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ink/inkAction1.xml" ContentType="application/vnd.ms-office.inkAction+xml"/>
  <Override PartName="/ppt/tags/tag2.xml" ContentType="application/vnd.openxmlformats-officedocument.presentationml.tags+xml"/>
  <Override PartName="/ppt/notesSlides/notesSlide2.xml" ContentType="application/vnd.openxmlformats-officedocument.presentationml.notesSlide+xml"/>
  <Override PartName="/ppt/tags/tag3.xml" ContentType="application/vnd.openxmlformats-officedocument.presentationml.tags+xml"/>
  <Override PartName="/ppt/notesSlides/notesSlide3.xml" ContentType="application/vnd.openxmlformats-officedocument.presentationml.notesSlide+xml"/>
  <Override PartName="/ppt/tags/tag4.xml" ContentType="application/vnd.openxmlformats-officedocument.presentationml.tags+xml"/>
  <Override PartName="/ppt/notesSlides/notesSlide4.xml" ContentType="application/vnd.openxmlformats-officedocument.presentationml.notesSlide+xml"/>
  <Override PartName="/ppt/ink/inkAction2.xml" ContentType="application/vnd.ms-office.inkAction+xml"/>
  <Override PartName="/ppt/tags/tag5.xml" ContentType="application/vnd.openxmlformats-officedocument.presentationml.tags+xml"/>
  <Override PartName="/ppt/notesSlides/notesSlide5.xml" ContentType="application/vnd.openxmlformats-officedocument.presentationml.notesSlide+xml"/>
  <Override PartName="/ppt/ink/inkAction3.xml" ContentType="application/vnd.ms-office.inkAction+xml"/>
  <Override PartName="/ppt/tags/tag6.xml" ContentType="application/vnd.openxmlformats-officedocument.presentationml.tags+xml"/>
  <Override PartName="/ppt/notesSlides/notesSlide6.xml" ContentType="application/vnd.openxmlformats-officedocument.presentationml.notesSlide+xml"/>
  <Override PartName="/ppt/ink/inkAction4.xml" ContentType="application/vnd.ms-office.inkAction+xml"/>
  <Override PartName="/ppt/tags/tag7.xml" ContentType="application/vnd.openxmlformats-officedocument.presentationml.tags+xml"/>
  <Override PartName="/ppt/notesSlides/notesSlide7.xml" ContentType="application/vnd.openxmlformats-officedocument.presentationml.notesSlide+xml"/>
  <Override PartName="/ppt/ink/inkAction5.xml" ContentType="application/vnd.ms-office.inkAction+xml"/>
  <Override PartName="/ppt/tags/tag8.xml" ContentType="application/vnd.openxmlformats-officedocument.presentationml.tags+xml"/>
  <Override PartName="/ppt/notesSlides/notesSlide8.xml" ContentType="application/vnd.openxmlformats-officedocument.presentationml.notesSlide+xml"/>
  <Override PartName="/ppt/tags/tag9.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10.xml" ContentType="application/vnd.openxmlformats-officedocument.presentationml.tags+xml"/>
  <Override PartName="/ppt/notesSlides/notesSlide11.xml" ContentType="application/vnd.openxmlformats-officedocument.presentationml.notesSlide+xml"/>
  <Override PartName="/ppt/tags/tag11.xml" ContentType="application/vnd.openxmlformats-officedocument.presentationml.tags+xml"/>
  <Override PartName="/ppt/notesSlides/notesSlide12.xml" ContentType="application/vnd.openxmlformats-officedocument.presentationml.notesSlide+xml"/>
  <Override PartName="/ppt/ink/inkAction6.xml" ContentType="application/vnd.ms-office.inkAction+xml"/>
  <Override PartName="/ppt/tags/tag12.xml" ContentType="application/vnd.openxmlformats-officedocument.presentationml.tags+xml"/>
  <Override PartName="/ppt/ink/inkAction7.xml" ContentType="application/vnd.ms-office.inkAction+xml"/>
  <Override PartName="/ppt/tags/tag13.xml" ContentType="application/vnd.openxmlformats-officedocument.presentationml.tags+xml"/>
  <Override PartName="/ppt/notesSlides/notesSlide13.xml" ContentType="application/vnd.openxmlformats-officedocument.presentationml.notesSlide+xml"/>
  <Override PartName="/ppt/ink/inkAction8.xml" ContentType="application/vnd.ms-office.inkAction+xml"/>
  <Override PartName="/ppt/tags/tag14.xml" ContentType="application/vnd.openxmlformats-officedocument.presentationml.tags+xml"/>
  <Override PartName="/ppt/notesSlides/notesSlide14.xml" ContentType="application/vnd.openxmlformats-officedocument.presentationml.notesSlide+xml"/>
  <Override PartName="/ppt/ink/inkAction9.xml" ContentType="application/vnd.ms-office.inkAction+xml"/>
  <Override PartName="/ppt/tags/tag15.xml" ContentType="application/vnd.openxmlformats-officedocument.presentationml.tags+xml"/>
  <Override PartName="/ppt/ink/inkAction10.xml" ContentType="application/vnd.ms-office.inkAction+xml"/>
  <Override PartName="/ppt/tags/tag16.xml" ContentType="application/vnd.openxmlformats-officedocument.presentationml.tags+xml"/>
  <Override PartName="/ppt/ink/inkAction11.xml" ContentType="application/vnd.ms-office.inkAction+xml"/>
  <Override PartName="/ppt/notesSlides/notesSlide15.xml" ContentType="application/vnd.openxmlformats-officedocument.presentationml.notesSlide+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ink/inkAction12.xml" ContentType="application/vnd.ms-office.inkAction+xml"/>
  <Override PartName="/ppt/tags/tag28.xml" ContentType="application/vnd.openxmlformats-officedocument.presentationml.tags+xml"/>
  <Override PartName="/ppt/ink/inkAction13.xml" ContentType="application/vnd.ms-office.inkAction+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notesSlides/notesSlide16.xml" ContentType="application/vnd.openxmlformats-officedocument.presentationml.notesSlide+xml"/>
  <Override PartName="/ppt/ink/inkAction14.xml" ContentType="application/vnd.ms-office.inkAction+xml"/>
  <Override PartName="/ppt/tags/tag34.xml" ContentType="application/vnd.openxmlformats-officedocument.presentationml.tags+xml"/>
  <Override PartName="/ppt/notesSlides/notesSlide17.xml" ContentType="application/vnd.openxmlformats-officedocument.presentationml.notesSlide+xml"/>
  <Override PartName="/ppt/ink/inkAction15.xml" ContentType="application/vnd.ms-office.inkAction+xml"/>
  <Override PartName="/ppt/tags/tag35.xml" ContentType="application/vnd.openxmlformats-officedocument.presentationml.tags+xml"/>
  <Override PartName="/ppt/ink/inkAction16.xml" ContentType="application/vnd.ms-office.inkAction+xml"/>
  <Override PartName="/ppt/tags/tag36.xml" ContentType="application/vnd.openxmlformats-officedocument.presentationml.tags+xml"/>
  <Override PartName="/ppt/ink/inkAction17.xml" ContentType="application/vnd.ms-office.inkAction+xml"/>
  <Override PartName="/ppt/tags/tag37.xml" ContentType="application/vnd.openxmlformats-officedocument.presentationml.tags+xml"/>
  <Override PartName="/ppt/ink/inkAction18.xml" ContentType="application/vnd.ms-office.inkAction+xml"/>
  <Override PartName="/ppt/tags/tag38.xml" ContentType="application/vnd.openxmlformats-officedocument.presentationml.tags+xml"/>
  <Override PartName="/ppt/ink/inkAction19.xml" ContentType="application/vnd.ms-office.inkAction+xml"/>
  <Override PartName="/ppt/tags/tag39.xml" ContentType="application/vnd.openxmlformats-officedocument.presentationml.tags+xml"/>
  <Override PartName="/ppt/tags/tag40.xml" ContentType="application/vnd.openxmlformats-officedocument.presentationml.tags+xml"/>
  <Override PartName="/ppt/ink/inkAction20.xml" ContentType="application/vnd.ms-office.inkAction+xml"/>
  <Override PartName="/ppt/tags/tag41.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42.xml" ContentType="application/vnd.openxmlformats-officedocument.presentationml.tags+xml"/>
  <Override PartName="/ppt/ink/inkAction21.xml" ContentType="application/vnd.ms-office.inkAction+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ink/inkAction22.xml" ContentType="application/vnd.ms-office.inkAction+xml"/>
  <Override PartName="/ppt/tags/tag46.xml" ContentType="application/vnd.openxmlformats-officedocument.presentationml.tags+xml"/>
  <Override PartName="/ppt/notesSlides/notesSlide20.xml" ContentType="application/vnd.openxmlformats-officedocument.presentationml.notesSlide+xml"/>
  <Override PartName="/ppt/ink/inkAction23.xml" ContentType="application/vnd.ms-office.inkAction+xml"/>
  <Override PartName="/ppt/tags/tag47.xml" ContentType="application/vnd.openxmlformats-officedocument.presentationml.tags+xml"/>
  <Override PartName="/ppt/notesSlides/notesSlide21.xml" ContentType="application/vnd.openxmlformats-officedocument.presentationml.notesSlide+xml"/>
  <Override PartName="/ppt/tags/tag48.xml" ContentType="application/vnd.openxmlformats-officedocument.presentationml.tags+xml"/>
  <Override PartName="/ppt/notesSlides/notesSlide22.xml" ContentType="application/vnd.openxmlformats-officedocument.presentationml.notesSlide+xml"/>
  <Override PartName="/ppt/ink/inkAction24.xml" ContentType="application/vnd.ms-office.inkAction+xml"/>
  <Override PartName="/ppt/tags/tag49.xml" ContentType="application/vnd.openxmlformats-officedocument.presentationml.tags+xml"/>
  <Override PartName="/ppt/notesSlides/notesSlide23.xml" ContentType="application/vnd.openxmlformats-officedocument.presentationml.notesSlide+xml"/>
  <Override PartName="/ppt/ink/inkAction25.xml" ContentType="application/vnd.ms-office.inkAction+xml"/>
  <Override PartName="/ppt/tags/tag50.xml" ContentType="application/vnd.openxmlformats-officedocument.presentationml.tags+xml"/>
  <Override PartName="/ppt/notesSlides/notesSlide24.xml" ContentType="application/vnd.openxmlformats-officedocument.presentationml.notesSlide+xml"/>
  <Override PartName="/ppt/ink/inkAction26.xml" ContentType="application/vnd.ms-office.inkAction+xml"/>
  <Override PartName="/ppt/tags/tag51.xml" ContentType="application/vnd.openxmlformats-officedocument.presentationml.tags+xml"/>
  <Override PartName="/ppt/notesSlides/notesSlide25.xml" ContentType="application/vnd.openxmlformats-officedocument.presentationml.notesSlide+xml"/>
  <Override PartName="/ppt/ink/inkAction27.xml" ContentType="application/vnd.ms-office.inkAction+xml"/>
  <Override PartName="/ppt/notesSlides/notesSlide26.xml" ContentType="application/vnd.openxmlformats-officedocument.presentationml.notesSlide+xml"/>
  <Override PartName="/ppt/ink/inkAction28.xml" ContentType="application/vnd.ms-office.inkAction+xml"/>
  <Override PartName="/ppt/tags/tag52.xml" ContentType="application/vnd.openxmlformats-officedocument.presentationml.tags+xml"/>
  <Override PartName="/ppt/notesSlides/notesSlide27.xml" ContentType="application/vnd.openxmlformats-officedocument.presentationml.notesSlide+xml"/>
  <Override PartName="/ppt/ink/inkAction29.xml" ContentType="application/vnd.ms-office.inkAction+xml"/>
  <Override PartName="/ppt/tags/tag53.xml" ContentType="application/vnd.openxmlformats-officedocument.presentationml.tags+xml"/>
  <Override PartName="/ppt/tags/tag54.xml" ContentType="application/vnd.openxmlformats-officedocument.presentationml.tags+xml"/>
  <Override PartName="/ppt/notesSlides/notesSlide28.xml" ContentType="application/vnd.openxmlformats-officedocument.presentationml.notesSlide+xml"/>
  <Override PartName="/ppt/ink/inkAction30.xml" ContentType="application/vnd.ms-office.inkAction+xml"/>
  <Override PartName="/ppt/tags/tag55.xml" ContentType="application/vnd.openxmlformats-officedocument.presentationml.tags+xml"/>
  <Override PartName="/ppt/notesSlides/notesSlide29.xml" ContentType="application/vnd.openxmlformats-officedocument.presentationml.notesSlide+xml"/>
  <Override PartName="/ppt/tags/tag56.xml" ContentType="application/vnd.openxmlformats-officedocument.presentationml.tags+xml"/>
  <Override PartName="/ppt/notesSlides/notesSlide30.xml" ContentType="application/vnd.openxmlformats-officedocument.presentationml.notesSlide+xml"/>
  <Override PartName="/ppt/ink/inkAction31.xml" ContentType="application/vnd.ms-office.inkAction+xml"/>
  <Override PartName="/ppt/tags/tag57.xml" ContentType="application/vnd.openxmlformats-officedocument.presentationml.tags+xml"/>
  <Override PartName="/ppt/notesSlides/notesSlide31.xml" ContentType="application/vnd.openxmlformats-officedocument.presentationml.notesSlide+xml"/>
  <Override PartName="/ppt/ink/inkAction32.xml" ContentType="application/vnd.ms-office.inkAction+xml"/>
  <Override PartName="/ppt/tags/tag58.xml" ContentType="application/vnd.openxmlformats-officedocument.presentationml.tags+xml"/>
  <Override PartName="/ppt/tags/tag59.xml" ContentType="application/vnd.openxmlformats-officedocument.presentationml.tags+xml"/>
  <Override PartName="/ppt/notesSlides/notesSlide32.xml" ContentType="application/vnd.openxmlformats-officedocument.presentationml.notesSlide+xml"/>
  <Override PartName="/ppt/tags/tag60.xml" ContentType="application/vnd.openxmlformats-officedocument.presentationml.tags+xml"/>
  <Override PartName="/ppt/tags/tag61.xml" ContentType="application/vnd.openxmlformats-officedocument.presentationml.tags+xml"/>
  <Override PartName="/ppt/notesSlides/notesSlide33.xml" ContentType="application/vnd.openxmlformats-officedocument.presentationml.notesSlide+xml"/>
  <Override PartName="/ppt/ink/inkAction33.xml" ContentType="application/vnd.ms-office.inkAction+xml"/>
  <Override PartName="/ppt/tags/tag62.xml" ContentType="application/vnd.openxmlformats-officedocument.presentationml.tags+xml"/>
  <Override PartName="/ppt/notesSlides/notesSlide34.xml" ContentType="application/vnd.openxmlformats-officedocument.presentationml.notesSlide+xml"/>
  <Override PartName="/ppt/ink/inkAction34.xml" ContentType="application/vnd.ms-office.inkAction+xml"/>
  <Override PartName="/ppt/tags/tag63.xml" ContentType="application/vnd.openxmlformats-officedocument.presentationml.tags+xml"/>
  <Override PartName="/ppt/tags/tag64.xml" ContentType="application/vnd.openxmlformats-officedocument.presentationml.tags+xml"/>
  <Override PartName="/ppt/notesSlides/notesSlide35.xml" ContentType="application/vnd.openxmlformats-officedocument.presentationml.notesSlide+xml"/>
  <Override PartName="/ppt/ink/inkAction35.xml" ContentType="application/vnd.ms-office.inkAction+xml"/>
  <Override PartName="/ppt/tags/tag65.xml" ContentType="application/vnd.openxmlformats-officedocument.presentationml.tags+xml"/>
  <Override PartName="/ppt/notesSlides/notesSlide36.xml" ContentType="application/vnd.openxmlformats-officedocument.presentationml.notesSlide+xml"/>
  <Override PartName="/ppt/ink/inkAction36.xml" ContentType="application/vnd.ms-office.inkAction+xml"/>
  <Override PartName="/ppt/tags/tag66.xml" ContentType="application/vnd.openxmlformats-officedocument.presentationml.tags+xml"/>
  <Override PartName="/ppt/notesSlides/notesSlide37.xml" ContentType="application/vnd.openxmlformats-officedocument.presentationml.notesSlide+xml"/>
  <Override PartName="/ppt/ink/inkAction37.xml" ContentType="application/vnd.ms-office.inkAction+xml"/>
  <Override PartName="/ppt/tags/tag67.xml" ContentType="application/vnd.openxmlformats-officedocument.presentationml.tags+xml"/>
  <Override PartName="/ppt/notesSlides/notesSlide38.xml" ContentType="application/vnd.openxmlformats-officedocument.presentationml.notesSlide+xml"/>
  <Override PartName="/ppt/ink/inkAction38.xml" ContentType="application/vnd.ms-office.inkAction+xml"/>
  <Override PartName="/ppt/tags/tag68.xml" ContentType="application/vnd.openxmlformats-officedocument.presentationml.tags+xml"/>
  <Override PartName="/ppt/ink/inkAction39.xml" ContentType="application/vnd.ms-office.inkAction+xml"/>
  <Override PartName="/ppt/tags/tag69.xml" ContentType="application/vnd.openxmlformats-officedocument.presentationml.tags+xml"/>
  <Override PartName="/ppt/notesSlides/notesSlide39.xml" ContentType="application/vnd.openxmlformats-officedocument.presentationml.notesSlide+xml"/>
  <Override PartName="/ppt/ink/inkAction40.xml" ContentType="application/vnd.ms-office.inkAction+xml"/>
  <Override PartName="/ppt/tags/tag70.xml" ContentType="application/vnd.openxmlformats-officedocument.presentationml.tags+xml"/>
  <Override PartName="/ppt/ink/inkAction41.xml" ContentType="application/vnd.ms-office.inkAction+xml"/>
  <Override PartName="/ppt/tags/tag71.xml" ContentType="application/vnd.openxmlformats-officedocument.presentationml.tags+xml"/>
  <Override PartName="/ppt/ink/inkAction42.xml" ContentType="application/vnd.ms-office.inkAction+xml"/>
  <Override PartName="/ppt/tags/tag72.xml" ContentType="application/vnd.openxmlformats-officedocument.presentationml.tags+xml"/>
  <Override PartName="/ppt/tags/tag73.xml" ContentType="application/vnd.openxmlformats-officedocument.presentationml.tags+xml"/>
  <Override PartName="/ppt/ink/inkAction43.xml" ContentType="application/vnd.ms-office.inkAction+xml"/>
  <Override PartName="/ppt/tags/tag74.xml" ContentType="application/vnd.openxmlformats-officedocument.presentationml.tags+xml"/>
  <Override PartName="/ppt/tags/tag75.xml" ContentType="application/vnd.openxmlformats-officedocument.presentationml.tags+xml"/>
  <Override PartName="/ppt/notesSlides/notesSlide40.xml" ContentType="application/vnd.openxmlformats-officedocument.presentationml.notesSlide+xml"/>
  <Override PartName="/ppt/tags/tag76.xml" ContentType="application/vnd.openxmlformats-officedocument.presentationml.tags+xml"/>
  <Override PartName="/ppt/notesSlides/notesSlide41.xml" ContentType="application/vnd.openxmlformats-officedocument.presentationml.notesSlide+xml"/>
  <Override PartName="/ppt/tags/tag77.xml" ContentType="application/vnd.openxmlformats-officedocument.presentationml.tags+xml"/>
  <Override PartName="/ppt/tags/tag78.xml" ContentType="application/vnd.openxmlformats-officedocument.presentationml.tags+xml"/>
  <Override PartName="/ppt/ink/inkAction44.xml" ContentType="application/vnd.ms-office.inkAction+xml"/>
  <Override PartName="/ppt/tags/tag79.xml" ContentType="application/vnd.openxmlformats-officedocument.presentationml.tags+xml"/>
  <Override PartName="/ppt/ink/inkAction45.xml" ContentType="application/vnd.ms-office.inkAction+xml"/>
  <Override PartName="/ppt/tags/tag80.xml" ContentType="application/vnd.openxmlformats-officedocument.presentationml.tags+xml"/>
  <Override PartName="/ppt/ink/inkAction46.xml" ContentType="application/vnd.ms-office.inkAction+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notesSlides/notesSlide42.xml" ContentType="application/vnd.openxmlformats-officedocument.presentationml.notesSlide+xml"/>
  <Override PartName="/ppt/ink/inkAction47.xml" ContentType="application/vnd.ms-office.inkAction+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4"/>
  </p:notesMasterIdLst>
  <p:sldIdLst>
    <p:sldId id="279" r:id="rId2"/>
    <p:sldId id="1818" r:id="rId3"/>
    <p:sldId id="1977" r:id="rId4"/>
    <p:sldId id="1829" r:id="rId5"/>
    <p:sldId id="1827" r:id="rId6"/>
    <p:sldId id="1828" r:id="rId7"/>
    <p:sldId id="1922" r:id="rId8"/>
    <p:sldId id="1921" r:id="rId9"/>
    <p:sldId id="1866" r:id="rId10"/>
    <p:sldId id="1964" r:id="rId11"/>
    <p:sldId id="450" r:id="rId12"/>
    <p:sldId id="1991" r:id="rId13"/>
    <p:sldId id="1981" r:id="rId14"/>
    <p:sldId id="1925" r:id="rId15"/>
    <p:sldId id="1980" r:id="rId16"/>
    <p:sldId id="1982" r:id="rId17"/>
    <p:sldId id="1983" r:id="rId18"/>
    <p:sldId id="2011" r:id="rId19"/>
    <p:sldId id="1965" r:id="rId20"/>
    <p:sldId id="258" r:id="rId21"/>
    <p:sldId id="284" r:id="rId22"/>
    <p:sldId id="2001" r:id="rId23"/>
    <p:sldId id="2002" r:id="rId24"/>
    <p:sldId id="2003" r:id="rId25"/>
    <p:sldId id="2004" r:id="rId26"/>
    <p:sldId id="2005" r:id="rId27"/>
    <p:sldId id="2006" r:id="rId28"/>
    <p:sldId id="2007" r:id="rId29"/>
    <p:sldId id="2000" r:id="rId30"/>
    <p:sldId id="1999" r:id="rId31"/>
    <p:sldId id="362" r:id="rId32"/>
    <p:sldId id="363" r:id="rId33"/>
    <p:sldId id="306" r:id="rId34"/>
    <p:sldId id="2009" r:id="rId35"/>
    <p:sldId id="2012" r:id="rId36"/>
    <p:sldId id="2010" r:id="rId37"/>
    <p:sldId id="2014" r:id="rId38"/>
    <p:sldId id="1927" r:id="rId39"/>
    <p:sldId id="1929" r:id="rId40"/>
    <p:sldId id="1930" r:id="rId41"/>
    <p:sldId id="1931" r:id="rId42"/>
    <p:sldId id="1932" r:id="rId43"/>
    <p:sldId id="1933" r:id="rId44"/>
    <p:sldId id="1984" r:id="rId45"/>
    <p:sldId id="1934" r:id="rId46"/>
    <p:sldId id="1985" r:id="rId47"/>
    <p:sldId id="1936" r:id="rId48"/>
    <p:sldId id="1986" r:id="rId49"/>
    <p:sldId id="1938" r:id="rId50"/>
    <p:sldId id="1987" r:id="rId51"/>
    <p:sldId id="1939" r:id="rId52"/>
    <p:sldId id="1926" r:id="rId53"/>
    <p:sldId id="1988" r:id="rId54"/>
    <p:sldId id="1989" r:id="rId55"/>
    <p:sldId id="1937" r:id="rId56"/>
    <p:sldId id="1940" r:id="rId57"/>
    <p:sldId id="2013" r:id="rId58"/>
    <p:sldId id="1928" r:id="rId59"/>
    <p:sldId id="1967" r:id="rId60"/>
    <p:sldId id="1942" r:id="rId61"/>
    <p:sldId id="1941" r:id="rId62"/>
    <p:sldId id="1709" r:id="rId63"/>
    <p:sldId id="1943" r:id="rId64"/>
    <p:sldId id="1868" r:id="rId65"/>
    <p:sldId id="1979" r:id="rId66"/>
    <p:sldId id="1978" r:id="rId67"/>
    <p:sldId id="1990" r:id="rId68"/>
    <p:sldId id="1869" r:id="rId69"/>
    <p:sldId id="1870" r:id="rId70"/>
    <p:sldId id="1882" r:id="rId71"/>
    <p:sldId id="2015" r:id="rId72"/>
    <p:sldId id="2017" r:id="rId73"/>
    <p:sldId id="2016" r:id="rId74"/>
    <p:sldId id="1944" r:id="rId75"/>
    <p:sldId id="1966" r:id="rId76"/>
    <p:sldId id="1945" r:id="rId77"/>
    <p:sldId id="1871" r:id="rId78"/>
    <p:sldId id="1992" r:id="rId79"/>
    <p:sldId id="1877" r:id="rId80"/>
    <p:sldId id="1873" r:id="rId81"/>
    <p:sldId id="1878" r:id="rId82"/>
    <p:sldId id="1879" r:id="rId83"/>
    <p:sldId id="1993" r:id="rId84"/>
    <p:sldId id="1880" r:id="rId85"/>
    <p:sldId id="1994" r:id="rId86"/>
    <p:sldId id="1975" r:id="rId87"/>
    <p:sldId id="2022" r:id="rId88"/>
    <p:sldId id="1976" r:id="rId89"/>
    <p:sldId id="2024" r:id="rId90"/>
    <p:sldId id="1996" r:id="rId91"/>
    <p:sldId id="1997" r:id="rId92"/>
    <p:sldId id="1949" r:id="rId93"/>
    <p:sldId id="2021" r:id="rId94"/>
    <p:sldId id="2020" r:id="rId95"/>
    <p:sldId id="1950" r:id="rId96"/>
    <p:sldId id="2018" r:id="rId97"/>
    <p:sldId id="2019" r:id="rId98"/>
    <p:sldId id="1955" r:id="rId99"/>
    <p:sldId id="1956" r:id="rId100"/>
    <p:sldId id="2025" r:id="rId101"/>
    <p:sldId id="2026" r:id="rId102"/>
    <p:sldId id="1948" r:id="rId103"/>
    <p:sldId id="1906" r:id="rId104"/>
    <p:sldId id="1913" r:id="rId105"/>
    <p:sldId id="1914" r:id="rId106"/>
    <p:sldId id="1915" r:id="rId107"/>
    <p:sldId id="1907" r:id="rId108"/>
    <p:sldId id="1909" r:id="rId109"/>
    <p:sldId id="1908" r:id="rId110"/>
    <p:sldId id="1916" r:id="rId111"/>
    <p:sldId id="1918" r:id="rId112"/>
    <p:sldId id="1919" r:id="rId1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ris D" initials="CD" lastIdx="1" clrIdx="0">
    <p:extLst>
      <p:ext uri="{19B8F6BF-5375-455C-9EA6-DF929625EA0E}">
        <p15:presenceInfo xmlns:p15="http://schemas.microsoft.com/office/powerpoint/2012/main" userId="c1528284d1557101"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9FDFD"/>
    <a:srgbClr val="005426"/>
    <a:srgbClr val="D1B2E8"/>
    <a:srgbClr val="9F5FCF"/>
    <a:srgbClr val="271137"/>
    <a:srgbClr val="FF3399"/>
    <a:srgbClr val="FFABAB"/>
    <a:srgbClr val="FFDDDD"/>
    <a:srgbClr val="FFC5C5"/>
    <a:srgbClr val="FF535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004" autoAdjust="0"/>
    <p:restoredTop sz="79963" autoAdjust="0"/>
  </p:normalViewPr>
  <p:slideViewPr>
    <p:cSldViewPr snapToGrid="0">
      <p:cViewPr varScale="1">
        <p:scale>
          <a:sx n="66" d="100"/>
          <a:sy n="66" d="100"/>
        </p:scale>
        <p:origin x="738"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viewProps" Target="viewProps.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110" Type="http://schemas.openxmlformats.org/officeDocument/2006/relationships/slide" Target="slides/slide109.xml"/><Relationship Id="rId115" Type="http://schemas.openxmlformats.org/officeDocument/2006/relationships/commentAuthors" Target="commentAuthor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notesMaster" Target="notesMasters/notesMaster1.xml"/><Relationship Id="rId119"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s>
</file>

<file path=ppt/ink/inkAction1.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0-10-25T02:53:55.763"/>
    </inkml:context>
    <inkml:brush xml:id="br0">
      <inkml:brushProperty name="width" value="0.05292" units="cm"/>
      <inkml:brushProperty name="height" value="0.05292" units="cm"/>
      <inkml:brushProperty name="color" value="#FF0000"/>
    </inkml:brush>
  </inkml:definitions>
  <iact:action type="add" startTime="3011">
    <iact:property name="dataType"/>
    <iact:actionData xml:id="d0">
      <inkml:trace xmlns:inkml="http://www.w3.org/2003/InkML" xml:id="stk0" contextRef="#ctx0" brushRef="#br0">540 10818 478 0,'0'0'316'227,"0"0"-134"-227,0 0-18 5,0 0-26-2,0 0-43 1,0 0-13-2,-5 0-1 6,5 0-15-7,0 0 5-1,0 0-7 0,0 0 0 0,5-13-24 1,31-7 15 0,10-5-19 1,12-3-22 0,12 0 8 0,4-1-10-2,3 2 8 5,4-1-8-5,-9 6 7 1,-4 2-12-1,-8 6 2 0,-7 2-9 0,-5 1 0 0,-6 0 0 0,-11 5 0 0,-4-1 0 1,-4-1 0-1,-5 6 0 0,-2-1 0 0,-3 1 0 0,-10-1 0 1,-3 3 0 0,0 0 0 0,0 0 0 0,0 0 0 0,0 0 0-1,0 0 0 0,0 0 0 0,0 0 0 1,-13 0 0 36,-44-6 0-29,-23-17 0-6,-27-7 0-2,-10-17 0 4,-8-7 0-3,0-2 0 0,7-4 0 17,10 11 0-18,21 5 0 17,24 13 0-12,22 14 0-2,24 8 0-2,11 4 0 23,6 2-4-15,0 3 3-8,0 0 2 0,0-2 3 4,0 2-4 4,0 0 0 2,0 0 0-9,0 0 0 23,0 0 0-12,10 25 0-11,20 24 0 1,5 12 0-2,7 16 0 0,2 5 0 12,6 9 0-13,0 2 0 26,3 1 0-15,-2-10 0-8,-5-2 0-1,-5-4 0 1,-5-9 0-1,-2-12 0 38,-4-7 0-25,-5-13 0-9,-6-9 0-3,-5-9 0-1,-2-8 0 1,-8-5 0-1,-1-6 0 2,1 0 0-2,-1 0 0 8,-3 0 0-7,0 0 0-2,0 0 0 18,0 0 0-16,6 0 0-2,6-17 0 26,1-33 0-18,5-26 0-8,0-20 0-1,-4-23 0 2,2-29 0 3,0-17 0 10,-3-10 0-11,-6 12 0 15,4 27 0-6,2 37 0-11,0 25 0 0,3 22 0 1,-5 20 0-3,-1 10 0 23,-4 11 0-13,-4 7 0-8,-2 2 0 0,0-1 0 2,0 3 0 37,0 0 0-28,0 0 0-9,-13 3 0-2,-22 36 0 0,-17 18 0-2,-2 18 0 3,-4 20 0 0,0 19 0-1,-1 6 0 9,-1 2 0-11,7-11 0 34,-4-12 0-23,5-18 0-7,4-16 0-1,10-14 0-2,11-21 0 0,11-10 0 0,9-9 0 5,2-11 0 18,5 0 0-20,0 0 0-2,0 0 0 0,2 0-39 17,25 0-40-2,9 0-47-15,1 0-115 2,-26 3-92-4,-8 11-680 1</inkml:trace>
    </iact:actionData>
  </iact:action>
</iact:actions>
</file>

<file path=ppt/ink/inkAction10.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0-10-27T04:46:35.796"/>
    </inkml:context>
    <inkml:brush xml:id="br0">
      <inkml:brushProperty name="width" value="0.05292" units="cm"/>
      <inkml:brushProperty name="height" value="0.05292" units="cm"/>
      <inkml:brushProperty name="color" value="#00B050"/>
    </inkml:brush>
    <inkml:brush xml:id="br1">
      <inkml:brushProperty name="width" value="0.05292" units="cm"/>
      <inkml:brushProperty name="height" value="0.05292" units="cm"/>
      <inkml:brushProperty name="color" value="#7030A0"/>
    </inkml:brush>
    <inkml:brush xml:id="br2">
      <inkml:brushProperty name="width" value="0.05292" units="cm"/>
      <inkml:brushProperty name="height" value="0.05292" units="cm"/>
    </inkml:brush>
    <inkml:brush xml:id="br3">
      <inkml:brushProperty name="width" value="0.055" units="cm"/>
      <inkml:brushProperty name="height" value="0.055" units="cm"/>
    </inkml:brush>
  </inkml:definitions>
  <iact:action type="add" startTime="5135">
    <iact:property name="dataType"/>
    <iact:actionData xml:id="d0">
      <inkml:trace xmlns:inkml="http://www.w3.org/2003/InkML" xml:id="stk0" contextRef="#ctx0" brushRef="#br0">11801 2832 209 0,'0'0'101'31,"0"0"19"-30,0 0-2 0,0 0-25 0,0 0-12 2,0 0-4-2,0 0 9 1,-4-17-19 10,4 17-16-12,-3 0-1 1,0 0-5 1,-1 0-12 0,-2 17-3 22,3 6-5-20,-4 2-1-2,1 0-6 2,-1 0-2 9,-1-1-3-12,3-7 2 3,2 2-1-2,1-5 2 202,2 3-5-202,0 2 9-1,0-4-8 1,0 2-1 3,0-9-6-5,0-3-1 3,0-1 6 1,0-4-2-3,0 0 4 3,0 0-4-2,0 0 8 0,10 0-3-2,8 0-6 1,8 0-5 0,-2 0 3 1,4 0 0 0,8 0 4-1,5 0-1 4,8 0-2-3,2 0-1 2,1 0 2 3,-7 0 1-4,-2 0-3 0,-2 0 0-1,1 0 9 0,2 0-3-1,2 4-2 13,-1-1-2-14,-2 1-4 2,1-4-2 1,-4 0 6-2,-3 0-2 0,2 2 1 0,-9 1-2 0,6-3 4 0,-5 2-1 2,-1 1 0-2,5-3 1 1,0 4-2 12,3-4 0-12,-5 0-5 16,5 0 3-16,-6 0-4-1,1 0 1 25,-6 0-1-13,2 0 1-13,-1 0 1 1,5 3-1 1,-5-1 1 28,2 1-2-15,-1-3 3-14,-4 0-2 0,-2 0-1 0,0 2 1 0,-5 1 0 0,-2-3-1 14,-9 0 0-13,-1 0 0 28,-6 0 2-18,4 0-5-11,-4 0 6 1,3 0-3 1,0 0 0-2,3 0 0 2,1 0-3 10,0-8 2-12,-1-9 0 5,-2-5 1 37,-1 2-2-31,2-2 2-10,-3 0-2-1,-2 1 1-1,0-3 0 1,0 7-2 0,0 5-2 1,0 4-9 17,0 4-15-17,0 4-17 0,0 0-24 24,0 7-21-16,-7 34-37-8,0-15-70 1,-2-1-388-1</inkml:trace>
    </iact:actionData>
  </iact:action>
  <iact:action type="add" startTime="6283">
    <iact:property name="dataType"/>
    <iact:actionData xml:id="d1">
      <inkml:trace xmlns:inkml="http://www.w3.org/2003/InkML" xml:id="stk1" contextRef="#ctx0" brushRef="#br0">12959 3263 273 0,'0'0'299'36,"0"0"-171"-36,0 0 12 2,0 0-28 1,0 0-44-1,0 0-13 2,3 24-13-3,13-1-5 1,-4 3 1 1,9-1 2-2,3 8 5 1,0 1-11 0,7 3 0 0,-1 2-2 0,6 1-5-1,-2-1-9 6,0 3 2-6,3 0-2-1,3 5-3 1,7 0 2 4,5 2-4-5,2-6 2 0,1-7-8 3,4-1 11 0,2 3-5-1,8-5 3 1,3-1-1 1,4-2-8-3,1-7-2 4,0 0 0-3,-6-3-1 12,1-7 0-11,-3-1 6 0,0-2-6-2,7 2-2 1,-1-4 1 3,5 1-1 27,-6-4-2-16,2 1 1-12,-5-6-1-2,2 0 0-1,1 0-2 1,1 0 4 0,2 0-3-1,6 0 2 27,-2 0 0-27,-4 0-1 1,-1 0 1 1,0 0 2 16,-8 0-1-16,-4 2 3 1,-3-2-4-3,1 0 4 41,-3 4-3-39,-1-3 0-2,3 3 2 0,-1 0-1 0,2-2-1 2,2 5 0 14,-3-3 1-17,7 5-3 1,-1 2 4 30,2 0-4-18,2 1 5-12,3 1-5 3,-1 2 1-1,-2 2 1-1,5 2-2 3,-3 3 2 7,-5 3-1-12,2 1 1 2,-4 0-1 30,-1 2 1-17,2-1-1-13,-2 2 0 1,-1-4-1-2,-6 3 0-1,-1 3 0 4,-1 0-1-3,-5 4-1 14,1 0 4-15,0-1-4 21,0 3 4-6,-1-10-3-12,-4-1 1-2,-4-4 0 1,-7-5 0 1,-1-3 0 28,-4-6 0-18,-1 4 1-11,-1 4-1 0,-1 1 1 3,5 9 1-4,-7 2-2-1,7 3 0 21,-5 0-1-20,-5 0 1 1,7 2 0 21,-8-2 0-14,-4-5 0-6,-1-9 1-2,-10-10-2-1,0 0 3 25,-2-7-3-5,-4 0 1-15,-1 0-1-1,3 0 1-3,0 3-1 2,-3-3 1 0,0 5-1 11,0 4 1-11,0-1-4 0,-20 0 2 28,-21-8-3-19,-14 0-3-10,-9 0-1-1,-1-23 0 1,-4-12-1-2,9-2-8 2,6 3 0 15,8 5 5-14,16 12 6 0,5 7 3 33,12 7 3-25,6 3-3-8,2 0 4 1,5 0 2-1,0 0 0-1,0 0 4 1,0 0-2 0,29 0 9 11,8 17-11-12,3 6 8 1,-1-1 3-3,2 0 7 38,7 5-4-23,-5-3-1-12,-2-1-4 0,2-6-3 0,-9 0 3 4,-7-12-2-2,1-3 1 14,-11-2-6-16,-5 0 5-2,7 0-3 2,-2-11-5 0,3-26-1 0,-1-8 0 21,1-4 0-21,-4-3 0-1,-7 2-2 0,0-1 4-2,-5 4-3 36,-4 10 2-23,3 6-2-12,-3 10-1 1,0 14 0-2,0 5-1 1,0 2-13-1,0 0-51 34,0 0-48-26,-7 2-22-3,7 37-75-2,0-14-36-1</inkml:trace>
    </iact:actionData>
  </iact:action>
  <iact:action type="add" startTime="8026">
    <iact:property name="dataType"/>
    <iact:actionData xml:id="d2">
      <inkml:trace xmlns:inkml="http://www.w3.org/2003/InkML" xml:id="stk2" contextRef="#ctx0" brushRef="#br0">27499 17963 21 0,'0'0'8'20,"0"0"3"-15,0 0-11-3</inkml:trace>
    </iact:actionData>
  </iact:action>
  <iact:action type="add" startTime="10576">
    <iact:property name="dataType"/>
    <iact:actionData xml:id="d3">
      <inkml:trace xmlns:inkml="http://www.w3.org/2003/InkML" xml:id="stk3" contextRef="#ctx0" brushRef="#br1">18475 2939 586 0,'0'0'222'24,"0"0"-92"-20,0 0-10 2,0 0-77-6,0 0-20 1,0 0-1 1,0 0 7 1,10 163 2 0,-10-124 2-2,0 1 2 1,0-3-9 1,0-2 5-1,0-8-5-1,0-8-10 1,0-11-3 1,0-5-4 10,0-3 1-9,0 0-6-2,0 0 5 6,6 0 0-5,8 0 10 0,12 0-5 0,2 0-10 12,7 0-1-14,2 0 5 0,-2 0 2 0,10 0 6-1,-4 0 5 30,-1 0-5-27,8 0 0 2,1-3-3-4,2 3 2 15,6-3-7-13,2 3 4-2,2 0 2 1,7 0-2 33,0 0-3-22,-3 0-3-12,-1 0 0 1,9 0-1-1,-2 0 6-1,5 0-3 3,-3 0-2 37,-5 0-4-37,-4 0 0 1,0 0-1-3,-8-5 0 0,-2-4-1 1,-11 4 0 0,-2 0 2 15,-6 1-2-16,-6 0 6-1,2 0-5 23,1 1 3-14,0 1 0-5,-4-2-2-4,-2 4 0 0,-3-3-1 48,5-1 0-35,2 0 1-13,-4 2-1 3,2 2-1-1,1 0 2-1,3 0-2 0,-3 0 1 0,1 0 0 1,-1 0 0 2,-1 0 3 10,-4 0-4-13,1 0 1 20,-5 0 0-11,-2 0 0-8,-5 0 0 0,-9 0 0-1,5 0 1 10,-9 0 0 17,1 0 2-10,-1 0-2-17,0 0-1 2,0 0 1 0,0 0-4-2,0 0 2 14,0 0-1-12,0 0-2-1,0-20 0 0,0-14-1 15,0-14 3-13,0-6 1-3,0-1-1 24,0 6 0-20,-4 14-3-3,-2 14-7 1,2 15-28 44,1 6-30-14,-7 0-28-30,-1 15-22 0,7 24-45 6,-3-11-75 0,2-2-520-5</inkml:trace>
    </iact:actionData>
  </iact:action>
  <iact:action type="add" startTime="11794">
    <iact:property name="dataType"/>
    <iact:actionData xml:id="d4">
      <inkml:trace xmlns:inkml="http://www.w3.org/2003/InkML" xml:id="stk4" contextRef="#ctx0" brushRef="#br1">20342 3415 318 0,'0'0'93'20,"0"0"30"-19,0 0-20-1,0 0-6 3,0 0 26 0,0 0-21 0,0 0-7 0,10 28-14-3,16-11-44 2,1 5 9 1,7 0 8-1,1 8 4-1,1 7-13 1,3 3-3 3,-6 4-14-4,8-2-5 3,-1 2-3-2,4-7 3 1,10-2-8 0,2-1 0-2,15-6-6 5,9-3-5-5,10-2 9 1,17-1-5 0,13-2 3 1,8-4-1-3,10-4 1 2,1 0-1 2,-4-5-2-3,-4 3-2 1,-4 1 4 0,-4-7 2 0,-12 9-1-1,-5-8-1 0,-6 3-7-1,5 1 4 0,2-4 0 0,6 4 3 14,9-6-4-13,4-1-3 0,-2 1 1 1,-3 0-2 0,1-1 2-1,-2 7-2 1,-1-1 2-2,-2 7-1 1,3-5 2 0,-5 0 0-1,-8-5-4 1,-4-5-1 0,-4 0 3-1,-4 0-2 1,-2 0-1 1,-2 0 5-1,-9 0-4 1,-3 0 0 0,1 0 1 3,-6 0-2 7,3 0 0-11,-3 0 0-1,-3-8 0 38,-2 4 0-29,2 1 1-6,5 3-1 1,-1 0 5-3,0 0-5 1,-3 0 5 3,-6 0-4 7,-2 3 0-10,6 4 0 0,-2 0-1 36,-2 3 0-35,4 0 0-2,-6 4 1 0,10 9 0 0,-8 2 2 0,4 1 0 19,-2 5 0-18,0-4-3 0,0 4 1 26,-4-1 0-27,4 8-1 15,0-5 0-13,-7 1 1-1,3-3-1 2,-7-2 1-2,-2-1 1-1,-6-1-2 27,-1 4 0-16,-2-1 0-10,-4 2-1-1,-1 1 1-1,2 8 0 0,-2-1-1 33,-1 1 0-22,4-1-2-10,-6 2 3 0,1 2-1 0,1 4-1 0,1 5 2 6,-2 5-3 14,-1-4 0-2,-8-3 2-16,-1-8 1 2,-9-12-1 0,1-10 2-2,-11-5-4 0,0-8 3 0,-7-5 0 25,1-1-2-18,-4-2 1-5,0 0-2-1,0 0-3 0,3 0-1 18,-3 0-3-18,0 0 4-1,0 0-4-1,0 0 2 0,0 0-9 2,-23 0 4 11,-7-2 2-15,-8-9-1 3,-6-5 5 30,4 6 4-19,-5 2 3-13,-3-4 3 0,0 4-1 1,2-1-1 0,-1-1 1-1,8 2-2 1,12-1-3 15,9 2 2-17,5 1-6 30,10 6 7-18,-1-2 0-10,4 2 8 2,0 0-6-1,0 0 0-1,0 0 0 1,0 0 2 11,0 0 1-11,7 0 0-2,18 11-3 20,11 10-1-20,5-2-1 0,2 3 1 410,-2 4 0-384,4-4 2-26,-2 0-3 0,-7 0 2 0,-4-4 0 0,2-1 1-1,-8-3-2 1,-2-6-1 1,-3 1 0 0,-5-6 1-1,-12-1 1 0,5-2-4 1,-6 0 2 0,-3 0 0 0,3 0-1 1,-2 0-4 1,2-31 2-1,6-22 3-1,-1-15 0 0,5-5 5 1,-3 0 1-1,3-6-3 2,1 1 0 0,-4 8-1-2,0 3 0 1,-4 13 0-1,-2 18-1 1,5 10 1 0,-5 14-2-1,-1 7 3 0,1 5-3 0,-4 0 0 1,3 0-10 2,-3 0-35-1,0 0-29 0,0 0-36-1,0 17-35-1,0-6-61 0,0 8-103 0</inkml:trace>
    </iact:actionData>
  </iact:action>
  <iact:action type="add" startTime="20046">
    <iact:property name="dataType"/>
    <iact:actionData xml:id="d5">
      <inkml:trace xmlns:inkml="http://www.w3.org/2003/InkML" xml:id="stk5" contextRef="#ctx0" brushRef="#br2">18554 7070 629 0,'0'0'174'15,"0"0"-62"-14,0 0 0-1,0 0-57 1,0 0-25-1,0 0 5 0,0 0-2 1,8-17 11 6,-8 37 9-3,-12 2-16 12,-1 7 6-11,-1 5-6-4,2 4-3 110,-1 10-9-105,6 0-7-6,-2 5-4 1,7 4-2-1,0 1 4 0,2 4-2 5,0 1-5-5,0 1 1 1,0-2 3-1,20 0-3 1,5-3 1-1,4 0-4 4,1-4-2-2,-1 2 1-2,-2 3 0 1,-3-2-3-1,-4-7-1 6,-3-9 0-6,-5-9-2 9,-3-7 0 13,2-4 0-15,-6 1 1-7,-2-3-2 1,1-1 2 125,-4 1-2-126,0-8 2 5,0-4 0-5,0-5-1 1,0-3-1-1,0 0 0 0,0 0 0 0,0 0 1 0,0 0-3 0,0 0 1 1,0 0-3-1,0 0 3 0,-16 0-1 0,-16-11 2 2,-1-6 0-1,-4-2-1 1,6-2 2-1,-9 2 0 9,7-3-1-10,6 4 0 30,-2 1 0-17,10 5 1-11,7 2-1 0,3 6 0-2,9 4 1 2,0-3 0 2,0 3 0 4,0 0 2 10,0 0 3-7,0 0 1-9,12 0 13-1,17 3-5 196,10 18 3-196,2 4 7 0,4 0-1-1,-5 0-2 1,-5 2-2-1,1-8-1 0,-7-2-2 0,-1-4-5 0,-4-8 0 1,0-2-6-1,2-3-2 0,0 0-2 0,-2 0-1 0,0-20 0 0,2-4 0 0,-3-2 1 0,-6-1-1 1,2-2 0-1,-7 1 1 2,1-6-2 0,0 6 1 0,0-3-1-2,-3 6-5 0,2 8-8 1,4 0-61 0,4 5-48 1,6-4-43-1,-13 16-97 5,-6 0-185 0</inkml:trace>
    </iact:actionData>
  </iact:action>
  <iact:action type="add" startTime="22582">
    <iact:property name="dataType"/>
    <iact:actionData xml:id="d6">
      <inkml:trace xmlns:inkml="http://www.w3.org/2003/InkML" xml:id="stk6" contextRef="#ctx0" brushRef="#br2">27112 6828 425 0,'0'0'119'2,"0"0"-17"2,0 0 2-3,0 0-58-1,0 0-16 1,0 0 24-1,0 0 9 0,31-19-9 0,-31 19-1 0,0 0 1 0,0 0 0 1,0 23-16 1,0 5-7-1,0 9 5 0,-7-2-13-1,-4 4-4 10,7 6-6-3,4 3 9 77,-3 6-6-80,3-3-2-2,0 2 3-2,0-3-2 0,0 0-1 0,5 4-1 0,11 3 5 0,7-1-6 0,1-6 4 1,4 1-7-1,4-6 0 0,-2-3-7 21,5-3 3-21,-3-2-3 0,0 0 3 16,4 5 0-8,-3-5-4-8,4-2 3 15,-4 0-4-13,-3-4 3 109,1 0-2-110,2-5 0 3,-5-5 0-3,-4-2-1-1,0-2 2 0,-10-3-1 0,1-1 2 1,-4-3 1 0,-7 5 4-1,10-5-7 0,-7 2 2 0,-1 0-2 0,-5-9-1 1,5 9 2-1,-3-7-1 0,-3-3 0 13,3 0-1-7,-3-2 0-6,0 0 1 9,0 3 0 89,0-3-1-93,1 3 0-5,2 2 0 1,1-1 0-1,1 4 0 1,-4-5 1-1,2-3-2 1,-3 0 2-1,0 0-1 0,0 0 0 1,0 0 0 2,3 2 1-3,-3 2-1 0,4 0 0 1,1 5 0 112,-1-4 0-113,0-2 0 0,-1 4 1 0,-3-5-1 0,5 1 1 1,3 3 0-1,-3 0-2 0,5 1 1 1,0 6 0 0,-4-5 2-1,4 2-1 0,-7-1-1 0,0-4 2 0,1-2-2 0,-4 0 1 20,4-3-1-14,-4 0 0-5,0 0 0-1,0 0-1 113,0 0 1-106,0 0 0-7,0 0-2 1,0 0 0-1,0 0-3 1,-7 0 3 0,-23 0 1 2,-4 0 1-2,-3 0 0 0,-3 0 0-1,7-3 0 0,3-5 0 1,1 3 1-1,8 1-1 0,10 4 1 1,-2 0-1-1,10 0 0 21,0 0 1-14,2 0-1-7,1 0 1 0,0 0 0 100,0 0 3-93,0 0 0-6,0 0 19 1,4 0 7-2,23 0-20 1,2 12-5-1,-1-4 7 0,-2 3 2 0,0-3-3 0,-6-1-2 0,1-2-5 1,-4 1 0-1,-2-4-1 0,1 2 2 0,-3-3-3 128,0-1 1-128,-6 4 1 1,-1-4 3 0,-5 0-1-1,2 0 1 0,3 0 0 1,-3 0-4-1,0 0 2 1,-2 0-4 1,-1 0 1-1,0 0 0-1,3 0-2 0,-3 0 0 1,0 0 0-1,0 0 1 0,0 0-1 1,9 0 0-1,-5 0 1 22,6 0-2-14,3-22 1-8,2-10 0 0,4-4-1 17,-5-14 1-9,3-10 0-6,-3-6 0 3,-9-3 0 15,0 13 1-13,0 9-2-7,-5 16 2 1,3 8 2 22,-3 7-3-16,0 2 1-6,0 6-1-1,0 1 0 199,0 7-1-198,0 0 3-1,0 0-3 9,0 0 1-8,0 0-1 1,0 0-26-1,0 0-37-1,0 24-42 0,0 11-90 1,0-18-71 0,0 2-533-1</inkml:trace>
    </iact:actionData>
  </iact:action>
  <iact:action type="add" startTime="28486">
    <iact:property name="dataType"/>
    <iact:actionData xml:id="d7">
      <inkml:trace xmlns:inkml="http://www.w3.org/2003/InkML" xml:id="stk7" contextRef="#ctx0" brushRef="#br2">6183 6800 416 0,'0'0'190'17,"0"0"-110"-15,0 0 26-1,0 0-3 8,0 0-47-9,0 0-1 130,0 0-16-130,126-7-4 1,-80 7 4 1,8-4-3 0,4 4 2-2,7 0-3 0,3-2 4 1,9 2-11-1,7-6-1 0,9 1-6 1,7-5-5 0,4 3-5 4,3-3 6-4,1 5-1 0,-4-1 0-1,6 6-2 2,5-2-1 0,5 2-3-1,0-4-5 3,1 3 0 9,-8-5-2-8,-19 0-1-4,-1-6 4 9,-9 2-6-5,-10-2 5 12,-8 4-5-10,-12 2 9-7,-13 3-8 6,-14 3 5 8,-7 0 9-9,-5 0 1 104,-11 0-7-102,1 0-3-7,-2 0 2 0,-3 0-2 1,0 0 4-1,0 0-7 1,-24 14 2-1,-35 9-5 0,-16-6 0 1,-25-7 0-1,-11 2-1 0,-6-9 1 1,-3 2-1 0,-5 2 1-1,-1-5 0 0,-5 3 5 13,-3 1-5-6,-7-6 2-7,-2 0-1 19,-1 0 0-15,12 0 0-1,19 0-1-1,13 0 0 14,23 0 0-8,9 0 1-7,16 0-1 6,16 0 3 4,12 0-2-11,13 0 0 20,5 0 3-11,6 0-2-7,0 0 0-1,0 0 0 187,9 0 4-187,39 0 3-1,15 0-3 5,27 6-5-5,15-1 1 0,28 1-2 1,18-2 1 0,13-4 0-1,5 0 0 0,-4 0-2 1,-1 0-2 1,0 0 3 0,-6 0 0-1,-1-6 1 1,-4-9 1 0,-12 2 0-1,-17-2-1 2,-16 3 0-2,-18 2 2 0,-19 2 1 2,-11 1 4 0,-15 5-3-1,-14 2 12-1,-7 0-3 2,-8 0-3-1,0 0-2-2,-3 0 1 8,-5 0-5-8,2 0-1 0,-3 0-2 0,-1 0-2 23,-2 0-1-16,2 0 1-6,-6 0 5 0,3 0-5 2,-3 0 4 8,0 0-1-7,0 0 1 171,0 0-2-174,0 0-2-1,1 0 0 0,-1 0-1 0,0 0 0 1,0 0 1-1,0 0 2 1,0 0-2 0,0 0-2 0,0 2-2 1,-37 10 1-2,-40 7-1 1,-43-1 4-1,-25-8 0 1,-38 5 1-1,-11-7 1 3,-8 3-1-2,-1 2 10 0,15-3-1-1,18 1 2 0,22-2 5 0,15-4-5 1,16-5-2 3,9 0-6 7,18 0 1-10,27 0-5 3,22 0 0 1,21 0-3 8,13 0-3-12,7 0-33 13,0 0-43-9,47 12-41-5,-10-2-77 136,-1 14-176-131</inkml:trace>
    </iact:actionData>
  </iact:action>
  <iact:action type="add" startTime="31998">
    <iact:property name="dataType"/>
    <iact:actionData xml:id="d8">
      <inkml:trace xmlns:inkml="http://www.w3.org/2003/InkML" xml:id="stk8" contextRef="#ctx0" brushRef="#br2">6255 6991 287 0,'0'0'175'18,"0"0"-86"-17,0 0 0 3,0 0-4-2,0 0-39-1,0 0-12 1,0 0 8-2,-127 163-6 1,100-121 10-1,4 10-2 0,0 1-10 0,3 4-1 0,0 5-2 1,2 3-6-1,-1 6-8 0,-1-4-1 2,4-2 4 0,2 6-5 4,1-3-6-3,2 4 3 0,4-1-6-3,4-4 2 1,-1-8 0 1,1-10 2 1,3-14-3-2,0-6 5-1,0-8-3 5,0 0-7-5,-3-5 1 0,3-7-3 0,0-3 1 1,0-4 1 11,0-2-2-8,0 0 0 21,0 0 0-22,0 0-1-3,0 0-3 0,0-23 1 11,0-8 3 0,-3 1-1-10,-4 0 1 117,-2-2-1-115,1 7 1-3,-4 1-1 1,5 6 0 2,2 4 1-2,1 5 0-1,0 3 0 1,-1 1-1 0,2 0 1-1,0 0 0 1,3-2 0 0,-1 7 0 0,1-3 1 1,0 3-1-1,0-3 0 0,0 3 0 0,0 0 1 6,0 0 0-7,0 0 2 12,0 0-1-9,0 0 4 111,0 0 2-108,0 0-3-6,0 0 3 1,0 0-4 0,0 0 2 0,0 0-1 0,0 0 8 1,0 0 4-1,0 0 7-1,4 13 3 1,12 8-17 0,-4 5 3 2,8 2 10-3,-4-2-10 0,0-1-2 0,-3-6 3 2,-6-1-4 0,4-5 1 10,-1 1-5-8,-3-1 2 34,2-1 0-23,-5-3-3-12,-1-6 1 1,1-1 2-2,2-2 1 2,4 0-5-2,8 0 5 1,5 0-4 0,0-22-3 10,0-3-1-12,0-1-1 0,-8-2 1 16,-2 9-1-2,-4 4 0-13,1 2 2 0,-9 3-1 0,2 4-1 30,-3 3 0-17,0 3-1-12,0 0 0 0,4 0 0-1,1 0-18 2,-1 0-35-3,6 0-46 13,0 0-79-11,-10 3-75-2,0 9-456 4</inkml:trace>
    </iact:actionData>
  </iact:action>
  <iact:action type="remove" startTime="34757">
    <iact:property name="style" value="instant"/>
    <iact:actionData xml:id="d9" ref="#d8"/>
  </iact:action>
  <iact:action type="add" startTime="34812">
    <iact:property name="dataType" value="strokeEraser"/>
    <iact:actionData xml:id="d10">
      <inkml:trace xmlns:inkml="http://www.w3.org/2003/InkML" xml:id="stk9" contextRef="#ctx0" brushRef="#br3">12843 11923 569 0,'0'0'194'68,"0"0"-116"-66,0 0-10-1,0 0-19 0,0 0-32 1,0 0-14 0,0 0-3 0,-42 20-10-1,40-11-63 1,2-6-132 1,0 0-270 0</inkml:trace>
    </iact:actionData>
  </iact:action>
  <iact:action type="remove" startTime="35430">
    <iact:property name="style" value="instant"/>
    <iact:actionData xml:id="d11" ref="#d7"/>
  </iact:action>
  <iact:action type="add" startTime="35554">
    <iact:property name="dataType" value="strokeEraser"/>
    <iact:actionData xml:id="d12">
      <inkml:trace xmlns:inkml="http://www.w3.org/2003/InkML" xml:id="stk10" contextRef="#ctx0" brushRef="#br3">14068 11033 443 0,'0'0'196'149,"0"0"-101"-143,0 0-1 2,0 0-54-2,0 0-40-1,0 0-3-2,0 0-70 14,14 0-142-13</inkml:trace>
    </iact:actionData>
  </iact:action>
  <iact:action type="add" startTime="40443">
    <iact:property name="dataType"/>
    <iact:actionData xml:id="d13">
      <inkml:trace xmlns:inkml="http://www.w3.org/2003/InkML" xml:id="stk11" contextRef="#ctx0" brushRef="#br2">9898 6897 451 0,'0'0'172'17,"0"0"-45"-14,0 0-23-2,196-19-39 0,-131 16-13 4,10-5-4-4,9 1-6 0,10 4-6 3,4 3 14 7,13 0-9-10,8 0 0-1,19-4 2 24,8 2-12 1,18-4 4-20,4 1-9-2,0-3-7 9,2-1 1-8,-2-1-5 1,-7-3 6 0,3 8-5 15,-8 5-4-16,-18 0 1 0,-13 0 0 2,-10 5-2-3,-14 8 3 0,-4 0 3 2,-16-5-13 19,-9-8 4-21,-14 0-5 5,-11 0 0-4,-20 0-2 2,-7 0-1-1,-11 0 1 18,-6 0-1-18,-3 0 0-1,0 0 1 0,0 0-2-2,0 0 1 1,-19 0 0 21,-37 0-3-21,-18 0 3 1,-13 0 0-1,-15 0 2 1,-14 0-2-1,-11 0 1 12,-14 0-1-12,-14 0 1-2,-17-8 1 1,-7-1-1 26,-18 5 2-15,0 0 0-12,-7-2-3 2,-4-1 2 0,14-6 7-3,16-4-3 1,17-2 2 11,22 3-4-6,24 0 0-2,28 11 2 18,21 5 0-11,22 0 2-10,17 0-8 0,14 0 3 0,7 0-2 23,6 0 2-10,0 0-3-11,0 0 2 1,0 0 0-4,7 0 2 0,48 0 2 23,26 4-6-21,21 9 0 0,18-4-1 37,21-1-1-20,11-5 2-19,9-1-1 2,-3-2 0 1,-2 0 2-1,-15 0 0-1,-9 0 0 0,-9 7 2 2,-6-2-3 15,-3-2 3-16,-7 2-3 0,-10-2 0 0,-13 1 0 19,-14-4 0-18,-17 0 0 0,-15 0-1 27,-9 0-1-15,-15 0 3-11,-1 0-2-1,-7 0 0 2,-6 0 1-3,2 0-1 1,-2 0 1 14,0 2-1-13,0-2-7-1,0 0-33-2,0 0-31-1,0 0-36 22,-2 3-78-20,-4-1-81 2,-1 4-471-1</inkml:trace>
    </iact:actionData>
  </iact:action>
  <iact:action type="add" startTime="41967">
    <iact:property name="dataType"/>
    <iact:actionData xml:id="d14">
      <inkml:trace xmlns:inkml="http://www.w3.org/2003/InkML" xml:id="stk12" contextRef="#ctx0" brushRef="#br2">12714 6959 94 0,'0'0'62'21,"0"0"4"-20,0 0-10 1,0 0 0 0,0 0 3 12,0 0 11-13,0 0 0 1,0-3-8-1,0 3-20 28,0 0-16-14,0 0-13-12,0 0 4-1,0 0 12-1,0 0 21 0,5 0 42-1,13 7 6 10,3 16-52 7,3 4 3-7,8 2 14-9,6-1-10 1,4 0-18 3,0-2 8 40,4-1-15-21,4 1-7-21,-2-1-9-2,8 2 2 0,5 10-3 1,1 0 1-1,-1 11-6 2,3-1 7 0,0 4 6-2,5-1 0 11,2-1 7-11,6 1-12 0,-4 1 3 6,-2 7-6 25,-2 3 0-15,-4 5 3-13,-5-2-8-4,-1 1 4 3,-4 1-6-1,-8-2 1-1,1 3-4-1,-2 2 4 45,-4 3-5-42,2 1 6-3,-7-6-6 2,-1-5 2 0,-4 5-2-1,-3-1 2 0,-8 11-1 195,-1 13 0-171,-10 3 3-23,2 3-2 0,-4-3 0 0,-5-4-1 2,-3-5-1-3,0 2 3 0,0-5-2 1,0 1-1 1,-11 10 1 1,-21-3-3 0,-4-2 5 1,-5-5-4-2,2-3 2 2,-9 0-2-2,3 0 0 1,-10-4 1-1,-2-7 0 0,-8-1-1 3,-1 4 1-5,-8-4 0 2,7-3-1-1,0-7 3-1,3-13-3 0,4 1 1 2,0-8 0 0,-7 5 0-2,7-5 2 3,0-5-4-4,-1-5 3 11,5-10-2-9,2-3 2 0,6-6-2-2,-7-3 1 0,10 1 0 0,-1 1 0 0,-3 1 0 1,4 1 0-1,1 4 1 1,-8 4-2 0,4 5 2 0,-4 7-1 22,7-1 1-13,2 2 0-7,5-1-1-1,3-2 0 1,-1-1 0-1,7 0 0 6,0-1 0 39,1-6 1-26,1-1-1-18,8-5 0 1,-3 1 0 0,0-3 0-3,2-2-1 1,6 2 1 2,-1-3 0-1,1 0 1 1,4-1-2 15,-4-2 1-16,10-3 0-1,-2 2-2 1,2-2 5 1,0 2-6-1,-1-1 5 31,-8 5-2-24,3 1 0-9,-3 1-1 0,6-2 1 1,2-1 1 0,3-5-1-1,2-2 0 0,0 0-3 30,0 0 3-17,0-17-10-13,0-25-14 1,7-14 3-2,6 3 20 2,-3 5 0 1,0 5 0 38,0 4 1-29,-1 2-2-11,-2-1 2 0,-2 2-1 1,-3 1-2 0,3 12 2-1,-5 10-2 1,4 9 0 18,-4 4 2-18,0 0-1 1,0 0 1 33,0 0 2-18,0 40 3-14,-11 12 2-4,-5 0-3 2,1 4-1 0,-5-9 0 1,2 1 3-1,2-2 2 13,1-7 1-12,10-6 1-1,2-9 5 2,3-7-6-1,0-9 14 32,0-8-8-18,0 0 12-14,0 0 1 0,23 0-1 1,31 0 2-1,10 0-28 1,0 0 3-4,8-12-3 16,4-5 0-14,-8-3 1 1,-3 4-1 0,-13 2 0 4,-17 6 0 11,-9 8-1-17,-13 0 1 0,0 0 0 23,-9 0-13-9,4 0-57-13,-8 2-21 1,0 14-37-3,0 8-43 1,-8-10-91 21,-8-1-292-19</inkml:trace>
    </iact:actionData>
  </iact:action>
  <iact:action type="remove" startTime="45711">
    <iact:property name="style" value="instant"/>
    <iact:actionData xml:id="d15" ref="#d14"/>
  </iact:action>
  <iact:action type="add" startTime="45922">
    <iact:property name="dataType" value="strokeEraser"/>
    <iact:actionData xml:id="d16">
      <inkml:trace xmlns:inkml="http://www.w3.org/2003/InkML" xml:id="stk13" contextRef="#ctx0" brushRef="#br3">20457 11834 381 0,'0'0'63'239,"0"0"-2"-236,0 0-11 1,0 0-50 2,0 0-18 0,0 0-78 13,0 0-59-12</inkml:trace>
    </iact:actionData>
  </iact:action>
  <iact:action type="add" startTime="46222">
    <iact:property name="dataType" value="strokeEraser"/>
    <iact:actionData xml:id="d17">
      <inkml:trace xmlns:inkml="http://www.w3.org/2003/InkML" xml:id="stk14" contextRef="#ctx0" brushRef="#br3">20215 11561 522 0,'0'0'55'26,"0"0"-31"-21,0 0 9-4,0 0-14-1,0 0-19 1,0 0-57 16,5 28-85-8,-8-24-312 2</inkml:trace>
    </iact:actionData>
  </iact:action>
  <iact:action type="remove" startTime="47101">
    <iact:property name="style" value="instant"/>
    <iact:actionData xml:id="d18" ref="#d13"/>
  </iact:action>
  <iact:action type="add" startTime="47196">
    <iact:property name="dataType" value="strokeEraser"/>
    <iact:actionData xml:id="d19">
      <inkml:trace xmlns:inkml="http://www.w3.org/2003/InkML" xml:id="stk15" contextRef="#ctx0" brushRef="#br3">19056 11111 393 0,'0'0'161'120,"0"0"-77"-113,0 0 20 1,0 0-27-2,0 0-59 21,0 0-18-23,0 0 0 2,15-2-40-2,-15 2-58 1,0 0-100 6,0 0-207-6</inkml:trace>
    </iact:actionData>
  </iact:action>
</iact:actions>
</file>

<file path=ppt/ink/inkAction11.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0-10-27T04:46:35.796"/>
    </inkml:context>
    <inkml:brush xml:id="br0">
      <inkml:brushProperty name="width" value="0.05292" units="cm"/>
      <inkml:brushProperty name="height" value="0.05292" units="cm"/>
      <inkml:brushProperty name="color" value="#00B050"/>
    </inkml:brush>
    <inkml:brush xml:id="br1">
      <inkml:brushProperty name="width" value="0.05292" units="cm"/>
      <inkml:brushProperty name="height" value="0.05292" units="cm"/>
      <inkml:brushProperty name="color" value="#7030A0"/>
    </inkml:brush>
    <inkml:brush xml:id="br2">
      <inkml:brushProperty name="width" value="0.05292" units="cm"/>
      <inkml:brushProperty name="height" value="0.05292" units="cm"/>
    </inkml:brush>
  </inkml:definitions>
  <iact:action type="add" startTime="11292">
    <iact:property name="dataType"/>
    <iact:actionData xml:id="d0">
      <inkml:trace xmlns:inkml="http://www.w3.org/2003/InkML" xml:id="stk0" contextRef="#ctx0" brushRef="#br0">3014 3835 690 0,'0'0'190'9,"0"0"-111"-9,0 0 14 0,0 0-31 0,0 0-29 0,0 0-19 1,0 0 7-1,0 0-5 0,-58 20-1 1,44-12 1 0,0-1 4-1,1-2 15 1,3 0 3-1,2 4 2 2,-1-4-1 5,-6 5-2 64,7-5-9-71,-1 0-7 1,-3-2-8-1,-4 3-1 0,-4 2 0 0,1-3-1 1,-5 4 2-1,6-3 1 0,-8-3 7 0,-3 3-9 77,2-4 4-75,-10 4-3-2,-3-3 1 1,-4 2-2-1,-3 4 1 0,-3-1-4 0,-3 6-1 0,-2-3 5 0,-14 0-9 1,11 2 7 86,-4 0-7-84,1-5 3-1,10 1-3-2,2-4-4 2,4 2 2-2,6-2-2 1,6 0 0-1,2-2 2 0,2-1-1 0,2 5 0 2,2-2-1 0,-4 3 1-2,-6 4 2 1,3-3-3 7,5 2 4 3,-2-4-3-6,9 3 0 3,-4-3 1 68,4 3-2-73,0-5 2-1,2 3-1-2,3-6-2 0,4 7 1 1,1-3 0-1,6-6 0 0,-6 7 0 1,-3-3 0-1,0 2 2 1,5 2-2 86,-2 4 0-87,2 2 2 1,-5 6-2-1,4-2 1 0,-6 2 0 1,7 9-1-1,3-2 0 0,-2 5 0 0,0 5 0 1,2 1 2-1,-3 6-1 0,6 3 0 12,-4-3-1-10,2 10 0 7,-2 0 1-5,-1-2-1 10,4 5 0-12,2-2 0 82,1 8 1-80,0 7-1-3,0 4 2-1,0 1-2 0,0-4 0 0,0 4 0 0,0-2 0 0,0 3 1 1,0-5-1 0,1-4 0-1,6-2 0 0,-1-1 1 7,1 0 2 6,1 1-3-10,0 3 2 9,0-4-1-7,-1-2 3 0,-3-3-4 4,-2-5 1-3,-2-3-1 98,3-6 0-98,-3-7 1-6,0 5-1 1,0-4 3-1,0 1-3 0,0 0 0 0,4-5 0 0,-4-1 1 0,0-1-1 0,0 1 1 0,0-3-2 1,0-3 3-1,0-3-1 0,0-5-1 1,0-3 1 7,0 0-1-2,0 0 0 6,0 0 0-2,0 0 0-9,3-3 0 8,-3-3 1-2,1-3-2 0,-1 1 4 1,3-3-5 5,3 4 3-7,0-1-1-6,-5-1 0 11,7 6 1-4,-3-1-1 6,3-3 0-5,-3-2 0-7,-2-1 1 124,5 2 6-124,-4-1-6-1,10-1-1 0,1 3 1 1,-1-7 0-1,10 7-1 0,5-3-1 0,-2 0 1 1,9-1 0-1,2-4-1 0,1 4 4 0,8-3-3 0,-5 3 0 1,2 0 0 0,4-5 0-1,-1 9 1 0,-1-3-1 10,8 3 0-6,-4-3 2 1,6 3-2 5,0-3 5-4,6-3-5 0,8-2 5 22,1 1-5-23,3 1 1-5,7-3 0 1,3 2 0 4,5 1 1 11,2-4 2-11,6 0 0-5,3 0-3 100,-3 0 6-92,-4 0-5-8,-5 0 1 0,-1 0 6 1,2 0-1-1,-5 0 3 1,0 0-7 0,0 0 2 2,0-7-5-2,3-1 5 0,-3 0-4 0,-1 3 0 0,-5 1 0 1,-6 2 2-1,-1 2-2-1,2-4 0 16,-1 4 5-7,13 0-4-8,0-2 3 3,2 2-2 13,6 0 0-11,-9 0-3-6,-7 0 1 92,0 0 1-86,-6 0-2-5,1 0 1 0,-1 0-1 0,-1 0 1-1,1 0 0 1,0-3 3 1,0 1-5-1,-2-1 4-1,1-4-3 0,-1 2-1 1,-3 0 4-1,0-2-1 0,4 0 1 8,-2 1-3 1,7 1 5-5,2-1-4 12,7 0 6-8,0 1-6-7,0 3 2 27,5 2 1-20,-1-5-3-7,7 5 4 0,3 0-2 0,-5 0 3 110,7 0-5-111,-7 0 6 6,8 0-6-6,-5 0 4 0,1 0-4 0,0-2 1 0,-3-1-3 1,0 0-1-1,-4-1-1 1,5 1 4-1,-3-1-1 0,3 1-1 1,2 3 2 0,0 0-2-1,-4 0 0 0,4 0 2 21,-2 0-2-13,4 0 2-7,-1 0-1 1,2 0 0-1,1 0 0 127,3 0 4-121,2 9-4-7,4-1 0 0,-4 4 0 0,-1-4 0 1,-6-3 1-1,-11 1-1 0,7 0-1 0,-8-3 5 0,5-1-5 0,-5 2 0 1,-5-4 0-1,-8 0-4 0,-3 0 0 1,4 0 2 0,-1 0 0 0,0 0 2 1,-2 1 0-2,-1 2-3 10,0 4 6-2,-1-7-3 17,1 0 1-20,-4 0-2-4,7 0 0 2,2 0 1 0,0 0 1 29,-4 0-1-24,-2 0 0-6,-6 0 1 2,-2 0-3-3,-1 0 5 2,3 0-3 9,-5 0 0-9,2 0 0 1,0 0 0 25,-2 0 0-21,2 0-1-5,6-7 0-1,-4-1 0-1,1 0 2 0,3-1-2 14,0 4 3-14,-1-1-3 27,2 2 1-15,5-3 0-10,4 4-1-3,-3-4 0 1,0 0 1-1,-2-1-3 11,1-1 2 4,-8 1-4-13,-4-4 3-2,-11 2-4 20,3-1 5-8,-6-5-2-8,6 8 2-2,-8-2 0-1,7 1 0 8,-7 3-1 37,-2 1 4-26,1 2-6-16,-4-2 5-1,-1 1-2 0,2-1-1 0,-5 2 1 0,0 0-1 1,-4-1 0-1,-3 4 2 0,-4 0-1 17,-9 0-2-18,0 0 5 3,-2 0-4-3,4-4 1 2,-7 4-1 0,7 0 1 16,-8 0-1-20,3 0 0 4,-2 0 1-4,1-3-1 1,1 0 1 18,-6 0 0-16,4-8-4-2,3-2 5 19,2-16-6-4,0-13 0-13,1-13-1-2,-2-11 2 2,1-7 0 12,0 0-1-14,-3 6 5 2,-2 11-3 4,-2 11 2 24,1 8 2-17,-8-3-1-11,1-4 1 1,-3-13-2-2,0-14-2 1,0-10-5-1,0-16 3 0,0-19-4 7,-5-12 9-5,-5-3-7 3,4 8 0-1,6 14 0 6,0 11 3-2,0 21 4-9,0 8 0 22,0-6 0-14,3 8 2-9,0 2-4 2,-3 6 4 1,0 3-3 7,0 0 1 11,0 3 1-13,0 8-1-8,0 11-2 0,0 14 2 13,0 8-1-8,0 11 1-2,-9 1 0 18,-11-4-1-10,0 1 1-11,-8-2 1 1,-1-3 0 5,-1 2 0 6,-4-2 0-12,3 2 0 11,-12 3 1-6,3 3-1 12,-9 0 0-6,-12 0 3-10,-7 0-4 0,-9 0 3 24,-6 0-3-18,2 0 2-7,1 0 1 0,-13 0-2 17,-8 0 2-10,-19 0-2-6,-11 0 2 2,-9-11-1 14,2-4-1-14,-3 2 0 0,-2-1-3 17,-8 5 3-14,-3-2-2-6,4 6 1 8,-1-4 1-1,10 4 0 10,2-2-1-5,10 3 4-11,-3-2-4 0,3 3 2 19,9 3 0-12,-3 0-1-7,2 0 4 0,-13 0-3 2,-13 0 0 13,-11 0 3-7,-1 0-2-8,1 0-4 104,-7 5 2-100,-5 6-1-5,2-2-2 0,-5 0 3 0,9-6-1 1,12 2 1-1,7-3 0 0,13 4 2 2,2-2-4-1,0 3 4 0,2 1 1-1,-10-4-2 1,-8-3 2-1,-14-1-2 0,-5 0 0 0,-12-5-1 8,5-10 0-1,-9-2 0 8,-5 2 0-7,5 2 0-7,13 1 1 112,8-2-2-112,17 6 1 4,12-1 0-4,11-2 2 0,11 2-1 0,2-5 0-1,7 1-1 1,3-2 5 0,7-2-3 0,0 6 3 0,-3-6-5-1,5 0 1 0,-6 0 1 0,7 1-1 0,7-1-1 1,16 3 0-1,-2-1 0 10,2 1 0-6,-3 4-2 11,-2-1 2-12,0-1 0 8,0 3-2-8,2-2 2 105,3-1 0-107,1-4-2 2,5-3 1-3,1 0-2 0,6 9 3 0,5 0-2 0,3 6 2 1,-1 1-1-1,3 3 0 2,-1 0 2-1,2 0-1 0,4 0 0 0,-1 0 0-1,5 0 0 0,-1 0 2 1,1 0-2 12,0 0 1-5,-4 0-1-7,0 9-1 12,-2-1 1-7,-1 1 0-6,7-1 1 100,-4 2-2-100,4-6 3 0,3 5-3 0,-3-1 2 1,5-2-2-1,-2-1 1 0,5-2 0 1,10 2 0-1,1-1 1 0,6-1-1 1,1-3 1 0,3 0-2 0,3 0-8-1,0 0-6 104,0 0-35-100,9 7-38-4,41 8-69 0,-21-7-117 0,3 9-241 1</inkml:trace>
    </iact:actionData>
  </iact:action>
  <iact:action type="add" startTime="15817">
    <iact:property name="dataType"/>
    <iact:actionData xml:id="d1">
      <inkml:trace xmlns:inkml="http://www.w3.org/2003/InkML" xml:id="stk1" contextRef="#ctx0" brushRef="#br0">1363 5685 404 0,'0'0'293'19,"0"0"-166"-16,0 0-4-2,0 0-32 2,0 0-35 5,0 0-10-7,0 0 3-1,0 0-7 10,-174 182 6-4,123-131 1 3,-5 3 4-4,-1 0-12 80,1-2-1-79,1 7-9-6,-2 0-5 0,3 5 5 0,1 1-11 1,4 0 6-1,4 2 0 0,5-2-8 0,0 2 5 1,-1-1-4-1,2-2 0 1,6-5-5 10,5-3 3-9,-1 0-5 12,5-2-1-9,5-1 4-5,7-3-3 10,-1 7-4-4,0-2 0 3,6 6 1-5,0-9-5 112,7-2 4-109,-5-4-1-7,5-7-4 0,0 6 2 0,-4-2 0 1,4 1 0-1,0-5-5 1,0-4 2 0,0 1-1-1,0 0 4 2,0-2-3-1,0 3 0-1,0-3 0 0,0 3-2 1,0 7 5 1,0-2-4-2,4 1 0 7,2 2 0 12,4-4 0-10,-5 6 1-8,3-3 0 0,-2-4-1 121,-2 4 0-120,5 0 1 0,-7-4 1-2,5-1-1 1,-4 4-1-1,2-9 2 0,0 3-2 1,-5-7 4-1,3-3-4 0,-3 8 2 1,4 4 1-1,5 6-2 0,-3 8 2 5,-2 0-2-5,0-2-1 1,1-1-1-1,-4 2 0 9,2-5 2-8,4-3 0 19,3 5-1-14,1 0-1-5,-1 9 1-1,3-2 0 15,0 3 0-9,3-7 0-5,-8-5 3 86,8 0-4-84,0-8 1-3,0 4 2 1,12 5-3-1,1 2 2 0,7 9-1 1,3 8-1 0,6 7 2 0,0-3-4 1,1 6 4-1,8-1-3-1,1-2 3 0,5-5-3 13,0 2 1-8,7-1 0-2,0 2 0 5,-8-6 1 110,-2-4-3-114,-5-4 4-4,2-10-3 0,-8-2 3 0,-1-4-2 0,-3-5 0 1,4-4 0-1,2 1 0 0,1-6-1 0,12 3 0 0,-4 0 1 0,2 5 0 1,2 1 1-1,9 2-2 1,11 1 3 1,6-1-3-1,10 0 1 12,0-3-1-7,-7-2-3 21,1 1 1-16,-7-5 2-9,-1-6 0 0,-6-4 0 0,1 0 2-1,-5-5-3 160,2-6 4-161,-3 4-4 0,8-8 2 0,1 4 0 0,-5-1-1 0,-5-2 2 0,-5 0-2 0,-2-1 0 1,-3 7 1-1,3-4 1 0,4 6 0 0,-13-1 2 0,2-3-3 0,-4 7 1 0,4-4-1 0,2 8 0 2,2 0 0-2,0-1 0 0,-5-3 1 0,-5-6 1 1,-2 2-2-1,-5-6 0 20,-6-1 0-13,-12 0 0-7,-6-5-2 0,-4-1 2 14,-12 0 0 2,4 0 0-14,-8 0 0 16,2 0-4 5,-2 0 3-19,0 0-3 4,0 0 2-4,0 0 1 0,0 0-1 14,0 0 2-14,0 0-5-2,0 0 2 1,0 0-5 1,0-24-2-1,-30-19-11 20,-11-9 9-22,-2 3 9 2,-6 4 3 2,-2 6-1 0,-3 3-1 15,4 2 0-18,5 6 0 2,13 8 2 0,9 7 0-1,7 6-2 27,11 4 4-20,5 3-3-9,0 0 3 1,0 0-2 0,0 0 1-1,0 0 1-1,0 0 0 8,0 0-1-1,0 0 2 9,0 0-1-6,0 0 0-9,0 0-2 0,0 0 2 129,0 0-2-130,0 0 4 0,28 10-2 1,8 15 0 1,9 7 5-2,1 6-5 0,-5 1 11 1,0-3-5-1,-5-3-3 0,-3-4 2 0,-10-5-1 0,-7-9-1 1,-4-2-3-1,-6-9 2 1,-1 0-1-1,-5-4 8 0,0 2-8 0,0-2-1 14,0 8 0-10,0 9-1-4,-46 10-1 110,-21 5 1-108,-7 9 0-1,-2-6 1 0,2-4-3-1,7-3 4 0,11-6-4 1,12-1 1-1,15-11 0 0,15-1-1 0,3-6 1 0,11-3 0 0,0 0-8 0,0 9-39 0,11 7-23 1,42 8-43 8,24 6-106-2,-38-19-41 96,-4 2-185-98</inkml:trace>
    </iact:actionData>
  </iact:action>
  <iact:action type="add" startTime="20633">
    <iact:property name="dataType"/>
    <iact:actionData xml:id="d2">
      <inkml:trace xmlns:inkml="http://www.w3.org/2003/InkML" xml:id="stk2" contextRef="#ctx0" brushRef="#br1">3014 7343 341 0,'0'0'331'21,"0"0"-194"-19,0 0-10 0,0 0-24 0,0 0-35 7,0 0-3-8,0 0-8-1,9 23 12 18,-27-6-4 3,-2 2-1-20,-9-1-14 1,-1 3-9 0,-8 5-9 0,-6-4 1 11,-2 1 2-12,-5-6-9 295,2-4 5-293,-2-4-6 18,1-7-2-18,-3 1-9-2,0-3 1 12,-7 0-4-6,-1 0 3-5,2 0-9-1,-2 0 5 3,-3 0 0 0,3 0 3 0,-2 3-7 0,-1 4-1-1,-3 5-2 3,8 0 1-2,-1 0 1 2,5-4-3-4,5 1 4 3,3-1-1 2,4-3-1-4,2 0-1 4,5-2 2 0,2 1-3-3,4-1-2 0,-6-3 4 0,2 2-4 1,4 1 6 0,1-3-5-1,9 0 0 5,5 2-1-6,2-2 1 3,4 0-1-3,-2 0 1 1,1 0-2 0,0 0 3 0,1 0-3 0,2 0 3 0,2 0-2 1,-6 0 0 1,9 0 1-1,-1 0-2-1,3 0 2 2,-4 0-3 1,1 0 1-2,-3 0 0 18,-5 0-4-20,-2 0 5 0,0 0-4 1,0 0 2 1,0 0 2-2,8 0-1 1,-2 0 1 0,7 0-2 1,-3 0 1-1,3 0-2 0,0 0 3-1,-3 0-5 0,0 0 3 0,0 0-1 2,-4 0 0-2,6 0 2 1,-8 0-1 0,2 0 1-1,-2 0 1 0,6 0-2 0,-1 0 5 1,4 0-4-2,-5 4 1 3,5-4 0-2,0 0-1 1,-4 2 2 13,4 2-2-13,-7-2 3-2,2 1-3 2,5-1 3-2,-2 4-3-1,2 1 2 1,0 3 0 4,0 7 0-3,0 8-1 1,0 5 1-2,0 11 0 1,0 3-1 0,0 1 0 0,0 4 2 1,0-2 0-2,0 3-2 0,0 0 0 15,0 7 0-13,7 3 0 1,0 2 2-1,-3-1-3-1,-4 1 2 0,0 2 0 1,0-7 0-1,0 1 3 17,0 3-3-19,5-4-1 2,-1 5 0 0,5 3 0-2,-6-2 1 3,0 1 0 12,1-2 2-15,5 2-2 0,2-2 1 21,-2 1 1-9,3-8 2-11,1-3-3-1,-3 0 3-1,3-3-2 25,-6-2-2-16,2-2 2-9,-8-4-2 1,2 2-1-1,1-2 1 31,-1 3-1-14,-3-3 1-16,6 0-1 5,1-9 0-3,-2 2 1 0,6-6 0 0,1 3-1 1,1 2 0 20,-1 2 0 1,-4-1 0-22,4 5 2 0,-9-9-4 1,-2 2 2 4,2-8 0-3,1-1 0-1,2-1 0 20,-3-5-1-20,-3 0 3-1,4-2-4 1,-4-2 4 0,0 4-2-4,0-2 1 0,0-2-2 1,0-7 1 45,0-1-1-25,3-1 1-18,0-4-1 0,-3 0 1 2,2 0 0-2,-2 2-2 2,0-2 4 1,11 7-3-1,1 1 2 15,4 2-2-18,1 4 1 0,4 3 0 2,-10-2 0-2,4 0 1 2,-2-6-2-2,4 1 2 0,2-5-2 2,11 1 1 20,1-1-1-23,17-1 1 2,8-4 0-1,8 0 0-1,16 0 0 28,1 0 0-16,19 0 0-10,6-9 2-1,5-6 0 0,2 7-1 0,-5-3-1-1,-11 2 0 13,0 7 0-12,3 2 4 5,3 0 1 23,6 0 0-14,6 0 2-13,3 0-3 0,4-2 7-3,10-3-7 2,-1 1 0 11,3-2-3-12,1 0 4 0,-18 0 4 7,-4 3-6 37,-16 1 1-29,-5 2 2-11,0 0 3-2,4 0-3 0,-8 0 3-1,2 0-6-1,-6 0 0 2,3 5 2-1,-3 4-5 14,2 0-1-15,1-5 0 1,-3 1 1 2,1-5 0-2,8 4 1 17,-6 5 0-18,3-3 1-1,-1 1 1 30,-1-1-1-22,-1 3 3-4,-2-1-2-3,1 0 1 1,-3-4-1-1,-8-1 1 19,-1 2-1-19,-7-5 3-1,-1 5-4 28,1 2 2-17,1-2-4-11,7 1 0 2,-4-6 0 1,0 6 0-2,6-3 0 4,-10-1 0 18,10-2 0-13,-3 2 0-9,5-2 0 1,6 0 0 1,-10 0 0 35,3 0 0-31,-4 0 0-6,0 0 0 1,3 0 0 0,-2 0 0-2,-4 0 0 1,8 0 0 38,3-2 0-25,5-7 0-13,-3 3 0 0,6 4 0 1,0 2 0 1,4 0 0-3,3-3 0 0,0 1 0 16,1-2 0-15,-1 4 0 28,-6-3 0-18,2 3 0-7,-6-1 0-3,3-3 0-1,-2-4 0 1,3-6 0 31,2-1 0-20,0 2 0-9,0-2 0-1,-2 2 0-1,3-2 0 0,2 7 0 1,-8 0 0 5,-1-4 0 20,-6 2 0-16,5-3 0-7,-2 0 0-3,-1-8 0 0,2 3 0-1,4 1 0 232,-1-2 0-228,-1 1 0 0,-2 1 0 6,0 0 0-9,-9 7 0 0,6 1 0-1,-9 3 0 0,1 4 0 1,-7-5 0 1,0 1 0 0,-3-1 0 0,-5 0 0 1,2-1 0-2,6 0 0 0,-4 3 0 1,7 1 0 0,7 4 0-2,-9 0 0 1,7 0 0 0,-7 0 0 2,-1 5 0 1,-5 5 0-1,-1-3 0-2,0 1 0 0,-1-1 0 1,-2 1 0 4,1 1 0-1,2-3 0-1,-3 0 0-2,-6-3 0 2,2-3 0 0,-1 5 0 4,-2-5 0-4,-3 0 0 1,0 0 0-1,-1 0 0 2,-2 0 0 13,8 0 0-16,-1 0 0 2,0-5 0 0,5-2-3-2,-1 1 0 2,-2-1 1-1,2-8-1 2,1 3-5-1,-4 2 2-1,4-2-5 18,1 10 5-19,0 2 6-1,1 0-3 0,-2 0 4 1,-8 0-1 0,-8 0 0 0,-1 6-2 0,-9-1 2 0,-2 1-2 1,-9-4-3-2,-8-2-3 20,1 3 7-19,0-3-6 1,-3 0 4-1,3 0-4 2,-6 0 4 17,5 0-1-18,-8 0 1-1,8-5 1 2,-1-40-4 15,-3-23-2-18,0-22-12-1,-6-25 8 1,1-14-7-1,4-9 8 28,-1-2-4-16,4 3 5-11,-6 2 3-2,2 4 1 1,-3 8 4 2,-3 12 2 2,0 5-3 30,0 8 3-22,0 3 0-10,0-1-1-2,0 4-1 1,0-2 1 0,0 6 0-1,-12 0 0 0,8 13-1 15,-6 9 1-15,4 7 1 9,2 14-2 7,1 9 1-15,1-3 1 0,-6-4 0 25,5-4 0-17,-2-8-1-8,2 5 1 1,-1 5-1-2,4 15 2 1,0 9-2 2,0 14 3 25,0 7-4-13,0 0 2-14,-6 0-1 0,-20 0-1 1,-12 1 1-2,-1 15 1 0,-4-5 0 10,-8-6 0 20,5-1 0-19,-6-3 0-9,-1 6 1-2,0-5-1 0,2 3 0 1,-6-2 0-1,1 0 1 1,-11-3 2 13,2 0-3-14,-3 0 1 17,-9 0 1-5,2 0-1-13,-11 0-1 2,-7 0 1 1,-15 0 0 7,0 0-1 2,-5 4 0-12,-1 7 0 221,-1-5 1-207,-2-3-2-13,-9 4-1-1,-12 3 0 0,-5-6 2 0,-8 5 0 2,4-1 0 1,5 3-1-2,2-3 1 0,8 6 0-1,3 1 0 1,9 2 2 0,-1-2 1-1,4-2-3 1,-3-1 1 1,-8-7 2 1,-13-3-2-3,-5 4-1 2,0 0 1 1,1 2-1-1,11 4-1-1,-3-4 0 2,-3 1 0-2,-2 4-1 1,-1-5 2-1,2 1-1-1,1-4 1 3,3-5 0-1,10 0 0-1,2 0 0 0,8 0 0-1,4 0 2 0,5 0 2 10,7-2-4-7,-6-6 4 0,1 1-1-1,-4 2 0 2,-5 0 2-3,-9 2-1 33,-13 0 0-23,1 1-3-10,-9-2 2-1,2-1 5 2,0-3-6 1,0-7 0-2,10 1-2 14,9-3 0-14,11 0 5 34,6 7 0-22,6-5-2-12,6 7 2 1,6-4-2-1,-1 2 6-1,6 1-9 3,7-2 4 4,1-1-4-1,8 1 3 23,4 0-1-17,4 1 1-11,-4 7 1-1,3-1-4 0,2 4 3 0,5 0-2 35,-3-2 3-21,1 2-4-13,1 0 2 1,0 0-1 0,10 0 0-1,0 0-1 2,4 0-2 1,2 0 1 35,-2 0 1-16,7 0 0-18,-7 0 0-2,-4 0-1-3,7 0 2 1,-2 0-1 3,7 2 2 2,-1-2-4-1,1 4 3 19,-5-4-1-21,-2 0 0-1,0 0 0 3,-6 0 0-2,3 0 0 2,-2 0-1 13,-8 0 1-14,3 0 2 1,-4 2 0-2,-2 3-2 0,2 1 1 14,5 1-1-13,4-7 2-2,6 4-2 3,2-4 0-5,5 0 1 18,3 0-1-15,-2 0 0-2,6 0 0 31,-3 0 0-19,4 0 2-11,1 0-1 1,-2 0-1-1,5 0 0 0,5 0 3 1,1 0-2-2,-2 0-1 8,-3 0 0-2,-3-4 1 17,-1 4-1-13,-5 0 0-10,-1 0 2 0,-1 0-1 1,1 0-1 1,1 0 3 16,5 0-3-11,-7 0 0-5,9 0 1 3,-5 0 0 16,9 0 3-19,1 0-3 0,7 0 2-2,-2 0-2 40,6 0 2-31,2-4-3-9,3 1-1-1,0 0 1 1,-2 0-7 1,2-1 1-1,0 4-4 0,0 0-7 15,7 0-19-9,39 0-39-5,28 13-79 7,16 12-80 27,-52-10-110-21,2-2-450-13</inkml:trace>
    </iact:actionData>
  </iact:action>
  <iact:action type="add" startTime="25864">
    <iact:property name="dataType"/>
    <iact:actionData xml:id="d3">
      <inkml:trace xmlns:inkml="http://www.w3.org/2003/InkML" xml:id="stk3" contextRef="#ctx0" brushRef="#br1">13996 9108 296 0,'0'0'158'8,"0"0"-41"-7,0 0-2 6,0 0-27-7,0 0-28 22,0 0-12-14,0 0 9-7,0 0 8-1,155 107-39 16,-132-85 6-10,3 9 7-5,-1 8-7 248,2 6 0-244,2 9-4-5,-6-2-8 1,2 3 5-1,-2-6 8 0,-7-3-15 0,-6 1 8 1,-7 1-8 0,-3 3-2-1,0 6-7 2,0-5 4-2,-20-1-1 0,-12-3-4 3,-6-3-5-3,-8-4 3 0,-2-1-1 0,-13 2 3 0,0-3 2 0,-8-2-4 0,-2 0 3 1,-2-5-3 3,-4-5 2 0,6-1-7-3,2-4 4 1,5-5-4 0,0 0 3 1,3-3-3-2,-1-2 0 1,-2-2-1 1,-2-5 1 0,2 5 1-1,-6-5-1-1,2 3 8 1,6 4-1-2,-3-2-2 2,5 2 4 2,-1-1-9-4,0 0 5 0,-1 6-4 1,-5 3-1 8,1 3-1-4,5 1 6 10,-3-1 0-13,12 3 3 15,1-4 0-17,5-2 6 2,2 0-8 14,7 0-5-6,3 2 2-9,1 8-3 10,2 7 4-3,1 2 1 10,4 0 2-17,9-8-2 1,1-9 1 26,5-7-6-18,4-8 0-6,7-5-1-4,0 1 0 3,0-1 0 0,0-2 0-2,0 0 0 34,0 0-4-24,-3 0 4-8,3-33-7-1,-4-16 2 0,0-2 5 0,-1-3-2 2,2 0 1 6,3 6 1-8,0 4-1 2,0 9 2 6,0 13-2-4,0 5 1 22,0 12 0-18,0-2-1-9,0 7 1 2,0 0 1 0,0 0 0 0,0 7 0 7,0 25 1-9,0 11 1 249,-1-4 0-246,-5 7 1-3,-4-2 0 2,7 7 5-2,-1-4 10-1,4-1-2 0,0-6-1 1,0-10-3-1,0-4 6 0,0-13-4 1,0 1-2 0,17-3 1 0,16-7 1 1,14-4-11-1,14 0 5-1,10 0-7 2,6-21-1-2,-2-9-1 1,-1 0 0 1,-10-5-2-2,-8 8 0 2,-8 7 1 0,-12 8-10 0,-8 12-12-1,-5 0-29 1,-10 0-30 0,-10 32-17-1,-3 6-90 0,0-18-27 3,0 3-319-3</inkml:trace>
    </iact:actionData>
  </iact:action>
  <iact:action type="add" startTime="31197">
    <iact:property name="dataType"/>
    <iact:actionData xml:id="d4">
      <inkml:trace xmlns:inkml="http://www.w3.org/2003/InkML" xml:id="stk4" contextRef="#ctx0" brushRef="#br2">17662 8478 508 0,'0'0'140'10,"0"0"22"-9,200 25 9 1,-87-22-73 1,39 0-13-2,46-3-11 0,55 0 1 3,48 0-28-3,41-6-2 34,16 1-11-35,21 2-15 2,-4 3-1-1,-4 0-5 1,0 0-2 6,-10 0 12 9,-16 0-5-8,-29 0 0-8,-19 8-9-1,-27 0 4 22,-25 1-13-22,-28 4 0 1,-33-4 2 7,-39 1 1-3,-42-9 2 5,-42-1-1-4,-28 0 0 4,-25 0 0-4,-8 0-1 133,-18 6-3-134,-69 8-6-3,-46 10 1-1,-42-4 5-1,-31 4 1 0,-31-10 0 0,-48-5 0 1,-37-9 3-1,-48 0 3 0,-27-3 8 0,7-34 2 0,16-14 1 0,37 1 0 0,29-2-3 1,23 3 2 0,28 17-3 0,43 14 2-1,43 14-11 1,53 4-2 0,46 0-1 3,43 15-1 9,29 7 5-9,52 9-1 14,78 4 4-15,75 3-4-3,56-7-3 124,49-8-1-120,38-13 0-3,10-1-1-1,-10-9-9 3,-34 0 6-3,-48 8 1 1,-42 6 2-1,-40 6 4 0,-32 0-1 1,-46-3 3-1,-42-6-2 1,-35-2-3-1,-29-4 4 0,-13 14 4 1,-88 12-9 0,-63 12 0 1,-59 5 0-2,-31-1 1 9,-19-1-1-1,10-11 0-7,31-6 14 8,36-12 0-4,44-6 10 10,34-9-13-12,33 1 2 18,33-3-9-12,23 0-1-9,18 0-3 0,11 0-2 202,0 0 2-194,0 0-10-8,0 0-13 0,18 0-10 0,12 0-17 0,-1 0-42 2,3 0-22-2,4 0-23 1,-23 7-57 0,-5 0-106 2</inkml:trace>
    </iact:actionData>
  </iact:action>
  <iact:action type="add" startTime="33140">
    <iact:property name="dataType"/>
    <iact:actionData xml:id="d5">
      <inkml:trace xmlns:inkml="http://www.w3.org/2003/InkML" xml:id="stk5" contextRef="#ctx0" brushRef="#br2">9970 10682 514 0,'0'0'270'15,"0"0"-154"-15,0 0-11 0,0 0-33 6,0 0-13-5,-207 69-5 16,117-44-10-13,-1 4 1-3,-6-1 1 90,0 6-3-91,4 8-3 0,-1 6-6 0,-4 8-5 0,1 3-7 1,0 0 5-1,0 0-16 0,7-3 2 0,6-2-6 5,6-6-1-5,3-4 0 0,8-7-3 0,12-5 2 10,8-11-5-5,14-4 2 10,13-9-1-12,8-8-1 1,8 0 0 7,4 0-2-5,0-33-1 88,0-12 3-91,20-9-2-3,9 5 2 1,3-3 0-1,-3 3-3 0,-1 4 2 0,-5 2 0 1,0 9-1 0,-10 14 2 1,-6 6 0-1,2 12-2-1,-9 2 2 0,0 0 0 0,0 0 1 91,0 0-1-91,0 14 2 0,-19 29-2 0,-10 4 3 0,-3 7 1 1,3-2-3-1,2 2 2 2,6-2-1-1,5-3 5 0,6-7-2-1,4-10 3 0,6-17 4 0,0-3-1 9,9-9 5 0,35-3-7-3,12 0-8 6,11 0-1-6,4-3-2 108,3-17 1-107,6 0-3-7,-9 9-5 0,0 5-16 0,-12 1-22 0,2 5-26 0,-9 0-71 0,-42 0-66 0,0 0-342 0</inkml:trace>
    </iact:actionData>
  </iact:action>
  <iact:action type="add" startTime="34545">
    <iact:property name="dataType"/>
    <iact:actionData xml:id="d6">
      <inkml:trace xmlns:inkml="http://www.w3.org/2003/InkML" xml:id="stk6" contextRef="#ctx0" brushRef="#br2">27076 8397 576 0,'0'0'290'6,"0"0"-158"-2,0 0-6-4,207 54-32 1,-91-34-6-1,45 1-2 0,51-2-20 1,66 3-4 0,60-9-36-1,35-6 16 2,24-1-24 3,-10 3 7-5,-10-5 1 13,-14-3-2-10,-15-1-16 5,-10 0-5 0,-26 0 3-1,-31-20-3-1,-30-15 2 109,-47 1-4-110,-40 4 6-5,-51 6-7 0,-42 13 0 0,-38 6-1 0,-23 5 1 0,-10 0 4 1,-53 5-4-1,-73 34 0 0,-67 9-2 0,-65-6 2 0,-58-13 0 0,-44-17-3 1,-31-12 3-1,-19 0 0 0,-9 0 11 8,7-24 0 6,18 1 10-4,42 4-6-10,58 2-5 94,69 6-8-89,54 2 0-5,58 7 3 1,52-1-4-1,35 3 4 0,26 0-2 0,3 0 6 0,87 0 8 0,70 28 22 0,78 9-30 0,48-1-6 1,34-1-3 0,2 1 0-1,-32-11 0 96,-42-5 0-94,-63-7 0-2,-51-4-2 0,-56-3 0 0,-36-6 2 0,-26 0 1 0,-16 2-1 1,0-2 0-1,-18 7-5 0,-67 1-4 1,-59 1-4 0,-60 1 13-1,-38 1 0 93,-12 3 4-93,11 0-2 0,31 3-2 1,45-2-2-1,35-4-1 0,48-4 3 0,39 1-2 0,41-8-10 0,8 0-41 0,92 0-40 1,39 0-39-1,33 0-37 0,-85 0-102 9,-14 0-273-4</inkml:trace>
    </iact:actionData>
  </iact:action>
  <iact:action type="add" startTime="36009">
    <iact:property name="dataType"/>
    <iact:actionData xml:id="d7">
      <inkml:trace xmlns:inkml="http://www.w3.org/2003/InkML" xml:id="stk7" contextRef="#ctx0" brushRef="#br2">16180 10704 83 0,'0'0'573'14,"0"0"-398"-12,0 0-11 0,0 0-80-2,0 0-16 0,0 0-19 1,-209 109-6-1,133-89-5 6,-4 3-1 9,-13 3-3-11,-6 6-4-4,1 8-7 13,-11 2 4-8,8 0-9-5,1 1-2 115,10-4-6-112,6-3 0-3,7-4-3 1,13-8-6 1,8-1 5 0,15-9-5-2,12-2 3 1,15-7-3-1,5-2 0 0,7-3 2 0,2 0-1 0,0 0 0 1,0 0-1-1,0 0 3 0,0 0-3 2,11-23-1-1,12-13 1 16,1-11-2-17,13-5 1 11,-3-1-2 129,-2-5 2-132,5 2 0-8,-7 2 0 0,-2 9 0 0,-10 11 0 1,-6 14 1-1,-3 12-1 0,-9 8 0 0,3 0 2 1,-3 0-2 1,0 0 1-1,0 25 2-1,-19 21 16 0,-15 6-9 1,0 8-1 0,-6 1 7 1,3 4-3 1,3-7 3-2,0-7 0-1,9-6-4 0,5-14 2 0,10-12-3 12,4-6 5-4,6-13-4-3,0 0 5 11,11 0-1-12,34 0 4-3,23 0-6 19,1 0-14-4,-9 0-1-15,-3 0 0 2,-16 0 1-2,-11 0 1 22,-1 0-1-22,-9 0-2 1,1 2 1 29,-6 10-30-17,-3 4-37-12,0 1-49-2,-12 5-24 1,0-12-73 0,0 3-151-1</inkml:trace>
    </iact:actionData>
  </iact:action>
  <iact:action type="add" startTime="42637">
    <iact:property name="dataType"/>
    <iact:actionData xml:id="d8">
      <inkml:trace xmlns:inkml="http://www.w3.org/2003/InkML" xml:id="stk8" contextRef="#ctx0" brushRef="#br2">7697 16583 290 0,'0'0'162'6,"0"0"-79"-6,0 0 24 1,0 0-12-1,0 0-36 0,0 0-11 0,0 0 1 1,25 0-7-1,11 0 3 9,15 0 0-6,14 0-11 80,11 0-7-81,-1 0 2-2,-4 4-3 0,-1 9 3 0,-12 1-6 0,-2-2 8 0,-5-4-7 0,-15 1-15 3,-13-8 0-2,-10 6-7 0,-13-2 2 0,0-5-1 7,0 5-3 93,0-2-2-101,-36 6 2 0,-12-1 9 1,-11 4-5-1,-1-4-2 1,0-2-1 0,13-1-1 0,9-5 0-1,9 0 0 0,18 0 1 1,5 0 4-1,6 0 1 0,0 0 6 0,10 0 11 10,37 0-2-5,18 0 19 7,4 8-28-8,-6 1 1 83,-15 4 3-85,-11 0 6-2,-11-5 3 0,-13 1-6 1,-8-7-3-1,-5-2-7 0,0 0-3 0,0 0-6 0,0 0-9 0,-29 0-9 1,-15 0 4-1,-8 0 8 8,12-11-36-3,6-6-52 76,17 8-50-78,17 1-62-3,0 8-262 0</inkml:trace>
    </iact:actionData>
  </iact:action>
  <iact:action type="add" startTime="44106">
    <iact:property name="dataType"/>
    <iact:actionData xml:id="d9">
      <inkml:trace xmlns:inkml="http://www.w3.org/2003/InkML" xml:id="stk9" contextRef="#ctx0" brushRef="#br2">12806 16725 182 0,'0'0'152'11,"0"0"-61"-9,0 0 11-2,0 0-11 2,189-37 4-1,-94 20 13 5,18 2-26 20,4-5-9-21,5 10-15-4,-6 10-15-1,-6 0 5 157,-16 0-8-150,-20 0-5-7,-23 0-10 1,-31 0 5 0,-11 0 4 1,-9 5-12-1,0 3 4 0,-23 9-24-1,-35 0 1 1,-28-2-1-1,-8-2-2 0,1-2-3 1,9-8-1-1,15 6 4 1,18-4-1-1,20 3 2 0,17-8 0 1,14 0 1 1,0 5-2 0,3-5 0-1,49 4 0 0,25 5 0 0,16-1 5 5,-6 1-5-6,-16 1 1 17,-21 2 1-12,-21-7 3-4,-21 2-3 16,-8-6 2-11,0 3-1-6,0 4-3 14,-24 0-9-11,-25 1 7 125,1-1-4-121,-8-1-18-6,8-2-17 0,4 3-33 0,11 3-39-1,30-5-88 1,3-6-315 1</inkml:trace>
    </iact:actionData>
  </iact:action>
  <iact:action type="add" startTime="45315">
    <iact:property name="dataType"/>
    <iact:actionData xml:id="d10">
      <inkml:trace xmlns:inkml="http://www.w3.org/2003/InkML" xml:id="stk10" contextRef="#ctx0" brushRef="#br2">22617 16555 517 0,'0'0'200'15,"0"0"-80"-15,0 0-20 1,222 32-37-1,-136-32-16 0,2 0-9 0,8 0-11 7,-11 0-11 4,-5 0 3-4,-16 0-7-1,-15 0 7 6,-21 0 0-8,-12 0-7-3,-16 0 8 116,0 0-6-114,0 0-1-2,-29 0-9 0,-32 7 1-1,-19 5-1 0,-16-7-5 1,-4-2 1 0,3-3 0-1,12 0 1 0,18 0 0 0,24 0 1 0,15 0-1 1,15 0 0-1,12 0 0 0,1 0 0 1,0 0 1 4,4 0 2 2,36 3 13 2,14 11 10 2,0-2-24-8,-17 1 0 6,-8-2-1-1,-10-3-1-4,-10 5 1 4,3-8-2 0,-4 3 0 5,7-2-25-10,2-6-30 12,8 0-44-12,-14 0-60 111,4 0-202-108</inkml:trace>
    </iact:actionData>
  </iact:action>
  <iact:action type="add" startTime="46327">
    <iact:property name="dataType"/>
    <iact:actionData xml:id="d11">
      <inkml:trace xmlns:inkml="http://www.w3.org/2003/InkML" xml:id="stk11" contextRef="#ctx0" brushRef="#br2">27910 16510 461 0,'0'0'184'10,"0"0"-9"-10,0 0-48 3,0 0-48-2,0 0-20 0,0 0-17 5,0 0-9-6,133 69-12 10,-66-59 4 85,14-5-11-92,19 1-2-3,16-6 6 0,16 0-5 0,5 6-5 0,-8-6-4 0,-24 3 2 1,-25 2-5 0,-35 0 0-1,-22 2 3 1,-17-2 2 2,-6-5 8-3,0 5-2 1,-27 10-12 4,-44 1-8 5,-30 7 4-4,-25-1 4 99,-5 3 0-102,-5-7 1-2,10 4-1 1,10-5 0-2,20-4 1 0,20 4 1 1,23-5-1-1,17 3-1 0,20-15 1 0,15 0 0 0,1 0 4 1,0 0 10-1,4 2 5 0,45 6 15 0,15-1 5 9,10 0-36-3,-7 1-3 1,-11-3 0 0,-18 2 0 1,-12-2 0 81,-13 0 0-86,-10-5-1-3,-3 4-1 1,0-4 0-1,0 6-11 0,0-4-13 2,-16 5-38 0,-20-7-31-2,-3 0-14 1,21 0-87 1,8 0-197-2</inkml:trace>
    </iact:actionData>
  </iact:action>
</iact:actions>
</file>

<file path=ppt/ink/inkAction12.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0-10-28T02:33:48.383"/>
    </inkml:context>
    <inkml:brush xml:id="br0">
      <inkml:brushProperty name="width" value="0.05292" units="cm"/>
      <inkml:brushProperty name="height" value="0.05292" units="cm"/>
    </inkml:brush>
  </inkml:definitions>
  <iact:action type="add" startTime="15526">
    <iact:property name="dataType"/>
    <iact:actionData xml:id="d0">
      <inkml:trace xmlns:inkml="http://www.w3.org/2003/InkML" xml:id="stk0" contextRef="#ctx0" brushRef="#br0">17334 6531 216 0,'0'0'206'99,"0"0"-147"-95,0 0 14 1,0 0 16-1,0 0 4 1,0 0 4-2,-10 0 6 1,10 0-29-1,0 0-17 0,0 0 17 1,0 0-15-1,0 0-4 12,0 0 2-13,0 0-17 1,26-6-7-2,7-2-13 3,11-1 3-2,9 1-10-1,5-4 9 1,22 2-10 3,13 2 4-4,18-1 9-1,16 0-7 3,4-3 0-1,10-2-3-2,8-3 2 1,4 4-11 0,10-7 8 0,-6 0-14 8,-17 6 7-6,-19 0-3-3,-13 6 2 1,-15 5-1-1,-16 3 3 31,-10 0-1-19,-14 0-3-10,-12 0 6-2,-6 0-7 1,-18 0 7 0,-2 0-9 10,-7 0 2-10,-8 0-2 22,2 0 0-17,-2 0-1-5,0 0 1-1,0 11 0 26,-5 3 1-21,-35 13-1-5,-20 3 3 0,-9-3-8 28,-8 4 4-17,-10-1-1-11,-11-6 0 3,-21-1 1-1,-19-12-1 0,-14-5-1 6,-16-6 0 4,2 0 4-11,10 0-3 27,1-9 2-18,4-6-1-10,15-1 0 1,15 7 1-1,20 9 1 32,18 0-1-21,22 0-2-11,11 0 4 2,16 0-2-1,14 0 3 1,16 0-7 2,-1 0 3 7,5 0 0 13,16 6 1-15,51 3-1-9,36 1-1 1,29-1 1 0,32-3-3 2,25-3 4 12,10-3-3-6,-8 0 2-9,-1 0 0 28,-22 6 0-12,-18 5 0-12,-18 3 2-2,-16-6-2 1,-12 4 1-1,-4-7 1 10,-7 0 1-11,-16-2 1 0,-22-3-5 48,-19 4 1-27,-20-4-2-19,-7 0 2 1,-9 2 0-1,0 1 0 0,-37 7-1 0,-51 5-2 2,-50 2 6-4,-36 0-5 2,-36-4 2 7,-25-1 0-9,5-4-4-1,15 1 4 2,35 3-1 3,40-5 3 37,34 4-3-20,34 1 2-20,31-7 1-2,18 1 2 3,20-2-4-1,3-2 1 4,49 7 1-2,69-1-2 0,56-3 0 16,46-5-1-17,12 0-2 0,-18 0 3 2,-37 0 0-3,-52 0-3 16,-40 0 6-16,-37 3-4 1,-28 3 2 2,-8-2 0-3,-12 0-1 15,-26 5-3-16,-54 5 2-1,-37-1-1 37,-30 1-2-33,-16 1 6 0,5-3-4 1,20-1 2 0,28-1-1 16,26 6 2-19,27-6 0 1,24 1-1-1,17-5 1 0,16-1 1 1,9 8 0-1,70-3 4 14,34 1-6-12,28 0-2 0,-9-7 2 27,-23-4-4-15,-37 1 4-12,-28 2 0-2,-24 1-2 1,-20-4 6-3,0 8-9 2,0 9 5 0,-31 6-19 10,-18 4-35-12,-9-4-30 17,-11-7-17-16,-2-7-28 1,0-9 0 18,47 0-56-12,11 0-277-3</inkml:trace>
    </iact:actionData>
  </iact:action>
</iact:actions>
</file>

<file path=ppt/ink/inkAction13.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0-10-28T02:33:48.383"/>
    </inkml:context>
    <inkml:brush xml:id="br0">
      <inkml:brushProperty name="width" value="0.05292" units="cm"/>
      <inkml:brushProperty name="height" value="0.05292" units="cm"/>
    </inkml:brush>
  </inkml:definitions>
  <iact:action type="add" startTime="3996">
    <iact:property name="dataType"/>
    <iact:actionData xml:id="d0">
      <inkml:trace xmlns:inkml="http://www.w3.org/2003/InkML" xml:id="stk0" contextRef="#ctx0" brushRef="#br0">17269 6258 86 0,'0'0'350'7,"0"0"-283"-6,0 0 15 0,0 0-26-1,0 0-12 0,0 0-3 0,0 0 33 1,0 0 4 1,4 2-11-2,-4 1-14 0,0 4 5 0,0 6-10 1,0 7-18-1,0 5-5 0,0-2-13 0,0-3 1 2,0-3-9-2,0-6 2 0,0-5-4 6,-3-2 4-2,3 0-1 6,-1-4 1 2,1 3 6-7,0-3-6-4,0 2 3 173,0 3-2-170,0-5 10-4,0 3-16 1,0-3 5-1,0 0-1 1,0 0 4-1,0 0-2 1,0 0 3-1,0 0 4 0,0 0 2 0,0 0 7 0,4 0-8 0,16 0 7 0,-4 0-20 0,-1 0 4 1,2 0-4-1,6 0 8 0,-1 0 0 0,6 0-5 0,-2 0 0 0,-2 0-3 0,2 0 12 0,-7 0-7 15,-1 0 7-14,5 0-5-1,-3 0 2 32,3 0-3-30,2 0-3-1,-5 0 3 0,6 0-7-1,5 0 12 21,2 0-7-16,1 0 7-3,3 0-12 1,2-3 4 4,2 1-2 2,8-1 0 1,2 1-1-4,-2-1-2 5,-4-4 7 7,2 6-3-11,-3-3 8-7,1 4-6 0,-1 0-1 155,-12 0-1-148,7 0 0-7,-6 0 0 0,1 0-1 0,0 0 1 0,7 0-4 1,-2 0 8 0,6 0-7-1,-9 4 5 0,3-4-4 0,2 0-2 0,-2 0 3 7,2 1-1-5,-1 2-1-1,1 4-1 0,0-2 4-1,-5-3-1 2,0 1 2 0,-4 1-5-1,0-1 1 0,1-3-1-1,-2 5 0 2,0-3 1 4,-6 2 0-4,-2-4-1 14,3 0 1-12,-1 0-2-4,1 0 5 4,-1 0-4 7,4 0 0-4,-6 0 0 119,4 0 0-120,2 0 0-6,-4 0 0 0,3 0 0 0,-12 0-2 0,-3 0 4 1,-6 0-2-1,-7 0 2 0,0 0-3 0,0 0 1 0,0 0 0 3,0 0-1-2,0 0 1 1,0 0-1-2,0 0 0 1,0 0-2-1,0 0 6 1,0 0-7 2,0 0 3 8,0 0 1-7,0 0-1 143,0 0 0-140,0-9 1-6,0-27-3-1,0-14 2 1,0-7 2-1,0 1 5 0,0 2-5 0,0 9-1 1,0 15 1 0,0 10 0 3,0 8 0-3,0 12 0 0,0 0-1 0,0 0 0 0,0 0-2 0,0 0 1 0,0 0-3 2,0 0-60 2,0 25-47-3,6-5-93 0,-3-3-101 3</inkml:trace>
    </iact:actionData>
  </iact:action>
  <iact:action type="add" startTime="6124">
    <iact:property name="dataType"/>
    <iact:actionData xml:id="d1">
      <inkml:trace xmlns:inkml="http://www.w3.org/2003/InkML" xml:id="stk1" contextRef="#ctx0" brushRef="#br0">14090 8762 303 0,'0'0'255'11,"0"0"-162"-10,0 0 1-1,0 0-39 0,0 0 7 0,0 0 13 1,0 0-6-1,40-27-12 0,-38 20-1 0,7 7-2 0,-4-2-5 0,0-2-5 0,3-3-2 1,-6 3-2 3,1 2-15 137,1-4-8-137,-1 6-11-4,0 0 11 0,-3-4-13 0,0 4 8 1,0 0-7-1,0 0 3 0,0 0 1 1,0 0-5 0,0 0 2 0,0-1-6-1,0 1 1 3,3 0 2-3,-3 0-5 1,0 0 4-1,0 0-3 0,0 0 1 0,0 0 0 0,0 0 0 1,0 0 1 5,0 0-3 2,0 0 5-4,0 0-1 147,0 0 0-151,0 0 2 0,0 0-2 1,0 0 3-1,0 0 2 0,4 0-3 0,2-7 2 0,4 2-5 1,0-3 8-1,3 0-3 1,-3-1 9 3,5 1-10-4,-2-4 6 1,0 5-5 0,0-6-1-1,0 2 0 1,-1 3-4 0,-4-1 11 0,7 1-8 1,1-4 13-1,1 2-7 3,2-5 7 172,-1 2-8-176,5-4 2 10,-3-3-2-8,8 3-3 0,12-6 2 0,5-1-7-1,6-5 10-1,-2-4-7 2,-1 4 9 1,-8-1-11-2,1 1 9 0,-5 1-4 0,3 2-2-1,2-1 0 2,0-3-4 4,-5 2 5-6,3-4-4 1,2 0 6 1,-5 5-5-2,9-7 8 1,1-3-5 0,2-1-2 2,6-5 0-2,2 5-1-1,-2-6-1 1,-1 7-1 2,-6 2 3 5,1-2-3-8,-5 1 5 1,-7 1-5-1,8 8 1 16,-4-1-2-15,4-1 0 9,10 4 2-5,-4-2 1 23,0 0-3-18,3 0 1-7,1-3 1 0,-5 6 1-2,-1-4-6 1,-7 3 5 15,-5 3-2-13,-6 2 0-2,-4 0 0 29,0 3 0-14,2 1 1-16,-2-1-1 0,4-1 4 0,-2 1-4 2,1 4 4 0,-1-4-5-1,-2 3 2 19,1 3-2-21,-2-4 1 2,-1 1 0 38,0 0-3-23,-7 1 8-13,6 5-7 0,-11-5 5-2,4 6-6-1,-3-3 4 3,-2 5-1-2,1 0 0 1,5-2 0 0,-9 7-1 15,-1-2 3-17,-1 2-3 3,-6-3 4 3,0 3-4 6,0 0 3 6,0 0-2-15,0 0 0 0,0 0 0-2,0 0-1 3,0 0 3 13,0 0-6-13,-41 26 9-4,-17 17-5 1,-22 6 3 34,-9 1-6-27,-19 5 3-7,-8 1 0-1,-1-2 0 1,-2-2-1 0,10-2 1-1,1 2 0 0,2-1-2 449,6-1 5-446,8 1-3-4,3-1 1 0,9 1-1 1,2-4 0-1,5-2 2 1,8 6-2 0,4-1 1-1,2 2-3 0,-7 5 5 1,8-9-3 3,0 3 2-3,-1-6-4 0,5-2 0 0,-1-2 2-1,7-1 0 1,8-7 0 1,2 1 0 1,6-9-4-2,8 2 1 1,0-10 6 1,8-2-8-2,-4 2 5-1,-3 0 0 1,3-1-3 1,-5 1 3-1,2-5-2 0,7 0 0 2,3-7 2-1,10 2 0 1,2-6-4 0,1 2 6-1,0 1-4 0,0-4 2 1,0 0-2 0,0 0 1 0,0 0 1 0,0 0-1 0,0 0 2-1,-3 0-3 2,3 0 4-2,0 0-2 10,0 0 0-9,40-15-2 1,20-27 0 0,11-12 2 0,16-8 0 0,10-14 1 0,10-1-2 0,0-9 5 1,3-1-8 0,5 6 6-1,5-7-4 1,6 1 4-1,2-2-3 0,5-6 1 2,2-7 0-3,-4 2 0 1,5-5 2 0,-16 11-1 0,-11 12 1-1,-21 11 2 0,-17 20-3 0,-5 6 0 11,-7 6-1-13,2 1 1 4,-9-3-2-4,2 4 3 2,-8 1-4 1,-1 6 4-2,-9 2-3 0,-10 7 1 2,-8 10-1-2,-11 9-2 3,-3 2 3-3,-4 0 0-1,0 0 0 2,0 0 2 0,0 0 0-1,0 2 1-1,-27 35-2 3,-31 16 4-2,-25 18-3 2,-8 7-4-1,-16 3 4 1,-12 11-2-2,-10-6 0 1,1 1 0 15,-2-3-1-17,4-6 2 1,5 1 2 2,4-9 0-1,4-1-5-1,8-2 2 1,1 1 0-1,8-1 3 0,4-3-1 35,6 1-2-20,6 3 3-13,9-1-2 0,8-5 1-2,2-4-2 0,4-7 4 2,8-7-5-2,-2 2 1 0,-3-1 0 0,7 2-2 20,-1-1 0-18,0 1 0-2,7-2 4 0,1 4-6 40,4-2 6-25,5-8-4-15,2-2 1 3,7-12 1-1,4-3 0-1,6-5-2-2,0-4 2 2,11-5-1 0,-2-3-2-2,0-1 6 1,-3-3-6 4,6-1 0 1,0 0 2 6,0 0-2-12,0 0 0 41,0 0 2-27,9-25 1-10,14-5-3-1,5-4 7-3,8-6-4 0,7 1 4 3,11-11-7-2,10-4 4 0,16-5-1 15,11-6 3-13,9-1-3-4,0-5 0 0,3-3 2 35,-5-5-5-18,5 2 6-16,-1-2-9 0,1-5 7 3,-2 2-1-1,4 1 0-1,0-5 0 2,3 5 2-3,-5-3-1 10,-6-1-2 26,-13 10 4-19,-10 8 3-15,-15 10-4 1,-2 9-2-2,-12 9 1 2,-9 5-1-2,2 9 1-1,-7 0-1 1,7-1 0 0,-5 1 2-1,2 0-3 20,1-4 3-4,1 8-1-11,-14 2-1-5,-6 6 0 0,-9 8-1-1,-3 5 1 32,-5 0 0-18,0 0 2-12,0 0-4 0,0 0 5 0,0 0 0-2,0 0-2 2,0 0-1 7,0 0 0 30,0 0 0-23,3 0 0-12,-3 0 0-1,0 0-1 0,3 0 4 0,-3 0-4 0,0 0 3 0,0 0-3 15,0 0 5-15,0 0-4-1,0 0 0 2,0 0 0-1,0 0-1 12,0 0 3-14,0 0-6 1,0 0 8 3,2 0-9 274,8 0 8-275,3 0-5-3,3-2 2 3,-5-2 0 3,-2 1 1-5,-2 3-1 0,-1-3 0 1,-6 3 0 2,0 0-1 0,0 0 3-1,0 0-4 1,-29 0-1-1,-48 17-1 0,-34 17 3 0,-27 2 1 1,-11 1 0 0,8 0 1-3,9-3-4 2,19 0 7 0,23-6-3 9,16-6 2-8,26-7-3-1,12-5 1-1,20-7 2 0,13-3-3 1,3 0 0 0,0 0-1 0,10 0 2 0,44-28-5 1,29-11 8 0,31-1-6 0,17 1 2-2,12 2 0 2,-8 12 0-1,-16 3-2 0,-28 7 1-1,-20 4 2 2,-8 3-3-1,-17-1 5 0,-3 5-1 17,-11-3-2-16,-7 1 0 0,-13 6 0-2,-4 0-1 1,-8 0-1 2,0 0 3-1,0 0-2 0,-20 0 2 1,-41 32-2-1,-35 10 4 1,-12-6-5-2,-14-2 2 2,-3-2 0-1,6-2 0 0,8-6 0 0,11 3 0-2,13-7 2 0,23-3-3 1,18-7 2-1,15-5 2 2,24-5-1-2,4 0-3 19,3 0 1-18,0 0-1 1,0 0-1-3,19-15 2 1,37-17-2 0,37-10 2-1,28-2 1 2,19-5 4 5,1 6-7-4,-12 8 2-1,-28 9 0 0,-24 6 0-1,-18 10-1-1,-28 6 1 1,-11 4 0-1,-20 0 0 2,0 0 3-3,0 0-5 0,0 0 6 0,0 0-7-1,-53 0 3 2,-37 28 0 2,-41 5-2-2,-14-4 2 22,-5-7-1-20,13-1 2 0,20-4-3-1,30-4 4 0,26-4 0-2,20-4-2 5,25-5-1 31,8 0 1-23,8 0 0-10,0 0 0 0,26 0 0-3,43-22-1 2,36-8 3 0,25 0-3-1,4 6 2 1,-4 1-2 2,-20 6 0-2,-16 5-2 32,-21 0 3-20,-15 2-1-14,-4 0 1-1,-4-2 0 1,-6-5-4-1,-1 1 7 1,-7-1-6 366,1-3 3-364,-8 3 0 0,0 0-2 0,-6 7-2-2,-4-3 4 3,-8 9 0-2,-5 3-3 14,1 1 6-16,-7 0-4 0,0 0 4 2,0 0-3 2,0 0 1-1,0 0 1 0,0 0 0-1,0 28 1-1,-3 14 2 2,-18 15-2 3,-5 7-4-2,-5 18 4-2,-8 13-4 1,3 6 3 0,-5 3-2 1,2-12 0-1,10-14 1 1,0-23-2-1,10-18 4 2,8-20-6-1,3-12 7 0,8-5-4 0,0 0 1 0,0 0-2-1,0-17-2 1,0-40-3 7,24-20-1-9,6-17 7 0,8-4 0 2,2 2 3-2,4 7-4 1,-8 5 4 1,3 13-6-1,-1 12-1 1,-15 14 4-2,0 14-1 1,-13 14 1 0,-5 9-2-1,-2 8 2 1,1 0-1 0,-4 0 4-1,0 4 0 2,-9 40 0-2,-37 31-5 2,-15 30 4-1,-9 10 0-1,-1 11-2 2,-1-4 0-2,4-10 0 0,6-17 2 2,8-22 0 0,16-22 0 15,15-21-3-17,7-15 2 2,12-15-1-1,4 0 0 0,7-10-1 0,50-47-1 0,24-33-5-1,9-21 2 1,4-14 10 0,-15 4-8 0,-9 2 7-1,-9 23-8 2,-18 20 4-2,-15 20-3 2,-8 25 2-1,-8 12 1-1,-8 14-2 2,1 5 3-2,-5 0-5 2,0 0 8 0,0 2-3-1,-22 51 1 3,-29 29 2 11,-14 23 2-14,-9 6-4 0,0-2-2 0,7-11 2 0,4-6-3 0,6-17 6-2,14-10-2-1,12-20-2 1,11-20 2 47,15-14-2-34,5-11 1-10,0 0-2-2,0-17-1 0,29-45-4 7,28-33 5-7,13-31 1 0,11-20 0-1,-4-2-2 2,-8 17-2-1,-25 45 1 1,-20 41-4 2,-12 28 4 29,-12 17 0-16,0 0 2-17,0 37 6 5,-39 37-5-5,-11 32 4 0,1 5-1 5,-3-2-5-3,13-12 1-2,4-19-3 74,6-19-6-68,9-24-17-4,2-8-21 1,8-22-48 2,-3-5-40-4,6 0-44 1,7-15-124 1,0-12-203 14</inkml:trace>
    </iact:actionData>
  </iact:action>
</iact:actions>
</file>

<file path=ppt/ink/inkAction14.xml><?xml version="1.0" encoding="utf-8"?>
<iact:actions xmlns:iact="http://schemas.microsoft.com/office/powerpoint/2014/inkAction" lengthUnit="cm" timeUnit="ms">
  <inkml:definitions xmlns:inkml="http://www.w3.org/2003/InkML">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9.7093" units="1/cm"/>
          <inkml:channelProperty channel="Y" name="resolution" value="39.58763" units="1/cm"/>
          <inkml:channelProperty channel="T" name="resolution" value="1" units="1/dev"/>
        </inkml:channelProperties>
      </inkml:inkSource>
      <inkml:timestamp xml:id="ts0" timeString="2020-11-27T04:22:34.465"/>
    </inkml:context>
    <inkml:brush xml:id="br0">
      <inkml:brushProperty name="width" value="0.05292" units="cm"/>
      <inkml:brushProperty name="height" value="0.05292" units="cm"/>
      <inkml:brushProperty name="color" value="#C00000"/>
    </inkml:brush>
  </inkml:definitions>
  <iact:action type="add" startTime="18433">
    <iact:property name="dataType"/>
    <iact:actionData xml:id="d0">
      <inkml:trace xmlns:inkml="http://www.w3.org/2003/InkML" xml:id="stk0" contextRef="#ctx0" brushRef="#br0">5980 9734 0,'0'382'180,"35"-173"62,209-105-219,68-104-2,-138 0-2,-104 0-2,-35 0-11,173 0 5,-69 0 5,-104 0-2,869-69 280,-35 138-275,-625-69-4,-70 35-5,-70-35 7,105 0-5,-140 0-1,140 0 3,-35 0-1,-35 0-1,0 0 0,-35 0 5,-34 0-6,-36 0 6,71 0 0,-1 0 0,70 0-1,69 0 6,209 0-6,-174 0-1,-34 0 5,-1 35-8,-173-35 4,34 0 1,-69 0-3,34-35 1,-34 35 3,69 0-12,70-35 3,-69 35 9,103 0-4,-34 0 3,-139-35-2,521 35 195,1 0-196,-349 70-3,1-70 5,-140 0 1,-34 0-7,-35-35 280,0-521-276,0 521-2,0 0 0,0-69 88,0 69-89</inkml:trace>
    </iact:actionData>
  </iact:action>
</iact:actions>
</file>

<file path=ppt/ink/inkAction15.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0-10-28T02:33:48.383"/>
    </inkml:context>
    <inkml:brush xml:id="br0">
      <inkml:brushProperty name="width" value="0.05292" units="cm"/>
      <inkml:brushProperty name="height" value="0.05292" units="cm"/>
      <inkml:brushProperty name="color" value="#FFC000"/>
    </inkml:brush>
  </inkml:definitions>
  <iact:action type="add" startTime="16596">
    <iact:property name="dataType"/>
    <iact:actionData xml:id="d0">
      <inkml:trace xmlns:inkml="http://www.w3.org/2003/InkML" xml:id="stk0" contextRef="#ctx0" brushRef="#br0">14723 6067 82 0,'0'0'22'44,"0"0"30"-41,0 0-23 1,0 0-29 1,0 0-9-1,0 0-56 0</inkml:trace>
    </iact:actionData>
  </iact:action>
  <iact:action type="add" startTime="16876">
    <iact:property name="dataType"/>
    <iact:actionData xml:id="d1">
      <inkml:trace xmlns:inkml="http://www.w3.org/2003/InkML" xml:id="stk1" contextRef="#ctx0" brushRef="#br0">14787 6050 441 0,'0'0'15'15,"0"0"100"-15,0 0 2 0,0 0-30 0,0 0-7 0,0 0 2 1,0 25-23 0,0-19-19 2,3 0-9-2,6-1 5-1,2 3 2 0,10-1-17 0,2 1-6 3,10-3-11-3,-1-1 4 0,4-3-5 0,-1-1 2 0,6 0 0 1,-1 0 0-1,-4 0 10 0,5 10-7 0,-2 0 9 13,-6 4-7-12,5 3 9-1,-7-4-9 0,-5 4 8 1,-5-7-6-1,-5 7 2 0,0 3-7 22,0 10-5-21,-1 7 8-1,-1 7-8 14,-1 5 7-14,-3-5-8 16,-1-1 4-14,-4-4-5 15,-3-2 5-16,-2-4 0 0,0 1-2 28,0 0 1-12,0 3-1-14,0 1 6-2,0 5-3 0,0-1 6-1,0 3-4 3,0 4-1 11,0-2-3-13,0 3 0 39,-2 7 1-23,2 4-4-15,0 1 2-1,0 5-2 2,0-8 6 0,0-3-5-1,0-2 8 2,0-9-5-1,5 5 5 14,3-2-5-13,-3 5-3-4,4 4 0 1,-3 2-1 28,4 0 0-18,-1 0 0-8,1-4 1-2,-6 8-1-1,6-7-1 2,-2 0 1 3,-3 0 0 28,-2 1-1-21,2-3 0-12,-5-2 1 0,0-2 0 0,3-1 2 1,-1-7-2 7,-2 0-1 21,0-12 2-15,0-3-2-13,0-8 0-1,0-2 0 3,0-2 0 0,0 1 1-2,0 1-3 20,0 0 4-20,0 0-1-1,0 0-1 22,0-4 0-11,0-4 0-8,0 2 1-1,2-2-1 0,7-4-2 10,-2 3 1-11,9 4 0 14,4-4-2-5,8 3 6-2,5-2-3-7,6-1 1 0,-6 3 0 24,-5-2-1-14,-2-1 1-9,-4-3-2-1,-6-2 2 1,-9-3-2 4,2 4-2 32,-9-4 2-23,0 0 2-13,0 0-1 1,0 3 0-2,0 2-3-1,0 5-4 1,-3 3 5 2,-23 6 2 12,-5 6 0-13,-5-2 3 4,-2 2-1 17,2 7-3-21,1-2 2 2,2 5-1-2,7 6 2 33,6-1-2-20,4 5 0-13,3 5 1 0,5 8 0 2,8 7 1-2,0 11-1 2,0 6 1-4,10 4-2 1,17 5 1 21,-4 1-1-21,9 1 0 2,-3 1 1 36,-2-5-3-19,-4 7 5-17,2 0-2 0,-3 3 0-1,-8 2-2 3,-2 0 2-5,-8-9-1 1,-4 1 1 2,0-1-1 0,0 1 3 12,-30 2-2-13,-8-10 3 1,-1-10-2-2,9-14 1 22,2-24-3-22,0-16 0 1,10-15-2 33,2-6-1-21,5-10-7-13,11-44-19-1,0-28-25 2,0-31-42 3,21-22-34-3,3 68-58 3,1-4-262 20</inkml:trace>
    </iact:actionData>
  </iact:action>
  <iact:action type="add" startTime="18615">
    <iact:property name="dataType"/>
    <iact:actionData xml:id="d2">
      <inkml:trace xmlns:inkml="http://www.w3.org/2003/InkML" xml:id="stk2" contextRef="#ctx0" brushRef="#br0">16128 8743 509 0,'0'0'121'37,"0"0"-21"-35,0 0 18 2,0 0-56 0,158-44-5 0,-107 26 2 0,8-8 4 0,11 1-13-1,6-1-2 3,9 2-11-2,12-4 5 1,14-4-2-2,23 1-2 2,-1-4-18-2,10-2-3 1,-5-3 0 10,0-2-2-14,0-2 6 4,5 4-9 0,8-6 9 0,0 4-12 3,5 3-1-4,5-1 3 20,-3 10-5-19,2 3 3 0,0 7-2 0,-6 5 0 0,-2 9-2 0,-2 6 4-1,0 0-3 1,1 0 6 0,-7 4-6 0,-13 7-1-1,-6-2-2 1,-3-2-2-1,-8-7 6 1,-3 0-2-3,-4 0-3-1,-7 0-1 3,-3 0 4-1,3 0-4 2,1 0 6 0,-1 0-4-1,3 10 3 14,2 9 0-15,1 0-5 1,-5 0 2 0,-4 1-2 0,-3-3 2 0,-14 0-3-1,-6 0 4 0,-7 0-4-1,-1 1 2 0,-2-5 0 2,-2 4-2 13,-4-7 0-16,3-1 0 0,3-1-2 0,6-1 4 35,-1 4-6-21,2 0 5-12,-1 4-2-2,1-2 1 1,12 9 0 0,-2-2-1 1,9 2 0 0,-1 7 1 17,3-2 0 1,2 11-1-17,-4 1 3 2,-9-4-4-2,-7 1 2 2,-7-9 0 14,-21-9 1-15,-13-8 0-1,-15-3-1 1,-10-7 1 4,-3 0-2 21,-5 0 1-26,0 0-2 2,0 0 2-1,0 0 0 3,0 0-4-4,0 0 0 17,-5 0-6-16,-24-13 2-1,-7-18 8 0,-4-6 0 0,-4-1-3 15,-7-6 6-14,-5 3-6-1,-2-4 4 1,-12-2-1-2,-1 0 0 37,5 3 0-17,-4 2-1-17,9 10 2 2,8 12-2-4,-1 0 3 2,13 11-3-1,5 4 3-1,9 5-4 1,6 0 2 0,10 0 0 18,3 0-1-18,6 0 3 1,2 0-3-1,0 0 3-1,0 0 4 2,0 0-5 17,5 9 7-20,39 23-4 2,20 11-4-1,12 5 0 1,13 2-1 1,1 2 0 0,-3-5 1 16,-11 4 0-16,-12-7 2-1,-14 1-2 0,-17-5 1-1,-11-6-2 1,-14-7-1 21,0-4 2-21,-8-1-1 0,0-3 0 0,-11 4-1 0,-22 2 2-2,-18 4 0 2,-5-7 1 17,-11-2-2-17,0-7 1-3,-1-4 0-1,-1-6 0 42,5-3 0-20,12 0-2-20,3 0-5 2,2-5-7-2,7-15-75 2,-2-11-36 2,14 3-77-1,28 16-149 0</inkml:trace>
    </iact:actionData>
  </iact:action>
  <iact:action type="add" startTime="20468">
    <iact:property name="dataType"/>
    <iact:actionData xml:id="d3">
      <inkml:trace xmlns:inkml="http://www.w3.org/2003/InkML" xml:id="stk3" contextRef="#ctx0" brushRef="#br0">25151 9164 585 0,'0'0'75'16,"0"0"53"-16,0 0-53 0,0 0-11 15,0 0 29-14,0 0 2-1,0 0-24 1,67 0-9 0,-11 0-5 9,21 0-6 12,35 0-10-20,28-5-12-1,24-1 6 0,9 2-10 41,-8 4 1-23,-7 0-11-8,-14 0 13-6,-7 4-10-1,-9 3-1 0,-2-3-4 0,4 2-5 0,1-6-1 0,-17 0-4 16,-11 0 2-15,-24 0-2 3,-14 0-3-5,-10 0 2 2,-6 0 5-1,-5 5 3 0,-4-1-2 13,-4 1-1-14,1-5-7 0,-3 0 1 1,-5 0 3-1,-4 0-4 1,-9 0 2 1,-4 0-3 13,-1 0 1-14,-6 0 0-1,3 0 1 2,-8 0 0 15,0 0-2-17,0-4 0 1,0 4-2-1,-33-1-3 14,-24 1 6-16,-18 0 2 1,-13 0 1 0,-23 0 0 1,-19 0-3 24,-18 0 3-23,-13 1 2 0,-8 3 0 1,-10-4-4 12,-8 0 1-15,6 0-2 0,1-4 7-1,25-4-1 37,15 6 1-28,16 2 1-10,23 0 0 1,10 0-1-1,15 0-5 1,24 0 3 0,14 0-2 14,12 0-4-1,16 0 1-11,6 0-1 0,4 0 1 0,0 0 0 22,0 0-1-18,0 0 1-4,0 0-1 0,17 0 2 17,24 0 5-18,15 0-3 0,24 0 0 0,24 0-2 41,30 0 2-25,25 0-2-15,25 5-1 0,15 7 0 3,-5-2 3-2,-2 2 1 1,-13 0-3 0,-13 1 4 2,0-6-5-3,-8-2 0 21,-4-5 0-22,7 0-3 1,3 0-2 0,-4 0 3-1,-16 0 2 2,-15-12 0 0,-20 2-4 15,-19 3 6-17,-21 1-2 2,-12-1 0 0,-24 0 0-1,-13 6 2 16,-12-3-2-16,-8 4 0 1,0 0 2-2,0 0-5 2,-3 0 2 0,-58 0-2 17,-48 0-8-18,-46 0 11 0,-47 0 3 0,-24 0-1 0,-26 0-1 16,-17 0 3-17,0-5 2 1,-12-2 1 0,3 6 12-1,13-6-16 16,12 7 8-16,27 0-1 0,26 0-3 0,23 0 3-1,25 0-5 1,32 12 2 15,20 0-6-14,30-2 6-1,20-1-7-1,19-7 0 38,18-2 1-22,10 0-2-16,3 0 0 3,6 0-1-3,49 0 0 2,38 0 2-2,34 0 0 1,40 0 3 0,33 0-4 0,29 0 2 15,35 0-2-15,6 0 0-1,-5 0 1 0,-16 0 0 0,-36 0 0 24,-36 0 4-23,-19 7-2 1,-23 0-4 0,-6-1-2 19,-2-6 3-21,-5 0-3-1,-13 0 2 2,-22 0 0 34,-22 0-2-21,-26 0 2-14,-16 0-1 0,-10 0 0 1,-13 0 6-2,0 0-6 0,-2 0 1 3,-75-6-6-2,-51-1-4 10,-53-8 12-9,-48-5 3-1,-36-5-2 8,-32 1 5 8,-33 0-4-16,-3 10 3 2,11 3-4 33,25 3-2-19,43 8 2-16,46 0 6 1,40 0-2 0,37 0-4-1,34 0 5 2,27 0-6-2,30 0 2 2,27 5 1-3,13-5-5-1,20 0 3 26,73 0-2-23,61 0 1-1,70 0-4 42,62 0 3-23,50 0-3-17,9 0 3-1,-23 0-1 2,-32 8 0-3,-48 1 4 2,-38-6 3 0,-20-1-5 1,-23-2-6-1,-14 0 5-1,-7 0-4 17,-12-2 4-20,-17-10-3 1,-15 7 2-1,-32-1 4 1,-19 4-2 0,-25 2 2 6,-11 0-1 7,-9 0-1 0,0 0 0-12,-21 0-4 2,-66 8-1-1,-53 17 3 29,-51 2 2-29,-33 0 2-1,-37-8 0-1,-20-2 2-1,-20-2 0 38,-7-5 8-22,17-7-5-14,20 0-6 1,39 1 7 0,45-4-6 1,44 5 6-1,47-3-8 1,36 1 9 0,34-3-9-1,26 3 3 18,13-3-2-19,87 0 1 0,69 8 7 1,78 7-8 5,58 3-1-1,33 3 2 34,7-4-6-23,-37-7 2-17,-58-3 2 2,-39-7-4-1,-47 0-5 1,-20 0 6 0,-13 0 2-1,-22 0 0-1,-13-12-4 1,-19-4 5-1,-21-3 0 23,-17 4-2-21,-18 6 2-1,-18 3-1 0,-3 6-2 30,-47 0 0-11,-70-2-9-18,-67-4 9 0,-54-3 2-1,-36-6 2 0,-23-2 6 2,1-3-4-3,-1 8 5 0,29 9-7 17,34 3 1-13,45 0 3-1,44 0-3 2,53 7 5 2,36 1-6 32,35-6 4-25,21-2-5-14,48 0 5-1,81 0-4 2,73 0 5 2,63 0-6-1,60-17-1-2,12-6-1 1,-28 4-2 3,-42-1 1-1,-60 9-11 18,-47 3 13-19,-31 5-2-1,-32 3 2 37,-20 0 1-20,-30 0 0-14,-18 0 1-3,-18 0-1 1,-11 0 0 0,0 0-1-1,-80 0 0 3,-52 0-8-1,-52 20 8-1,-34-3 2 2,-19-4 0-2,0-4 2 17,13-1 1-19,27 4 1 2,43-4-3 4,38 0-4 0,44-2 4 36,31-1-3-24,41-5 4-15,20 0-4-1,77 0 2 0,63 0 5-1,54 0-3-1,31-7-2 0,16 0 1 1,-9-3-2 1,-31-2-8-1,-40 3-1 1,-45 9 7-2,-31 0 1 9,-33 0 1 2,-18 0 1 22,-20 0-1-23,-5 0 0-8,-5 0-1-1,-8 0-1 1,-8 0 2-2,5-2 1 0,-3-2-1 0,-1 4 0 553,-4-1 0-554,-1 1 1 1,-4 0-1 0,0 0 0 14,0 0 0-15,0 0 0 1,0 0-2-1,0 0 5 0,0 0-4 0,0 0 2 0,0 0-2 1,0 0 2-1,0 0-2 0,0 0 1 2,0 0 0 1,0 0 0-3,0 0 2 1,0 0-2 2,0 0 3 0,0 0-5-1,0 0 2 0,0 0-1 2,0 0 0-4,0-10-2 0,-25-6-1 1,-31-12-4 1,-28-8 6 1,-16-9 2 0,-9-2 5-2,-4-5-4 2,6 5-1-2,11-4 1 0,12 1 1-1,14 4-2 2,18 3 1 0,10 10-1 1,14 12 2 0,15 4-1 1,8 10 0-4,5 7-2 2,0 0 2 2,0 0 1-2,23 0 4 1,44 7-4 1,30 29 5-3,29 16-7 3,14 20 0-1,17 5 2 1,-8 5-2-1,-1 3 1 0,-7-4-1-2,-12-4 1 3,-12-8 0-1,-17-5 0 0,-20-7 0 0,-19-12-2-1,-21-14 4 6,-21-15-1-5,-10-9-2-2,-9-7 0-1,0 0 0 1,0 0-3-1,-9 0-2 2,-59-15-4 2,-41-21 4-3,-34-18 3 0,-24-14 2 2,-13-6 0 1,-1-5 3-3,3-5-1 3,10 3-2-2,17 7 7 1,25 4-1 1,19 10-1-1,20 13-1 1,17 7 0-1,22 15-3 0,18 11 7 0,17 11-8 0,13 3 0 1,0 0 0 12,0 0 3-15,27 0-1 0,40 0 6 3,30 0 5-1,19 34-11 0,19 16-1 0,8 15 2 0,-2 10-4-1,-11 2 1 0,-19-5 0 1,-20-4 1 0,-10-13 2-1,-11-15-2 1,-14-3 1 1,-14-13-3 0,-17-11 5-1,-9-5-3-1,-12-8 1 0,0 0-4 2,-4 0 1-3,0 0 1 2,0 0-1 1,0 0-4-2,-27 0-1 14,-43-25-4-12,-25-28 10-1,-30-15 0 1,-4-17 0-3,-4-4 1-1,5-2-1 2,15 7 1 52,25 8-1-37,8 12 0-13,23 14 2 1,11 9-3 1,5 14 3 1,17 10-1-3,12 6 2-1,8 8-4 1,1 1 1-1,3 2 0 1,0 0 2-1,0 0-2 1,0 0 2-1,0 0-2 17,0 0 6-17,0 0-5-3,33 10 7 1,17 22-8-1,6 2 0 11,12 7 0-7,9 7-1 38,3 2 1-26,-3 2-1-10,-2-2 0-3,0-2 2 0,-4-4-2-1,-1-4 1 2,-5-1 0-1,-5-2-3 0,-7-7 3 0,-9 0 0 12,-11-13 0-13,-7-2-1 1,-11-6 2-1,-1-6-3 1,-12 0 5 4,0-3-5 0,-2 0 2 39,0 0 0-35,0 2-1-8,0 2-1-2,0 4-1-1,-20 12-7 0,-36 10 10 0,-20 9 0 1,-16 6 1 0,-9 4 1 38,-12 1-2-38,-10-1 1 1,6-2 0 0,7-6 0 14,15-6 1-8,19-10 6-7,16-6-6 0,12-6 5 3,19-10-4 40,18 1-3-30,8-1 1-10,3-3-1-1,0 0 0 2,23 0-1 0,45-10-1-3,45-25 2-2,38-12-2 0,23-7 4 0,10-5-4 1,-16-1 0 327,-23 10 1-327,-36 8-4-1,-29 11 2 0,-27 12 2 1,-18 11 2 14,-16 1-1-15,-13 7 1 0,-6 0-2 0,0 0 3 1,0 0-4-1,-29 7 2 0,-35 31-7 0,-36 22 3 1,-25 10 4 1,-15 2 2 0,-1-1-2-1,8-7 2 2,17-7-1-2,24-9 5-1,15-9-5 2,24-14 3 1,22-11-3-2,18-8 1 3,13-6-1-3,0 0-1 0,9 0 0 1,49-26-4 1,36-26 3 0,37-26 2 2,19-7-1-3,10-9 0-1,-18 8-1 2,-29 15-2 0,-42 29 2-3,-32 20 1 3,-26 15-1 0,-13 7 1-2,0 0 0 0,0 0 0 0,-19 12-1 3,-44 33-2-2,-23 16 2 0,-27 13 1 0,-10 5 2 2,3 0-2-2,-1-5 1 1,11 0-1 1,22-15 6 1,21-10-5-1,26-19 6-1,21-13-6 1,11-9 2 0,9-8-1 0,0 0-2 15,9 0-1-17,49-37-4 1,36-20 5 1,37-22 0 0,33-18 2-1,9-6-2-2,-6 12-1 1,-38 24-6 3,-33 28 7-3,-43 19-1 2,-29 15 2-3,-17 5-2 46,-7 0 3-29,0 0-4-17,0 0 2-1,-31 31-1 0,-38 27-5 1,-38 18 4 2,-31 18 2 1,-16 4 0-2,-1-6 2 2,6-10-2-3,21-21 2 47,21-19 0-35,33-10 4-11,25-15-6 0,26-10 1 2,14-7-1-3,9 0 0 3,0 0-1-4,41-34-4 1,35-20 1 2,40-32 4 6,41-11 4-7,24-14-1 75,8 2-6-61,-21 16 1-14,-41 26 0 0,-40 23-1 2,-39 27 3-1,-32 10-1-1,-13 7 2-1,-3 0-1 1,0 0 1 1,-23 7-2-3,-47 25-6 1,-30 19 1 1,-27 9 6 0,-14 4 2 0,-4 7-2-2,4-2 2 44,17-7 1-36,24-9-2-8,30-14 6 0,27-14-5 0,27-15 5 1,16-8-5-1,0-2 2 90,4 0-4-86,61-30-1-3,29-21 0 0,44-14 1-1,26-11 0 1,-6 4 2 0,-17 8-5 0,-43 19-1-1,-47 21 4 3,-32 18-2 1,-19 6 2 22,0 0 0-22,-66 34-9 0,-18 17 5-1,-26 14 4-1,-16 2 5 0,4-5-5 2,11-5 4-1,14-16-4 1,26-15 2 60,29-8-2-44,23-12 2-17,11-2-2 0,8-4 0 1,0 0-1 0,14 0-5-1,32-20 3 1,22-5-3-3,12-4 4 1,-6 8-22-1,-6 0-31 2,-9 5-25-2,-12 2-62 1,-17 8-19 0,-10 6-68-2,-20 0-108 1,0 0-547 37</inkml:trace>
    </iact:actionData>
  </iact:action>
</iact:actions>
</file>

<file path=ppt/ink/inkAction16.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0-10-28T02:33:48.383"/>
    </inkml:context>
    <inkml:brush xml:id="br0">
      <inkml:brushProperty name="width" value="0.05292" units="cm"/>
      <inkml:brushProperty name="height" value="0.05292" units="cm"/>
      <inkml:brushProperty name="color" value="#FFC000"/>
    </inkml:brush>
  </inkml:definitions>
  <iact:action type="add" startTime="7813">
    <iact:property name="dataType"/>
    <iact:actionData xml:id="d0">
      <inkml:trace xmlns:inkml="http://www.w3.org/2003/InkML" xml:id="stk0" contextRef="#ctx0" brushRef="#br0">14867 6081 458 0,'0'0'190'21,"0"0"-103"-20,0 0 20 1,0 0-65 0,0 0-7 1,95 11 3-2,-70-11 4 2,-5 11-4-2,5 1 4 0,7 4-10 3,-5 10-8-3,7-3 0 1,-4 3-5 2,-1 4-1-3,-4 2-8 3,-5 3 9-1,3 4-11 0,-4 9 2 0,-1 2-2-1,2 5 0 2,-7-3 1 6,-6-3-1-7,0-2-1 0,-2 0-4-3,-5-5 7 4,0 7-9-1,0 2 3-1,0-1-2 1,0 9-2 1,-12 0 0-3,8 5 0 3,-5 11 0 0,8-4 1-2,-2 6-2 1,3-1 3-2,0-9 0 2,0-8 0 0,0-14-1-1,0-13 1-2,13-8-2 1,4-10 1 1,2-8 1 1,-7-3 3 0,1-1-2 1,-6-2 5-1,-1 5-7 1,4 5 10-1,-6 0-6 0,9 4 2 0,2 3-7-1,-4 4 2 2,2-4-4-1,-1-4 4 1,-3-4-4-1,-2-4 5 0,2-5-2 0,-2 3 3-1,-4-1-6 1,7-2 2 0,2 0 0-1,1 0 0 2,3 0 1-2,-6 0-1 2,0 0 0-2,0 0-3 1,-7 0 7 1,-3 0-6-3,0 0 4 1,0 0-2-2,0 0 0 2,0 0 0 2,0 9-1-2,0 2 2 3,0-6-3 4,0 2 5-6,0-2-4 1,0 4 3-2,0 4-4 1,-15-1 2 0,-1 3 0 0,3 0 0 1,-3 0 1-1,2 5-2 0,-2 2 2 0,-4 5-4-2,2 5 6 4,2 11-1-4,5 4 0 3,-4 3-1 0,5 10 3-1,0-1-2 0,3 0 4 0,4 0-4 21,0 0 2-22,3 1-3 2,0 1 6-2,0 6-5-1,0 0 0 1,0 6 0 0,0 4-1 2,6-2 0-1,1 1 0-1,0-2 1 1,2 1-2-1,-5 10 3 1,-4 4-2 0,0 12 2-1,0 10-1 2,0 8-4-1,-13 7 1-1,-19 7 1 2,-8 5 0 0,-12 5 3-1,7-12-6 1,1-12 6-1,4-31-1-1,11-31-1 1,3-30-2 0,10-27-3-1,14 0-3 2,2-67-40-2,0-31-63 3,16 36-20-2,12-5-294 1</inkml:trace>
    </iact:actionData>
  </iact:action>
  <iact:action type="add" startTime="9041">
    <iact:property name="dataType"/>
    <iact:actionData xml:id="d1">
      <inkml:trace xmlns:inkml="http://www.w3.org/2003/InkML" xml:id="stk1" contextRef="#ctx0" brushRef="#br0">15623 7810 539 0,'0'0'130'29,"0"0"-12"-26,0 0-3-3,0 0-49 4,0 0-1 0,192-99 0-1,-133 59 2 1,5 6-17 0,13 1 9-2,13-1-11 2,4 2 7 0,16-5-24 0,6-4-1-1,-3 5 4 0,7-3-7-1,1-1-9 2,2 7-1 5,10-1 7-8,-2 6-7 2,-8 9 7-3,-3 1-5 0,-15 8-2 2,2 0-11 0,0 5 2 1,-4 3-2-1,6 2-2 1,-5 0 1 0,2 0-5-2,1 0 10 0,-2 0-10 0,-2 0 6 2,-2 0-6 0,-4 0 1-2,-1 0 0 2,1 0 0 14,-6 0-1-16,2 0 2 0,-5 0-4 1,1 5 7 0,-1 4-2-2,2 1 0 2,4 0-2-1,-1-5 0 0,1 1 1 2,-7-4-1-2,6-2-1 1,-12 0-1-1,-1 0 1-1,3 0-2 2,1 0 5 0,0 0-4-2,3 0 2 2,7 0-2-1,0 0 1 1,-1 0 0 0,1 2 0 2,0 13 1-1,2 5-2-2,6 2 4 3,-2 7 0-1,4 1 0 1,0 2-4 0,2-2 2 1,-3 1-1-1,1 2 2 0,-4 2-1 0,-4-1-1-1,1 5 1 1,-1-1 1-1,-2 5 0 1,-7-4-1 0,-3-3 0-2,-11 1-2 2,-8-8 0 0,-1-4-2 0,-5 3 2-1,0-3 1 2,8 3-3 1,1 4 6-3,8 5-5 1,0 1 5 0,9 7-6-1,-1 5 4 1,-3-7-2 0,1-1 1 0,-3-3 0 15,-7-7 0-16,-4-4 2 1,-5-4-6-2,-10-1 8 2,-12-3-5-2,-8-6 2 0,-7-4-2 1,-10-3 1 0,-7-4 0-3,-6-1-1 1,0 1 1-1,-3-1-3 2,1-2 6 0,-1 3-5-1,0-3 6 2,0 0-8 0,0 0 4 0,0 0-3 1,0 0-1-1,-7 0-3 16,-31 0 4-15,-8 0 0 0,-8-21 0 0,-5-11 5 0,-5-4-5 0,3-7 3 1,-6 4-2 15,7 0 1-17,6-1 0-1,2 4 0 2,11 3 2-2,6-1-5 0,9 4 8 1,7 10-4-2,8 3 2 39,11 9-2-22,0 4 0-14,0 1-2 2,0 3 2-2,0 0 0 1,0 0 0-1,4 0 1 2,35 0-1 15,9 20 5-13,6 12-7-4,1 6 2 0,0 1 0-1,-4-2 0 19,-2 5 0-18,2-3 0 1,-3 4 1-2,7 0-3 1,-2-3 4-1,-6 6-2 0,-7-10 3 15,-11-4-5-13,-14-10 4-1,-5-8-2 0,-10-9 0-1,0 1 0 2,0 0-1-1,0 2 0 17,-23-2-2-17,-18 0 6 0,-15-1-4 0,-14-5 2 17,-5 0-2-17,-11 0 2-1,-5 0-1 2,1 0 2-2,7 0-1 15,11 0 2-14,12 0-1 0,8 0 2 1,19 0-1-1,8 6-4 20,9 7 1-18,9 5-2-3,7 7 1 0,0 7-12 18,0 0-72-16,54 7-97-2,-20-24-60 0,19 0-568 1</inkml:trace>
    </iact:actionData>
  </iact:action>
  <iact:action type="add" startTime="10704">
    <iact:property name="dataType"/>
    <iact:actionData xml:id="d2">
      <inkml:trace xmlns:inkml="http://www.w3.org/2003/InkML" xml:id="stk2" contextRef="#ctx0" brushRef="#br0">25018 9159 648 0,'0'0'159'54,"0"0"2"-51,0 0-52 0,0 0-50 2,0 0-5-2,203-43 11 1,-106 32 7 0,28-1-14 1,28 7-14-1,28-5-15 3,31 3-9-4,20-3-8 1,-3-5 1 1,-12 6-10 7,-22 6 2-12,-27 3 5 5,-25 0 6-1,-14 0-6 0,-20 0-4 4,-21-3 2-6,-15-4-6 2,-5 0 11 1,-20 4-9 1,-8 1 9-2,-6 2-5 0,-20 0 6 2,-9 0-1-3,-5 0-8 1,0 0-5-1,-60 0 0 5,-34 0-3-5,-32 12 6 2,-41-10 2-2,-28-2-4 24,-23 0 1-23,-27 0-1 0,-1 0 0 0,2-9 18-1,15 9 2 1,32 0 6-1,33 0-18 1,24 0 7 0,18 0-14 0,23 0 8-1,25 0-9 2,24 0 2-2,21 0-2 1,17 0 0-1,12 0-1 1,0 0 0-1,15 0 0 0,54 0 3 19,38 12-3-21,37 2 1 4,34 4-2-1,35-1 0 2,15-2 1-2,4 0 0 1,-15-5 0 0,-30-3-1-1,-19-7 2 1,-11 0 3-1,-12 0-1 0,-9 0-6 18,-16 0-1-18,-15 0 1-1,-15 0 2 1,-16-3 1 0,-16-3-1 1,-6 0 2-1,-16 1-4 1,-11-1 6-1,-9 0-2 18,-5 6 2-19,-2 0-5 1,-6-2 2 0,-3 2 0-1,0 0-1 1,0 0-2-1,-39 0 1 20,-31 2 2-19,-21 13-5-1,-30-7 9 1,-24 1-4 0,-27-7 0 1,-32-2 1-2,-11 0-1 19,-2 0-5-19,9 0 4 1,20 0 1 0,18 0-3-2,33 0 6 2,32 0-3 0,25 0 3-1,34-2-6 0,19-1 4 20,14-1-2-20,13 4 1 0,0-2 0 0,27 2 1 1,50 0 3 0,36 0-5 0,35 6 5 12,36 19-5-14,26 3 1 1,13 3 0 0,2-6 2 0,-19-5-2 1,-13-3 0 12,-12-12-2-14,-10-5 1 4,6 0 0-6,-6 0-2 10,-7-8 6 38,-18-9-6-27,-16 0 4-17,-14 3-1-2,-20 3 0 2,-19 1 1-1,-24 6-1 2,-25 1 2-3,-16 1-2 2,-12 2 3 0,0 0-6 15,-69 0 0-18,-48 0 2-1,-47 0 1 1,-33 0 0 2,-9 0 0 0,-4 0 2 0,-2 0 2 18,-8 0-2-19,-7 0 10 1,2 0-10-2,7 0 4 30,24 0-2-28,26 0 2 0,19 0-2 0,31 0-2 4,18 0 1 8,22 0-1-12,22 0 4 0,16 0-4-2,19 0 3 28,9 0-4-13,12 0-1-13,0 0 1-1,33 0 4-1,50 2-3 0,49 13-1 1,49 2-1 1,37 3 4 11,38-5-3-13,9-3 2 29,-18-3-6-12,-36-9 0-14,-38 0-5 0,-32 0 7-1,-30-6-1-1,-17-5 0 1,-21 2 4 1,-25-1-4 11,-15 10 6-12,-11-4-4 0,-14 1 0 2,-5 0 0 19,-3 3 0-20,-33 0-4-1,-61 0 3 1,-40 6 1 3,-29 3-2 11,-34-9 5-15,-28 0 3 0,-20 0-5 0,-12 0-1 37,20-9 0-21,19 6 0-15,27 3 4-2,23 0 0 1,18 0 2 1,16 26-3-2,10-1 10 3,27 0-11-3,26-8 6 0,28-9-6 19,17-1-2-18,23-7 1 0,3 0-1-2,36 0 5 1,51 0-4 39,48 8-2-23,40 1 5-14,44 1-5-2,29 5 4 2,32-8-6-3,1-7 3 1,-19 0 0 2,-31 0 0-1,-37-2-5 0,-36-20-1 17,-25-2 4-17,-27 10-1 1,-15 1 6-2,-17 4-4-2,-1 5 2 18,-8-1-1-15,-3 0 0-1,-8 0 0 4,-6-2 0 4,-2 3 1 49,-12-2-4-36,-4 0 7-18,-4 1-5 0,-10-4 4-2,1 4-6 0,-5 0 2 0,1-2 1 1,-1 1 0 1,-1-1 1 0,2 3-3 0,-3-2 4-1,8 4-5 0,-9-3 8 17,2 1-7-18,4 0 3 2,-7 0-1-1,1 1 0 0,-5 1-1 0,-1-1 1 1,0 3 0-1,-3 0-3 1,0 0 7 17,0 0-5-18,0 0 3 3,0 0-4-2,0 0-1 1,0 0 3-3,0 0-3 23,0 0 3-21,0 0-1 0,0 0-2 2,-19-4 1-1,-17-6 4 12,-12-7-6-14,-13-6 4 0,-2-5 0-4,-4 0-1 5,0-3 1-1,1-5 0 0,-8-4 1-1,7-7-4 19,-1-5 7-19,1-4-4-1,11 6 3-1,5 3-6 3,12 10 4-2,11 6-1 0,5 8 1 8,9 9-1 34,2 3 0-27,8 5-1-14,1 3-2 0,3 3 6 0,0 0 0 4,0 0 0-6,3 12-1 0,50 33 3 1,31 26-5 2,24 12 0-1,12 14 0 16,0 1-4-17,-7-9 8 0,-5-8-3 1,-10-6 2 0,-2-9-5 41,-9-4 3-43,-9-6-1 0,-14-13 1 2,-12-13-1 0,-27-13 0 0,-14-10 1 1,-11-7-4-3,0 0 3 9,0 0-2 27,-39-20-5-22,-30-26 7-12,-24-13-2-3,-20-13 2 0,-11-5-2 0,-5 1 2 1,0 3-1 1,-2 3 4 28,6 11-1-16,16 5 0-11,9 10-3 1,18 6 3-4,12 14-2 3,22 4 3 0,10 9-2-2,15 5-2 37,17 3 3-37,4 3-2-1,2 0 0 2,0 0 6 16,20 0-5-11,49 34-1-6,29 6 0 2,25 1-4 1,14 4 3-3,-2-5 0 31,-6-6-2 10,-20-9 6-39,-16-6-1-1,-22-6 1 0,-22-5-6-1,-13-6 5 1,-17 1-3 1,-7 1 1-2,-12-4 0-1,0 0 0 1,0 0-2 0,0 0 1 24,0 0-6-22,-3 0 5-1,-31 0-4-2,-9 0 6 28,-2-7-1-11,-1-3 1-16,5 3-1 1,9-1 0 0,8 3-1 0,0-2 4 0,11 2-4 21,0 2 3-19,9-2-2-1,-6-4-3 1,1-2 3 23,-7-3-1-12,-4-9 2-9,4-2-1-4,-3 1 0 2,-1-6-2-1,7 4 6-1,-3-4-8 1,4 0 5-1,-1 4 0 28,9 9-4-25,1 9-2-3,3 5 4 1,-4 1 0 0,4 2-1-2,0 0 6 41,0-3-5-23,0 3 6-15,0 0-7-1,0 0 5 1,0 0-2 0,0 0 1-1,0 3 0 1,0 16-1-1,11 6 1 12,14 4-4-13,7 6 6-1,4 8-2 2,7-1 0 0,-1 1-2-2,5 2 1 561,2-4 0-553,-5-1-1-6,-1-3 3-2,-2 0-5-1,-8-10 6 1,-5-2-2-1,-5-8 1 1,-10-5-4 0,-9-7 2 0,-1-5 0-1,-3 0 0 2,4 0-1 1,-4 3 1-3,0 0-2 0,0 11 1 1,-40 8 2 0,-28 18-2 1,-19 7 3 0,-22 12-3-1,0 3 1-1,1-3 0 0,2 0 0 1,10-6 2 0,16-7-1 2,15-7 0 1,10-3 5-2,14-10-3 0,14-4 0 2,9-10-3-3,8-7-2 2,7-5 2 1,3 0 0 0,0 0 1-2,18 0 0 0,38-17-2-1,26-20 5 2,26-15-9 0,7-11 6 0,11-7-2-1,-1-1 0 0,-14-1 1 2,-5 1 0 0,-9 4 1-1,-14 5-4 1,-15 9 7 1,-20 13-3 1,-15 15 0-2,-17 13-1 0,-13 12 1 0,-3 0-2 0,0 0 2-1,0 0-1 2,-26 0 0-1,-44 37-2 1,-30 22 0 2,-26 14 4-3,-10 4 1-2,5-2 0 3,4-4-3 5,12-15 0-6,7 1 1 0,16-13 5 0,13-6-1 0,12-8 0 0,19-11-5-1,16-4 4 0,10-10 0 2,17-5-8-2,5 0 3 1,0 0 1 0,13-20 3 0,40-29-2 0,27-17-1 0,33-11 1-1,13-9-4 1,10 2 6-1,-11 5-4 0,-22 9 4 1,-26 22-4-1,-28 17 2 1,-21 14-1-1,-21 12 0 1,-7 5 2-2,0 0-3 1,0 0 4 2,-19 20-3 14,-37 32 4-18,-29 21-7 1,-19 15 5 1,-5 0-2 0,-1-7 0 0,10-12 0 0,13-9 1-1,19-19 1 1,13-10 2 0,17-14-3-2,18-8 3 2,8-6 0 1,11-3-4-4,1 0 1 0,0 0-1 1,41-29 4-1,32-28-2 0,38-25-2 2,31-23 1 2,14-7-5-3,1 3 9 0,-27 21-8 1,-38 29 4 1,-40 27-1-2,-36 29 1-1,-16 3-1 3,0 0 0 0,-26 26 2-3,-44 36-5 3,-14 20 6 0,-15 12-3 1,1-8 3 4,8-7-4 11,2-17 1-16,15-8 0-1,14-14-1 1,18-15 3 1,16-8-4-2,15-7 5 53,2-8-4-40,8-2 5-13,0 0-8 1,0 0 4 0,0 0 0-2,15-6 0-1,38-27-2 3,12-15 2-1,18-4-6 1,5-11 6 0,-8 13-10-2,-14 13 8 0,-22 15-23 39,-21 15-6-38,-16 7-33 0,2 0-41 0,-9 0-54 11,0 0-61 5,0 14-68-13</inkml:trace>
    </iact:actionData>
  </iact:action>
</iact:actions>
</file>

<file path=ppt/ink/inkAction17.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0-10-28T02:33:48.383"/>
    </inkml:context>
    <inkml:brush xml:id="br0">
      <inkml:brushProperty name="width" value="0.05292" units="cm"/>
      <inkml:brushProperty name="height" value="0.05292" units="cm"/>
      <inkml:brushProperty name="color" value="#FFC000"/>
    </inkml:brush>
  </inkml:definitions>
  <iact:action type="add" startTime="7482">
    <iact:property name="dataType"/>
    <iact:actionData xml:id="d0">
      <inkml:trace xmlns:inkml="http://www.w3.org/2003/InkML" xml:id="stk0" contextRef="#ctx0" brushRef="#br0">15229 6070 570 0,'0'0'105'33,"0"0"5"-32,0 0-21 0,0 0-43 1,0 0 6 0,0 0 13 0,0 0-2 0,19 8-10 10,-2-8-11-10,-1 0-2 0,5 0-17 1,2 3 5 0,4-3-20 12,5 6-2-13,-4-3-2 4,-4 2-1 15,-3-2 1-18,-1-1-4-1,-7 1 14 1,3 2-3 11,3 7 21 3,-5 10-20-10,4 7 1-5,-2 13-10-1,4 5 1 1,-7 5 0 18,3 5-2-7,-7-5 2-13,-3 5-3 1,-4-4 4 20,-2 2-3-16,3 0-2-1,-3-6 2-1,0 8-2 1,0-4 2 16,0 9-1-16,0 0 0 0,0 0 1-1,0 3-2 15,0-4 1-15,0-4 4-2,0-6-5 2,0-7 1 21,10-7-1-16,-5-12 0 0,1-8 0-6,-2-11 0 14,-1-4 1-14,4-2 0 0,3 7 2 0,11-2 0 0,5 0-6 14,4-2 2-12,9-3 0-1,-7 0 0 35,13 0-1-22,-4 0 2-13,-1-13 0 1,-9 4-3-1,-8-1 6 2,-7 5-5-1,-15 5 3-1,2-2-2 13,-3 2 1-14,0 0 0 2,0 0 0-1,0 0-3 0,0 0 3 12,0 0-10-12,-17 11 8 0,-17 19 2-1,-6 4 1 9,-1 11 0-10,1 4-1 29,5 6 1-15,4 9 1-14,11 8-1-1,6 6 0 1,2 7 1 2,8 10 0 3,4 9 4 12,0 2-4-14,0 1-1-1,0-1-1 33,0-8 0-24,4 3 0-10,9 5 1 1,-3 6-2-2,-4 9 2 0,4-1 2 0,-5 2-2 1,3-2-2 10,-5-2 1-12,-1 4-1 8,-2-2 1 26,0 1 0-17,0-3-1-15,-5 3 0-1,-34 8 1 3,-2 0 0-2,-5 1 14 1,3-7-14 0,-1-9 4 16,4-13-1-16,-1-12-1-2,-3-7-2 0,1-11 4 19,-6-11 3 8,8-9-7-24,2-14 1 0,4-13-1 0,2-7-29 21,8-4-15-21,6-8 1-1,9 3-22 1,7 1-13 0,3-1 19 21,0-6-8-20,19-2-83-3,6 0-321 1</inkml:trace>
    </iact:actionData>
  </iact:action>
  <iact:action type="add" startTime="9303">
    <iact:property name="dataType"/>
    <iact:actionData xml:id="d1">
      <inkml:trace xmlns:inkml="http://www.w3.org/2003/InkML" xml:id="stk1" contextRef="#ctx0" brushRef="#br0">16269 7334 73 0,'0'0'594'20,"0"0"-524"-18,0 0 51-2,0 0-41 2,0 0-30 1,168-39 7 0,-122 19-2-1,8 2-5 1,2 1 13 4,1 2-9 8,8-2 7-14,-1 2-6 2,13 1-8 1,-2 1-28 0,2-1 4-4,11-4-9 0,-8 2 0 8,10 0 4 2,-2 1 0-3,5 1-5-4,-3-2-5 1,4 1 9 33,-3-2-4-32,6 5 11 1,2 2-9-3,-2 4 0 2,-3 4-2 0,-7-2 1-1,-3 4-3-1,1 0-3 20,0 0-2-19,-4 0 2 0,-1 0 6 0,0 0-12 1,1 0 4-2,-7 0-6 15,7 4 4-14,-4-4-1 0,5 0-3 1,10 2 6-1,-1 4-5 19,9 4 9-19,9 5-9-1,-5 4 11 0,0 7-10 2,-6-4-2 18,-9 1-1-21,-2 0 0 2,-2-5 1 0,2 6 0-1,5-2 1 2,-3 4 2-1,3 0-2 16,-5 6 3-15,0 1-7-3,-4 3 6 2,-2-4-3 0,3-2 2 1,3 6-2 18,3-7 0-20,1 3 2 0,-1-3-3-1,6-2 3 3,0 2 1 19,-2-1-2-19,-3 6 0-3,2-4-1 3,-3 4 1 15,4-1-1-17,12 6 1 1,-6 1-3 0,9 5 7 0,2-1-10 16,-11 2 6-16,2-1-3 0,-5 0-1 45,3-2 3-27,4-2-1-17,-1 0 1 0,-1-5 0-2,5-3 0 1,-7-1-3 1,1 3 6-1,-1-1-2 0,6 6-1 0,-1-6 0 18,2 3 0-18,6 3 0 0,-4-3-3-1,-7-3 6 0,-4-2-7 2,-9-5 8 0,-2 2-7 15,-2-8 5-17,-12-1-4 1,-6-3 0 0,-10 0 1-1,-10-6 0-2,-15 0 0 22,-10-1-1-18,-3-5 1-1,-10-3-3-1,-2 1 8 1,-3-3-7 19,-4 3 4-18,0-3-2-2,0 3 1 2,0-3-4-2,0 0-4 18,0 0-8-18,0 0-3-1,-19 0-14 2,-34-20 31 1,-18-18-1-2,-13-1 2 16,-13-10 1-16,-5-1-1 1,-1 1 0 1,-6-4 0-1,18 5 0 15,1 6 2-14,29 5-2 0,18 17 3-3,18 10 3 2,14 7-5-1,9 0 2 17,2 3 0-17,0-3-2 0,0 0 1 0,0 3 1 0,0 0 2 1,42 3-2 0,28 31 0 19,17 5 1-20,8 4-5 1,3-4 3 0,-10 0-1 13,-4-3 2-14,-14-2-2-3,-17 0 0 1,-15-3 2 7,-9 2 2 20,-22-2-2-18,-7 0 1-8,0 9-2-2,-24 0-2 1,-29-1 0 0,-10 4 0 12,-6-11 1 3,0 0-1-15,5-7 0 0,0-5 2 32,12-7-5-20,4-4 3-12,19-3-2 2,9-6-42-3,8 0-61 1,10-11-14-1,2-46-53 31,0-21 2-14,27 33-91-16,9 2-551 2</inkml:trace>
    </iact:actionData>
  </iact:action>
  <iact:action type="add" startTime="11367">
    <iact:property name="dataType"/>
    <iact:actionData xml:id="d2">
      <inkml:trace xmlns:inkml="http://www.w3.org/2003/InkML" xml:id="stk2" contextRef="#ctx0" brushRef="#br0">25122 9192 623 0,'0'0'213'30,"0"0"-143"-27,0 0 9-1,0 0-35 0,0 0 13-1,0 0 18 2,0 0-1 0,112-50 0 0,-64 44-3 0,18 3-21-1,18 0-17 1,19 0 0 19,18 3-9-19,8 0 1-2,11 0-3 2,4 0 5 8,1 0-14-11,0 0 6 4,-5 0-5 0,1 0-7 0,7 0 4 1,2 0-1-1,4 0 0 0,-13 0-9 0,-17 0 5 1,-13 0-4-1,-4-11 11 0,2-9-9 0,-11 2 4-1,1 1-3 1,-14 4 4 0,-8-1 3 1,-10 4-6-1,-11-2 1 1,-4 1-7 0,-4 0 4 1,0 0-1-2,-7 2-2 1,-5-1-1-5,-3 3 0 5,-5 4 2-1,-1 0-1 1,-2 1 0-1,3-1 1 2,8 0-3-2,-4 0 4 0,10 0-3 1,-5-2 3-1,0 2-4 1,-4 3 1-2,-10-2 0 2,-5-1 0 10,-11 3 0-10,-4 0-1-1,5 0 1 0,-3 0 1-1,2 0 3 0,2 0-5-1,1 0 1 0,3 0 0 2,-4 0-1-1,-1 0 1 0,-3 0 0 0,-2 0 3 1,-3 0-5 1,0 0 5-2,0 0 1 1,0 0-4-1,0 0 0 1,-21 0-5 1,-22 13 1 0,-18 4 3-1,-12-3 1 0,-6-1-3 1,-5-3 6 26,0-5-5-25,-2 0 6-3,-5 2-6 0,-1-7 2 0,-2 3 0 3,-6-3 0 5,-7 0 1-7,-13 0-2-1,-7 0 2 0,-13 0 1 1,-12 0 0 0,-9 0 9-1,-6 0-10 2,12 0 2-1,3 0-1 15,11 0 4-15,1 0-4 4,-1 0 6-7,8 10-1 0,5 4-3 3,8 1 5 0,8-7-7 0,12-1 3 1,3-7-5-1,13 0 0 0,10 0 0 18,12 0 1-22,12 0-2 0,13 0 3 1,13 0 0 2,4 0 0 1,6 0 1 0,-2 0-2 0,-5 0-2 15,-5 4 0-17,-1 0 1 1,-5-2 0 1,0 1 0 0,3 1-1 14,9-4 0-15,8 0-3 0,3 0 7 1,9 0-5 11,0 0 2-11,0 0 0 2,0 0 1 21,0 0 0-24,0 0 0 0,0 0 1 1,0 0-2 13,38 0 3-15,48 0 2 3,46 0-3-3,31 0-4 1,34 7 4 14,28 4-2-16,16 3 5 0,-3 1 0 44,-2 0-5-28,-19-2 2-15,-15-2 11 2,-21 4-11-2,-20-10 0 1,-5-5-1-1,-2 0-1 1,0-9 0-2,-9-19 2 1,-12-3-4 14,-17 6 4-16,-20 3 0 0,-11 5 0 10,-17-1 1 39,-11 5 0-36,-14 1-4-10,-11 0 1-1,-19 7 0 0,-1 3 1 2,-9 2 1 0,-3 0-3 0,0 0 4-2,0 0-6 1,-32 0 2 16,-36 2-2-17,-35 18 4 1,-22 5-1 0,-16-4 0 1,-15-5 0 10,-8 3 0-10,-7 2 1 0,-13 1 4-2,-16 1-3 49,-15-2 10-48,-5-1-11-1,-13-3 11 1,-6-3 0-2,-4 1 5 4,6-10-2-5,14-5-5 1,21 0 0 0,12 0-9 6,26 0 7 30,17 3-7-37,26 8 7 2,11 1-7 0,13 1 2-2,23 0 1 0,20-9-4 21,22 1 0-5,24-1 1-13,8-4 0-2,-3 0 1 0,3 0 3 13,0 0-1 24,0 2-4-22,0-2 2-14,4 4-1 0,56-4 0 0,28 0 0-2,34 0-2 3,16 0 3-1,17 0-6 0,21-4 5 14,1-7-5-15,5 7 0 2,-11-4 4 3,-5 8 4 18,-2 0-1-21,-3 0-3 0,-5-2-1 1,-3-3 1 42,-4-4 0-16,-1-5 3-24,3 0 0-2,-8-3-6 0,-12 7 3 1,-21-5-5-1,-16 2 5-2,-4-3-2 3,-6 2 0-2,0 3 4 22,6-1-3-21,-10 2 4 0,4-5-6 1,-2 2 2 1,-12 1-1-2,1 2 1 0,-15 1 0 0,-1 0-1 1,-8 2 3 1,-4 1-4 17,-2-3 6-20,-8 3-4 2,-12 0 3-1,-8 6-3 0,-3 0 1 0,-7 0 0 0,-3 0 0 1,0 0 0 0,0 0-2 13,0 0-10-15,-3 0 11 1,-54 3-17 0,-30 24 18 0,-32 0-5 1,-24-5 5 16,-30-7-1-18,-11-10 2 1,-22-5-1-2,-14 0 0 1,-7 0 12 5,-14 0-6 22,-3 0 13-26,4 10-15-1,11-1 6 0,16 6 0 1,24-7-4 23,12 7-6-22,17 2 0-1,12 3 0 0,19 2 0 21,27 3 0-22,18-3 0 1,25-5 0 1,18-9 0-2,16-1 0 0,14-7 0 40,8 0 0-23,3 0 0-16,0 0 0 0,0 0 0 0,0 0 0 2,7 0 0-4,42 0 0 2,23 0 0-1,28-9 0 0,33-2 0-1,28-1 0 2,36 0 0-1,28 2 0 22,22-5 0-22,7 0 0 1,-10 2 0-1,-10-6 0-1,-25 6 0 2,-25-3 0 0,-18 8 0-1,-21 0 0 0,-14-7 0 14,-4 2 0-15,-14-5 0 1,-15-1 0-1,-18 3 0-1,-26 2 0 8,-20 3 0 31,-19 5 0-29,-8 0 0-6,-7 6 0-4,0 0-6 0,-38 0-6 2,-62 0-1-2,-43 6 8 0,-38 3 10 0,-30-5-4 307,-23 2-1-307,-10 1 3 12,-1-2-3-13,25 5 0 0,31 7 0 3,33 0 2-1,43-1 6-1,40-4-8-1,31-7 11 1,25 1-10 0,17-2 1 0,0-4 1-1,11 2-3 1,78 5 0 2,56-2 0-2,46 7 0 0,24-4 0 2,11-3 0-2,-15 1 0 1,-15-6 0 1,-31 0 0-2,-24 0 0 0,-13 0-3 2,-11-15 0 1,-4-1 3-1,-6-2-1 1,-12 5-2 3,-13 2 6-5,-2 2-2 4,-12-2 0-5,-10-1-2 2,-2 1 0 0,-3 0 0 1,-7 1 1-1,-5-3 0-1,-4 6-2 3,-2-3 5-3,-6 5-3 1,-1 3 4 1,-1-5-7-1,1 4 3 1,-4 1 0-1,2-3 1 0,-2 2-1 0,-1-4-1 0,-6 5 1 2,-1-3-2-3,-4 5 6 2,1-3-3-1,-3 3 2 17,-4 0-3-18,-3 0 0 1,1 0 0 0,-4 0 0 1,0 0 0-1,0 0 0 2,0 0 0-3,0 0 0 1,0 0 0 0,0 0 0-1,0 0 0 0,0 0-5 2,0 0 1-3,-23 0-6 1,-18 17 2 12,-12 5 5-11,-8 0 0-2,-10 1 6 0,-9-1-6 32,-8-2 3-18,-10-1 0-14,3-4-1 4,-2-7 1-3,8-8-2 2,17 0 0-2,12 0 1 1,17 0 2 3,14 0-5 1,20 0 7 41,9 0-6-32,0 0 0-13,0 0 3 0,0 0 0 0,0 0 0-2,2 0 0 2,41 0 2-1,25 0-3-1,31 0 5 0,15-2-5 0,7-8 1 5,-1 5 0 6,-10-3-2 53,-19 3 2-46,-18 3 0-15,-22-2 2 1,-11 4-5-2,-11 0 6 1,-6 0-3 0,-7-3 1 1,-4 0-2-2,-2 3 1 2,-4 0-2-1,-5 0 3 18,-1 0-1-18,0 0 0-1,0 0 0 2,0 0-3-1,0 0 6 0,0 0-6 0,0 0 3 1,0 0 0-1,0 0-2 23,0 0 0-23,0 0 2 1,0 0-4-1,0 0 2 1,0 0 2 0,0 0-7 17,0-8 6-18,-33-6-1-1,-18-6-1 0,-10-3 2 1,-15-8 0 0,0-6 1-1,-1 2-2 17,1-7 6-17,-9 3-7 1,4-5 6-3,6 8-2-1,-5-3 0 11,6 3-1-7,3-2 0 0,10 5 0 43,6 2 0-29,10 6 0-15,18 8-2-2,9 7 4 1,11 1-2 1,7 5 2-2,0 2-3 0,0-2 2-1,0 4 1 0,0 0 1 1,0 0 3 1,25 0 5 2,39 10-3 28,33 24-4-15,19 10-2-16,4 11 0 0,0 1 0 2,-2-1-3-1,-7 4 2 1,-8-9-1 10,-16 1 0-2,-11-9 1-8,-20-5-2-1,-17-9 4 0,-16-9-1 39,-10-10 1-26,-11-6-6-13,-2 0 3 1,0-3-1 2,0 0-2-2,0 0 0 0,0 0 0 0,0 0-3-2,-13 0 1 0,-39-3-13 9,-32-28 15 26,-19-12 0-24,-12-9 3-11,-1-2 0 3,-1-8 0-3,10-2 0-1,2 0 2 0,10-10-5 0,5 10 6 37,19 3-3-27,13 14 3-8,17 12-6 3,12 5 4-4,15 6-1 2,1 7 0 0,-2 6 1-2,11-1-2 36,-4 7 2-37,6-2-5 0,2 5 8 0,0 2-4 16,0 0 3-10,0 0-3-5,0 0 1 1,0 0 6 27,10 0 7-14,46 11-2-14,21 26-11 1,27 10 2 1,4 7-1 0,5 3 2-1,0 1-7 20,-9 4 4-17,-7 2-1-3,-17-1 0 2,-13-8 0-2,-14-11 0 32,-21-12 2-17,-3-9-5-14,-14-12 8 0,-7-2-6 0,-3-5 2 0,-5-4-2 0,3 2 0-2,-3-1 1 1,4 6 0 5,2-4 1 3,-3 3-5 35,4-5 8-27,-3 3-6-12,-4-1 4-2,5-3-4-1,-5 3-1 1,0-3-3-1,0 0 6 1,4 0-3-1,-4 0 0 1,7 5 3-2,2-3-2 0,3 1 5 0,1 1-5-2,-6-1 2 27,4-3 0-24,-9 0-1 0,5 2 1 0,-7-2-2 38,0 0 4-24,0 0-5-12,0 0 6-1,0 0-3-1,0 0 2 1,0 0-4-1,0 3 2 1,0-3-3-1,0 0 2 0,0 5-3 1,-7 13-3 17,-35 8-1-18,-21 12 5-2,-18 10 6 0,-7 3-4 3,-5-1 2-2,0 1-2 8,9-7 1 31,9-4 0-24,10-9 0-16,8-6 1 2,11-6-2 0,12-2 3 0,10-4-2 0,8-5 4 0,4-6-7 0,8-2 3-1,4 0 0 0,0 0-1 15,0 0 1-13,0 0-2 55,13 0 4-36,33-25-6-21,28-20 8 0,33-16-8 0,11-5 3-1,18-6 1-1,-7 1-1 1,-6 4 1 1,-20 11-1 1,-29 16 2-3,-22 12-5 0,-23 14 8 0,-16 8-4 1,-5 6 4 67,-8 0-7-52,0 0 5-15,0 0-3 3,0 0 2 0,-28 32-1-1,-36 18 0 1,-25 18 0-2,-16 5-2 3,4 2 6-2,-2-2-5 0,9-2 3-2,9-9-3 1,13-7 2 1,13-9-1-2,11-11 0 2,14-11 2 9,16-12-4-11,10-10 6 36,8-2-8-22,0 0 6-9,0 0-4-2,0 0 1-4,3-2-1 2,38-34 1 0,27-16 0-2,25-25 1 1,11-7-2 8,8-9-2 62,-12 6 8-50,-16 9-7-18,-23 14 3 0,-24 21 0 2,-13 18-2-3,-16 16 2-2,-8 9-1 2,0 0 2 1,0 0-4-1,-32 17 8 1,-36 32-9 1,-29 15 8-2,-16 6-6-1,9 3 3 2,7-9-1-1,14-4 2 0,18-9-2 9,12-10 0-11,16-9 1 34,11-10 0-19,10-8 3-10,9-3-5-4,-4-2 1 2,1-1 0 0,6 1 0-1,-2-4 0-2,3-2-1 12,3-3 2-8,0 0-4 58,0 0 6-46,0 0-7-14,0 0 3 0,0 0 0 2,0 0-7-2,0 0-1 0,0 0 3 4,0 0 0-5,3-3 3 3,14-11-4 0,-1 6 7-1,-3-1-8-2,-2 1 7 2,2-1-14 0,-2 1-13-1,5-4-21 261,0 2-32-263,2-7-60 0,-3-11-55 0,-10 13-99 0,2 3-173 5</inkml:trace>
    </iact:actionData>
  </iact:action>
</iact:actions>
</file>

<file path=ppt/ink/inkAction18.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0-10-28T02:33:48.383"/>
    </inkml:context>
    <inkml:brush xml:id="br0">
      <inkml:brushProperty name="width" value="0.05292" units="cm"/>
      <inkml:brushProperty name="height" value="0.05292" units="cm"/>
      <inkml:brushProperty name="color" value="#FFC000"/>
    </inkml:brush>
  </inkml:definitions>
  <iact:action type="add" startTime="5821">
    <iact:property name="dataType"/>
    <iact:actionData xml:id="d0">
      <inkml:trace xmlns:inkml="http://www.w3.org/2003/InkML" xml:id="stk0" contextRef="#ctx0" brushRef="#br0">15168 6159 490 0,'0'0'124'44,"0"0"32"-40,0 0-65 1,0 0-34-2,0 0-1 0,0 0-5 1,24 0 25-1,-4 0-33 1,-3 15-1-1,12 4 1 10,6 4-13-12,-3 2 7 0,4 4-7 2,-4-5-14 0,1 6-3 0,-4 2 9 0,-3 2-7-1,-1 9 0 4,-6 7-3 14,-5 9-1-15,1 12-6 8,-4 10-1-10,1 12 0 21,-3 10-4-22,-2 10 2 3,-1 10-1 0,-6 8 5-1,0 2-4 0,0-6-1 1,0-7 0-1,0-4 0 19,0-12 2-19,0-5-3-1,0-15 2 2,7-16-1-2,5-13-2 18,-4-24 2-17,8-8 2 0,7-13-1-1,2 0-1 24,7-5-1-23,4 0 1 1,1 2-2-1,-1-5 2-1,0-2-2 1,-4 0 4 16,-3 0-6-17,-6 0 4 1,-3 0-2-1,-7-9 1 2,-7 6 0-1,-4 1 0 15,1-1 0-16,-3 3 0 1,0 0 0 0,0 0-1 1,0 0 2 13,0 0-2-14,0 0 1 0,0 0-1-1,-27 34 1 0,-17 16 1 11,-3 16 0-10,-2 16 1 0,1 12-3-2,7 15 2 13,10 21 2-11,3 8-2-2,2 13 1 29,11 16-1-11,10 9 0-19,-3 9 1 1,8 12 0 2,0 9 1-2,0-2-2 3,0-3-1-4,0-19 2 2,0-12-1 15,0-20 0-15,0-4-2 1,-4-8 2 13,-19-14-1-16,-11-11 0 3,-6-14-1 3,-12-13 0 19,-5-7 2-23,2-8-1-1,-1-5 0 1,3-1 0-3,6-3-2 24,6-3 2-20,8 0-1-1,7-12 1-1,10-12-8 40,14-20-12-23,2-15-18-15,4 0-74 2,23-27-99-4,7-18-344 3</inkml:trace>
    </iact:actionData>
  </iact:action>
  <iact:action type="add" startTime="7169">
    <iact:property name="dataType"/>
    <iact:actionData xml:id="d1">
      <inkml:trace xmlns:inkml="http://www.w3.org/2003/InkML" xml:id="stk1" contextRef="#ctx0" brushRef="#br0">16184 8380 775 0,'0'0'86'16,"0"0"43"-5,0 0-59-9,0 0-29 1,0 0 15 2,205-59 5-3,-141 33-1 2,12 4 9-1,8 0-20 5,11-2-4-5,8 0-4 0,14-6-4-2,-5 12-10 3,5-1 1 17,-1 2-6-18,-3-6-9 1,-4 3 2 10,7-10-2-14,8-2 1 4,10 1-3 0,1 0 8 1,1 5-17 15,2-4 4-15,-7 8-2-1,-6-1 2 0,-5 4 1 0,1 4-1 0,-13 1 10 17,1 6 1-16,-7 3 2-2,1 2-12 0,-3-1 4 3,1-1-9 1,6 3 1 13,-2-1 0-16,0 3-2-1,-3 0-1 1,-3 0-3 16,-7 0 3-16,1 0 0 0,3 5 0 0,-8 7 1 16,8-2-1-17,-8 5 0 2,5-3 2-1,0-7-1-1,0 5 0 17,2 3 0-19,2-4 0 4,-5 9 2-1,5 2-1 0,-4 4-1 16,-2 0 0-16,2 9-1-2,1 1 1 2,-3 8 0 0,2 1-1 15,4 0 2-15,-6-8 0 0,9 7-1 0,0-3 2 15,0 1-2-16,-5 2-2 1,-8-8 0-1,-6 3-1 0,-1-10-1 19,-4 3 1-18,1 0 2-2,3-11 0 1,1-3-2 1,3 0 4-3,9-5-4 33,-3-1 2-33,0 6 0-1,4-6 0 0,0-1-1 1,3 0 0 30,0-2 2-14,-5 3-2-17,3 3 4 0,-11 1-3 1,-7-5 1-1,-9 2-2 0,-11-4 1 9,-14 1 0 9,-9-5 0-15,-11 1 1-1,-3-4-2 32,-1 0 3-17,-4 0-6-13,-2 0 7-1,-3 2-6 2,-6-2 3-2,-4 0 0 1,3 4 0-1,-3-4 0 14,0 0-1-13,0 0 0-1,0 0-1 0,0 0-2 16,0 0 3-15,-23 0-5-1,-26 0 3 2,-20-11 2 12,-6-15 0-14,-21-12 0-2,-1 6 1 1,-3-7-2 35,3 2 4-18,9 3-4-15,5-4 5 0,12 8-4-2,12 3 2 1,8 3-1 0,20 11 1 0,18 6-1 0,8 7 0 16,5 0 0-15,0 0 2 0,0 0-1-1,0 0 3 0,5 0-2-1,46 0 2 17,22 27-2-17,15 3-2 0,8 5 1 22,4 1 0-18,-3 3-2-3,-10-2 3-2,-6-1-1 5,-17-5 1 9,-8 3-1-15,-18-1-1 0,-8 2 0 29,-14-1 0-14,-16 5-1-12,0 3 0 0,0 0 2 1,-30 3-2-3,-15-3 3-1,-10-5-3 382,-2-3 1-371,-1-14-1-10,-8-3-1 1,6-7 1 4,7-7 0-6,12-1-3 2,13-2 3-1,20 0-8 1,5 0-27-1,3 0-87 1,7-28-29 1,45-8-71 0,-18 16-41-1,9 7-547 2</inkml:trace>
    </iact:actionData>
  </iact:action>
  <iact:action type="add" startTime="9399">
    <iact:property name="dataType"/>
    <iact:actionData xml:id="d2">
      <inkml:trace xmlns:inkml="http://www.w3.org/2003/InkML" xml:id="stk2" contextRef="#ctx0" brushRef="#br0">25074 9085 275 0,'0'0'500'31,"0"0"-419"-28,0 0 38 2,0 0-49-2,0 0-9 1,0 0 17-1,0 0-4 1,60-7 1 0,-25 7-13 0,14 0-10 0,2 0 0 0,10 0-4 0,14 0-2 0,9 0-7-1,15 0-4 2,14-4-13-1,13 1 1 9,9-3 1-9,8 2-8-2,-2 4 8 3,-4-9-15-2,-18 3 3 2,-10-3 3-1,-12 1-4-1,0 5 0 0,-4-2 5 1,-2 1-4 0,2-1-9-2,-5-3 7 0,-5 0-7 2,-2-1-3-1,-11-1 0 1,-1-3-1 0,-2 4 1 16,-9 1 2-17,4 6 2-1,-1 2-2 2,3-3 6 2,0 3-5-4,0-6 4 1,2 0-5 0,1-1 0 2,1-5-1-4,-4-1-1 3,8 4 0 1,-4 1 0-1,5 1 5 0,-6 7-5-1,-7-2 9 2,6 2-9-1,-11-4 5 0,1 4-4 0,-2 0-1-1,-8 0 1 2,-1 0-1-1,-6 0 0-2,-1 0 1 2,-5 0-2-1,-4 0 3 2,-2 0 0 2,-13 0-1-4,-1 0-1-2,-9 0 0 3,-4 0 0 0,0 0 0-1,0 0-4 1,-2 10-1 0,-39 3-6 0,-20 7 11-2,-23 2-1-1,-13 5 0 0,-13-7 1 1,-5 7 0-1,-5 0-1 3,0-3 1-1,-4-4 0 0,-2-5 1 3,-6-3-1-5,-4-7 2 1,-9-1 3-1,-19-4-5-1,-20 0 4 0,-13 0-4 2,0-6 3 17,3-6-3-19,20 7-1 1,6 5 0-1,8 0 1 1,20 0 0 2,12 0 2 0,18 0 2-2,13 0-3 1,10 0-1 2,10 0 2-1,9 0-2 0,8 2 1 1,11 4 0 0,4-6 0-2,15 0 1 2,9 0 0 0,5 0 0 0,9 0-4 1,7 0 2 0,0 0 0 0,0 0 0 14,0 0 2-15,0 0-2 0,0 0 0-2,0 0 4 0,0 0-2 0,18 0 2 1,32 0-3 0,23 0 2 0,24-6-2-1,38-9-1 16,29 6 1-14,46 5-1-2,22 0 0 2,5 4 0-2,4 0 3 1,-13 0-1 13,-14 0 0-14,-9 0-2 0,-13-13-1 33,-11 2-5-19,-4-5 0-16,-6-1 5 2,-14-3 0-1,-16 0-3 0,-20 1 5 0,-24 4-4 0,-17 5 4 66,-19-2-1-45,-17 10 0-17,-11-6 1-1,-14 8-2 2,-9 0 2-1,-9 0-1-2,-1 0 2 1,0 0-4 1,0 0 2-1,-4 0-1 18,-55 0-7-17,-30 17 2-2,-31 13 6 1,-24-5 0 0,-17-5 0 2,-8-1 1-2,1-2 2 19,-2 0-2-19,-5-8 3 1,-20-3-4-2,-25-3 8 2,-22-3-3-2,-15 0 11 1,-6 0-11 1,21-3-2 16,8-3 8-15,33 2-1 0,30 4 7-2,21 0-10-1,26 0 4 1,28 0-6 1,12 0 0 17,20 0-1-20,13 0-4 1,12 4 0 1,19-2 0 0,13 2 0 0,2-4 0 17,5 3 0-17,0-3 0-1,0 4 0 1,25 0 0 0,42 5 0 12,39 1 0-11,38-2 0-2,33 1 0 1,31-6 0 15,3-1 0-16,4-2 0 0,-6 0 0 0,-20 0 0 1,-12 0 0-1,-4 0 0 16,-8 0 0-16,-1 0 0 1,-8 0 0 0,-11 0 0 29,-1-2 0-12,-14-13 0-18,-12 0 0-1,-21-2 0 1,-25 2-5 1,-15 3 4-1,-20 7 0 2,-16 0 0-1,-10 2 0 1,1-1 2 17,-9 1-1-17,-2 3 3-1,-1-2-6 1,3 2 2-1,-3 0-1 1,5 0 1-1,-1 0-1 19,-4 0 1-19,0 0 1 0,0 0-4-1,0 0 6 1,1 0-4 0,2-3 1 15,4 1 1-15,9-1 1-1,5 3-1-1,15-3-3 0,-4 3 3 0,8 0-3 16,-3 0 6-16,-5 0-4 1,-5 0 3 37,2 0-3-20,-1-4 1-17,-1 3 0 0,4 1-2-2,-4-6 1-1,1 6 0 1,-4-3 2 0,-5 0-5 1,-4-1 6-1,2 3-4 32,-4 1 1-20,-1 0 1-10,-1 0-3-2,-1 0 3-1,-2 0 0 0,3 0 0 1,-2 0-3 37,-2 0 6-16,2 0-3-18,-5 0 2-1,-1 0-4 2,2 0 2-1,-5 0-1 1,0 0 1-1,0 0-1 18,0 0 1-18,0 0-2 1,0 0-1 1,0 0 1-3,0 0 2 1,-12 0-6 19,-32-9 0-19,-12-6 2 0,-21-7 4 0,0-8-1 0,-7-7 1 0,-3-5 0 16,-3 2 1-15,6 1-1-1,3 5 3-1,9-3-3 1,11 7 0 0,7 3 0-1,11 3 0 5,12 4 1 17,8 4-2-21,14 1 3-1,2 9-4 0,7 5 5 3,0-1-5 1,0 2 3 11,0 0-1-15,0 0 2 2,0 0 1-1,0 0 2-1,12 0-2 17,33 7 4-16,18 21-7-1,17 12 3 0,16 7-2 11,5 13-2-10,8 2 1-1,3-2 0 0,-11 1-1 30,-4-4 2-16,-10-3-2-11,-10-5 2-3,-16-11 2-1,-18-9-1-1,-11-12-3 1,-17-6 1 1,-9-9 0 0,-6-2-1-1,0 0 1 18,0 0-1-20,0 0-4 14,0 0 5-8,-16 0-9-4,-35-15 6 0,-20-26-1 21,-21-10 3-5,-13-1 1-10,-8-8 0-4,-2 2-2 3,-1 1 4-4,6 1-4 0,3 9 5 22,14 1-2-22,9 8 1-1,13 6-1 1,14 3 0 2,8 9-1 0,8 3 2-2,14 4 0 4,9 8-3 2,5-4 1 22,11 6 0-26,-1 0 0-2,3 3 4 0,0 0-4 0,0 0 2-1,0 0 0 1,5 0 0 43,46 3 5-21,29 24-4-21,29 8-3 1,20 14 2-1,7 0-5 2,-7 3 5-2,-6-5-4 0,-19 0 2-1,-11-8 0 2,-20-1 1 14,-15-7-1-15,-12-4 1-3,-10-7 1 0,-8-7-1 3,-8 3 0 0,-2-5 0-1,-8-4 0 1,0 0-2-1,-7-2 2 9,4-2-2-7,-7-3 1-2,0 0-2 20,0 0 2-19,0 0-7-2,0 0 5-2,-48-17-7 2,-24-22 5 38,-24-19-1-22,-17-13 4-16,-4-8 1 2,-2-3 0 0,14 3-1-1,17 11 3 0,15 13-4 0,20 13 4 1,12 17-1-2,15 8 2 1,19 9-4-1,-2 2 1 17,9 6 0-18,0 0 2 0,0 0-2 66,0 0 3-50,0 0-3-15,0 0 8 1,28 7-5-2,20 30 2 0,20 14-5 2,11 6 0 3,8 5-3-3,0 2 3 1,-3-3-1-1,-2-1 0 1,-11-9 0 0,-13-6 2 14,-5-15-1-16,-6-5 1 1,-7-5-2-1,-5-6-1 1,-3-4 2 1,-7-3-1-3,-2-1 1 12,-3 0-1-10,-7-1 2 41,-6-5 0-25,-1 3 0-15,-6 0-2 0,0-3 0-2,0 2 1 1,0-2-3 1,0 5 0-1,-13 10 2-1,-28 4-3 1,-15 11 3-2,-15 6 1 2,-6 5-2 3,-3 4 4 7,2 3-2-9,-2-1 0 34,5-4 1-25,5-1-1-7,2-5 0-4,9-6 0 1,14-4 1-1,4-4 1-2,14-8 0 2,8-6-3 1,9-8 1-2,7-1 0 7,3 0 0 29,0 0 0-23,0 0-1-12,0 0 2 0,9 0-3 2,36-18 4-2,18-26-4 0,33-11 2-1,16-13-2 0,4-5 2 311,-2 4-1-309,-10 0 1 0,-20 11 0 11,-11 6-1-13,-12 8 2-1,-6 13-1 3,-20 5 2-1,-9 13-3-1,-15 8 2 0,-11 5-1-1,0 0 0 0,0 0 2 1,0 0-2 1,-31 35-3 1,-29 24 2-1,-30 18 1-1,-10 3 1 1,-9 5 1 2,-6-7-4-2,0-4 2 2,3-9 0-1,4-3 1-1,13-6-1 1,10-6 0 0,17-8 2-1,16-13 3 2,23-10-5 3,13-13 4-6,13-6-4 3,3 0 0-2,0 0 0 0,3-20-2 0,40-31 2 0,27-22-1 0,30-19 1 1,24-10 0 1,14-4 0-1,-2-1 1 3,-12 12-2-2,-27 16 1 3,-36 22-2-3,-27 27 2 2,-21 16-2-2,-13 14 1 0,0 0 2-1,0 0 0 1,-24 27-1 0,-44 36-4 0,-21 19 0 3,-18 17 4-2,-3-5 0 0,7-6 1 1,17-16-1-3,17-16 1 18,20-16-1-16,15-15 2-2,18-14 2-1,16-11-4 3,0 0-1-2,0 0 0 1,15-24-1-1,30-30-1 0,24-20 1 0,15-10 0 1,16-2 4 0,-7 15-3 0,-18 17 3-1,-25 26-3 1,-27 18 1-3,-19 10 0 3,-4 0 0-4,0 0 0 0,-37 38-3 0,-23 16-2 0,-11 14 4 17,-1-4 2-2,11-2 0-15,13-12 3 1,9-13-5 5,10-10 1 64,13-13 0-55,7-4 0-13,6-5 0 0,3-5-2 3,0 0-10-2,0 0-43 2,0-9-54 1,42-19-62 0,-11 11-130-4,17 0-384 2</inkml:trace>
    </iact:actionData>
  </iact:action>
</iact:actions>
</file>

<file path=ppt/ink/inkAction19.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0-10-28T02:33:48.383"/>
    </inkml:context>
    <inkml:brush xml:id="br0">
      <inkml:brushProperty name="width" value="0.05292" units="cm"/>
      <inkml:brushProperty name="height" value="0.05292" units="cm"/>
    </inkml:brush>
  </inkml:definitions>
  <iact:action type="add" startTime="16860">
    <iact:property name="dataType"/>
    <iact:actionData xml:id="d0">
      <inkml:trace xmlns:inkml="http://www.w3.org/2003/InkML" xml:id="stk0" contextRef="#ctx0" brushRef="#br0">202 13818 448 0,'0'0'208'10,"0"0"-77"-10,0 0-45 8,0 0-23 115,0 0-12-120,0 0-9-3,0 0 5 0,16 22 3 1,-16-2 17-1,0 2-21 0,0 10 6 0,0 7-7 0,0 9-14 1,4 8-18 0,-4 1-13 2,0-7 1-2,0-6 3-1,0-7-3 1,0-9 2-1,0-5-5 0,0-5 2 0,0-1 0 16,0 0-1-14,0-2 3 4,0 5-4 7,0-7 4-6,0 5-3-7,3-7 5 142,-3-6-7-133,0 1 4-8,3-6-1 0,-3 0 1 1,0 0-1-1,0 0 3-1,0 0-2 0,3 0 11 1,1 0-6-1,3 0 23 0,9 0-20 0,8 6 3 0,6-1-8 0,9 3 2 1,2-4-2-1,5-4-2 0,8 0 1 0,1 0-1 0,6 0 8 0,7 0-9 0,3 0 7 9,-1-4-6 3,-7 2 5-4,3-1 2-8,2 3 1 135,-7 0 6-131,2-3-7-3,-3 3 6 1,-2 0-12-1,1 0 18-1,2 0-16 1,-2 0 7 0,-3 0-6 1,-3 0 3 0,-1 3-2-1,-4 0-5-1,-1-1 6 2,-1 2-7-2,-3-3 5 0,5 3-3 0,-4-1 0 1,12-3 0-1,5 3-2 0,9-1 4 8,9-2-4-4,-2 0 4-3,2 0-4 14,-7 0 0-8,-1 0 4-6,-4 0 2 189,-3 0-5-188,2 0 2 0,4 0-3-2,-2 0-1 0,6 0 3 1,6 0-3 0,-1 0 1 0,1-2 3 1,1-1 0-1,0 3-1-1,-1-3 2 0,4-1-3 1,6 4 1-1,-3 0 2 6,0 0-3-4,-3 0 4 0,6 0-5-1,-2 0 10 1,-2 0-10 0,-6 10 14-1,-5-4-14 0,-3-5 5 0,2 2-5-1,0-3 0 0,0 0 4 1,-7 0-1 1,7 0 4 8,-7 0-7-9,-1 0 11-1,-6 0-10 0,0 0 3 28,0 0-4-18,-5 0 2-8,2-4-1-1,-1 0 0 1,-2 2-2 9,-6-4 2-8,8 2-5 1,1-1 8 11,6 3-3-14,1-4 2 22,6 1-6-14,-1 3 3-7,-1-2-1-2,-1 4 0 1,0-3 1 171,-1-2-3-166,1 2 7-5,-6 1-6 0,-2 2 7-1,2 0-7 1,-10 0 4-1,1 0-3 2,-11 0 0 0,-8 0 1-1,-2 0-1 0,-11 0 3-1,0 0-5 0,1 0 6 6,-6 0-3-5,1 0 3 0,-1 0-6-1,-2 0 2 1,0 0 0-1,-6 2 0 1,0 1 1 0,-4-1-2 0,0 1 4 0,2-3-4 0,-5 0 7 0,3 0-9 8,-1 0 4-8,-2 0-2 1,2 0 0-1,1 0 1 14,-3 0 0-10,8 0-3 164,-3 0 2-160,5-31 2-1,3-19-3-8,3-12 3 1,1-13-1-1,8-2 0 1,1 4 0 0,5 9-2 2,0 14 5-1,7 13-6 2,-5 8 9-2,5 7-4-1,-2 5 4 1,-5 0-10-1,-7 4 4 0,-2-2-3 0,-12-2-15 0,-5 0-40 0,0-3-62 0,-2 3-47 1,-3 15-63 0,0 2-49-1</inkml:trace>
    </iact:actionData>
  </iact:action>
  <iact:action type="add" startTime="19651">
    <iact:property name="dataType"/>
    <iact:actionData xml:id="d1">
      <inkml:trace xmlns:inkml="http://www.w3.org/2003/InkML" xml:id="stk1" contextRef="#ctx0" brushRef="#br0">26520 8441 588 0,'0'0'184'31,"0"0"-158"-28,0 0 74 0,0 0-40 1,0 0-33-2,0 0 11 2,0 0 14 3,-215 21-11-5,145-16 7 0,-1 4-16 0,-13-1 6 0,-7 0-6-1,-2 1-6 0,-7-4-6 1,3 4-6 1,0 2 12-2,-2-1-7 0,2 0 3 6,9 1-10-5,0-3 5 2,3 4-3-2,4 1 0-1,-3 5 4 1,0 1-5 1,0-2 0-1,-4 3-5 0,6-1 3 1,3 1-11 12,8 5 5-14,5 7-3 0,14 5-2 0,-1-1 3 2,6 9 3-1,7-12 5-1,1 1-5 0,14-2 5 1,8-12-8 0,1 0 5 0,10 4-6-1,6-4 4 0,0 4-4 1,0 5 3 12,23 0 7-10,25 12 1-3,14 3-3 45,12 9-2-27,7 4 10-15,3 2-9 2,5-3 8-3,-8-4-12 0,2-3 2 1,-10-4-3 0,6-4-1 0,9-9 2 15,5-4-4-15,7-3 4-2,16-7-3 2,9-1 8 0,4 0-9 0,11-3 7-3,-2 2-4 3,0-5 3 14,5 4 3-15,-2 0-4 1,2-5 5 0,-9 7-4 2,-3-4 4 20,-3 1-11-23,-2 1 12 1,-1-7-11-1,-12-1 0 1,-9-7 1 0,1 0 0 15,-10 0-4-17,10 0 4 1,-2-9-4 32,-2-2 5-32,8-1 3 18,-8-2-3-19,4 0 0 0,-5-3-1 2,-3-3 0 1,-3 1-1-3,0-1-1 2,5 1 0 17,-2 2 3-17,-4-6 5-1,-1-5-8-2,-5-5 3 1,-6-3-3 39,-11-5 0-23,-11 4-4-15,-8 2 5 0,-6-7-2-3,-4-2 2 1,-6 0-2 0,-2-1 2 2,-10 3 0 0,2-3-1-2,-1 1-2 1,-6 2-3 16,-4-1 3-18,-2 0 0 1,-3-2-1 5,-9-7 3 24,0 1 0-17,0-3-2-10,0 4 7-3,-32 2-10 1,-8 0 7-1,-10 1-4 8,-10 2 2 7,-8 6 0-12,-12 7 0 28,-17 7 0-15,-7 4-2-14,-12 8 5-1,-6 1 2 0,-4 2-3-1,0-2-2 1,-3 1 0 4,-7 0 0 40,-8-2 2-32,-1 4-2-13,2-2 0 0,-4-6 3 0,2 0 4 0,-2 0 1 1,0 6 3-1,10-1-4 14,8 9-2-13,14-1-2 5,8-1-2 10,2 5-1-16,5 0 1 24,-4 0 3-12,-2 0-2-11,2 5 4 0,1 5-2-1,6-1-3 255,5-8 0-243,-5-1 0-11,-3 7 1 0,-4 2-1-1,-6 2-2 0,0 8 5 1,2 3 2-1,11-5-5 1,10 6 3 0,0-1-3 1,6-2 1 0,-7-1 1-1,4 2-2 0,2-2 0-1,-2-2 2 4,9 5-6-4,7 1 8 0,11 3-7 1,7 2 4 0,8-4-4-1,14-3 2 7,0-2 0-3,11-2-2-1,4-3 3 0,3 3-2-2,4 7 2 3,6 14 1-1,0 10 2-1,0 12-7 1,3 3 3 0,23 2 0-1,2-3 3 2,5-8-2-1,8-5-2 3,-1-6 3-4,15-4-5 2,10-8 6-2,15 2-1 13,17-1 0-12,13 2-4 0,8-1 1-1,9 3-1 1,20 1 1-1,5-7-2-1,9-3 1 1,7-7 4 2,-10-2-2-1,-10-4 2 0,-5-2-4 13,-12-1 2-15,-4 3 0 0,-9-1 4 0,-4 3-3 26,4-5-1-17,-5 3 2-8,-3-2-3 0,-3-8 5-2,-15-4-3 0,-7 0-1 317,-2 0-2-309,-12 0-2-8,-5-4 1 1,-8-5 2-1,0 1 1 3,-1-7-4-3,11-2 8 1,5-7-6 2,11-6 4-1,8-2-4-1,-2-5-1 0,-4 3 1-1,-5-1-1 0,-10 8 1 0,-4 5 2 1,-8 5 0 0,-4 2-2-1,5 2 4 2,0-2 0-1,7 2 1 0,4-8-6 1,6-4 3-2,-2 0-3 0,-6-2-1 4,-6-3 1 0,-9 3-1 7,-2-2 5-8,-8 4-7 0,-7-6 4 1,-3 3 1 0,-4-2-4-1,-2-7 3 1,-5 3 1 0,-7-3-1 0,-6 4-3-1,-10-4 3 1,0 1 0-1,0-3 0 1,-26-1-3-1,-15 1 5 0,-12-4-1 0,-8 4-1 0,-12 2 0 2,-4 1 2-1,1 5 0 6,-3 4-3-8,2 3 6 1,-4 4-4-3,-7 3 6 1,-3-1-7 1,-4-2 4 1,5 0-2-1,-4 0 0-2,1 1 1 0,2-1-1 0,-2 1 2 3,5 2-1 1,0 6 2-4,2-4-2 0,-1 6 2 15,-10 4-1-15,-12 0 4 1,-11 2-1 31,-5-3 2-18,-2 3-4-8,6 0 0-3,11-2 2 1,-1 3-3 1,2-6 2-1,0 1-5 1,2 5 2 15,14-6-1-16,6 8 6 0,10-7-4-1,14 1-2 0,2 1 3 0,16 5-4 6,4 0 5 9,11 0-7-16,5 0 3 1,8 0-1 0,4 14-43 32,13 17-84-19,0-17-84-12,13 2-141-2</inkml:trace>
    </iact:actionData>
  </iact:action>
</iact:actions>
</file>

<file path=ppt/ink/inkAction2.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0-10-25T06:04:31.133"/>
    </inkml:context>
    <inkml:brush xml:id="br0">
      <inkml:brushProperty name="width" value="0.05292" units="cm"/>
      <inkml:brushProperty name="height" value="0.05292" units="cm"/>
      <inkml:brushProperty name="color" value="#FF0000"/>
    </inkml:brush>
  </inkml:definitions>
  <iact:action type="add" startTime="9264">
    <iact:property name="dataType"/>
    <iact:actionData xml:id="d0">
      <inkml:trace xmlns:inkml="http://www.w3.org/2003/InkML" xml:id="stk0" contextRef="#ctx0" brushRef="#br0">11176 14818 442 0,'0'0'217'102,"0"0"-96"-99,0 0-50 0,0 0 26-1,0 0-26 3,0 0-1 1,0 0 10-3,0 0 2 0,0-3-10 3,0 3 0 24,0 0-13-26,0 8-9 3,0 19-8-4,0 0-19 0,-1 4-4 0,1 9-5 1,0-3 0-2,0 8-7 2,0-8 0-1,0-1 0 1,0-6-2 7,13-2 7-11,1-5-8 5,7-7 8-1,3 7-11 0,4-6 7-1,2 2-1 16,8 1-3-14,0-3-2-1,-2-2 5-1,6-2-4 1,0-2-1 0,7 2 6 0,1-5-6 1,5-1 6 0,4-7-3-1,5 0 4 2,0 0-7-1,2 0 5 23,-6 0-1-25,1 0 1 0,-8 0 2 9,4 0-5-4,4 0 3-3,0 0-1 0,5 0-1 2,-3-3-2-1,3 3 2 18,-8 0-3-19,2 0 3-2,-4 0 3 0,-1 0-7 2,9 0 10-1,-2 0-6 0,2 0 2 2,0 0-7-2,0 0 4 27,5 0-3-25,-1 0 1-1,8-4-1-1,1 0 1 2,4 0-1-1,6 3 0-2,-3-5 2 26,0 0-2-27,1 1 3 5,-3 3-3-2,-8-2 2 1,-5-2-2-4,-5 4 1 34,-3-1-1-33,-2 3-1 0,9 0 1 5,9 0 0-7,-1 0 2 3,5 0-2 0,6 3 3-1,0 11-3-2,4-1 0 1,-7 4-1 0,-4-4 0 1,-1-4-1 3,0 4 1-3,-4-3-1 1,-1 2 1-2,-6-9 2 3,3 2-1 3,-6 0 2 14,-4 7-2-19,-4-4-2-2,-4 3 2 1,-6 9 0-1,-4 3-1 2,-2 5 1 1,-2 6 0-2,-6 2 1 0,-2 6-3 4,-6 5 2 14,-5 2-1-18,-1-2 1 2,-6-2 2-1,-2-11-3 34,-5-14 1-16,1-8-2-19,-4-7 3 3,-3-5-4-1,0 0 3-1,3 0-1-1,0 0 0 1,1 0 0 1,-1 0-5 20,0 0-1-19,6 0 0-2,0-17-5 1,7-13 10 1,-2-7 1-1,6 9 0 17,-4 2 0-17,0 4 0-1,-1 4-1 0,5 11 4 2,-1-8-3 11,-2 6 0-12,9 6 2 0,8-2-1-1,6 3 1-1,8 2-1-1,4 0 2 47,12 0-1-45,-3 0-2 0,3 0 1-1,4 0 0 0,-3 7 2 3,3 5-2-2,5 6 2 22,2-4-2-22,5-1 0 0,-1-1 2 1,3 2-3-1,-6-1 0 16,4 4 1-16,-6 1-3-1,-3-4-1-1,-1-3 3 1,-1-2 0 4,-2-8-3 21,-3 3 3-13,7-4-2-13,3 0 3 0,1 0-2 0,-4 0 1 2,2 0 0 2,-4 0 0 32,4 0 1-23,-5-4-1-12,0 3 0-1,0 1 1 0,2-7 0 1,-4 7-1 1,0 0 1 0,-3 0-1 16,0 0 0-17,-1 0 2 2,2 0-1-2,-3 0 1 13,2 7-2-14,-2 1 3 13,-4-3-3 2,-1-1 0-13,-8-2 0 0,-1-2 0-2,-7 0-4 29,5 0 4-13,-10 0-2-13,5 0 1-3,1 0 1-1,-2-11-2 2,2-6-2 4,-1-8 4 15,1 3-3-18,-2-4 2 0,-3 0 1-2,-2 9 0 2,-2 7 2 22,-3-1-2-17,1 4 2-5,-1-2-1 0,1 6 0-1,1-4 1-1,-1-3-2 34,1 3 0-4,-1-10-1-28,-1 4-1 3,2-8 2 4,-2 2-2 1,-2-3 2-7,2 5-1-2,-4-3 0 26,-2 5 1-20,2 2 1-4,-2 1 0 1,-3-7-1-2,5 1 0 3,-4 1-1-2,-6 7 1 2,-3 5-1 15,-2 1-1-20,3 1 2 0,0-2-33 1,4-12-42 8,9-18-53-8,12-17-54 0,-19 23-72 1,8 4-96-1</inkml:trace>
    </iact:actionData>
  </iact:action>
  <iact:action type="add" startTime="12152">
    <iact:property name="dataType"/>
    <iact:actionData xml:id="d1">
      <inkml:trace xmlns:inkml="http://www.w3.org/2003/InkML" xml:id="stk1" contextRef="#ctx0" brushRef="#br0">21262 15175 667 0,'0'0'210'31,"0"0"-108"-28,0 0-16 1,0 0-8 0,0 0-17-1,0 0 23 0,0 48-17 2,0-21-24-2,3-3 21 0,9 1-16 1,4-6-13 0,0 4-10-1,8-4-1 1,5 1-6 1,-1-5 0-1,5-1-3-1,-3-6-1 2,11-5 0-2,4-3 0 0,3 0-8-3,8 0 0 7,-1 0 1-2,2 0-3-1,4 0 6 0,-5-3-1 1,1 3 4-2,-2 0-5 3,-7 0 4-3,3 0-7 1,2 0 2 0,1 0-4-1,2 0-3 2,-5 0 1-3,6 0 0 4,-5 0-1-1,-4 5 1 0,4 7 0-1,-7-4-1 0,6 0 0 21,5-1 0-21,1-5-1 0,-1 0 2-1,2-2-1 1,-4 0 0 1,2 0 0 0,1 0 0 1,1 0 0-3,-3 0 2 3,-3-4-1-3,-3-3-1 0,-5 1 0 0,4 4 1 1,1-3 0 1,2-2 0-2,2 2 0 1,4 0-1-2,-1 2 2 1,4-2-2-1,-1 5 2 1,-2-7-2-1,-2 5 3 2,-4-4-2-1,-5 4-1-1,-5 2 1 1,-1 0 1-1,-4 0 0 0,3 0-1 2,-1 0 4-1,-3 0-5 1,7 0 5-1,-4 0-3 1,-2 0 2 1,2 0 3 0,-7 8-3-2,4 1-1 1,-6-1 1-1,-4 1 0-2,-2 4-4 2,0-8 3 0,-2 7-3 21,-4 3 4-20,-5-5 2-2,-4 4 0 1,1 3 1 0,-6-4-2 7,1 2 0-5,-4-3-5 1,3-12 1 0,1 3 1 2,-4-3-3-4,5 0 1 0,-4 0-1 3,-1 0 1 1,3 0-4-5,2 0 1 3,2 0-3-1,6 0 1-1,10-23-4 0,-3-8 8 0,8 1 1 0,-4 3 0 22,-3 2-1-22,-1 6 3-1,-1 4-5 0,-5 7 3 2,1 3 0-1,1-1 0 2,7 0 5 0,-3 3-5 0,9 3 2 0,6 0 0-1,-2 0-2 0,4-4 1 0,-1 4 0-2,2 0 2-1,4 0-1 2,-2 0 6 1,5 0-3 25,6 0 0-28,3 0-3 1,-2 0 2-1,4 4 2 2,-1-4-5 1,5 3 4-2,4 3-4 5,5 0 8-3,5-1-8-2,0 3 5 5,0 1-2 16,-7-1-4-22,7 4 0-1,-11-4 3 5,4-3 0-5,0 7 1 4,-8-7 1-5,1 5-4 1,-3 0 0 0,4-1 2 1,2-1 3 1,2 6-3-3,-1-2-3 0,2 1 3 0,4-8-2 33,-6 2-1-19,10-4-1-13,-11-1 1-1,10 1 0 3,-5-1 2-2,-1 8 0-1,-1-7 0 11,-2 1-2 30,0 2 0-38,-2-2-1-1,-1-4 0 2,-3 0-1-3,-1 0 2 2,-7 3 2-1,7-3-2-2,2 5 0 31,2-5 2-27,0 0-3-1,-1 0 5 2,0 0-8 0,0 0 4 20,-6 0-5-22,-4 0 2 1,0-14-1-2,-7 6 3-1,-2 5 2 0,-8-7 2 33,6 8 0-19,-8-1-3-14,2 1 2 3,-1-4 0-3,0 0 0 1,1 3-2 2,2-9 1-2,-3 5-1 16,5-6 0-15,-3-2 0-3,0 0 0 25,3-4 0-8,3-3-1-14,2-3 1 0,-1-1 0 0,-3 0 1 5,-4 1-3 20,7-2 2-24,-9-2 0 2,4 4 0-2,-4 3 1 0,-7 2-1 3,-1 3 1-4,-5-3-3 14,-3 3 2-14,-1 7 0-2,-8 1-2 3,-4 5 1 27,-3 2-6-14,0 2-12-11,0 0-39-3,0 0-27-2,0 0-50-1,-10 0-41 3,-3 37-55 0,8-10-74 22,5 16-563-20</inkml:trace>
    </iact:actionData>
  </iact:action>
</iact:actions>
</file>

<file path=ppt/ink/inkAction20.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0-10-28T02:33:48.383"/>
    </inkml:context>
    <inkml:brush xml:id="br0">
      <inkml:brushProperty name="width" value="0.05292" units="cm"/>
      <inkml:brushProperty name="height" value="0.05292" units="cm"/>
    </inkml:brush>
  </inkml:definitions>
  <iact:action type="add" startTime="13763">
    <iact:property name="dataType"/>
    <iact:actionData xml:id="d0">
      <inkml:trace xmlns:inkml="http://www.w3.org/2003/InkML" xml:id="stk0" contextRef="#ctx0" brushRef="#br0">218 13328 645 0,'0'0'133'14,"0"0"1"-14,0 0-57 1,0 0-30-1,0 0-18 0,0 0 2 1,4 31 12-1,-4-14 0 0,0-2-4 0,0 2-3 0,0 3-9 1,0 2-5-1,0 5-17 0,0 5 2 0,0 3-5 0,0 5-2 0,0-3 0 0,0-3 0 0,0-6-1 1,0-4 3-1,0-1-4 0,0 3 5 0,0-3-2 7,0 1 4-5,0-4-7 4,0 3 4-1,0-4-2-2,0-2 1 0,0 1 0 0,0-4-1 0,0-4 2 0,0 1-3 0,0 1 4 0,0-4 3 1,0 3-5-2,0-5 3 3,0-3 1-2,0 1 7 1,0-4 4 0,0 0-7 0,0 0 4-1,0 0-5 0,0 0 16 0,0 0-14 2,0 0 9 0,0 0-5 12,13 0 3-12,9 0-10 18,13 0 0-21,8 0-1 1,5 0 5 2,12 0 5 0,6 0-7 2,12 0 12-2,2 0-11-2,6 0 6 0,-2 0-9 1,-4-4 3 0,-9 4 6-1,-2 0-4 2,-4 0 10-1,2 0-8 1,7 0 15-2,3 0-20 20,5-3 8-20,8 1-12 1,-1-10 2 0,1 5 0-1,-3-3 1 1,-5 4-3 0,-1 5 3 1,-10-3 4-2,3 4-10 1,9-3 14 16,-2-2-15-15,9 2 5-3,4 1-5 4,-1 2 0-3,8-3 2 2,-1 3-2-2,3-6 3 20,5 2-1-20,-1 0 2 1,0-2-1 1,-5 1-4-1,3 5 3 1,-5 0-3 16,5 0 3-17,-1 0-1 1,-1 0 1 1,-6 2-3-1,0 4 5 16,-7-6-3-19,4 0 6 1,-5 0-6-1,4 0 0 1,-1 0-1 18,4 0 1-19,3 0 1 2,-2 0-2 1,25 0-1 0,-7 0 2-2,-1 0-8 18,-3 0 11-17,-21 0-9 0,7 0 5-1,2 0-1 1,-1 0 0 1,-1 0 1 18,-2 0-1-20,-6 0 1 0,-2 0-1 1,-2 0 4-1,-3 0-2-1,-8 0 1 21,6 0-4-19,-19 0 2-1,-6 0-1 2,-6 0 0 0,-5 0 2 16,-1 0-4-17,-2 0 6-1,2 0-5-1,1 0 7 3,2 0-8 14,-3 0 2-15,-2 0 0 0,-5 0 0 0,-5 0 0 15,-5 0 0-16,-6 0 0 2,0 0-3-1,-15 0 6 13,-2 0-2-13,4 0 0-2,-7 0-2 2,0 0 0 1,0 0 0 16,0 0-1-19,0-15-3 3,0-21 4-2,0-21 1 1,0-21-3 14,0-25 8-15,4-19-10 0,-2 4 7 1,-2 13-2 13,3 30 0-15,1 27 0-2,5 18 0 1,-2 13 1 23,4 6-4-22,-2-4 8 2,1 1-11-2,5-8 6 12,1-7-63-11,0 8-135 25,-9 15-83-23,2 0-114 13</inkml:trace>
    </iact:actionData>
  </iact:action>
  <iact:action type="add" startTime="15693">
    <iact:property name="dataType"/>
    <iact:actionData xml:id="d1">
      <inkml:trace xmlns:inkml="http://www.w3.org/2003/InkML" xml:id="stk1" contextRef="#ctx0" brushRef="#br0">25195 4605 645 0,'0'0'60'30,"0"0"38"-27,0 0-39-3,0 0-14 1,0 0 36 0,-26-44-9-1,-2 35-26 1,-5 5 1 17,-5-3-8-17,-7 4-6 1,-3 3 7 0,-2 0-10 0,-13 0 12 8,-2 5-24 7,-5 19 17-15,1 4-19-1,11 8-2 40,1 9 2-20,11 3-1-8,-2 8 9-13,3 6-10 3,5 7 5 1,5 7-9-1,-1 6-1 15,5 4-5-14,1 2 3-2,-2 7-1 2,0 10-2-1,0 4 2 1,7 7-2 0,-4-1 8 1,2-3-9 16,7-1 7-16,-7-5-9-2,7-2 5 2,3 4-3-3,-1 1 4 2,0 5 1-1,4 2-2 17,0 2 8-17,4 0 0-1,0-1 6 1,1 1-16-1,5 5 7 10,1 5-6 6,3-7 2-15,0-4-2-1,0-4-3 4,0-7-1 11,0-2 0-16,0 1-2 0,0-3 4 34,0-11-3-20,0 0 3-14,0-9-5 0,7-4 3 2,9 4-1 0,1-4 1 0,9 2-1 1,-1-8 0 11,4-1 4-15,3-4-1 1,0-5-2 8,7-8-1 42,-10-5 2-45,7-4-2-3,-2-4 2 2,2-3-1 0,4 5-1 0,-1-4 2-2,2-5-4 4,0-4 5 16,2-4-2-20,-2-7 2 1,9-4-4 0,3-2 1 0,-1 2 0-3,0 5 0 1,-3 2 0 2,-1 3 0 17,-4 0 0-18,-4 1-2 1,-6-1 6-4,2 0-8 3,-6 0 3 44,2-5 1-30,-4-3 0-13,1-6 0 1,-5-8-1 0,7-3 0-2,-1 0-1 0,9-20 3 1,-1-13-6 0,1-2 6 0,-4 2-3 14,-2-1 1-17,1 0 1 2,-1-4 0 1,5-11-1 0,-6-13 0-1,1-17 2-1,-6-12-3 14,1-20 5-13,1-18-5-2,-3-17 2 1,-9-14 0 6,4-17 0 34,-14-20 0-26,3-16 0-15,-7-11 2 3,4 0-5-2,-7 8 6 0,0 12-2 1,0 13 3-1,0 16-7 0,0 12 5 1,0 6-2 13,0 9 0-14,-4-5 0 0,-8 1-1 4,-2-2 4 14,-4-4-6-17,1 12 6-1,-2 8-4 18,-1 7 1-20,2 10 0 1,3 6 0 38,0 6 1-26,-1 1-2-12,3 4 2 2,-10 0-2-2,5 0 2-1,-9-1 2 1,-8 5-3 0,0-5-1 792,-8 8-1-792,-1 6 2 0,-2 15 0 14,-5 6 3-15,5 17-5 2,2 13 5 1,7 10-5-2,5 16 5 0,4 5-5 0,4 9 5-1,-13 0-3 3,-2 0 0-1,-11 26 3-2,-10 9 1 1,-4 14-4-1,-4 4 2 0,-4 9 1 1,1 8 0 0,1 6-1-1,2 6-2 2,4 4 1 0,-1 5 0-1,4 4 2 0,2 7 2 2,4 2 4-2,1 3-6 1,2-4 3-1,8 6-2-1,8 4 2 1,1 2-4 2,6 4 3-1,2 3-2-2,6 8 1 2,4 8 1-1,5-3-3-1,4 4 8 2,5-2-6 2,0 3 10-3,3 6-14 3,0 1 9-2,0-1-4-1,0-6 0-1,0-2 2 4,0 1-5-2,0 7-2-1,0-1 3 0,0-2-2 1,7-14 2 1,12-11-1-2,-2-2 0 2,2-13-3 0,-1-7 1-1,8-12 0 0,-4-11 1 0,1-5 1 0,0-1-4-1,-3 5 5 1,6 9-3 0,2 1 4 1,-1 9-8-2,10 0 6 1,-4-10-2-1,3-6 0 3,-2-10 1-3,-1-12-4 1,3-8 6 1,2-4-5-2,-3-9 5 1,4 2-6 0,-2 2 7 0,0-2-5-1,-1-3 1 0,4 1 0 0,0-4-1 1,5-4 1 1,4-1 0-2,-3-6 0 0,-1 0-3 0,-1-6 7 1,-8-2-8 1,0 2 3-1,-8 6 1 0,4 0-1 2,-5 0 1-2,2 2-1-1,0-1 1 1,3-5-4 1,6-4 8-1,4-9-6 0,7 0 3 7,0-12-2-7,5-30-2-1,-5-8 2-1,-1-9 0 1,-5-7-1 1,-5 2 0 1,-6-4 4-1,-2 1-5-1,1-3 8 0,4-4-8 1,-1-7 3 0,4-3 0 0,-2-6-1 0,-8-6 1 1,1 1 0-1,-4-9 1 0,-5-2-6 0,-1-13 10 0,-3-4-6-1,-5-8 2 0,5 0-2 14,-3 5 0-12,2 3 1-1,-2-3 0-1,0-7-1 0,-2-5 0-1,-5 2 2 2,0 2-2-2,1 2 4 1,-7 3-5 1,0-2 2 0,0 8 0-1,0 5-1 2,0 16 2 1,0 11-2-1,-7 10 1 0,1 4-4-1,3 8 8 0,-4-2-6 2,4 3 3-3,-1-1-2 1,-5-11-1 2,2-3 2-3,-6-5 0 2,-7-6 0 0,-1-9-2-2,-2-6 4 2,0-12-4 8,-8 3 5-11,4 6-4 1,1 16 1 0,-5 15 0-1,5 14-2 0,5 16 2 34,-3 8 0-23,4 9 0-9,-3 10-1 0,1 1 3 1,-5 9-3-1,-7 3 2 1,1 2-1-1,-9 1 1 6,-6 0 0 39,0-7-2-33,-1-2 2-11,5 3-4-1,1 6 6-1,2 6-2 0,1 2 0 1,-8 0 0-1,-1 7-1 3,-8 23 0-2,-10 14 2 9,7 9-2 6,-9 15 0-15,1 16 1 2,7 20-4-2,2 11 7 31,7 6-7-19,7 2 4-11,1-4-1-2,-1-7 0 0,6 0-1-1,-1 0 1 1,-1 6 0 266,1 10 0-262,-4-6 1-4,8 8 2 11,2 0-1-10,8 5-1-1,6 7-1 0,7 7 0 0,6 6 1-1,7 3 1 1,0 4-2 1,0 7 2 1,0-6-4-1,0 0 5 0,0-14 2 1,0-5-5-1,0-12 2 0,0-9-2-2,0-3 0 2,3-4 0 1,5 0 2-2,1 1-4 1,10 1 5-1,1-2-4 3,8-13 5-2,8-16-5 0,2-13 2-1,-2-16-1 3,5-7 2-4,2 0-2 1,5-7 0 2,4 4 2 0,0-2-5-2,6-4 6 1,9 0-1 1,-6 0 0 0,7 3-4-1,3 3 2 6,-10-6 0-4,3 0 0 0,-11-11-2 0,-2-11-1-1,-2-9 2 13,-5-11-4-13,1 0 8 0,-2 0-6 0,-2 0 0-1,1-20 2 0,-5-8 0 1,4-13 0-2,-2-20 1 0,6-16-2-1,4-19-1 1,6-23 6-1,6-23-7 41,3-24 6-28,-6-20-4-9,-4-8 1-3,-14-11 0 2,-14-14 1 0,-20-3-2-1,-6-6 2 0,0 9 0 2,-10 9-4-3,-19-2 6 7,-1 0-4 21,-11-8-5-26,-2-2-11 0,-7-17-1 0,-6-8-53 0,-5-12-29 16,3-2-37-6,42 194-74-9,10 10-166-1</inkml:trace>
    </iact:actionData>
  </iact:action>
</iact:actions>
</file>

<file path=ppt/ink/inkAction21.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0-10-28T02:40:03.653"/>
    </inkml:context>
    <inkml:brush xml:id="br0">
      <inkml:brushProperty name="width" value="0.05292" units="cm"/>
      <inkml:brushProperty name="height" value="0.05292" units="cm"/>
    </inkml:brush>
  </inkml:definitions>
  <iact:action type="add" startTime="2831">
    <iact:property name="dataType"/>
    <iact:actionData xml:id="d0">
      <inkml:trace xmlns:inkml="http://www.w3.org/2003/InkML" xml:id="stk0" contextRef="#ctx0" brushRef="#br0">456 13818 600 0,'0'0'157'128,"0"0"-48"-127,0 0-35-1,0 0-55 1,0 0-2 8,0 0-8-8,7 64 31 1,-7-44 7 0,0 5 20 1,0 9-14 1,0 6-11 0,0 13-20-1,0 11-12 1,0 4-3 0,0-1-7 1,0-8 4-2,0-5-2 1,0-14 1-1,0-10 4 1,3-13 7-1,-3-6 18 7,1-11-7 8,4 0-7-15,-5 0-17 1,4 0-2-1,-1 0-2 1,-3 0 3-1,3 0 1 0,-3 0 7 1,1 0 0 1,-1 0 8-2,12 0 10 14,-4 0-8-15,11 0-2-2,6 0 3 1,7 0-6 0,-3 0-12 1,7-5 5 4,0 5 3 15,3 0 0-18,2 0 9 4,0 0-4 12,5 0 0-16,8 0 4 1,5 0 10-1,12 0-18 14,3 0 3-14,6 0-2-1,4 0-3 2,3 0 4 12,7 0-3-15,3 0-4-1,0 1-1 33,0-1 6-17,-4 4-6-12,-2-4 7-2,-14 3-9 1,6-3 1-1,-12 0 4 1,3 3-1 12,7-1 4-12,2-2-10-1,-7 0 9 1,-2 0-9 15,-7 4 6-15,0 0-3 0,4-4 2 0,-5 0-3 10,4 7 0-12,1-2-1 27,3 7 3-12,6 1 0-16,4-1 0 2,-3-4 0 1,-1 1-3-1,2-1 4 0,-3-2-2 13,-3-1-3-13,-3 1 1 4,4-4 1 37,-9-2 1-27,-4 0-3-15,4 0 0 2,-3 0 2 0,-3 0 6-2,6 0-7 0,-7 0 5 1,7 0-4 11,1 0-1-11,0 0-1-1,2 0 3-1,2 0-3 117,-8-5 1-114,-1-1-3-1,4 4 4 0,-12 0-2 0,1 2 2 1,-1 0-4-1,-3 0-1-2,-6-4 2 3,10 1 0 1,-1-2 1-1,-1-4-2 1,5 6 4 10,1-5-4-8,1 6 6-3,2-5-7 1,0 1 5 13,2 2-3-13,-5 1 2 0,3 0 0-1,-5 3-1 0,-2 0 0 1,0 0 2 1,1 0-1-1,1 0 0-1,5 0-1 1,-1 0 0 17,4 0 0-18,0 0 1 0,-6 0-4 2,3 0 6-1,-5 0-6 1,-5 0 8 16,-8 0-8-16,-5 0 3-1,-11 0-1 0,0 0-1-2,-9 0 1 3,-2 0 1 18,-6 0 1-20,-5 0-1 1,1 0 0 0,-6 0-4 1,4 0 5 0,-5 0-3 19,-2 0-5-19,0 0-2-1,11 0-2 0,-8-41-7 1,6-28 18 15,4-25-3-17,-7-4 1-2,4 6 4 2,-6 1-2 33,-1 22 2-16,4 13-4-16,-2 17-1-1,-1 13-8 0,3 12-57 1,9 3-42 3,6-1-63-2,-6 12-151-1</inkml:trace>
    </iact:actionData>
  </iact:action>
  <iact:action type="add" startTime="5203">
    <iact:property name="dataType"/>
    <iact:actionData xml:id="d1">
      <inkml:trace xmlns:inkml="http://www.w3.org/2003/InkML" xml:id="stk1" contextRef="#ctx0" brushRef="#br0">26105 11656 478 0,'0'0'137'22,"0"0"-16"-19,0 0-27 0,0 0-42-1,0 0-2 0,0 0 0 0,-157 28 0 0,110-13 5 0,-3-1-7 0,-3 6-3 18,-1 0-7-15,-2 2-6-2,-2 8-7-1,-5 2 2 1,-2 0 5-1,-5 6-14-1,1-7 4 2,1 5-10 16,3-5 4-5,-1 0-3-10,4-3-4 0,-2 4 3 1,3-5-1 33,-2 1-3-36,5 1-2 3,-5-4 4-3,-1-3-2 0,2-5 6-2,-3 0-7 1,3-6 3-1,1 3-4 58,1 0 0-55,4 3-1 0,1 4-4 2,-3 3 5-1,-2 4-5-2,1 1 6 1,-5 1-3 1,-3 7 5-1,4 0-5 1,-10 5 3 15,-2 2-1-16,2 1-2 0,-1 4 4 2,6-5-5-3,-1 0 5 0,6-1-4 42,-1-1 6-24,8-3-7-19,1 4 2-1,-2 0-3 1,1-2 2 2,-1 7-2 1,1-4-1-2,1-1 0 0,1-1 1 0,-13 12 1 12,4 5-2-7,-4 3 0 1,3 4 0 30,12-9 0-24,4-3 0-13,5-2-1 3,5 0 0-3,2-8 0-1,12-1 5 1,0-10-4 0,1-5-1 1,5 1 0 29,-4 4 1-18,-1 1-1-13,-3 11 0 0,-1 0-1 0,-4 3 0 1,1-1 2 12,-4-2 1 19,11-13-2-22,3-5 0-8,3-2 0-2,1-2 0 0,-3 5 0 0,-3 2-1 68,6 2 2-66,-1 0-2 23,1-4 3-24,3-6-4 0,0 0 2 1,5-2 0 4,1-3 0-5,-6 5 0 0,3 6 0 1,-3 8 0 0,9 13-2-2,-5 3 4 3,7-3 4 0,2 1-2 0,0-8 12 6,0-3-5-7,2-7-1 28,37-4 0-12,12-4-1-14,11-7-4-3,3 1-4 1,5-6-1 1,-6 1 1 1,-1 2-1 0,4-5 2 23,0-1-3-26,7-9 1-1,18 0 0 1,10 0 0-1,14-2 1 44,-4-25-2-27,1 2 3-14,-12 0-1 1,-5 0 1-4,-2-4-3 1,-3-1 2-1,5-2 0 2,5-3 1 1,7-1 0 7,8-9 1-8,8-4-2-1,10-5 5 99,-2-2-6-100,-3 1 9 15,-6-2-9-12,-22 6 2 0,-5 6-1 0,-12-2-1-3,-3 2 0 3,0-1 0-1,-1-2 1 0,4-2 2-1,9-6-3 5,-2 5 3-3,2 1-5 0,-6 6 3-1,-6 0-1 0,0 6 1 1,-8 1 0-1,-5 3-1 19,4 0 1-16,-3 6-2-2,-1 1 3 1,4-2 1-2,1-1-1 2,2-4-4 3,-1-4 3 14,1 8-1-17,-9 2 0 1,0 2 1-1,-9 7-2-1,-12-1 4 31,2 3-3-23,3 2 4-10,1-2-7 0,5-7 3 1,3-1 0-1,2-5 1 0,6-2-1-1,0 4-1 79,-6 0 1-64,-5 5-2-14,-2 1 2 1,-8-4-2 13,-5 4 1-13,-1-3 1 0,2-3-2 1,-1-5 0 0,2-9 1 1,1-14-3-1,1-13 4 5,4-3-4-5,-1-10 1 0,1 1-2 0,-5-3 4 1,-4 10-3-2,-6 10 2 17,-8 4 1-16,-2 7-1-2,-8 0 1-1,0-3-2 1,-8-1 2-1,-1-2-2 28,-7 9 1-12,0-1-1-16,0 6 2 1,0-4-4-1,0 2 3 0,-7 0 1 8,-9-5-1 20,-5 8 1-18,-3 2 2-8,-5 8-4 0,-5 8 4 2,-2 10-2-4,-5-1-1 2,-2 3 1 21,-11 3 1-21,-2 3 0 0,-15 3 2 27,-9 5 0-15,-17 0-2-9,-20 0 1 0,-4 5 4-2,-2 14-4-2,6-3 0 3,8 2-1 13,-7-5-1-14,-6 2 1 1,-1-4 0-1,-6-7-2-2,9-3 5 16,-1-1 0-16,8 0-2 2,2 0 2 75,6 7-3-72,-2 2 3-4,0 1 0 25,2 5-1-24,5 1 1-1,0 7-2 1,6 7 4 8,0 13-4-8,-2 4 11-1,2 1-5 1,-6 3 3 0,0 2-5 0,-4 6 3 0,2 5-1-1,4 2-5-1,3 0 2 2,4 5-2 3,-6 0 8 15,0-4-9-17,-6-5 5-2,6-3-5 7,1-9 0-7,8-7-1 0,4 2 1-2,4-7-2 0,6 2 3 1,3 1-3 20,-2-3 2-9,5-2 3-10,-4 7-2 0,7-8-3 0,-3 3 2 3,4 3 0 19,-1 4 0-11,-2 4-1-12,5 9 0 1,-2 3 2 0,13 5 1-1,-3 4-1 38,8-2 1-31,2-1-3-7,-2 4 0 3,6-6 2-3,-4 1-2 0,3 1 0-1,2-1 1 26,12 1-3-13,-2-3 4-11,7-7 0 0,6 0 0-1,-1-5-2 1,7-2 0 3,4 4 0 13,6 0-2-4,0-7 5-13,0-2-6 0,3-8 7 9,20-3-6 18,1-3 4-18,8-6-4-8,6-3 1-2,8-5 1 1,2 0 0 0,15 4-2 55,3-8 2-31,8 1-1-19,4-1-1-3,8 3 4-1,1-3-3-1,7-1 3 0,6-2-3 0,9-4 1-1,4 0 0 0,6-6 0 1,-8 0-2-1,3 0 2 0,-13 0 0 15,3-2 3-9,-8-5-1-5,1 7-1 36,-6-3-1-29,2-4 0-8,1-6 1 1,6-6-1 3,12-9 0-3,11-6 1 8,-5-8-3 5,-5 2 5-13,-9 1-7 1,-20 0 0 23,-4-3 4-15,1-5-2-9,2-5 0 0,11-7 1-1,10-6-1 9,9-13 1 15,15-11 2-16,5-4-3-8,-12 5 4 0,-1 13-4 0,-8 7 3 52,-10 9-1-52,1 6 1 9,2 2-1-8,-8 0 1 1,-7 7 0 3,-9-1-2-5,-7-1 3 0,-2 2-3 0,-1 1 3 14,6 1-3-5,-1-2 1-8,-5-8 0 35,2-3-1-36,4-9 0 1,-13-5 0 6,10 0-3 1,-12 7 1-6,-7 5 5 1,2 13-5-1,-3 4 2 16,-1 9 1-13,1-3 0-5,13-7 0 27,-1-8 0-21,-2 0-2-6,1-8 1 1,0-2 2-1,-9-8-6 45,0-9 4-45,-12 0 0 14,-8 3-5-12,-3 5 1 5,-10 8 0-5,-7 10 1-2,-7 5 3 2,0 7-5-1,-9-1 5 17,0-4-4-10,0 4 3-8,-10-3-1 1,-21 5 1 44,-10 0 1-44,-12 3-1 5,-14 4 2-6,-5-2-2 0,-5 3 2 6,-3 9 0-6,-1-1 3 1,-3 7-1 21,0 5-3-11,-6 1 3-8,-4 3-2-2,-9 5 3-1,-7 0-3 16,-5 0 1-6,-8 0 0-6,8 0-1-3,1 12 3 48,-2 3-6-46,-9 2 3 2,-1-2-1 0,2 2 1-4,0 0 0 2,7-1 1-1,1 7 0-1,7 0 0 13,2-2-1-14,4-1 6 1,9-1-4 15,1-1 0-10,2-1-2-5,7 2 1 5,1 6 2 9,8 9-1-10,-8 3 4-4,-2 5-3 59,3 0 8-54,-5 3-7-5,2-1 5 8,-6 7-8-8,2 0 4-1,-1 9-4 0,8-2-1 0,-2 4 2 4,-2 2-1-3,-7 2 3 0,0 0-3 15,-11 9 4-10,4-1-4-5,3 0 4 32,3 5-5-31,1 2 3-1,5-5-1 6,-1 6-2-4,8-6 3-3,1-4-2 22,8-8 4-16,-1 0-5-6,4 0 4 0,2 1-2 38,-1 5-1-38,4 5 0 6,3 1 1-6,9 1-1 0,4-5 0 30,12-7 2-22,3-7-1-7,2-6-2-1,11-13 2 0,4-8-3 1,6-12 1 26,3-5 0-26,7-8-1 6,0 0 0-5,0-4-7-1,0 1-2 18,0 0-2-13,7-3-22-5,33 0-31 0,14 0-77 18,-24-10-50-15,13-6-127-1</inkml:trace>
    </iact:actionData>
  </iact:action>
</iact:actions>
</file>

<file path=ppt/ink/inkAction22.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0-10-28T02:40:35.623"/>
    </inkml:context>
    <inkml:brush xml:id="br0">
      <inkml:brushProperty name="width" value="0.05292" units="cm"/>
      <inkml:brushProperty name="height" value="0.05292" units="cm"/>
    </inkml:brush>
  </inkml:definitions>
  <iact:action type="add" startTime="4461">
    <iact:property name="dataType"/>
    <iact:actionData xml:id="d0">
      <inkml:trace xmlns:inkml="http://www.w3.org/2003/InkML" xml:id="stk0" contextRef="#ctx0" brushRef="#br0">366 13908 617 0,'0'0'231'12,"0"0"-118"-12,0 0-66 1,0 0-21 7,0 0-7-1,0 0 4 1,0 0 14-2,0-8 15 8,0 8-17-12,0 24-7 3,0 3-16 4,0 8 0-3,0 5-5 10,0 7-1-15,0 4-1 6,-3 3-5 6,-2-7 8-9,1-7-7 6,-5-9 11-6,9-9-8 5,-2-2 7 22,0 0-2-29,-1-7-1 0,3-1 3-1,0-4-7-1,0 0 9 30,0-1-8-29,0-3 13-1,0 0-11 1,0-4 6 24,0 0-7-15,0 0 6-9,0 0 1 0,0 2-2 0,0-2 4 11,0 3-4-11,0-3 5 8,0 0-10 1,0 0 16-7,0 0-9 11,0 0 1-13,0 4-3 8,0-2-2-2,20 1 1 0,8-3-8 1,5 0 8 1,14 0-10 6,3 0 15-13,1 0-13 21,14 0 6-13,-4 0-3-8,10 0 2-1,9 0-2 2,-3 0 3-2,4-12 1 8,6 4-5-2,-1-1 11 23,-2 1-10-22,4-4 11-7,3 4-11 2,2 0 5 0,0-1 4-2,4 3-1 5,-6-4-1 10,-5 3-4-8,1 5 6-8,3-1-13 25,-2 3 22-14,8 0-18-9,-5 0 8-2,2 0-2 1,-2 0-7 13,-5 0 4-11,-14 0-7 0,5 0 0 5,-7 0 2 11,-7 0 1-10,7 0 0-8,-5 0-2-1,-2 0 1 16,0 0-3-15,-3 0 0 29,-5-5 1-20,1-4 2-9,1 6-2 0,-1-2 8-1,4 5-6 1,1 0 13 7,-5 0-15 12,5 0 1-15,0 0 0-4,-4-3 1 2,6-1-2 4,0 4 1 8,-5 0-2-8,11 0 3-6,-2 0 3 18,1 0-6-14,4 0 4-5,0 7-2 9,1 1 0-1,10 1-2 11,-2 1 0-12,3-3 0-6,-4 1 4-1,0-2-10 7,-9-6 12-1,-2 2-11 4,-3-2 7-3,-1 0-4 10,1 0 0-10,0 0 1-6,3 0 1 6,5 0 0-2,3 0-3 8,4 0 7-7,8 0-5-1,-10 0 3 7,3 0-3-7,-9 0 1-1,-3 0 0 12,-5-10-2-10,-5-3 4-6,-7 3-5 11,-5 3 7-1,-4 2-8-9,-1 0 9 9,4 2-7 4,-4-1 4-8,5 4-4-6,4 0 4 10,-4 0-2-4,4 0 0 6,-7 0-2-8,-3 0 1 8,-9 0 2-8,-1 0-4 7,-10 0 6-8,-8 0-5 6,2 0 2-6,-11 0 0 6,-2 0-2-3,0 0 2 0,-3 0-1 4,0 0 1-4,0 0-3 3,0 0 6-2,0 0-8 2,0-7 5 6,0-18-1-15,0-17-2 16,0-22 2-9,0-11-3-6,2-8 8 4,3 1-8 10,1 15 8-11,-5 13-4 6,8 18 4-3,-5 11-8-6,-1 7 5 7,9 4-3 2,-8-2 0-6,5-1-20 13,-1-9-73-9,-5-4-82-8,2 22-48 15,6-1-110-3</inkml:trace>
    </iact:actionData>
  </iact:action>
  <iact:action type="add" startTime="6931">
    <iact:property name="dataType"/>
    <iact:actionData xml:id="d1">
      <inkml:trace xmlns:inkml="http://www.w3.org/2003/InkML" xml:id="stk1" contextRef="#ctx0" brushRef="#br0">31191 3731 471 0,'0'0'131'6,"0"0"-66"3,0 0 94 8,0 0-75-15,0 0-41 3,0 0 0 3,0 17-4 4,0-17-9-11,0 0 8 5,0 0 1 3,-5 0 0-4,-21 0-5 1,-5 0 16 11,1 3-18-17,-8 2 0 9,-1-5-5-5,-2 4-2 8,2-4-1-8,-1 0-7 5,-4 0-1-2,3 0-6 1,-2 0 6 5,2 5-8 3,1 1 10-12,-5 8-9-4,9 6 8 12,-6 0-1-6,4 4 1 0,2 2 4-2,-1-1-7 12,1 3-1-9,-2 6-6-7,-4-1 8 8,2 7-5 8,4 2 1-9,-1 4 0-7,-2 1-1 16,9 12-2-5,-9 3 1-9,7 10 5 3,-7 7-6 24,2 3 9-22,1 6-12-4,3 1 9-1,-2 4-9-1,-6 2 3 0,5 3-3 28,-4 1-2-17,0 0 7-11,7-3-4 0,-10 2 2-1,2-3-4 0,-2 4 6 13,-1-8-7 2,4 0 2-13,-1-3 1-1,0-11-2 22,-4-6 1-19,8-6-5-3,-1-9 0-1,2 1 2 15,0 1 0-10,-1 2 1-5,0 2-4 13,-4 5 1-8,-2 5 0 8,-1 4 0-10,1 6 0 11,-7-3 0-12,4 2 2 3,-2-3-4 4,2 4 5-3,-1-3 4 5,5 2-5-7,0 1 4 8,0-1-4-10,0 6 1 10,4 1 1-8,-1 1-4 9,-1 2 0-11,-1-2 3 12,2-2-1-7,-2-5 1-7,5 8 1 10,-4-3-3-5,2 7 4 8,-1 6-3-11,7-7 1 10,-4-5-2-7,2-6 2 8,4-1-3-11,-6 1 2 11,2-2 2-11,-2 2-1 12,3 4-4-9,2 1 3-5,-5 4-2 12,6 1 0-8,-1-2 2 10,-2 0-5-12,-1-2 7 13,1-4-6-12,3 0 8 1,-4-3-9 5,7 1 3 7,7-1 0-11,-7 1 0-5,10-1 0 15,-8-2 0-8,5 5 2-7,-2 9-6 16,-1 2 8-11,0 1-4 20,3-3 1-17,2-9-2-7,-1 0 0-1,-1 2 1 0,0-1 0 17,1 6 0-10,-3-5-2-7,3 3 4 21,-1-12-2-12,9-1 3-8,2-2-5 0,-1 0 2 3,7 3 0 13,-7 5 0-12,2-3 0-5,1 5 0 8,-3-3 0 7,7 5-4-12,-3 0 9 1,3-5-8 11,3-2 3-12,0-3 0 8,0-11 0-4,0-8-1-7,0-3 1 9,0 1 0 0,0-8-4 2,0-3 8-7,12 0-8 9,8-2 7-6,1 2-6-6,3 1-2 13,5-3 5-10,-1-2 2-1,-2-4-2 7,1-8 0 7,2-13-2-13,5-9-1-4,14-6 2 16,11 0-2-14,18-44-2 2,14-10 5 6,-1-20-3-6,10-10 3 7,2-12 0-7,0-6 1 10,7-3-2-12,-4-3 5 13,-5-1 0-13,1-3-3 13,-1-4 0-13,9-8-1 13,4-2 0-11,-2-3 1-3,1-12 1 14,-3-5-2-13,-5-2 2 12,-4 2 0-10,-3 8 3-4,-14 0-3 15,-9-5 0-12,-5 0-4 11,-5-2 2-12,-4-1-1 12,0-3 1-10,4-8 0-1,0-1-4 7,1 1 10-4,-1 8-7 8,-5 11 4-9,-9 22-3-3,-7 5 1 11,2 15 0-10,-9 7-1 13,4 5 0-9,-3 10 0-5,-1 2 2 4,4-7-1 16,0-5 1-16,1-24 1-6,-1-5-3 1,-1-6-3 14,2-6 3-11,-2 3 2 3,-7 8-2 8,4 8 0-10,-8 1-4-3,2-4 8 1,2-2-4 20,0-5 5-16,4 0-6-7,1 5 1 0,-1-5-3 15,-1 8 3-10,-4 6 0-4,-3 3 0 8,1 3 2 8,-1 3-4-13,-4 1 4-4,8-4-4 14,-3-3 3-11,7-11-2 11,1-1 2-11,-1-11-1 10,0 4 0-8,-4-3 0-5,-9-2-3 11,6-6 7-6,-6-9-5 8,-1 0 6-3,-3 2-9-9,-2 8 4 9,4 5 0-5,-5 5-1 7,1-1 1-9,-4 7 0 10,4-1 0-6,-1 4-4-7,-4-9 7 11,2-11-5 7,-3-9 2-15,-7 0-1-3,6 12-1 11,-7 10 2-2,-3 18 0-8,0 11-2 16,0 14-1-11,0 23 6-5,0 10-4 16,0 12 1-12,0 15 0-4,0 1-2 12,-3 9 0-10,-11 3 0 2,-20 0-4 1,-12-2 5 5,-11 2 1 9,-4 0-2-16,-5 0 6-3,-4 0-8 11,2 0 5-5,-2 0-1-6,7 19 2 11,-7 1-1-6,3 2-1-2,-1 5 0 5,3 5 2-3,1 3 0 4,0 9 3-6,4 4-5 7,0 5 0-5,2 6 1 8,5-1 1-12,-1 6 1 16,9 0-2-15,0 7-1-3,-1 6 3 14,1 9 2-8,6 6-4-6,-6 0 2 16,6-4-2-10,1-4 0-6,-1 0 2 12,2-3-2-6,0 9 2 9,-2 0-2-12,-2 3 2 16,5-1-2-15,-5 2 6-2,1 2-5-1,2 5-1 13,-7 0 1-8,3 2 2-5,-1-6-1 15,-4 0-2-13,-2-1-2 1,5-7 5 8,4 7-3-8,-1-3 1 12,5-1-4-10,-2 7 5-6,-1-6-3 15,4-1 0-11,-1 2 1 15,0-8-3-16,0-4 5-3,-5-7-6 19,9 0 6-15,-7 6-2-4,3-3 0 8,-2 4-1 15,-5 2 0-17,2 0 0-4,0-2 0-1,-1-3 1-1,5 2-4 14,-2-3 8-10,1 7-5 12,-3-1 4-10,6-2-6-5,1-7 3 16,3 0-1-13,-1-9 0-4,0 1 0 19,1-2 0-15,-1 5 1-3,0 3-3 17,4 8 5-15,-5 7-2-2,1 4 1 14,3 9-2-9,2 9 0-5,-1-5 0 14,0-4 0-12,4-9 0 16,-5 3 0-17,1 7 2-1,-5 6 1 16,2 1-2-14,-5 0-2-3,6-8-1 19,-1-6 2-16,2-7 1-3,2-7-1 19,-1 5-1-15,-4 2 1-4,-4 11-1 18,4 2 5-15,-1-2-6-3,1-5 4 18,3-8-4-13,3 1 2-5,0 2-1 18,7 4 1-10,3 6 0-5,0-7-1 0,-4 3 2 12,0-1 1-5,-4-4 1-8,4 5-6-1,-6 1 3 19,7-4-2-16,-1 4 3-3,5-5-1 21,5-5 0-17,3 1 1-4,4 0-5-1,-3-6 8 15,2 5-8-12,4-7 8 16,-3-8-6-16,3-3 2-2,0-12-1 4,0-2-2 7,0-12 4-11,0-2-5 11,3-5 6-5,14-4-6-1,4 1 6 15,-1 4-5-15,6-3 0-6,3-2 2 0,-2 0 1 10,4-1 0 2,4-3-3-1,0 0 3-4,2 3-1-7,-1-3 5 18,2-5-8-14,-5-7 4-4,8-7-1 20,0-8 1-17,14 0-7-3,10-25 4 15,5-20-2-10,1-5 3-5,-2 1 4 12,-2 8 0-7,-2-2 1 13,8-2-5-13,6-6 2-5,2-11-1 5,6-8 1 9,3-5 0-6,-6-1-2-8,3-3 4 18,-6-5-3-14,4-9 5-4,-1-6-4 25,8-7 0-18,4-1 0-7,1-9 0 0,0 5 1 17,-10-10-2-12,-3-3-1-5,-7-11 2 17,-13-8 0-12,3-6-9-4,-1-3 12 19,-2 2-6-16,10-6 3-4,1-4 0 21,1-3 0-19,3-3 1-1,3 6-4 18,-8 2 5-16,-3 5-6-3,-6 5 8 21,-9 17-6-14,-9 13 2-7,-7 14 0 0,-6 16 0 18,-2 6-1-15,-1 1 0-3,0-3 1 19,2-9-1-14,3-5 1-4,5-12-6 15,0-2 6-11,-8-8-1-5,-3 1 0 24,-3 11 1-18,-4-3-2-6,-9 7 1 0,-1 13-1 16,3 5 2-10,-1 8-3-6,2 5 4 18,6-4-2-14,6-2 0-4,-1 1 0 17,1-1-4-12,1-2 2-4,1-3 2 15,-1-4-1-10,3-4 1-6,1-7 2 18,-4-5-6-13,4-5 7-5,-8-6-4 16,4 3 0-8,-10-4 2-7,4 1-1 3,-6-9 0 8,-3-6 0-8,2-4 2 12,4-2-5-14,-3 2 6 18,-3 7-4-16,-2 6-2-4,-7 6 0 4,-6 14 3 9,0 6-6-11,0 19 2 8,0 14-5-4,0 5 5 8,-6 10-16-12,-8 2 4 16,-2 3-20-14,-8 1-27-4,-3 11-36 9,-18 6-24-5,28 24-93 13,-1 0-137-10</inkml:trace>
    </iact:actionData>
  </iact:action>
</iact:actions>
</file>

<file path=ppt/ink/inkAction23.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0-10-28T02:40:35.623"/>
    </inkml:context>
    <inkml:brush xml:id="br0">
      <inkml:brushProperty name="width" value="0.05292" units="cm"/>
      <inkml:brushProperty name="height" value="0.05292" units="cm"/>
    </inkml:brush>
    <inkml:brush xml:id="br1">
      <inkml:brushProperty name="width" value="0.05292" units="cm"/>
      <inkml:brushProperty name="height" value="0.05292" units="cm"/>
      <inkml:brushProperty name="color" value="#C00000"/>
    </inkml:brush>
  </inkml:definitions>
  <iact:action type="add" startTime="21553">
    <iact:property name="dataType"/>
    <iact:actionData xml:id="d0">
      <inkml:trace xmlns:inkml="http://www.w3.org/2003/InkML" xml:id="stk0" contextRef="#ctx0" brushRef="#br0">15750 18685 419 0,'0'0'127'19,"0"0"8"-19,0 0-33 1,0 0-4 0,0 0-8 1,0 0-16-1,0 0-12 0,0 0 6 8,0 0-15-8,0 0-5 0,0 6-20 12,0-6 5-12,0 0-12 7,8 0 0 7,21 0-3-12,5 0 0 7,-1 0-5 4,5 0-3-13,1 0 4 0,1 0-5 3,4 0 11 7,-1 5-10 27,7 1 7-34,0-6-6 0,1 0 2-1,-5 0 0 1,5 0-12 10,-7 0 9-14,2 0-3 1,-5 0 8-1,-5-6-9 6,2 1 7 2,1-4-3 2,-3 4-1 2,9 0 0-2,-2 5-4-8,4-7 2 1,-4 1-2 21,4-2 9-16,-2 2-8-7,4 1 9 0,2-1-11 3,-2-1 4 30,2 0-2-20,-8 2-1-14,3-7-4 3,2-1 1 0,2 1-1-1,-7 4 2 0,5 1 1 16,1 2-1-13,-5 1-5-1,4 4 5 6,-5 0 1-10,6 0 2 1,5 0 1 15,4 0-1-6,6 0-5-8,1 0 6 0,3 0-6 7,2 0 2 6,1 0-1-11,-2 0 0 20,1 0-1-11,-2 0-1-10,-1 0 3-2,-5 0-2-1,3 0-1 0,-1 0 3 44,6 0 2-33,-4 0 0-8,2 0-6 0,-5 0 2-3,3 0-1 1,-2 0 2 1,1 0 1 2,3 0-3 6,1 0 3-8,-3 0-4 1,4 0 6 34,7 0-6-26,-3 0 3-7,7 0-1-3,0 0-1-1,-6-8 1 0,-4 8-1 1,-7 0 2 20,-2 0-4-19,-1 0 4 3,6-1 0 5,3-5 1-9,8-5-6 21,4-3 2-9,3 2 1-13,-4-8 0 3,-4 10 1-1,-6-5-2-1,-2 5 3 10,-2-2-3 9,10 4 5-11,-5-4-3-5,4-3-1-3,13 6 0 0,-5-4-2 6,1 8 2 1,-6 2 0 12,-2-2 1-11,-9 5-1-7,-3-6 5-2,2 6-7 17,-6 0 7-14,0-8-8-2,-2 3 3 26,-5-2-4-17,-6-3 4-10,-6 0-5 1,-4 5 4-1,-15 0 1 32,-6 5-1-18,-11 0 3-11,-6 0 1 2,0 0-3-4,0 0 0 0,0 0 1 16,0 0 0-12,0 0-1-1,0-6-4 15,-13-3 2-15,-31-8 1 1,-14-2-1-2,-11-4 4 1,-2 1-4 18,-5-1 2-18,-2 4 0-1,-4-1-1 1,-3-5 2 19,4 0-2-2,4 8 4-18,8-2-3 2,7 4 4-1,14 3-5 0,11 1 1 5,13 5 0 14,8 5-1-19,7 1 4-1,5 0-3 1,1 0 0 1,3 0 0-2,0 0 4 19,0 0-4-18,0 0 4 0,0 0-2 1,0 0-2-1,3 0 0-1,30 0 4 18,19 13-3-15,8 12-1-2,8 1 1 0,6-8-5 10,0 9 9-11,3-5-10-2,-3 3 8 1,-5-5-3-1,-2-3 0-1,-17 3 0 1,0-6-1 11,-13 3 0-2,-9-4-1-10,-9-1 4 36,-8-7 1-22,-5 4-1-9,-3-3-3-3,-3 4 1 1,0 10-2 0,-16 11 1 2,-27 9 0-1,-15 2-2 13,-2-9 6-11,-3-4-3-3,6-4 2 2,16-10-4 15,11-2 1-17,13-7 1 2,4-6-4-3,10 0-1 1,3 0-18 5,0-3-72 20,11-34-38-25,21 13-106 1,12 0-18 0</inkml:trace>
    </iact:actionData>
  </iact:action>
  <iact:action type="add" startTime="24086">
    <iact:property name="dataType"/>
    <iact:actionData xml:id="d1">
      <inkml:trace xmlns:inkml="http://www.w3.org/2003/InkML" xml:id="stk1" contextRef="#ctx0" brushRef="#br0">22297 18183 365 0,'0'0'212'23,"0"0"-114"-20,0 0 22-3,0 0-20 1,0 0-7 8,0 0-26-9,0 0-5 2,-11 84-12 5,5-57-5 8,-4 8-19-13,-3 6 6 31,2 10-12-24,-2 0-11-7,0 5 2-1,2-6-9 1,-2-8 4 0,2-7-5-1,6-11 12 28,-3-1-10-28,4-4 8 1,4-7-4-1,0 2-1 7,0-3 0 3,0-3 1-11,0 4 0 43,0-7-3-29,0 2 4-11,0 0-2-2,0-7 14 1,0 0-12 0,0 6 7 0,0 0-5 1,0-6-2 11,0 5 2-13,0 1-8 2,0 2 2 0,0 4-3 19,0-4 4-21,0 3-2 0,0-5-3 37,0 8 2-23,0-9-1-11,0 7 0-3,0 2-1 1,0-3 0 2,0 4 0-2,0-10-2 1,0 0 4 9,0-5 0-11,0 0-2 0,0 0 0 31,0 0-1-13,0 0 1-16,0 0 0 3,0 0 1-2,0 0 4-1,0 0-4 4,0 0 3 14,0 0-4-17,0 0-1 0,0 0-1 1,12 0 2-1,4 0 6-1,5 0 0 18,0 0-6-17,6 0 2 0,2 0 4 0,7 0-6 0,4 0 6 0,0-10-2 16,-1 0-3-18,-10 5 1-1,3 5 2-1,-7 0 0 3,-5 0 0 3,-4 0 1 18,-9 0-3-20,2-5-3-2,-5 5 3 4,4-6-4 9,-5 6 2-12,2 0-2 1,0 0-2-1,0 0-24 14,10 0-35-15,1-6-46-1,7 1-19 35,-16 2-101-17,3-9-404-17</inkml:trace>
    </iact:actionData>
  </iact:action>
  <iact:action type="add" startTime="25133">
    <iact:property name="dataType"/>
    <iact:actionData xml:id="d2">
      <inkml:trace xmlns:inkml="http://www.w3.org/2003/InkML" xml:id="stk2" contextRef="#ctx0" brushRef="#br0">23326 18427 381 0,'0'0'103'11,"0"0"-11"-7,0 0-1-1,0 0-11-1,0 0-6 1,0 0-18 0,-159 70-14-1,125-58-4-1,-2 7 5 1,-1-2-11-1,3 8 0 0,4 0-8 1,2 0-5 0,5 0-4-2,7-5-6 1,0 6 4 1,12-1-5-2,4 0 11 1,0-8-15 0,0-2 2 1,3-5-6-1,21 4 0 8,8-14 0-9,-3 0-2 0,7 0-1 1,-1-24-9-1,-3-21 8 0,-3-6-1 2,-4 2 4-2,-5 16-1 3,-8 5 1 14,-5 19 1-17,-7 5 0 31,1-4 0-11,-1 8 0-19,0 0-1-1,0 0 3 0,0 0 1 1,0 0-2 1,0 0 7 12,0 12-6-12,0-3 3 1,0 2 3 15,-4-5-5-15,-5 8-3-1,-2 8 2 28,-2 3 1-17,5 7-2-11,-5 7 11-2,6 3-2 1,1-10 1-1,3-2-5 32,3-6-2-29,0-14 12-2,0 1 1-1,0-11-6 1,0 0-6 26,0 0 3-25,0 0-7 7,19-6-2-7,-1-18-2 12,2-8 3-14,-4 2-1 1,-9 4-1 33,2 12 1-14,-8 9-1-17,-1 5 0 1,0 0 4-2,0 0-3 3,0 0 2-2,0 0-2 15,0 0 1-16,0 0-1 1,0 0-2 0,0 0-12 0,0 0-1 1,0 0-10 12,0 0-15-12,0-12-21-1,8-2-48-1,0 8-118 12,4-5-359-5</inkml:trace>
    </iact:actionData>
  </iact:action>
  <iact:action type="add" startTime="25944">
    <iact:property name="dataType"/>
    <iact:actionData xml:id="d3">
      <inkml:trace xmlns:inkml="http://www.w3.org/2003/InkML" xml:id="stk3" contextRef="#ctx0" brushRef="#br0">23505 18791 284 0,'0'0'123'8,"0"0"-54"-7,0 0 44 0,0 0-28 2,0 0-16-3,0 0-18 1,-27 6-8 0,27-20-3-1,0-16-8 14,0-2 16-13,0-12-10-1,12 1-1 1,3-1-12 1,-5 0-2 1,-3 14-6 0,2 6-2-2,-2 9-2 1,2 10-1 1,-1-10 4-2,8 10-6 17,-4-12 10-17,4 9-12 22,0 2-1-13,-3 0-4-9,4 6 5 0,1 0 3 1,-2 0-3 3,1 0 3 31,-1 0-8-17,-9 0 3-18,6 0-4 0,-3 0-4 1,6 0 2 0,2 0-8 1,6 0-23 21,4 0-24-23,-4-11-9 0,-3 2-61 0,-14-3-90 1,-4 7-232 25</inkml:trace>
    </iact:actionData>
  </iact:action>
  <iact:action type="add" startTime="26463">
    <iact:property name="dataType"/>
    <iact:actionData xml:id="d4">
      <inkml:trace xmlns:inkml="http://www.w3.org/2003/InkML" xml:id="stk4" contextRef="#ctx0" brushRef="#br0">24251 18410 288 0,'0'0'152'6,"0"0"-44"-6,0 0 27 0,0 0-40 1,0 0-15 22,0 0-14-20,7 37-21-1,-40-24-14 2,-8 4-8-2,-5 3-11 1,1 5 6 0,-7-1-1 13,7 8-1-11,6 0-5-3,5 3 8 2,11-3-4-2,12-1 0 11,5-3-13-11,6-6 2 0,0-14-3 14,0-1 0-15,33-7-1 14,11 0 0-13,6-26-1-2,-3-13-5 17,-7-4 3-16,-6-2 1 0,-8-2 1 24,-6 2-4-11,-2-1 3-9,-3-1 1 5,-3 12 1-7,3 8 0-2,-14 13 0 2,-1 8 0 16,0 6 3-19,0 0-4 0,0 0 3 13,0 0-1 26,0 12 5-20,0 6 5-19,0 14-3 1,-4 5-2-1,-8-1 4 1,0 15-10-1,-1 0 4 1,0 10-2-1,3 4-1 24,-10-3-1-9,4-5 2-12,2-1-1 0,-10-11 0-2,4-9 2 2,-3-6-2 24,-5-4 5-19,-1-7-5-5,-1-7-2 0,-6-12-1 3,-2 0 1-3,-3 0-1 14,5-12-1-14,6-13 0 0,9-7-23 0,11-5-24 13,10-6-24-13,0 24-54-2,13 2-220 39</inkml:trace>
    </iact:actionData>
  </iact:action>
  <iact:action type="add" startTime="27447">
    <iact:property name="dataType"/>
    <iact:actionData xml:id="d5">
      <inkml:trace xmlns:inkml="http://www.w3.org/2003/InkML" xml:id="stk5" contextRef="#ctx0" brushRef="#br0">24586 18659 330 0,'0'0'182'21,"0"0"-23"-18,0 0-39 1,0 0-41-1,0 0-16 2,0 0-14-1,-7 50-8-1,7-43-13 0,7-7-2 0,10 0-13 2,11 0 0-1,-1-7-9 0,4-17 1-1,-1-10-3 1,-2-2-2-1,-11-1 0 2,-8 4 1-3,-6 4-1 2,-3 10-1-1,0-1-1 2,0 15 4-2,0 5-3 1,-20 0 3 0,-17 0-2-2,-2 16 2 0,-1 24 2 26,-1 5 0-23,5 2-2 0,5 10 8-2,5-6-1 0,10-6 16 5,2-4-15-3,12-1-2-5,2-10 5 2,0 2-3 14,0-12-5-16,5-10-3 6,22-3-2-3,14-7 1 2,8 0-3-1,-1 0-2-1,4-7-13 3,-11-18-30-2,-7 3-7 0,-5 2-39-1,-2 0-54 2,-25 15-144-4,1-5-101 0</inkml:trace>
    </iact:actionData>
  </iact:action>
  <iact:action type="add" startTime="28179">
    <iact:property name="dataType"/>
    <iact:actionData xml:id="d6">
      <inkml:trace xmlns:inkml="http://www.w3.org/2003/InkML" xml:id="stk6" contextRef="#ctx0" brushRef="#br0">25098 18835 376 0,'0'0'117'24,"0"0"-50"-22,0 0 89 1,0 0-60 0,0 0-26 1,0-158 0-1,0 121-27 2,0 0-4-3,0 1 1 2,0 2-13-2,0 3 0 1,0 6-2 7,10 8 7-1,7 4-4-6,6 6 5 1,6 2-1-1,5 5-11 1,9 0-8-1,5 0-12 1,1 0 3 1,2 0-3 4,-6 0-2-9,-9-8-2 5,-8-4-12-3,-15 12-22 2,-10 0-6-1,-3 0-35 0,0 6-34-1,0 8-177 0</inkml:trace>
    </iact:actionData>
  </iact:action>
  <iact:action type="add" startTime="32110">
    <iact:property name="dataType"/>
    <iact:actionData xml:id="d7">
      <inkml:trace xmlns:inkml="http://www.w3.org/2003/InkML" xml:id="stk7" contextRef="#ctx0" brushRef="#br1">25840 18685 372 0,'0'0'155'9,"0"0"-26"-2,0 0-25-4,0 0-12 5,0 0-19 1,0 0 0-3,0 0-13 0,-3 6-6 6,3-1 3-10,0 1-19 13,0 1-15-14,4 0-12 7,15 5-4 0,1-12-6 5,-2 5 5-13,5-5-4 10,4 0 3-4,0 0-2-1,-1 0 2 3,6 0 0 0,-3 0-2 2,-2 0 7-5,-1 0-7 4,-3-5 3-2,1-15-2 13,-4 3-4-19,0-2 0 6,-4-8-2 8,-1 2 2-11,-2 3 2-4,-3 8-2 17,-7-7 1-10,0 12-1-7,-3-6 2 18,0 4-3-13,0 5 1-5,0 6 0 19,0-6 0-14,0 4 0-5,-6 2 0 4,-15 0 1 5,0 0 2 15,-7 0-2-19,4 0 8-5,-5 0-7 0,-2 0-1 16,2 8 0-9,2-2 1-7,2-6-2 16,5 5 0-10,8 1 0-6,0-6 2 23,-1 0-6-16,-3 2 9-7,1 3-5 0,-7 7 0 11,-1 0-1-7,2 2 1 11,2 5 0-8,-1-7 1-7,6 7 1 12,1-8-4-8,0 3 4 8,2 4-1-9,1-4 1 8,-1-1-3-6,2 4 2 0,5-5-1 5,-2 2 0 3,1-3 1-7,5-5-1 17,0 3 2-14,0-4 4-8,0 7-5-1,0 7 10 0,0 0-6 20,19 12 4-11,7-6-2-8,1 1-6-1,3 0 1 15,0-9 1-14,2-4 0 12,-4-2-3-10,5-3 6 1,-8-3-6 4,1 3 0-3,-9-8 0 4,-4 0 0-2,3 0 0 3,3 0-5-5,3 0-5 9,8 0-29-11,-1-21-9 11,6-3-21-12,-6-8-25 11,-1 10-58-8,-25 19-180-5,-2-2-231 9</inkml:trace>
    </iact:actionData>
  </iact:action>
  <iact:action type="add" startTime="33115">
    <iact:property name="dataType"/>
    <iact:actionData xml:id="d8">
      <inkml:trace xmlns:inkml="http://www.w3.org/2003/InkML" xml:id="stk8" contextRef="#ctx0" brushRef="#br1">26683 18665 377 0,'0'0'79'14,"0"0"25"-14,0 0-10 13,0 0-19-13,0 0-4 15,0 0-9-14,0 0-18 7,0 51 6-3,0-34-17 4,-3-3 1 4,-10 5-20-10,3 5-1 5,0 0-6-5,3-3-3 7,-2-2 7-6,5-2-6 6,1-9 7-4,-1 9-3 4,4-9 8-7,0 9-5 8,0-2 5-5,0-5-7 4,0-1-2-6,0-4-5 8,0-5 3-5,0 0 5 2,0 0-3-5,0 0 3 3,0 0-9-1,0 6 11 7,4 0-10-9,12-1 0 1,-2-5-1 4,2 0-2-2,2 0 0 1,8 0 0-1,0 0 0 1,1 0 0 0,-6-5-1 0,-1-7 3 0,-7 7-4 2,-9 3 0-6,4-5-3 5,-1 2-12-3,-3-10-15 2,9-1-21-1,2-10-32 2,2 1-75-4,-14 10-116 8,-3 6-232-10</inkml:trace>
    </iact:actionData>
  </iact:action>
  <iact:action type="add" startTime="33638">
    <iact:property name="dataType"/>
    <iact:actionData xml:id="d9">
      <inkml:trace xmlns:inkml="http://www.w3.org/2003/InkML" xml:id="stk9" contextRef="#ctx0" brushRef="#br1">26928 18682 305 0,'0'0'165'8,"0"0"-73"5,0 0 29-13,0 0-45 13,0 0-3-13,0 0-6 9,-188 27-15-1,149-20-11 2,3-2-1-7,-2 2-19 4,2-7 7 7,4 0-15-11,9 0-5 6,1 0-4-4,7 0-4 2,4 0-1 3,6 0 1-5,1 0 1 2,4 0-1 2,-3 0 0-2,3 0-8 2,0 0-12 7,0-12-51-14,0 12-68 6,0-7-186-5</inkml:trace>
    </iact:actionData>
  </iact:action>
  <iact:action type="add" startTime="34448">
    <iact:property name="dataType"/>
    <iact:actionData xml:id="d10">
      <inkml:trace xmlns:inkml="http://www.w3.org/2003/InkML" xml:id="stk10" contextRef="#ctx0" brushRef="#br1">25841 18383 194 0,'0'0'284'5,"0"0"-162"6,0 0 23-7,0 0-34 11,0 0-31-13,0 0-7 6,0 8-22 1,0-8-11 1,13 0-16-6,2 0 6-2,8 0-19 8,-1 4 8-1,5-4-6-2,1 0-4-3,8 5 1 12,0-5-6-15,8 0 1 6,9 0-1 2,1 0 3-2,0 0-4 4,2 0 6 1,-8 0-5-9,4 0 6 11,-8 0-2-9,-2 0-5-5,0 0-2 9,-5 0 0-2,0 0 1 2,-1 0-2-1,-4 0 3-3,0 0 0 5,-5 4-3-5,-1 0 0 4,-11-2 0-3,-4 3 0 2,-6-5 0-1,-5 0-1 1,4 0 2 0,-4 0-3-3,0 0 5 6,0 0-3-7,0 0 0 4,0 0 0 1,0 0-3 4,0 0 0-12,0-20 2 9,-4 3 1 3,-15 4-2-7,-1 1 4-6,-2 5-2 27,-1-5 3-20,2-3-4-6,3 10 2-1,4-6-1 5,0 0 0 6,4 8 0-6,3-2-1 1,1 5 3 1,6 0-6 11,-3-7 6-13,0 7-4-4,3-8-12 4,0 3-16 24,0-1-4-20,0-5-10-7,0 11-27-1,0 0-94 0,0 0-292 6</inkml:trace>
    </iact:actionData>
  </iact:action>
  <iact:action type="add" startTime="35731">
    <iact:property name="dataType"/>
    <iact:actionData xml:id="d11">
      <inkml:trace xmlns:inkml="http://www.w3.org/2003/InkML" xml:id="stk11" contextRef="#ctx0" brushRef="#br1">25840 18171 361 0,'0'0'121'9,"0"0"-20"-7,0 0-7 5,0 0-20 7,0 0-1-12,0 0-12 4,0 0-23 5,93-5-6 1,-75-10-10-7,6 4 1-1,-1-3-1 6,3-3-6-6,1 5-1 9,-5 4-7-12,7-3 6 9,-6 8-5-4,1 0 14 2,0 1-4-1,1 2 6 3,-2 0-16-2,-1 0 6 0,-2 0-10-4,-1 0 0 5,1 0 1 1,0 0 0 12,4 0 2-21,0 0-7 0,-5 2 11 5,-1 10-11 23,-3-7 7-27,3 7 0-2,-8 1 3 1,0 4-4 22,3-2-2-22,0-2-5 2,0-1 2-1,-1-7-3 17,4-5 4-8,1 0-2-9,9 0-1 0,5 0-1 0,5-10-2 16,3-10 3-17,-4 0 0 24,-2 3 1-11,-5 3-2-12,-2 3 4 0,-3-3-5 1,-8 9 6 0,-2-2-8 8,-5 1 4-8,0 4 0-2,-6 0 0 37,-2 2 0-30,0 0-1-8,0 0 1 2,0 0-3 0,0 0 6-1,0-4-6 0,0 4 3 8,0 0 0-3,0 0-2 1,0 0-1 2,0 0 3-2,0 0-8 8,-2 0 7-13,-23 0 1 6,2 14 10 1,-6-7-10-5,6 3 1 11,-11 4 0-14,-2-8-1 26,-2 8 0-16,1-9 0-11,-3 0-1 2,4 2 4 1,9-7-5-2,-2 0 4 28,4 0-4-20,5 0 4-8,-5 0-3 2,3 0 1-2,-4 0 0 0,3-7-1 19,6 2 2-10,5 5-2-8,-1-5 3-1,-1 5-1 8,5-7 1 2,-3 6-4-10,1-3 2 26,-5 2 0-16,-2 2 0-10,-2 0 0 1,-3-6 0 1,3 6 0-2,-9 0-2 9,4 0 5-6,-3 0-3 18,-1 0 0-22,2 0 0 0,1 0 0 24,-3 0 0-13,8 0 0-10,1 0 2 1,6 0-4-1,1 0 4 16,4 0-4-15,0 6 4 21,-1 1 0-11,-3 5-1-10,4 0-1 0,-1-7 1-1,6 4 0-1,-5 2-1 30,8-9 0-21,-2 2-1-7,0 5 0 1,3-4-3-2,0 0-23 0,0-5-22 28,0 0-13-16,0 0-28-8,3 0-96-1,7 0-189 2</inkml:trace>
    </iact:actionData>
  </iact:action>
</iact:actions>
</file>

<file path=ppt/ink/inkAction24.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0-10-25T19:03:08.370"/>
    </inkml:context>
    <inkml:brush xml:id="br0">
      <inkml:brushProperty name="width" value="0.05292" units="cm"/>
      <inkml:brushProperty name="height" value="0.05292" units="cm"/>
      <inkml:brushProperty name="color" value="#FF0000"/>
    </inkml:brush>
  </inkml:definitions>
  <iact:action type="add" startTime="7137">
    <iact:property name="dataType"/>
    <iact:actionData xml:id="d0">
      <inkml:trace xmlns:inkml="http://www.w3.org/2003/InkML" xml:id="stk0" contextRef="#ctx0" brushRef="#br0">238 2695 813 0,'0'0'218'85,"0"0"-85"-84,0 0 24-1,0 0-37 1,0 0-21 0,0 0-6 12,0 0 8-12,0 0-35 0,32 5-3 3,23-36-18-2,22-14-7 2,20-8-7 0,16-8-8 1,10-4 12 0,3 4-23 0,-5 14-12-1,-17 12 0 22,-18 11 0-15,-28 11 0-5,-22 4 0-1,-20 9 0 1,-15 0 0 1,-1 0 0-2,0 0 0 15,0 0 0-15,0 0 0-1,-11 0 0-1,-20 0 0 1,-12 0 0-1,-9 0 0 22,-8 0 0-22,-8 0 0 1,-6 0 0 1,-10-31 0-1,-3-3 0 1,-3-7 0-1,6-6 0 13,12 10 0-15,17 2 0 2,10 13 0-2,16 8 0 1,13 8 0-1,5 4 0-1,6 2 0 16,5 0 0-15,0 0 0 2,0 0 0-2,0 0 0 2,0 0 0 11,0 0 0-11,0 0 0 0,0 19 0 13,17 28 0-14,15 19 0 4,6 0 0-5,1 10 0 13,1 6 0-15,1 8 0 3,5 0 0 38,-1 0 0-23,-1 2 0-15,5-5 0 0,-10-4 0 0,-1-16 0 1,-8-14 0-1,-4-16 0 2,-13-14 0-2,-2-13 0 17,-7-10 0-16,-4 0 0-2,3 0 0 1,1 0 0-2,-1-42 0 2,1-27 0-1,-4-25 0 14,0-18 0-12,0-17 0 29,-7-8 0-19,-15-5 0-12,-1 7 0 0,3 15 0 3,4 13 0-4,4 15 0 4,1 17 0-2,9 11 0 13,0 12 0-13,2 1 0 4,0 3 0-6,0 5 0 0,0 10 0 23,0 8 0-21,0 11 0 2,0 9 0 13,0 5 0-15,0 0 0-1,-9 0 0 2,-6 5 0 12,-11 34 0-14,-6 18 0 2,-16 12 0-4,-4 10 0 32,-7 11 0-19,-8 8 0-11,5 11 0 0,7 2 0 0,1-13 0-1,15-12 0-1,10-15 0 16,10-20 0-14,6-20 0 43,6-15 0-31,7-13 0-12,0-3 0 2,10 0 0-3,35 0-104 1,12 0-41 2,-1 23-107-2,-40-6-65 0,-4 13-387 1</inkml:trace>
    </iact:actionData>
  </iact:action>
  <iact:action type="add" startTime="9054">
    <iact:property name="dataType"/>
    <iact:actionData xml:id="d1">
      <inkml:trace xmlns:inkml="http://www.w3.org/2003/InkML" xml:id="stk1" contextRef="#ctx0" brushRef="#br0">186 11575 813 0,'0'0'200'16,"0"0"-87"-13,0 0 15-1,0 0-44 10,0 0-22-10,0 0 12 22,0 0-2-20,71-82 19 1,-16 43-16-1,15-10 1 12,11 0-22-13,7-1 0 0,5 1-20 0,-5 13-1 15,-6 5-4-17,-19 9-8 2,-12 8 2-1,-19 3-12 30,-17 5-11-18,-8 2 0-10,-7 4 0 2,0 0 0-3,0 0 0 0,0 0 0-1,0-2 0 12,0-13 0-14,-38-3 0 1,-13-13 0-1,-14-9 0 22,-13-11 0-18,-9-8 0-2,0-2 0 31,3-4 0-30,7 10 0 6,13 6 0-5,15 10-4 15,17 13 0-15,19 12-11 0,7 9 15 1,0 5-6 0,6 0 1-2,0 0 10 17,0 0-5-15,0 0 0-1,0 0 0 1,0 2-1 14,0 24 4-15,0 13-2 2,21 10 3-2,15 23-2 1,5 16 3 17,8 18-5-17,-6 15 4-1,1 5-4 1,-1-2 2 0,-5-6-1 17,-6-15 3-17,-5-15 0-1,-9-20-4 1,-5-21 0-1,-3-22 0 0,-6-13 0 18,-1-10 0-18,3-2 0-2,-3 0 0 3,4-4 0 2,3-48 0-5,3-27 0 1,-3-30-7 13,-5-26 4-15,-5-28 5 0,0-16-6 2,0-7-2 29,0 10 6-19,11 18-10-12,-6 20-1-1,8 26 9 3,-3 15 0 1,-6 25-4-3,5 16 12 1,-5 18-9 3,-4 14 7 14,0 13-7-16,0 7 3 0,0 4 0 37,0 4 0-20,-24 41-4-17,-21 27 3 1,-10 24 2-2,-3 24 6 2,-5 13-4-1,3 10 4 1,7 3-6 0,3 0 6 13,8-5-3-13,7-15-3-3,4-15 1 3,11-25 3-3,4-18-9-1,6-20 10 13,8-23-12 4,2-10 7-15,0-11-3 3,0-1-19-2,12-3-28 38,24 0-38-18,9 3-80-21,-29-3-66 4,-3 0-125-5</inkml:trace>
    </iact:actionData>
  </iact:action>
</iact:actions>
</file>

<file path=ppt/ink/inkAction25.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0-10-25T19:03:08.370"/>
    </inkml:context>
    <inkml:brush xml:id="br0">
      <inkml:brushProperty name="width" value="0.05292" units="cm"/>
      <inkml:brushProperty name="height" value="0.05292" units="cm"/>
      <inkml:brushProperty name="color" value="#00B050"/>
    </inkml:brush>
  </inkml:definitions>
  <iact:action type="add" startTime="19822">
    <iact:property name="dataType"/>
    <iact:actionData xml:id="d0">
      <inkml:trace xmlns:inkml="http://www.w3.org/2003/InkML" xml:id="stk0" contextRef="#ctx0" brushRef="#br0">6112 15212 402 0,'0'0'179'138,"0"0"40"-131,0 0-40-3,0 0-37 0,0 0-25 0,0 0-15 2,0 0-11-2,0 0-26 0,7 0-16 0,-7 0-20 0,-4 0 3 1,-25 0-13-1,-15 0 9-1,-7 0 14 1,-5 0-5 0,-5 0 1-1,1 0-11 2,5 5 3 29,-1 1-17-21,2 1 14-13,5 5-17 4,-2 3 11-1,2-1-14 1,-3 6 9 0,0 2-4-1,4 0 3 1,-4 3 5 1,7 1-12 0,-3 5 10-3,0-4-13 2,3 8 11 0,-3-3-14-1,0 12 11-1,1-11-8 3,2 16 7-2,-3-8-12 2,3 10 0-2,4-4 0 1,-1 7 0-1,4 2 0 28,7 0 0-25,2 1 0-1,1-5 0-3,3-3 0 2,5-1 0-1,4-9 0 1,5 1 0 4,-2 1 0-4,2 1 0 0,6 10 0 0,-3-3 0-1,3 3 0 2,5-2 0-2,0 7 0 3,0 4 0-2,0-2 0 0,0 6 0 28,0-1 0-27,0-2 0-1,13 0 0 0,4 0 0-1,9-4 0 2,3-1 0-1,0-8 0 0,3 0 0-1,4-4 0 2,-7 0 0-2,10 0 0 2,-2 8 0 24,8-1 0-27,-2-8 0 1,2-2 0 1,0-9 0-1,1-2 0 0,6-5 0 2,1 0 0 0,0 1 0-2,-1-2 0 4,1 7 0-3,2-5 0 2,-2-1 0 24,2-3 0-27,2-10 0 1,2-1 0 2,5-9 0-2,13-3 0-1,0 0 0 1,4 0 0-1,3-8 0 0,-1-18 0-1,-7-4 0 15,1-2 0-14,-4-5 0-2,-2 4 0 0,0 2 0 3,-4 1 0-3,-4-2 0 24,1-5 0-24,-6-3 0 2,-1-1 0 29,-2-4 0-10,-7-5 0-22,5-1 0 1,-2-6 0-1,-5 5 0 0,1-5 0 0,-2 3 0 0,-9-5 0 25,3-5 0-19,-11-1 0-4,-7-1 0 25,-2-11 0-23,0-2 0 2,-6-5 0-4,-4 5 0 2,-1 1 0-2,0-4 0 3,-3-5 0 23,-2-6 0-22,-3 1 0-3,0-4 0-2,0 3 0 0,-11-8 0 4,-14 12 0 54,-11 7 0-27,-5 5 0-29,-7 13 0 0,-7 0 0 3,-6 5 0 5,-8 8 0-3,1 8 0-4,-12 8 0 5,-7 1 0-4,-7 6 0-1,-9-1 0 45,6 5 0-47,8 7 0 2,14-1 0 3,14 6 0-3,16 7-12-2,10 5-83 1,22 0-37 4,13 8-143-1,0 16-147-2</inkml:trace>
    </iact:actionData>
  </iact:action>
  <iact:action type="add" startTime="21954">
    <iact:property name="dataType"/>
    <iact:actionData xml:id="d1">
      <inkml:trace xmlns:inkml="http://www.w3.org/2003/InkML" xml:id="stk1" contextRef="#ctx0" brushRef="#br0">12253 15501 644 0,'0'0'248'44,"0"0"-115"-37,0 0-19-2,0 0-45-1,0 0-11 0,0 0-2 1,0 0 9-1,-21-37-8 0,-21 30 14 1,-12 0-8-3,-7 7-6 0,-9 0-4 2,-3 0-12 1,-7 0 4-3,-1 4-16 1,-3 6-12-2,1 2 5 4,3-1-8 6,9 3 3-11,-1 8-3 4,6-5 13 0,7 11-8 0,-2 1 7 0,9 2-7 0,1 2-2 0,9-3-3 1,-1 10-7 1,-2 3 3 0,7 2-6-2,8 9 9 1,2 1-9-2,3-1-4 1,10 0 0 1,-4 4 0 0,3-2 0-2,-2 6 0 2,7-6 0 29,-1 6 0-31,2-9 0 1,-3 1 0-2,3-3 0 3,3-4 0-2,-2 1 0 3,5 0 0-1,1-6 0-1,-5 3 0-2,3 0 0 3,2-2 0-2,-2-5 0 2,2 1 0-2,2 10 0 4,1 1 0-4,0 6 0 0,0 1 0 1,0-10 0-1,0 1 0 0,0 0 0 1,0-8 0 0,0-4 0 1,0-6 0-1,0 2 0 1,0-7 0-2,1 8 0 1,23 4 0 1,3 4 0-2,2-1 0 2,2-3 0-1,6-5 0 1,0-2 0-2,10-4 0 2,10-7 0 0,5-8 0 27,8 4 0-26,1-5 0-1,3-1 0 0,-2-4 0 0,-7 7 0-1,2-7 0 0,-7 1 0 0,-4-4 0 1,2 2 0-1,6-3 0 0,-5 7 0-1,2-8 0 2,3 9 0-1,-3-5 0 0,7 7 0-1,0 1 0 3,-7-7 0-4,3 3 0 2,-8 4 0 0,-4-12 0 0,1 3 0 0,-1-3 0 0,1 0 0 29,-2 0 0-31,4 0 0-2,2-15 0 3,-2-4 0-1,1-7 0-1,2-4 0 1,2-1 0 0,1-9 0-2,0-2 0 2,2-8 0-1,-3-6 0 0,-1-12 0 2,-5-2 0 0,-9-4 0-1,-2 5 0-1,-6-12 0 2,-9-1 0 1,-4-12 0 0,-4 5 0 25,-6 1 0-28,-8 1 0-1,-6-2 0 1,0-4 0 0,0-8 0 0,-20-3 0 2,-16-9 0 0,-8 6 0 34,-9 6 0-4,-7 14 0-30,-14 1 0 1,-10 6 0 2,-7 7 0-2,1 7 0 0,0-3 0-1,6 7 0 1,-6 15 0 34,13 8 0-35,6 16 0 2,8 18 0-1,3 5-25 3,5 0-65-2,0 20-19 4,11 25-89-3,44-23-116-2,0 5-460 2</inkml:trace>
    </iact:actionData>
  </iact:action>
  <iact:action type="add" startTime="23623">
    <iact:property name="dataType"/>
    <iact:actionData xml:id="d2">
      <inkml:trace xmlns:inkml="http://www.w3.org/2003/InkML" xml:id="stk2" contextRef="#ctx0" brushRef="#br0">25221 15510 389 0,'0'0'185'29,"0"0"-13"-25,0 0-53 0,0 0-10-1,0 0-30-1,0 0 15 3,0 0-20-4,-136-12-2 3,105 12 15-2,-5 0-21 2,-5 0 3 0,-8 0-23-1,-2 0-1 20,-10 0-13-20,-2 0 6-1,-1 0-14 1,6 0 3 0,-2 0-4 0,7 0 3 2,1 3-6 13,4 14-2-13,-7 3 5-3,0 0-9 1,1 2 6 1,2-3-15-1,3 6 5 1,-4 1-6-1,5 5 5 0,-4 0 2 0,4 0-3 1,-1 2 2 0,1 4-7-1,2 6 3-2,-5 2-5 2,5 2 5 1,5 4-6-1,-2-6 3 2,4 2-1-1,5 1-1-2,7-5-1 26,-2 4 2-28,4-2-1 1,-1 6 2 0,0-1-3-1,10-1 3 0,-3-2-1 2,6 0 0 2,-3 5-2-3,7-11 1 2,7 4 0 1,2-6 2-3,0-1-3 1,0-2 7 2,0 6-7 0,11 11 10 0,9 9-5 0,8 5 7-2,0 3-11 3,-1-1 4 25,-1-15 1-24,2 3-5-2,-8-5 0 1,3-15 2 2,2 7-4-2,-5-14 5-5,8-5-6 2,-1 7 4 36,2-7 0-34,0-1-2 0,10 3 1 1,5-2 0-5,9 0 1 0,8-8 0 0,6 3 1 1,3-8-5 0,-7 7 6 1,4-11-5 2,-6 4 2 35,8-2 1-38,7-1-2-1,-4-3 1 1,2-6-2-1,-4 0 5 22,-1 0-5-22,0 0 4 1,-9 0-6-1,10-20 1 26,-3-11-1-23,-6 6 3 0,2-6-4-1,-3 0 3 54,-2 0 0-27,1-3-1-23,-5 0 4-5,-1-5-3 4,4-3 3 0,0-2-4 0,-5-8 1 0,0 5 1 0,0-10 1 1,-10 5 0-3,2-17-2 1,-5-1 3 3,-6-18-6 29,-5-10 7-33,-5 3-6 0,-7-3 3 1,-8 14-1 2,-5 2 1-3,-3-3-2 2,0 2 2 4,0-2-1-4,-24 3-2-1,-20 5 6-1,-15-9-6 1,-14 2 3 24,-8 5 0-26,-3 10 2-1,0 12-2-1,4 6-2 1,9 16 2 2,6 5 0-2,13 13-2 0,0 7-1-1,11 2-3 0,8 2-25 70,-2 6-42-68,16-3-31 3,6 3-78-2,13 0-66-1,0 0-162-1</inkml:trace>
    </iact:actionData>
  </iact:action>
  <iact:action type="add" startTime="25376">
    <iact:property name="dataType"/>
    <iact:actionData xml:id="d3">
      <inkml:trace xmlns:inkml="http://www.w3.org/2003/InkML" xml:id="stk3" contextRef="#ctx0" brushRef="#br0">30948 16068 128 0,'0'0'0'47,"0"0"-36"-43,0 0-40 1</inkml:trace>
    </iact:actionData>
  </iact:action>
  <iact:action type="add" startTime="25734">
    <iact:property name="dataType"/>
    <iact:actionData xml:id="d4">
      <inkml:trace xmlns:inkml="http://www.w3.org/2003/InkML" xml:id="stk4" contextRef="#ctx0" brushRef="#br0">30948 16068 19 0,'0'-64'76'46,"0"59"-23"-46,-3-1-23 17,0 0 28 9,3 1 57-15,-4 3 26-5,1 2-1-2,3 0 59 1,-2 0-66 4,-2-4-13-6,-5-2-23 1,-4-1-25-1,-13-11-10 1,-10-2 2-1,-8 1-7 3,-5-1-8 0,-3 0 2 0,0 3-15-1,0 5-8 0,-3 5-1 0,-3-4-2-1,1 5 3 4,2 6 6-5,-2 0-8 2,1 0 9 0,-8 0-9 1,3 17 0-1,-10 9-10-2,3 4 8 7,-4 4-7-6,-1 13-7 4,1 5 7-4,-5 10-8 0,3 2 3 1,3 11-5 6,-2 3 6 28,5-1-8-32,-1-1 7-4,6-6-12 1,8-2 1-1,2-1 3 0,9-3-3 1,5 2 2-1,12-1-1-1,12-11 7 0,3-2-5 0,12-4 8 0,0 0-10 1,0 4 5 1,24 11-3 0,16 2-1-2,9-3 2 2,12-8-5 3,3-2 6-4,6-2-4 0,4-6 1 1,2 5-1 0,-7-4 0-1,-4-8 0-1,-4-1 2 1,-12-11-4-1,-4-5 0 2,7 0 0 0,2-8 0-3,10 1-4 3,-1 1 4-2,-2 4-1 0,-6-1 0 3,-13 2-2-2,0-6 3-1,-8 4 0 0,-7 3 0 2,1-12 2 2,-11 3-4-3,2-5 6 1,-2 1-6-1,4-7 5 2,-1 0-6 0,6 0 1-1,0 0 2 1,2 0 0-1,-1 0 0-1,5 0-2-1,6-13 4 3,5-11-5-2,1 4 6 0,-8 0-6 14,0 3 6-11,-11 2-4-2,-2 6 2 2,6-12-2 1,3 2 1-3,-3-3 0 1,-1-4-2-2,-1 7 4 0,2-13-5 0,-1 8 6 1,-4-2-4-1,4-5 1 3,-1 6-1-4,-1-2 0 3,5 3 2-3,-2-6-3 3,-6 3 5 0,2-3-6 0,-5-1 6 2,6 1-6-1,-1-8 4-4,1-1-2 1,-6-3 1 2,-4 2-1-2,-4-2-1 0,-1-2 3 1,-6-7-4-1,-3-11 5 2,-2 4-5-3,0-5 2 1,0 8-2 1,-5 1 2-2,-16 9 0 6,-5-1-1-2,-1 2-2 2,-9 1 3-6,4 1 1 2,3 5-3 5,5 10 6-5,8 3-6 0,5 11 6 1,5-1-6-1,-1 8 3 0,4 2-6-1,1 4-18 1,-9-9-41 2,-9 5-35-3,-21 2-59 0,-10 2-29-1,28 0-83 3,6 6-420-2</inkml:trace>
    </iact:actionData>
  </iact:action>
</iact:actions>
</file>

<file path=ppt/ink/inkAction26.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0-10-25T19:03:08.370"/>
    </inkml:context>
    <inkml:brush xml:id="br0">
      <inkml:brushProperty name="width" value="0.05292" units="cm"/>
      <inkml:brushProperty name="height" value="0.05292" units="cm"/>
      <inkml:brushProperty name="color" value="#00B050"/>
    </inkml:brush>
  </inkml:definitions>
  <iact:action type="add" startTime="5235">
    <iact:property name="dataType"/>
    <iact:actionData xml:id="d0">
      <inkml:trace xmlns:inkml="http://www.w3.org/2003/InkML" xml:id="stk0" contextRef="#ctx0" brushRef="#br0">7022 14745 457 0,'0'0'389'26,"0"0"-225"-25,0 0-34 0,0 0-14-1,0 0-25 1,0 0-26 2,0 0 2 17,61-65-4-13,-61 62 14-3,0 3 21-3,-7 0-21 2,-47 0-2 17,-30 0-6-17,-20 0-2-1,-17 0-35 0,-17 0-22-1,-1 0-10 48,2-5 0-45,3 0 0 1,14-1 0-2,13 4 0 29,2 2 0-27,13 0 0 0,5 0 0 2,-3 0 0 1,6 0 0-5,-3 0 0 4,5 0 0 0,9 0 0 22,3 0 0-24,9 0 0-2,7 0 0 4,2 13 0 3,7 4 0-2,2 0 0 22,-1-2 0-26,5-5 0 1,2 1 0 0,3-2 0 2,7 2 0 0,3-5 0 19,13-1 0-21,7 1 0 0,1-4 0-1,1 5 0-1,-14 3 0 1,0 7 0 22,-11 3 0-22,-2 2 0 3,4-2 0-4,-1 0 0 1,9-3 0-1,1 0 0 2,4 0 0-2,3-12 0 0,5 1 0 26,1 0 0-27,0-1 0-1,-4 6 0 2,1 3 0 1,2 0 0-2,0 7 0 1,-1-8 0-1,-2 6 0 0,7 3 0 1,0 5 0 0,0 6 0 0,0 3 0-1,0 13 0 0,0 6 0 0,13 9 0 21,1 13 0-20,0 8 0-2,1 2 0 2,-4 0 0-1,2 3 0 0,-6-7 0 0,3 5 0 19,0-1 0-19,-1 3 0 1,0-8 0-2,2-1 0 24,-4-3 0-3,4-2 0-19,-1 3 0-1,0-3 0 0,-4-3 0-1,-2 2 0 0,5-4 0 28,-5 3 0-28,-1-4 0 4,1 0 0-3,-1-2 0-1,3-4 0 5,1-2 0 15,-2-3 0 2,3 1 0-19,-3 6 0 0,-2 5 0-3,1 4 0 2,5 3 0 2,-7 1 0-1,6-4 0 14,-7-9 0-17,2-4 0 2,3-3 0 3,-6-9 0 3,6 1 0-7,-5-4 0 26,2 5 0-27,1-2 0 1,-4-7 0 2,0-4 0 24,0-8 0-3,0-17 0-17,0-3 0-6,0-5 0 1,0-6 0 4,0 0 0-4,0 0 0 0,5 0 0-1,-5 5 0 19,1 3 0-17,-1 9 0-2,0-8 0-1,3 8 0 1,-3-11 0-1,0-1 0 3,0 3 0 21,0-8 0-25,4 0 0 0,-1 0 0 0,2 0 0 20,15 7 0-4,5-2 0-14,9 8 0-1,7-1 0 0,0 3 0 48,4 2 0-31,2-4 0-16,10-2 0-2,2 10 0 1,14-5 0 1,2 4 0 2,-1 0 0-1,-3-2 0 3,-1-1 0-2,-4-3 0 25,-2-1 0-25,10-8 0-2,1-3 0 1,7 1 0-1,5-3 0-1,7 0 0 0,-4 0 0 14,4 0 0 7,-7 0 0-20,-6 0 0 2,-1 0 0 0,-3 0 0 0,-5-5 0 25,-11-7 0-27,0 6 0 0,-9-2 0 3,3-3 0 0,-3-1 0 28,-4 4 0-30,6-2 0-1,-11 3 0 1,1-1 0 2,1-3 0 5,-9 5 0 11,3-2 0-19,-10 1 0 3,-9 2 0 0,-11 1 0 1,-6 4 0 1,3 0 0-4,-6 0 0 0,0 0 0 16,0 0 0-18,0-8 0 1,0 8 0 2,0-1 0-2,0-11 0-2,0-7 0 30,0-10 0-8,0-4 0-21,0-4 0-1,-10-8 0 0,-1-6 0 1,-5-1 0-1,6-4 0 19,0 2 0 8,0-1 0-18,3 3 0-2,-2 5 0-6,2 0 0 1,4 0 0-1,1 8 0 0,0-6 0-1,2-4 0 58,0 0 0-34,0-8 0-21,0 1 0 1,0-2 0 0,0 4 0 1,0 3 0-1,0-4 0 2,0 3 0-2,0-4 0-1,0 6 0 24,0-7 0-23,0 1 0-1,0 1 0-1,0-1 0 3,0-9 0-1,0-1 0-1,0-10 0 0,0 6 0 23,0-6 0-23,0 15 0 0,0 5 0 0,0-6 0 2,0 4 0-2,0-8 0 1,0-4 0 0,0-1 0 25,0-4 0-27,0-3 0-1,0 1 0 0,0 1 0 3,0 2 0 0,0 11 0 2,0-5 0 17,0 9 0-19,0 0 0 1,0 3 0-2,0 3 0 1,0-9 0 20,0-7 0-20,-5 8 0-2,1-1 0 2,4 6 0 0,0 9 0 0,0-1 0-1,0 6 0 19,0 5 0-17,0 1 0 4,0 2 0-7,0 0 0-2,0 0 0 1,0 4 0 13,0-7 0 15,0-11 0-25,0 3 0 0,9 0 0-3,5 9 0 2,-8 6 0-2,1 2 0-1,-1 7 0 19,-6 1 0-19,3 10 0 0,1 1 0 22,-4 7 0-6,0-5 0-15,0 7 0 0,0 0 0 0,0 0 0 3,0 7 0 6,0 39-51 4,-20 15-49-14,20 0-90 8,0-36-85 36,0-5-400-22</inkml:trace>
    </iact:actionData>
  </iact:action>
  <iact:action type="add" startTime="10684">
    <iact:property name="dataType"/>
    <iact:actionData xml:id="d1">
      <inkml:trace xmlns:inkml="http://www.w3.org/2003/InkML" xml:id="stk1" contextRef="#ctx0" brushRef="#br0">13072 14965 472 0,'0'0'214'19,"0"0"-72"-19,0 0-16 0,0 0-24 1,0 0-25 0,0 0 11-1,0 0 12 1,12-12 9 17,-12 12-24-17,0 0 14 0,0 0-16 45,0 0-19-23,0 0-15-22,0 0-16 1,0 0-8-2,-7 0-16 3,-24 0 11-1,-15 0-15 0,-18-5 24 1,6-5 8-1,-1 5-11 31,-2-3-7-19,1 4 2-10,-1-1-8 0,-8 3-13 22,-2 2 0-23,-10-3 0 0,-8 3 0 1,-6 0 0-1,-1 0 0 0,6 0 0 1,3 0 0-1,6 0 0 27,1 0 0-27,3 0 0 0,-2 8 0 0,-3 4 0-1,-2-5 0 2,-3 3 0 0,0-3 0-2,0 3 0 19,8-2 0-19,8 0 0 1,4 1 0-2,6-4 0 0,7 6 0 52,5-2 0-51,6 6 0-1,2-8 0 0,-2 5 0-1,5-1 0 0,-3-5 0 1,2-1 0 1,16-5 0 7,0 0 0 11,13 0 0-20,5 0 0 3,2 0 0 34,3 0 0-21,0 0 0-15,0 0 0-1,0 3 0 0,0-3 0 1,0 0 0 0,0 0 0 1,0 0 0 18,0 0 0-19,0 0 0 1,0 0 0 26,0 0 0-9,0 0 0-18,0 0 0-1,0 0 0 1,0 0 0-1,0 0 0 1,0 0 0 12,0 0 0 7,0 3 0-20,0-1 0 0,5 6 0 1,8 1 0 15,1 3 0-16,1-4 0 16,-11 0 0-3,5-4 0-13,-8-1 0 0,2-3 0 6,2 2 0 19,-3-2 0-22,4 0 0-2,-1 3 0 53,0 2 0-26,0-2 0-26,8 2 0 0,-3 4 0 2,6 2 0 1,-2 9 0 0,5 1 0-2,4 3 0 2,-5-1 0-1,5 4 0 0,-6 5 0 21,4 0 0-19,-1 17 0-3,3 1 0-2,-4 7 0 1,-4 7 0-1,0 7 0-1,0 8 0 1,-2 3 0-1,3 4 0 11,-4 4 0-10,1 0 0 32,-3-6 0-14,-4-3 0-17,-4 7 0-1,-2 4 0 1,5-2 0 2,-5 9 0-3,3-6 0 0,-3-6 0 0,0 3 0 46,0-3 0-25,0-6 0-20,0 1 0-1,0-12 0 1,0-2 0-1,0-1 0 2,0 4 0 1,-3-2 0-3,-2-1 0 1,-3-6 0 27,-2 0 0-24,5-12 0-3,-3 6 0 0,3-5 0 1,2-8 0 0,-1 2 0 22,1 0 0-24,3-9 0-1,-3-6 0 1,0 1 0 30,-1 0 0-30,1 3 0 2,2-3 0 1,1-5 0-1,0-9 0 1,0-4 0 47,0-2 0-9,0-3 0-42,0 5 0 0,0-4 0 1,-3 6 0-1,3 0 0 0,-5 7 0 0,1 3 0 0,0 9 0 0,-4-4 0 1,5-4 0-1,-2-9 0 39,5-11 0-11,0-3 0-22,0-3 0-2,0 0 0 2,0 0 0-2,0 0 0-1,0 0 0 1,0 0 0 0,0 0 0 0,0 5 0 21,0 7 0-21,0 6 0 5,0-6 0-7,0-4 0 5,0-5 0-2,0-3 0-1,0 0 0 4,0 0 0-5,0 0 0 26,0 0 0-22,0 9 0-4,0 3 0 1,0 1 0 5,0 4 0-6,5-2 0 1,-2-11 0 1,2 1 0-2,-5-5 0 17,0 0 0-19,3 0 0-1,-3 0 0 1,8 4 0-1,17-1 0 0,14 5 0 0,13-2 0 0,21 0 0 11,15-6 0-10,22 0 0 27,14 0 0-8,3 0 0-19,2-6 0-1,-4-11 0 1,-8 8 0 1,6 5 0-2,-5-4 0 27,-9 3 0-7,4 3 0-20,-6-4 0 1,-10 1 0 0,-1-1 0-1,-8 0 0 36,-8 4 0-14,-6 2 0-20,-15 0 0 1,-14 0 0 4,-3 0 0-4,-4-5 0-1,-8 5 0 2,4 0 0-1,2-7 0 18,-9 7 0-19,5-5 0 2,-4 0 0-2,-8 1 0 3,6 1 0-3,-3 0 0 0,-2 3 0 45,-1-5 0-28,5 0 0-15,-2-2 0 1,0 2 0 0,-6 2 0-1,-5 3 0-1,-11 0 0 0,-1 0 0-1,0 0 0 1,0 0 0 2,0 0 0 15,0 0 0-18,0 0 0 0,0 0 0 0,0 0 0 0,0 0 0-2,0 0 0 7,0 0 0 25,0 0 0-29,0 0 0 3,0 0 0-3,0 0 0 2,0-5 0 19,0 5 0-20,0-12 0-1,0-13 0 0,0-12 0-2,0-12 0-1,0-11 0 43,0-7 0-20,0-9 0-19,0-9 0 1,-1 0 0-1,-11 4 0 0,11 3 0 1,-5 8 0-1,6 5 0 0,0 3 0-2,0-5 0 24,0 2 0-22,0-2 0-3,0-9 0-1,6-11 0 0,4-17 0 2,-6-3 0 1,-1 0 0 28,2 6 0-27,-2 7 0 1,-3 5 0 1,0 2 0-1,0 1 0 23,0-8 0-25,0-1 0-2,2-9 0 3,-2-2 0 0,6 1 0-1,-6 3 0 2,5 13 0 0,-5 12 0 20,0 10 0-25,0 15 0 1,0 8 0 0,0 3 0 1,3-4 0 4,-3-2 0 0,2-10 0 29,-2 0 0-21,0 5 0-13,0 7 0 1,0 5 0 0,0 18 0 1,0 5 0 0,0 3 0-1,0 2 0-2,0 0 0 24,0-1 0-22,0 2 0 1,0 3 0 27,0 5 0-5,0 1 0-23,0 2 0-1,0 0 0-1,0 0 0 2,0 0 0 1,0 0 0-1,0 0 0 2,0 0 0 23,0 0 0-24,0 0 0-2,0 0 0 0,-16-13 0 0,-14-1 0 15,-9 3 0-16,6 0 0 30,-8 3 0-30,3 0 0 1,5 2 0 2,-3 2 0 39,8 2 0-26,8 2 0-15,-3 0 0-1,5 0 0 1,-2 0 0-1,-5 20 0 0,-7 10-51 0,-4 4-77 1,9 13-99 6,15-32-91 11,12 2-395 4</inkml:trace>
    </iact:actionData>
  </iact:action>
  <iact:action type="add" startTime="16249">
    <iact:property name="dataType"/>
    <iact:actionData xml:id="d2">
      <inkml:trace xmlns:inkml="http://www.w3.org/2003/InkML" xml:id="stk2" contextRef="#ctx0" brushRef="#br0">25547 14874 11 0,'0'0'62'66,"0"0"11"-66,0 0 20 5,0 0-5-1,0 0 8 0,0 0 27 0,0 0 30 0,23-2-12 0,-20 2-7 1,-3 0-28 27,0 0-10-30,0 0 5 2,0 0-5-1,3 0-20 0,-3 0-9 0,0 0 5 1,0 0-12-1,0 0-1 0,0 0-22 0,-6 0 5 0,-19 0-14 2,-14 0 5-2,-1 2-3 0,-8 10-9 30,-7-7 8-29,-6 3-2 4,-6 4 9 12,-2-4-14-20,-2 1 6 6,-3-1-21-3,-10 4-7 1,-5-7 0 1,-2-3 0 28,1 2 0-24,2-2 0-6,4-2 0-1,7 4 0 4,1 1 0 0,5 1 0-2,5-1 0 1,-2 4 0 1,1-4 0 1,6-2 0 23,-4 2 0-25,5-2 0 1,4 0 0-2,-4 1 0-2,1-2 0 0,5 0 0 3,1 4 0 0,2 1 0 44,5-2 0-41,2 3 0-6,11-2 0 0,-1-3 0 1,11-1 0-1,3-2 0 3,4 0 0-3,7 3 0 2,3-3 0-3,1 0 0 0,-3 0 0-1,3 0 0 1,-4 0 0 3,3 0 0 0,-7 0 0-2,-3 3 0 17,-4-3 0-18,2 2 0 1,-5-2 0 0,7 4 0 0,2-4 0-1,8 0 0 0,-1 0 0 18,5 0 0-18,2 0 0 0,0 0 0 21,0 0 0-20,0 0 0-1,0 0 0 39,0 0 0-15,0 0 0-23,0 0 0 1,0 0 0 2,0 0 0-2,0 0 0 2,0 1 0 0,0-1 0-1,0 4 0 24,0-4 0-25,0 3 0 1,0 7 0-3,0 11 0 2,0 7 0 2,0 6 0-1,0-4 0 23,0 3 0-22,0 11 0-2,0 0 0 1,0 7 0-1,2 5 0 1,1 3 0 2,5 6 0 24,-6 2 0-28,5 8 0 0,-1-4 0 1,0 3 0 3,1-4 0-1,-6 4 0-2,5-5 0 2,0 4 0 24,-6 0 0-29,3 0 0 1,-3-3 0 3,0-1 0-2,0-5 0 3,0 0 0-2,0 1 0-1,0-4 0 45,0-2 0-27,0 1 0-16,0-6 0-3,0-1 0 2,0-1 0 0,0 2 0-2,0-3 0-1,0 0 0 1,0-1 0 2,0 1 0 21,0 3 0-22,0-4 0-2,0-1 0 0,0-2 0 1,0-6 0 10,0-1 0 39,0-5 0-22,-3-1 0-25,-3-4 0 1,0 0 0 0,2-6 0 1,-5 3 0 1,8-2 0-1,-2 0 0-1,0 0 0 1,-1 1 0 0,1 0 0-1,1 10 0 25,-2 9 0-24,0-1 0-2,1 7 0-1,1-3 0 1,2-12 0 1,-3 4 0 1,3-10 0 1,-2-4 0-1,-4-9 0 0,6-3 0 26,0-14 0-24,0 12 0-4,-2-5 0 2,2 10 0 1,0 4 0 2,0-14 0-1,0 5 0-1,0-7 0 35,0 1 0-39,0-6 0 2,0 6 0 1,0-3 0 1,0 2 0 2,0 7 0-3,0-7 0 36,0 3 0-38,0 4 0 0,13-2 0 0,9 5 0 1,1-3 0 0,6 7 0-1,6-1 0 2,-2-6 0-1,8 8 0 1,2-8 0-2,13 1 0 2,0 4 0 2,12-9 0-4,13-1 0 25,-1-2 0-25,4 3 0 0,2-1 0 1,-5 3 0 0,-1-3 0 2,-6-7 0-5,-1 5 0 3,1-5 0 0,-3 0 0 0,-2 0 0 0,-9 0 0 22,0 0 0-23,-5 0 0 1,1 0 0-1,1 2 0-1,0-2 0 2,-5 0 0 0,4 0 0 27,-4 0 0-26,9 0 0-4,-4 0 0-1,-6 0 0 0,5 0 0 0,-4 0 0 1,-2 0 0-1,-1-2 0 36,-7-3 0-34,-10 5 0 1,-3-7 0-1,-2 7 0 3,7-5 0-5,-4 0 0 22,3-2 0-21,7 4 0 1,-7-2 0 1,-1 0 0-1,-9 5 0 40,-3 0 0-18,-7-7 0-19,-5 7 0-4,3 0 0 1,-7 0 0 1,7-5 0 1,-4 5 0 2,-1-3 0-1,-1 3 0-4,0 0 0 29,-2 0 0-26,-3 0 0-4,3 0 0 3,-3 0 0 1,0 0 0-1,0 0 0 2,1-5 0 22,-1 5 0-24,0 0 0-1,3-5 0 1,1-7 0 1,-4-8 0 3,5-4 0 19,-4-8 0-19,-1-8 0-5,0-2 0 4,0-2 0 0,0-6 0-2,0-2 0 24,0-4 0-24,0-6 0-3,0 0 0-1,0-4 0 0,0 1 0 2,0-3 0 1,0 1 0-2,0 3 0 29,0-5 0-30,0 11 0 2,0-5 0 1,0 8 0-3,0-2 0 17,0 1 0 8,0 0 0-21,0 0 0-2,0 0 0 1,3-1 0 1,1-7 0 23,-1-5 0-23,-3 2 0-1,3-2 0 1,-3-7 0 2,0 9 0 24,0-7 0-25,0 10 0 0,7 2 0-2,-1-2 0-3,3-5 0 4,3-7 0 29,1-11 0-28,-3 1 0 1,0-4 0-3,-3-3 0-1,3 0 0 2,0 6 0 0,-5 5 0 3,3 11 0-2,-2 10 0 28,-4 3 0-29,1-3 0 5,1 9 0-5,0-2 0-1,-4 5 0 2,0 9 0-1,0 5 0 1,0 8 0-2,0 7 0 23,0 3 0-25,0-2 0 1,0 1 0 3,0-4 0 0,2 0 0 0,-2 0 0-1,0-1 0 28,3 6 0-30,-3 5 0 2,0 7 0-3,0 2 0 2,0 3 0 1,0 0 0-3,0 0 0 20,0 0 0-19,0 0 0 2,0 0 0-2,0 0 0 2,0 0 0 27,0 0 0-27,0 0 0 0,0 0 0 2,0 0 0-3,0 0 0 24,0 0 0-25,0 0 0 1,0 0 0-3,-18 0 0 0,-21 0 0 1,-7 0 0 33,-1 0 0-33,-1-5 0 3,1-1 0-1,-6 6 0 1,9 0 0 1,-4 0 0 20,0 17 0-21,0 39 0-3,-11 28-37 1,2 40-90-1,44-60-125 0,13 18-126 34</inkml:trace>
    </iact:actionData>
  </iact:action>
  <iact:action type="add" startTime="21940">
    <iact:property name="dataType"/>
    <iact:actionData xml:id="d3">
      <inkml:trace xmlns:inkml="http://www.w3.org/2003/InkML" xml:id="stk3" contextRef="#ctx0" brushRef="#br0">31455 14691 216 0,'0'0'156'47,"0"0"-53"-47,0 0 56 4,0 0 11-1,0 0-33 2,0 0-4-4,0 0-28 3,38-19-7 19,-38 11-20-23,3 8-6 5,-2 0-17-2,-1 0-11-2,0 0 4 2,0 0-4-2,0-3 4 3,0 1-19 11,0 2 10-15,0-7-13 2,-17-2 4-1,-35 1-1 22,-14-4 7 8,-21-1 0-28,-10-4-13 5,-16 3 4-8,-10 3-2 1,1 3 3 0,-1 6-9 0,19-2 2 21,7-2-8-17,13 6-13-3,7-2 0 2,9 2 0-3,4 0 0 0,6 0 0 26,7 0 0-27,11 0 0 0,0 0 0 2,3 0 0 11,5 0 0 2,0 0 0-14,9 0 0 0,7 0 0 14,3 0 0 15,4 0 0-28,6 0 0 1,-1 0 0 1,4 0 0-2,-5 0 0 19,5 0 0-17,0 0 0 1,0 0 0-2,0 0 0 19,0 0 0-19,0 0 0 0,0 0 0 1,-2 0 0-3,2 0 0 23,-2 0 0-19,2 0 0-2,0 0 0 2,0 0 0 29,0 0 0-30,0 0 0 2,0 0 0-2,0 0 0 1,0 0 0-1,0 0 0 23,0 0 0-26,0 0 0 3,0 0 0 1,0 16 0-1,-10 15 0 1,4 11 0-1,-4 12 0 1,0 6 0 20,3-4 0-23,-6 2 0 3,0-5 0 0,-1-1 0-1,1-3 0-1,2-4 0 0,2 4 0 36,-2 7 0-35,2 2 0 0,2 13 0 4,-4 6 0-6,1 4 0 1,2 3 0 0,-1 0 0 0,-3-3 0-1,5 7 0 2,-6-4 0 21,3 4 0-21,0 0 0-1,0 3 0-1,-1 11 0 2,1-10 0-3,-6 3 0 2,5-8 0 25,-2-5 0-24,-5-11 0 0,4 0 0-3,2 6 0 2,-1-8 0-1,0 5 0 46,3 2 0-25,-3-9 0-17,3-3 0-3,0 0 0-2,2-15 0 2,-2 0 0-2,7-4 0 1,-4-8 0 2,3 1 0-1,-5 6 0 2,3 5 0 18,2 2 0-20,-2-1 0 1,2-8 0-3,1 3 0-1,0-14 0 3,-1-6 0 7,4-5 0 31,0-3 0-37,0 3 0-2,0-12 0 4,0 9 0 3,0-9 0-5,0 9 0 1,0 0 0 22,0 9 0-22,0-1 0 0,0 8 0-2,0-2 0 1,0 7 0-1,0 6 0 1,0-2 0-2,0 9 0 25,0-1 0-25,0-13 0 1,0-12 0-3,0-13 0 2,0-4 0 5,0-8 0-3,0 0 0 23,0 0 0-24,0 0 0 1,0 0 0-1,0 0 0 0,0 0 0 2,4 0 0 23,-4 0 0-24,10 0 0-1,19 5 0 0,16 2 0 1,14 6 0 4,10-2 0 17,0-3 0-25,2 5 0 1,-6 0 0-1,-1 4 0 0,-4-3 0 1,-2 3 0 27,5-4 0-13,0-1 0-14,2-4 0 0,5 9 0-1,3-5 0 1,0-4 0 28,1 3 0-14,1-11 0-13,-2 6 0-2,-5-4 0 1,-6-2 0-1,-2 0 0 0,-5 0 0 20,1 0 0 2,1 0 0-17,9 0 0-4,0-2 0 0,3-9 0 0,-5-8 0 28,0 7 0-13,-12-3 0-15,-4 5 0 2,-15-2 0-1,-1 9 0 0,-9-2 0 3,-5 0 0 18,-4-2 0-18,2 7 0-1,-3-8 0-3,-3 6 0 1,-2-1 0 4,-3 3 0 23,-3 0 0-27,1 0 0 1,-3 0 0 0,0 0 0 1,0 0 0 51,0 0 0-25,0 0 0-25,0 0 0 1,0-6 0-1,0 6 0 0,0 0 0 1,0 0 0 0,0 0 0-2,0 0 0 2,0 0 0-4,0 0 0 2,0 0 0 30,0 0 0-31,0-6 0 2,7 1 0-1,-1-5 0 0,1 5 0 2,-3-7 0-2,8-1 0 3,-8 8 0 0,3-7 0-1,-2 7 0-2,-1 3 0 26,1-5 0-27,-5 7 0-1,0 0 0 1,2-5 0 5,1-15 0-2,5 0 0-2,2-10 0-3,1-13 0 5,-2-7 0-4,0-12 0-1,1 1-5 2,-3-4 4 2,-4 3-4 17,0-6 1-22,-2 8 0 1,-1-6 2-1,0-1 0 1,0-4 2-1,0-6-2 0,0-1 5 38,0 6-7-22,0-2 6-15,0 4-4 2,0 3 3 2,0-4-4-2,0 5 6-1,8 4-3 6,-5 2 0-4,2 2 0 25,-2-4-4-22,2 2 8-6,-3-4-7 0,0 3 9 4,2 4-11 0,1 7 8 26,0 1-5-27,-3 7 2-1,7 3 0 0,-9 2-1 1,2-2 2-1,3 0-2 2,2-6 4 23,-1 0-7-23,4-6 7-2,-6 1-4-1,8-7 2 1,-8-2-1 2,4 0 0-4,2-6 0 24,-5 1-3-20,6 5 7-3,0-2-8 3,1 1 9-4,-3 4-8 2,-1 2 6 0,-1 4-5 35,-4 2 2-35,3 7 0 0,-6 4-2-2,3 3 4-1,-3 4-6 3,0 0 8 33,1-1-6-11,-1-2 4-25,3 1-4 1,2 2 2-1,-5 6 0 1,0-3-2-1,0 5 5 0,0 2-6 1,0-3 6 13,0 1-6 2,0 0 7-10,0-5-8-4,0-5 7 1,0-1-5 24,0-3 2-27,0 4 0 0,0 7-1 1,0 3 3 26,0 7-5-4,0 4 7-20,0 2-8 0,6 7 6 0,-4-5-4 0,-2 7 2 0,5 0 0-1,-5-1-1 20,3 1 2-20,-3-3-3 1,0-1 1 0,0 4-2-2,0-2-1 21,0-1 2-18,0 0-2-2,0-2 2 0,-10-5 2 31,-21 1 0-33,-1-6-2 1,-3-2 3-1,-1 0-2 1,1 4 2 42,4-2-2-11,0 0 4-27,6 11-6-1,-1-2 3-1,3 6 0 1,0 0 0 1,-2 0-1-1,-4 0-15 0,-4 16-69 1,-5-4-73 1,27-7-80 1,9-2-144 23</inkml:trace>
    </iact:actionData>
  </iact:action>
</iact:actions>
</file>

<file path=ppt/ink/inkAction27.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0-10-25T19:03:08.370"/>
    </inkml:context>
    <inkml:brush xml:id="br0">
      <inkml:brushProperty name="width" value="0.05292" units="cm"/>
      <inkml:brushProperty name="height" value="0.05292" units="cm"/>
      <inkml:brushProperty name="color" value="#FF0000"/>
    </inkml:brush>
  </inkml:definitions>
  <iact:action type="add" startTime="11144">
    <iact:property name="dataType"/>
    <iact:actionData xml:id="d0">
      <inkml:trace xmlns:inkml="http://www.w3.org/2003/InkML" xml:id="stk0" contextRef="#ctx0" brushRef="#br0">27473 848 655 0,'0'0'271'180,"0"0"-158"-178,0 0-4 4,0 0-12-3,0 0-38 2,0 0-6 6,31 6 1-5,-20-6 10 4,17 0-9 17,4 0-16-21,14-2 0-4,5-15 2 3,5-4-8-1,13 5-4 2,2-1-8-3,-2-4-2 2,-1 4-9-2,-11 4 6 0,-14-1-1 5,-11 6-6-5,-3 2 5 0,-11-2-12 0,-11 5 3-2,-7 1-3 2,0-2-4-1,0 4 2 3,0 0-4-1,0-3-4-1,0-11-6-1,-29-14 7 0,-26-11 7 2,-3-9 0 0,-9 4 2 0,2 0-4-2,10 11 6 3,4 2-5-1,8 10 1 1,14 4 0 1,5 5-2 27,14 7 3-28,3 2-6 2,4 3 10-3,3 0-7 1,0-4 6 3,0 4 2-5,0 0-4 2,0 0 2-3,0 0 1 3,0 0-3-2,0 0 5 2,0 9-1-1,0 34 11 0,0 15-14 0,6 19 4 0,8 7-3 0,2 0 6 1,5-5-5-1,-8-8 4 0,-6-10-5 23,2-13-4-23,-8-7 2 1,5-15 0-1,-2-12-1-2,-4-6 0 2,3-8-2 1,-1 0-1-1,2 0 1 1,3 0-2-1,6-5-3 0,2-34 2 2,11-21-1-3,7-21 4 1,-2-12-8 19,-4-9 8-17,7 7-4-1,-8 17 3-1,-2 16 1 1,1 15 2-2,-9 13-3 1,-5 11 4 0,-6 9-4 1,-2 8 4 0,-3 4-5 2,0 2 2 22,0 0 0-26,0 0-7 0,0 0 2 1,0 0-3-1,-8 0-1 1,-28 19 10-1,-12 17 2 0,-28 23 5 0,-1 9-4 0,-6 5 6 18,9 0-6-18,21-17 2 0,6-7-4 5,17-10 0-5,-1-14 0 3,17-11 0-1,5-6-1 20,6-8 2-16,3 0-3-6,0 0 3 1,0 0-4 0,0 0 0 1,0 0-22-1,23 0-39 43,11 0-63-43,-4 4-75-2,-21-3-74 3,1 5-423 0</inkml:trace>
    </iact:actionData>
  </iact:action>
  <iact:action type="add" startTime="18887">
    <iact:property name="dataType"/>
    <iact:actionData xml:id="d1">
      <inkml:trace xmlns:inkml="http://www.w3.org/2003/InkML" xml:id="stk1" contextRef="#ctx0" brushRef="#br0">28298 6225 817 0,'0'0'209'48,"0"0"-72"-48,0 0-14 4,0 0-23 2,0 0-40-4,0 0-2 1,0 0 3-1,0 2-5 6,0-2-1-5,0 0-8 0,13 0 0 1,23 0-18 16,12-11-1-15,9-16-18 2,9 0 3-2,16-10-4-2,3 2-5 3,2 1 6 2,-7 4-7-3,-9 6 9-4,-7 8-1 0,-14 2 2-1,-9 3-4 16,-12 5 5-15,-6-4-10-1,-16 10 7 2,2 0 0-1,-9 0-5 2,0 0-1-3,0-1-4 1,0 1-2-1,0 0-1 30,0 0 2-25,-16-12-8 25,-33-10 2-24,-15-8 5-3,-17-11 1 1,-3-4 2 0,-7-4 0 20,2 4-2-22,9-2 2-1,2 8-4 0,9 2 3-1,12 7-2 0,15 4 1 0,10 10 0 23,16 7-1 0,7 4 3-20,9 2-4 1,0 3 4-1,0 0-2 0,0 0 3 1,0 0-3-1,0 0 1 22,0 0-1-20,0 0 2-4,0 3 0 1,0 34 3 1,2 24-2 24,18 18 4-23,3 17-5-2,6 7 7 2,-4-1-6 1,1-7 4 22,-8-10-3-23,2-9-1-2,-9-14 0 1,-2-10-2 1,3-9-1 1,-8-12 2 1,3-11-2 19,-1-13 2-20,-3-3-3 0,-3-4 2-1,4 0-1 3,-4 0 0 19,3 0-3-24,4 0 2 3,7-26-4-5,6-28 4 0,0-20-2 0,8-23 1 1,1-18 0 41,1-18 1-29,6-3 1-12,-2 10 0-1,-2 18-1 0,2 21 0 1,-3 18 0 0,-4 12 2-1,1 8-1 11,-12 13 2-6,-3 10-4 12,-3 13 2-3,-10 7 0-11,0 3 0 0,0 3 0 4,0 0-1 11,0 0-3-14,-10 20 0 24,-26 31-3-22,-12 16 6-4,-6 9 2 3,-5 5 2 21,-2 9-3-23,-6 6 0 1,6 3 1-1,-4-4 0 0,10-3-1-1,6-10 1 1,5-8 1-2,7-16 0 2,6-8-4 13,2-3 3-13,6-17-1 1,10-5 0 26,6-11 1-15,2-6-2-8,5-2 1-4,0-6-3 0,0 0 1 1,0 0 1-1,0 0-24 1,0 0-24 19,0 0-7-22,0 3-21 2,12 3-62 2,1 1-67-3,-10-4-40 16,1 6-237-17</inkml:trace>
    </iact:actionData>
  </iact:action>
  <iact:action type="add" startTime="28025">
    <iact:property name="dataType"/>
    <iact:actionData xml:id="d2">
      <inkml:trace xmlns:inkml="http://www.w3.org/2003/InkML" xml:id="stk2" contextRef="#ctx0" brushRef="#br0">26402 12930 1127 0,'0'0'124'15,"0"0"-23"-14,0 0 16 0,0 0-53 2,0 0-14 0,0 0 11-3,0 0 13 1,0 0-12-1,100-51-2 30,-51 25-12-24,8 4-13-4,-5-3 0 9,5 3-5 2,-2-1-9-12,-3 3-7 2,-7 0 5 0,-4 4-14 1,-10 1-5 51,-6 8 0-53,-6-1 0 4,-9 1 0 1,0 2 0-4,-3 1 0 18,2-1 0-17,0-3 0 1,2 0 0-3,0-1 0 0,2-1 0 3,-2 0 0 1,2 3 0-2,0-3 0 25,-5 5 0-25,12-1 0-1,-4 0 0 2,1 3 0 0,2 1 0-3,-7-1 0 21,1 1 0-21,-6-1 0 2,2-1 0 0,-2 4 0 2,-7 0 0 2,3 0 0-4,-3 0 0-2,0 0 0 13,0 0 0-13,0 0 0 0,0 0 0 1,0 0 0 0,-23-1-6-1,-17-8-3 0,-18 1 9 14,-5-5 1-14,-10-6-1 28,-2-3 2-28,-2-1-5 10,-3 1 6-11,8 0-7 0,11-2 4 0,4 6-1 1,10 3-1 3,13 4 4 40,8 2-4-24,9 5 4-15,7 0-4 0,4 0 4-2,-1 4-3 1,4 0 1-1,1 0 0 0,-1 0 2 0,0 0 0 18,-2 0-1-17,3 0 0-4,2 0 8 2,0 27-9 0,0 11 3-2,0 11-3 3,22 3 0-1,3 10 0 19,6 6 0-17,1-4 0-1,0-2 0 0,0-5 0 21,0-10 0-21,0-3 0-1,-5-7 0 2,4 1 0-4,-2-11 0 2,-3 2 0-2,-12-12 0-1,-1-2 0 30,-8-11 0-26,6-1 0 0,-9-3 0 0,5 0 0 0,-1 0 0 6,1 0 0 18,-4 0 0-23,6 0-6-2,-1-11 2 1,8-32-5 0,8-15 9 18,-4-21-3-18,5-22 6-1,3-18-3-1,7-13 0 0,0 4 0 0,-2 10 2 2,-1 17-2 20,-7 17 0-22,-2 19 2 0,-8 16-3 1,-5 17 3 29,3 8-4-16,-10 11 3-13,-2 7-4 2,2 2 4-1,-3 2-2 0,0 2-1 0,0 0 2 0,0 0 2-1,-13 8 0 21,-19 34 2-20,-13 21-3 1,-6 10 6-2,-5 17-3 2,-3 9-4 22,-2 3 0-26,-8 3 0 1,0-4 0-2,1-10 0 1,5-14 0 2,7-8 0-1,8-22 0 24,12-11 0-16,10-12 0-7,11-7 0-3,7-10 0 0,6-5 0 11,2-2 0-10,0 0 0 32,0 0-3-17,7 0-22-13,19 0-24 2,6-9-36-4,0 5-80 0,-22 0-63 1,-4 4-142 0</inkml:trace>
    </iact:actionData>
  </iact:action>
</iact:actions>
</file>

<file path=ppt/ink/inkAction28.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0-10-25T19:56:05.602"/>
    </inkml:context>
    <inkml:brush xml:id="br0">
      <inkml:brushProperty name="width" value="0.05292" units="cm"/>
      <inkml:brushProperty name="height" value="0.05292" units="cm"/>
      <inkml:brushProperty name="color" value="#00B050"/>
    </inkml:brush>
  </inkml:definitions>
  <iact:action type="add" startTime="2051">
    <iact:property name="dataType"/>
    <iact:actionData xml:id="d0">
      <inkml:trace xmlns:inkml="http://www.w3.org/2003/InkML" xml:id="stk0" contextRef="#ctx0" brushRef="#br0">5130 12904 445 0,'0'0'281'70,"0"0"-102"-69,0 0-46 0,0 0-50 0,0 0-18 1,0 0 1 7,0 0 16-8,21 3-6 0,-21-3-13 0,0 0 7-1,0 0 1 0,0 0-2 1,0 3-20 0,-3 0-3 1,-31 3-20 6,-2-1 8-7,-4 1-13 8,-8-1 1-2,-2 1-1-2,-5 3 1 3,-4-1 6 8,-6 1-9-6,1 1 13-10,-1-2-22 20,-2 1 13-12,-3-6-18-8,4 2 1 0,-4-1-6 23,-5 1 0-14,2 0 0-9,-1 1 0 1,0 1 0 2,-4-3 0 7,3 2 0-4,-2-3 0 10,6 3 0-4,1-6 0-10,7 3 0-1,6-3 0 7,6 0 0 15,8 0 0-15,2 0 0-7,8 0 0 0,0 0 0 1,5 0 0 22,8 0 0-18,-3 0 0-5,7 0 0 0,0 0 0 21,3 0 0-15,1 0 0-7,-1 0 0 0,6 0 0 17,-5 0 0-11,8 0 0-5,-3 0 0 17,4 0 0-13,0 0 0-5,0 0 0 5,3 0 0 3,0 2 0 1,0-2 0 2,0 0 0-8,0 3 0 4,-5 4 0 12,3 0 0-13,-3 6 0-4,-3 7 0 0,3 4 0 14,-2 1 0-8,1 2 0-7,3 10 0 20,-1 3 0-12,1 1 0-8,3 4 0 1,-1 2 0 2,-4-7 0 8,5 6 0 15,0-4 0-11,0 0 0-16,0 7 0 0,0-2 0 1,0 0 0 2,0 7 0 11,0-1 0-12,0-2 0-1,0 6 0 27,0-2 0-18,0 5 0-8,0-2 0 1,0 1 0-2,0 3 0-1,0-6 0 23,0 1 0-17,0-2 0-6,0-1 0 0,0-3 0 13,0-4 0-5,0 8 0-5,0-6 0 16,0 5 0-14,0 2 0-5,0-3 0 6,0 1 0 5,0-3 0-11,0-6 0 13,-10-12 0-7,1-1 0 8,1-2 0-8,0-2 0-6,6 6 0 12,-1-3 0-7,0 2 0 17,3 1 0-14,-5-3 0-7,5-3 0-1,0 4 0 4,0-2 0 7,0 6 0-5,-3-8 0 4,3 4 0 5,-1-5 0-12,1 0 0 7,0 0 0-10,0-2 0 9,0-2 0-5,0-6 0 4,0-3 0-2,0-9 0 3,0 3 0-4,0-4 0 6,0-4 0-4,0 2 0-1,0-2 0 1,0 0 0 5,0 0 0-8,0 0 0 4,0 3 0-2,0-3 0 3,0 3 0 2,0 2 0-8,0-5 0 8,0 0 0-6,0 0 0 1,0 0 0 1,0 0 0 0,0 0 0 7,0 0 0-13,0 0 0 15,0 0 0-15,0 0 0 8,0 0 0-3,0 0 0 2,0 0 0-1,0 0 0 9,12 0 0-16,14 0 0 10,-6 0 0-5,3 0 0 6,-7 0 0-6,2 0 0 11,2 0 0-8,0 0 0-7,6 0 0 3,2 0 0 10,2 0 0-8,1-8 0-3,2 5 0 12,-5-3 0-9,1 5 0-5,-9 1 0 20,3 0 0-13,-3 0 0-8,3 0 0 0,-2 0 0 14,5 0 0-11,1 0 0 9,2 0 0-8,2 0 0 16,-1 0 0-11,7 0 0-9,-4 0 0 1,5-4 0 18,-5 1 0-13,3 3 0-5,-5 0 0 0,3 0 0 20,3 0 0-15,-1 0 0-6,-3-2 0 0,-2 2 0 13,2-3 0-8,0 3 0 15,1-5 0-15,-1-2 0-5,-3 5 0 22,4-4 0-13,-1 4 0-8,2-1 0 1,1 3 0 0,0 0 0 8,3 0 0 5,2 0 0-10,0 0 0-4,-1 0 0 3,1 0 0 7,-5 0 0 4,0 0 0-6,-5 0 0-6,-7 0 0-3,5 0 0 15,2 0 0-5,7 0 0-9,-4 0 0 8,0 0 0 4,-2 0 0-4,-3 0 0-7,-6 0 0 1,4 0 0 7,-2 0 0 16,4 3 0-15,1 1 0-10,7 0 0 3,-4-2 0 3,3 5 0 6,-4-2 0-11,4-5 0-2,-4 3 0 0,-7-1 0 23,-6-2 0-14,-5 3 0-9,-4 1 0 0,-2-4 0 18,-3 1 0-8,0 3 0-9,2-4 0 0,0 2 0 8,-2-2 0 5,-1 0 0-6,-1 0 0-8,-3 0 0 4,0 0 0 9,0 0 0-8,0 0 0-1,0 0 0 8,0 0 0-8,0 0 0 6,0 0 0-4,0-16 0 10,0-22 0-16,0-14 0 12,0-4 0-4,0-3 0-6,0-1 0 18,0 1 0-14,0-3 0-6,0 1 0 0,0-8 0 14,3-6 0-8,7-6 0 7,-3-7 0-4,6-1 0-9,3 2 0 16,-4 5 0-12,4 4 0-4,1 7 0 12,-7 9 0-6,3 0 0 10,-1 6 0-10,-8 1 0-6,6-8 0 15,-2-3 0-7,-1-5 0-8,0-2 0 16,-1-2 0-10,-3 6 0-4,1 5 0 1,-1 7 0 7,0 5 0-2,3-4 0 10,1 4 0-12,0-3 0-6,-1 1 0 7,-3-3 0 8,-2 3 0-6,-1 2 0-7,3 5 0-1,-3 0 0 14,5 8 0-12,-3 3 0 1,4 5 0 5,-1 4 0-2,-3 1 0 9,1 5 0-9,-3 5 0-6,0 8 0 3,0-1 0 8,0 1 0-5,0 0 0-3,0 3 0 6,0-2 0-4,0 1 0 2,0 4 0 13,0 2 0-13,0 0 0-8,0-5 0 1,-5 5 0 12,-6-4 0-12,1 1 0 17,-3 3 0-11,-4-5 0-7,-11 2 0 25,-11 3 0-18,-9 0 0-4,-17 0 0-2,-7 0 0-1,-8 0 0 21,0 3 0-8,-1 9 0-12,-2-5 0 2,7 2 0-3,6-3 0 14,18-3 0-8,8 2 0-6,15-2 0 30,18 1 0-18,11 0 0-11,0 11-129 1,27-10-88 0,17 3-191-2</inkml:trace>
    </iact:actionData>
  </iact:action>
  <iact:action type="add" startTime="5348">
    <iact:property name="dataType"/>
    <iact:actionData xml:id="d1">
      <inkml:trace xmlns:inkml="http://www.w3.org/2003/InkML" xml:id="stk1" contextRef="#ctx0" brushRef="#br0">10118 12910 587 0,'0'0'241'8,"0"0"-102"-4,0 0-30 1,0 0-28 11,0 0 15-16,0 0 22 7,0 0-16 1,10-8-14 2,-47 8-24-7,-7 0 25 5,-10 0-37 2,-2 0-4-4,1 0-18 2,-10 0 9-2,4 0-15 6,-6 0 10-4,3 0-9-6,-2 0-7 6,-1-2 4 11,6-5-8-18,2 7 10 4,-5 0-21 3,3 0-3 3,-3 0 0-4,3 0 0-1,-7 0 0 10,10 0 0-10,5-3 0-6,6 1 0 12,10 2 0-7,5-3 0 17,4 3 0-16,2 0 0-6,3 0 0 1,-2 0 0 17,1 0 0-13,-5 0 0-3,1 0 0 1,2 0 0 5,-3 0 0 4,4 0 0-7,5 0 0 10,1 0 0-10,2 0 0-5,1 3 0 8,6-1 0-1,-1 1 0 2,1 0 0-5,6 1 0 9,-2 0 0-5,2-1 0-5,4 3 0 5,-3-6 0 0,-4 6 0-1,1 3 0 3,-4 0 0-5,4 4 0 9,-1-5 0-6,4 3 0-8,1-5 0 10,-1 3 0-3,-5 1 0-2,6 7 0 7,2 3 0-8,-5 8 0 18,5 0 0-14,-5 8 0-7,-1 1 0 0,3 5 0 19,-1-3 0-14,1 4 0-4,3 1 0-1,0 2 0 16,0-1 0-11,0-1 0-5,0 2 0 10,0-1 0 7,0 2 0-18,0 5 0 1,0 0 0 8,0 7 0 3,0 3 0-6,0 1 0-5,0 1 0 13,0-6 0-8,0 4 0-6,0 0 0 14,0 1 0-3,0-1 0-10,0-8 0 13,0-2 0-14,0-4 0 10,0-3 0-5,0 3 0 15,0 7 0-11,0 1 0-8,0 6 0 0,0-8 0 12,0 0 0-13,0-5 0 12,0 0 0-7,0 1 0 15,0-10 0-11,0 1 0-8,0 8 0-1,0 3 0 12,-1 5 0-11,-5-2 0 9,0-4 0-3,2-4 0 5,-2-12 0-4,-1-1 0-7,1-9 0 9,2-5 0-4,4-8 0 7,-5 1 0-5,5 11 0-8,-8 0 0 16,5 1 0-9,3-3 0-6,-2 1 0 13,2 2 0-7,0-7 0-7,0 4 0 16,0 1 0-11,0 2 0-5,0 2 0 14,0 3 0-7,0-11 0-3,0-2 0 12,0-8 0-10,0-2 0-6,0-4 0 15,0 0 0-11,0-3 0 0,0 0 0 7,0 0 0-9,0 0 0 8,0 0 0-4,0 0 0 4,0 0 0-4,0 0 0 2,2 0 0 1,14 0 0-4,4 0 0 9,0 0 0-14,6 0 0 13,2 0 0-10,2 0 0 13,7 0 0-8,-7 0 0-8,3 0 0 8,4 0 0 2,-4 0 0 10,7 0 0-10,0 0 0-8,0-3 0 0,1 3 0 0,-6 0 0 8,4 0 0-7,1 0 0 14,1 0 0-11,-1 0 0-6,-3 0 0 14,3 0 0-8,-3 0 0-6,-1 0 0 23,3 0 0-16,-7 0 0-7,4 0 0 0,-3 0 0 10,-2 0 0-2,-2 0 0 5,7 0 0-6,-7 0 0-7,7 0 0 9,-1 0 0-4,-3 0 0 6,4 0 0-5,-5 0 0 6,3 0 0-7,-2 0 0 16,-1 0 0-16,-1 0 0-5,-2 0 0 1,1 0 0 8,-2 0 0-1,1 0 0-3,-1 0 0 7,1 0 0-7,-3 0 0 9,-5 0 0-6,9 0 0-8,-3 0 0 12,1 0 0-8,2 0 0 3,-1 0 0-2,-2-6 0 6,-6 6 0-6,4-4 0 5,-7-3 0-4,-5 7 0 7,2-2 0-6,-10 2 0-6,5 0 0 7,-5 0 0-1,7 0 0 11,-4-4 0-18,0 2 0 21,0-1 0-14,2 0 0-6,-2 3 0 0,2 0 0 14,-2 0 0-9,-2-3 0-6,6 3 0 7,-2-2 0 7,0 2 0-10,2-6 0 0,4 3 0 5,-2 0 0-3,1 1 0 8,1-2 0-10,1-1 0 15,-3 2 0-11,0-2 0-7,0 0 0-1,-5 2 0 9,1-7 0-4,1 3 0 8,3-17 0-8,-1-3 0 15,-3-18 0-12,-2-11 0-8,-4-12 0 2,-3-13 0 26,1-6 0-21,-1-3 0-5,6 3 0-2,-3-6 0 0,0 1 0 8,-2-7 0 2,-1-2 0-5,3-3 0 9,2-6 0-6,-5 1 0-8,0-1 0 23,0 5 0-16,0 10 0-7,0 12 0 1,0 6 0 26,-5 4 0-15,-2 6 0-10,-2-4 0 1,8 7 0-1,-5-7 0 12,6-4 0-13,-4-4 0 1,1 0 0 9,1 0 0-10,-2 8 0 15,4 13 0-10,0 8 0-6,0 12 0 5,0 14 0 11,0 1 0-9,0 6 0-6,0-3 0 13,0-4 0-6,0-4 0-7,0-1 0 25,0-2 0-19,0 0 0-7,0 4 0 1,-7 3 0 0,5 11 0 12,2 5 0 1,-3 4 0-11,3 4 0-2,0 0 0 8,0-2 0-4,0 2 0 2,0 0 0 3,0 0 0-6,-3 0 0 7,-5 0 0-6,-7 0 0 10,-12 6 0-15,-12 15 0 26,-9 3 0-19,-4-4 0-6,-5-1 0-1,6-2 0 7,1-9 0 2,3 1 0 12,9 0 0-14,-1-2 0-6,3-1 0 0,4 0 0-1,-1-3 0 18,-3-3 0-10,-8 0-78-6,1 0-108 13,27 0-130-9,1 0-361-5</inkml:trace>
    </iact:actionData>
  </iact:action>
  <iact:action type="add" startTime="8314">
    <iact:property name="dataType"/>
    <iact:actionData xml:id="d2">
      <inkml:trace xmlns:inkml="http://www.w3.org/2003/InkML" xml:id="stk2" contextRef="#ctx0" brushRef="#br0">5336 15667 440 0,'0'0'345'18,"0"0"-184"-16,0 0-18-1,0 0-9 1,0 0-19 4,0 0-2-5,0 0-20 1,23-13 5 5,-30 13-29 4,-23 0-4-5,-4 7-14 0,-12-1-1 3,2 1-15-4,-1 3-6 5,-7-8-3-4,2 3-11 0,-7-5 9 3,1 0-9-5,-1 3 11 9,5-3-26-2,-3 0 0-11,7 0 0 6,2 0 0 5,2 0 0-5,-1 0 0 18,3 0 0-17,-1 0 0-6,1 0 0-1,-1-3 0 16,6 3 0-9,3-5 0-7,-2 3 0 6,10 2 0 4,-7 0 0 5,5 0 0-8,-2 0 0-7,-4 0 0 11,-2 0 0-7,-4 0 0 13,-1 0 0-11,-2 7 0-5,2 0 0-1,-4-2 0 12,4 10 0 0,1-10 0-9,1 10 0 1,-2-5 0 14,11-3 0-11,8-2 0-7,3-5 0 17,6 0 0-11,3 0 0-6,0 0 0 15,3 0 0-12,-4 0 0 0,-2 0 0 5,-3 0 0 1,-1 0 0-1,-6 0 0 5,3 0 0-9,-1 0 0-1,1 0 0 8,4 0 0-4,-4-4 0 3,7-1 0-2,3 5 0-1,-1-3 0 4,1 3 0-3,2 0 0-7,0 0 0 7,7 0 0 2,1-5 0-5,0 5 0-2,0 0 0 6,0 0 0 0,0 0 0-2,0 0 0 0,0 0 0 1,0 0 0 0,0 0 0-3,0 0 0 9,0 0 0-10,0 0 0 1,0 0 0 2,-3 0 0 4,-6 0 0-7,5 5 0 6,-3 21 0-1,-2 0 0-4,2 4 0 1,-1 4 0 9,0 8 0-11,-1 2 0-1,3 5 0 7,0 1 0-4,-1 6 0 10,3 1 0-13,-6 1 0 12,0 7 0-8,4 0 0-6,-1-1 0 5,2 4 0 0,-6 2 0 9,6 4 0-9,-2-7 0-6,3 3 0 17,2-6 0-11,2 9 0-6,-3-11 0 9,0 7 0-3,-1 0 0 4,1-1 0-5,0 2 0 9,0-13 0-10,-1-3 0 9,1-2 0-6,2-16 0-7,1 4 0 11,0-10 0-6,0 2 0 17,0-2 0-19,0 1 0-3,0-3 0 4,0 4 0 4,0-2 0 0,0-1 0 11,0-4 0-11,0-3 0-6,1 0 0-1,-1-9 0 6,7 6 0 2,-4-6 0-4,0 7 0 13,0 2 0-12,-3 7 0-6,0 6 0 16,0 9 0-9,0-7 0-6,0-7 0 18,0-5 0-13,0-11 0-4,0-6 0-2,0-4 0 11,0-3 0-7,0 6 0 6,0-2 0-6,0 7 0 10,0 2 0-11,0-1 0 11,0 0 0-4,0-8 0-4,0 0 0-6,0-5 0 13,0 0 0-6,0 0 0-7,0 0 0 10,0 7 0-4,0 6 0 6,0 2 0-9,7 2 0 8,-2 2 0 5,-5-2 0-7,4-4 0-8,-4-6 0 4,0-7 0 34,4 0 0-32,-1 0 0-6,9 0 0 0,7 0 0 0,8 0 0-1,20 5 0 1,5-5 0 21,3 3 0-16,7-1 0-6,-1 1 0 1,3 3 0 11,3-6 0-7,1 0 0 10,4 0 0-7,-1 6 0-8,-1-1 0 6,-5 3 0 2,-3-1 0 6,5-2 0-5,1 0 0-9,5-5 0 13,-2 0 0-6,-2 0 0-7,-8 0 0 16,-6 0 0-7,-10 0 0-8,-4 7 0 5,-5-7 0 2,-6 5 0 10,2 3 0-13,-4-8 0-4,1 6 0 17,0-1 0-16,-3-2 0-2,3 0 0 15,-2-1 0-8,-5 3 0-7,1-5 0 22,-2 0 0-15,-1 0 0-7,-4 0 0 0,-3 0 0 22,7 0 0-18,-10 0 0-2,8 0 0 0,-2 0 0 7,0 0 0 8,0 0 0-11,4 0 0-5,0-10 0 3,-2 2 0 6,-4 2 0-3,-1-2 0 5,-3 3 0-2,3-2 0-9,-5-3 0 8,3 0 0-3,-2 0 0-2,-3-7 0 3,4 2 0 9,-2 5 0-7,0 1 0-8,-4-2 0 14,0-3 0-9,4 2 0-6,-4-2 0 20,3-3 0-11,3 3 0-9,-2-9 0 1,3-1 0 13,-2-8 0-11,3-7 0 11,-5-3 0-6,-3-3 0-8,5 0 0 14,-6-6 0-9,1 4 0-5,5-5 0 12,-8 3 0-7,2-8 0 7,1 1 0-8,-4 1 0 10,0 3 0-9,0-4 0-1,0 1-3 11,0-1 0-7,0-10 0-7,0 8 3 15,0-7 0-12,0 9 0-4,3-8 2 9,2 3-5-3,3 0 6 3,-5-4-5-5,-1-2 5 7,1 2-6-7,0 1 7 7,5 5-7-6,1 5 3 10,-3-1 0-14,4 6 0 6,-6 7 2 8,5 3-4-8,-6-3 6-7,-3 2-8 12,0-11 8-7,0-1-8 8,0 0 6-7,0 7-2-6,0 4 0 9,0 7 1-3,0 0-4 5,0 0 6-6,0 0-7 1,0 7 9 7,0 0-8-8,0 7 6 5,0 3-5-2,0 2 2-4,0 4 0 12,0 2 0-10,0 0 1-5,0 8-4 7,0-6 8 1,0 7-9-3,0-5 8 3,0 0-7-6,0 5 3 7,0 0 0-5,0 0 0 4,0 0 1 2,0 0-4 2,0 0-3-11,0-7-34 13,0-3-51-14,0-10-21 6,0-3-37 1,0 18-19 20,0 5-111-13,0 0-667-14</inkml:trace>
    </iact:actionData>
  </iact:action>
  <iact:action type="add" startTime="11436">
    <iact:property name="dataType"/>
    <iact:actionData xml:id="d3">
      <inkml:trace xmlns:inkml="http://www.w3.org/2003/InkML" xml:id="stk3" contextRef="#ctx0" brushRef="#br0">10436 15605 9 0,'0'0'381'4,"0"0"-239"2,0 0-16 4,0 0 19-3,0 0-19-6,0 0-29 19,0 0-22-18,17-25-11 1,-17 25 3 12,0 0-9-14,0 0-10 6,0 0-4 6,0-5-1-6,-22 2 7 8,-7 3 12-14,-1 0-2 0,-6 0-6 6,4 0-13-3,-7-4-4 5,-2-4-11-3,-8 3 3 3,-2-1-6 7,-6 2 14-16,-3 4-13 11,0 0 7-6,-4 0-11 4,-5 0-5-1,1 0 1 3,-2 0-9-3,-1-2 10-8,-1-6-14 12,3 1 11 0,0 5-12-6,8 2 16-5,2 0-10 9,-1 0 2-5,5 0 2 18,-2 0-6-15,1 6-6-8,5 2 0 0,-2 7 0 19,9-10 0-14,-1 7 0-5,10-1 0 7,1-2 0 16,-8-2 0-7,1 4 0-12,-3 1 0-2,1 3 0-2,-3-8 0 1,5 5 0 13,0-7 0-14,2 1 0 23,15-4 0-16,5-2 0-4,6 4 0-3,11-3 0 1,-1-1 0 14,1 0 0-11,2 0 0 0,0 0 0 2,0 0 0 4,0 0 0-2,0 4 0-3,0-4 0 5,0 3 0-6,0 0 0 8,0-3 0-8,0 2 0 4,0 6 0 2,0 1 0-5,-5 0 0 9,5 0 0-11,0-1 0 4,-3 1 0 0,3 4 0 2,-3 10 0-4,3 3 0 6,0 11 0-5,0 12 0 5,-3 7 0-6,-1 1 0 14,1-2 0-15,-1 2 0-4,1 5 0 20,-6 0 0-15,5 1 0-5,1 1 0 0,-1-2 0 11,1-6 0-5,3-1 0 12,-3 4 0-12,3-2 0-5,0 4 0 13,0 1 0-9,0 2 0-5,0 3 0 16,-3-2 0-11,3 3 0-5,0-4 0 11,0 3 0-5,0 2 0 5,0-2 0-5,0-2 0 13,0-1 0-10,0-10 0-8,0-3 0-1,0-9 0 7,0-2 0 3,-4-4 0-4,1-3 0 9,1 4 0-7,2-6 0-7,0-5 0 18,0 4 0-11,0 4 0-8,0 3 0 0,-3 10 0 16,3 9 0-13,0-6 0 6,0 1 0-3,0 0 0 9,0-8 0-9,-5-11 0-6,2 5 0 17,3-12 0-9,0 1 0-6,0-7 0 0,-2 5 0 21,2-11 0-17,-3-7 0-5,3-1 0 0,0-2 0 22,0-3 0-18,0 0 0-5,0 0 0 1,0 0 0 3,0 0 0 4,0 0 0 3,0 0 0-5,0 3 0 4,0-3 0 16,3 2 0-22,22 3 0-2,1 3 0-1,-3-8 0-1,9 4 0 17,4 1 0-8,8-5 0-9,9 4 0 27,2 0 0-22,3-2 0-4,2 3 0 1,-8-5 0-2,8 0 0 13,0 0 0-8,0 0 0 11,1 0 0-8,-5 0 0-6,4 0 0-1,3 0 0 8,-6 0 0 3,-3 0 0-8,-14 0 0 1,-5 0 0 14,-3 0 0-11,-7 0 0-8,6 6 0 14,6-6 0-7,-3 6 0-7,7-6 0 26,0 0 0-22,-1 3 0-3,-1-3 0 0,-5 0 0 4,2 0 0 3,-6 0 0 2,1 0 0-2,5 0 0-6,-6 0 0 8,4 0 0 5,-4 0 0-9,4 0 0-5,-11 0 0 19,7 0 0-13,-9-3 0-6,-3 3 0 0,6-6 0 8,-10 0 0 5,9 6 0-5,0-7 0-9,5 3 0 12,5 0 0-11,1-1 0 6,-4 1 0 1,3-4 0 6,-6 8 0-8,-3-5 0 10,-4 3 0-10,-4-1 0-5,-3 3 0 0,-5 0 0 18,3-3 0-19,-2 3 0 19,-3 0 0-12,-5 0 0-7,5 0 0 1,-6-5 0 11,0 5 0-8,0-6 0 12,0-7 0-15,3-7 0 1,0-14 0 14,-3-6 0-11,0-16 0 0,0-6 0 11,0-7 0-10,0-13 0-6,0 3 0 14,0-5 0-6,0 5 0-8,0 3 0 26,0 11 0-14,0-2 0-12,0-1 0 0,0-1 0 1,0-8 0 12,0-1 0-13,0-4 0 16,0 6 0-10,0 7 0-5,0 4 0 9,0 11 0-1,0 3 0-1,0 6 0 0,9-8 0-8,-2 0 0 18,1-1 0-17,1 2 0 13,1-3 0-13,0-1 0 15,-5 0 0-9,-5-2 0-7,0-6 0 21,0 1 0-15,0 1 0-6,0 7 0 1,0 11 0 15,0-6 0-8,0 8 0-8,3 5 0 16,1 3 0-9,2 1 0-6,4-1 0 23,3-3 0-17,-6-5 0-5,6-2 0-1,-3 1 0 0,-7 7 0 5,5 10 0 12,-8 12 0-13,3 9 0-5,-3 1 0 16,0 3 0-7,0 1 0-9,0 0 0 19,0 0 0-11,0 0-34-8,0 0-45 0,0 0-45 7,0 0-97 3,-3 1-108-3,3 11-384 17</inkml:trace>
    </iact:actionData>
  </iact:action>
</iact:actions>
</file>

<file path=ppt/ink/inkAction29.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0-10-25T19:59:10.643"/>
    </inkml:context>
    <inkml:brush xml:id="br0">
      <inkml:brushProperty name="width" value="0.05292" units="cm"/>
      <inkml:brushProperty name="height" value="0.05292" units="cm"/>
      <inkml:brushProperty name="color" value="#00B050"/>
    </inkml:brush>
    <inkml:brush xml:id="br1">
      <inkml:brushProperty name="width" value="0.05292" units="cm"/>
      <inkml:brushProperty name="height" value="0.05292" units="cm"/>
    </inkml:brush>
  </inkml:definitions>
  <iact:action type="add" startTime="10323">
    <iact:property name="dataType"/>
    <iact:actionData xml:id="d0">
      <inkml:trace xmlns:inkml="http://www.w3.org/2003/InkML" xml:id="stk0" contextRef="#ctx0" brushRef="#br0">9027 8343 398 0,'0'0'89'140,"0"0"-10"-137,0 0 107 1,0 0-65-2,0 0-21 9,0 0 8-8,0 0-9 1,0 0-7-1,0 0-5 0,-18 20-15-1,18-17-5-1,0-3-10 0,5 6 6 2,32-5-17-1,18 3-3-1,16-4-36-1,16 0 16 1,25 0 2 1,14 0-1 1,9-9 1-1,1-4-1 1,-2 4-3-2,-14 6-16 0,3 3 11 0,-8 0 1 8,8 0 1-9,1 0-10 1,-3 0 0 2,0 0-5 0,3 10 0-3,-11 0 6 31,-9 4-7-15,-7 6 8-12,-13 0-9-2,-11-1 9-1,-9-1-6 1,-17 4 6 1,-2-9-5 12,-10-1 3-11,-10-7-2-1,-3-2-3 41,-9-3 0-32,-12 0-3-9,-1 0 5 1,0 2-2-2,0 2-3 2,-28 1 0-2,-44 1-2-2,-40-3 2 2,-30-3 1 12,-27 0-1-13,-11 0 3 1,-4 0-4-1,10-3 4 8,9-8 0 5,14 2-1-14,18 1 5 25,9 2-7-8,14 0 2-17,9 1 4 2,7 2-5 0,5 3 0 1,12 0 1 17,14 0-4-16,10 0 3-4,21 0-3 20,15 0-2-16,10 0 3-1,7 0 1 5,0 0-2 11,40-7 2-17,52-6-2 3,45 2 2 0,33 9 3 13,14 2-3-17,3 0 1 1,-17 0-3 2,-18 9 0-4,-27 8 2 47,-25-7 0-25,-24-2 1-17,-22-2 1 1,-26-3 0 2,-12 0-1-2,-14-3 3 0,-2 0-6 18,-4 0 2-20,-76 0-7-1,-47 0-3-1,-46 0 10 3,-12 0 3 0,-9-9-1-2,11 6 4 1,15 3-6 17,26 0 5-18,26 0-5 0,32 0 0 0,34 0-3 0,30 0 2 2,20 0-1 18,0 0 0-19,70 0 0-1,31-5 4 0,25 5 0 5,2 0-1 18,-11 22-1-20,-20 18 1-6,-8 3-1 1,-14-11 1 1,-21-9 0 0,-21-9-2 0,-20-6 2 1,-13 0 0 1,-29 1-1 12,-52 6-2-13,-29 2-4-3,-11-4 6 0,-2 4 1 24,10-2 0-13,18-5 1-9,18-3-2-1,25-5-1 1,31-2-18 7,21 0-31-9,3-9-33 41,67-26-47-14,18-12-82-22,-31 29-62-1,-2 6-432 0</inkml:trace>
    </iact:actionData>
  </iact:action>
  <iact:action type="add" startTime="12359">
    <iact:property name="dataType"/>
    <iact:actionData xml:id="d1">
      <inkml:trace xmlns:inkml="http://www.w3.org/2003/InkML" xml:id="stk1" contextRef="#ctx0" brushRef="#br0">24551 8335 725 0,'0'0'191'39,"0"0"-72"-31,0 0-6-5,0 0-29-1,168-6-21-1,-107 6 17 2,7-3-25-2,5 0-5 6,11 1 2-6,9-1 1 2,11 3-5 13,12 0-12-13,6 0 0 0,1 0-6 2,4 3-4-3,4 8-14-1,-4-3 5 8,-2 0-3-5,11-8 2-3,-7 0-4 17,3 0-3-15,-11 0 7 0,-17 0-15-1,-7 0 11 5,-8 0-9 8,-17 0 8-11,-2 0-9 0,-11 0 9 0,-11 9-10 1,-12 0 5 13,3 2-3-16,-11-3 0-2,-2 1 4 21,-12-3-7-6,-4-1 7-12,-4-3-5 0,-6-2 4-2,0 0-5 2,0 0 6 14,0 3-7-14,0-3 0 14,0 4-1-13,-36 4-6-1,-23 4 3 0,-33-1 4 15,-28-2 4-16,-26-5-1 0,-30-4-3-1,-34 0-1 22,-26 0 0-23,-16-19 0 1,4-13 1 23,30 8-1-15,40 4 2-7,34 12-2 0,27 6 1-2,30 2-3 4,25 0-4 24,21 0 4-26,22 0-4-1,15 0 7 0,4 2 1 10,9 3 3-4,54 3 4-3,46 4-7 18,52-2 2-11,32-3-1-9,20-2-4 0,3 3 3-1,-19 4-1 19,-23 0 0-17,-26-5 1 44,-29 3 3-34,-29-10-2-12,-35 0 2 1,-19 0-2 2,-23 0-1-4,-13 0-1 0,0 3 0 1,-36 5-6-1,-57 1-9 1,-45 1-2 14,-30-5 17-13,-16-5 1 10,4 0 2 6,19 0-3-17,28-10 1 1,37-2-1 27,37 2 1-15,30 7-1-9,25-1 0-2,4 2 1 0,33-4-2 0,51 1 2 0,28 5 6 15,21 0-5-15,-6 0 1 0,-21 0-2-3,-27 11 3 2,-30 8 0 14,-26-2 0-13,-23 0 0 0,-3 5-3 22,-71 4-2-24,-26 5-5 1,-24-4 5 37,3-7 2-28,14-10 0-8,20 0-1 0,20-7 2 1,34-1-2 0,18-2 0 0,15 0 0-1,0 4 2-1,41-4 2 10,36 0-2-9,30 2 8-3,2 4-9 0,-6-1 0 23,-18 1-1-19,-33 0 0-2,-23-3 0 0,-24 2 0 14,-5-3-2-10,0 8-9-5,-41-5-44 11,-23 3-104-4,-15 3-16-6,41-7-55 36,6 5-82-29</inkml:trace>
    </iact:actionData>
  </iact:action>
  <iact:action type="add" startTime="22253">
    <iact:property name="dataType"/>
    <iact:actionData xml:id="d2">
      <inkml:trace xmlns:inkml="http://www.w3.org/2003/InkML" xml:id="stk2" contextRef="#ctx0" brushRef="#br1">11340 6931 988 0,'0'0'175'27,"0"0"-53"-27,0 0 3 3,0 0-58-3,0 0-13 1,0 0 21 3,0 0 5-4,13-7-8 1,-13 7-2 8,0 0-6-8,0-2-4-1,0 2-20 1,0 0 1 10,0 0-27 6,0 0-14-15,0 0 0 3,0 0 0 7,0 0 0-9,0 0 0-3,-24 0 0 28,-13 0 0-18,-6 0 0-9,2 0 0 0,1 0 0 2,3 0 0 15,1 0 0-16,9 0 0 1,-2 0 0 31,5 2 0-32,0 1 0 2,-8-3 0 9,4 4 0-10,-5-4 0 0,1 1 0 0,-4 2 0-2,4 1 0 8,4-2 0-6,1 1 0-2,1-3 0 35,3 0 0-34,-2 0 0 0,6 0 0-1,-3 0 0 0,1 0 0 15,-1 0 0-13,-3 0 0-3,8 0 0 40,-6 0 0-25,8 0 0-11,-1 0 0-1,0 0 0 1,3 2 0-1,2-2 0 1,2 0 0 9,-3 3 0-11,-1 0 0 0,-3-3 0 0,2 6 0 0,1-5 0 13,-3 3 0-11,4 2 0-3,-1-4 0 15,0-2 0-15,3 5 0 17,-6-3 0-8,0 6 0-10,-1-3 0 0,-4 4 0 14,4-3 0-8,1-4 0-5,6 2 0 19,7-4 0-4,2 1 0-11,-2-1 0-1,0 0 0 1,3 0 0 13,0 0 0-16,0 0 0 1,0 0 0-1,0 0 0 4,0 0 0 12,0 0 0-16,0 0 0 9,0 0 0-6,0 0 0 12,0 0 0-12,0 0 0-1,0 0 0 1,0 0 0 16,0 0 0-18,0 0 0 3,0 0 0 1,-6 0 0 17,6 0 0-20,0 0 0 0,0 0 0 2,0 0 0 0,0 0 0 16,0 0 0-17,-1 0 0 1,1 0 0 0,0 0 0-2,-3 0 0 12,3 3 0-12,-8 4 0 2,4 0 0-2,-8 0 0-2,8-2 0 0,1-2 0 12,-5 3 0-13,8 0 0 2,0-4 0-2,-2 7 0-1,2-4 0 11,0 7 0-10,-3 5 0 16,0 5 0-6,-1 3 0-8,-2 5 0-3,3 4 0 37,-4 3 0-19,6 0 0-12,-2 2 0-2,-3 1 0-1,6 1 0 1,-3 2 0 0,2-4 0 1,-2-6 0 15,3 1 0-18,-3-3 0 2,-2-5 0 1,5-2 0-1,0-3 0 0,0-4 0-1,0 2 0 16,0 1 0-15,0 5 0-1,0 2 0 0,0 5 0 13,0 4 0-15,0-1 0 3,0-2 0-2,-4 0 0 32,3-7 0-31,-2-1 0 1,-2-8 0 1,5-3 0-2,-3-4 0 15,3 3 0-15,0-5 0 1,0 1 0-2,0 1 0 2,-2 2 0 11,2 0 0-14,0-5 0 2,-2 6 0 32,2-3 0-19,-4 2 0-12,-1 1 0-1,2-4 0-2,3-4 0 1,0-2 0 1,0 0 0 12,0 1 0-12,0-1 0 0,0 1 0 3,-1 2 0 21,1-4 0-23,0 5 0 0,0-2 0 0,0-5 0 2,0 0 0 16,0 0 0-19,0 0 0 1,0 0 0 1,0 6 0-1,0-6 0 1,0 0 0 12,0 0 0-13,0 0 0-1,0 0 0 1,0 0 0-1,0 0 0 15,0 0 0-15,0 0 0 1,0 0 0 0,0 0 0 17,0 0 0-17,0 0 0 0,0 0 0 0,9 0 0 17,10 0 0-20,1 0 0 2,0 0 0-2,0 0 0 2,5 0 0 22,-3 0 0-25,1 0 0 1,5 0 0-1,8 0 0 15,-4-3 0-11,-3 0 0 10,3 0 0-14,-8 3 0 17,-1 0 0 11,-2 0 0-24,-1 0 0-3,0 0 0 1,6 0 0 3,0 0 0-5,-2 0 0 8,3 0 0-5,-1 0 0 2,2 0 0-2,-1 0 0 22,1 0 0-9,1 0 0-15,3 0 0-1,3 0 0 1,2 0 0 16,-2 0 0 2,-2 0 0-15,-1 0 0 0,0 0 0 1,-4 6 0 18,1-6 0-19,-2 3 0 0,7-3 0 1,6 0 0 18,-1 6 0-18,2-4 0-3,-6 1 0 4,1 0 0 11,-3 0 0-16,-2-1 0 2,-1 2 0 0,-2-4 0-1,-4 0 0 39,0 1 0-26,-7-1 0-13,0 0 0-1,1 3 0 2,-5 1 0-2,-7-1 0 0,-1-3 0-1,0 0 0 0,-2 0 0 0,-2 0 0 51,2 0 0-33,4 0 0-15,-2 0 0-1,-1 0 0-1,0 0 0-1,2 0 0 5,-3 0 0 0,1 0 0-2,-1 0 0 16,0 0 0-17,-1 0 0 2,-2 0 0 1,0 0 0-3,0 0 0 15,0 0 0-14,0 0 0-2,0 0 0 4,0 0 0 22,2 0 0-26,3-23 0 0,-1-25 0 1,-2-7 0 12,-2-5 0-1,0-1 0-10,0-1 0-2,0 3 0-1,0 5 0 21,0 4 0-20,0 1 0 0,0 4 0 30,0 1 0-28,0-5 0 4,2 0 0-7,3 2 0 0,1-5 0 14,-1 10 0 2,3 5 0-15,-4 5 0 0,-1 5 0-1,3 5 0 32,-3 2 0-32,-2-3 0 0,-1 1 0 1,0-4 0 31,0 5 0-13,3 2 0-19,-3 1 0 1,0 9 0 2,0 1 0 1,0-1 0 5,0-1 0-4,4-2 0 17,-4-4 0-18,0 1 0-1,0-4 0 1,3 4 0 1,-3 4 0-1,0 9 0 14,0-2 0-18,0 2 0 3,0 2 0 1,0-3 0-4,0 0 0 24,0 0 0-21,0 1 0 1,0-7 0 0,0 3 0 21,0-1 0-23,0 3 0 0,0 1 0 2,0 3 0 16,0 0 0-17,0 0 0-2,0 0 0 1,0 0 0 29,0 0 0-14,0 0 0-14,0 0 0 1,0 0 0-1,0 0 0 0,-3 0 0 1,-21 0 0 8,-2 0 0-11,-2 0 0 2,-2 0 0-3,-7 0 0 0,4 0 0 18,3 0 0-8,1 0 0-10,10 0 0 5,3 0 0 14,7 0 0-4,5 0 0-14,1 0 0 3,3 0 0-2,0 0 0 12,0 0 0 4,0 0 0-15,0 0 0 1,-2 14-35 0,0 9-109 15,-7 16-47-16,4-19-161 0,-2-1-224-1</inkml:trace>
    </iact:actionData>
  </iact:action>
  <iact:action type="add" startTime="26439">
    <iact:property name="dataType"/>
    <iact:actionData xml:id="d3">
      <inkml:trace xmlns:inkml="http://www.w3.org/2003/InkML" xml:id="stk3" contextRef="#ctx0" brushRef="#br1">14900 1157 177 0,'0'0'623'29,"0"0"-419"-28,0 0-94 0,0 0-7 1,0 0-27 1,0 0 3-3,19 0-3 2,-19 0-18 1,0 0 5 0,0 0-2 0,0 0-1 0,0 0-16 0,0 0 0 1,0 0-13-1,-9 0 2-3,-10 0 2 3,2 3-9 0,-3 0-3-1,-1 3-9 0,-6-5 11-1,-12 7-14 3,-5-4 12-1,4 1-15 0,-4 5 5 0,4-5-4 1,3-3-5 0,0 8-2 0,0-7-2 2,4 2 2 11,3 0 0-14,2-5 0 0,-1 0 1 0,5 0 0 1,-5 0-3 0,2 4 0 2,3-4 0-1,1 3 0-1,-6-3 0 0,1 0 0 0,-5 0 0-1,5 0 0 1,5 0 0 0,0 2 0 3,-3 1 0-2,-2 0 0 0,1 2 0-1,-7-1 0-1,-2 4 0-2,3-3 0 3,-5 6 0 0,5-2 0-1,1-4 0 2,1 4 0-1,1-1 0 1,4 1 0-1,1-4 0 1,-4 1 0-1,6-4 0-1,6 2 0 1,-4-3 0 1,11-1 0-2,-3 4 0 2,6-4 0-3,4 0 0 1,2 0 0 4,-4 0 0-1,5 0 0-3,-4 0 0 2,1 0 0-5,1 0 0 0,2 0 0 4,-2 0 0-1,2 0 0-1,0 0 0 0,0 0 0-1,0 0 0 0,0 0 0 1,0 0 0-2,0 0 0 1,0 0 0 1,0 0 0 0,0 0 0 0,0 0 0 1,0 0 0-2,0 0 0 0,0 0 0 0,0 0 0-1,0 0 0 1,0 0 0 1,0 4 0 1,0-4 0-2,0 2 0 1,0-2 0 1,0 0 0 0,0 2 0-1,0 3 0-1,0 14 0 3,0 14 0-2,-3 7 0 0,-3 9 0 3,2 3 0-1,-4-1 0 0,2-4 0 13,1 0 0-14,-3 1 0 0,4-7 0 0,-2 11 0-1,2-5 0-1,1-1 0 2,0 4 0-1,3-1 0 0,-4-4 0-1,4 2 0-1,0-8 0 2,0-6 0 0,0 3 0 0,0-11 0 0,0 2 0 0,0 3 0 2,0-1 0-1,0 5 0 1,0-1 0-1,0-1 0 0,0-5 0 1,0-3 0 0,0-11 0 0,0-2 0-1,0-2 0 1,0-9 0 0,0 2 0 0,0-2 0 0,0 0 0-1,0 0 0-1,0 0 0 1,0 0 0 1,0 0 0-1,0 0 0 1,0 0 0 0,0 0 0 0,0 0 0 1,0 0 0-1,0 0 0-3,0 0 0 3,0 0 0 18,0 0 0-20,0 0 0 3,0 0 0 0,0 0 0 1,0 0 0 0,0 0 0-1,0 0 0-1,0 0 0 0,0 0 0 0,0 0 0 0,10 3 0 1,4 4 0 1,13 0 0 0,-7-4 0-1,3 2 0-1,3-1 0 0,-6-3 0 20,8 3 0-20,5-4 0-1,-2 3 0 1,-2-3 0-2,-2 0 0 3,1 0 0 0,4 0 0 0,-3 0 0 0,3 0 0 1,-5 0 0 0,6 0 0 0,-1 0 0 0,0 0 0-2,4 0 0 19,-2 0 0-18,1 0 0 0,-1 0 0 2,-3-3 0-4,-1 3 0 3,1 0 0-2,-5 0 0-1,1 0 0 2,2-4 0 16,8 4 0-21,-6-1 0 0,6 1 0 1,-4 0 0-1,-5-4 0 0,-5 4 0 0,-3 0 0 0,3 0 0 1,-2 0 0 16,5 0 0-14,1 0 0 21,5 0 0-21,0 0 0-1,0 0 0 1,-5 0 0 2,-2 0 0 19,-6 0 0-20,3 0 0-1,-4 0 0 1,-2 0 0 0,2 0 0 17,-5 0 0-18,-2 0 0 2,1 0 0-1,-5 0 0 0,3 0 0 14,-2 0 0-15,3 0 0 2,-2 0 0-1,3 0 0 16,-5 0 0-16,-3 0 0 1,-4 0 0-1,0 0 0 3,0 0 0 13,0 0 0-15,0 0 0-1,0 0 0 0,0 0 0-1,0 0 0 16,0 0 0-16,0 0 0 0,0 0 0-2,0 0 0 2,0 0 0 14,0 0 0-13,0 0 0-1,0 0 0 22,0-15 0-15,0-9 0-4,0-1 0-3,0 0 0 2,0 3 0 16,0 0 0-18,0-4 0 1,0 0 0 0,0-1 0 0,0-1 0 0,-4-1 0 17,4 2 0-18,0-5 0 3,0 3 0 0,0 2 0-2,0-4 0 16,0 2 0-17,0 2 0 1,0 1 0 1,0 2 0 0,0 0 0 17,0-1 0-20,0 0 0 0,0 3 0 2,0-4 0-1,0 3 0 3,0 1 0 15,0-3 0-20,0 0 0 0,0-3 0 2,0-1 0 0,0-2 0 5,0 1 0 13,0 2 0-11,0 1 0-8,0 5 0 0,0 3 0-2,0 2 0 8,0 1 0 8,0-7 0-13,0 4 0 39,0-5 0-24,0-3 0-16,4-2 0 2,-1 1 0 2,0 1 0-4,-3 4 0 2,3-1 0 1,-3 6 0 17,0-1 0-18,0 2 0-1,0 0 0-1,0-1 0 2,0 5 0-1,0-1 0 2,0-1 0 20,0 8 0-21,0-6 0 0,0 5 0 1,0 3 0-1,0-1 0 0,0 0 0 22,0 6 0-22,0-7 0-2,0-3 0 3,0-1 0 0,0-2 0 19,0 3 0-20,0 3 0 0,0 1 0 1,0 3 0-1,0 1 0 2,0 2 0 20,0 0-40-21,0-9-77 2,0 2-71-2,4 7-56 0,2 0-138 15</inkml:trace>
    </iact:actionData>
  </iact:action>
  <iact:action type="add" startTime="29710">
    <iact:property name="dataType"/>
    <iact:actionData xml:id="d4">
      <inkml:trace xmlns:inkml="http://www.w3.org/2003/InkML" xml:id="stk4" contextRef="#ctx0" brushRef="#br1">26941 6907 376 0,'0'0'511'40,"0"0"-328"-39,0 0-76 0,0 0 10-1,0 0-15 1,0 0-23-1,0 0-4 1,11-2 1-1,-11 2-9 1,-27 0-12 4,3 5 0-3,-8 7-18 2,-1 1-4-3,-2 1-7 2,1-4-2-1,-5 0-3 3,3-1-6-2,-2-4 5 1,1 1-7-2,0 0 6 11,-3-4-12-13,-1 1 7 0,-4-3-5 9,9 3-3-9,-6-3-6 3,-1 0 0-1,1 3 0 0,1-1 0 0,-3 3 0 0,7 2 0 0,3-4 0 10,4 2 0-11,-2-3 0 0,0 5 0 39,0-4 0-26,0 2 0-10,-1-3 0 2,3 4 0-6,1-6 0 0,4 6 0 0,5-3 0 0,1-3 0 32,2 2 0-2,1-2 0-25,8 0 0 0,-2 4 0-1,0-4 0 3,7 0 0-4,-3 0 0 1,2 0 0 19,4 0 0-19,0 0 0 2,0 0 0-1,-3 0 0 0,2 0 0 0,-2 0 0 20,0 0 0-21,-6 0 0 0,5 0 0 1,-6 0 0-1,4 0 0 0,-6 0 0 2,6 0 0 25,2 0 0-28,1 0 0-2,0 0 0-1,-4 0 0 2,4 0 0 1,-4 0 0-2,4 0 0 2,3 0 0-2,0 0 0 0,0 0 0 0,0 0 0 17,0 0 0-17,0 0 0 25,0 0 0-24,0 0 0-1,0 0 0 0,-3 0 0 41,2 0 0-41,-4 9 0 3,5 4 0-3,-7 6 0 0,6 6 0 1,-5 0 0 16,-4 7 0-15,2-1 0 41,4 0 0-26,-5 3 0-15,6 1 0 0,-1 6 0-1,-3-2 0 4,1 3 0-6,0-1 0 1,2 5 0 0,-2-1 0 4,3-1 0-2,-4 2 0 0,6-3 0 15,-8-4 0-16,6 0 0 1,-1-3 0-3,1-4 0 59,-2-2 0-39,2-4 0-15,3-8 0-1,0 3 0 2,0-5 0-3,0 1 0 2,0 1 0 3,0-2 0-4,0 1 0-1,0 0 0-1,0-1 0 15,0 1 0-15,0 3 0 1,0-3 0-2,0 0 0-1,0-2 0 1,0-5 0 2,0-3 0-1,0 0 0 10,0-4 0-9,0 2 0-2,0 0 0 15,0-5 0-14,0 0 0 28,0 0 0-15,0 0 0-12,0 0 0 1,0 0 0-1,0 0 0 0,0 0 0 17,0 0 0-17,0 4 0-1,13 2 0-2,2-3 0 2,1-1 0 19,-4 2 0-14,3-2 0-5,1 1 0 0,5 3 0 4,2 0 0 13,0-5 0-19,5 2 0 3,-2-3 0 19,1 0 0-11,4 0 0-11,-2 0 0 1,1 0 0-1,5 0 0 36,-2 0 0-19,6 0 0-14,-5 0 0-2,1 0 0 0,-4 0 0 2,-3 0 0 0,2 0 0-1,-2 0 0 13,1 0 0-13,1 0 0 1,4 0 0 5,1 0 0 15,-6 0 0-16,7 0 0-4,-9 0 0 4,5 0 0-4,-4 0 0 17,1 0 0-16,-5 0 0 2,0 0 0-3,0 0 0 1,4 0 0 19,-4 0 0-19,7 0 0 0,-2 0 0-3,-2 0 0 2,4 0 0 20,-4 7 0-18,2-7 0 1,2 2 0-1,-7 1 0 20,8 2 0-22,2-1 0-1,-4-1 0 1,3-3 0 2,-5 2 0-1,1-2 0 19,-6 3 0-17,-5-3 0-3,2 0 0 1,-10 0 0-1,0 2 0 4,-3-2 0-3,-4 0 0 19,0 0 0-16,-3 0 0-1,2 0 0-1,-2 0 0 3,0 0 0 15,4 0 0-20,-4 0 0-3,0 0 0 1,4 4 0 2,-4-4 0 0,0 0 0 1,0 0 0 9,0 0 0-10,0 0 0 23,3 0 0-5,-1 0 0-17,3-14 0-1,1-11 0 0,-6-1 0 1,3-4 0-4,-1-4 0 16,0-4 0-14,-2-1 0 0,5 0 0-1,-5-3 0 29,0-1 0-26,0 2 0 0,0-2 0 0,0 2 0 3,3-4 0 9,0 2 0-13,4-2 0-2,-1 0 0 3,-5 3 0 38,-1 3 0-28,3 2 0-14,3 7 0 1,-6-2 0 0,3 4 0 1,-3 0 0 0,0 3 0 2,1-3 0-1,-1 0 0 12,3 0 0-13,1-2 0 1,2 0 0 1,-3 3 0-1,0 2 0 8,1 2 0 14,-1 3 0-8,0 9 0-16,-1-3 0 0,3 2 0 4,-5 4 0-5,0-2 0 1,0-3 0 14,0 2 0 14,0-2 0-28,0-2 0-1,0 6 0 17,0 1 0-13,0 3 0 16,0-1 0-17,0-5 0 0,0 3 0 1,0-4 0 0,0 2 0 2,0 0 0 7,0 3 0-11,0 3 0 4,0 0 0 0,0 4 0 16,0 0 0-17,0 0 0 1,0-4 0-1,0 4 0 17,0-3 0-17,0 1 0-1,-5-1 0 1,0-1 0 0,-8 4 0 3,-13 0 0 5,-6 0 0-13,-7 0 0 0,-1 0 0 1,-1 0 0 0,9 4 0 21,7 1 0-8,5-5 0-13,0 0-62-1,14-10-58 2,6-39-100 3,0 21-136 52,0-3-180-37</inkml:trace>
    </iact:actionData>
  </iact:action>
  <iact:action type="add" startTime="33070">
    <iact:property name="dataType"/>
    <iact:actionData xml:id="d5">
      <inkml:trace xmlns:inkml="http://www.w3.org/2003/InkML" xml:id="stk5" contextRef="#ctx0" brushRef="#br1">28987 1129 724 0,'0'0'230'30,"0"0"-136"-30,0 0 0 1,0 0-19 4,0 0-11-3,10 0 13 2,-10 0 3 2,0 0-24-5,-10 0 7 3,-24 0 4 0,-2 4-22 3,-12-2-8-5,-4 6-8 1,0 1 1 2,-5-4-7 1,4 1 7-2,2-4-7-1,3 2 4 1,3-3-9 0,2 3-4 3,-7 0-5-2,6-2-2 8,-6 0 3-9,1 1-4 0,7-3 12-1,0 2-11 1,4-2 9 1,8 0-14-1,1 0 4-1,1 0-3 2,5 0-1 0,3 0 0 0,2 0 1 0,0 8 9-1,-3-6-6-1,4 1 1 1,4-1-5 1,-2 0 1-1,2 2-1 14,-3 2-1-14,0-3-1 0,-4 2 0-2,10-2 1 3,0-1 0 0,3-2-2-1,2 0 3 2,2 0-4-1,-3 0 5 0,6 4-4-2,0-4 1 2,0 3 0 0,0-3-1 0,0 0 3 1,0 0-1 3,0 0-1-4,0 0 0-1,0 0 3 0,0 0-2 0,0 2 0-1,0 1 2 2,0 2-2 0,0 7 1-1,0 4 0-1,-4 8 0 1,1 3 1 0,0 4-3 1,-5 9 0-2,6 1 0 1,-1 7 0 1,-4 1 0 1,4-4 0-4,-3-4 0 1,2 4 0 0,0 0 0 1,1-3 0 0,-6 0 0 1,5-8 0-2,1-2 0 2,-2-4 0-1,5 2 0 1,0-2 0-1,0 0 0-1,0 4 0 2,0 2 0-3,0-1 0 2,0 3 0 1,0 4 0-2,0-3 0 0,0 1 0-2,0-1 0 0,0-6 0 1,-2-4 0 2,2-1 0 1,-3-5 0-2,3-2 0-3,0-3 0 3,0-4 0 1,0-1 0 11,0-5 0-12,0-3 0-1,0-3 0-1,0 0 0 3,0 0 0-2,0 2 0-2,0-2 0 1,0 0 0-1,0 0 0 1,0 0 0 4,0 0 0 0,0 0 0-1,0 0 0 0,0 0 0 0,0 0 0 0,0 0 0 0,0 0 0-2,0 0 0 2,0 0 0-2,0 0 0 1,0 0 0 1,13 0 0-1,4 3 0 1,6 2 0-1,0-1 0 1,1-1 0-2,5-3 0 1,-5 0 0-2,1 0 0 0,0 0 0-1,2 0 0 1,1 0 0 1,1 0 0 18,3 0 0-17,2 2 0 2,-3-2 0-3,-1 3 0-1,6-3 0 1,-2 0 0 1,3 0 0-1,-3 0 0 1,-1 0 0 1,-5 0 0 0,-8 0 0-1,0 5 0 2,-4-2 0 13,3 1 0-15,-2 1 0 3,7-2 0-2,0-3 0-1,-1 5 0 3,4-1 0 9,0-3 0-15,-1 5 0 0,0 0 0 0,-1-1 0 0,-5-2 0 14,6 0 0-8,3 1 0-6,-1 1 0 13,5 0 0 6,-1 2 0-16,-3-2 0 0,2-3 0-1,-2 4 0 5,1-4 0 44,3 3 0-50,4-1 0 3,-3-4 0 1,4 0 0 1,-2 3 0-3,-4-3 0 0,-12 0 0 3,4 3 0-1,-10-3 0-1,-1 2 0 12,0-2 0-12,3 0 0 0,-1 0 0-1,-2 0 0 1,-5 0 0 14,-2 0 0-14,-3 0 0 0,4 0 0 0,-1 0 0 13,7 0 0-13,-8 0 0 0,5 0 0 0,-7 0 0 21,1 0 0-20,-4 0 0-2,0 0 0 1,0 0 0-1,0 0 0 14,0 0 0-13,0 0 0-1,0 0 0 3,0 0 0 17,0 0 0-20,0 0 0 0,0-30 0 1,0-13 0-1,0-4 0 13,0-4 0-16,0-2 0 3,0 5 0 25,0-10 0-9,3-4 0-18,3 2 0 1,-2-2 0 1,-4 9 0-1,0 1 0-2,3 3 0 20,-3-1 0-18,3 7 0-2,-2 4 0 35,8 5 0-14,-5-3 0-17,-1 3 0 0,0-5 0 0,1-6 0 2,-4 3 0-1,5-5 0 2,-5 1 0 10,0 5 0-17,0 1 0 1,0 9 0 0,0 6 0-1,0 11 0 2,0 2 0 22,0 4 0-18,0 3 0-3,0-3 0 0,0-1 0 5,0 1 0 9,0-4 0-13,0 0 0-1,0-1 0 0,0-2 0 15,0 2 0-16,0 4 0 2,0 4 0 42,0 5 0-24,0 0 0-19,0 0 0 4,0 0 0-4,0 0 0 1,0 0 0 0,0 0 0 2,0 0 0 0,0 0 0 15,0 0 0-18,0 0 0 3,0-3 0-2,0 3 0 1,0 0 0-1,0 0 0 2,0 0 0 14,0 0 0-15,0 0 0-1,-15-2 0 1,-2-8 0 0,-8 5 0 1,-1-1 0 0,0 0 0-3,3 4 0 14,-2-1 0-13,2-2 0-1,3-5 0 2,-1 8 0-2,3-6 0 1,3 5 0 1,2 1 0 18,0 2 0-19,-4 0 0-1,-7 0 0 1,4 0 0 0,-6 0 0-2,12 0 0 2,-2 0 0 1,5 0 0 9,6 0 0-11,0 0 0 0,5 0-9 2,-3 0-14 19,2 0-24-19,-11 0-11 0,5 13-47-5,-3 29-77 1,0-20-96 15,7 0 66 0</inkml:trace>
    </iact:actionData>
  </iact:action>
</iact:actions>
</file>

<file path=ppt/ink/inkAction3.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0-10-25T06:04:31.133"/>
    </inkml:context>
    <inkml:brush xml:id="br0">
      <inkml:brushProperty name="width" value="0.05292" units="cm"/>
      <inkml:brushProperty name="height" value="0.05292" units="cm"/>
      <inkml:brushProperty name="color" value="#FF0000"/>
    </inkml:brush>
  </inkml:definitions>
  <iact:action type="add" startTime="8841">
    <iact:property name="dataType"/>
    <iact:actionData xml:id="d0">
      <inkml:trace xmlns:inkml="http://www.w3.org/2003/InkML" xml:id="stk0" contextRef="#ctx0" brushRef="#br0">12655 14647 462 0,'0'0'183'37,"0"0"-68"-37,0 0-41 1,0 0-5 0,0 0-26 2,0 0 10-1,0 0 20-1,0 0-20 13,0 0 2-14,0 78-6 1,0-50-13 0,0 4-12 2,0-4 3 1,0 2-3 16,0 4-7-19,0 3-6 0,0 0 0 5,0 2 1 9,3-6-3-14,1-2-2 5,2-8 11 17,4-4 5-10,-3-7-1-13,5-2-4 20,-1 3-9-18,5-8-3 1,6 0-2-2,-2-2 0 51,9-3-1-50,-2 0 3 0,3 0 0 1,-3 0 1 1,10 0 1 0,-4 0 2 0,0 0-3 0,8 0 3 15,0 0-4-16,-1 0 6 0,8 0-4-1,3 0 0 1,2 0 4-1,-2 0 1 12,7 0-6-13,2 0 2 1,-1 0 6 2,6 0 2 41,5 0-5-30,1 0-5-13,1 0 6-2,2 0-4 0,0 0 0 1,3 0-2 1,-5 0 1 3,-1 0-8-2,2 0 4 16,1 5-1-16,-3 7 1 1,6-4 0 0,-5 1-3 22,-1 2 3-24,0-5-3 3,-1 2 0-2,-5-5-1 1,0-3 3 13,-4 0-2-14,3 0-1 0,7 0 0 1,1 0-2 19,5 0 1-18,0 0 1-1,3 0 1-1,-5-3 0 1,2-7 1 13,0-3-1-16,-5 2-2 1,-1 0 1 25,-4 1 0-7,0 3 0-19,-9 2 1-1,1 0-1 3,-2 5 3 0,1 0-3-2,-2 0 0 1,5 0 1 23,0 0 0-12,-2 0-1-6,2 0 1 21,-1 0 1-26,-1 0-2-1,-1 5 0-1,1 0 2 0,-5 3-2 0,3 1 2 3,-7 0-1 23,4-1 0-24,-8 1-1 1,-2 2 1 1,-4-3 2 26,-6 1-3-11,-7 2 2-15,-3-4 1 1,-7 3-2-3,-4 0 0 1,1 2 1 3,-2 5 0-3,1 8 0 4,3-1-2 19,-4 4 3-21,-4-4-3-3,0 1 0 1,-4 4 0 1,2-6 2-1,-3-1-4 20,-3-8 4-22,3-6-4 3,-3 1 3-3,0-9-1 0,0 1 0-1,0-1-2 13,1 0 2-12,2 0-3 32,-3 0 2-22,4 0-6-10,-1 0 3 0,10 0-7 1,-4-13-2-1,7-11 7 1,3 0 4 7,-2-1 3 31,6 3-1-27,-2 5 0-11,2 0 2 1,-1 8-2 0,1-4 1 0,-2 7-1-1,3 0 2 2,3 1 0-2,2 3-1 12,2-5 2-13,5 4-2 0,2 3 1 8,2 0-1 8,4 0 1-5,2 0 0-6,8 0-1-4,5 0 0 0,2 0 0-2,9 0 1 40,-4 0-1-38,2 10 3 3,2-3-3-1,1-4 0 0,-2 2 2 17,0 4-2-19,-6-1 3 1,7 1-1-2,-3-3-2-1,2-1 1 34,-1 3 2-17,-4-1-1-15,4-2-3 0,-7-2 0 1,6-3 0 1,-6 0 4 0,0 0-3-4,-2 0 1 1,-2 0-1 14,-1 0 1 2,-4 0 2-15,0 2-3 1,1 5 4 1,2 1-4-1,6 1 3 19,-5-1 0-21,1-1-3 4,-4-1-1-2,-5-2 0 28,1 1-2-15,-2 0 1-13,4 5 0 1,-7-8 2-1,6 3-2-2,-2-5 2 3,1 0-2 0,-3 0 1-1,2 0-2 19,6 0 2-19,2 0-1-2,4 0 0 0,1 0 1 26,-2 0 1-26,-2 0-1-1,-2 0 5 0,-2 0-5 11,-3 0 0-3,0 0 1-7,-3 0-1 29,3 0-1-13,-3 0 1-17,-1 0 0 0,-2 0 0 2,-1 0-1 0,-5 0 2 1,4 0-3 20,-4 0 2-21,-2 0 0-1,1-2 0 26,-3-1-2-13,2 1 2-13,-6 2 1 2,1-7-1 0,2 4 2-2,1-2-3 0,3 3 1 21,0-5 0-21,2 1-1 3,1-1-1-1,1 0 2 16,-5-3 0-1,2 7-3-17,-5-9 5-1,3 4-4 0,-5 3 2 16,-1-5-2 3,4 3 1-18,-1-3 1 0,-3 5 0 2,4-7 2 21,-4 5-2-4,-2 1 0-11,1-11 0-4,-2 3-5-1,2-3 3-2,-1 1-3 3,-5-6 4 8,3 3 0-4,0 1 0 17,-4 1 0-17,-6 6-1-4,-5-4 2 0,-2 13-1 0,-6-7-1-1,1 9 0 0,-4 0-7 2,0 0-19 13,0 0-33-18,0 0-47 0,0 0-16-1,0 14-23 0,0 7-119 0,0 11-511 0</inkml:trace>
    </iact:actionData>
  </iact:action>
  <iact:action type="add" startTime="11960">
    <iact:property name="dataType"/>
    <iact:actionData xml:id="d1">
      <inkml:trace xmlns:inkml="http://www.w3.org/2003/InkML" xml:id="stk1" contextRef="#ctx0" brushRef="#br0">23123 14793 656 0,'0'0'161'123,"0"0"-40"-119,0 0-39-1,0 0-48 1,0 0 2 0,0 0 16-2,42 126 2 5,-33-92 12-6,3-1 0 1,-1 2-15 2,2-7-11-1,-3-3-11 0,3-3-5 3,3-2-4-1,-1-5-7-1,8 2-5 2,5-7-3-3,4 4-1-1,8 0 5 2,8-3 2-1,11-2 3 1,2 0 0 6,2-7-4-5,-2-2-4-3,-1 0 7 1,0 0-6 1,1 0 5 1,0 0-5-2,-2 0 1 0,-2 0-3-1,-1 0 2 0,8-2 3 2,1-7-5-1,10 0 3 1,5 1-6-2,-2 3 3 1,-2 1-4-2,-8 4 4-1,-4 0 0 0,-11 0 0 0,4 0 0 1,-3 0-2 0,-1 4-2 1,1-4 1-2,-3 0-4 2,2 0 3 1,4 0-1-1,-7 0 2 0,3 0 1 2,-3 0-1-2,4-6 6-1,-8-3-6 4,1-2-1 14,1-3 0-16,-2-2 1-3,0-1-1 0,-1 0 1 0,-6-3-1 1,5-2 1 0,-6 0 1 2,1-10-2-2,1-1 1 0,-3-7 0 2,0 9-1 0,-3 0 1-3,-1 8 0 1,-3 5-4-1,-1 1 4 2,0 0-2 1,8 0 3 1,-3 2-1-3,4 8 1 3,-2-2-2 0,2 3 1-1,0 0 3 1,-2 3-4-3,0 3 1 3,-5 0 3 0,2 0-3-1,0 0 1 0,-1 0-1 2,7 6-1-1,2 16 4 0,-5 4-2-1,3 5 2 0,-5-1-2 0,-7 4 5-1,-2 3-4 14,-5 0 2-10,-4 1-3-3,-3-3-1-1,-7-7 2-1,-5-10-2 0,8 2-2-1,-6-2 2 3,1-5-1 1,4 2-1-2,-3-4 0 2,3-2 1-3,-6 5-1 6,0-12 0-6,1 4 0 1,-3-1-1 8,6-5 1-10,-6 4-2 31,2-4 2-30,-2 0-2 2,3 0-3-1,-3 0-1-2,0 0 0 19,2 0-1 1,8 0-1-20,3 0-1 4,4-6 1-2,7-14-2 25,-4 3 10-21,3-6 0-3,-3 4-2 2,9-1 4-3,-5-2-2 1,0 5 2 10,-1-2 1-13,4 1-3 0,0-4 2 27,1 6 1-18,1 2 0-7,1 1-2-1,3 6 2 0,1 7 0 23,-1 0-2-23,5 0 1 23,5 5 3-14,2 14-5-8,0 7 7 0,-1-4-4 2,-1-2-1-1,3 6 1 27,1-8-1-25,1 2 0 1,8 4-2-4,1-7 3-2,4-1 0 0,2-2 1 1,-3 0-4 22,-1 0 0-6,-1 0 2-15,-1 3 0 0,-2-5 1 0,1 1 0-2,1-1-2 68,-1 0 0-48,4-4-1-16,1 2 1-1,3 0-2 1,2 0 4 0,-5-3-3-1,0-2 0 2,-9 0 2 1,5 2-1-1,4 0 0 2,-2-7 0-1,-1 3 0 19,-1-3 4-20,-4 3-4-1,-4-1 1-1,2-2-1 4,0 4 0-3,-5 1 0 24,8-1 3-24,-8 0-3-1,-1-4 0 1,7 3 0-1,-7-1 2 0,10 6-4 2,3-3 2 0,-4-3-2 25,-3-2 2-25,-12 0-2 0,2 0 1-3,-1 0-1 2,2 0 0 0,-1 0 0 0,2 0-1 2,-2-2 2 19,-1-7 3-23,-3 3-2 1,3 3 0 1,1 3-1 0,-1-4 1-1,4 0-1 2,5 0 1-1,-2 3-1 0,-3 1 0 17,9-4 2-16,-8 4-2 0,7-2 0-2,-6-1 1 0,-4 3 0 3,2-3-2-2,1-2 3 16,2 3-1-19,0-5-1 2,-4 4 2 2,1 3-2-1,-1-5 1-1,5-1-1-1,-1-2 0 2,3-4 0 19,-3 4 1-22,-4-5-1 1,-2-3-1 1,-1 3 0-1,-6 1 2 12,5 4-1-11,-6-3 1 8,2 2 1-10,-2 1-2 33,-1-1 0-14,-7 4-1-19,2-1 0-1,1 4 1 1,-4-12 0 3,-3 5-1 2,5-2 2-5,-4 0-2 7,2 0 1 2,1-9-1 10,-2-4 0-16,0 4 1-1,2-12 0 1,4 3 0-1,-6 2-1 0,2-4 2 24,-5 2-2-23,6 4 2-1,-3 1-1 0,-1 4 2 2,3 3-2 38,-8 0 0-23,2 9-1-16,-7-5-1-1,-4 9-9 1,-3-1-32-1,-5 1-21 4,0 4-45-4,0 0-37 2,0 0-4 1,0 4-83 17,0 11-112-20</inkml:trace>
    </iact:actionData>
  </iact:action>
</iact:actions>
</file>

<file path=ppt/ink/inkAction30.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0-10-25T20:06:50.062"/>
    </inkml:context>
    <inkml:brush xml:id="br0">
      <inkml:brushProperty name="width" value="0.05292" units="cm"/>
      <inkml:brushProperty name="height" value="0.05292" units="cm"/>
      <inkml:brushProperty name="color" value="#00B050"/>
    </inkml:brush>
    <inkml:brush xml:id="br1">
      <inkml:brushProperty name="width" value="0.05292" units="cm"/>
      <inkml:brushProperty name="height" value="0.05292" units="cm"/>
      <inkml:brushProperty name="color" value="#7030A0"/>
    </inkml:brush>
    <inkml:brush xml:id="br2">
      <inkml:brushProperty name="width" value="0.055" units="cm"/>
      <inkml:brushProperty name="height" value="0.055" units="cm"/>
    </inkml:brush>
  </inkml:definitions>
  <iact:action type="add" startTime="4075">
    <iact:property name="dataType"/>
    <iact:actionData xml:id="d0">
      <inkml:trace xmlns:inkml="http://www.w3.org/2003/InkML" xml:id="stk0" contextRef="#ctx0" brushRef="#br0">9122 8338 546 0,'0'0'273'52,"0"0"-118"-51,0 0-26 8,0 0-27-6,0 0-1-2,0 0 0-1,5 0-38 0,18 0-7 1,7 0 4-1,11 0-14 1,5 0-9 12,8-6 11-12,5 3-12 17,5 0-3-18,4 3-7 6,6 0 9 2,12 0-9-6,-2 0-9 21,7 0 3-20,-4 0-8 5,1 0 1-7,5-3-6 22,0 3 5-14,3-2-7-8,2 2 10 3,2-5-9-4,-3-7 3 27,1-1-2-16,-4-2-5-11,-2-7 2 0,-5-5-3 1,-2 5 6 3,-4 9-7 5,-12 6 9-3,-5 7 2 12,-13 0 6-11,-12 0-17-7,-10 0 0 7,-15 0 0 2,-6 0 0 27,-8 0 0-28,0 0 0-7,0 0 0-1,0 0 0 0,-29 0 0 0,-21 24 0 28,-22 1 0-19,-19-5 0-8,-15-7 0 0,-9-4 0-1,-14-3 0 11,0-4 0 7,-3-2 0-16,8 0 0-2,-1 0 0 30,9 0 0-19,3 0 0-10,4 0 0-1,2 0 0 1,-3 0 0 0,3 0 0 12,7 0 0-10,14 0 0 19,14 0 0-10,19 0 0-11,22 0 0 0,7 0 0 2,16 0 0 10,8 0 0-10,0 0 0-1,0 0 0 27,3 0 0-16,53 0 0-9,41 0 0-3,34 0 0-1,16 0 0 2,4 7 0 14,-10 10 0-12,-5-2 0-2,-8 2 0 20,-2 0 0-17,-9-6 0-4,-5-2 0-1,-8-1 0 24,-14-3 0-18,-15 2 0-4,-20-7 0-2,-18 0 0 0,-21 0 0 14,-12 0 0-3,-4 0 0-10,0 0 0 15,0 3 0-14,-36 4 0 1,-40 0 0 11,-27 1 0-7,-23-6 0-6,-6-2 0 20,-8 0 0-8,2 0 0-9,2 0 0-3,13 0 0 1,2 3 0 5,17 0 0 13,7 6 0-9,16-7 0-11,21 4 0 1,20-2 0 4,19-4 0 22,17 0 0-13,4 0 0-12,0 0 0-1,28 0 0 0,56 0 0 0,33 3 0 11,31 5 0-9,-5 6 0 4,-8 5 0 0,-16 1 0 5,-22-2 0-4,-11-9 0-8,-11-3 0 10,-11-6 0-4,-18 0 0 9,-20 0 0-8,-14 0 0-6,-12 0 0 15,0 0 0-8,-12 5 0-7,-59-1 0 4,-17 4 0 14,-22 0 0-15,13-1 0-3,13-2 0 20,13 0 0-16,15 4 0-5,14-4 0 1,13 5 0 11,12-7 0-2,11 4-86-9,6 10-90 21,0-11-140-13,13 8-275-7</inkml:trace>
    </iact:actionData>
  </iact:action>
  <iact:action type="add" startTime="6852">
    <iact:property name="dataType"/>
    <iact:actionData xml:id="d1">
      <inkml:trace xmlns:inkml="http://www.w3.org/2003/InkML" xml:id="stk1" contextRef="#ctx0" brushRef="#br0">7300 3085 503 0,'0'0'407'22,"0"0"-256"-19,0 0-57-1,0 0 17 5,0 0-16-7,0 0 8 1,0 0 4 3,19-5-19 19,-19 5-11-15,4 3-29-6,1 24-14-1,2 4-16 4,-3 9 13 6,4 5-5-11,-5 2-3 17,4-3-3-17,-4 3-11 7,-3-6 9 7,0-1-12-3,3-3 9 4,-3-3-12-15,0-1 7 1,0-2-7 8,0-3 4 8,0-8-2-8,0-9-4-8,0-5 7 0,0-1-7 8,0 0 10 2,0 2-5-10,0-2 2 27,0-2-8-22,0-1 0-5,0 1 0 0,0 2 0-1,8 2 0 20,11-4 0-18,4 3 0-1,-2-5 0 20,2 2 0-13,-3 0 0-6,6-3 0 0,-4 4 0 11,10-4 0-12,-2 0 0 4,8 0 0 28,8 0 0-17,8 0 0-14,5 0 0 0,2 0 0 2,6-4 0 2,0-7 0-1,-6 6 0 8,-8-2 0-12,-6-1 0 4,-7 8 0 6,-1-2 0 8,-1-1 0-18,1 3 0 0,12 0 0 2,2 0 0 18,7 0 0-12,5 0 0-8,-1 0 0 0,0 0 0 0,-5 0 0 0,-2 0 0 39,-1 0 0-27,1 0 0-11,1 0 0-2,5 0 0 1,1 0 0-1,9 0 0 2,-2 0 0 0,6 0 0 23,-5 0 0-18,-4-3 0-6,-4 1 0 0,0-1 0 5,-3 3 0 40,-2 0 0-27,8 0 0-13,-4 0 0-1,-3 0 0-1,-2 0 0 1,-2 0 0 0,-2 0 0 15,0 0 0-16,-8 0 0 1,8 0 0 1,-6-9 0-4,1 6 0 2,-3-5 0 13,-1 5 0-11,7 0 0-2,-4 0 0 0,6 3 0 2,5-2 0 14,2 2 0-17,1-3 0-2,-1 3 0 0,3-6 0 3,-7 2 0 10,-10-3 0-11,6-3 0 2,-4 1 0 1,0-2 0-2,6-4 0-1,0 3 0 7,2 2 0-10,-1-2 0 1,5 4 0 3,0-1 0 13,2 6 0-5,-5 1 0-12,1-1 0 0,2-2 0 42,-5 2 0-26,4-3 0-13,-2 0 0 0,1 6 0-1,-2-5 0-1,-7 5 0 2,4 0 0 0,-6-2 0 14,1-2 0-14,1-4 0 0,0 3 0 0,1 1 0 0,1 0 0 18,-4 4 0-19,-3 0 0 1,-2 0 0 15,-1 0 0-16,-1 0 0 1,3 0 0 11,-5 0 0-11,-2 0 0-3,1 0 0 48,-5 0 0-30,4 0 0-15,-1 0 0 0,3 0 0 0,2 0 0 0,-4 0 0 1,-3 0 0-3,3 0 0 1,-3 0 0 2,2 0 0 12,-1 0 0-14,7 0 0 1,-5 0 0-1,7 0 0 10,1 0 0-11,-5 0 0 0,4 0 0 14,-6 0 0 0,-2 0 0-14,1 8 0 2,1-1 0 10,-4 5 0-10,2-1 0 28,-3-2 0-16,-4-7 0-10,4 4 0-1,-1-6 0-2,2 0 0 1,12 0 0 12,3 0 0-12,-1 0 0-2,6-11 0 3,-3 5 0 0,-4 0 0 13,-5 1 0-17,5 3 0 0,-4-8 0 13,2 3 0 1,-6-1 0-12,11 4 0-1,-7-1 0 23,1-2 0-19,-2 1 0-2,1-2 0-1,-2 3 0 0,-2-1 0 3,-3 3 0 23,0 0 0-18,2 3 0-9,-8 0 0 0,2 0 0-1,6 0 0 6,-2 0 0 3,3 0 0 4,6 0 0-6,-4 0 0-6,2 6 0 3,-2 3 0 5,-5-7 0-3,-5 4 0 5,-1-4 0-6,1 3 0 12,2 3 0-3,-7-1 0-12,0 3 0 0,-3 3 0-1,-5-2 0 22,-4 4 0-17,2-7 0-6,1 2 0 0,-1 0 0 12,0-6 0-6,-4 6 0-2,4-5 0 11,-3-2 0-3,-6-1 0-11,5 1 0 5,-3-3 0 20,-2 0 0-10,4 0 0-9,4 0 0-4,4-5 0 1,4-32 0 18,2-13 0-19,-2-21 0-2,-3-4 0 1,-4-1 0 1,-2 0 0 14,0 1 0-13,-1 2 0 0,-6 4 0-1,3 7 0-1,-3 13 0 13,-4 9 0-13,0 15 0-2,-3 13 0 15,0 10 0-7,0 2-95-8,0 0-51 5,0 0-129 4,0 0-198-2</inkml:trace>
    </iact:actionData>
  </iact:action>
  <iact:action type="add" startTime="9490">
    <iact:property name="dataType"/>
    <iact:actionData xml:id="d2">
      <inkml:trace xmlns:inkml="http://www.w3.org/2003/InkML" xml:id="stk2" contextRef="#ctx0" brushRef="#br0">8066 3717 463 0,'0'0'249'11,"0"0"-91"-10,0 0-61 2,0 0-30 7,0 0-9-10,0 0 29 1,0 0 0 4,4 0-18 11,-4 0 0-15,0 0-19 6,0 4-11 8,-3 18-8-13,-24 8 7 1,-2 5-6 5,0 0-8-1,0 9 7 4,-2-3-8-3,-2 2 5 4,7-2-4-11,-2 4 8 4,2 6-12 17,3-1 1-22,-2 5-1 1,6 3 4 10,-1 2-3-6,0-2-7 19,2 7 2-18,2-6-5-5,-4 0 3-1,3 5-8 35,4-2 5-20,-3 8-7-13,3 6 5-2,1 1 1 1,3 4-2 0,-5 1 4 0,1-1-8 16,-3 1 7-14,3 2-7-2,-2 4 5 22,2 1-8-9,-3 2 4-11,-4 6-5-1,6-4 1 1,-7-2-1-3,-5-9 1 14,3-1-2-13,-2 1 4 30,5-1-6-15,1 0 7-13,2-4-9 0,7 3 6-2,-3-5-1-1,0 2 1 1,5-8-1 8,0 2 0-5,3-4 2 35,5 0-5-27,0 4 6-10,0 11-6-1,0 4 6 0,0-2-5 2,18 4 5 0,-2-6-3 12,0-4 0-12,1 3 1-1,2 7-2-1,-8-4 2 15,5 5-2-7,-5 2 3-5,-1-4-4 27,-3-6 3-22,6-12-1-9,-3-7 0 2,5 2 0 0,-1-6-2-1,4 2 4-1,-3 2-7 23,9 7 10-16,0 2-9-7,-3-1 7 0,2 1-5 20,-3-9 2-16,0-4 0-3,-4 2 0 4,2 1 1 12,2 4-4-10,0 0 6-7,-4-7-5 6,-1-6 5 9,-4-14-5-8,-6-7 5-7,5-8-4 23,-3-1 1-17,0-5 0-6,2-5-2 1,-5 1 6 13,-1 2-5-7,5-5 3-5,-3 7-4 17,5 0 3-15,3 3-2-4,1 7 1 4,-3 2 0 8,1 6 0-7,5-5 2 11,-10-3-5-8,1-2 6-8,-3-1-6 14,3-4 6-11,-3-1-6 1,-3 3 4 5,7 1-1-4,-6 3 0 4,-1 0 1-3,0-6-3 3,1 4 5 1,5-4-5-4,-6-3 4 4,5-4-4-3,6 7 4 6,-3 5-2-8,6 3 0-5,7 3 0 16,-8-2-2-12,-5-7 6 0,0-7-8 15,-7-8 8-6,-3-1-5-11,0-4 2 1,0 2-2-1,0-4 1 27,0 2-1-21,0-2 1-7,0 0-3 1,0 0 2 1,0 0-7 11,0 0 7-10,-23 0-3 0,-18 0-1 2,-4-11 9 8,-2-12-6-9,3-1 2-5,6 0 0 14,8 3 0-6,1 2 1-8,9 1-3 15,2 1 5-8,1 3-6-7,4 1 5 16,-3 0-4-9,9 6 3-7,5 1-1 20,2 2 0-13,0 4 0-6,0 0-2-1,0 0 4 7,0 0 0 2,0 0 0-3,0 0 4 2,0 0-5 0,15 0 8-2,12 13-2 4,15 14-7 10,-4 1 0-12,-2-2 1-8,2 2-2 1,3-2 3 13,-8-1-3-11,0-3 5 0,-13-9-3 10,-6-1 0-8,-12-12 5 10,-2 0-1-9,3 0-2-6,7 0-3 12,5 0 0-9,11-37 0 6,-1-15 0-2,1-5 0 9,-10-2 0-9,-6 5 0-7,-3 7 0 13,-4 0 0-10,0 4 0 6,-3 4 0-5,4 3 0 9,-4 1 0-10,3 8 0 24,2 7 0-14,6 3 0-12,7 7 0 0,9 5-19 1,9 5-102 8,-17 0-102-10,3 0-142 6</inkml:trace>
    </iact:actionData>
  </iact:action>
  <iact:action type="add" startTime="12529">
    <iact:property name="dataType"/>
    <iact:actionData xml:id="d3">
      <inkml:trace xmlns:inkml="http://www.w3.org/2003/InkML" xml:id="stk3" contextRef="#ctx0" brushRef="#br0">8025 11699 820 0,'0'0'197'12,"0"0"-91"-12,0 0-28 1,0 0-11-1,0 0 5 0,0 0 9 1,165-17-28-1,-105 17 7 1,14-3-7 9,20-2 4-7,16 0-20 25,20-5 5-20,14 7-11-7,8 3-7 0,9 0 7-1,1 0-11 33,5 0 1-33,-6 0-14 2,-13 0 13 0,-18-4-12-2,-20-3 3 25,-12 1-1-8,-14 1-1-12,-10 5-1-1,-3-2-1-1,-3 2 1-1,-12-3-7 10,-12-2 4-8,-15-2-1-1,-13 5-6 10,-6-1 6-10,-7-1-6-3,-3 4 2 29,0-1-4-17,-36-6 2-9,-41-1-2 1,-25-3 4-4,-18-2 0 3,-13 0 4 9,-18 4-3-10,-13 5 3-1,-3 4-4 25,2 0 5-14,6 0-5-10,9 0-3 0,7 4 1 0,-2 5 2 18,12-6-4-18,17-3 3-1,18 0-2 17,26 0 0-18,28 0 2 2,17 0-1 26,17 0-2-13,10 0 2-13,0 0 1 0,29 0 0-2,40 0 2 1,44 12 0 0,31 6 2 12,30 2-3-13,14 6 0 21,17-6 0-10,-1 0 1-11,-21-1 0 0,-20 1-1 26,-32 0 5-15,-24 0-10-10,-20-3 6 1,-19-7-4 1,-18-2 6 1,-20-4-1 1,-14-4 1 20,-16 0-1-18,0 8-2-6,-57 7 1 0,-45 4-3 2,-36-4 4 28,-20-11 1-22,-25-4 0-6,-2 0 2-2,-2 0-2 1,10-8-2-2,19-9-1 6,14 6-3 5,23 2 2-5,23 6 2-1,26 3-2 12,28 0 4-8,20 0-7-4,21 0 2 17,3 0-21-19,20 0-49-3,31 0-64 2,-13 3-133 29,-18 21 157-20</inkml:trace>
    </iact:actionData>
  </iact:action>
  <iact:action type="add" startTime="14269">
    <iact:property name="dataType"/>
    <iact:actionData xml:id="d4">
      <inkml:trace xmlns:inkml="http://www.w3.org/2003/InkML" xml:id="stk4" contextRef="#ctx0" brushRef="#br0">11543 12137 348 0,'0'0'262'15,"0"0"-49"-14,0 0-76 0,0 0-49-1,0 0-8 12,0 0-1-11,0 0 0 17,0-9 0-14,0 9 5 1,0 0-16 4,0 26 0 10,0 4-43-17,0 1-5-1,0 0 6 28,0 1-9-26,0-2-2-2,-3 2-2 1,0 2 1 0,-4-6-6 11,7-4 10-13,-1-6-14 6,1-4 12 2,0-3-7 4,-5-4 2 3,5 5-5 25,0-12 0-40,0 3 2 4,0-3-7 6,0 0 9-4,0 0-10-1,0 0 14 17,0 0-8-17,0 0 8-1,9 0-5 4,16 0 1-2,-5 0-6 10,3 0-3-13,3 0 12 0,5 0-9 1,2-3 10-1,3-5-14 17,2-1 14-15,-2 4-8-1,5-1 8 0,5 2-1-2,-7 0-6-2,6 1 5 12,1 3-7-11,-2 0 9 1,2 0-11-1,2 0 10 16,-4 0-7-17,-1 0 5 9,1 0-8-9,-1 0 1 19,-5 0-1-5,-2 0-2-10,0 0-1-2,-4 0 2 1,-4 0 1 12,-4 0 0-12,2 0-3-3,-5 0 4 13,5 0-4 4,-6 0 0-16,3 0 0-1,-1 0-1 21,-2 0 4-10,-1-3-5-9,1 1 7-2,1 2-8 0,-1-3 6 45,-1 1-6-34,-2-5 6-8,-4 4-3-1,-1 0 0 0,0 1 0 1,-10 2-4 1,0 0 8 8,-2 0-4-8,0 0 0-2,0 0 0 1,0 0 0 6,0 0 0-9,0 0 0 11,0 0 0 0,0 0 0-10,0 0 0 36,0 0 0-19,0 0 0-14,0-2 0 0,0 2 0-1,0 0 0 1,0 0 0-1,0 0 0 13,0-3 0-14,0-1-5-1,0-12 3-1,0-13-4 1,3-21 5 7,4-11-4 8,-4-3 2-11,0 6 3 32,4 2 0-22,-4 7-2-14,-3 12-18-1,1 5-24 1,-1 19-20-1,0 4-31 0,0 9-83 0,0 0-42 29,0 17-101-27</inkml:trace>
    </iact:actionData>
  </iact:action>
  <iact:action type="add" startTime="15833">
    <iact:property name="dataType"/>
    <iact:actionData xml:id="d5">
      <inkml:trace xmlns:inkml="http://www.w3.org/2003/InkML" xml:id="stk5" contextRef="#ctx0" brushRef="#br0">11827 12503 58 0,'0'0'408'14,"0"0"-256"-7,0 0-22-6,0 0 3-1,0 0-10 15,0 0-13-14,-9 131-15 6,-8-111-26 2,-2 1 6-7,2-2-26 22,-8 0-7-23,-4 1-14 1,-9 3 8 3,-1-4-8 11,-11 7-3-13,-5-5-1 7,-11 0-1 3,0-1-2-9,0-7-8 23,0 4 5-24,3-3-3 19,4-6 8-19,7 1-13-1,-5-3 9 1,-2-6-10 0,-5 0 1-1,0 0 0 1,-13 0 2 12,4 0 32-10,-7-2-38-4,3-13 0 42,3 2 22-41,-4 1-16 1,-2 3-3-2,6-2 12-1,-1 2-18 1,10 3 5 2,2-1-4 8,-1 1 0-10,1-3 14 9,2-4-14 21,-4-4 4-24,-11-2-1-6,2-7 5-1,-6 0-11 0,1 1 4 1,2-3-4 13,4 5 2-2,-2 3-4-10,5 7 3 0,-1-4-1 14,-1 2 1-7,0-2-3-6,-4-2 4-2,-1-1-3 24,0 7 0-12,4-4 0-12,-1 0-3 0,7 2 8 1,0 0-6 23,11 0 4-17,8 0-5-8,-4-2 7 1,4 2-8-1,-3-2 5 22,-2 0-2-13,-1-3 0-8,6 3 0 2,-4-3-1-1,1-5 4 6,-2-1-6 32,-7 1 6-34,-4-3-4-6,3 0 2 1,2 2 0-1,-2 1-1 1,9 3 0 3,3 5-1 10,10 4 4-6,7 1-4-8,11 0 4 35,4 4-6-20,7 3 8-9,0-1-9-4,-6-4 4 2,-3 7 0-3,-6-7 0 0,-7 3 1 1,3-3-3 19,-1 2 5-12,5-1-7-6,1 1 11 0,-4 3-12 1,-1 1 7 40,-12 3-3-20,-9 1 1-20,-8 0 0 0,-12 0-1-2,-7 0 0 4,1 0-1-1,3-7 4-2,15 5-7 0,17-6 8 1,15 8-5 13,19 0 2-14,-2 0 0 1,5 0 0 0,-3 0 0-2,-2 0-2 1,5 0 7 1,1 0-8-1,3 0 7 14,0 0-5-15,0 0 2-1,0 0 0-1,0-13-1 48,7 0 2-32,28-8-4-14,3-1 4-1,5-3-2 0,6 1 2 0,6-4-4 3,2-2 6 0,-5 4-7 1,-8 2 6 0,-7 5-3 17,-6 7 0-18,-7 5 0-1,-8-3-1 0,-7 7 4 1,0 3-6 27,-6 0 8-23,-3 0-7-6,0 0 5 0,0 0-3 5,0 0 0-2,0 0 0-1,-8 23-1 17,-25-1 2-18,-6-2-3 2,-9-3 4-1,-10 2-4-1,-9 4 1 16,-2 2-3-14,-2 2 4 0,10-6 0-1,-4 2 0 0,17-10 0 0,20-4-2 16,12-4 4-15,8-1-2-2,8-2 2 0,0 2 1 40,0-4 0-28,0 3-1-11,0 1 0 0,13 9 2-1,16 0 0 1,8 4-4 0,1 5 7 1,1-2-6-2,-1 0 9 1,1-3-9 16,-6-10 6-17,-5-4-5 1,4 1-2 0,-7-4 0 0,-5 0-4-1,-1 0 0-1,-3 0-25 3,-3 8-27 18,3 7-70-20,-3 7-84 1,-13-10-41-1,0-5-114 1</inkml:trace>
    </iact:actionData>
  </iact:action>
  <iact:action type="add" startTime="20037">
    <iact:property name="dataType"/>
    <iact:actionData xml:id="d6">
      <inkml:trace xmlns:inkml="http://www.w3.org/2003/InkML" xml:id="stk6" contextRef="#ctx0" brushRef="#br1">24673 8340 362 0,'0'0'435'38,"0"0"-250"-35,0 0-79-1,0 0-11-1,0 0-4 3,0 0 20-2,0 0-3-1,98 0-21 2,-37 0-15 0,21 0-17 1,22-5-3 0,29-1-17 1,15 3 4 19,12 3 0-21,-2 0-8 2,-5 0-4 7,-5 0-7-12,-7 6-4 3,-11 0-7 2,-5-4 2 14,-9-2-9-14,-10 0 6 0,-14 0-2 1,-12 0 3-3,-10 0 5 2,-24 0-10 23,-13 0 6-20,-12 0-2-2,-17 0-8 0,-1 0 0 20,-3 0 0-21,0 0 0 5,0 0 0-6,0 0 0 1,-7 0 0 27,-54 0 0-28,-35 3 0-3,-42 2 0 2,-41 2 0 0,-30-2 0-2,-22-5 0 0,-5 0 0 2,19 0 0 0,21 0 0 0,29-5 0 2,30 5 0 0,31 0 0 1,25 0 0 0,30 0 0 1,25 0 0 11,21 0 0-15,5 0 0-3,0 0 0 1,41 0 0-1,49 0 0 0,55 0 0 2,26 11 0 0,19 6 0 0,1 0 0 41,-17 5 0-40,-17-3 0-1,-12-2 0 2,-25-4 0-3,-20-3 0-1,-19-5 0 3,-24 1 0 15,-25 0 0-16,-21-3 0 2,-11 2 0-1,0-5 0 35,-16 5 0-35,-69 4 0 0,-52 4 0 0,-39 0 0 1,-6-11 0 6,14 2 0 12,28-4 0-17,29 0 0 0,38 0 0-2,29 0 0 4,24 0 0 25,20 0 0-28,0 0 0 2,14 0 0 2,53 0 0-3,20 0 0 17,13 0 0-19,-3 0 0 2,-14 0 0 0,-22 0-68 1,-11 7-42 16,-16 7-64-16,-34-10-84-1,0 1-88-1</inkml:trace>
    </iact:actionData>
  </iact:action>
  <iact:action type="add" startTime="21677">
    <iact:property name="dataType"/>
    <iact:actionData xml:id="d7">
      <inkml:trace xmlns:inkml="http://www.w3.org/2003/InkML" xml:id="stk7" contextRef="#ctx0" brushRef="#br1">21517 3166 191 0,'0'0'257'25,"0"0"51"-20,0 0-86-3,0 0-66 0,0 0 10 4,0 0-24-4,0 0-44 0,6-5-23 1,-6 5-4 3,0 10-8-3,0 22-13 2,0 11-3-2,0-2-35-1,0 5 7 0,0-5 1 1,0-4 2 1,0-3-9 13,0-6 1-15,0-11-1-1,0-6-3 8,4-3 2-7,-4-5-9 2,0-3 9 2,0 0-6-1,3 0 4-1,-3 0-5-1,0 0 8 0,9 0-5 1,3 0 1-1,4 0-9 3,11 0 0-3,6 0 0 1,4 0 0 1,10 0 0-1,0 0 0-1,7 0 0 33,-1 0 0-31,-2 0 0 0,4 0 0-1,-1 0 0 0,4 0 0 2,-2-3 0-1,8 3 0-1,-5 0 0 2,-4-2 0-2,-2 2 0 2,-3-3 0-2,1 3 0-3,-7-3 0 18,-1 3 0-15,-10 0 0-2,-7 0 0 2,-4 0 0 1,-10 0 0 0,1 0 0-1,-2 0 0 1,2 0 0-2,1 0 0 0,0 0 0 1,9 0 0 1,2 0 0 14,2 0 0-16,11 0 0-1,1 0 0 2,2 0 0-3,2 0 0-1,1 0 0 2,-1 0 0 3,4 0 0 10,6 0 0-13,2 0 0 0,5 0 0 0,1 0 0 1,1 0 0 16,3 0 0-16,5 0 0-1,-4 0 0 41,11 0 0-26,-3 0 0-17,6 0 0 1,-5 0 0 2,-2 0 0-2,-7 0 0 3,-8 0 0 0,-2 0 0-1,-3 0 0 13,-5 0 0-15,0 0 0 0,1 0 0-1,6 0 0 23,-3 0 0-20,1 0 0 3,-1 0 0 15,0 0 0-17,2 0 0 0,-4 0 0 0,3 0 0 14,-6 0 0-16,3 0 0-1,-5 0 0 1,1 0 0 36,3 0 0-24,-4 3 0-13,2 0 0 0,-4-3 0-1,8 2 0 0,0-2 0 1,-2 0 0-1,7 0 0 24,1 0 0-23,-2 0 0-1,0 0 0 11,-7 0 0-7,4 0 0 14,-7 0 0-18,7 0 0 41,-7 0 0-28,-1 0 0-11,2 0 0 1,-11 0 0 0,4 0 0 1,-3 0 0-1,2 0 0-1,1 0 0 1,-1 0 0 16,-2 0 0-15,2 0 0-2,-2 0 0-1,1 0 0 53,3 0 0-32,0 0 0-17,1 0 0-1,2 0 0 0,1 3 0 1,2 2 0 0,5-1 0-1,-2-4 0 2,5 0 0 22,-8 0 0-24,5 0 0-1,-5 0 0 1,2 0 0 0,-1 0 0 1,2 0 0 0,3 0 0-1,5 0 0 16,9 0 0-15,1 0 0 0,0 0 0-2,6 0 0 0,-9 3 0 2,9-3 0 1,-7 0 0 0,3 0 0 18,0 0 0-17,2 0 0-5,2 0 0 2,-2 0 0-3,-2 0 0 2,-1 0 0 2,-1 0 0-2,0 0 0 2,1 0 0 15,0 0 0-18,0 7 0 1,2 8 0 1,-2 7 0 1,-2 3 0-3,8 4 0 3,-10-4 0 12,4-5 0-16,-7-7 0-1,0-3 0 0,-1-4 0 9,-5-2 0 33,1-1 0-24,1-3 0-16,-1 6 0-1,-5-3 0 3,3-1 0-1,6 1 0-3,0-3 0 0,4 0 0 1,2 0 0 1,4 0 0 2,-2 0 0 16,-6 0 0-15,-4 4 0-3,-8 1 0 38,-7-2 0-23,-2 5 0-14,-5 1 0 1,2-1 0 1,1 3 0-2,-4-3 0 0,1 4 0 2,-7-6 0 18,-12-4 0-20,-2-2 0 4,-7 0 0-4,-5 0 0 1,-1 0 0 0,-2 0 0 16,0 0 0-16,0 0 0 0,0 0 0-1,0 0 0 0,0 0 0 3,0 0 0 18,0-28 0-23,0-13 0 3,0-21 0-3,7-11 0 0,-1-12 0 3,4-4 0 17,3 3 0-18,1 10 0-1,2 15 0 1,-3 3 0 14,-1 7 0-16,-3 8 0 2,-2 11 0 1,-4 19 0 45,-3 4-44-25,0-6-61-21,0-12-84 0,0 13-39 2,0 14-90-1,0 0-460-2</inkml:trace>
    </iact:actionData>
  </iact:action>
  <iact:action type="add" startTime="24470">
    <iact:property name="dataType"/>
    <iact:actionData xml:id="d8">
      <inkml:trace xmlns:inkml="http://www.w3.org/2003/InkML" xml:id="stk8" contextRef="#ctx0" brushRef="#br1">23139 3499 480 0,'0'0'293'32,"0"0"-123"-27,0 0-63-1,0 0-34 1,0 0-9-2,0 0 40-1,13-3 5 3,-13 3-37 0,0 0-13 1,0 16-5-2,-5 16-14 1,-13 2-22 0,-2 7 10-2,-3 4 0 2,-3 12-1 1,-1 0-4-2,0 3-4-1,-2 2-4 2,1-6-4 7,-1 0 6-8,5 1-8 1,-4 5 12 0,2 7-6-2,0 13 10 2,1 4-11 3,2 12 10-4,0-3-11 0,3 1 9 16,-1 5-7-17,4 2-4 1,1 6 4-1,3 1-5-1,1-3 1 1,-2-6-6 0,5-7 3 0,3-2-4-1,1-2 5 2,-3-1-4-1,6 2-5-1,2-2 0 3,0-2 0-2,0 1 0-3,0-6 0 0,0-1 0 1,0-2 0-1,0 3 0 1,0-1 0 3,13-6 0 0,2-1 0 1,-6-8 0-3,3 0 0 3,1 1 0-1,1 0 0 0,7 10 0-1,-1-2 0 0,3 7 0-1,6-1 0 2,-1 3 0-2,-2 8 0 1,-3-4 0 0,2-4 0-3,-2 1 0 0,-6-9 0 1,2-9 0-1,-2 1 0 3,-6-4 0 1,2-7 0-2,3 1 0 3,-5-1 0-3,5-1 0 0,1 3 0 1,2-3 0 0,2-6 0-1,2 5 0 3,-6-6 0-5,6 0 0 3,-5-1 0 1,2-7 0-1,-1-1 0 2,-2-7 0-2,4-2 0 0,-3-4 0 0,-3 0 0 11,1 1 0-10,-2-1 0-1,7 2 0 3,-5-1 0-6,2 0 0 0,0 0 0 0,2-3 0 2,-1 1 0 1,-7-6 0 1,-2 0 0 0,-3-7 0-1,-4 1 0-2,6 1 0-1,-8 2 0 3,6 1 0 2,-1 3 0-1,0-1 0 1,1 2 0-2,-3 4 0 3,5-2 0 16,-2 1 0-19,1-3 0 0,-3-13 0 3,0-3 0-1,-5-2 0-1,0-3 0-1,0 3-12 1,0 2 8 1,0-1 1 16,0 4 0-17,0-1 4 1,0-4-5-1,0-4 4 1,0 0 0 0,0 0 0 16,0 0-6-16,0 0 0-1,0 0-8 0,0 0 13 1,0 0-1-1,0 0-2 15,0 0 4-15,0 0-1 0,0 0-5-1,0 0-5 0,-22 0-10 2,-7 0 8 10,-4 0 11-12,-5 0-5-1,-11-12 7 2,-2-2-7 16,-6-3 6-18,5 0 0 1,7-3 0 2,2 3 1 21,7 1 0-18,5 7-2-2,2-4 2-2,9 6-1 7,-2-1 2-6,3 3-2-2,12-2 5 18,-2 4-6-16,2 1 2-3,7 2 0 2,0 0-1 0,0 0 1 0,0 0 0 0,0 0 2 12,0 0 3-13,0 0-4-1,0 0 4 2,0 0-3 33,16 17 16-21,23 11 4-8,9 6-20-8,6 0 4 1,12 3 6-1,-2 1 4 0,0-4-4 1,-8-4 1 1,-9-4-12 14,-7-6 10-6,-9-5-8-10,2-5-3 2,-10-2 0 5,2-1 0 3,-2 0 0 26,-7-1 0-18,-6-2 0-14,-2-2 0-3,-6 1 0 0,3-3 0 2,-1 0 0-1,-4 0 0-2,0 0 0 3,0 0 0 0,0 0 0 29,5 0 0-17,6-3 0-13,4-33 0 3,-1-16 0-4,-1-12 0 2,0-15 0 2,0-7 0 13,8-13 0-14,-1 7 0-2,0 11 0 6,-4 20 0-6,-4 23 0 2,-4 14 0 26,0 11 0-26,-4 5 0 0,-1 4 0 1,0-1 0-1,4 2 0 0,9-4-16 19,7-6-88-18,13 13-47 0,-20 0-130-3,3 0-114-1</inkml:trace>
    </iact:actionData>
  </iact:action>
  <iact:action type="add" startTime="28721">
    <iact:property name="dataType"/>
    <iact:actionData xml:id="d9">
      <inkml:trace xmlns:inkml="http://www.w3.org/2003/InkML" xml:id="stk9" contextRef="#ctx0" brushRef="#br1">23793 11598 64 0,'0'0'346'36,"0"0"-191"-33,0 0 31-1,0 0-40-1,0 0-20 1,0 0-3 2,0 0-14-3,0 10 1 0,0-10-42 10,6 0-13-9,11 0-14-2,17 0 10 1,9 0-17-1,8 0 4 1,14-10 4 4,7-7 0 23,14 0-4-25,11-1-9 12,10 2 1-15,8-1-4 16,2 6 5-13,4 0-7-2,-4 6-3 1,3-5-10 9,1 8-2-9,-1-1-1 45,0 3-2-21,-2 0 5-20,-2 0-9-3,-9 0 7 0,0 0-9 1,-8 0 5 1,-6 0-5 1,-14 0 3 2,-5 0-1-1,-20 0-1 10,-14 0 2-13,-14 0-3 0,-12 0 7 1,-13 0-7-1,-1 0 3 1,0 0-3 1,0 0 0 14,-29 3-1-16,-38 12 1-1,-28-2-1 0,-36 1 2 2,-17-9-2-3,-21-5 3 1,-10 0 0 2,1 0-2 15,-2 0 5-16,6-5-4-2,16-4 2 1,5 4 0-2,22 0-1 3,21 1-2 12,23 4-4-12,31 0 1-1,25 0 4-1,14 0-3 17,14 0 3-14,3 0-2 0,0 0 1 17,0 0 0-18,0 0 0 2,30 0 2-2,20 0-4 1,18 4 6 11,20 12-5-14,14-2 4 1,22 3-5 1,2 0 2-1,2-3-1 19,7-1-2-18,11-1 0-1,12 0 2 2,-1-4 2-4,-6-3-3 34,-24 2 4-21,-17-5-2-14,-13 1 1 1,-11-3-1-1,-5 0 1 0,-13 0-1 0,-16 0 1 38,-12 0 1-24,-23 0-2-12,-10 2 2 2,-7-2-4-1,0 10 3 2,-40 0-3-4,-53 2-1 0,-51-1 3 14,-37-5 0-14,-26-6 0 2,-12 0 2-2,-1 0-2 14,18 0 9-4,18 0-7-2,19 0 8-8,33 0-7 0,23 0-3 24,38 0 0-12,33 0 0-11,20 0 0-1,18 0 0 1,0 2 0 10,0 1 0 4,31 3-7-14,13 5-41 1,4 6-28 31,-5 0-45-15,4 6-84-16,-33-12-90 0,2 3 7-1</inkml:trace>
    </iact:actionData>
  </iact:action>
  <iact:action type="remove" startTime="34457">
    <iact:property name="style" value="instant"/>
    <iact:actionData xml:id="d10" ref="#d5"/>
  </iact:action>
  <iact:action type="add" startTime="34739">
    <iact:property name="dataType" value="strokeEraser"/>
    <iact:actionData xml:id="d11">
      <inkml:trace xmlns:inkml="http://www.w3.org/2003/InkML" xml:id="stk10" contextRef="#ctx0" brushRef="#br2">15529 16912 480 0,'0'0'477'324,"0"0"-395"-312,0 0-39-2,0 0-43 3,0 0-18-5,0 0-124-1,0 0-312 2</inkml:trace>
    </iact:actionData>
  </iact:action>
  <iact:action type="remove" startTime="35292">
    <iact:property name="style" value="instant"/>
    <iact:actionData xml:id="d12" ref="#d3"/>
  </iact:action>
  <iact:action type="add" startTime="35533">
    <iact:property name="dataType" value="strokeEraser"/>
    <iact:actionData xml:id="d13">
      <inkml:trace xmlns:inkml="http://www.w3.org/2003/InkML" xml:id="stk11" contextRef="#ctx0" brushRef="#br2">15942 16089 770 0,'0'0'209'268,"0"0"-115"-259,0 0-41-2,0 0-7-3,0 0-44 4,0 0-4 3,0 0-24-3,23-51-58-1,-23 48-96 31,0 3-357-28</inkml:trace>
    </iact:actionData>
  </iact:action>
  <iact:action type="remove" startTime="36168">
    <iact:property name="style" value="instant"/>
    <iact:actionData xml:id="d14" ref="#d2"/>
  </iact:action>
  <iact:action type="add" startTime="36390">
    <iact:property name="dataType" value="strokeEraser"/>
    <iact:actionData xml:id="d15">
      <inkml:trace xmlns:inkml="http://www.w3.org/2003/InkML" xml:id="stk12" contextRef="#ctx0" brushRef="#br2">14740 14242 630 0,'0'0'191'272,"0"0"-91"-267,0 0-12-1,0 0-18 0,0 0-47 3,0 0-11-4,0-5-11 1,0-1-1 1,0-2-27 1,0 5-64 0,0 0-233 1</inkml:trace>
    </iact:actionData>
  </iact:action>
  <iact:action type="remove" startTime="37055">
    <iact:property name="style" value="instant"/>
    <iact:actionData xml:id="d16" ref="#d4"/>
  </iact:action>
  <iact:action type="add" startTime="37262">
    <iact:property name="dataType" value="strokeEraser"/>
    <iact:actionData xml:id="d17">
      <inkml:trace xmlns:inkml="http://www.w3.org/2003/InkML" xml:id="stk13" contextRef="#ctx0" brushRef="#br2">18577 16848 638 0,'0'0'165'259,"0"0"-55"-246,0 0-40-3,0 0-55-3,0 0-15-3,0 0-32 1,0 0-20-1,60-10-58 16,-60 3-166-15</inkml:trace>
    </iact:actionData>
  </iact:action>
  <iact:action type="remove" startTime="38044">
    <iact:property name="style" value="instant"/>
    <iact:actionData xml:id="d18" ref="#d0"/>
  </iact:action>
  <iact:action type="add" startTime="38231">
    <iact:property name="dataType" value="strokeEraser"/>
    <iact:actionData xml:id="d19">
      <inkml:trace xmlns:inkml="http://www.w3.org/2003/InkML" xml:id="stk14" contextRef="#ctx0" brushRef="#br2">16859 12786 588 0,'0'0'280'237,"0"0"-200"-224,0 0-22 0,0 0-49 1,0 0-9-5,11 17-119 19,-14-17-136-22</inkml:trace>
    </iact:actionData>
  </iact:action>
  <iact:action type="remove" startTime="39181">
    <iact:property name="style" value="instant"/>
    <iact:actionData xml:id="d20" ref="#d1"/>
  </iact:action>
  <iact:action type="add" startTime="39370">
    <iact:property name="dataType" value="strokeEraser"/>
    <iact:actionData xml:id="d21">
      <inkml:trace xmlns:inkml="http://www.w3.org/2003/InkML" xml:id="stk15" contextRef="#ctx0" brushRef="#br2">16606 8059 551 0,'0'0'225'242,"0"0"-134"-230,0 0-63-6,0 0-2-1,0 0-26 7,0 0-23-4,0 0-31 20,-7 15-116-18,5-7-252 1</inkml:trace>
    </iact:actionData>
  </iact:action>
  <iact:action type="remove" startTime="40471">
    <iact:property name="style" value="instant"/>
    <iact:actionData xml:id="d22" ref="#d8"/>
  </iact:action>
  <iact:action type="add" startTime="40630">
    <iact:property name="dataType" value="strokeEraser"/>
    <iact:actionData xml:id="d23">
      <inkml:trace xmlns:inkml="http://www.w3.org/2003/InkML" xml:id="stk16" contextRef="#ctx0" brushRef="#br2">29588 11786 750 0,'0'0'250'208,"0"0"-138"-199,0 0-52 0,0 0-52 9,0 0-8 41,0 0-43-45,0 0-37-7,-18 11-113 3,18-11-324-3</inkml:trace>
    </iact:actionData>
  </iact:action>
  <iact:action type="remove" startTime="41487">
    <iact:property name="style" value="instant"/>
    <iact:actionData xml:id="d24" ref="#d7"/>
  </iact:action>
  <iact:action type="add" startTime="41645">
    <iact:property name="dataType" value="strokeEraser"/>
    <iact:actionData xml:id="d25">
      <inkml:trace xmlns:inkml="http://www.w3.org/2003/InkML" xml:id="stk17" contextRef="#ctx0" brushRef="#br2">29108 7841 125 0,'0'0'305'212,"0"0"-223"-201,0 0-46-4,0 0-9 3,0 0-24 6,0 0-2 8,0 0-1-13,0 3-7-3,0-3-26-2,0 0-40 1,0 0-146 1</inkml:trace>
    </iact:actionData>
  </iact:action>
  <iact:action type="remove" startTime="42574">
    <iact:property name="style" value="instant"/>
    <iact:actionData xml:id="d26" ref="#d9"/>
  </iact:action>
  <iact:action type="add" startTime="42653">
    <iact:property name="dataType" value="strokeEraser"/>
    <iact:actionData xml:id="d27">
      <inkml:trace xmlns:inkml="http://www.w3.org/2003/InkML" xml:id="stk18" contextRef="#ctx0" brushRef="#br2">31545 15926 529 0,'0'0'244'124,"0"0"-163"-111,0 0-51-1,0 0-22 1,0 0-8-7,0 0-8 2,3-17-16 15,-3 14-61-19,0 3-133 3</inkml:trace>
    </iact:actionData>
  </iact:action>
  <iact:action type="remove" startTime="43392">
    <iact:property name="style" value="instant"/>
    <iact:actionData xml:id="d28" ref="#d6"/>
  </iact:action>
  <iact:action type="add" startTime="43442">
    <iact:property name="dataType" value="strokeEraser"/>
    <iact:actionData xml:id="d29">
      <inkml:trace xmlns:inkml="http://www.w3.org/2003/InkML" xml:id="stk19" contextRef="#ctx0" brushRef="#br2">32391 12851 588 0,'0'0'238'94,"0"0"-135"-87,0 0-37 2,0 0-41 25,0 0-25-25,0 0-3-1,0 0 1 1,0 20-56-1,0-6-196 23,0 11-449-19</inkml:trace>
    </iact:actionData>
  </iact:action>
  <iact:action type="add" startTime="49249">
    <iact:property name="dataType"/>
    <iact:actionData xml:id="d30">
      <inkml:trace xmlns:inkml="http://www.w3.org/2003/InkML" xml:id="stk20" contextRef="#ctx0" brushRef="#br0">8155 9692 862 0,'0'0'234'24,"0"0"-71"-24,0 0-17 2,0 0-35 1,0 0-61-1,0 0-5 6,0 0 5-8,25 8 1 0,-25-8 3 19,0 0-3-12,0 0-1-5,0 0-12-2,0 0 3 7,0 0-15 1,-17 3 4 0,-15 3-3 0,-9 6-9 3,-7-3-18 9,-1-2 0-18,-5 3 0 0,1-7 0 16,2 3 0-17,2 0 0-1,4-2 0 24,4-3 0-12,-1 3 0-11,5-2 0 0,3-2 0 0,1 4 0 28,0-4 0-11,5 2 0-14,-5 1 0 1,1 1 0-3,0 1 0 0,-1 0 0 13,1 2 0-13,1-3 0 2,4 2 0 0,1-1 0 0,2 1 0 15,4 1 0-17,4-5 0-1,0 3 0 1,5-5 0 25,-2 6 0-26,5-2 0-1,4-4 0 0,0 0 0 20,4 0 0 6,0 0 0-23,0 0 0-1,0 0 0 11,0 0 0-11,0 0 0-2,0 0 0 1,0 0 0 0,0 0 0 11,0 5 0-11,-5-3 0 3,2 6 0 8,3 7 0 22,-1 2 0-21,-2 0 0-11,-4 0 0 1,1-4 0-1,-4-1 0-1,8 0 0 11,-6-4 0-10,8-3 0-2,-3-3 0 6,3-2 0 23,-2 0 0-17,-1 3 0-8,1 4 0-2,-7 6 0-2,7 1 0 1,0 0 0 4,-6 1 0 16,8-7 0-18,-1-3 0-2,1-2 0 32,-5-1 0-18,5 8 0-13,-2 3 0-1,-6 11 0-1,8 1 0 2,-1-1 0 1,-2 8 0-1,-1-4 0 19,4 2 0-2,-5 2 0-15,4-5 0 1,1 4 0 1,-6-3 0 15,2 4 0-18,-2 7 0 1,-1 8 0-1,4 15 0 1,1 7 0 11,2 0 0-12,0 1 0 1,0 1 0-2,0 0 0 2,0 0 0 9,0 6 0-10,0 2 0-1,0 3 0 45,0-1 0-32,0 3 0-12,0-3 0 5,0-2 0-4,0-5 0 0,0-12 0 2,0-8 0-3,0-6 0 16,0-4 0-16,0-10 0 0,0-7 0-1,0-7 0 1,0-3 0 0,0-10 0 16,0-1 0-17,0 1 0 1,0 3 0 2,2 2 0-2,1 1 0 6,4 4 0-8,-1 0 0 0,-2 0 0 2,-1-5 0 10,0-11 0 15,3-1 0-16,1 0 0-11,2 0 0 0,7 4 0-1,2 2 0 0,4-1 0 7,-2 0 0 14,-1 2 0-14,2-2 0-7,-6 1 0 1,1 3 0 3,2-5 0 6,5 2 0-2,-3-6 0-3,8 4 0 12,8-1 0-14,-3-3 0 11,11 2 0-12,4-2 0 11,5 0 0-13,4 0 0 22,-3 0 0-11,6 0 0-8,6 0 0-3,2 0 0 0,9 0 0 18,-3 0 0-5,-1 0 0-13,10 0 0 1,-5 0 0 28,6 0 0-20,-4 0 0-6,10 0 0 0,-3 8 0-1,0-1 0-1,0-2 0 16,0-3 0-14,3 1 0-1,-3-3 0 6,-6 0 0 13,-4 0 0-18,-6 0 0-1,6 0 0 46,-1 0 0-30,4 0 0-14,-3 0 0-2,4 0 0 3,-1 0 0 0,-9 0 0-1,-2 0 0 0,-12 0 0-1,-2 0 0 1,-6 0 0 13,6 0 0-15,-7 0 0-1,6 0 0-1,7 0 0 0,1 0 0 1,-1 0 0 4,0 0 0 31,-5 0 0-27,-5 0 0-8,6 0 0 1,-4 0 0 1,1 0 0-2,3 0 0 0,-1 0 0 5,2 0 0 23,1 0 0-20,8 0 0-8,-6 0 0 3,3 0 0-4,-2 0 0 1,-7 0 0 21,2 0 0-20,-1 0 0 0,5 5 0 26,-1 7 0-21,-4-3 0-7,5-7 0 1,-4 1 0-1,-2-3 0 8,4 0 0 32,-5 0 0-27,5 0 0-11,-2 4 0 0,4-2 0-1,-2 0 0 0,2 7 0 1,5-3 0 1,3-3 0 1,3-1 0 13,-7-2 0-15,-2 0 0-1,-7 0 0 29,-5 0 0-16,-3 8 0-13,1 1 0 0,-3 2 0 1,-1-2 0 1,5 3 0-2,-1-7 0 36,2 0 0-27,-4 0 0-8,9 1 0 0,-9 1 0-2,3 0 0 2,2 3 0-2,0-5 0 21,2 3 0-20,1-2 0 6,1-1 0-7,1-5 0 33,-1 0 0-19,1 0 0-14,1 0 0 1,-4 0 0-1,5 0 0 1,-3 0 0 4,5 0 0 15,-1 0 0-17,-9 0 0 0,-1 0 0 31,-3 0 0-21,-7-3 0-11,4-8 0-1,-5 3 0-1,-1 2 0 0,-5 6 0 1,6 0 0 5,-9 0 0 24,8 0 0-18,-5 0 0-10,4 0 0-1,-4 0 0 0,-4 0 0 1,-4 0 0 2,-1 0 0 22,5 4 0-24,-5-2 0 2,7 6 0 2,1-5 0 30,2-3 0-22,6 0 0-11,-5 0 0-3,1 4 0 1,0-2 0-1,-4-2 0 0,-3 5 0 1,8-5 0 27,-7 0 0-6,3 0 0-21,-1 0 0 0,-4 0 0 2,-4 0 0-1,4 0 0 0,-12 0 0 2,4 0 0 11,2 0 0-12,1 0 0-2,2 0 0 27,-2 0 0-13,-3 0 0-13,-1 0 0 1,-1 0 0-1,-5 0 0-2,-3 0 0 1,-3 0 0 15,3 0 0-16,-3-14 0 11,2-6 0 9,-2-5 0-18,-4-11 0 1,-3-1 0-3,0-11 0 34,0-8 0-20,0-9 0-12,0-18 0-2,0-11 0 1,0-5 0 1,0-7 0 0,0 0 0 11,0-7 0 5,0-6 0-15,0 0 0 1,0 6 0 0,-6 10 0 22,-4 17 0-23,3 16 0 1,3 11 0-3,1 2 0 43,-3 3 0-29,6 0 0-11,-3-3 0-2,0 1 0 0,-6-1 0 2,4 0 0 0,-1-5 0 1,-1-2 0-2,5-3 0 2,-6 5 0 15,5 6 0-19,1 11 0 0,2 14 0-1,0 4 0 2,-3 6 0 1,3-3 0-2,-3-6 0 32,-2-2 0-26,0-2 0-4,2 1 0-1,-1-1 0 0,1 5 0 1,3 4 0-2,0 4 0 40,0 0 0-19,0-1 0-18,-1-1 0 1,-4-5 0 0,5 5 0 0,0 2 0-2,0 4 0 1,0 0 0 0,0 2 0 5,0-2 0-8,0-2 0 1,0-7 0 1,0 4 0-2,0 8 0 6,0 2 0 4,0 11 0-9,0 1 0 27,0 0 0-20,-10 0 0-9,-7 0 0 3,-15 5 0-1,0 8 0-1,-4 1 0 14,-8 1 0-7,-9 4 0 0,-7 1 0-8,-8 0 0 22,-4 2 0-9,-5 4 0-12,1-4 0 2,-3-3 0-1,-7-4 0 0,-2-7 0 31,-12-1 0-19,-8-5 0-12,1 0 0 0,4 1 0 1,2 3 0-1,5 1 0 1,8 3 0 2,1-3 0 1,6-3 0 5,-2-1 0 21,5-3 0-23,1 0 0-9,-3 0 0 1,0 0 0 0,-1 0 0 0,1 0 0 6,-1 0 0 29,2 0 0-20,-6 0 0-14,-9 0 0-1,3 0 0 0,-6 0 0 0,1 0 0 0,-1 0 0 3,0 0 0 12,-3 0 0-14,3 0 0 0,-2 0 0 16,1 0 0-18,1 0 0 2,-4 0 0 16,7-7 0-12,4 6 0-5,3-3 0 3,3 2 0 14,3-1 0-8,1 0 0-7,4 3 0-2,3-4 0 10,2 4 0 4,2 0 0-13,-2 0 0 20,1 0 0-14,3 0 0-7,2 0 0 0,4 4 0-1,2 4 0 6,-1 1 0 24,-1-3 0-17,2-4 0-12,1 1 0 0,-1-3 0-1,-8 0 0 2,0 0 0 19,1 0 0 2,-3 2 0-21,-3 1 0 1,4 1 0 1,1-1 0-1,0 2 0 0,8 1 0-2,-2-4 0 37,0 4 0-18,0-1 0-16,-1 1 0 0,1-2 0-1,2-1 0 0,5-3 0 3,3 0 0-1,-2 0 0 14,1 0 0-17,-1 0 0 1,4 0 0 1,-2 0 0-2,2 0 0 3,-2 0 0-3,5 0 0-2,2 0 0 15,4 0 0-12,7 0 0 6,-2 4 0 13,0 0 0-4,-1-4 0-17,8 2 0-1,8-2 0 1,3 0 0 1,6 0 0 2,1 0 0 3,-6 3 0 28,-4 1 0-20,1-3 0-13,-8 5 0 1,6-3 0 1,-3 2 0-1,0-2 0 1,3 0 0-2,2 0 0 13,0 0 0-14,-9 2 0 1,-2-1 0 8,-15 5 0-2,-3-2 0 11,2-1 0-16,0 5 0 2,2-3 0-4,6-3 0 36,11 1 0-15,8-2 0-14,12-4 0-4,5 2 0 0,2-2 0-1,12 0 0 2,62 0-33 2,-18 0-402-3,27 0-1047 19</inkml:trace>
    </iact:actionData>
  </iact:action>
  <iact:action type="add" startTime="54995">
    <iact:property name="dataType"/>
    <iact:actionData xml:id="d31">
      <inkml:trace xmlns:inkml="http://www.w3.org/2003/InkML" xml:id="stk21" contextRef="#ctx0" brushRef="#br0">14188 9470 639 0,'0'0'243'30,"0"0"-137"-26,0 0-55 1,0 0-20 0,0 0 17-1,0 0 62 1,0 0-1 0,0 0-25-2,60-189-18 2,-47 132-13-1,7-12 1 4,-1-8-9-4,-2-14-6 2,11-11 1-2,-2-4-11 0,3-9 12 0,-1-3-13 7,-1-6 2-11,4-7-3 5,-4 0-3 1,5-2 0-2,-4 5 0-1,8 7-1 1,-6 3-5-1,9 6 1 3,-7 5-9-3,0 4 7 1,4 0-9 0,-4 7-1-1,9-1-7 2,-1 4 0-2,2 9 0 1,-4 8 0-2,-4 6 0 3,2 6 0-2,-6-5 0 1,6 0 0 0,5-2 0-1,3-4 0 1,5-2 0 1,-4-4 0-1,5-1 0 0,3-6 0 0,3-10 0 1,5 1 0-2,0-2 0 0,3 11 0 1,-5 0 0-1,1 8 0 1,-4 6 0 0,2-3 0 0,-4-5 0 1,4-4 0 0,5-4 0-1,0-2 0-1,1 1 0 1,-5 6 0 4,-4 10 0-6,2 0 0 1,-5 14 0 2,1 8 0-2,-2 8 0 0,-6 9 0 0,3 2 0 1,-10 3 0-3,4 3 0 2,-2-2 0 3,-2-4 0-6,-3-3 0 1,5 0 0 0,2-3 0 2,2 8 0-1,2-2 0-2,-1-1 0 2,4 3 0 1,2-6 0-2,1 4 0-1,-1-1 0 2,0-2 0-1,-8 1 0 1,-6-2 0 1,3-1 0 10,-1 0 0-12,-7-1 0 0,7 1 0 0,-5 2 0 2,-1 4 0-1,2-6 0 0,1 0 0-1,0 2 0 0,5-5 0 4,2-1 0-4,1 2 0 0,5-4 0 2,-5 6 0 0,-4 5 0-2,-2-3 0 3,-5 9 0-1,1 1 0 0,2 0 0 2,1 2 0-2,3-4 0 2,-3-1 0-2,7-4 0-3,-5 3 0 0,1 3 0 1,1 3 0 1,-5 0 0 0,3 5 0 2,-2 0 0-1,-1 1 0 0,5-3 0 0,1-6 0-2,4-4 0 2,-3-2 0 1,2 2 0-2,2 2 0 1,-4-1 0-2,1 1 0 0,-1 2 0 0,-7 1 0 1,-8 5 0 1,-8 9 0 0,3 1 0-1,-7 7 0 1,-3-1 0-1,-10 3 0 0,-3 3 0 1,0 0 0-1,0 0 0 2,0 0 0 0,0 0 0-3,0 0 0 3,0 0 0 2,0 0 0-2,0 0 0-1,0 0 0 2,0 0 0-1,0 0 0 1,-16 0 0-1,-20 7 0 2,-10 10 0-2,-8-2 0 2,-5-3 0 5,-6-2 0-4,1 0 0-3,-6-1 0 1,-1 2 0 1,-1 3 0 0,8-1 0-2,10 1 0 1,15 0 0-3,12-3 0 2,9-2 0-1,14-5 0 1,1-2 0 3,3-2 0-6,0 0 0 3,0 0 0 0,0 0 0 1,0 0 0-3,0 0 0 1,0 0 0 0,0 0 0 1,17 0 0-1,18 0 0 2,14-15 0-2,11 0 0 3,6-6 0 2,6 1 0-2,7 1 0-1,5-2 0-1,-4-1 0-1,0 9 0 2,-11-4 0 1,-9 0 0-1,-4 5 0-1,-12 2 0-2,-11 3 0 0,-10 6 0 1,-2 1 0 0,-14 0 0-1,2 0 0 1,-8 0 0-1,-1 0 0 3,0 0 0-2,0 0 0 1,0 5 0-3,-4 37 0 5,-33 10 0-1,-8 17 0 2,-7-7 0 16,0-6 0-19,3-6 0-1,7-13 0 6,11-9 0-5,13-11 0 2,10-11 0-3,7-3 0 1,-2-3 0 1,3 0 0-1,0 0 0 4,0 5 0-5,0-2-19 2,30-3-145 1,-1 0-186 0,15 0-123-3</inkml:trace>
    </iact:actionData>
  </iact:action>
  <iact:action type="add" startTime="60721">
    <iact:property name="dataType"/>
    <iact:actionData xml:id="d32">
      <inkml:trace xmlns:inkml="http://www.w3.org/2003/InkML" xml:id="stk22" contextRef="#ctx0" brushRef="#br1">23113 9391 495 0,'0'0'402'17,"0"0"-234"-13,0 0-69-3,0 0-6 8,0 0 11-8,0 0-10 3,0 0 23 12,5-5-7-15,-5 5-15 12,0 0-22-2,-5 0-6-11,-15 3-18 7,-3 8 3 6,2-3-23-12,1 1-29 5,3-1 0 9,1-2 0-7,0-1 0-7,1 0 0 15,-8-1 0-16,-3-1 0 7,-7 0 0 14,-8-1 0-19,-2 1 0-2,-4-3 0 7,-1 0 0 23,8 0 0-29,-5 0 0 0,4 0 0 2,1 0 0 73,-4 0 0-74,1 0 0 1,-1 0 0-1,2 0 0 0,0 0 0 1,-4-3 0 0,-2 3 0-1,2-2 0 1,-4 2 0 2,0 0 0 12,3 0 0-14,-4 0 0 0,5 0 0-2,-5 0 0-1,2 0 0 2,1 0 0 0,0 5 0 14,8 5 0-13,1-3 0 0,8 1 0 4,5-1 0 16,-4-3 0-19,-1 2 0 0,-12 1 0-2,-7 1 0-1,3 1 0 38,-6-1 0-24,10-1 0-14,2-4 0 4,5 0 0-3,-7 3 0 4,-7-3 0-4,-5 2 0 2,-3-2 0-1,-1 4 0 10,-9-3 0-12,3-1 0 1,7-3 0 5,8 0 0 9,14 0 0 8,8 0 0-21,11 0 0 0,7 0 0 1,7 0 0 11,3 0 0-12,0 0 0-2,0 0 0 0,0 0 0-1,0 3 0 17,0-3 0-5,0 0 0-12,0 0 0 1,0 0 0 15,0 9 0-9,0-1 0 3,0 2 0-7,0 5 0-1,0-1 0 12,0 6 0-7,3 3 0 3,4 7 0-10,-2 11 0 25,-3 8 0-18,3 13 0-5,-5 3 0-1,0 5 0 1,0-3 0 38,0-2 0-22,0 3 0-16,0 5 0-1,-7 2 0 0,-2 9 0 0,3 8 0 1,0-1 0 2,2 5 0 10,0 1 0-14,-5 1 0 3,6-6 0 4,-1-2 0 14,1-7 0-21,3-3 0 0,0-1 0 53,0-4 0-34,0 1 0-16,0 1 0 1,0-3 0 1,0 6 0 0,0-2 0 1,0 3 0-2,0-2 0 17,0-7 0-15,0-6 0-1,3-16 0-1,1-6 0 0,-1-14 0 2,1-4 0 17,-4-8 0-19,5-1 0 0,-4 6 0 0,-1 0 0 1,3-5 0-1,1-1 0 13,-4-2 0-13,3-3 0-2,-3-4 0 1,3-8 0 2,-3 3 0 1,0-3 0-1,3 0 0-1,-3 0 0 14,3 0 0-16,13 0 0 0,6 0 0 1,12 5 0-1,5 0 0-1,2 2 0 0,3-2 0 7,5 0 0 14,-4 2 0-20,10-4 0 1,3-1 0-1,6-2 0 34,7 0 0-22,10 0 0-11,3 0 0 1,10 0 0-1,5 0 0 0,-4 0 0 0,2 0 0-2,-8 0 0 15,-1 0 0-12,-7 0 0 0,4 0 0 0,-3 0 0 15,-1 0 0-17,3 0 0-1,2 0 0 0,2 0 0 42,-1 0 0-26,-1 0 0-14,-5 0 0 0,-10 0 0 2,-1 0 0-2,-1 0 0 0,2 0 0-1,0 0 0-1,9 0 0 17,-6 0 0-15,6 0 0 1,-4-2 0 0,-5-5 0 1,9 4 0 9,-6-2 0-13,3 2 0 0,3 1 0 20,-5-6 0-20,0 1 0 26,-4 2 0-27,-8 0 0 1,2-2 0 2,-6 5 0 0,5 2 0 14,-3-4 0-15,3 2 0 4,-2 0 0 12,5-5 0-15,-6 1 0-1,-5 4 0 3,4-3 0 21,-5-1 0-12,1 0 0-12,-2 1 0 0,1-4 0 2,-6 7 0-1,1 2 0 2,0-6 0 10,0 6 0-15,0-6 0 1,0 1 0 9,-7 5 0-9,5-6 0 20,-7 6 0-11,-1-3 0-8,-5-2 0 1,-6 2 0-2,-2 3 0 18,-5-2 0-6,1-2 0-9,1 4 0-2,-4 0 0 0,3 0 0 7,-6 0 0-8,4-3 0 11,-5 0 0-3,1 3 0 2,2 0 0 27,6 0 0-21,-2 0 0-13,-3 0 0 0,3 0 0-1,2 0 0 1,-3-3 0-1,5 3 0 0,-1 0 0 1,-1 0 0 10,-3 0 0-12,1 0 0 0,-6 0 0 1,-2 0 0 35,5 0 0-17,-8 0 0-17,-4 0 0 1,4 0 0-3,-8 0 0 0,-1 0 0 5,2 0 0 14,-1 0 0-18,-4 0 0 0,1 0 0 3,2 0 0 0,4 0 0-3,4 0 0 2,-6 0 0 18,-3 0 0-18,1 0 0-2,-3 0 0 3,0 0 0-1,0 0 0 14,4 0 0-15,-4 0 0 0,4 0 0 0,-4 0 0-1,0 0 0 15,3 0 0-15,-1 0 0 0,1 0 0 3,1 0 0-1,-4 0 0-2,0 0 0 2,0 0 0 9,0 0 0-14,0 0 0 0,0 0 0 1,0 0 0 7,0 0 0 34,0 0 0-29,0 0 0-10,0 0 0-1,0 0 0 2,0 0 0-1,0 0 0-1,0 0 0 4,0 0 0 20,0 0 0-22,0 0 0 2,0 0 0-2,0 0 0 0,0 0 0 11,0 0 0-12,0 0 0 0,0 0 0-2,0 0 0 0,0 0 0 2,0 0 0 22,0 0 0-22,0 0 0 0,0 0 0 0,0 0 0 13,0 0 0-15,0 0 0 2,0 0 0 8,0 0 0 1,0 0 0-9,0 0 0-2,0 0 0 13,-7 0-100-9,-6 60-144 4,6-23-112-7,-7 27-490 8</inkml:trace>
    </iact:actionData>
  </iact:action>
  <iact:action type="remove" startTime="68033">
    <iact:property name="style" value="instant"/>
    <iact:actionData xml:id="d33" ref="#d32"/>
  </iact:action>
  <iact:action type="add" startTime="68109">
    <iact:property name="dataType" value="strokeEraser"/>
    <iact:actionData xml:id="d34">
      <inkml:trace xmlns:inkml="http://www.w3.org/2003/InkML" xml:id="stk23" contextRef="#ctx0" brushRef="#br2">27421 16296 257 0,'0'0'156'111,"0"0"-47"-102,0 0 3 16,0 0 3-18,0 0-36-1,0 0-14 2,0 0-24-2,0 0-23 31,0 0-13-27,-19 9-5-3,6 8-42 3,3-14-213 0</inkml:trace>
    </iact:actionData>
  </iact:action>
  <iact:action type="add" startTime="71060">
    <iact:property name="dataType"/>
    <iact:actionData xml:id="d35">
      <inkml:trace xmlns:inkml="http://www.w3.org/2003/InkML" xml:id="stk24" contextRef="#ctx0" brushRef="#br1">24054 9655 551 0,'0'0'258'27,"0"0"-101"-24,0 0-48-1,0 0-26-1,0 0-16 2,0 0-1 0,0 0 25 12,23 0-12-12,-23 0 88-1,0 0-95 0,3 0-18-2,-3 0-10 11,0 0-16-1,0 0-10 9,-39 0-1-19,-6 0-5 1,-14 0 15 6,-10 0-17 13,-10 0 9-16,-1 0-7 34,-7 0 4-38,12 0-7 3,-1 0 3 0,7 0-2 7,8 0-5-5,7 0 3 1,3 0-7 15,8 0 6-15,4 0-6-2,5 0 3 1,7 0-2-1,4 0 2-4,5 0 0 1,2 0 0 0,0 0 0 26,5 0-3-26,-2 0 0 0,3 0 1 1,1 0-2-1,0 0 3 31,-2 0-4-16,3 0 2-16,-2 0-1 0,-1 0 0 1,-5 4 0 0,-3 2-2 6,-6-3 5-1,-1 7-3 24,3-3 4-18,6-2-8-10,-1-3 7 3,5 4-3-4,2-4 0 0,6-2 0 0,2 3-3 17,-1-3 7-14,4 0-8 3,-3 3 11 13,3-3-12-12,-3 0 6-2,3 0-2 18,0 0 1-21,0 0 0 3,0 0 0-3,0 0-2 17,0 3 1-17,-3-3 2 1,3 0-1 0,0 0 1-1,0 0-1 28,0 3 0-23,0-3 0-4,0 0 0-1,0 0 0 16,0 9 2-17,0 13-2 2,0 12 0-1,0 13 4-1,0 4-7 1,0-1 6 0,0 4-3-1,0 2 0 0,0 1 0 0,0 7 0 8,0 1 0-9,0 6 0 22,0-2 0-14,0 8 0-7,0-2 0-2,0 0 0 0,-7-1 0 27,6-4 0-16,-5-4 0-10,0-6 0-1,3-4 0 1,3-4 0 2,0-5 0 25,-1 2 0-14,1 0 0-11,0 4 0 0,0 4 0-2,0 4 0 2,0 0 0 19,0-3 0-19,0-5 0 1,0-5 0-4,0-4 0 25,-3-7 0-23,3-5 0-1,-5-8 0 3,5 2 0 21,-3-1 0-22,3 3 0 1,-2 7 0 0,2 4 0 16,-3 6 0-17,3-1 0-1,0 1 0-1,0-6 0 0,0-13 0 19,-3-9 0-11,-2-3 0-8,5 3 0 6,-3 8 0 20,3 4 0-13,-1-2 0-12,-2-2 0-1,3-5 0 3,0-5 0 1,0-11 0 18,0 0 0-22,0-4 0-1,0 0 0 1,0 0 0 12,0 0 0 8,0 0 0-17,4 0 0-1,24 0 0 0,4 0 0 16,4 0 0-17,9-8 0-1,1-1 0-1,7 0 0 31,-4 5 0-16,0-3 0-13,2-1 0 1,5-1 0-1,1 1 0 1,2 2 0 1,10 4 0 9,0-3 0-12,5 1 0 1,0 4 0 3,6 0 0 36,1 0 0-24,6 0 0-14,0 4 0 1,-2 9 0-2,-3 4 0-1,-6 0 0 2,4-2 0 0,-7-8 0 13,6 1 0-12,-5-3 0-1,2 2 0-1,-4-2 0-2,-4-2 0 7,-3 1 0 17,-5-4 0-18,1 0 0-6,-5 1 0 0,-5-1 0 7,6 0 0 16,-4 0 0-12,4 0 0-7,-1 0 0-3,1 0 0-1,-1 0 0 21,-1-5 0-14,2 2 0 2,2 1 0-9,-2-1 0 2,1 3 0 24,-2 0 0-11,1 0 0-13,-3 0 0 1,2 0 0-1,5 0 0 0,-7 0 0 1,2 0 0 9,1 0 0-10,-7 0 0 4,-3-3 0 30,-4 3 0-22,2 0 0-10,2-4 0-3,-1 3 0 0,5-3 0 1,-2 2 0 2,3-2 0 1,3 0 0 9,-1 4 0-11,-8-5 0 1,-4 1 0 19,2 1 0-13,1 0 0-1,-5 0 0-4,8 1 0 16,-4 2 0-18,-1-6 0 1,3 3 0 0,1-3 0 0,-2 6 0-2,4 0 0 0,-3 0 0 43,-1 0 0-29,-5 0 0-12,-4-2 0-3,-3-1 0-1,-1 0 0 1,0 0 0 2,0-3 0 0,-3 1 0 0,7 5 0 0,-6-5 0-1,4 1 0 7,2 3 0-6,-4-8 0 1,4 6 0 29,0 0 0-17,1 3 0-13,3 0 0-2,4-2 0 0,2-1 0 1,5-1 0 1,-3 2 0-1,4 2 0 22,-6-4 0-18,-1 4 0-3,-1 0 0 0,-7 0 0 3,2 0 0 10,-2 0 0-15,0 0 0 1,5 0 0 32,3 0 0-17,-1 0 0-13,2 0 0 1,-2 4 0-1,-4 5 0 0,-1-1 0 2,2 1 0-1,0 1 0 10,-1-2 0-13,2 1 0-1,-1-4 0-1,-1 1 0 1,4 1 0 13,-6 0 0 2,-4 5 0-15,-2-5 0 3,-6 4 0-1,0-4 0 40,-1 1 0-28,-5-3 0-10,1 2 0-4,-1-5 0 4,8 1 0-1,-7 1 0 1,7-3 0-2,-6 3 0 2,-1 1 0-3,0 0 0 5,-3 5 0 17,0-5 0-18,2-3 0-2,0 4 0-1,4-3 0 2,5 3 0 1,-2-3 0 17,6-1 0-18,-2 1 0 0,1 0 0-2,-5 1 0 1,2 0 0 1,-4-1 0 16,-2 0 0-19,11-3 0 0,-3 3 0 2,9-1 0-1,0 2 0 2,-4-2 0 0,4 1 0 7,-10 0 0-8,5 2 0 14,-6-5 0-15,1 0 0 0,8 0 0-2,-3 0 0-1,-3 0 0 12,1 0 0-2,-6 0 0-10,0 0 0 28,-4 0 0-22,0 0 0-6,-3 0 0 0,3 0 0 9,-2 0 0 38,2-2 0-35,3-1 0-12,-1-3 0 2,-2 0 0 1,6 1 0-1,-5-1 0 2,4 4 0-3,1-7 0 1,-3 4 0 1,2 0 0 12,-4 1 0-14,5 4 0 0,-6 0 0 12,1 0 0-5,-3 0 0-8,0-3 0 25,2 3 0-12,-1-3 0-12,1 0 0 0,-3 1 0-1,-4 0 0 6,-7-1 0 37,-6-1 0-26,1 4 0-14,-1 0 0 0,3 0 0 0,-3 0 0 2,1-6 0 0,-1 6 0-4,0-2 0 3,0-1 0 21,1-2 0-21,-1-4 0-4,4-11 0 0,3-16 0 20,6-17 0 2,4-23 0-16,-2-16 0-4,4-9 0 1,1-4 0 17,-1-2 0-15,-4-9 0-1,-3 2 0 38,-2-2 0-20,0 5 0-19,-9 3 0 1,4 6 0-2,-8 11 0 0,2 10 0 1,1 2 0 0,-3 10 0 1,3-3 0-2,-3-7 0-2,0-6 0 0,0-10 0 1,0-6 0-1,0 3 0 3,0-1 0 1,0 7 0-1,0 7 0 11,0 12 0-11,0 17 0-1,0 13 0 1,5 19 0 46,-2 12 0-34,-1 4 0-13,0 4 0 2,2 1 0-1,1 1 0 0,-3-1 0-1,0 3 0 1,-2-2 0-2,0-4 0 12,0 1 0-10,0-4 0-1,0-5 0-1,0 1 0 26,0-5 0-26,0-1 0 1,0-1 0 0,0 2 0-2,0 7 0 27,0 0 0-14,0 7 0-12,0-4 0 2,-4 3 0 0,-7-3 0-2,-5-1 0 21,5-2 0-19,-5 0 0-1,-3 3 0 41,2-4 0-29,-1 4 0-11,-8-4 0-2,-1 5 0 0,-7-1 0 1,-2 4 0 1,0 1 0 1,-2 3 0-3,-2 0 0 0,3 0 0 16,-8-2 0 6,-2-1 0-18,5-1 0-2,-5-1 0 0,7 0 0-2,0-1 0 0,3 4 0 45,1 2 0-28,-5 0 0-16,-5 0 0-1,-5 0 0 3,2 0 0-1,-9 0 0 0,5 0 0 1,1 0 0-2,-4 0 0 1,-1 4 0-1,-2 0 0 0,-5-2 0 37,3 1 0-32,-3-3 0-5,3 0 0 0,-4 0 0-1,4 0 0 0,-5 0 0 1,-1 0 0 1,-10 0 0 20,-4 0 0-11,1 0 0-12,0 0 0 1,4 0 0-1,-1 4 0 23,4-3 0-16,-6 6 0 2,5-2 0-6,-2 3 0-3,-1 1 0 2,5 5 0 7,-3 4 0 2,-5-3 0-5,-1 2 0 0,4 0 0 26,0-2 0-26,3-4 0-4,5-5 0 1,5 1 0-3,-1-1 0 2,2 1 0 4,-6 3 0 15,3-2 0-11,-9 9 0-7,-9-3 0 0,-9 3 0-2,5 3 0 44,-6-3 0-25,4-1 0-16,6 2 0-3,-2-7 0 5,8-3 0-4,4-1 0 1,4-3 0-1,-1 2 0 2,2 2 0 4,-2-4 0 15,3 1 0-18,2-5 0-1,7 0 0 4,2 0 0 4,10 0 0 10,-6 0 0-18,8 0 0-1,-8 0 0 1,-1 0 0-2,-2-3 0 43,-2-3 0-24,-2 6 0-19,1 0 0 3,2 0 0-2,-4 0 0-2,11 0 0 2,-4 0 0 0,11 0 0 1,3 0 0 6,10-1 0-7,-1-8 0 17,3 1 0-19,-7-1 0 0,-6 0 0 1,1 3 0 1,0 2 0-2,0-3 0 1,-1 2 0 1,1 1 0-1,-8-1 0 0,3 5 0-2,6 0 0 31,-9 0 0-31,2 0 0 1,-1 0 0 0,-1 0 0 35,5 0 0-20,9-5 0-11,-2-1 0-2,7 1 0 2,-3 1 0-3,5 2 0 2,1 2 0-1,-5 0 0 1,-1 0 0-1,-2 0 0 0,0 0 0 12,-3 0 0-15,5 0 0 0,1 0 0 23,-2 0 0-20,1 0 0 27,-4 0 0-28,0 0 0-1,-4 0 0 0,0 0 0-1,-1 2 0 4,9 2 0 13,5-3 0-15,9 3 0-2,2-4 0 35,-4 3 0-22,6 2 0-11,-2-2 0 0,-2-1 0 0,-5 1 0 1,0 1 0 0,-7-4 0 0,3 3 0 1,3-1 0 52,3-2 0-44,13 3 0-6,1-3 0-4,7 0 0 1,0 0 0-1,0 0 0 0,0 14 0-2,7 12 0 2,33 15 0 2,17 9-52 0,10 5-134 15,-34-36-163-14,0-2-235-1</inkml:trace>
    </iact:actionData>
  </iact:action>
  <iact:action type="add" startTime="77313">
    <iact:property name="dataType"/>
    <iact:actionData xml:id="d36">
      <inkml:trace xmlns:inkml="http://www.w3.org/2003/InkML" xml:id="stk25" contextRef="#ctx0" brushRef="#br1">23803 9611 223 0,'0'0'131'4,"0"0"-16"-4,0 0 6 0,0 0 9 2,0 0 1 0,-3 31-45-2,3-31-16 1,0 0-6-1,0 0-7 1,0 0-20-1,0 0-9 0,0 0-5 2,0-18-2-1,0-22 2 2,0-21 17-2,0-6 9 0,0-9-5 1,0-1-9-1,-1-2-10 2,-5-2 5-1,-4 3-9-1,-10-3-2 2,1-5 2-2,-6-2-2 6,5-2 10-4,-8 0-13 0,-1-4 4 1,-1 3-6-2,-8-6 5 1,-4 3-8 0,2 6 7 4,3 11-13-5,2 8 6 0,6 14-4 3,2 1 1 0,1 3 5-2,6 1-9-2,-5-10 11 0,-1-2-5 1,0-7 1 2,-5-4-8-3,-5-6 4 3,-5-5-3-2,-6-7-1 0,-3-1 10 1,7 1-13-1,-1 2 11 0,7 10-10-1,5 3 5 2,4 6-4-1,4 2 12 0,-2 1-8 1,-5-4 4 0,-1-7 1-1,-3-3-4 4,-10-4 2-3,1 3-7 3,-13 3 9-3,0 7-10 0,2-1 4 2,-4-1-2-2,-8 2-1 2,-4-2-2-1,-8 0 1 1,-3 9 1-1,3-1 0 2,2 2 14-1,6 5-14-3,1 8-4-1,4 10 8 3,-13 12-12-1,-5 9 12 2,-7 12-6-2,-6 8 4 1,-8 0 1 0,5 0 10 0,0 0-8 0,2-9 4 1,-2-2-10 0,-3-11 2 0,-2-5 2 0,1-5-6 4,-6-5 4-1,0-2-3-3,11 2 1 0,-4 3 1 0,6 9 2-2,-6 3-2 2,-11 2 4-1,-2 4-4 2,-5-3 8-3,0-3-4 3,2 3-5 1,0-1-2-1,-4 6 2-3,2 3-5 2,-6 6 9-1,5 5-4-3,-5-3 1 5,11 3 8 0,-8-4-8-2,1-1 2 3,-1-6-3 0,-4 2 1-2,-1-1 0 1,1-2 1-1,1 1-3 1,-11 4 0 0,-5-2 0 0,-11 1 0-2,-3 8 0 1,2-5 0-1,-4 3 0 0,-1 2 0 0,-2 0 0 0,-6 0 0-1,1 0 0 2,6 0 0-1,-1 0 0-1,-3 0 0 0,7 0 0 1,3 0 0 0,0 0 0 0,1 0 0-1,-3 7 0 4,-12 6 0 8,-2-2 0-11,-9-5 0-1,2-4 0 0,-6-2 0 2,-9 0 0-1,-4 0 0 1,-2-28 0-4,8-6 0 2,1-1 0 2,10-2 0-2,-5 1 0-1,-8 4 0 0,-12 2 0 0,-6 3 0 2,-11 3 0-1,2-6 0 1,-6 0 0 0,1-4 0 1,13 1 0-2,5 3 0 1,16 1 0-1,7 12 0 1,2 7 0-1,3 6 0 0,-13 4 0 2,-3 0 0-3,6 0 0 2,-2 0 0-1,4 0 0 0,6 0 0-1,4 6 0 0,16-1 0 1,13 1 0-2,12 0 0 3,11-5 0-1,9 9 0 0,12-3 0 1,11 3 0-2,5 1 0 0,11 0 0 2,4 1 0 1,7-1 0-2,13-1 0 2,7 2 0-1,3-1 0-1,-4 3 0 0,-6 0 0 1,-1 3 0 0,3-5 0 0,12-4 0 0,3 2 0-1,2-10 0 0,7 0 0 0,-9 0 0 1,-5 0 0 0,-10 0 0-1,-23 0 0-2,-15 0 0 3,-14 0 0-1,-6 0 0-1,2 0 0 1,14-13 0-1,12 4 0 0,14 1 0 1,11 3 0 0,-1 5 0 1,3 0 0-1,7 0 0 0,0 0 0 0,14-2 0 2,13-2 0-3,12 1 0 2,5 3 0-3,3 0 0 1,0-3 0 2,0 3 0-1,0 0 0 0,0 0 0 0,0 0 0 2,0 0 0-1,0-2 0 0,0 2 0 2,0 0 0-3,0 0 0 0,0-5 0 2,-3-12 0-1,-10-6 0 0,-4-6 0 1,-3 4 0 0,-3 0 0-1,-1 0 0 0,-2-4 0 0,6-5 0 0,-3-7 0 1,5-9 0-2,2-10 0 1,2 1 0 11,-2 4 0-11,-1 1 0-1,1 9 0 1,0-6 0-3,0 1 0 3,-3-7 0-1,2-11 0-1,-2-7 0-2,4-10 0 2,-4-4 0 2,-1 5 0-1,8 10 0 1,-4 15 0 0,3 14 0 1,6 12 0-2,-1 7 0 1,3-1 0-1,-2 0 0 0,3-6 0 0,-8-3 0 0,-1-4 0 0,6 3 0-1,-3 10 0 0,7 7 0-1,0 12 0 1,3 2 0-1,-5 6 0 2,5 0 0-1,0 0 0-1,-3 0 0 0,3 0 0 1,0 0 0 1,0 0 0 0,0 0 0 0,0 0 0 0,0-3 0-2,0 3 0 2,0 0 0-1,0 0 0 0,0-3 0 0,0-2 0 1,0-7 0-1,0 5 0 11,0-1 0-12,0 3 0 0,-1 5 0 0,1 0 0 2,0 0 0-1,0 0 0-2,0 0 0 1,0 0 0-1,0 0 0 1,-12 0 0-1,5 26 0 1,-13 17 0 1,0 19 0-1,-5 2 0 0,-4-2 0-1,3-8 0 16,8-17 0-14,3-10 0 26,7-16 0-15,5-9 0-12,3-2 0 0,0 0 0-1,0 0 0 1,0-5 0 10,0-30 0-10,8-19 0 18,3-3 0-4,-2 3 0-13,-2 4 0 2,-2-1 0-3,-3 4 0 33,3 2 0-29,5 6 0-3,-3 11 0-2,0 4 0 1,2 11 0-1,-6 4 0 27,-3 6 0-17,1 3 0-9,-1 0 0 0,8 0 0 1,11 0 0 20,10 23 0-20,7 11 0 15,9 10 0-5,-2-1 0-8,1-4 0-3,-4-9 0 0,-6-6 0 11,-14-11 0-9,-14-9 0-1,-5-1 0 7,-1-3 0 31,0 0 0-22,0 2 0-15,7 13 0 1,9 5 0-2,5 15-20 1,15 4-158 0,-3-2-77-2,-20-25-63 0,-5-2 91 0</inkml:trace>
    </iact:actionData>
  </iact:action>
</iact:actions>
</file>

<file path=ppt/ink/inkAction31.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0-10-25T20:10:29.716"/>
    </inkml:context>
    <inkml:brush xml:id="br0">
      <inkml:brushProperty name="width" value="0.05292" units="cm"/>
      <inkml:brushProperty name="height" value="0.05292" units="cm"/>
      <inkml:brushProperty name="color" value="#00B050"/>
    </inkml:brush>
    <inkml:brush xml:id="br1">
      <inkml:brushProperty name="width" value="0.055" units="cm"/>
      <inkml:brushProperty name="height" value="0.055" units="cm"/>
    </inkml:brush>
    <inkml:brush xml:id="br2">
      <inkml:brushProperty name="width" value="0.05292" units="cm"/>
      <inkml:brushProperty name="height" value="0.05292" units="cm"/>
      <inkml:brushProperty name="color" value="#7030A0"/>
    </inkml:brush>
  </inkml:definitions>
  <iact:action type="add" startTime="12126">
    <iact:property name="dataType"/>
    <iact:actionData xml:id="d0">
      <inkml:trace xmlns:inkml="http://www.w3.org/2003/InkML" xml:id="stk0" contextRef="#ctx0" brushRef="#br0">7199 3130 519 0,'0'0'254'121,"0"0"-103"-116,0 0-18 3,0 0-18-3,0 0-1-2,0 0-5 14,0 0-16-13,0 0-13-1,0 0 6-2,0-20-21 0,0 51-8 1,0 18-33 0,7 3-5 1,6 5 13-2,-1-1-11 0,1-12 5 0,-5-7-13 3,0-11 12-3,-8-15-15 1,3-7 10 0,-2-4-13 0,-1 0-2-1,0 0 1 2,3 0-4 0,-3 0 3 10,0 0-5-7,0 0 8-5,0 0-7 2,0 0 8 1,6 0-5 0,-3 0 2 16,4 0 3-20,13 0 3 0,8 0-5 0,8 0-7 33,5 0 0-11,3 0 0-16,1 0 0 6,2 0 0-8,-4 2 0 1,1-2 0-1,-9 0 0 16,-6 3 0-15,-2-3 0-1,-7 0 0 0,6 0 0 2,5 0 0-2,5 0 0 16,-3 0 0-18,1 0 0 0,3 0 0 3,0 0 0 0,-7 0 0 17,4 0 0-17,-4 0 0-2,9 0 0 1,-1 0 0-1,5 0 0 0,7 0 0 18,2 0 0-17,4-5 0-1,-1-5 0 3,-10 8 0-6,5 2 0 0,-7 0 0 1,1 0 0 5,-1 0 0 21,8 0 0-23,-2 0 0-1,8 0 0 2,1 0 0-4,5 0 0 15,-2 0 0-13,3 0 0 0,-5 0 0-1,-5 0 0 10,3 0 0-11,-2 0 0 31,-3 0 0-30,9 0 0 0,1 0 0 0,-1 0 0 2,13 0 0 18,-7 0 0-20,9 0 0-1,1 0 0 4,-9-3 0 58,2-3 0-61,-11 2 0 0,2 2 0 2,-1 0 0-2,-1-1 0 1,-1-3 0-1,9 2 0 0,4-1 0 1,3 1 0 14,5-2 0-14,-2 1 0 0,3 1 0-2,-6-4 0 0,-3 4 0 1,-2 3 0 28,-2 1 0-11,-2 0 0-18,-2 0 0-1,-5 0 0 7,5 0 0-4,0 0 0 2,6 0 0-3,2 0 0 16,3 0 0-15,0 0 0 0,-3 0 0 0,5 0 0 17,-5 0 0-18,7 0 0-1,3 0 0 2,-3 0 0 16,4 0 0-9,-6 0 0-5,4 0 0-1,-7 0 0 21,-8 0 0-23,-1 0 0 0,4 0 0-1,-3 0 0 1,-1 0 0 2,2 0 0 18,-3 0 0-21,1 0 0 2,-5 0 0 53,-1 0 0-38,-3 0 0-10,0 0 0-1,2 0 0-3,4 0 0 0,2 0 0 1,7 0 0-2,-9 0 0 4,3 0 0-5,-5 0 0 14,-1 0 0-13,1 0 0-1,5-4 0-1,-4 1 0 0,5-2 0 0,2 2 0 3,-1 1 0-3,4 2 0 0,-9 0 0 16,2 0 0-17,-6 0 0 1,0 0 0 56,-1 0 0-39,2 0 0-12,6 0 0-2,-2 0 0 1,-1 0 0 0,4 0 0-1,3 2 0 1,-4 6 0-1,0 6 0 1,-6-2 0 17,1-3 0-18,-2 0 0 1,-6-1 0 1,-5-8 0-1,-5 0 0 0,-7 0 0 1,1 0 0-3,-7 0 0 17,2 0 0-18,-4 0 0 1,-1 0 0 0,-5 0 0 1,-4 0 0 0,-3 0 0 9,0 0 0-13,-1 0 0 2,-1 0 0 2,1 0 0-2,1 0 0 6,-3 0 0 13,3 0 0-16,0 0 0-1,2-15 0 1,5-5 0 17,2-7 0-19,4-5 0 1,-1-5 0-1,-2-3 0 18,3-14 0-16,-3-15 0 2,-3 5 0-5,1 8 0-1,-10 22 0 1,-2 21 0 0,-5 13 0 0,-4 0 0 17,0 0 0-18,0 0-152 0,-10 4-100 33,-4 9-121-14,1 9-364-17</inkml:trace>
    </iact:actionData>
  </iact:action>
  <iact:action type="add" startTime="14584">
    <iact:property name="dataType"/>
    <iact:actionData xml:id="d1">
      <inkml:trace xmlns:inkml="http://www.w3.org/2003/InkML" xml:id="stk1" contextRef="#ctx0" brushRef="#br0">8287 3465 490 0,'0'0'385'24,"0"0"-258"-21,0 0-62-3,0 0-3 2,0 0-32-1,0 0 9 4,0 0 44-1,24-35 8-4,-24 35-11 4,0 0-25-4,0 0-5 1,0 0-13 0,0 0-8 14,0 0-1-13,-3 32-4 1,-18 18 7-2,-3 23-8-1,-5 14 15 0,-5 19-9 7,1 10 9-7,3 0-20 3,2 2 2-1,-1 3-3-2,2 5-11 1,0 3 10 1,4 7-4 1,-1 6 11 1,3 11-9-2,2 5 4 0,5-2-5 1,-2 5-1-1,0-2-2 1,-3 2-7-1,3 4 5 1,0 1-7-2,3 3 4 2,2 2-3-2,5 7 0 0,0 2 4 0,6-7-6 2,0 2 0 0,0-4 0-1,0-10 0 0,0-10 2 1,0-8-3-3,19-2 7 1,1-5-6-1,3-8 0 2,2-12 0 1,-3-22 0 1,-2-6 0-1,-2-4 0 15,-1-7 0-16,-1-8 0 1,7 0 0-2,-6-7 0 0,10-5 0 1,-1 0 0 1,-2-4 0-1,-3-5 0-1,-5-8 0 1,-6-7 0 1,-5-4 0 9,3-10 0-9,-4 1 0-2,-1-7 0 0,3 0 0 53,-2-5 0-42,3-3 0-12,-4 0 0 0,0-5 0 1,-3 0 0-1,0 0 0 1,0 0 0 2,0 0 0-1,0 0 0-2,0 0 0 28,0 0 0-25,0 0-4-2,0-5 3 0,-27-27 0 21,-17-10 1-18,-8-5 1-3,-7 0 4 0,-10-4-10 50,-5 1 10-48,-8 8-11-1,1 5 12 2,7 5-9 0,4 10 6-2,12-1-3 2,15 9 0 0,11 4 0 17,9 3-3-18,14 2 6 1,6 5-6 1,3 0 6 0,0 0-8-1,0 0 10 25,0 0-5-21,0 0 0-1,0 0 0-4,20 0 0 18,11 9 0-18,5 16 0-1,5 3 0 2,2 3 0 3,1 4 0 12,5-3 0-15,-4 5 0 1,6-1 0-1,-2-4 0 0,2 1 0 20,-7-8 0-20,-3-1 0 0,-13-6 0-1,-4-6 0 1,-8-4 0 0,-3-2 0-1,-6-1 0 0,5 1 0 14,3 1 0-14,-1-4 0-1,5-3 0 1,4 0 0-3,5 0 0 28,11-27 0-7,4-41 0-18,5-27 0-2,4-24 0-1,-4-4 0 0,-10 9 0 2,-11 23 0 45,-2 30 0-45,-18 21 0-1,3 12 0 2,-7 17 0-1,7 0 0 3,3 2 0 1,5 9-84-6,9 0-170 0,-15 0-135 38,0 17-459-16</inkml:trace>
    </iact:actionData>
  </iact:action>
  <iact:action type="add" startTime="17623">
    <iact:property name="dataType"/>
    <iact:actionData xml:id="d2">
      <inkml:trace xmlns:inkml="http://www.w3.org/2003/InkML" xml:id="stk2" contextRef="#ctx0" brushRef="#br0">21430 3085 1006 0,'0'0'186'29,"0"0"-53"-27,0 0-26 1,0 0-43-2,0 0 6 0,0 0-14 15,0 155 13-14,-4-102-7 3,0 7-13 22,-1 4-6-24,1 1-16 0,1-6 1 1,0-9-14-2,2-16 5 18,-2-14-9-18,-2-12 2 0,5-8-2 1,0 0-5 22,0 0 2-13,0 0-6-7,0 0 7-3,0 0-7 21,0 0 10-20,5 0-4 5,15-3 3-5,15-8-6 3,1 0 2-2,5 2-2 12,8-2 4-15,-3 0 2 2,4 3-10 1,2-1 0-4,3 0 0 3,-3 4 0 17,5 0 0-17,-1-5 0 0,8 3 0-1,3-3 0 39,2 0 0-18,-1 2 0-17,-2-1 0 1,-1 1 0-3,1-1 0 2,-6 3 0 1,-4-1 0-3,-11 3 0 17,0 1 0-15,-4 0 0-1,-1 1 0-2,4 2 0 22,4-5 0-21,-2 1 0 0,8 0 0 3,-1 4 0 2,-2 0 0-6,3 0 0 20,1 0 0-20,-7 0 0 1,4 0 0-1,-7 0 0 2,3 0 0-1,1 0 0 16,-3 0 0-15,4 0 0 0,-5 0 0 0,1 0 0-1,5 0 0 2,2 0 0 22,4 4 0-24,4-4 0 0,8 0 0 1,1 0 0 1,1 0 0 2,-4 0 0-3,-7 0 0-1,4 0 0 20,-3 0 0-17,10 0 0-5,-3 0 0 0,2 0 0 1,-6 0 0 1,-1 4 0 1,-5-2 0-4,-1 1 0 1,-1 2 0 2,-5-5 0-1,-2 7 0 13,2-5 0-12,-3-2 0-3,6 0 0 3,1 0 0-3,3 0 0 0,1 0 0 3,5 0 0 19,-3 0 0-21,-2 0 0 2,-5 0 0 0,-3 0 0 16,-8 0 0-16,1 0 0 0,-1 0 0 1,1 0 0 17,6 0 0-20,7 0 0 1,2-2 0 2,2 2 0-2,0 0 0 16,-2 0 0-15,-5 0 0-4,-3 0 0 0,1 0 0 56,4 0 0-52,-3 0 0 0,3 0 0 1,1 0 0-2,-4 0 0 2,-3 0 0 18,-5 0 0-19,4 0 0-1,-6 0 0 3,1 0 0-2,-1 0 0 1,4 0 0-2,3 0 0 24,0 0 0-24,0 0 0-1,4 0 0-2,-6 0 0 0,4 0 0 0,3 0 0 0,-1 0 0 2,5 0 0 3,2 0 0 11,3 2 0-13,-3 1 0-2,7-3 0 21,-3 2 0-7,2-2 0-10,7 0 0-3,4 3 0 1,3 0 0 19,0 3 0-18,3-3 0 1,-4-1 0 16,0 4 0-19,-6-4 0 1,3 5 0 1,-11-6 0 0,-2 6 0 16,-6-7 0-17,-6 3 0 0,-8-3 0-1,-4 0 0 3,-6 0 0-4,0 0 0 24,1 4 0-22,-6 2 0 1,3-6 0 0,-4 4 0-2,8-1 0 12,2-3 0-13,1 2 0 33,6 1 0-26,4-3 0-6,-3 0 0-1,8 2 0 2,0 5 0-3,-4 1 0 1,-3 0 0 16,-1 1 0-17,-5-3 0 41,1-4 0-25,0-2 0-10,9 0 0-3,5 0 0 1,3-2 0 0,-5-9 0 1,-7-1 0 14,-7 7 0-17,-2-2 0 1,-8 4 0-1,-1-2 0-2,-8 3 0 1,2 2 0-1,-3-7 0 14,0 4 0-13,-4 3 0 12,0 0 0 1,-1 0 0-5,-2 0 0-6,3 0 0 15,-5 0 0-16,2 0 0-1,0 0 0 1,-1 0 0 29,4 0 0-19,-7 0 0-10,2 0 0 2,1 0 0-4,-4 0 0 1,1 0 0-1,-2 0 0 20,-2 0 0-19,2 0 0 1,-3 0 0 14,-1 0 0-10,-3 0 0-3,0 0 0 3,0 0 0 15,0 0 0-18,-56 0-95-1,-57 0-160-1,46 3-85 41,-10 34-72-21</inkml:trace>
    </iact:actionData>
  </iact:action>
  <iact:action type="remove" startTime="21423">
    <iact:property name="style" value="instant"/>
    <iact:actionData xml:id="d3" ref="#d2"/>
  </iact:action>
  <iact:action type="add" startTime="21534">
    <iact:property name="dataType" value="strokeEraser"/>
    <iact:actionData xml:id="d4">
      <inkml:trace xmlns:inkml="http://www.w3.org/2003/InkML" xml:id="stk3" contextRef="#ctx0" brushRef="#br1">30933 7815 810 0,'0'0'268'141,"0"0"-180"-132,0 0-50 5,0 0 1 0,0 0-38 1,0 0-1-3,6 7-21 5,-6 8-76 19,-3 9-235-29</inkml:trace>
    </iact:actionData>
  </iact:action>
  <iact:action type="add" startTime="25753">
    <iact:property name="dataType"/>
    <iact:actionData xml:id="d5">
      <inkml:trace xmlns:inkml="http://www.w3.org/2003/InkML" xml:id="stk4" contextRef="#ctx0" brushRef="#br2">21417 3057 1049 0,'0'0'188'50,"0"0"-46"-44,0 0-37 0,0 0-34 0,0 0-27-3,0 0 0-2,29 109 6 1,-24-60 11 13,-3 1-2-14,7 12-7 1,-7-1-7-2,5 7-10 0,-1 3-4 4,-6-5-7-3,3 0 3 5,-3-11-14-2,0-9-6-3,2-18-7 10,-2-8 0-9,5-12 0-1,-5 1 0 28,3-7 0-20,-3 4 0-7,3-6 0-1,4 0 0-1,3 0 0 1,13 0 0 23,6 0 0-24,3 0 0 2,9 0 0 1,-1 0 0 9,2-11 0-8,-1 2 0 26,-8-2 0-27,3 6 0 1,-5 5 0-1,-1 0 0 15,9 0 0-18,-1 0 0 1,9 0 0 10,9 0 0-4,1 0 0 11,1 0 0-12,1 0 0-2,-4 0 0 1,2 5 0 14,-1 1 0-15,1-1 0 1,-1-2 0 18,5 3 0-22,-6 2 0 4,5-3 0 2,1-2 0 14,4 1 0-17,-1-3 0-1,-4 3 0 2,-3-2 0 14,2 4 0-17,-1-2 0 0,0 0 0 3,-1 5 0 1,2-2 0 3,-2 1 0 19,4-3 0-25,-5 3 0 2,4 1 0 1,-2 1 0-3,1 2 0 25,2 2 0-23,1 1 0-2,-1-2 0-1,7-1 0 1,2-2 0 0,-3-4 0 17,5 0 0-18,-4-3 0 0,5-1 0 1,-5 4 0 0,-7-6 0 1,2 6 0-2,-3-1 0-2,-4-1 0 11,1 5 0 10,-1-8 0-20,0 6 0 1,1 0 0-2,7-5 0 32,0 2 0-14,-3-4 0-17,3 0 0 2,-3 0 0 0,5 0 0 1,4 0 0 0,1 0 0 12,3 0 0-15,3 0 0-1,-1 0 0 2,-2 0 0 2,6 0 0 16,-9 0 0-16,0 0 0 0,2 0 0 5,3 0 0-7,6 0 0 14,-3 0 0-2,1 0 0-11,1 0 0 0,-7 0 0 11,-4 0 0-13,-9 0 0 1,-6 0 0 1,-6 0 0 9,3 0 0 17,-1 0 0-20,3 4 0-9,2-4 0 1,1 0 0-1,-7 2 0 1,4 1 0 13,-6-3 0-7,-2 2 0-2,-1 1 0 24,0-3 0-21,3 3 0-5,1 1 0-2,5-2 0 0,-1-2 0 0,4 0 0 9,2 0 0 10,2 0 0-12,6 0 0-7,3 0 0-1,1 0 0 5,7 0 0 16,-1 0 0-18,0 0 0-2,-2 0 0 3,-3 0 0 19,1 0 0-16,7-6 0-6,-4 0 0 0,0 4 0 5,1-1 0 6,-1 3 0 17,-9 0 0-21,0-2 0-8,-3-2 0 0,-2 4 0 2,9-4 0 1,3 2 0 18,7 0 0-13,-4-3 0-8,-10-2 0 1,-1 1 0 21,4 4 0-17,4-4 0 4,5 6 0 10,-2-2 0-16,-1 2 0 3,-4 0 0-4,1 0 0 15,-5 0 0-16,0 0 0 1,-3 0 0 1,-4-9 0-1,1 3 0 11,-10-5 0-10,-5 3 0 28,-5 3 0-18,-15-2 0-9,-5 4 0-1,-6 1 0-3,-12-1 0 0,5 1 0 1,-6-1 0 12,-3 3 0-13,3 0 0 22,-3-3 0-13,1-2 0-8,2-12 0 1,-3-29 0 2,0-29 0 5,0-44 0 13,0-26 0-15,0-14 0-6,0 2 0-1,9 20 0 5,-8 23 0 19,2 43 0-17,-3 31 0-5,0 28 0 0,0 12 0 2,0 0-27 10,0 34-108-13,-23 37-100 15,6-18-150-9,8 10-494-6</inkml:trace>
    </iact:actionData>
  </iact:action>
  <iact:action type="add" startTime="28203">
    <iact:property name="dataType"/>
    <iact:actionData xml:id="d6">
      <inkml:trace xmlns:inkml="http://www.w3.org/2003/InkML" xml:id="stk5" contextRef="#ctx0" brushRef="#br2">23428 3914 804 0,'0'0'184'13,"0"0"-92"-12,0 0 3 8,0 0-40-8,0 0-18 15,0 0 16-16,-13 0 1 20,0 5-2-18,-2 7-12 2,-1 8 9 2,-6 5-5 2,-5 6 2-7,-1 12-6 7,1-4-15 1,-2 6-2-4,1-4-8 14,-1 2 2-17,5-1-4 0,0 5 4 4,0 7-7 16,1 2 3-8,2 6 4-13,-3 2-7 2,3 7 4-1,1 6-9 42,6 4 11-41,-4 14-7-1,2 8 11 2,-4 7-9-1,4 5 5 3,-1-2-3-5,4 2-4 3,-2 0-1 16,4 0-6-15,6 9 4-3,-2 3-3 36,4-5 6-23,0-3-6-13,0-6 5 0,3-9-6-1,0-3 9-1,0-5-5 0,0-5 1 0,3-3-1 0,12 0-2 6,1 1 3 19,4 4-7-20,-1 3 6-4,1 3-4 1,3 4-1-1,8 4 1 13,-1-6 0-9,-1 4-2-2,-1-10 0 13,-5 1 0-9,-9 5 3-7,2 5-4 19,-3 5 3-11,-3-5-4-2,-2-2 4-5,9-1-4 6,-1-4 3 24,0 0-1-18,1-3 0-10,-2-4 0-2,1-3-1 2,4-4 5-1,-4-15-8 1,1-11 10 3,2-14-8 7,2-9 3-12,-4-1-1 20,0-8 0-9,-1 5 1-11,2-2-3 0,-2 4 4 0,0-3-2 5,-5-6 3 16,-2-9-5-18,1-4 3-1,-9-4-1 20,-1-3 0-9,0-3 0-12,0-2-1 0,3 0 2-2,-3 2-2 1,6 1 4 7,-1 3-6 3,-3 0 3-10,-2-3 0 14,0-1 0-5,0-2 0-4,0 0 0-4,0 0-4 9,0 0 1-10,0 0-7 8,-17 0 4 2,-32-24-14-8,-21-17 17 14,-7 0 1-14,2-8 2-3,-2 4-4 10,8 3 1-3,9 11 3-1,17 10-8 11,14 5 8-7,10 11 0-9,9 2-3-1,7 3 6 10,3 0-3 15,0 0 1-24,0 0 1 2,0 0 3-2,16 15 0 12,24 22 6-13,17 10-10 21,-1 4 1-10,-1-6 1-9,-5-4 8 0,-2-1-5 9,-8-7 3-10,-4-1 7 19,4-5 0-12,-10-5-16-7,-3 0 0-1,-3-12 0 19,-8-1 0-14,-9-4 0-3,-3-2 0-1,-4-3 0 16,0 0 0-10,0 0 0-6,13 0 0 4,9-12 0 6,16-35 0 7,18-30 0-8,5-24 0-9,6-11 0 0,-3-7 0 15,-8 2 0-11,-11 11 0-4,-13 15 0 19,-12 24 0-14,-7 20 0-5,-3 15 0-1,1 13 0 17,-9 8 0-11,-2 11 0-6,0 0 0 17,0 0 0-10,0 0 0-7,0 0 0 16,0 0 0-16,3 0 0 5,15-6-20 5,6-2-170-2,-11 8-129-3,-13 0-102 13</inkml:trace>
    </iact:actionData>
  </iact:action>
</iact:actions>
</file>

<file path=ppt/ink/inkAction32.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0-11-07T22:57:29.629"/>
    </inkml:context>
    <inkml:brush xml:id="br0">
      <inkml:brushProperty name="width" value="0.05292" units="cm"/>
      <inkml:brushProperty name="height" value="0.05292" units="cm"/>
    </inkml:brush>
  </inkml:definitions>
  <iact:action type="add" startTime="5041">
    <iact:property name="dataType"/>
    <iact:actionData xml:id="d0">
      <inkml:trace xmlns:inkml="http://www.w3.org/2003/InkML" xml:id="stk0" contextRef="#ctx0" brushRef="#br0">3816 15382 309 0,'-11'0'144'114,"6"0"-10"-114,2 0 69 0,3 0-53 0,0 0-33 0,0 0-2 0,0 0-17 0,8 0-18 0,40 0-17 0,22 0-13 0,20 0-7 0,24 0-6 0,27-7-5 0,23-5-8 0,10 1-18 0,5 2 5 8,3 4 9-3,-11 2-5 5,-6-8-3-4,0 3-7 0,-4-1 10 2,-13-2-8 2,-15-1-2-3,-21 7-2-1,-15 0 4 1,-22 2 0 3,-23 3 0-4,-15 0 1 2,-21 0-7-2,-12 0 5 2,-4 0-4 0,0 0-1-2,0 0-1 2,-38 8-5 0,-36 24 3 0,-39 5 2 0,-37 3 0-2,-24-6 3 4,-24-12-2-4,-15-5 3 0,-8-4-3 2,-4-13 6 2,13 0-1-4,18 0-2 2,38-10-4-2,32 0-1 4,39 6-1-4,22 4 1 0,26 0 0 2,18 0 0 2,12 0 1-4,7 0 1 0,0 0 0 2,0 0 0 2,33 0-1-4,28 0-3 0,3 0 2 2,5 9-6 2,-1-4-25-4,2-5-57 0,1 0-73 2,-52 0-125 0,-2 0-633 0</inkml:trace>
    </iact:actionData>
  </iact:action>
  <iact:action type="add" startTime="6201">
    <iact:property name="dataType"/>
    <iact:actionData xml:id="d1">
      <inkml:trace xmlns:inkml="http://www.w3.org/2003/InkML" xml:id="stk1" contextRef="#ctx0" brushRef="#br0">9770 15365 600 0,'0'0'239'7,"0"0"-76"1,0 0-45 0,0 0-34-2,223 0-15 2,-128 0-6 0,25 0-11 0,28-5-3-2,24-8-11 2,21 7-5 0,13 3-1 0,10 0-5-3,-3 3-1 5,-11 0 3 1,-18 0-5-5,-10-5 3 0,-15 3-1 1,-14-2-9 4,-20 4 1-6,-20 0-4 2,-28 0-8 1,-26 0 1 2,-21 0 1-4,-17 0-2-1,-8 0 1 2,-5 0 0 3,0 0-7-4,-13 0-3 0,-70 17-1 4,-50 2 4-4,-60-1 1 0,-46-14 5 2,-39-4 3 2,-21 0-3-2,3-2 5-4,30-18 4 4,36 1 2 2,59 8-4-2,45 9-3-4,38 2-4 4,36 0 1 2,17 0-2-2,19 0-1-4,12 0-1 6,4 0-1-2,0 0-1 0,20 0-1-4,34 19-27 4,17 14-54 2,0 24-79-4,-39-27-109 2,-8 7-320 0</inkml:trace>
    </iact:actionData>
  </iact:action>
  <iact:action type="add" startTime="7206">
    <iact:property name="dataType"/>
    <iact:actionData xml:id="d2">
      <inkml:trace xmlns:inkml="http://www.w3.org/2003/InkML" xml:id="stk2" contextRef="#ctx0" brushRef="#br0">3705 17808 343 0,'0'0'391'8,"0"0"-262"0,192 6-8-2,-66-6-23 2,35 0-31 0,49-17-11 0,22 8 15-2,11-3 1 1,-1 7-10 2,-17 5-8 0,-18 0-8-4,-21 0-13 4,-31 0 0-2,-24 0-10 1,-34 0-4-2,-34 0-5 2,-29 0-3 0,-24 0-4 1,-10 0-3-4,-36 0-4 3,-82 4-2 0,-60 5-1 0,-53 0 3-2,-13-9 5 2,0 0-2 0,9 0 4 1,31 0 0-4,14 0-4 3,35 0-1 0,34 8-2 0,26 5-3-2,34-7 2 2,25-1 1 0,21-5 0 0,15 0 0-2,22 0 1 2,55 0 2 0,39 0 2 0,20 0 3-2,-4 0-3 2,-10 0-2 0,-17 0 0 0,-31 0-2-2,-20 8-1 3,-15-1-3-2,-11-2-7 2,1-2-42-3,-5 14-106 1,-24-12-127 1,0 3-846 0</inkml:trace>
    </iact:actionData>
  </iact:action>
  <iact:action type="add" startTime="8212">
    <iact:property name="dataType"/>
    <iact:actionData xml:id="d3">
      <inkml:trace xmlns:inkml="http://www.w3.org/2003/InkML" xml:id="stk3" contextRef="#ctx0" brushRef="#br0">10388 17947 458 0,'0'0'235'12,"0"0"-98"-10,0 0-19 4,0 0-17 4,0 0-20-2,0 0 11-2,71-9 3 1,-10 9-23 2,21 0-30-1,23 0 2-2,27 0-13 0,27 0-10 4,22 0-5-2,0 0-9-2,-4 0 7 0,-20 0-4 6,-17 0 10-4,-6 0 11-3,-11 0-14 4,-19 0-3-1,-23 0-2-1,-30 0-6 0,-22 0-6 1,-22 0-1 0,-7 0-2-2,0 0 3 0,-10 0-4 2,-59 13-12 0,-52 2-3-2,-51 2 19 3,-61-12 3-2,-44-5-3 2,-28 0-3-4,10-5 3 3,35-18 0 1,54 10 0-1,56 5 1-3,50 8 0 3,43 0-1 0,32 0 0 0,21 0 0-2,4 0 2 2,72 0 1 0,72 12 5 0,71 8-5-2,44-3-3 2,11-2 0 0,-12 3-4 0,-42-1 4-2,-45-3 5 3,-45 4-3-2,-45-10 3-1,-35 3-2 2,-33-11-1 0,-13 6-2 0,-29-4-4-2,-68 2-8 2,-49-4-11 0,-46 0 6 0,-18 0-35-2,6 0-69 3,127 0-80-2,29 0-284 1</inkml:trace>
    </iact:actionData>
  </iact:action>
  <iact:action type="add" startTime="18312">
    <iact:property name="dataType"/>
    <iact:actionData xml:id="d4">
      <inkml:trace xmlns:inkml="http://www.w3.org/2003/InkML" xml:id="stk4" contextRef="#ctx0" brushRef="#br0">26910 12480 676 0,'0'0'251'13,"0"0"-126"-13,0 0-15 7,0 0-42 3,0 0-25-6,0 0 2 5,0 0 11-2,0 0-13 1,-141 45-9 0,86-20-8 0,-8 3-4-3,-2 6-3 4,-4 8-11-1,-2-2-5-2,1 10 3 2,3-3-5 0,14 2 3-2,3-1-3 2,13-6 1 0,14 0 3 3,2-3-2-7,14-2 5 4,7 2 6-1,0 1 8 2,17-3-5-3,37-2 6 2,13-1-4 2,12-4-6-3,4 0 0 2,6-3 6-5,3-1 0 4,8-7-1 0,6-2-7-2,-1-5 1 2,-7-8-1-1,-12 2-4 2,-10-1-3-3,-19-1 0 2,-8-1 0 0,-8-3 3 0,-11 0-2 0,-4 0-2-2,-8 0-3 1,-2 0 5 2,-3 0-4-4,-3 0 1 6,-9 0 1-5,2 0-2 2,-3 0 1-2,0 0-1 3,0 0 2-2,0 0 1 3,0 0-4-6,0 0 6 5,0 0-3-2,0 0-3 0,0 0 1 1,0 0 1 2,0 0-4 2,-7-8 0-6,-31-26-1 2,-11-12 3 0,-5 2 1 1,2 1 0-4,0-2 0 4,6 6 0-1,2 3 0-2,5 5-1 2,11 8 0 0,8 9 0 0,7 7-2 0,10 3 2-1,-1 4 1-1,4 0 1 2,0 0 0 0,0 0-1-2,0 0 1 3,0 0-2-1,4 0 9-3,30 17 11 5,22 19 6-3,11 7-17 3,1-2-3-3,1 2-1 0,-9-4-1 0,-4-3 4 2,-8 1 8-2,-4-3 4 2,-5-6-3-2,-14-8-9-1,-8-3 5 3,-5-5-3-3,-11-7-2 1,-1-5 3 0,0 3-4 0,0-3-3-1,0 5 0 3,0 7-4-1,-38 1 0 0,-18 7 0-2,-15 3 0 2,-3-7 0-1,-10 1 0 3,-2 0 0-4,4-2 0 1,11-2 0 1,10-1 0 0,11-5 0-2,20-1 0 1,17-6 0 1,11 0 0-2,2 0 0 2,0 0 0 0,0 0 0 0,0 0 0 0,14 0 0-2,0 9-84 2,-1 13-80 0,-13-7-113 0,0 10-143-1</inkml:trace>
    </iact:actionData>
  </iact:action>
</iact:actions>
</file>

<file path=ppt/ink/inkAction33.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0-11-07T22:58:57.606"/>
    </inkml:context>
    <inkml:brush xml:id="br0">
      <inkml:brushProperty name="width" value="0.05292" units="cm"/>
      <inkml:brushProperty name="height" value="0.05292" units="cm"/>
    </inkml:brush>
  </inkml:definitions>
  <iact:action type="add" startTime="3054">
    <iact:property name="dataType"/>
    <iact:actionData xml:id="d0">
      <inkml:trace xmlns:inkml="http://www.w3.org/2003/InkML" xml:id="stk0" contextRef="#ctx0" brushRef="#br0">11359 7225 667 0,'0'0'172'18,"0"0"-48"-18,165-20-12 4,-92 8-45 3,17 5-13 1,17-3-3 1,10 5 9-3,4 5 0 1,3 0-2 1,-4 0-7 0,8 0-6-2,13 12-12 2,22 1 2 0,24 4-14 1,21 5-3-1,6 0 0-1,14 2-5 2,-11-1 3-2,-8-5-8 0,4-1 1 0,-13-2 2 2,2-3-4-2,2-7-7 0,-4-5-1 1,2 0 0-1,12 0 2 2,2-17 1-4,0 2-2 6,4 4 9-6,-2 4-5 4,-1-5 2-4,-2 7-3 5,-4-2 4-4,-2 5 0 3,-20 2-7-3,-1 0-5 1,-11 0 5 1,3 0 0-2,1 0 0 5,0 0 0-5,4 0-4 1,4-11 4 1,2-6-3-2,-4 0-3 2,-10 7 0 0,-12 10 6 0,-8 0 2-1,-14 0-2 0,-11 0-1 1,-11 0-4 0,-11 0-2-2,-7 0 3 2,-6 0 3 0,-9 0-2 0,-2-5 2-2,-18 1 1 2,-17 4 3 1,-18 0 0-2,-10 0-3 0,-14 0-1-2,-9 0-7 4,-6 0-11-2,-62 2-1 0,-31 15 19 1,-25 0 0-1,-26-12 1 2,-38 1 5-3,-40 0-2 2,-40 2 2 0,-43 9-4-2,-27 8-1 2,-10-1 0 0,0-6 2-1,-4-9 1 0,-19-9 9 3,-41 0 11-4,-43-14-1 2,-10-31-10-2,11-9-1 1,25-8-10 2,14 10-1-2,9 6 0 2,5 11-2-4,15 11-3 3,33 16 5 0,51 8 0 1,53 0-2-4,37 8 2 3,43 20-9 0,19 0-9 0,43-3-1-2,27-5 0 2,35-5-2 1,26-5 17-1,19-1 4-2,34 6 0 1,79-2-2 2,55-2 0-2,49-5 4 0,44-4 5 1,31 3 1 0,22 12 8 0,18 7-12-3,13 4 17 3,9 8 3 0,7-5-1 1,17-5-12-4,15-8-11 3,22-8-6 1,6 4 5-2,0 11-3-1,-28 14 4 3,-18 6 5-2,-14 6-5 1,0-3-2-1,1-6 2 2,-1-5 0-2,-7-12-1-2,-22-16 2 7,-21-9-2-8,-13-9-7 4,-26-33-1-2,-11-1 1 4,-23 16 8-4,-22 10-2 2,-19 9 4-1,-29 8 1 0,-20 0-3 2,-25 0 4-2,-20 0-4 1,-16 0-4-2,-16 0-1 2,-16 0 1 0,-19 0-5 0,-17 0 9-1,-17 0-1 0,-2 0-12 2,-12 0-29-2,-62 0 13-1,-42 0 29 2,-45 0 1 0,-40 0-1 0,-40 0 2-2,-27-15-2 2,-26-2 3 0,-15 13 2 0,-48 4 1-1,-54 13 2 0,-55 31 6 1,-35 4-6-1,2-11 9 1,11-16 6 1,-2-17 3-3,-12-4 5 0,-7 0-20 4,18-9-10-4,36-16-2 4,29 1 0-6,36-2 1 4,9 4 5 0,-2 1-5 0,22 8-1 0,28 1 0-2,44 7-1 2,57-3 1 0,54-1 0 1,37 3 0-4,41 2-6 3,37 4-2 0,23 0 2 0,26 0 0-2,14 0 3 2,0 0 4 0,20 0 2 1,44 4-2-3,23 4-3 2,23-3 0 1,35-5 2-3,59 0 1 0,86 0-2 2,116 0 2 0,116 4 2 0,97-4-1-1,77 3-1 0,7-3-33 1,-38 0 3 0,-72 12 14-2,-84 33 2 2,-71 27 2 0,-56 7-2 0,-61-13-59-2,-85-19-58 4,-236-47-83-3,-29 0-173-2</inkml:trace>
    </iact:actionData>
  </iact:action>
  <iact:action type="add" startTime="5965">
    <iact:property name="dataType"/>
    <iact:actionData xml:id="d1">
      <inkml:trace xmlns:inkml="http://www.w3.org/2003/InkML" xml:id="stk1" contextRef="#ctx0" brushRef="#br0">8471 2546 674 0,'0'0'511'6,"0"0"-424"5,0 0 50-4,0 0-23-3,161-57-50 6,-75 13 13-2,10-2 8 0,20-1-9-4,5 2-15 5,5 6-8 0,1 7 3-1,-16 10-15-4,-14 11-30 6,-16 5-11-2,-28 3 0 0,-14 3 0-3,-22 0 0 4,-10 0 0-1,-4 0 0 1,-3 0 0-6,0 0 0 5,0 0 0 3,0 0 0-3,0 0 0-4,-10 0 0 6,-39-9 0-2,-35-7 0 1,-37-12 0-7,-15-6 0 7,-9-5 0 2,2 2 0-4,5 1 0-3,13 5 0 3,20 6 0 3,18 8 0-1,23 5 0-3,28 7 0 0,14-1 0 4,12 6 0-2,10-3 0-3,0 3 0 2,0 0 0 4,0 0 0-4,0 0 0-3,7 0 0 6,36 31 0-1,15 29 0-2,9 15 0-2,3 15 0 3,-7 9 0 1,4 10 0 0,-9 1 0-6,-1 5 0 7,-5-5 0-2,-7-13 0 0,-9-12 0-3,-13-25 0 5,-7-24 0-3,-9-19 0 1,-2-16 0-4,-5-1 0 6,11 0 0-2,11-15 0-1,11-51 0-3,18-40 0 7,9-32 0-3,-4-30 0 0,-5-20 0-3,0-19 0 4,-9-10 0-2,-9-6 0 2,-1 6 0-6,-13 13 0 8,-5 33 0-3,-4 30 0-1,-4 35 0-2,1 35 0 5,-7 31 0-3,3 21 0 2,-3 14 0-5,0 5 0 6,0 0 0-2,0 0 0 0,-11 19 0-3,-46 54 0 4,-25 35 0-1,-19 42 0 0,-12 33 0-4,-1 26 0 6,-34 48 0 0,5-15 0-1,9-28 0-4,17-48 0 4,53-82 0-2,18-33 0 24,21-26 0-30,15-17 0-1,10-8 0 0,0 0 0 5,24 0 0 1,23-12 0 2,4-1-154 2,-33 1-198-4,-3 7-197 1</inkml:trace>
    </iact:actionData>
  </iact:action>
  <iact:action type="add" startTime="7422">
    <iact:property name="dataType"/>
    <iact:actionData xml:id="d2">
      <inkml:trace xmlns:inkml="http://www.w3.org/2003/InkML" xml:id="stk2" contextRef="#ctx0" brushRef="#br0">8525 6107 519 0,'0'0'426'7,"0"0"-281"1,0 0-21 0,0 0 5 2,0 0-75-6,35-17-12 5,17-43 31-1,22-1 32-1,22-10-29-1,15 1-1 3,20-6-1-2,9 4-11-1,4 4-14 2,-17 11-7 0,-14 13-3 2,-24 16-27-4,-24 5-12 4,-11 9 0-3,-24 4 0 0,-14 3 0 2,-9 1 0-4,-7 2 0 2,0-3 0 1,0 5 0 0,0-4 0-2,-43-11 0 2,-37-8 0 0,-30-15 0-2,-13-9 0 1,-11-12 0 2,-2-1 0-1,16 5 0-2,11 3 0 4,21 7 0-5,18 17 0 5,24 13 0-4,18 7 0 1,18 10 0 1,10 0 0 0,0 0 0 0,0 0 0-3,0 0 0 4,0 0 0-1,0 0 0 0,0 0 0-2,0 5 0 3,0 42 0-2,0 33 0 1,26 27 0-2,6 24 0 2,7 18 0 0,5 9 0-1,-1 11 0 0,1-6 0 1,2-12 0 0,-1-16 0-2,-9-23 0 2,-4-21 0 1,-12-22 0-2,-8-20 0-1,-3-21 0 2,-5-14 0 0,-1-11 0 1,0-1 0 1,7-2 0-7,10-12 0 5,11-49 0 0,9-41 0-2,-1-46 0 2,-5-52 0 1,-2-39 0-2,-12-22 0-1,-1 6 0 1,-9 28 0 3,-3 40 0-3,-4 41 0-1,3 39 0 2,-2 39 0 0,-1 26 0 0,2 25 0-2,-5 15 0 2,0-1 0 0,0 3 0 0,0 0 0 2,0 0 0-7,-44 29 0 6,-21 35 0 0,-24 37 0-4,4 34 0 4,-11 28 0-1,5 23 0-1,-3-3 0-1,7-15 0 2,7-25 0 0,16-34 0 1,11-21 0-5,13-23 0 5,10-24 0-1,15-11 0 0,4-13 0-2,11-7 0 5,0-7-75-7,23-1-107 5,-3-2-157-1,1 0-233-2</inkml:trace>
    </iact:actionData>
  </iact:action>
</iact:actions>
</file>

<file path=ppt/ink/inkAction34.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0-11-07T22:58:57.606"/>
    </inkml:context>
    <inkml:brush xml:id="br0">
      <inkml:brushProperty name="width" value="0.05292" units="cm"/>
      <inkml:brushProperty name="height" value="0.05292" units="cm"/>
      <inkml:brushProperty name="color" value="#FF0000"/>
    </inkml:brush>
  </inkml:definitions>
  <iact:action type="add" startTime="5012">
    <iact:property name="dataType"/>
    <iact:actionData xml:id="d0">
      <inkml:trace xmlns:inkml="http://www.w3.org/2003/InkML" xml:id="stk0" contextRef="#ctx0" brushRef="#br0">8487 6534 406 0,'0'0'135'8,"0"0"-22"-3,0 0-16 3,0 0-37 0,0 0-4 0,0 0 11-2,0 2-16 1,0 1-1 3,2 0 6-3,27 2-3 0,13 0-11 1,13 2-38-1,15-4 1 2,14-1 3-4,16-2-1 4,13 0 1-2,8 0-1 3,7 0-1-4,2 0-4 1,-2 0 2 1,-8 0 1-1,-12 0 3 0,-11 0-2 1,-13 0 1 0,-12 0-5-2,-8 0 3 2,-19 0 1 0,-9 0-3 0,-13 0-1-2,-10 0-1 3,-10 0 1-2,2 0 0 1,-5 0-1-2,0 0-1 2,-38 0 0 2,-20 15 2-3,-22-5-2-2,-20-1 2 3,-20-6-2 2,-34-1 2-4,-11-2-1 0,-4 0-1 2,5 3 0 0,19 0 0-2,13 3-1 2,12 3 0 0,27-5 1 1,17 5 0-3,20-3 1 1,27-3 1 2,13 1-1-2,13-4 0-1,3 0 1 2,6 0 0 0,55 7 2 0,36 1 8-1,30-5-12 1,27-3-2 2,11 0 0-3,-13 0-4-2,-36 0 1 4,-31 0-16 0,-45-3-16-2,-40 3-50-2,-9 0-167 2</inkml:trace>
    </iact:actionData>
  </iact:action>
  <iact:action type="add" startTime="7905">
    <iact:property name="dataType"/>
    <iact:actionData xml:id="d1">
      <inkml:trace xmlns:inkml="http://www.w3.org/2003/InkML" xml:id="stk1" contextRef="#ctx0" brushRef="#br0">3601 10719 223 0,'0'0'397'5,"0"0"-283"2,0 0-28 2,0 0-2-2,0 0-24-1,0 0 11 2,0 0 2 1,4 32-39-1,-4-2 3-2,0 0-8 2,0 6-15 0,0 9-4-1,0 0-7 0,-1 3-1 0,-12-3-1 1,3-6 0 1,4-8 0-3,-1-7 0 1,7-15 1 2,0-3 6-2,0-6 1-1,0 0 0 2,0 0-1 0,0 0 5 0,13 0 2-1,11 0-13 0,5 0 5 1,-4 0 0 1,4 0 11-4,-1-2-2 6,2-4-5-5,9-1 1 2,5-1 4-2,1 6 7 5,7-6-3-4,-4 2-1 1,4 0-2-3,4 1-3 4,-1-1 2-1,2 0 3-1,-1 6-6-1,4-2-3 2,5 2-1 0,5-3 2-1,-4 3-4 0,-2 0-5 2,-7-3-2-2,-12 3 4 0,4 0-2 1,-14 0 1-1,1 0-3 2,-13 0 0-4,2 0 1 3,-9 0 2-2,-3 0-3 3,0 0 4-3,-3 0 0 3,-1 0-3-3,-2 0 1 3,-3 0 0-3,5 0-2 4,-5 0 4-4,4 0-3 2,-4 0 1-2,5 0 1 5,-4 0-3-6,0 0 5 4,-5 0-5-5,6 0 1 7,-4 0 3-5,-2 0-4 2,2 0 1-2,-2 0-1 5,0 0 0-6,0 0 0 3,0-2 0-1,3-10-1 0,1-7-3 1,-1-9 4 0,-3-6 3-1,0-1-3-1,0 2 1 2,0 2 0 0,0 3-1-2,0-1 0 3,0 5-2-1,0-2 2 0,4 2-7-2,-2-1-47 2,1 5-89 0,1 14-93 1,3 2-360-4</inkml:trace>
    </iact:actionData>
  </iact:action>
  <iact:action type="add" startTime="9644">
    <iact:property name="dataType"/>
    <iact:actionData xml:id="d2">
      <inkml:trace xmlns:inkml="http://www.w3.org/2003/InkML" xml:id="stk2" contextRef="#ctx0" brushRef="#br0">7641 9698 374 0,'0'0'177'5,"0"0"-67"4,0 0 11-1,0 0-49 0,0 0-17-3,0 0 11 4,0 0 5-2,87 0-10 1,-49 0-7-2,2 0-8 2,7-3-15 0,6 0 6 0,7 3-12-2,8 0-10 2,14 0-3 0,-2 0-6-2,4 0 3 2,3 0-1 5,-3 0 9-8,3 0-5 1,-4 0 2 4,5 0 2-5,-1 0-3 3,-1 0-5-1,-2 0-2-1,-3-6-2 3,-1-2 0-1,-4 6-2 0,-4-2 2-2,-3 4 3 2,2-4-1 0,-1 4 0-1,-2 0-5 0,4 0 0 2,-8 0-1 0,10 0 0-2,-10 0 0-1,2 0 0 2,4 0 0 1,-9 0-2-2,3 0 2 0,-2 0 0 0,-1-7 0 2,3 1 2-2,-6-1-4-1,1-5 1 2,-7 4 1 0,-8 4 1 0,-17 1 0-2,-5 1-1 1,-10 2 1 0,-5-3 1 1,-6 3-1-2,2-2-1 3,3-1 3-2,-3 0-3 2,-3 3 1-4,0 0 0 4,0 0-1-2,0 0 0 1,-36 0-2-2,-9 6 2 2,-12 1 0 2,-9-4-1-2,-8 4 1-2,-6-7 0 2,3 0 0 0,-7 0 0 0,1 0 0-2,-2 0 1 3,-11 0 0-3,-4 2-1 3,-1 1 1-4,-12 1-1 3,1-4-2 0,-1 0-1-2,3 0 2 3,0 0 0-1,8 0 0 0,-1 8 1 0,9 5 0 0,10 2 0-2,4 4 0 3,16-2 0-2,1-4-1 3,11 5 2-5,4-7-1 2,11-5 0 2,4 5 0-4,6-5-1 4,3-4 1-1,-2 5 0-3,3-6 1 2,3 3-3 1,-3-1 1 0,8-1 0 0,-1-2-2-2,6 0 2 2,6 0 1 0,1 0-3 0,3 0-1-2,0 0 1 2,0 0 2-1,0 0 0 2,0 0-1-3,0 0-1 2,14 0 2 1,33 0 0 0,22 0 1-6,28 0 2 6,31 0-2-1,26-2 0-1,14-6 0 0,1-1 1 2,-3 3 0-2,-7 2 3 1,-11-1 0-2,-2-1 1 2,-18 6-5 0,-15-6 1 0,-12 3 0-3,-6-10-1 4,-8 0 1-2,-8-5 1 1,-15 5 0-2,-10 1-2 2,-12 2 5 0,-15 7-2 0,-11-1-3-2,-7 2 6 3,-6-2-4-2,-3 4-1-1,0 0-1 5,-26 0 0-5,-31 0 0 2,-14 0 0-2,-16 6 1 4,-7 1-1-4,-8 3 0 3,-8-3 0-2,0-7 2 1,-3 0-2-1,0 0 0 3,6 0-1-4,1 0-3 0,7 0-23 4,15 0-47-3,70 0-74 0,2 0-131-3</inkml:trace>
    </iact:actionData>
  </iact:action>
  <iact:action type="add" startTime="16076">
    <iact:property name="dataType"/>
    <iact:actionData xml:id="d3">
      <inkml:trace xmlns:inkml="http://www.w3.org/2003/InkML" xml:id="stk3" contextRef="#ctx0" brushRef="#br0">3478 14440 35 0,'0'0'29'9,"0"0"-23"-2,0 0-3 0,0 0 65-1,0 0 44 3,0 0 33-2,0 0-25 2,-3 44 16-3,3-44-25 1,0 3-13 1,0-1-10 0,0 1-16-2,0 1-9 2,0-4-8 0,16 0-5 1,11 0-12-3,15 0-1 1,16 0-6 1,25 0 17 0,13-12-11 0,24-2 5 0,32-1-10-1,29 2-1-1,19 4 1 2,11 6 1 0,13 3-13-1,2 0-5 3,15 0 0 0,16 0-3-6,8 0-2 4,-4 0 1 4,-5 10 3-11,-16-3 0 7,-13-1 5 0,-20-6 0 0,-25 0-4-2,-26 0-5 2,-28 0-4 1,-21 0 1 1,-30 0-7-5,-26-3 13 2,-22-2-10 0,-22 2 5 1,-3 1-6-2,-4 2-2 2,-20 0-2 0,-48 0 1 0,-45 2 1-2,-44 11 2 3,-56-1 1-1,-64-7-1 1,-50 0 2-5,-39-2-4 5,-2 1 0-3,7-1 7 3,32-3 3-3,19 0 2 2,29 5-4 0,17 1 0 0,25 7-4-2,18 2-4 3,34 1-4-2,29 0 3 2,34-6-1-4,41-1 1 3,37-7 1 3,30 5-1-5,16-7 0-1,13 0-2 2,67 0-4 3,53 0 3 0,52-7 4-7,68 1 1 6,53 6 0-3,21 0 3 4,20-2-4-3,-18-1 0 1,-32 0-4-1,-28-2 3 2,-31-4 1-3,-20-1 1 2,-27-14 1-1,-19-4 0 3,-35 3-1-4,-36 1 0-1,-34 9 0 4,-34 6 0-2,-24 7-1-1,-9 2-2 2,-25 0-1 0,-79 0-8-1,-73 0-7-1,-68 19 15 4,-49 3 2-3,-27-5-2 1,13-9 3-2,34-8-1 2,37 0 0 0,40 0-1-1,41 0-1 0,30-4-92 3,62-8-62-5,64 8-86 5,64-1-206-4</inkml:trace>
    </iact:actionData>
  </iact:action>
</iact:actions>
</file>

<file path=ppt/ink/inkAction35.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0-11-07T23:35:05.346"/>
    </inkml:context>
    <inkml:brush xml:id="br0">
      <inkml:brushProperty name="width" value="0.05292" units="cm"/>
      <inkml:brushProperty name="height" value="0.05292" units="cm"/>
      <inkml:brushProperty name="color" value="#00B050"/>
    </inkml:brush>
    <inkml:brush xml:id="br1">
      <inkml:brushProperty name="width" value="0.055" units="cm"/>
      <inkml:brushProperty name="height" value="0.055" units="cm"/>
    </inkml:brush>
    <inkml:brush xml:id="br2">
      <inkml:brushProperty name="width" value="0.05292" units="cm"/>
      <inkml:brushProperty name="height" value="0.05292" units="cm"/>
      <inkml:brushProperty name="color" value="#0070C0"/>
    </inkml:brush>
    <inkml:brush xml:id="br3">
      <inkml:brushProperty name="width" value="0.05292" units="cm"/>
      <inkml:brushProperty name="height" value="0.05292" units="cm"/>
    </inkml:brush>
    <inkml:brush xml:id="br4">
      <inkml:brushProperty name="width" value="0.05292" units="cm"/>
      <inkml:brushProperty name="height" value="0.05292" units="cm"/>
      <inkml:brushProperty name="color" value="#7030A0"/>
    </inkml:brush>
    <inkml:brush xml:id="br5">
      <inkml:brushProperty name="width" value="0.05292" units="cm"/>
      <inkml:brushProperty name="height" value="0.05292" units="cm"/>
      <inkml:brushProperty name="color" value="#FFC000"/>
    </inkml:brush>
  </inkml:definitions>
  <iact:action type="add" startTime="4953">
    <iact:property name="dataType"/>
    <iact:actionData xml:id="d0">
      <inkml:trace xmlns:inkml="http://www.w3.org/2003/InkML" xml:id="stk0" contextRef="#ctx0" brushRef="#br0">8116 6927 419 0,'0'0'239'89,"0"0"-114"-88,0 0-5 2,0 0-37-2,0 0-13 0,0 0 16 5,0 0 0-5,0 0 3 0,0 0 16 0,0 0-6 0,0 0-23 0,0 0-15-1,0 4-16 0,0 11-4 0,0 10-14 2,0 1-22-1,0 2 6-1,0 0-5 6,0 4 6 17,0-8-8-21,0-7 5-2,0-2-6 9,0-4-2-6,0-5 2 5,0-5 0-2,0-1-2 4,0 0 2 0,0 0 0-6,0 0-1 7,0 0 0-7,0 0-1 4,0 0 3 1,0 0 2-2,3 7 7 0,9 2 4 2,4-1-6 1,-3 2-4-6,-3-3-3 34,3-2 0-34,0 3 5 0,7-5-5 13,1 6 7-16,2-3-3 0,-3-4 2 1,3 5 2 2,-2-7-2-3,3 0-4 48,5 4 1-48,6-4 1 0,-3 0-5 0,6 0 1 0,-2 0-1-1,3 0 2 1,4 0-4 0,-5 0 6 38,-3 0-6-22,4 0 1-13,-6-4 5 0,8 4-7 0,0 0 3-1,1 0-1-1,0 0 0 13,1 0 1-12,6 0-1 0,-9 0 3 0,5 0 1 0,-6 0-6 7,6 0 0-8,-2 4 0-1,9 2 0 15,2 1 0-15,1-2 0 14,2 0 0-5,-1-2 0-9,-1-1 0 2,-3 1 0 3,-2 0 0 25,0-3 0-23,4 3 0-8,-11 0 0 1,-2 0 0-1,-5 2 0 8,-2 0 0-3,0 4 0 12,-2-3 0-9,2 1 0-8,0 0 0 5,3-1 0 3,-1-4 0 4,4 2 0-6,4-4 0-3,8 0 0 6,0 0 0 5,1 0 0-9,-3 0 0-4,-3 0 0 17,-4 0 0-10,2 0 0-8,-1-6 0 6,-11-4 0 19,-1 9 0-19,-5-5 0-5,1 6 0-1,-2-3 0 20,-7 3 0-13,4 0 0-7,-6 0 0 0,4 0 0 8,-1 0 0 4,-6 0 0 5,0 0 0-12,-3 0 0-4,-2 0 0 2,-1 0 0 4,3 0 0 5,2 0 0-8,-2 0 0 17,2 0 0-14,-7 0 0-7,4 0 0 1,-7 0 0 15,6 0 0-8,-2 0 0-8,2-3 0 7,0-9 0 9,1-1 0-7,-2-7 0-9,-2 0 0 4,-3 1 0 22,-3-3 0-20,0-2 0-4,0-6 0-1,4-7 0 0,-1 2 0 16,0-5-3-9,3 6-64-7,-2 0-28 5,-4 6-67 11,0 26-109-10,0 2-141-7</inkml:trace>
    </iact:actionData>
  </iact:action>
  <iact:action type="add" startTime="7020">
    <iact:property name="dataType"/>
    <iact:actionData xml:id="d1">
      <inkml:trace xmlns:inkml="http://www.w3.org/2003/InkML" xml:id="stk1" contextRef="#ctx0" brushRef="#br0">6942 3119 682 0,'0'0'121'14,"0"0"-30"-13,0 0 22 0,0 0-54 4,0 0 10-1,0 0-10 12,0 65 4-16,0-31 7 14,0 1 1-4,7 5-15-9,-1 0-5 3,2-1-5 6,0 0-7-3,-5-7-11 0,4-5-1-1,-5-1-5 9,-2-5-5-14,3 3 3 5,1-4 3 0,5-1 0 6,4-1-2-9,6-1-2 7,-1-2 0-5,4-6-2 6,6-1 1-8,4-2 1 9,2 0-2-7,7 2 3 2,0-3 0 9,2 3-1-15,-5 2 1 15,1-3-2-14,2 3-4 12,3-3 5-14,1 0-1 14,-1-4-3-7,-1-1-11-7,4-2-4 23,-1 0 0-14,2 0 0-7,-2 0 0-1,-2 0 0 0,-1 0 0 10,1 0 0-5,-4 0 0 7,0 0 0-6,0 0 0-7,1 0 0 24,-1 0 0-17,1 0 0-7,-2 0 0 0,2 3 0 18,-1-3 0-9,2 2 0-7,0 1 0 1,8-3 0 4,0 0 0 13,2 3 0-11,1-3 0-9,3 4 0 1,-4-4 0 12,1 0 0-12,-1 0 0 10,1 0 0-4,-2 0 0 24,6 0 0-19,9 0 0-12,-5 0 0 1,9 0 0 0,-4 0 0 1,-5 0 0 12,0 0 0-8,-4 0 0-5,-8 0 0 36,5 0 0-25,-9 0 0-10,7 0 0-2,4 0 0 1,4 0 0 2,5 0 0-1,-1 0 0-1,0 0 0 8,-5 0 0-3,-1 0 0 19,-3 0 0-16,-10 0 0-6,4-4 0-3,-8-2 0 1,2 4 0 10,1-3 0 10,-1-2 0-14,4-1 0-6,-4-4 0 1,11 11 0 6,-3 1 0 9,-1 0 0-16,7 0 0 0,4 0 0 17,-2 0 0-6,2 0 0-9,3 0 0-3,-2 0 0 1,-7 0 0 8,0 0 0 5,-7 0 0-8,1 0 0-6,-4 0 0 18,2 0 0-10,2-6 0-7,-4 0 0 4,-2 2 0 8,2 3 0-10,3 1 0 22,0-4 0-20,9 1 0-4,-1 3 0-1,1-2 0 6,2 2 0 10,-2 0 0-11,-2 0 0-5,1 0 0 21,1 0 0-16,-7 0 0-4,4 0 0 2,3 0 0 7,-1 0 0 13,8 0 0-17,0 0 0-6,-5 0 0 0,-1 0 0 12,-3 0 0-3,-6 0 0-8,-2 0 0 22,-2 0 0-14,-3 0 0-9,1-6 0 0,1-3 0 5,-1 4 0 10,7 2 0-9,-3 1 0-6,3 2 0 17,-2-6 0-10,-1 0 0-7,3 1 0 15,3 2 0-9,1-3 0-6,-5 2 0 11,5 4 0-7,-3-9 0 11,-5 1 0-10,3 1 0-2,2-4 0 5,3 2 0 0,-9 1 0-1,7-1 0 0,-6 1 0 9,-1-4 0-10,9-1 0-6,1 1 0 16,0 2 0-13,1 7 0 9,1 3 0-5,-9 0 0-6,1 0 0 12,-6 0 0-7,-2 0 0-3,3 0 0 2,-1 5 0 4,3 1 0-3,8 3 0 6,3-4 0-9,3 3 0 8,4-3 0-6,3-2 0 11,-3 1 0-10,-5 1 0-6,5 0 0 16,-6 5 0-12,-2-3 0-1,-2 3 0 7,-8-8 0 3,-6 3 0-9,-9-1 0 0,6-4 0 11,-10 0 0-13,5 0 0 12,-4 0 0-7,1 4 0-6,0 0 0 6,0 1 0 6,-2-1 0-10,9-4 0 15,-5 2 0-14,-1 1 0-4,1-3 0 11,-2 4 0-3,-3-4 0-8,1 0 0 7,-1 0 0 13,-5 0 0-15,3 0 0-5,0 0 0 15,-6 4 0-13,0-1 0 2,-1 3 0 5,-1-4 0-2,-1 1 0 9,-2 3 0-8,0-3 0-8,-6-3 0 13,0 0 0-11,-1 0 0 4,4 0 0 1,3 0 0 3,-3 0 0 4,11-3 0-12,-5-28 0 10,4-19 0-8,3-12 0 0,-1-8 0 12,3-7 0-11,-1 1 0-5,-1 12 0 15,-7 8 0-13,-4 20 0 14,-6 12 0-11,-3 14-65-5,-3 7-68 12,0 3-75-8,0 0-132 2,0 0-281 2</inkml:trace>
    </iact:actionData>
  </iact:action>
  <iact:action type="add" startTime="10965">
    <iact:property name="dataType"/>
    <iact:actionData xml:id="d2">
      <inkml:trace xmlns:inkml="http://www.w3.org/2003/InkML" xml:id="stk2" contextRef="#ctx0" brushRef="#br0">7645 3843 122 0,'0'0'258'19,"0"0"-143"-18,0 0 24 1,0 0 12 13,0 0-41-14,0 0 4 6,0 0 3 15,0 0-22-19,0 0-27-1,0 0-21 4,0 0-6-3,0 0-2 8,0 0-4-9,0 0-10-1,0 0-10 11,-1 0-3-8,-18 0-1 7,-6 6 16-2,-4 11-3-7,-5 9 9 1,2-1 1 11,-2 3-2-10,0 0-3 1,2 4-3 7,3-2-12-12,-8 7-4 9,6 2 1 11,-1 3 3-17,3 3-2 24,1 0 4-21,5-1-2-5,3 2 2 0,-1-4-5 2,4 3 4-3,1 1-4 27,3 1 2-21,0 3 1-6,0 4-4 0,6 3 0 25,-4-1-2-16,0-6 3-7,-1-1-3-2,5-2-2 0,-6-2 1 7,3 2-4 13,0 1 0-14,2 3 0-5,0 2 0-1,5 1-2 23,-6-4 3-20,0-5-2-2,-1-3 0 2,0-3-1 10,6-2 2-7,-6-1-3 16,1 1 1-14,2 3 0-7,-2 7 0-1,5 5 0 6,1 0 1 17,1 5 0-15,2 1 1-6,0-1 1 0,0 0-1-1,0-5 0 18,0-2 1-13,0 7 3-6,0 4-1 19,0 4-4-9,0 3-2-8,0-3 5 0,0 8-1 9,0 8-3-9,0-2 2 3,0-1-1 15,0-5 0-16,0-11 2-4,0 3 7 14,5 4-11-9,6-1 0-4,2-2 0 15,3-8 0-10,0-7 0-5,-3-6 0 20,6-1 0-18,0-4 0-3,3 2 0 21,2 4 0-14,2 4 0-7,2 1 0 1,2-5 0 22,2 3 0-16,-4 0 0-7,-1-5 0 0,-1 4 0 17,1-9 0-12,2 0 0-5,-1 1 0 18,0-6 0-11,1 8 0-6,-3 0 0 1,3 5 0 8,0 2 0-4,2-2 0 7,-2-5 0-10,-5-5 0 12,-1-4 0-9,-2-2 0-5,-5-2 0 7,1-8 0-1,-1-1 0 6,-9-5 0-8,3-6 0 0,-4 1 0 6,4-2 0-4,-2 4 0-4,-1 2 0 7,0-6 0 5,-4 2 0-9,0-8 0-6,-3 0 0 6,0-2 0 4,0 0 0-2,0 0 0 1,0 0 0-1,0 0 0-3,0 0 0 2,0 0 0-3,0 0 0 6,0 0 0-4,0 0 0 5,0 0 0-7,0 0 0 5,0 0 0-2,-26 0 0 7,-5-2 0-14,-2-7 0 10,-5 1 0-3,-2-1 0 5,-2-2 0-6,-2 2 0-3,-1-1 0 9,0-2 0-8,5 1 0 14,-1 2 0-11,11 3 0-6,-4-1 0 12,14 4 0-7,4-1 0-6,4 1 0 16,5 3 0-11,3 0 0-5,4 0 0 11,0 0 0-6,0 0 0 9,0 0 0-13,0 0 0 10,0 0 0-7,0 0 0 4,0 0 0-2,0 0 0 1,16 10 0 1,17 14 0 2,3 2 0 6,2-4 0-2,-7-8 0-11,5 1 0-2,-3-7 0 11,-2 1 0-10,-4-1 0 17,1-3 0-11,-14-1 0-6,-1-4 0-2,-11 1 0 5,1-1 0 9,1 0 0-12,2 0 0 2,7 0 0 5,10 0 0 0,0-10 0-4,5-22 0 4,5-8 0-2,-3-17 0 1,2-9 0-1,-4-4 0 8,-8-3 0-13,0 6 0 20,-7-4 0-14,1 14 0-8,-7-3 0 0,0 9 0 18,-1 12 0-14,-3 6 0-4,4 13 0 12,-4 6 0-9,-3 4 0 10,0 10 0-11,0 0 0 5,0 0 0 0,0 0 0 0,0 0 0 0,14 0 0 1,14 0 0 9,17 0-70-11,16 20-205-5,-38-13-55 11,0 0-386-8</inkml:trace>
    </iact:actionData>
  </iact:action>
  <iact:action type="add" startTime="13683">
    <iact:property name="dataType"/>
    <iact:actionData xml:id="d3">
      <inkml:trace xmlns:inkml="http://www.w3.org/2003/InkML" xml:id="stk3" contextRef="#ctx0" brushRef="#br0">10602 11889 429 0,'0'0'109'12,"167"0"4"-11,-83 0-1-1,10 0-67 1,6-5-15 9,2 0 26-7,-2 5-5 13,-6 0 2-15,-13 0 4 12,-8 0-4-13,-14 0-21 9,-15 0-10-2,-20 0-2 9,-11 2-4-16,-13 1-5 8,0 6 2-2,0 7-13 0,-50 5 2 2,-27 7-1 7,-33-4 10-13,-25-9-5 19,-12-10 0-21,-3-5 2 1,8 0 0 11,10 0-2 1,19 0-3-11,17 0-3 7,19 0 0 0,21 12 1-6,16-1 0 4,16-4 0 20,12-3-1-17,11-1 2-10,1-3-1 1,4 0 1 0,48 0 4 14,22 0 13-7,23 0-14-7,11 5-3 0,7 7 5 16,-1 4-2-10,-1-1 6-7,-3-1 3 7,-13-1 9 5,-16-4 3 1,-21-1-5-4,-29-5-4-9,-19 0-6 0,-12-3-1 8,-10 0-10 2,-51 0-8-1,-29-6-7 13,-10-16 15-8,6 0 5-12,8 3-5-1,18-5 0-1,17 11-3 15,11 1-50-13,40 12-65 29,0 0-126-17</inkml:trace>
    </iact:actionData>
  </iact:action>
  <iact:action type="add" startTime="15593">
    <iact:property name="dataType"/>
    <iact:actionData xml:id="d4">
      <inkml:trace xmlns:inkml="http://www.w3.org/2003/InkML" xml:id="stk4" contextRef="#ctx0" brushRef="#br0">14723 696 355 0,'0'0'133'19,"0"0"-71"-17,0 0 55-1,0 0-35 8,0 0-1-8,0 0 26 26,0 0-21-16,-121-51 0-11,77 51-24 1,-5 0-8 0,-8 27-17 6,-2 0-15 3,4 8-11-9,4-5 0 5,5 4-9 4,5-1 3-3,0 10-4 1,5 4 10-3,4 7 13 4,0 5-1 13,3 3-7-21,2 2-3 0,-1 10-6 31,4 10 3-31,9 5-4 1,2 10 4-1,0-4-2 0,9 1 14 22,1-4 1-6,0 1 3-13,-1-3-6-1,4-3-2-3,0-2-5 2,0-8-2 20,0-3 0-15,0 0-2-5,0-2-6 18,0-1 8-19,0 0-2-1,7-8-3 0,0-4 1 35,6-5 1-21,-1-9-4-12,-1-4 2-2,7 6 3 3,9 0-6 0,10 4 4-1,6 2-3 1,2-3-3 17,-2 4 5-19,2-6 0 1,-4-7 1 0,1-4-1 11,-9-3-1-3,-1-5 5-8,-3-4-9 27,-1 0 3-17,-5-6-4-8,3-2 2-1,4 0 1 0,1 0 0 0,4 0-1 2,7 0-1 6,4-3 2-8,8-2-3 2,1-7 1 9,4-5-1-1,2 0-4-11,3 0 4 1,6-25-2-3,-4-6 1 30,-5 2 0-21,-1-2 1-8,3 7 2 0,-3-4 4 1,-2-1-4-1,-2-5 0 22,1-4 5-13,-7-11-5-9,0-10-2-1,-5-8 1 11,-6-9 0-9,-6-8-1 29,-2-4 0-17,-11-1 2-11,3 1-2-1,-3 0-1-1,-2-6 0 0,-5-1 1 0,-6-7 0 19,-4-4-1-11,-3-8 1-9,0 0-1 1,0 1 1 3,0 12-1 16,-17 5 1-8,-9 4-3-12,-5 1 3 0,1 2 1 17,-7 4 0-5,5 10-1-12,-2 1-1 1,-1 5 1 6,2 4 0 20,-4 3 1-23,1 11-1-2,1 10-1-2,-4 6-1 6,-4 10 2 21,-2 6-4-18,-7 1 2-8,1 5 2 0,0-4 2-1,2 0-1 7,1-2 0 22,2-1 3-16,-1 0-3-11,7 6 0-1,-1 6 0 1,0 1-1-1,-2 7-3 3,-6 0 3 10,1 0 1-13,0 0 0 28,0 0 1-15,3 0-2-11,-3 15 2-2,3 7-2 1,2 6 1 2,0 10 2 8,2-1 4-11,-3 3 0 0,4 2-2 16,1 7-2 0,-2-5-1-13,1 4 2 0,0-6-3 1,3 1-1 43,0-1 1-28,-3 0-1-17,-1 1 0 1,-1-2 1 0,2 12-1 0,6 8 0-3,4 20 0 2,-1 1 2 0,5 4 0 0,2-2 4 1,8-8-4-3,0 0 5 15,7-3-2-16,5 3-1 1,-1 2 7-1,5 1 5 13,0-2-7-9,0-8 3 34,0 1 0-22,0-1-2-13,9-5-1-1,7 0-6 2,12-5 1-3,-1-3 2 1,7 1-3 0,6-7 5-1,11 1-1 13,-2 2-5-13,3 1 3 0,3 11 1 30,2-1-1-23,-1 0 0-7,1-13-2 3,-9-11-1-2,-3-10 3-1,-6-2 2 5,6 0 0 9,7 9-6-12,2-3 1 20,1-4-1-15,1 2-1-7,-4-13 1 0,-1-6 0-1,3-3-2 37,1-10-3-25,6 0 1-9,4 0 2-3,7-23-3 1,8-13 3 0,1-20 0 2,3-18-2-1,3-21 3 9,2-26-1 11,-4-16 1-9,-5-24-1-8,-16-13 1-4,-16-12 0 0,-16-5 4 0,-19 9-3 7,-13 2 1 44,0 5-2-32,-26 12 0-18,-24 15 0 0,-11 19 0 1,-11 27-6 1,-5 27-6-2,-11 21-10 3,1 17-47-4,-3 12-60 4,6 14-75 15,59 11-73-16,2 0-354-2</inkml:trace>
    </iact:actionData>
  </iact:action>
  <iact:action type="add" startTime="18003">
    <iact:property name="dataType"/>
    <iact:actionData xml:id="d5">
      <inkml:trace xmlns:inkml="http://www.w3.org/2003/InkML" xml:id="stk5" contextRef="#ctx0" brushRef="#br0">14384 3171 504 0,'0'0'272'12,"0"0"-152"-11,0 0-35 1,0 0-60-1,0 0 5 0,0 0 32-1,-84 0-11 1,45 10-4 0,-5 20-1-1,1 11-6 10,-3-6-7-7,2 5-6-2,-4-3-10-1,3 4-3 1,5 10 2 1,-1 14 7 10,-2 7 1-10,2 5-2 60,0-1 1-62,-2-4-8 16,4-1 3-13,4-4 3-2,5 1-2-1,1-1 10 4,5 0-6 0,4 7-5 0,0 4-3 0,2 1 3 3,2 9-2 12,3 7 0-17,9 7 1 1,-5 6-7-1,9 8 3 2,-1 2 12-2,1 3-12 33,0-7 3-17,0 2-3-14,0 5-2-1,1 3-3 0,15 6-2 0,5-5-3-2,-1-6-2 2,-4-10 1 2,4-8-1 12,-4-3-1-13,-9-8 0-3,1-4 0 3,-5-14 0-2,-3-5 0 0,0-5 0 11,0-2 0 6,0-2-1-17,0-7 3-2,0 6-3 1,0 2 1 31,0-3 0-12,-3 2 1-17,-5-2-1 1,1 6-1 0,-6 7 0 0,1-7 1 0,5-2 0 18,0-6 3-20,1-3-3-2,-3 4 0 1,4 13 0 2,-1 0 2-2,4 5-2 46,0 2 1-30,-6-4 4-14,0-9-3 0,-3-4 0 0,-2-9 0 0,6-14 0 0,-3 3-1 0,0-11-1 0,8-10 2 1,0-5-2-1,-4-7 2 18,3-5-2-17,0 3 0-2,1 6-2 1,-9-4 1 0,9 1-1-2,0-4 1 33,-1-2 0-30,3 0-2 11,-5 0 3-3,-1 0-1-8,-5 5-8 23,-1 5 8-22,1-5-1-1,2 4 1 1,-1-4 0 0,5 0 1-1,0-1-4 18,5-4-4-18,-3 0-13 1,1 0-9-1,-8-18 8 1,2-20 17 0,-1-11 4-1,0-7-1 0,-1-2-4 16,-3-6 1-16,0-5-4-1,3 3 1 0,5 9 0 0,2 0 7 1,-2 12-3 2,2 15 4 16,3 9 1-20,-2 14-1 0,2 7 1 2,0 0 1 0,0 0 4-1,0 0-2 1,-3 0 9 1,3 24-2 38,0 19 5-29,0 8 8-13,0 8-6 0,0 8 4 0,0 0-3 1,5 6-9 2,6-6-1-2,-6-2 0 2,5-11 0 14,-4-7 2-16,1-12 0 1,-4-16-1-1,3-7 8-1,-2-9 4 25,-4-3-7-25,4 0-3 1,11 0 3 53,2 0-7-41,11 0 3-8,11-17-6-2,-1-9 5 0,5-3 9 1,3-6-5-1,5-2-14 0,-3 1 0-1,7 2 0 18,-7 8 0-18,-2 9 0 2,-11 6 0-1,-6 5 0 1,-6 6 0-1,-7 0 0 1,-4 0 0-2,-9 0-43 2,-3 0-88 20,0 9-108-21,0-1-219-1</inkml:trace>
    </iact:actionData>
  </iact:action>
  <iact:action type="add" startTime="20929">
    <iact:property name="dataType"/>
    <iact:actionData xml:id="d6">
      <inkml:trace xmlns:inkml="http://www.w3.org/2003/InkML" xml:id="stk6" contextRef="#ctx0" brushRef="#br0">12682 10882 347 0,'0'0'164'28,"0"0"-41"-27,0 0-12 1,0 0-71 0,0 0-6-1,0 0-7 0,0 0 2 0,3 106 14 8,-3-84 2-7,0 0 7-1,0 4-13 1,0-7-11-1,0-4 1 20,0-4-11-19,0-5-6 2,0-6 7-1,12 0 4 18,10 0-5-19,5 0 1-1,9 0 4 5,8-6 9 16,5 1 15-20,8 1-1 2,1-1-5 29,4-1 1-25,2 0-8-3,-8-2-8 22,-8 3 1-26,-9 5-7 0,-11 0-4 2,-8 0 3 0,-7 0-7 1,0 0-9-2,-6 0 1 2,-2 0-2-1,3 3-2 15,-5-1-2-14,-3 1-2-4,0 0-7 1,0-3-10 39,0 6-11-24,0-1-24-10,0 3-22 0,-11 1-66 0,4-6-46 1,-4-3-307-4</inkml:trace>
    </iact:actionData>
  </iact:action>
  <iact:action type="remove" startTime="25243">
    <iact:property name="style" value="instant"/>
    <iact:actionData xml:id="d7" ref="#d6"/>
  </iact:action>
  <iact:action type="add" startTime="25472">
    <iact:property name="dataType" value="strokeEraser"/>
    <iact:actionData xml:id="d8">
      <inkml:trace xmlns:inkml="http://www.w3.org/2003/InkML" xml:id="stk7" contextRef="#ctx0" brushRef="#br1">19877 15414 514 0,'0'0'201'292,"0"0"-54"-286,0 0-49-2,0 0-52 1,0 0-35 4,-43 14-11-3,30-8-7 16,10-6-40-16,3 5-151 0</inkml:trace>
    </iact:actionData>
  </iact:action>
  <iact:action type="add" startTime="28418">
    <iact:property name="dataType"/>
    <iact:actionData xml:id="d9">
      <inkml:trace xmlns:inkml="http://www.w3.org/2003/InkML" xml:id="stk8" contextRef="#ctx0" brushRef="#br2">12758 8506 351 0,'0'0'159'19,"0"0"-3"-19,0 0-39 1,0 0-42 0,0 0-14 1,0-8 7 3,0 8-7 5,0-3-12-9,0 3-20-1,0 0-7 9,0-6-3 3,0-2 5-9,0-2 5 2,0-3 33 13,0 6 2-16,0-3-5 0,0 3 0 26,4 0 4-27,0-1-7 0,5 3-15 6,-3 1-13 0,-5 4-5 3,2 0-1-10,3 0 3 6,1 0 11 3,3 0-3-5,8 0-1 5,2 14-21 7,-1 7 4-16,-5-2-3 16,1 3-1-15,-3-5-1 6,4 6 0 6,-2-1-3-13,5 2-1 7,4 3 3 2,-1 1-6 10,-2 3 5-8,-1-1 3-7,6 4-1-1,-5-4 4 42,0-3-6-26,-1 1 2-15,1-1 2-1,-4-2-4 2,0-3-2-3,-7-5-2 2,-3 0 0 0,1-7-2 0,-4-5 0 0,1-2 0 0,-1 0-1 0,3 0 1 16,-6-3 0-17,0 0 0 0,3 3-2-1,1 0 0 2,3-1 2-1,2 1-1 0,-2 0 0 16,-7-1-1-18,2-2-1 1,-2 0-1 30,3 0 2-17,10 0-2-13,7 0-4 1,0-2-1 1,-4-12 3-3,-3 5-5 5,-5 7 4-4,-8-1 4 16,0 3-3-15,0 0 0-1,0 0-2 1,0 0-8 3,0 0-15 18,0 0-26-20,0 0-47-1,0 0-59-2,0 0-136 35,-8 0-248-21</inkml:trace>
    </iact:actionData>
  </iact:action>
  <iact:action type="add" startTime="29496">
    <iact:property name="dataType"/>
    <iact:actionData xml:id="d10">
      <inkml:trace xmlns:inkml="http://www.w3.org/2003/InkML" xml:id="stk9" contextRef="#ctx0" brushRef="#br2">13072 8373 724 0,'0'0'239'28,"0"0"-101"-25,0 0-25 0,0 0-42 0,0 0 19 1,0 0 8 0,0 0-2 0,8 72-31 0,-8-25 6-1,-14 9-15 0,-6 4-19 1,-3 2-8 0,0-1-8-1,-5-5-7 1,2-2-7-2,2-4 4 3,5-5 0-2,3-2-5 3,0-10 12-2,10-4-4 8,-4-9-5-11,10-12-4 1,0-3 0 0,0-5-2 2,0 0 0-1,0 0 1 37,0 0-4-39,0 0-2-1,0-31 2 1,4-15-3 1,16-6 3 3,4-4 0 1,-1-9 0-3,13 1-1 16,-3 0 1-15,7 2 1-1,-3 8 0 0,-5 7 0 2,-6 9 2-2,-4 10 2 1,-6 12 0-1,-9 6-2 1,-5 8 4 0,-2 2-4-1,0 0 2 2,0 0-2-2,0 8 5 0,-2 46-5 1,-27 13 14 0,-10 6-10-1,-4 1-6 3,-1-2 0-5,4 0 2 3,-1-6-3 1,5-7 0-1,8-9 1-1,2-10 0 0,9-12 1 2,7-14-2 0,7-8 0 2,3-6 4-4,0 0-4 1,0 0 3 0,0-39-2-1,18-20 0 14,16-23-1-13,1-6 0 0,2-4-1-1,2 2 1 1,-2 7 0 0,-7 12-1 0,-4 11 0 0,-8 9 1 0,-7 12-1-2,1 9 2 3,-8 8-2-2,-1 5 1-1,4 5 0 3,-7 9 0 0,3 3 0-1,-3 0 1-2,0 0 0 4,0 0 0-2,0 0 1 0,0 29 2 16,-10 21-4-16,-13 14 0-1,-2 4 0-2,-1-4 0 3,-3 4 0-1,2 3 0 2,-4-4 0 0,1-3 0-1,1-4 0 0,4-13 0 0,6-10 0 0,9-14 0 14,3-12 0-16,7-11 0 1,0 0 0-1,0 0 0 0,0-34 0 0,23-19 0-2,10-8 0 0,5-8 0 0,6-1 0 39,3-1 0-38,-8 11 0 14,-5 11 0-11,-14 18 0-2,-7 14 0-1,-6 9 0-1,-7 5 0 2,0 3 0 32,0 0 0-11,0 0 0-22,0-3 0 1,0-4 0 1,0-2-7-1,0 1-45 2,0 8-31-1,0 0-62-1,-10 0-90 12,-1 4-142-11</inkml:trace>
    </iact:actionData>
  </iact:action>
  <iact:action type="add" startTime="30681">
    <iact:property name="dataType"/>
    <iact:actionData xml:id="d11">
      <inkml:trace xmlns:inkml="http://www.w3.org/2003/InkML" xml:id="stk10" contextRef="#ctx0" brushRef="#br2">12614 8424 214 0,'0'0'530'12,"0"0"-350"-9,0 0-71 0,0 0-20-3,0 0-24 2,0 0-17 2,0 0 5-3,0-14 16 0,3 4-3 0,6-5-19 0,2 2-5 0,2-2-6 0,-1-2-2 1,4 6-10 1,3 0 6-1,3-3-3 1,1 5-10 0,0 5-1 1,3 4 9-2,-6 0 2 0,4 0-3 2,-4 0 0-2,3 22-2-2,-6 0-3 2,4 6 1 2,-2-1-5-2,-8 2 5 8,5 3-5-7,0-2 2-1,-4 0-2 0,1 5 0 12,3-9-2-10,-8-1 5-3,4-1-5 2,1-1-4 1,-1-3 3-3,1-3-2 3,0-2 0-1,1-2-2 0,1-2-8-1,-4 4 0 5,5-2 0-3,-1 1 0-4,-1 1 0 1,1-2 0 2,-2-2 0-1,-3-2 0 1,-3-1 0 19,3 1 0-19,0 1 0 0,-2 2 0 0,3 0 0 1,-2 1 0-3,0-4 0 3,1-1 0-1,-9-5 0-1,4 1 0 2,-5-4 0-1,4 0 0 17,3 0 0-16,9 0 0-1,7 0 0 1,-1 0 0 16,-3 0 0-20,-3 0 0 1,-7 0 0 0,-1-4 0 10,0 1 0 12,-6 1 0-19,-2-4-14-1,0 1-83 1,0-1-49-1,0 2-108 16,0 4-145-12</inkml:trace>
    </iact:actionData>
  </iact:action>
  <iact:action type="add" startTime="33532">
    <iact:property name="dataType"/>
    <iact:actionData xml:id="d12">
      <inkml:trace xmlns:inkml="http://www.w3.org/2003/InkML" xml:id="stk11" contextRef="#ctx0" brushRef="#br3">13377 9884 248 0,'0'0'336'39,"0"0"-89"-35,0 0-77-2,0 0-44 3,0 0 6-1,0 0 1-1,4-4-33 0,3 4-12 7,5 0-19-10,2 0-14 0,5 0-18 2,2 0-10-1,3 0-2 1,-1 4-5 0,1 4-6 0,-4 2-6 1,3 5-4 10,-6-3-2-9,-1 1 0 12,2 4 0-15,-8 5 0 4,0 1-1 5,-4 5 0 1,-6 0 0-10,0 4-1 5,0 1 0 9,0 1-1 4,0-2 0-19,-16-8 0 1,-12 1 0 12,-4-8-1-12,1-6 0 29,-9-4-1-22,7-7 1-6,6 0-4 0,-2 0-4-1,7 0-2-1,6-3-3 9,1-9 5 1,7-1 1 13,3-6 3-10,5 9 1-11,0-7-1 0,0 7 3 1,0 3-2 15,0 7 5-15,0 0-2 0,0 0 2 4,0 0 3 21,0 0-1-24,13 0-1 2,12 0-1-5,-2 0 1 2,6 0 0 16,3 0 0-16,0 0 1 2,6 0 2-4,-4 14 1 1,9 3 4 15,-3-1 0-14,-7 4 4-1,4 4 4 1,-7 0 0 27,-4-1-7-21,-5-4-3-6,-4-3-3-2,-10-4-1-1,-4-3-2 0,1-3-1 16,-4-6 0-16,0 0-5 30,0 0-19-17,0 0-30-12,0 0-47 1,0-15-67-2,0 3-74 0,0 11-139 10</inkml:trace>
    </iact:actionData>
  </iact:action>
  <iact:action type="add" startTime="41905">
    <iact:property name="dataType"/>
    <iact:actionData xml:id="d13">
      <inkml:trace xmlns:inkml="http://www.w3.org/2003/InkML" xml:id="stk12" contextRef="#ctx0" brushRef="#br4">22444 6776 800 0,'0'0'215'17,"0"0"-100"-16,0 0-33 1,0 0-17 0,0 0 18 1,0 0 2-1,7-7-6 0,-7 7 11-1,7 0-7 12,-4 20-34-12,0 17-24 0,0 2 4 12,-3 6-8 9,0 3-6-21,0-6-3-1,0-12-4 2,0-9 9 10,0-13-3-2,0-5 3-6,0-3-6 0,4 0 0 14,-4 0 0-16,0 0 1-2,0 0 1 6,6 0-4 1,4 2 6-2,4 7-7 4,8-1-7 2,1 1 3-4,-2-1 0-3,3-2 6 35,4 2-1-35,4 4 1 3,1-4 0-6,-2 3-5 1,-7-2-5 1,1 2 0 35,-1-3 0-38,0 0 0 4,0 1 0 0,0-4 0 4,9 2 0-4,2-4 0 19,5 2 0-20,12-3 0 2,8-2 0-3,12 0 0 0,7 0 0 1,0 0 0 0,2 0 0 12,-9 0 0-13,-3 0 0 2,-2 0 0 55,-8 0 0-57,6 0 0 0,5 0 0 0,5 0 0 0,1 0 0 4,5 0 0-4,-6 0 0-2,2 0 0 0,-3 0 0 1,-3 0 0 0,6 0 0 13,-2 0 0-13,-2 0 0 45,4 0 0-24,-12-2 0-16,-1-1 0 0,-5-6 0-2,-7 1 0 1,5-4 0-1,-5-1 0 2,-4-1 0 12,-5-3 0-12,1 3 0 0,-4 3 0-3,-2-2 0 0,-3 4 0 3,-8-3 0-2,2 7 0 16,-7-1 0-17,-3 1 0 0,-3 1 0 1,-5-2 0 1,-5 6 0-1,-1-2 0 1,0-1 0-1,-3 3 0 16,5 0 0-15,-7 0 0-2,0 0 0 2,4 0 0-1,-4 0 0 0,5 0 0 17,-1 0 0-15,-1 0 0-3,-3 0 0 1,0 0 0 0,0 0 0 16,0 0 0-16,3 0 0-1,3-14 0 0,4-19 0 0,3-18 0 1,-1-15 0 13,1 11 0-13,-5 1 0-1,-3 16 0 0,-5 9 0 1,0 12 0 7,0 12 0-8,0 5 0 14,0 0 0 4,0 0 0-18,0 0 0 1,0 22 0-2,0 23 0 1,0 4 0 4,-5 3 0 13,-1-3 0-17,4-5 0 2,-1 1 0-1,-2-1 0 18,5-1 0-20,-5-7 0 2,2-11 0 0,-5-5 0 0,7-15 0 17,1-1 0-16,0-4 0-1,-3 0 0-1,-7 0 0 40,-12 0 0-25,-16 0 0-15,-15 0 0 0,-5 0 0 1,-15 0 0-2,-8-9 0-1,-12 1 0 4,-7 1 0-2,-7 7 0 0,-6-5 0 1,-7 0 0 16,7 0 0-17,4 2 0 2,6 0 0-3,12 0 0-1,1 3 0-1,4 0 0 30,4 0 0-28,5 0 0 4,0 0 0-4,13 0 0 5,1 0 0-6,3-3 0 15,5-2 0-13,-2 2 0-2,4 1 0 39,4 2 0-20,1 0 0-17,1 0 0-1,4 0 0 2,2 0 0 1,2 0 0-1,-1 0 0 0,0 0 0 17,3 0 0-17,-1 0 0 0,5 0 0 0,-4 0 0 1,7 0 0 0,0 0 0 17,3 0 0-18,3 0 0 0,-1 0 0 1,2 0 0-1,-2 2 0-1,-2-2 0 2,2 3 0 15,-2 2 0-18,-1-2 0 2,2 3 0-2,-2 2 0-1,-1-3 0 2,5 4 0 22,-2 0 0-22,5-2 0-3,-2 3 0 1,9-4 0 45,4-2 0-35,1 0 0-8,9-4 0 1,-4 0 0 0,4 0 0-1,0 0 0 0,0 0 0 2,0 0 0-4,0 0 0-1,0 0 0 15,0-31 0-13,0-12 0-1,0-2 0 4,7 1 0 16,-1 0 0-20,1 7 0 0,-4 3 0 43,-2 11 0-25,2 3 0-9,-3 9 0-8,0 5 0-1,0 1 0 2,6-1-46 2,1-2-104-2,6 2-96 1,-6 6-85 1,-2 0-265 1</inkml:trace>
    </iact:actionData>
  </iact:action>
  <iact:action type="add" startTime="44916">
    <iact:property name="dataType"/>
    <iact:actionData xml:id="d14">
      <inkml:trace xmlns:inkml="http://www.w3.org/2003/InkML" xml:id="stk13" contextRef="#ctx0" brushRef="#br4">21310 3158 128 0,'0'0'185'13,"0"0"-50"-4,0 0-47-8,0 0-12-1,0 0-50 0,0 0-20 32,0 0-2-16,0-19 0-13,0 14 16-1,0 1 70-1,0 4 35-1,0 0 15 2,0 0 36 3,0 0-7 14,0 0-42-10,0 0-25-9,0 0-18 1,0 0-9 16,0 23-16-2,0 10-25-15,0 4-18 18,0-4 8-14,0-7-5-4,0-4-7 0,0-5 3 5,0-2-2 6,0-4-5-9,0 0 5 7,0-3-3 0,0 0 1-4,3-1-6 10,1-5 0-12,-4-2-3 3,5 0 1 3,-5 0 3-4,14 0 4 4,12 0-3-2,6 0 0 2,13 0-5-4,3 0 4 13,4 0-6-16,7 0 0 45,7 0 0-47,5-11 0 3,8 3 0 1,-5-1 0-3,6 7 0 2,-3-4 0 2,3 3 0 9,1 0 0-10,-1-5 0-2,1-1 0 0,3 1 0 17,3-1 0-12,3 1 0-6,1 2 0 1,9 3 0 21,-3-2 0-12,0 5 0-10,0 0 0 0,-10 0 0 1,6 0 0 11,-9 0 0-8,-3 0 0-5,-1 0 0 35,0 5 0-21,-6-2 0-10,0 3 0-2,5-6 0-2,-5 3 0 3,0-3 0 1,0 0 0-2,-4 0 0 9,-7 0 0-9,4 0 0 7,-6 0 0 17,4 0 0-23,-7 0 0 1,-3 0 0 0,5 2 0 16,1 1 0-17,1 0 0 1,5-1 0-1,-4-2 0 12,6 0 0-12,0 0 0-1,-5 0 0 0,-2 0 0 43,-4 0 0-33,6 0 0-11,-5-2 0-1,2 2 0 1,3-3 0 0,-3 3 0-1,3-3 0 1,-5 1 0 16,-2 2 0-16,-1 0 0 1,1 0 0 28,-1 0 0-23,-4 0 0-6,-2 0 0 0,-7 0 0 1,1 0 0 0,-4 5 0 8,1-2 0 13,-2-3 0-12,2 0 0-9,2 0 0-2,3 0 0 0,10 0 0 19,0 2 0-16,4 2 0-2,0 1 0 24,0-2 0-17,-1-3 0-8,-1 3 0 1,2-3 0 3,3 0 0 12,-2 2 0-15,6-2 0 22,0 4 0-15,-4-4 0-6,10 0 0 0,-5 8 0-1,5-2 0 11,-5 2 0-12,0-2 0 20,0-1 0-11,-7-5 0-7,5 0 0-2,-5 0 0 25,3 0 0-18,6 0 0-7,-2 0 0 1,4 0 0 5,2 0 0 25,-3 0 0-24,5 0 0-6,-4 0 0 0,4 0 0 1,0 0 0-1,6 0 0 9,4 0 0 11,7 3 0-12,-4 2 0-8,1-1 0 1,-11 1 0 0,1-2 0 20,-3-3 0-20,-5 0 0 35,-4 0 0-26,-4 0 0-11,-3 0 0 2,0 0 0-2,-2-8 0 1,-2-12 0-1,-2 6 0 2,-6-1 0 7,2 3 0 5,-6 5 0-13,-9 1 0 17,-1 1 0-8,-7-1 0-9,-11 3 0 0,8 0 0 17,-8 1 0-18,6 2 0 21,-3 0 0-19,1 0 0 0,-4 0 0 13,-2 0 0-13,1 0 0-2,0 0 0 28,-3 0 0-11,-2 0 0-17,1 0 0 0,-8 0 0 0,-1 0 0 1,-3 0 0 29,4 0 0-25,-1 0 0-4,-3 0 0 2,3 0 0-2,-3 0 0 0,0 0 0 12,7-3 0-13,1-26 0 10,5-15 0-3,0-11 0 11,-7-14 0-9,1-8 0-8,-6 8 0 0,4 5 0 24,-5 17 0-18,0 23 0-3,0 16 0-4,0 8-52 1,0 0-118 24,-37 0-95-17,24 8-86-7,0 16-576 1</inkml:trace>
    </iact:actionData>
  </iact:action>
  <iact:action type="add" startTime="48663">
    <iact:property name="dataType"/>
    <iact:actionData xml:id="d15">
      <inkml:trace xmlns:inkml="http://www.w3.org/2003/InkML" xml:id="stk14" contextRef="#ctx0" brushRef="#br4">21956 3341 225 0,'0'0'300'36,"0"0"-62"-33,0 0-35 0,0 0-55 0,0 0-55 0,0 0-23 10,0 0-7-9,24-17-11-2,-24 17-15 0,0 0 0 1,0 3 10-2,-24 28 13 12,-3 2-19-12,-1 2 11 1,-5 4 0 6,-3 0-8 14,0 11-3-22,-12 7-10 1,-9 4-2 4,-7 8-3 31,-5-11-5-15,-2 2-1-17,1-5-2-1,-1 2-1 0,-3-4 2 3,8-3-6-1,0-5 1-3,7-6 1 4,5 3-4 20,-1-2-5-21,7 6-2-1,1 1-4 58,5 0 0-41,2 5 0-17,4 2 0 1,-3 1 0-3,-2 4 0 2,1 7 0 0,1-6 0 0,1 8 0 0,-1 2 0 0,-2 9 0-1,1 2 0 19,3 1 0-19,-3 4 0 2,1 3 0 0,3-8 0-3,-2 8 0 1,4-2 0-1,0 9 0 44,2 8 0-25,1-6 0-19,2-7 0 2,2-5 0 0,2-18 0 0,2-12 0 0,6-5 0 0,4-6 0 0,2-1 0 0,3-1 0-1,-2 1 0 4,4 5 0 12,6 4 0-16,0 3 0 1,0 1 0-2,0-3 0 1,0-2 0 0,6 1 0 1,7 2 0 9,3 0 0-10,-3 4 0 0,1 3 0 0,3 9 0-1,-1-4 0 1,2-8 0 16,-2-9 0-14,0-9 0-3,-2-1 0 2,2 1 0-2,-3-6 0 6,2 2 0 15,-2-6 0-20,3 10 0-1,1 3 0 0,6 8 0 36,-2 5 0-21,3 0 0-16,-1-10 0-1,-5-3 0 0,5 0 0 0,-4-7 0 1,-2-2 0-1,6 1 0 0,-2-1 0 1,-1-2 0 1,-3 4 0 4,7-1 0-1,-3 7 0 36,5 8 0-26,3 1 0-13,3 8 0 2,5-4 0-3,-10-5 0 2,-2-16 0 0,-6-1 0-3,-6-8 0 1,-5-4 0 0,1-2 0 12,1 2 0 4,0-2 0-16,-4-3 0 2,3 2 0-2,4 1 0 29,-4 0 0-14,1 0 0-12,-2-3 0-1,-3-2 0 0,-5-8 0-1,0-1 0 2,0-4 0-3,0 2 0 14,0-1 0-2,0-1 0-9,0 0 0-3,0 2 0-1,0-4 0 37,0 0 0-21,0 0 0-13,0 0 0-1,0 0 0 2,-37 0 0 0,-15-23 0-1,-11-2 0 15,-6-9 0-14,0 0 0-1,-2-3 0 1,10 10 0 1,12 4 0 14,18 6 0-16,15 9 0 1,15 2 0 0,1 6 0-1,0-6 0 3,0 4 0 26,0-1 0-29,0 3 0 1,4 0 0-2,37 0 0-1,14 20 0 10,14 5 0-11,7 6 0 1,1-3 0 22,-6 1 0-10,-9-2 0-11,-11-2 0-1,-14-5 0-1,-9-8 0 7,-12-7 0 23,-12-5 0-17,8 0 0-11,-1 0 0-2,11-5 0 0,6-29 0 1,4-13 0 30,-8 2 0-17,-1-9 0-13,-11-2 0-1,-3-1 0 2,-2 7 0 1,-7 4 0-3,0 15 0 39,0 7 0-24,0 7 0-13,0 10 0 2,0 4 0-2,0 3 0-1,0-1 0-1,0-5 0 0,17 0-29 15,27 6-172-14,-15 0-183 4,-2 0 126 4</inkml:trace>
    </iact:actionData>
  </iact:action>
  <iact:action type="add" startTime="53461">
    <iact:property name="dataType"/>
    <iact:actionData xml:id="d16">
      <inkml:trace xmlns:inkml="http://www.w3.org/2003/InkML" xml:id="stk15" contextRef="#ctx0" brushRef="#br4">25599 10517 338 0,'0'0'136'33,"0"0"-36"-30,0 0 9 1,0 0-25 0,0 0 0-1,0 0-16-1,0 0-14 12,168-69-5-13,-139 56-4 3,2-4-11-3,6 0-13 1,4-3-6 1,-2 6-2-1,2 4 1 13,-8 7 3-12,-3 3 12 29,-1 0 8-17,-4 0-6-13,6 0 6 4,0 7-9-1,3 6-16-1,3-1-3 0,1-4-3 26,7-1-4-27,-1-2 2 0,-2-1 0 0,4-4-2 1,3 0 1 0,-1 0 1-2,9 0 0 2,-1 0 0-1,-2 0 1 3,-1-16 2 15,1 3 0-18,-3 1 1 2,2 6-2-2,-2 0 1 16,-6 5-2-17,-13 1-1 1,1 0 3 2,-7 0 1-2,5 0 0 13,-4 0-4-15,2 0-1 0,2 5-3 37,5-5-1-26,2 0-2-10,1 0 3 2,2 0 0-1,-8 0 0 1,0 6 1-2,3 1 0 2,-7 3 0 10,13 0-1-11,-1-1 0-1,3-1 0 0,6 1 0 20,-3-4 1-16,2 5-1-6,5-5 0 1,-1-3 0 43,1 4 1-19,-1-6-1-21,-2 0-1-1,-2 0 0 0,-5 0 1 1,1 0 0-1,-3-3-1 1,3-4 1-1,4 4 1 2,-2-1-1-2,3 4 0 16,-2 0 0-16,7 0 1 2,-3 0 0-2,11 0 0 2,6 0 0-2,10 0 0 20,8 0-1-21,2 4 0 1,3 1-1 0,-13-5 1 0,-12 0 0 1,-10 0 0 16,-20 0-1-17,-13-2-13-1,-14-25-79 2,-10-3-95 18,0 16-49-15,-31 4-426-3</inkml:trace>
    </iact:actionData>
  </iact:action>
  <iact:action type="add" startTime="55372">
    <iact:property name="dataType"/>
    <iact:actionData xml:id="d17">
      <inkml:trace xmlns:inkml="http://www.w3.org/2003/InkML" xml:id="stk16" contextRef="#ctx0" brushRef="#br4">18494 8484 753 0,'0'0'219'36,"0"0"-45"-34,0 0-30 0,0 0-27 1,-164 219-89-2,94-101 9 0,6 3-6 2,8-9-4 10,9-11-13-11,13-15-1 0,10-29 4 0,13-17-6-1,11-23 2 2,0-13 9 41,0-4 3-26,20-4 9-15,32-44-12 0,22-25-18 2,12-21-4-1,-1-20 0 9,5-1-1-8,-13 3 1-2,-10 22 0 4,-19 25 1 13,-22 31 1-15,-16 26 0 0,-10 8 9 0,0 37 42-2,-21 59 2 4,-23 47-12-2,-19 40-38 0,-3 12-2 2,-1 2-3 16,6-22 1-19,9-30-1-3,17-40 0 3,15-43 1 1,11-36-1-1,9-25-1 1,0-1 1 0,44-48-2 18,35-49-13-19,30-57 6 0,3-26 2 1,1-18 5-1,-16 24 2-2,-25 42 0 4,-30 54 0 14,-27 44 0-17,-15 34 1-1,0 17-1 0,-32 71 3 0,-33 45 19-1,-19 42-8 13,-5 30-13-14,-8 3 1 23,-2-9 2-1,14-21 1-21,15-38 1-1,21-42-1 1,24-42-2 1,15-32-1 41,10-24 0-22,35-46-2-19,48-58 0 1,34-44-1-1,24-42 1 1,4-15-1 0,-18 10 2-1,-21 37-1-1,-47 52 0 2,-31 57 1 0,-24 41-1 0,-4 8 1 19,-20 67 0-16,-36 45 17-1,-20 47 17-3,-9 19-20 1,-2 8 3 1,5-12-5 11,10-23-5 5,11-21 3-16,18-33-6 0,18-36 2 1,12-34-7 25,13-21 0-23,0-6 0-4,42-30 0 1,44-49 0 6,25-34 0-7,2-16 0 1,-6 0 0 22,-27 31 0-18,-26 36 0-3,-28 31 0 0,-22 28 0-1,-4 3 0 1,-10 61 0-1,-41 41 0 17,-15 36 0-16,2 2 0-1,-3-8 0 0,14-20 0-1,8-27 0 2,13-26 0 16,9-22 0-15,12-24 0-2,11-6 0-1,0-7 0 1,0 0 0 0,24 0 0-2,6 0 0 2,2-7 0 15,-12-1 0-15,-12-2 0-1,-8-5 0 1,0-10-73 15,0-15-45-14,0-1-105-1,-5 17-122 0,2 11-735 17</inkml:trace>
    </iact:actionData>
  </iact:action>
  <iact:action type="add" startTime="57390">
    <iact:property name="dataType"/>
    <iact:actionData xml:id="d18">
      <inkml:trace xmlns:inkml="http://www.w3.org/2003/InkML" xml:id="stk17" contextRef="#ctx0" brushRef="#br4">26840 9065 772 0,'0'0'422'36,"0"0"-235"-31,0 0-47-2,0 0-50 1,0 0-46 0,0 0 3-1,38 53-5 1,-34-35-5 0,3 1-1-2,-1 1-3 4,0 5-3-2,-2-1-3 1,-1 6-14-1,1-3 4 1,5-3-5 0,-6-11-8-1,1-4 1 5,-4-9-1-6,10 0 0 1,17 0-1 3,16-9 5-2,22-30-5-2,11-9 3 5,-2-3-5 8,-3 1 1-8,-10 8-1-3,-17 12 5 0,-16 13 8-2,-15 7 3 1,-10 10-3 25,-3 0-8-25,0 0-6 2,-3 40 0-2,-26 29 0 2,-9 15 0-1,-2-1 0-1,1-6 0 1,8-16 0-1,7-14 0 0,8-17 0-1,10-15 0 2,6-9 0-1,0-6 0 2,0 0 0-2,29-20 0 1,24-30 0-2,21-15 0 2,3-14 0 0,3 4 0-1,-19 8 0-1,-16 23 0 1,-21 23 0 1,-13 15 0-1,-11 6 0 1,0 2 0-1,-19 52 0-1,-32 25 0 22,-16 22 0-20,1 3 0-1,0 2 0 1,4-7 0-1,13-20 0 0,20-25 0 0,13-26 0 0,13-19 0 0,3-9 0 0,0 0 0 0,40-27 0 2,32-27 0 0,17-24 0 0,11-10 0-2,5 0 0 1,-26 17 0 0,-22 20 0 0,-31 32 0 18,-26 19 0-20,0 4 0 1,-55 60 0 0,-29 28 0-1,-16 21 0 1,-2-9 0 1,7-8 0 0,19-22 0-3,16-19 0 4,20-16 0-1,20-22 0-1,20-15 0 1,0-2 0-2,28-4 0 2,41-40 0-4,28-18 0 20,5-8 0-16,-5 1 0-1,-20 9 0 1,-28 22 0-4,-26 23 0 2,-17 12 0 2,-6 3 0 0,-6 5 0-1,-47 46 0-1,-20 16 0 1,-7 8 0 0,5-11 0 19,3-9 0-19,11-7 0-2,16-11 0 2,13-12 0 0,16-7 0 1,12-16 0 0,4-2 0 12,10 0 0-12,43 0 0-2,21-11 0 0,10-27 0 0,-1 1 0 1,-16 2 0 3,-24 13 0-2,-23 10 0-1,-12 10 0 1,-8 2 0 16,0 0 0-16,-41 5 0-2,-23 34 0 2,-13 15 0-1,6 0 0 0,2 1 0-1,15-4 0 19,11-11 0-18,17-16 0-2,18-11 0 0,3-13 0 1,5 0 0-2,0 0 0 1,8 0 0 0,20 0 0 0,5-3 0 35,-7-12 0-19,-4 5 0-16,-6-11-35 1,-9-4-109 3,-1 0-106-2,-6 13-83 1,0 7-224 1</inkml:trace>
    </iact:actionData>
  </iact:action>
  <iact:action type="add" startTime="66726">
    <iact:property name="dataType"/>
    <iact:actionData xml:id="d19">
      <inkml:trace xmlns:inkml="http://www.w3.org/2003/InkML" xml:id="stk18" contextRef="#ctx0" brushRef="#br5">21543 665 307 0,'0'0'308'79,"0"0"-58"-77,0 0-50-1,0 0-43 1,0 0-26 1,0 0-24 0,0 0-13 0,0 0-11 21,-8 0-11-17,-40 17 5-3,-26 3-19 1,-16-6 0-1,-7-4-12-1,-5 0-10 2,-5-10-5-2,1 0-6 1,-2 0-18 10,5 0-7-9,6 0 0 3,1-10 0 13,8 3 0-17,2-1 0 1,-2 3 0-2,1-2 0 1,7 4 0 6,-7 1 0-4,7 2 0-1,-4 0 0 1,-3 0 0 3,-10 0 0-3,0 0 0 19,0 5 0-15,3 12 0-4,7 1 0-3,7-2 0 1,6-6 0 1,13-3 0-1,12-1 0 2,5-4 0-4,8-2 0 2,1 3 0-1,5 0 0 22,11-3 0-22,6 0 0 2,4 2 0-1,9-2 0 3,-3 4 0-3,0-1 0-1,3 5 0 0,-5 2 0 1,5 10 0 1,0 4 0-2,0-2 0-1,0-3 0 0,-5-7 0 22,2-7 0-20,-1-2 0-1,4 2 0 3,0-2 0 0,0 6 0-3,-3 1 0 0,3 5 0 0,0 5 0 1,0 5 0 16,0 7 0-20,0 4 0 1,0 5 0-1,0 10 0 0,0 11 0 30,3 8 0-13,6 12 0-14,-1 13 0-1,-2 1 0-1,-4 8 0-1,-2-1 0 2,0 4 0 13,0-5 0-13,0 2 0 4,0-4 0 17,0 0 0-21,0-1 0 2,-5 12 0 3,2-2 0 3,-5 1 0-8,3-1 0-2,1-8 0 18,-5-9 0-1,-1-15 0-14,6-16 0-2,-9-9 0 2,0-6 0 35,1-5 0-17,-2-7 0-18,9-3 0 0,-3-11 0 0,8-7 0 0,0-5 0 1,0-8 0-3,0 4 0 2,0-2 0-1,0-2 0 10,0 0 0-9,0 0 0 0,29 3 0 16,7 0 0-11,-1 3 0-6,18-3 0 1,11-3 0 13,11 0 0-13,20 0 0 1,8 0 0-1,14-9 0 12,8-3 0-11,1 7 0 37,-12 5 0-31,-4 0 0-8,-2 0 0 1,-5 0 0 0,5 0 0-1,5 0 0 2,8 0 0-4,40 0 0 21,7 0 0-17,6 0 0 1,5 0 0 18,-26 0 0-21,-7 0 0 2,2 4 0 0,-9 3 0 0,-4-1 0 16,7 3 0-17,3 1 0 1,6-4 0-2,4 3 0 2,13-9 0 17,4 0 0-21,7 0 0 3,9 0 0 4,-7 0 0 18,-5 0 0-22,-2 0 0 0,-6 5 0-1,-3 5 0 2,-4-3 0 16,-9-4 0-16,3-3 0-2,-1 0 0 2,-12 0 0 16,-2 0 0-19,0-5 0 2,-8-4 0-1,17 3 0 43,-4 1 0-29,8 3 0-14,-5 2 0-1,-4 0 0 1,-6 0 0-2,-2 0 0 2,-1 0 0 2,-2 2 0-1,0 5 0 1,-1-3 0 17,6-4 0-19,1 0 0 2,-1 0 0 0,-8 0 0 14,-4 0 0-18,-4 4 0 1,-2 1 0 44,11-3 0-42,15 4 0 6,9-6 0-7,12 4 0 2,7-4 0 0,4 0 0 0,6 0 0 11,-7 0 0-11,-3 0 0-1,-10 0 0 0,0 0 0 0,-13 0 0 2,-4 0 0 11,-3 0 0-12,-14 0 0-1,-2 0 0 4,-3 0 0 25,-12 0 0-29,-13-12 0 1,-24 3 0-2,-19 3 0 5,-22 4 0 11,-15 2 0-14,-8-3 0-1,-4 3 0 0,-5 0 0 1,3 0 0 13,1 0 0-14,6 0 0-3,6 0 0 0,6 0 0 1,8 0 0 28,5 3 0-19,-2 9 0-9,0-5 0 1,-15 3 0 1,-1-10 0-1,-11 2 0 6,-2-2 0 1,-6 0 0 31,2 0 0-24,2 0 0-13,-5 0 0 0,2 0 0-1,7 0 0-2,1-19 0 1,0-30 0 1,-5-24 0 8,2-25 0-9,-3-40 0-1,-4-30 0 5,2-35 0 20,-2-18 0-17,0-11 0-8,0 5 0 1,0 14 0 8,0 16 0 16,0 28 0-15,0 23 0-10,0 22 0 0,0 21 0 1,0 12 0 3,0 23 0 21,0 17 0-18,-10 19 0-7,5 10 0 1,-5 1 0 28,4 14 0-20,-1-2 0-9,3 3 0 0,-8 1 0 0,5-1 0 5,-9 6 0 11,-9-3 0-7,-7 3 0-9,-8 0 0 41,-17 0 0-25,1 0 0-13,-9 12 0 1,-2-7 0-1,0-5 0 0,-15 0 0 1,3 0 0-2,-6-5 0 14,-1-7 0-14,4 4 0 1,-8 8 0-2,-6 0 0 1,-13 0 0 3,-11 11 0 12,-15 6 0-16,-11-8 0 41,-15-2 0-23,-3-7 0-17,-11 0 0 2,-9 0 0 0,-3 0 0-1,3 0 0 0,-6 0 0 1,4-16 0-1,6-4 0 12,-5 6 0-15,-8 3 0 2,2 11 0 2,-19 0 0-1,-8 14 0 22,-6 19 0-16,-1-2 0-6,-11-3 0 7,1-11 0-7,-3-5 0 16,8-7 0-18,1 3 0-1,-5 1 0 1,-11-1 0 1,-8 1 0 32,-19 0 0-20,-1-1 0-13,-6-2 0 0,-2-6 0 3,4 0 0-1,12 0 0 0,4 0 0 0,-7 0 0-2,1-6 0 9,-14 0 0 14,-3-2 0-20,8-4 0 0,-2-1 0 0,11-4 0 16,15-6 0-18,16-3 0 0,1 1 0 0,5 3 0 39,-2 5 0-21,1 12 0-19,9-1 0 2,6 6 0-1,11 0 0 0,4 0 0-1,17 0 0-1,3 0 0 1,4 0 0 1,6 0 0 4,-11 0 0 1,0 0 0 18,-2 0 0-23,0 0 0 1,6 0 0 0,6-8 0 40,14 2 0-26,7 3 0-12,26 3 0 0,29 0 0-1,33 0 0 0,29 0 0 1,26 0 0-2,8 0 0 0,0 0 0 13,0 0 0-12,0 0 0-3,0 0 0 2,0 0 0 0,0 0 0-2,0 0 0 6,0 0 0 15,0 0 0-18,0 0 0-1,0 0 0 1,0 0 0 14,0 17 0-15,0 9 0 1,0 4 0 0,0 4 0 0,4 11 0 15,3 11 0-16,3 17 0 0,-2 15 0 0,5 6 0 12,6 14 0-12,-5 5 0 1,9 7 0-4,0 9 0 32,-2 2 0-16,2 10 0-15,0 0 0-1,2 4 0 1,-2 5 0-1,-1-6 0 51,-4-10 0-31,-4-13 0-19,1-8 0 0,1-18 0-1,2-13 0 4,-4-23 0 0,2-11 0-1,-6-9 0-3,-4 1 0 1,-1 9 0 0,-3 11 0 6,0-2 0 8,-2 13 0 5,0-11 0-16,9-10 0-4,-2-14 0 1,-4-8 0 42,1-11 0-27,-4-6 0-13,0 0 0 4,0-1 0-4,0-3 0 2,0 5 0 1,0-7 0-1,0-2 0 4,0 0 0-5,0-3 0 1,0 2 0 16,0 3 0-17,0-1 0 0,0-1 0-1,0 0 0 4,0-3 0-3,0 0 0-2,0 2 0 18,0-2 0-16,0 5 0 0,0-5 0 1,0 0 0-1,0 0 0 21,0 0 0-22,0 4 0 2,0-4 0-1,0 0 0 0,0 0 0 15,0 0 0-16,0 0 0 1,0 0 0-1,0 0 0 1,0 0 0 1,0 0 0-1,0 0 0 19,0 0 0-18,0 0 0 0,0 0 0-1,0 0 0 3,0 0 0 15,0 0 0-18,0 0 0 0,0 0 0 0,0 0 0 1,0 0 0 0,0 0 0 17,0 0 0-18,0 0 0 1,0 0 0-2,0 0 0 1,0 0 0 0,0 0 0 14,0 0 0-15,0 0 0-3,0 0 0 3,0 0 0 0,0 0 0 13,0 0 0-14,0 0 0 1,0 0 0 0,0 0 0 20,0 0 0-20,0 0 0-2,0 0 0-1,0 0 0 44,0 0 0-22,0 0 0-18,0 0 0 1,0 0 0 0,0 0 0 0,0 0 0-1,0 0 0 0,0 0 0 18,0 0 0-18,0 0 0 0,0 0 0-1,0 0 0 0,0 0 0 3,0 0 0 15,0 0 0-17,0 0 0-1,0 0 0 1,0 0 0 0,0 0 0 0,0 0 0-1,0 0 0 16,0 0 0-15,0 0 0-1,0 0 0 1,0 0 0 0,0 0 0 0,0 0 0 16,0 0 0-16,0 0 0-1,0 0 0 1,0 0 0-1,0 0 0 18,0 0 0-18,0 0 0-1,0 0 0 1,0 0 0 5,0 0 0 9,4-31 0-16,-2-11-11 3,-2 0-162-4,0 30-163 17,0 12-163 8</inkml:trace>
    </iact:actionData>
  </iact:action>
  <iact:action type="remove" startTime="76102">
    <iact:property name="style" value="instant"/>
    <iact:actionData xml:id="d20" ref="#d19"/>
  </iact:action>
  <iact:action type="add" startTime="76374">
    <iact:property name="dataType" value="strokeEraser"/>
    <iact:actionData xml:id="d21">
      <inkml:trace xmlns:inkml="http://www.w3.org/2003/InkML" xml:id="stk19" contextRef="#ctx0" brushRef="#br1">22827 6514 295 0,'0'0'275'353,"0"0"-171"-350,0 0-4 1,0 0-36-1,0 0-40 3,0 0-18-2,0 0 1 0,6 8-6 15,-6-8-1-14,0 0-26-3,0 0-54 0,0 0-113 1,0 3-77-2</inkml:trace>
    </iact:actionData>
  </iact:action>
  <iact:action type="add" startTime="79309">
    <iact:property name="dataType"/>
    <iact:actionData xml:id="d22">
      <inkml:trace xmlns:inkml="http://www.w3.org/2003/InkML" xml:id="stk20" contextRef="#ctx0" brushRef="#br5">27813 896 627 0,'0'0'188'12,"0"0"-133"-1,0 0 28-8,0 0 11-3,0 0-25 1,0 0 5-1,0 0 3 24,-45 14-15-8,29-14 5-16,-5 0-9 1,1 3-7 1,-6 0-3 2,-4 2-3 30,-1 1-14-24,-5 0 7-9,-5 1-4 0,5 3-10-1,-7-2-3 2,-5 0 6 1,1 1-5 24,-3-4-5-14,-3 2-1-13,0-5-2 21,-1-2-4-20,-4 0-5 1,-1 0 4 1,-2 0 4 1,1 0-8 0,7 0 1 14,5-2 2-17,-7-5-1 0,10 4-4 18,-9-3-1 3,-2 5 2-15,2 1 4 0,-2-4-3-4,6 4-1 21,3 0 5-22,3-3-5 1,3 3 2 1,5-3-5 0,-1 3 1 16,-3 0 0-17,8-2 1 1,-7-1-2 0,3 1-1 19,-2-5 0-21,-1-1 1 0,-1 3 0 1,-4-1 1 0,-5-8 3 0,-9 0-4 1,-16-9 0 15,0-8 4-18,-9 3-1-1,4-2-3 0,-5 1 2 37,0 5-3-33,-3-4 1 16,7 4-1-19,2 7 3 1,5 4-2 1,2 1 0 0,0 4 1 1,-1 0 0-2,4 4-1 1,4 2 2 39,4-1-2-24,4 3 1-13,6 0-1-2,7 0-1 0,-2 0-1 0,2 0 0 1,-1 0 2 1,-5 0 1-1,-2 0-1-1,-3 0 1 15,-2 0 2-14,-8-3-2-1,-13-2 0 0,0-7 3 0,-9 1-3 9,-7-6 1-9,-3 0-2-1,-4-2-1 0,0-1 2 2,1 1-2 9,-3-1 2-10,-4 3-1 24,1 2 3-13,1 2-2-13,1 3 1 0,6 8 1 0,9 2-2-1,-5 0 1 11,6 0-3 24,-7 0 0-20,-2 0 0-13,-6 15 0 0,-2 4 0-1,1 6 0-1,-1 3 0 0,11-2 0 1,5-1 0 23,-5-5 0-19,-1 0 0-5,-5-6 0 0,0-1 0 28,-3-6 0-18,-7-7 0-10,2 0 0 1,-6 0 0 0,4 0 0 8,2 0 0 26,5-9 0-20,-2 1 0-14,-1-7 0-1,-3-2 0 1,8 1 0 0,0 4 0 1,1 1 0 3,5 8 0 9,5 3 0-12,17 0 0 40,-1 0 0-29,10 0 0-11,13 0 0-1,7 7 0-1,11-3 0 0,12-1 0 3,8-3 0 0,8 0 0-1,1 0 0 11,-3 0 0-12,2 0 0 33,1 0 0-27,-6 0 0-7,9 0 0 1,-4 0 0-1,1 0 0 0,-1 3 0 20,1-3 0-5,3 0 0-15,0 0 0 1,-2 3 0 7,2 3 0 0,0 7 0 4,-3 15 0-7,-3 9 0-4,6 12 0 9,-4 3 0 4,1-1 0-11,0 5 0 22,-7 1 0-11,3-2 0-13,0 0 0 2,-2-6 0-1,5 3 0-1,-8 2 0 1,5 20 0 16,0 14 0-14,1 12 0 0,1 13 0 10,5 8 0-5,0 11 0-8,0 3 0 0,0 3 0 6,11-8 0 16,2-11 0-12,-12-8 0-9,-1-19 0-1,0-7 0 1,0-13 0 30,0-4 0-21,0-1 0-11,-1-5 0 1,-2-2 0-1,3-7 0 1,0-8 0 7,0-15 0 22,0-2 0-22,0-11 0-7,0-3 0 1,0-2 0-1,0-1 0 0,0 6 0 20,0 3 0-10,0 7 0-10,0 2 0 0,0 4 0 3,4 6 0 38,5 10 0-33,-6 1 0-8,-2 6 0 0,-1 1 0 0,0 2 0-1,0-6 0 0,0-9 0 18,0-12 0-15,0-15 0-1,0-9 0 27,0-2 0-17,0-3 0-10,0-1 0-2,0 4 0 2,0-4 0 0,3 2 0 14,9-3 0-11,2-1 0-3,9 0 0 21,8 0 0-14,-1 4 0-9,-7-4 0 0,-2 0 0 1,-5 0 0 26,-9 0 0-20,-3 0 0-6,-1 3 0-1,-3-3 0 0,0 3 0 12,0-1 0-6,0-2 0 14,0 0 0-8,0 0 0-6,0 0 0-4,0 0 0 4,0 0 0 7,0 0 0-11,9 0 0-1,-8 0 0 12,5 0-57-6,-2 0-85-6,1 0-85 5,-5 0-138 15,0 0-374-7</inkml:trace>
    </iact:actionData>
  </iact:action>
  <iact:action type="remove" startTime="83275">
    <iact:property name="style" value="instant"/>
    <iact:actionData xml:id="d23" ref="#d22"/>
  </iact:action>
  <iact:action type="add" startTime="83566">
    <iact:property name="dataType" value="strokeEraser"/>
    <iact:actionData xml:id="d24">
      <inkml:trace xmlns:inkml="http://www.w3.org/2003/InkML" xml:id="stk21" contextRef="#ctx0" brushRef="#br1">26177 5112 431 0,'0'0'403'322,"0"0"-276"-310,0 0-11-6,0 0 17 3,0 0-48 1,0 0-34 16,-7 0-19-20,7 3-23-1,0 5-9 1,0 9-4 0,0-9-74-2,0 1-222 5</inkml:trace>
    </iact:actionData>
  </iact:action>
  <iact:action type="add" startTime="86039">
    <iact:property name="dataType"/>
    <iact:actionData xml:id="d25">
      <inkml:trace xmlns:inkml="http://www.w3.org/2003/InkML" xml:id="stk22" contextRef="#ctx0" brushRef="#br5">26570 637 380 0,'0'0'122'29,"0"0"-41"-21,0 0 69-5,0 0 9-2,0 0-28 0,0 0-31-1,0 0 6 1,-97 40-3 1,42-21-8 15,-7 1-9-15,-8 2-14-1,-7-4-4 0,-2-1-12 2,-5-7-4 14,-5-1-15-12,-4-6-7-3,-4 0 1 51,3-3-9-53,-6 0 6 21,3 0-7-15,-3 0-4-3,-10 0 0 2,2 0 7-1,-2 0-4 3,-4 0 6-3,-12 0-13 16,-6 0-13-16,-4 0 0-2,2 0 0 1,7 0 0 0,1 0 0 1,-17 5 0 18,3 9 0-21,-7 0 0 6,0 7 0-5,13-2 0 2,7-2 0 1,2-4 0 19,5-4 0-21,-1-1 0 1,1-1 0-4,7-7 0 0,-1 0 0 1,6 0 0 0,8 0 0-1,-1 0 0 14,1 0 0 2,-10-4 0 1,-1 4 0-10,7 0 0-3,-6 0 0-2,3 0 0 2,2-3 0 13,-5-2 0-16,7 5 0-1,6 0 0 1,10 0 0 35,6 0 0-21,6 0 0-14,6 0 0 2,6 0 0 1,5 0 0-1,-2 0 0 2,4-3 0-4,-8-8 0 13,4 0 0-13,2 5 0 2,-5 0 0 0,3 4 0 58,-9-3 0-59,-2 1 0 2,-3-2 0 1,-6 1 0-3,0-4 0 2,-4 1 0-2,-4-4 0 1,-5-1 0 2,-4 1 0-2,-10-5 0-1,-6-2 0 12,1-2 0-8,-4 4 0-5,4 7 0 54,-2 5 0-44,1 5 0-6,6 0 0-2,7 0 0 4,14 0 0-3,2 15 0 1,7 9 0 0,-3 1 0 13,-4 0 0-17,-1 0 0 1,2-2 0 2,9-6 0 1,21-6 0-1,22-3 0-1,18-4 0 17,13-4 0-16,0 0 0 0,0 0 0-1,0 0 0 1,0 0 0 0,0 0 0-1,0 1 0 1,0 15 0 14,0 9 0-16,0 16 0 0,10 12 0-1,6 13 0 3,-1 13 0 3,-2 16 0 17,3 21 0-22,-5 16 0 2,8 5 0-1,-1 6 0 13,5 0 0-15,6 1 0 2,-2-1 0 33,1 1 0-21,1-15 0-13,-9-3 0 3,-3-7 0-2,-1-4 0-1,-4-3 0 0,-3-6 0 1,1-1 0-3,0-7 0 4,-7-8 0 20,0-6 0-19,-3-10 0-3,0-15 0 1,1-14 0 38,2-18 0-27,2-10 0-11,-5-9 0-1,0 4 0 0,0 17 0-2,0 15 0 1,0 24 0 1,0 10 0 2,0 6 0 11,0-12 0-15,0-28 0 2,0-14 0 3,0-18 0 34,0-9 0-24,0-3 0-15,0 0 0 2,26 0 0 2,8 0 0-3,14 0 0 2,10-3 0-1,5-9 0-1,9 2 0 20,21-7 0-19,0 2 0 0,11 5 0 39,-4 1 0-16,-9 6 0-21,3-2 0-1,2 5 0-1,4 0 0 0,0 0 0 2,9 0 0 0,7-3 0 1,6-11 0-3,11-6 0 2,2-3 0 16,1-4 0-16,0 7 0-1,-11 3 0-3,-15 5 0 2,-14 10 0 9,-8-1 0-9,-11 3 0 18,-6 0 0-4,-4 0 0-13,-11 0 0-3,-5 0 0 0,-5 0 0 1,1 0 0 8,1 0 0 22,-2 0 0-15,8-3 0-11,-7-1 0-4,13-1 0 0,4 0 0-1,-2 2 0 0,3-2 0 17,2 3 0-17,2-5 0 0,3 7 0 28,3 0 0-13,-1 0 0-12,4 0 0-1,5 0 0 0,-8 0 0 1,8 0 0 11,-2 0 0-12,7-10 0-1,1-5 0 45,12 2 0-30,8 1 0-14,8 3 0 2,1 6 0-1,5 3 0 1,-3 0 0-1,5 0 0 1,-2 7 0-1,-1-2 0 13,-2 3 0-12,1-3 0-2,-3 1 0 2,0 0 0-1,2-3 0 14,2 2 0-16,-2-2 0-1,3 3 0 15,-1 2 0-13,-6 1 0 46,0 2 0-31,-3 3 0-13,7-4 0-1,4-6 0 1,12-4 0-1,-1 0 0-2,1 0 0-1,2 0 0 1,2 0 0 2,4 0 0-1,4 0 0 2,-11 0 0 3,4 0 0 11,-8 0 0-17,-5 0 0 2,-1 0 0-1,-9 6 0 43,-9 3 0-29,-5-1 0-15,-7 0 0 1,6 4 0 3,1-5 0-2,17 5 0 2,-4-7 0-3,8-5 0 2,1 0 0 15,-4 0 0-16,7 0 0 1,-2-14 0-2,-5 6 0 1,-3 6 0 0,-13-1 0 13,-11 3 0-13,-1 0 0 1,-4 0 0 0,0 0 0 34,-13 0 0-24,-6 0 0-8,6 0 0-4,-3 0 0 2,0 0 0-1,-5 0 0-2,-5 0 0-1,-4 0 0 15,0-4 0-15,4-1 0 1,-3 0 0 19,3-1 0 1,-2-3 0-13,5 1 0-8,1 1 0 2,4-6 0 2,-8 4 0 15,1 1 0-15,6 6 0-2,3-1 0 0,8 3 0 0,2 0 0 27,10 0 0-14,3 0 0-9,-4 0 0-6,-2 0 0 1,-14-2 0 0,-8-8 0 4,-15 5 0 16,-13 3 0-19,-12-2 0 0,-13 1 0 1,-8 3 0-1,-2-1 0 25,-3 1 0-25,1-4 0-1,-4 1 0 1,0 3 0 44,0 0 0-26,0 0 0-17,0 0 0 1,0-9 0 0,0-21 0 0,0-21 0-1,0-31 0 0,0-21 0 0,6-24 0 14,4-16 0-16,8-13 0 3,-2-11 0-2,1-8 0-2,-4-2 0 0,-6 7 0 0,-4 5 0 30,-1 15 0-13,2 11 0-13,-4 16 0-4,0 10 0 3,0 7 0 1,0 2 0 0,0 8 0 2,0 0 0 17,-16 9 0-20,-1 6 0 0,-2 2 0 1,-1 7 0-4,4 7 0 16,1 5 0-16,1 15 0 31,1 15 0-15,2 13 0-15,6 8 0 4,-1 1 0-2,-4-1 0 1,-5 1 0-1,-8-9 0-2,-6-3 0 45,0-3 0-28,-10 1 0-16,6 5 0 3,-7 7 0-3,-5 7 0 1,-7 3 0 0,-9 0 0 0,-10 0 0-1,-5 0 0-2,-4 3 0 2,-4 5 0 2,-6-2 0 7,-10-6 0-9,-4 0 0 4,-5 0 0 1,-7-19 0 9,-4-5 0-13,-4 4 0-1,-9 10 0 42,-8 2 0-26,1-1 0-15,-2 3 0 1,-5-5 0-2,-1-6 0 2,-2 0 0 0,-3 0 0-1,13 6 0 0,-1 5 0 2,6 6 0-2,8 0 0 18,2 0 0-21,12 0 0 2,3 12 0 2,9 4 0-2,5 3 0 8,7 2 0 37,-3-2 0-26,-8 1 0-16,-2-3 0-2,-9 0 0-1,-1-2 0 0,8-5 0 1,-2-5 0 0,4-1 0 0,-1-4 0 0,-4 0 0-2,3 0 0 19,-3 0 0-16,4 0 0-2,3-4 0 1,5 4 0 0,-2 0 0 0,0 0 0 16,3 0 0-19,4 0 0 1,3 0 0 11,0 0 0 13,-6 0 0-22,8 0 0 1,2 0 0 1,2 0 0-3,1 0 0 20,-4 0 0-21,-13 0 0-1,-13 0 0 1,-9 4 0 40,-3-4 0-21,-8 0 0-16,-11 0 0-2,-10 0 0 2,-8-6 0-1,-6-11 0-1,-2 0 0-1,6-3 0 1,-4 7 0 19,-2-2 0-16,1 7 0-2,8-1 0-1,1 4 0 1,-4 0 0 0,0-4 0 22,-10 3 0-22,-6-1 0-2,6 3 0-1,-3 4 0 10,5 0 0-8,4 0 0 34,-4 0 0-21,1 0 0-15,7 0 0 2,-4 9 0 0,1-5 0 1,6 6 0-3,5-5 0 1,-1-2 0 24,0 0 0-23,-2-1 0 0,1 7 0 0,4 2 0 43,10 4 0-24,11 2 0-18,2 2 0 0,9 1 0-2,11-5 0 0,15 6 0 2,19-10 0-3,20-2 0 1,11-3 0-1,12-4 0 0,4-2 0 39,-1 0 0-27,-1 0 0-11,-2 0 0 1,-4 0 0 2,-2 0 0-2,-3 3 0 0,-9 6 0 1,4 2 0 9,-2 3 0-9,7-1 0 33,11-1 0-23,8-4 0-11,14-1 0-1,0-5 0 1,3-2 0 0,-1 5 0-1,-8 1 0 2,2 5 0 3,-13 1 0 32,8-4 0-23,0 4 0-11,2-7 0-4,4 3 0 1,-6-4 0 1,-1 4 0 1,-7-1 0-2,-3-1 0 1,-5 3 0 15,4-6 0 12,11 2 0-12,1-2 0-13,6 1 0-1,7 1 0 1,0 7 0-1,3 12 0 0,0 4 0 0,0 17 0 0,0 9 0-1,0 5 0 0,0 8 0 12,0-3 0 5,0 13 0-17,0 13 0 0,0 13 0-1,16 12 0 27,16 18 0 20,0 5 0-47,8 11 0 0,1 11 0 1,4 3 0 0,-5-3 0 1,-2-9 0-1,-2-13 0 4,-2-20 0 14,-7-14 0-17,-1-13 0 1,-7-12 0-2,-3-4 0 37,3 1 0-21,-2-3 0-17,-4-5 0 0,-2-2 0-1,0-7 0 4,-6-2 0-1,-1-6 0 0,-4-7 0 0,3 7 0-2,0 0 0-1,4-4 0 0,-4-10 0 0,1-15 0 31,2-12 0-13,-3-5 0-15,-3-3 0 1,0 1 0-2,3 0 0 0,5 3 0 0,8-1 0 38,5 6 0-28,8 4 0-11,-3-1 0 0,3-4 0-1,7 0 0 3,-4-3 0 2,0 3 0 2,-3 1 0 32,3-2 0-20,2 8 0-17,4-7 0 3,-2 1 0-4,12-2 0 0,2-7 0 2,16-2 0-1,31 0 0 1,12 0 0 2,11 0 0 3,14 0 0 38,-14 0 0-28,6 0 0-16,5 0 0-2,-2 0 0 1,-6 0 0 2,1-2 0 0,3-1 0-1,-4-3 0 1,-6 0 0 0,-5 4 0-2,-12 2 0 14,-10-3 0-15,-19 3 0 27,-10 0 0-21,-9-3 0-6,-9 3 0 1,-6-3 0-1,-6-1 0 10,3 0 0 17,5 1 0-16,7 1 0-7,9 2 0-3,9 0 0 1,4 0 0-2,3 0 0 13,9 0 0 4,-9 0 0-16,12 9 0 0,1 4 0 34,13 1 0-24,7 3 0-7,17-4 0-3,6-5 0 3,2-8 0 0,-7 0 0-3,-9 0 0 2,-6 0 0 19,-5 0 0-15,-7 0 0-3,2-5 0 3,-8-3 0 13,-2 0 0-15,1-4 0-3,-4-2 0-1,2 0 0 2,2 1 0 1,-8 0 0 13,-8 5 0-13,-2 6 0-2,-3 2 0 43,-9 0 0-28,1 0 0-13,5 0 0 4,-5 0 0-4,-2 0 0 0,4 0 0 4,-5 0 0-4,11 0 0 4,1-5 0 10,5-5 0-14,-2 3 0 0,7 4 0-1,2-1 0 1,1 4 0 0,3 0 0 0,-3 0 0 1,-6 0 0-3,8-3 0 0,0 1 0 10,2-10 0 18,11 4 0-25,4-4 0-3,4 2 0 1,3 2 0 47,7 1 0-36,-6 5 0-11,2-1 0 1,-2 3 0 1,-8 0 0-2,7 0 0-2,-1 0 0 1,1 0 0 1,2 0 0 0,-6 0 0 0,0 0 0 1,4-5 0-3,-6 0 0 1,7-5 0 8,-8 8 0 15,-6-7 0-21,-7 1 0-1,-10 3 0 1,2-3 0-2,-2-1 0 0,3-2 0 45,4-1 0-30,7 0 0-14,-1 4 0-1,0-1 0 3,-6 4 0-3,-3 0 0-1,-5-1 0-1,-4 6 0 0,4-5 0 0,-3 5 0 3,4 0 0 1,3-4 0-4,4 4 0 0,4 0 0 12,1 0 0 25,-2 0 0-23,1 0 0-10,2 0 0-1,-10 0 0 0,0 0 0 2,-2 0 0-3,6-2 0 1,6-1 0 0,10 0 0-1,1 0 0 23,5-1 0-22,-1-3 0-1,2-4 0 2,3-3 0 22,-7-1 0-19,1 8 0-3,-7-5 0-4,-5 7 0 1,-7-2 0 1,-8-1 0 34,-6-5 0-21,3-2 0-15,-10 1 0 0,-5 3 0 0,-5 6 0 2,-3 1 0 0,-5-4 0-1,5 1 0 12,-5 2 0 21,-5 0 0-19,-8 2 0-12,0-1 0-1,-12-1 0 3,-3 3 0-2,6-1 0-1,0 0 0-1,7 1 0-1,2-3 0 10,3 1 0-7,2-2 0 35,-8 4 0-23,-1-3 0-15,-4-2 0 0,-6 2 0 1,-2-10 0 0,-1 5 0 3,-4-2 0-2,-1-1 0 8,-8 6 0 12,2 2 0-8,-5-6 0-9,0 8 0-3,0-18 0 1,0-14 0-1,0-21 0 1,0-23 0-3,0-13 0 40,0-15 0-33,0-12 0 0,0-17 0-7,0-10 0 0,0 1 0 51,0 2 0-35,0 2 0-12,0-2 0 0,0 0 0-1,0-6 0 3,0 11 0 3,0 8 0-5,0 4 0-3,0 11 0 2,0 6 0 0,0 15 0 1,0 20 0 17,0 8 0-18,0 18 0 0,0 9 0 1,0 12 0-1,0 6 0 0,0 7 0-1,0 4 0 1,-3-5 0 13,-4 4 0-15,-4-3 0 1,-7-3 0 1,-4-3 0 4,-13-2 0-2,-6-4 0 11,-9-2 0-13,0-6 0 38,3 4 0-24,3-2 0-13,8 2 0-2,3 7 0 2,5 4 0 0,5 5 0 0,-3 3 0 0,-2-1 0-2,1 1 0 2,-10 3 0-1,-3-1 0 1,-10 0 0 0,-5 1 0 16,-13-3 0-18,0 0 0 0,-9-3 0 3,-2-1 0 6,-3 5 0-9,-10 3 0 36,-8 2 0-21,-9 3 0-15,-7 2 0 0,-1-6 0 2,-4 3 0 0,-14 1 0-2,-5-2 0 0,-17-1 0 0,-1-2 0-2,-1 3 0 14,-4-2 0-14,4-2 0 21,2 5 0-3,5 3 0-16,12 0 0-2,6 0 0 3,18 0 0 2,15 0 0 33,10 0 0-26,11 3 0-12,0 7 0 1,9 5 0 1,2-6 0 2,2-4 0-1,6-2 0 1,7-3 0-1,1 0 0 26,-7 0 0-26,-4 0 0-2,-17 0 0 0,-11 0 0-1,-8 7 0 34,-9 30 0-20,-7 5 0-14,1 1 0 1,12-6 0-1,19-7 0 1,28-13 0 8,28-6 0 32,28-11 0-24,32 0 0-16,73-2 0 1,-30-15-202-1,9-5-350 0</inkml:trace>
    </iact:actionData>
  </iact:action>
  <iact:action type="add" startTime="94644">
    <iact:property name="dataType"/>
    <iact:actionData xml:id="d26">
      <inkml:trace xmlns:inkml="http://www.w3.org/2003/InkML" xml:id="stk23" contextRef="#ctx0" brushRef="#br5">32213 2729 680 0,'0'0'458'19,"0"0"-274"-16,0 0-8-1,0 0-62 2,118-29-54-1,-65-5 3-2,17-4-5 3,15-5-12-3,4 4-6 4,18 3 5-1,6 8-9-1,2 7-2-1,-5 5 3 1,-9 7-21 1,-15 4-16-3,-18 2 0 2,-16 3 0 2,-21 0 0-3,-14 0 0 2,-14 0 0-2,-3 0 0 3,0 0 0-3,0 0 0 1,0 0 0 1,0 0 0-2,0 0 0 3,-23-12 0-4,-45-33 0 1,-32-31 0 1,-37-28 0-1,-16-21 0 4,1-16 0-6,2-8 0 3,23 8 0 1,22 21 0-1,26 32 0 0,28 41 0 0,20 27 0-2,20 14 0 4,9 6 0-3,2 0 0 1,0 0 0 1,0 31 0-2,0 28 0 5,0 23 0-4,25 14 0-1,8-5 0 1,9 3 0-2,0-8 0 1,2 5 0 0,8 10 0 0,-4 8 0-1,1 4 0 1,-1-4 0 1,0 2 0-1,-3-5 0 1,-10-8 0 0,-6-16 0 0,-9-20 0 0,-10-17 0-1,-1-11 0 1,-5-17 0 1,3-6 0-1,-1-7 0 1,-6-4 0-1,4 0 0 1,-4 0 0-1,0 0 0 0,0 0 0 1,3 0 0 0,2 0 0-1,6-22 0 1,5-28 0 0,6-28 0 0,1-18 0-2,5-23 0 2,1-20 0-2,-5-16 0 1,0-5 0 0,-6-6 0-1,-5-1 0 0,-1-1 0-1,-3 5 0 1,-2 29 0 0,-3 40 0 0,5 46 0 1,-6 31 0-2,-3 17 0 0,0 0 0 1,0 0 0-1,-9 26 0 2,-37 34 0-1,-15 26 0 0,-20 27 0 1,-6 16 0-1,-2 14 0-1,1 6 0 0,11 6 0 1,10-10 0 0,9-12 0 0,11-24 0-1,6-30 0 1,16-25 0 1,9-24 0-2,6-16 0 1,10-8 0-1,0-6 0 2,0 0 0-2,3 0 0 0,31-8 0 0,0-12 0 3,5 1-55-2,-10-7-66-1,-14 9-63 1,-15 12-84-1,0 5-187 1</inkml:trace>
    </iact:actionData>
  </iact:action>
  <iact:action type="add" startTime="100300">
    <iact:property name="dataType"/>
    <iact:actionData xml:id="d27">
      <inkml:trace xmlns:inkml="http://www.w3.org/2003/InkML" xml:id="stk24" contextRef="#ctx0" brushRef="#br5">8698 13771 825 0,'0'0'273'13,"0"0"-132"-12,0 0 6 1,0 0-59 12,0 0-39-12,0 0 6 1,0 0 0 6,0 0-1-1,7-15-2 9,-7 15-8-17,0 0 5 5,0 0-8 2,-19 0-2-1,-19 0-7 1,-10 0-2 3,-8 0 12 1,-1-2-23-9,1-1-7 5,2 3-12 3,5-4 0 8,4 4 0-13,6 0 0-5,1 0 0 16,8 0 0-10,4 0 0-5,2 0 0 10,7 0 0-5,4 0 0 4,3 0 0-3,4 0 0-6,2 0 0 12,-6 0 0-8,-3 0 0 0,2 9 0 6,-2 7 0 6,6 4 0-14,-4 8 0-3,3 5 0 11,-5 8 0-6,6-5 0 10,3 0 0-12,-5 1 0 1,7-4 0 11,0 1 0-12,-1-2 0 6,3 1 0-3,0 0 0 13,0 2 0-16,0-2 0-3,0 1 0 18,0 0 0-15,0 3 0-3,0 0 0 5,0 1 0 5,0 5 0 4,0-1 0-11,0 3 0 2,0-3 0 11,0-3 0-10,0-2 0-6,0-1 0 12,0-5 0-7,0 4 0 6,0-5 0-8,0 4 0 10,0-1 0-10,0 1 0 3,0 2 0 2,0 4 0 2,0-4 0-6,0-2 0 6,0-10 0-6,0-7 0 8,0-5 0-7,0-9 0 2,0 1 0 2,0-2 0 0,0-2 0-4,0 3 0-1,0 5 0 9,0 0 0-7,3 9 0-3,14 0 0 16,-1 3 0-13,-6-9 0-5,-4-3 0 11,-2-2 0-7,-4-6 0 16,0 0 0-16,15 0 0-5,6 0 0 1,14 7 0 16,12-2 0-9,3-3 0-7,7 4 0 8,5-6 0 2,3 0 0-11,5 0 0 10,4 0 0-4,-2 0 0 4,7 0 0-5,-4 0 0 9,-7 0 0-11,5 0 0 17,-12 0 0-16,2 0 0-2,-9 0 0-1,-3 0 0 7,2 0 0 2,4 0 0-4,2 0 0 12,5 0 0-15,-3 0 0-3,3 0 0 10,2 0 0-4,8 0 0 8,-1 0 0-7,-2 0 0-6,-10 0 0 9,-5 0 0 0,-4 0 0-6,-7 0 0 14,-1 0 0-14,4 0 0-4,0 0 0 21,-4 0 0-15,4 0 0-6,4 0 0 0,2 0 0 14,3 0 0-8,-2 0 0 8,4 0 0-14,2 0 0 15,1 0 0-6,-1 0 0-6,4 0 0 0,-4 0 0 7,0 0 0-10,2 0 0 11,2 0 0 12,-1 0 0-15,4 0 0-7,-3 0 0-1,3 0 0 18,-3 0 0-12,2 0 0-6,-2 0 0 1,-2 0 0 18,-5 2 0-11,1-2 0-7,-3 4 0 12,5-4 0-6,-1 0 0-7,8 0 0 8,2 1 0-3,-7 3 0 5,1-1 0-5,-7 2 0 4,-10 2 0 0,9-6 0-4,-6 6 0 2,-2-2 0 1,3-5 0 7,1 4 0-11,-4-2 0 0,-2-2 0 7,1 3 0-3,-7-3 0-2,1 0 0 0,-1 0 0 2,10 0 0-3,-4 0 0 4,2 0 0-3,1 0 0 10,-2 0 0-10,-3 0 0-6,6 0 0 11,-10 0 0-5,-1 0 0 9,-1 0 0-12,4 0 0 13,-4 0 0-13,2 0 0-3,0 0 0 22,-6 0 0-19,4-5 0-1,-3 5 0-1,-2-4 0 9,2 4 0-2,-5-3 0 3,7 1 0-8,-7-1 0 12,6-1 0-4,1 0 0-9,0 0 0 3,-2 2 0 5,7-1 0-9,-4 3 0 7,-6-3 0 13,-5-1 0-14,-6 4 0-7,-8 0 0 0,-3 0 0 12,-3 0 0 0,-4 0 0-5,0 0 0-6,-3 0 0 8,0 0 0-5,0-1 0 4,0 1 0 1,0 0 0 5,0-6 0-14,1-14 0 6,8-14 0 7,-5-17 0-8,-1-10 0 8,-3-10 0-9,0-7 0 11,0-3 0-11,0-4 0-4,0 7 0 10,0 4 0-4,0 8 0 10,0 6 0-9,3-2 0-6,1 4 0 7,1-4 0 5,-4 0 0-10,2 3 0 4,4 2 0-4,-7 10 0 9,0 6 0-6,0 6 0 3,0 1 0-3,0 1 0 10,0-1 0-11,0-3 0-5,0 0 0 13,3-2 0-10,-3-4 0 7,0 4 0-6,0 9 0 11,0 8 0-12,0 7 0 10,0 5 0-7,0-2 0-6,0 0 0 9,0 7 0 0,0 0 0-2,0 5 0-2,0 0 0 6,-6 0 0-3,-18 0 0-4,-17 0 0 6,-15-3 0-4,-7-1 0 6,-6 2 0-9,-2 2 0 5,-3 0 0 9,0 0 0-12,-3 0 0-5,-1 0 0 10,2 0 0-5,-3 0 0 4,8 0 0-2,-3 0 0 0,-3 0 0 0,3 0 0 9,0 0 0-11,-3 2 0-5,3 7 0 8,-5 6 0-1,2-5 0 1,-7 5 0 5,0-5 0-10,1 2 0 10,6-1 0-10,0-2 0 11,3-1 0-11,3-4 0-1,2-4 0 8,-2 0 0 3,-5 0 0-8,-2 0 0-1,-6 0 0 5,0 2 0-4,1 1 0 14,7-1 0-4,3 1 0-13,1 0 0 0,3-1 0 7,6-2 0-5,5 4 0 11,-2-4 0-13,4 1 0-1,1 3 0 9,-2 2 0-4,5-4 0 11,7-2 0-6,2 0 0-10,2 0 0 0,0 0 0 15,1 3 0-15,-2-1 0 13,1 2 0-10,1-1 0-4,0-3 0 10,3 0 0-5,0 0 0 7,7 0 0-8,0 0 0 7,2 0 0-7,-1 0 0 6,-1 0 0-4,-7 0 0 3,4 3 0-3,3-1 0 4,1-2 0-4,7 0 0 7,-4 0 0-7,-3 0 0-6,-2 0 0 8,-6 0 0 0,-2 3 0 3,-6-1 0-5,-2 4 0 9,-2-2 0-8,1-4 0-6,5 0 0 17,-1 3 0-14,11-3 0-4,-5 0 0 8,-1 2 0 12,3 0 0-12,-9 2 0-8,-2 2 0 1,-2-1 0 18,-5-2 0-17,-1 2 0-1,2-2 0 13,-4 2 0-8,1 2 0-6,-4-2 0 15,-3-3 0-10,2 7 0 1,-6-3 0 6,3 2 0-9,-5 1 0 11,0-1 0-10,6 4 0-4,0-2 0 12,8 2 0-8,3-4 0 4,7 1 0 9,2-4 0-15,11-2 0 9,9-3 0-8,15 0 0 2,3 0 0 3,5 0 0-3,0 0 0 5,0 0 0-5,0 0 0 5,15 0 0-3,39 12-117 4,-26-1-277-6,1 11-265 6</inkml:trace>
    </iact:actionData>
  </iact:action>
  <iact:action type="add" startTime="104400">
    <iact:property name="dataType"/>
    <iact:actionData xml:id="d28">
      <inkml:trace xmlns:inkml="http://www.w3.org/2003/InkML" xml:id="stk25" contextRef="#ctx0" brushRef="#br5">8538 15200 600 0,'0'0'315'19,"0"0"-158"-18,0 0-5 9,0 0-31-9,0 0-23 1,0 0-15 14,0 0-7-10,-30 40-16-6,-9-12-9 17,-15 8-6-17,-4 1-8 5,-9 4-9 6,-1 6-4-8,1-2-8 6,2-1-1-1,4 4-2 0,11-4 2-3,-3 2 1 4,11-1 5-3,0 2-7 14,2 5 0-18,-1-5-5 23,5 4 0-17,6 5-3-8,-7 6 0 1,7 5-2 0,2 6 1 25,-4 8 2-21,5 7 1-5,2-2 2 1,-1-2-4 4,4-2 0 19,6 2-6-16,1-3 0-6,1-4 0-2,7-1 0 1,-1-2 0 19,3-5 0-11,2-7 0-9,3-6 0 1,0 6 0 16,0-2 0-7,0 2 0-9,0-6 0 4,0-7 0 36,13 1 0-31,5 11 0-8,-1-3 0 0,3 5 0 1,-1-1 0-1,-3-13 0-1,-1 8 0 13,-2 0 0-12,3 1 0 0,-2-2 0-1,2-7 0 31,0-5 0-23,-1-7 0-8,5 0 0 2,0 1 0-2,6-1 0-1,5 2 0 29,5-2 0-11,2-1 0-17,8 4 0 2,-1-3 0-2,10-2 0 2,-4-3 0 0,-2-7 0 14,5-6 0-13,-2 7 0-1,4 0 0 2,1-2 0 15,-5 7 0-17,0-5 0 0,5-9 0-1,-5 3 0 9,-4-7 0 14,4 4 0-14,-9-2 0-8,-2-5 0-2,3 4 0 0,-4-2 0 0,5-1 0 2,7-3 0 8,-4-1 0 10,9-7 0-11,2 0 0-8,-5 0 0-1,-1 0 0 0,1 0 0 14,2 0 0-13,1 0 0 16,2 0 0-9,-2 0 0-8,2 0 0 0,2-13 0 16,-4 5 0-15,-5-3 0-1,-1 5 0 14,-8-1 0-7,-1-5 0-7,0-2 0 10,0-3 0-1,-1 3 0-10,-3-11 0 18,-5 2 0-6,0 3 0-9,1 0 0 0,-11-2 0 0,1 2 0 17,-5 7 0-18,2-7 0-1,-5 4 0 21,5 1 0-10,1-8 0-10,0 9 0 0,5-6 0-1,-2 3 0 7,0 4 0 2,11-7 0 11,-6 3 0-10,4-7 0-11,5 3 0 1,-7 2 0 0,4 2 0 3,-3-3 0 11,3-2 0-3,-4 2 0-11,-4 0 0 5,-6 5 0 22,-15 11 0-21,4 4 0-7,-8 0 0 1,-1 0 0 0,-2 0 0 8,0 0 0 27,0 0 0-28,0 0 0-8,0 0 0 1,0 0 0-1,0 0 0 0,0 0 0 5,0 0 0 12,-16 0 0-17,-25 0 0 7,-12 0 0 18,-7-5 0-14,2-2 0-10,3-1 0 1,3 6 0 1,16-2 0-2,8 4 0 35,12 0 0-27,12 0 0-7,1 0 0 0,3 0 0 1,0 0 0-3,0 0 0 1,0 0 0 6,0-5 0 3,0 5 0-4,0 0 0 10,0-6 0-16,16-7 0 31,29 1 0-19,11-6 0-11,7 5 0-1,-2 2 0 0,-5 1 0 0,-8 5 0 29,-15 0 0-17,-9 5 0-9,-17 0 0-1,-3 0 0-1,-4 0 0 1,0 0 0 1,0 0 0 13,0 0 0-16,0 10 0 22,0 42 0-13,-11 18 0-9,-27 11 0 0,-4 1 0 8,1-9 0 13,5-11 0-11,8-17 0-6,8-19 0-3,11-13 0 0,5-9 0 4,4-4 0 20,0 0 0-10,0 0 0-14,0 0 0 1,7-12 0 0,34-40 0 13,21-14-98-12,9 9-181 0,-34 32-123-3,3 25-49 28</inkml:trace>
    </iact:actionData>
  </iact:action>
  <iact:action type="add" startTime="107345">
    <iact:property name="dataType"/>
    <iact:actionData xml:id="d29">
      <inkml:trace xmlns:inkml="http://www.w3.org/2003/InkML" xml:id="stk26" contextRef="#ctx0" brushRef="#br5">21932 13677 581 0,'0'0'362'9,"0"0"-200"-7,0 0-5 0,0 0-30-1,0 0-64 0,0 0-27 0,0 0 2 0,-41-17 1 9,8 17 12-9,0 0 13-1,-8 0-5 24,-3-2-8-16,-5 2-9-8,-7 0-4 1,-2 0-2 20,-12 0-2-9,-1 0 2-8,-3 0-7-2,-3 0-7 29,2 0-2-31,7 0-20 2,1 0 0 0,6-5 0 11,2-5 0-11,4 3 0-1,0-3 0 2,5 5 0 13,1 0 0-13,-6-2 0-1,7 7 0 30,-8-1 0-21,2 1 0-10,0-4 0 0,5 4 0 1,4-3 0 1,2 3 0-2,-1 0 0 13,1 0 0-13,2 0 0 17,8-2 0-15,1-1 0-2,4-2 0 38,-5 5 0-37,3-3 0-1,-4 3 0 0,-9 0 0 1,-1 0 0 0,-5 0 0 7,1 0 0 19,-1 3 0-21,1 7 0-5,5 2 0-1,-8-2 0 1,2 0 0-1,-2-5 0 18,-3 3 0-19,8-1 0 0,-1-2 0 27,2 3 0-11,9-2 0-13,3-3 0 0,7-3 0-3,-8 2 0 3,4-2 0-3,-8 3 0 20,-1 2 0-5,-9 4 0-15,2-1 0 2,2-3 0 17,5 5 0-13,12-8 0-5,-1 1 0 0,7-3 0 39,-1 2 0-24,3-2 0-12,-4 0 0 1,5 0 0-1,-5 0 0 0,9 6 0 1,4-2 0 14,2-1 0-15,4-1 0-3,-3 4 0 2,2 0 0 2,-5 5 0 0,-4 3 0-3,-5 11 0 18,1 0 0-17,0 9 0 0,5 3 0-1,1-4 0 1,-1 3 0-1,6-1 0 17,-2-4 0-18,6-6 0 0,2 0 0 20,1 7 0-13,-3 9 0-7,0 12 0-1,3 16 0 29,0 2 0-16,0 4 0-8,0-9 0-4,0-4 0-1,0-3 0 2,0 3 0 12,0-3 0-10,0 3 0-3,0 8 0 9,0-2 0 5,0 7 0-11,0-2 0-3,0-3 0 34,0-7 0-21,0-7 0-12,0-11 0-1,0-11 0 1,0-3 0 0,0-4 0 1,0-3 0 5,0 1 0-7,3-5 0 5,1-1 0 19,3-6 0-19,-2 4 0-5,-5-2 0-1,3 2 0 4,-3-4 0 13,1-1 0-10,2-4 0-7,-3-8 0 22,4 0 0-13,-4 0 0-6,3 0 0-2,7 0 0 0,9 0 0 6,10 0 0 8,23 0 0-8,9 0 0-7,10 0 0 23,9-3 0-6,1-14 0-13,8 4 0 0,2-4 0 16,9 2 0-18,7 2 0 1,3 4 0-1,5 1 0 0,5 2 0-1,-4-2 0 19,-4 3 0-19,-2 5 0 0,-7-7 0 25,-3 7 0-20,-3 0 0-5,-10 0 0 0,-9 0 0 5,-2 0 0-2,-4 0 0 4,8 0 0 16,-3 9 0-15,4-4 0-8,1 5 0 0,0-3 0 3,-3-7 0 5,2 0 0 13,2 0 0-9,-2 0 0-12,2 0 0 0,-12 0 0 1,1 0 0 15,-4 0 0-14,-4-5 0-2,-4-1 0 19,3 0 0-14,-5 1 0-5,-1-4 0-1,7 1 0 24,-5-1 0-15,-5 1 0-7,2-4 0-1,1 7 0-1,-2 0 0 15,4 2 0-7,1 3 0-6,1-5 0 14,3 2 0-15,-2-3 0 13,5 3 0-7,-2 0 0-6,-1-2 0 8,12-1 0 1,-6 0 0-10,4 1 0 21,3-1 0-18,2 2 0 0,3-1 0-1,2 1 0 13,4 0 0-6,-2 0 0-8,-2 3 0 18,0-5 0-16,-5 3 0-2,-2 0 0 19,3-2 0-12,-3-1 0-7,0-2 0-1,-6-1 0 18,1-2 0-12,-4 6 0-4,-7-5 0 24,4 8 0-18,-5-3 0-8,-8 2 0 1,0 0 0 1,-4 3 0 2,-7 0 0 18,2 0 0-15,2 0 0-6,0 0 0 0,-2-2 0 19,1-2 0-13,-6 1 0-7,-12 3 0 0,-9 0 0 23,-1 0 0-21,0 0 0-1,1 0 0 13,-2 0 0-8,4 0 0-5,-5 0 0 14,2 0 0-5,-6-2 0-7,-4-1 0-2,1 3 0 9,-7 0 0-4,3 0 0 4,-3 0 0 11,0 0 0-13,0 0 0-7,0 0 0 0,5-8 0 2,3-8 0 7,1 1 0-1,3-3 0 0,-5 1 0-8,3 6 0 18,-3-3 0-9,5-5 0-8,2-3 0-2,-1-8 0 18,-5-11 0-14,0-12 0-4,-6-21 0 15,1-19 0-12,-3-19 0 9,0-17 0-5,7-8 0-6,-1 1 0 23,1 10 0-17,-3 16 0-7,-1 18 0 1,3 15 0 4,-6 16 0 2,0 7 0 3,0 6 0-3,0 9 0 11,0 7 0-14,0-2 0-3,0 2 0 3,0 10 0 5,0 1 0-1,-6 12 0 5,6 5 0-13,-3 0 0 11,2 4 0-4,-2-2 0 0,-4-3 0-4,-6-1 0 8,-5-3 0-1,-12 4 0-6,-11-1 0 5,-7 4 0 0,-12 0 0 4,-7-8 0-9,-10 3 0 0,-4-6 0 4,-3 2 0-2,-3 5 0 5,-3 1 0-6,-3 5 0 11,6 0 0-13,-1 0 0 19,-5 0 0-17,5 5 0-5,-8 10 0 0,-1 0 0 9,-3-5 0-5,1 4 0 4,1-6 0 15,9 5 0-19,-1-4 0-3,3 6 0 2,3-3 0 10,-3-1 0-10,0-2 0 18,0-1 0-8,-5 1 0-5,6-4 0-6,11 0 0 0,7 0 0 3,8-2 0 6,4-3 0-9,-8 0 0 0,3 0 0 15,-6 0 0-8,1 0 0-9,-2 0 0 7,-5 0 0-1,2 0 0 6,-1 7 0-9,11-2 0 9,-3 3 0-9,7 1 0 2,4 2 0 9,2-2 0-7,-1 1 0-7,0-1 0 9,-5 2 0 13,1-5 0-19,3 2 0-3,1-5 0 4,3-1 0 14,5 2 0-7,5-2 0-11,-1-2 0 19,-1 4 0-15,-7-4 0-3,12 0 0-1,0 0 0 10,13 0 0-4,2 3 0 9,11-1 0-8,4-2 0-7,2 2 0 10,4-2 0-6,0 4 0 5,0 5 0-4,41 23-159 23,-14-9-209-19,-2 20-415-7</inkml:trace>
    </iact:actionData>
  </iact:action>
  <iact:action type="add" startTime="111189">
    <iact:property name="dataType"/>
    <iact:actionData xml:id="d30">
      <inkml:trace xmlns:inkml="http://www.w3.org/2003/InkML" xml:id="stk27" contextRef="#ctx0" brushRef="#br5">20181 15506 358 0,'0'0'257'13,"0"0"-52"-12,0 0-58 7,0 0-64-8,0 0-10 1,0 0 11 18,0 0-1-10,7 9-1-8,-7-1-6 0,0 4-2 20,-10 2-8-19,-16 3-15-1,-5 0-14 5,-5-1-23 6,-2 5-9-9,-1-2-2 18,-1 3 3-20,-1 3 3-1,1 7 1 5,-4-2 5 1,5 9 1 1,-2 15 8 5,8 6 5-4,3 9 0-1,-4 10 2 9,4 7-8-11,1 8-1-5,4 7-3 15,8 6 0-12,2 0-2 2,8-7 0 9,3-7 0-5,1-11 1-9,3-1 0 15,0 1-8-10,0-1-10-4,7-5 0 13,15-2 0-8,2-7 0-3,-3 2 0 22,5-12 0-13,0 0 0-10,-2 4 0-1,5 4 0-1,-4-9 0 21,-3-5 0-21,0-15 0 1,-2-10 0 20,6 0 0-12,7 4 0-8,15 1 0-1,4 2 0 7,6 1 0 14,-1 1 0-11,-3-5 0-8,2-4 0 1,5-8 0-2,0 5 0 33,10-2 0-22,7-2 0-12,6-8 0 2,3 3 0 1,6-9 0-2,-2 0 0 0,6-5 0 6,0 0 0 15,1 0 0-15,2 0 0-7,0 7 0 1,0-7 0 22,-6 0 0-17,-7 0 0-6,-13 0 0 1,0 0 0 20,0 0 0-11,-11 0 0-9,4 0 0 1,3 0 0-2,-9 0 0 19,2 0 0-11,-6 0 0-6,-9-7 0-1,-3 2 0 20,-8 0 0-13,4-2 0-8,-5 6 0 1,5-3 0 14,5 4 0-11,-2-2 0 15,2 2 0-16,12-6 0-2,6 1 0 11,0 5 0-4,5 0 0-7,-5-6 0 14,-2 6 0-8,-4 0 0-7,-6-3 0 7,-17 0 0 11,-2 3 0-9,-12 0 0-7,-5 0 0-1,-5 0 0 21,-2 0 0-18,-5 0 0-3,2-2 0 8,0 2 0-4,-2 0 0-2,-4 0 0 7,3 0 0-4,-3 0 0 5,0 0 0 7,0 0 0-11,0 0 0-7,0 0 0 0,0 0 0 12,0-5 0-7,0-16 0 8,-20-3 0-13,-24-13 0 12,-12 1 0-7,-4-2 0 11,0 4 0-6,0 9 0-8,7 3 0 0,9 2 0 19,8 5 0-3,11 6 0-16,12 1 0 0,3 7 0-1,9 1 0 0,1 0 0 22,0 0 0-15,0 0 0-7,0 0 0-1,0 0 0 5,0 0 0 3,0 0 0-4,1 0 0 6,38 1 0-4,15 31 0 13,10 0 0-12,4 3 0-7,1-3 0 5,1-1 0 6,-9 2 0-5,-8-13 0 11,-9 2 0-12,-17-2 0-5,-6-12 0 8,-13 3 0 5,-8-5 0-10,0 1 0 1,0 0 0 10,0 16 0-11,-20 8 0 4,-21 2 0 0,-11 4 0-1,4-5 0 12,-5-8 0-13,-2 1 0-5,3 1 0 15,5-3 0-12,9-3 0 2,9-15 0 8,22 3 0-10,-1-8 0 13,8 0 0-10,0 0 0-5,0 6 0 2,0-6 0 6,-3 0 0 1,-2 5 0-4,1 3 0 2,1 5-111 1,3 11-99 2,0-12-185-8,0 8-315 9</inkml:trace>
    </iact:actionData>
  </iact:action>
</iact:actions>
</file>

<file path=ppt/ink/inkAction36.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0-11-07T23:48:14.492"/>
    </inkml:context>
    <inkml:brush xml:id="br0">
      <inkml:brushProperty name="width" value="0.05292" units="cm"/>
      <inkml:brushProperty name="height" value="0.05292" units="cm"/>
      <inkml:brushProperty name="color" value="#00B050"/>
    </inkml:brush>
    <inkml:brush xml:id="br1">
      <inkml:brushProperty name="width" value="0.05292" units="cm"/>
      <inkml:brushProperty name="height" value="0.05292" units="cm"/>
      <inkml:brushProperty name="color" value="#7030A0"/>
    </inkml:brush>
  </inkml:definitions>
  <iact:action type="add" startTime="5018">
    <iact:property name="dataType"/>
    <iact:actionData xml:id="d0">
      <inkml:trace xmlns:inkml="http://www.w3.org/2003/InkML" xml:id="stk0" contextRef="#ctx0" brushRef="#br0">12749 15338 864 0,'0'0'240'132,"0"0"-103"-127,0 0 26 0,0 0-69-1,0 0-42 1,0 0-5 0,0 0 1-1,-23-14-14 0,-21 14 1 0,-1 0 35 3,-1-3-24-2,-5 3 1-1,-8 0-7 1,-6 0 2 0,-8 0-3 0,-9 0-8 2,-3 0-13-2,1 0-18 1,0 0 0 0,-1 0 0 11,1 0 0-13,0 0 0 0,-6 0 0 5,-4 0 0-5,4 0 0-1,-3 0 0 5,5 0 0-4,3 7 0 1,-2 0 0 4,-2-1 0-6,2-4 0 1,10-2 0 0,0 0 0-1,13 0 0 2,-1 0 0 0,-2 0 0 1,2 0 0 0,-3 0 0-1,-2 0 0 2,2 0 0-3,-1 0 0 1,2 0 0-1,6 0 0 1,-3 5 0 0,5 3 0-1,1-1 0 1,1-1 0 1,8-2 0 15,-5-2 0-17,2-2 0 0,-4 0 0 1,-7 0 0-1,-3 0 0 0,-1 0 0 0,3 0 0 1,0 0 0-2,4 0 0 3,-1 0 0-3,-5 0 0 1,0 0 0-1,1 0 0 1,1 0 0-1,-1 3 0 1,14-1 0 0,0 0 0-1,8 4 0 3,2 1 0-1,-1-2 0-2,1 4 0 0,-6-1 0 1,-6-5 0 0,6 2 0-1,-7-5 0 1,-3 4 0-2,-6-4 0 2,-1 0 0-1,-3 0 0 0,11 0 0-1,12 0 0 0,11 0 0 3,2 0 0-4,11 0 0 2,4 0 0 1,6 0 0-1,3 0 0 1,1 0 0-2,6 0 0 0,-2 0 0 2,2 0 0 0,0 0 0-1,0 0 0-1,0 0 0 1,0 0 0 0,0 0 0 0,0 0 0 0,0 0 0 0,0 0 0 16,0 0 0-17,0 0 0 0,0 0 0 3,0 0 0-2,0 21 0 0,0 13 0 0,0 8 0-1,0 12 0-1,-2-4 0 3,-6 11 0-1,0-1 0 2,-3 6 0-4,1-2 0-1,7 3 0 2,2 9 0 1,-2 5 0-3,0 13 0 3,3 5 0 1,0 10 0-1,0-11 0 0,0-3 0-1,0-2 0 1,0-4 0 1,0-7 0-2,0-1 0 15,0-5 0-13,0 3 0-3,0-2 0 2,7-4 0 2,5-4 0-3,-5-9 0 4,1-2 0-6,-6-1 0 2,-2-7 0-1,3 1 0 17,-3-6 0-18,0-3 0 0,0 3 0 0,0-6 0 1,0 3 0 28,0 0 0-15,0 10 0-10,0-7 0-4,0-1 0 0,0-8 0 1,0-5 0 0,0 6 0 17,0-6 0-17,0 9 0 39,0 7 0-24,5-2 0-13,-2 0 0-2,1-9 0 1,-4-10 0 1,6-8 0 2,-6-1 0 1,3-2 0 16,-3-9 0-18,0 8 0-1,0 3 0 2,3 3 0-2,-3-4 0 0,0 5 0 16,0 3 0-16,0-3 0 2,0-8 0-2,0-2 0 13,0-11 0-13,0 6 0 0,0-6 0 0,0 6 0-2,0-6 0 20,0 0 0-16,0 0 0-2,0 0 0 15,0 0 0-15,1 8 0-1,2 4 0 3,4 5 0-5,3 1 0 15,-4-8 0-13,0 0 0 37,1-3 0-25,0-2 0-12,11-3 0 2,2 10 0-1,9-1 0 1,1-5 0-2,4 2 0 3,-1 4 0-2,5-12 0 14,2 0 0-13,8 0 0-3,4 0 0 0,5 0 0 9,4 0 0 9,-2 0 0-16,5 0 0 0,3 0 0-2,-3 0 0 45,5 0 0-30,-2 0 0-14,1 0 0 2,-1 0 0-1,-1 0 0 2,5 0 0-2,-1 0 0 2,1 0 0-1,1 0 0 15,-3 0 0-17,-1 0 0 2,-10 0 0-3,0 0 0 0,-2 5 0 2,-2-2 0 16,2 2 0-17,-2 7 0 3,5-7 0 10,-2 3 0-11,4 4 0 0,3 0 0 0,-4 1 0-1,7-2 0 15,0-7 0-13,-3 0 0-3,-1 2 0 13,-2 1 0 2,-1 2 0-15,5-5 0-2,-4 2 0 0,3-1 0 40,-1-5 0-28,11 6 0-8,0-6 0 3,7 6 0-6,5-6 0 2,-2 3 0 0,0-3 0 2,-4 5 0-3,-1-5 0 21,-5 0 0-21,-3 5 0 2,-4-5 0 0,-3 0 0 1,-10 0 0-1,11 0 0 24,-7 0 0-26,6 0 0 6,-4 0 0 7,-6-10 0 5,0 1 0-17,-8-2 0 2,-5 1 0-1,-8 1 0 6,-4 2 0 10,-2 1 0-16,-3 4 0-1,0 0 0 1,-5-2 0 0,-1 4 0-1,5 0 0 2,-3 0 0 17,6 0 0-20,2 0 0-2,-2 0 0 43,3 0 0-24,-2 0 0-16,1 0 0-3,-2 0 0 2,-6 0 0 0,-4 0 0-1,-4 0 0 1,-1 0 0 1,-2 0 0 0,-3 0 0-2,-3 0 0 4,0 0 0-5,-3 4 0 12,0-4 0-9,4 0 0-2,-1 0 0 2,-2 0 0 1,-1 0 0 16,0 0 0-16,0 0 0-1,3 0 0 48,9 0 0-34,2-21 0-14,7-23 0 0,2-18 0 4,-3-9 0-2,3-10 0-1,1-11 0 0,-9-9 0-1,3-8 0 16,-2 6 0-15,-5 2 0-1,5-6 0 1,-7 4 0 0,0 2 0-1,-6 0 0 0,1 4 0 2,5 10 0-2,-5 3 0 20,6 2 0-19,-4-3 0-1,4-1 0 2,-6 0 0-4,5-4 0-1,-4 2 0 16,-5 4 0 4,2 3 0-17,3 4 0 0,-5 1 0 0,0 2 0 2,0-3 0-3,0 3 0 37,0 1 0-19,0 15 0-18,0-4 0 2,0 6 0-2,0-1 0 2,0-2 0-2,-12 0 0 1,-1 0 0 1,-6 0 0 10,-1-1 0-12,3 8 0 0,5 12 0-1,0 16 0-1,8 9 0 21,1 10 0-17,-6-10 0-1,5 1 0 37,-6 3 0-25,4 0 0-10,2 5 0-2,1 6 0 1,3 0 0-1,0 0 0-1,-2 0 0 2,-3 0 0-1,-1 0 0 0,-6 0-54 14,-11 0-103-14,3 12-91-1,11-4-100 1,5-3-593-1</inkml:trace>
    </iact:actionData>
  </iact:action>
  <iact:action type="add" startTime="9333">
    <iact:property name="dataType"/>
    <iact:actionData xml:id="d1">
      <inkml:trace xmlns:inkml="http://www.w3.org/2003/InkML" xml:id="stk1" contextRef="#ctx0" brushRef="#br1">25486 15360 354 0,'0'0'162'33,"0"0"-58"-31,0 0 41-1,0 0-3 3,0 0-27 5,0 0-13-6,0 0 10-2,20 0 3 15,-20 0-20-15,0 0-21 0,-30 0-4 0,-14-4 5-1,-9 0 10 1,-4-1-31-1,-1-1-15 1,-4 0 2 13,-3-1-11 2,-2-3-3-4,-7-1-2-12,-6 3 4 8,-7 3 0 11,-10 2-6-14,-3-1-23-1,-10 4 0 0,6 0 0-1,-6 0 0 16,4 0 0-17,0 0 0 3,3 0 0-2,-1 0 0 20,1 0 0-19,4 0 0 2,-1 0 0 12,-6 0 0-14,12 9 0 4,-6-1 0-6,6 1 0 23,-6-4 0-12,0 1 0-10,0 0 0 2,3-1 0 16,3-2 0-19,11 6 0 2,2-4 0 0,7 3 0-1,4-5 0 1,-4-1 0 1,6-2 0 0,-4 0 0 17,-7 0 0-21,0 0 0 1,-1 0 0 2,-4 0 0 0,7 0 0 18,-6 0 0-22,-1 0 0 3,-7 0 0-3,1 0 0 1,6 0 0 0,4 4 0 13,20 2 0-13,6-1 0 42,7 3 0-27,4 1 0-12,2-6 0-2,2 2 0 0,9-1 0-1,4-1 0 1,1 2 0-1,8-2 0 1,-2-1 0 2,6 1 0 9,1 1 0-9,4-3 0-2,5-1 0 4,3 0 0 25,0 0 0-14,-2 0 0-12,2 0 0 0,0 4 0-2,0-4 0 1,-3 0 0 0,3 0 0 13,0 0 0-14,0 0 0 1,0 0 0-1,-3 0 0 1,-1 0 0 14,1 0 0-15,-3 8 0 1,-1 4 0-1,-2 13 0 13,2 6 0-15,3 8 0 0,-1 9 0-1,5 9 0 58,0 7 0-37,0 9 0-17,0 9 0-4,0 8 0 2,5 4 0 1,6 14 0 1,-2 3 0-1,1 11 0 7,-4 7 0 15,1 0 0-22,-2 1 0-1,3-1 0 0,-3 0 0 5,5-4 0 11,-4 6 0-15,4-11 0-3,0-7 0 20,-3-16 0-15,5 0 0 13,-4-10 0-6,1 1 0-10,1-7 0-2,3-6 0 0,-1-4 0 3,-3-10 0 0,2 1 0 4,-2-11 0-2,-2 5 0-1,-2 6 0 17,-3-1 0-18,4 3 0-1,-6 5 0 1,0-7 0 0,0-6 0 0,0-6 0 2,0-19 0 15,0-5 0-16,0-22 0 2,0 6 0-3,0-5 0 0,0 1 0 16,0 3 0-15,0 8 0 1,0-4 0-1,0 9 0 13,0-7 0-14,0-1 0 2,0-9 0-1,0 1 0 12,0-6 0-13,0 0 0-1,0 0 0 1,0 0 0 15,26 0 0-16,12 0 0 3,10 0 0 13,11-13 0-16,-7 1 0 1,1-3 0 1,-4 5 0 11,2 4 0-10,2-3 0-1,4 7 0 9,2-1 0-9,9 3 0-4,8 0 0 35,2 0 0-18,6 0 0-17,-4 0 0 1,1 0 0 1,-6 0 0 0,-7 0 0-1,1 0 0 0,-4 0 0 11,-6 0 0-12,-1 0 0 25,-1 0 0-15,-2 3 0-4,4-3 0-5,2 0 0 1,-9 0 0 22,2 5 0-24,0 1 0 1,-1 0 0 1,4-6 0 40,2 10 0-27,2-7 0-12,6 9 0-2,4 0 0-1,-2-7 0 2,1 9 0 2,1-9 0 0,-1 8 0 0,1-1 0 14,0-7 0-14,0 5 0-3,4-5 0 0,2 1 0 28,0-6 0-15,-2 6 0-13,-2-3 0-1,3-1 0 0,-5 1 0 2,3-3 0 27,-7 5 0-26,3-5 0 21,6 0 0-19,-2 0 0-2,0 0 0-2,-1 0 0 1,-8 0 0 1,-9 0 0 1,1 0 0 15,-6 0 0-15,1 0 0-3,-1 0 0 1,2 0 0 3,7-5 0 22,-2 2 0-27,-2 1 0 2,2 2 0 42,-4-3 0-38,1 3 0 8,1 0 0-12,-3 0 0 0,-4 0 0 1,-1 0 0-2,-9 0 0 4,1 0 0-3,-6 0 0 1,-7-6 0 12,-8 6 0-14,-10 0 0 0,-5 0 0 4,-2 0 0 4,-2 0 0 5,0 0 0-11,0 0 0 0,0-6 0-1,0 6 0 11,0-5 0-12,0-14 0 35,0-19 0-18,0-23 0-14,0-24 0 1,0-1 0-1,-15-8 0-1,2-1 0 0,3 3 0 0,1-4 0 11,5 3 0-13,4-6 0 3,0 5 0-1,0-8 0-1,0 4 0 5,0 2 0 11,0 4 0-14,0 4 0-2,0 6 0 17,0 6 0-17,0 9 0 3,0 3 0-3,0-3 0 36,0-4 0-22,4-2 0-16,1 2 0 0,-4-2 0 0,-1 9 0 1,3-6 0-1,-3 8 0 16,4 1 0-12,-1-1 0 17,0-3 0-19,-3-1 0 1,0 8 0 1,0-7 0 14,0 12 0-16,3 2 0-1,1 0 0 2,-1 7 0 38,-3 1 0-23,5 4 0-15,2-1 0-1,-1-1 0 1,-3-2 0 1,0-6 0-3,-3-5 0 1,0 0 0 3,0-5 0 9,0 2 0-12,0 7 0 1,0-1 0 0,0 13 0-3,0 6 0 24,0 0 0-22,0 8 0-1,0 4 0 41,0 3 0-23,0 4 0-15,0-4 0 0,0 3 0 0,0 6 0-1,0 3 0 1,0 1 0-2,0 4 0 1,0 0 0 13,0 0 0-13,0 0 0 1,0 0 0-1,0 0 0 0,0 0 0 15,0 0 0-15,-8 19 0 0,-5 18-14-1,-10 12-153 2,3 5-103 16,8-27-83-19,8 1-690 0</inkml:trace>
    </iact:actionData>
  </iact:action>
</iact:actions>
</file>

<file path=ppt/ink/inkAction37.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0-11-07T23:50:56.800"/>
    </inkml:context>
    <inkml:brush xml:id="br0">
      <inkml:brushProperty name="width" value="0.05292" units="cm"/>
      <inkml:brushProperty name="height" value="0.05292" units="cm"/>
      <inkml:brushProperty name="color" value="#00B050"/>
    </inkml:brush>
    <inkml:brush xml:id="br1">
      <inkml:brushProperty name="width" value="0.05292" units="cm"/>
      <inkml:brushProperty name="height" value="0.05292" units="cm"/>
      <inkml:brushProperty name="color" value="#7030A0"/>
    </inkml:brush>
  </inkml:definitions>
  <iact:action type="add" startTime="8062">
    <iact:property name="dataType"/>
    <iact:actionData xml:id="d0">
      <inkml:trace xmlns:inkml="http://www.w3.org/2003/InkML" xml:id="stk0" contextRef="#ctx0" brushRef="#br0">12972 15341 804 0,'0'0'192'83,"0"0"-69"-82,0 0 7-1,0 0 18 0,0 0-68 0,0 0-13 0,18-13-4 0,-18 13-11 1,0 0 0-1,0 0 13 1,0 0-3 1,0 0-11 8,0 0-4-8,-26 0-1 0,-22 0-11 1,-19 0-5 0,-1 0-30 0,-12 0 0 0,-4 0 0 19,-6 0 0-22,-4 0 0 3,1 0 0-1,-1 0 0 1,0 0 0 1,5 0 0 17,5 0 0-18,10 0 0 3,0 0 0 0,-7 7 0 11,-9-4 0-14,-1 2 0 0,-6-1 0-1,-2 1 0 1,2 3 0 12,9-5 0-15,-5 3 0 1,6-2 0 15,0-4 0-10,3 0 0-5,1 0 0 1,2 0 0 24,2 0 0-26,-5 0 0 0,-9 0 0 20,7 0 0-2,-7 0 0-16,5 0 0-1,1 0 0 2,-6 0 0 8,-4 0 0-10,-3 0 0 4,-11 0 0 12,-7 0 0-14,-8 0 0 36,0-8 0-21,-6 3 0-17,-9 1 0 0,-9 4 0 2,-5 0 0-2,1 0 0 3,2 0 0-1,8 0 0 7,11 0 0-7,8 0 0-1,5 0 0 0,8 0 0 9,9-4 0-9,9-10 0 19,14 0 0-20,4 6 0 0,7 3 0 28,7-2 0-20,3-1 0-9,4 3 0 1,-6-2 0 1,1 4 0 2,2 1 0 15,2 2 0-16,6 0 0-1,0 0 0 24,-5 0 0-17,2 0 0-9,-6 0 0 1,-2 0 0 0,-8 0 0 12,-2 0 0-7,-2 2 0-5,5 11 0 27,9-3 0-19,2-3 0-7,6-2 0-1,14 0 0 1,10-2 0 16,12 1 0-17,10-2 0-1,2 3 0 32,0-5 0-25,3 3 0-3,-4 0 0-1,4-1 0-1,-3-2 0 1,3 4 0 7,0-4 0-10,0 5 0 9,0 3 0 16,0 5 0-12,10 6 0-10,6 1 0-2,0 10 0 0,6 7 0 0,-2 10 0 6,3 12 0 4,5 12 0 12,-5 2 0-13,3 2 0-6,2 2 0-2,-2-3 0 0,-6 3 0-1,3 2 0 4,1 10 0 21,-1 9 0-18,1 15 0-7,5 6 0 1,-3 15 0-1,-1 4 0 7,-2-3 0 20,-2 8 0-20,-4-10 0-7,-3-6 0 0,1-9 0-1,-5-20 0 9,-3-9 0-5,4-7 0 26,-4-8 0-22,1-5 0-7,3 0 0-1,2 5 0 0,-2-9 0 9,2 8 0 11,-1-11 0-12,-3 9 0-7,2-2 0-1,-8 8 0 10,1-5 0 29,1-16 0-26,-2-11 0-11,0-14 0 1,-1-14 0-2,3 4 0 2,-5-14 0 0,3 5 0 0,-3-1 0 0,3 3 0 13,-2 3 0-12,-1-3 0-1,3-1 0 3,3 5 0 2,-3-13 0 11,-3 9 0-15,1-2 0 0,2 7 0-2,-3 1 0 11,4 3 0-11,-4-3 0 37,0-12 0-30,0 3 0-8,0-5 0-1,3-6 0 0,-3 0 0 1,0 0 0-1,5 0 0 27,-1 0 0-20,13 0 0-7,2 0 0 1,9 0 0 0,2 0 0 9,5-6 0 0,4-5 0 35,2 8 0-25,4-2 0-18,5-2 0 0,4 2 0 1,-2 5 0 5,5 0 0-4,-5 0 0 0,4 0 0 4,-8 0 0-4,-1 0 0 19,-4 0 0-20,1 0 0-2,-1 0 0 0,8 0 0-1,2 0 0 34,0 0 0-32,-3 0 0 0,-5 0 0 5,0 0 0-4,-7 0 0 1,-5 0 0 0,5 0 0 14,-2 0 0-15,0 0 0 1,-1 0 0-1,1 0 0 1,4 5 0 10,-6-5 0-11,3 7 0-1,0-2 0 1,5-2 0 1,-1 2 0 7,2 1 0-7,1-6 0 46,-1 0 0-30,1 0 0-17,-4 0 0 1,-6 0 0-1,2 0 0 1,-8 0 0 0,-8 0 0-1,5 0 0 0,2 0 0 17,1 0 0-15,2 0 0-3,9 0 0 2,2 0 0 0,-6 0 0 1,1 0 0-1,-4 0 0 16,-3 0 0-17,3 0 0 0,-8 0 0 4,8 0 0-7,-4 0 0 3,5 0 0 16,-3 0 0-16,1 0 0 0,-1 0 0 0,9 0 0 1,-1 0 0 11,3 0 0-13,-2 0 0 1,1 0 0-1,0 6 0 26,-7-1 0-28,-1-5 0 1,1 5 0 0,-4 5 0 45,9-5 0-28,-2 0 0-16,0 2 0-2,8 0 0 3,-1 5 0 0,2-7 0 0,7 3 0 0,-7-3 0-1,-1 3 0 0,5-4 0 14,-2-4 0-12,3 0 0-1,-2 0 0 0,7 0 0 4,-3 0 0 5,1 0 0 8,0 0 0-17,-2 0 0 1,-5 5 0 0,-2-5 0 12,-4 0 0-12,2 0 0-2,-1 0 0 1,0 0 0 36,-5 0 0-21,-1 0 0-14,-2 0 0 0,0 0 0 0,1 0 0-2,6 0 0 2,1 0 0-1,-1 0 0 14,1 0 0-17,-2 0 0 3,-1 0 0 0,-2 0 0-2,0 0 0 3,0 0 0 14,1 0 0-15,0 0 0 0,4 0 0-2,4 0 0 22,0 0 0-22,3 0 0 1,4-5 0 40,-1 1 0-25,2 4 0-15,-3-8 0 1,0 8 0 0,-5 0 0 2,10 0 0-3,-4 0 0 1,-2 0 0-2,6 0 0 12,2 0 0-13,-3 0 0 0,2 0 0 0,-2-5 0 26,-6 3 0-13,4 2 0-11,-6 0 0 0,-4 0 0 1,0 0 0-3,-1 0 0 35,-1 0 0-33,1 0 0 3,0 0 0-2,-2-6 0 4,1 1 0-3,1 5 0 13,-2 0 0-13,-1-6 0 1,1 6 0-1,-2 0 0 15,3 0 0-16,3 0 0 0,2 0 0 0,7 0 0 0,8 0 0 15,-2 0 0-15,5 0 0-2,4 0 0 38,0 0 0-20,-3 0 0-16,-5 0 0 1,-16 0 0-1,-2 0 0 2,-8 0 0-1,-8 0 0 0,-9 0 0 13,-9 0 0-13,-4 0 0-2,-3 0 0 2,0 0 0-1,0 0 0-2,0 0 0 16,0 0 0-14,0 0 0 0,0 0 0 1,0-20 0 12,3-30 0-13,-2-24 0 1,-1-27 0-3,0-5 0 21,0-21 0-18,0-8 0-1,0 3 0 0,0 6 0 27,0 14 0-9,0 4 0-18,0 17 0-1,0 3 0 2,0 6 0 5,6 1 0-4,-6-11 0 22,3-5 0-22,-3-14 0 0,0-2 0 0,0 0 0-1,0 21 0 2,0 21 0 15,0 9 0-17,0 9 0-1,0-3 0-1,0-6 0 2,0-5 0 0,0-9 0 17,0-11 0-18,0-14 0 0,0 3 0 0,0 2 0 3,0 12 0 11,0 19 0-16,0 14 0 1,0 14 0 5,0 10 0 2,0 12 0 9,0 8 0-15,0-6 0 2,0 0 0 1,0-18 0-2,0-9 0 15,0-2 0-16,0-17 0 1,0 0 0 0,0 3 0 1,0 11 0 11,0 15 0-13,0 13 0 1,0 8 0-1,0 9 0 0,0-4 0 16,0 4 0-16,0 0 0 1,0 0 0 1,0-7 0 12,0-8 0-15,0-7 0-2,0 2 0 1,0 6 0 40,0 9 0-18,0 5 0-18,0 0 0-2,0 0 0 0,0 0 0 2,-16-3 0-2,-20-6 0 15,-9 1 0-15,-14 0 0 0,-7 5 0 0,-9 3 0 1,-5 0 0-1,-1 0 0 2,4 6 0-2,6 11 0 18,6 3 0-18,10-1 0-2,6-1 0-1,-2 3 0 1,5-17 0 27,2-4-80-27,19-55-200 4,25 11-185-4,0-15-679 0</inkml:trace>
    </iact:actionData>
  </iact:action>
  <iact:action type="add" startTime="14338">
    <iact:property name="dataType"/>
    <iact:actionData xml:id="d1">
      <inkml:trace xmlns:inkml="http://www.w3.org/2003/InkML" xml:id="stk1" contextRef="#ctx0" brushRef="#br1">26263 15532 757 0,'0'0'252'38,"0"0"-87"-34,0 0-21-3,0 0-30 2,0 0-39 8,0 0-7-10,16 0-12-1,-16 0-6 2,0 0-6 0,-13 0-10 0,-32 0-7-1,-26 8 14 20,-13-3-11-18,-13-1-5 0,-15-4 0-2,-13 0 1 14,-15 0-1 35,-1 0 0-27,-1-6 3-19,12-5-5 0,4 2-10-1,1 9-13 1,-3 0 0 1,1 0 0 0,5 0 0-1,5 0 0 0,8 0 0 17,18 9 0-14,7 2 0-3,11 1 0 1,12-7 0-2,18 3 0 2,11-1 0 13,17-2 0-14,2-5 0 1,12 0 0 0,-8 3 0-1,6-3 0 1,3 0 0 1,-1 2 0-2,-2-2 0 15,3 3 0-16,-3-3 0 1,-1 4 0 0,4 9 0-1,0 12 0 1,0 12 0-1,0 14 0 3,0-1 0 13,0 6 0-16,0-2 0 0,0-1 0-3,0-2 0 4,0-1 0 38,0 9 0-21,0 12 0-18,0 11 0 2,0 10 0-2,0 3 0 0,0 1 0 2,0 3 0-1,0-7 0 1,0 9 0 9,4 6 0-10,-1 5 0 0,0-5 0-3,-2-6 0 3,-1-15 0 1,3-9 0-5,6-9 0 15,-8-1 0-15,7-7 0 1,-6-2 0 5,1 2 0 38,0-6 0-24,2-5 0-18,-2 1 0 3,-3-4 0 1,2-1 0-5,-2-3 0 2,2-9 0 0,-2-4 0 0,0 3 0 16,3 0 0-18,3 0 0 3,-4 4 0-3,-2-3 0 1,0 4 0 0,3 10 0 16,-1-1 0-16,1-11 0-1,1 5 0 26,-4-15 0-23,0 2 0 2,0 3 0 1,0-7 0 14,0 2 0-16,0 0 0-1,0-5 0 0,0-1 0-1,0-2 0 17,0 4 0-16,0-2 0-2,0-1 0 3,0 6 0-2,0 1 0 18,0-5 0-16,0-7 0-4,0 10 0 0,0-2 0 2,0-2 0 19,0-8 0-18,0 3 0-1,0-9 0 1,0-5 0 11,0 0 0-12,0 0 0 2,0 0 0-1,0 0 0 16,0 0 0-16,0 0 0 1,0 0 0 0,0 0 0 19,0 0 0-20,0 0 0 1,4 0 0-5,8 0 0 1,4 0 0 0,9 7 0 34,6-7 0-26,-3 5 0-5,5 0 0-4,-1 4 0 1,4-3 0-1,5-1 0 0,1-5 0 43,2 0 0-24,-1 0 0-16,5 0 0-1,4 0 0 4,3 0 0-2,6 0 0 4,4 0 0-4,-1 0 0 24,-3 0 0-25,3 0 0 0,-8 0 0 2,-5 0 0-1,1 0 0 6,-8 0 0 10,-1 0 0-16,-5 0 0-2,-5 0 0 1,3 0 0 1,-2 0 0-1,1 0 0 19,-4 0 0-17,1 0 0-2,0 0 0 1,0 0 0-1,0 0 0-1,1 0 0 14,8 0 0-13,0 0 0 0,2 0 0 1,8-5 0-2,-5-1 0 19,-2 0 0-18,2 1 0 1,-1 2 0 0,3-2 0 15,0-7 0-14,4 4 0-1,0-4 0-2,-6 1 0 2,-2 3 0 17,-1 3 0-18,1-8 0-2,5 9 0 3,-5 0 0 1,-4-1 0 18,1 5 0-20,-5 0 0 0,3 0 0 2,-3 0 0 37,-4 0 0-22,-1 0 0-13,-1 0 0-3,-5 0 0 0,-6 0 0 1,1 0 0 0,-11 0 0 0,-1 0 0 1,1 0 0 12,-3 0 0-14,-5 0 0 0,-1 0 0 1,3 0 0-2,-3 0 0 1,0 0 0-1,0 0 0 18,0 0 0-17,0 0 0 0,0 0 0-1,4-18 0-2,5-15 0 3,1-34 0-1,5-21 0 20,-5-13 0-18,3-10 0-2,-4-8 0 1,2-2 0-1,1 3 0 1,-8 0 0 15,4 11 0-18,-8 1 0 3,0 4 0 0,0 9 0 0,0-5 0 2,0-6 0 16,0-7 0-17,0-8 0-3,0-11 0 0,0 9 0-1,0-5 0 39,0 7 0-18,2 13 0-18,4 14 0-2,3 4 0 3,2 22 0-1,-8 12 0 0,-1-1 0-1,1 11 0 16,1-6 0-15,2-2 0 0,-3 3 0-2,1-8 0 0,-4-2 0-1,0 12 0 2,3 10 0 5,-3 12 0 16,0 13 0-21,0 7 0 1,0 5 0 4,0 0 0-5,0 0 0 17,0-3 0-14,0-1 0-2,0-3 0-1,0-10 0 1,0 4 0 13,0-8 0-14,0 10 0 0,0 3 0 1,0-1 0-2,0 1 0 17,-3-4 0-17,-4-1 0 2,1 1 0 28,-1 4 0-23,7 1 0-8,-2 5 0 2,2 2 0-3,0 0 0 1,-5 0 0-1,5 0 0 15,0 0 0 10,-11 0 0-21,-2 0 0-3,-13 0 0 0,-7-3 0 0,-11-5 0 24,1-1 0-24,-11 4 0-1,-4-3 0 38,-2 2 0-23,-10 0 0-13,3-1 0-1,-7 7 0 0,3-7 0 2,9 7 0-1,3 0 0 2,11 0 0-1,4 0 0 12,11 9 0-14,2 8 0-1,2 13-99 11,9 13-86 11,20-24-114-20,0 9-309 2</inkml:trace>
    </iact:actionData>
  </iact:action>
</iact:actions>
</file>

<file path=ppt/ink/inkAction38.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0-11-07T23:59:39.603"/>
    </inkml:context>
    <inkml:brush xml:id="br0">
      <inkml:brushProperty name="width" value="0.05292" units="cm"/>
      <inkml:brushProperty name="height" value="0.05292" units="cm"/>
    </inkml:brush>
  </inkml:definitions>
  <iact:action type="add" startTime="4238">
    <iact:property name="dataType"/>
    <iact:actionData xml:id="d0">
      <inkml:trace xmlns:inkml="http://www.w3.org/2003/InkML" xml:id="stk0" contextRef="#ctx0" brushRef="#br0">4535 15506 216 0,'0'0'225'104,"0"0"-146"-103,0 0 18 2,0 0 2 1,0 0-15-2,0 0 11 1,0 0 25 21,-19-19-2-19,19 16-16 0,0 0 3 0,0-4-25-1,3-3-12-1,26-7-12 2,11 7-6 1,21-5-5 0,19 2 4-2,21-4-6 2,15-12-12 9,16 1-8-15,15-3 2 27,3 1-7-20,4 5 3-2,-6 1-2 1,-5 5 9 5,-5 8 1-3,-15 5-8 0,-10 3 8-4,-20 3-10 0,-16 0-1 1,-18 0 1-2,-9 0-10 18,-23 0-2-16,-14 0-7-1,-13 0 0 0,0 0-5-1,0 0-7 2,0 0-41-1,0 0-42 7,-29 0-40-4,2 0-80 18,5 7-99-22,6-3-263-1</inkml:trace>
    </iact:actionData>
  </iact:action>
  <iact:action type="add" startTime="5460">
    <iact:property name="dataType"/>
    <iact:actionData xml:id="d1">
      <inkml:trace xmlns:inkml="http://www.w3.org/2003/InkML" xml:id="stk1" contextRef="#ctx0" brushRef="#br0">10670 15365 494 0,'0'0'251'13,"0"0"-132"-11,0 0 20 0,0 0-53 13,-1-2-20-14,29-1 22 1,5-5-9 0,6 4-19 1,6 4 2 16,16 0-2-17,5 0-5-1,24 0-7 22,13 0-4-11,19 0-9-10,10-1-7 1,10-11-9 21,1-2-2-24,2 0-2 2,5-2 9 10,0-1 2-12,4 0-1 0,4-3-2 33,6 6-11-18,-3-6-7-13,0 3 3-1,-18-2 0 0,-22 5-4-1,-24 5 1 3,-21 6 0 4,-25 3-1 15,-22 0-1-21,-14 0 1 0,-7 0-4 0,-8 0 0 32,0 0-7-19,-16 12-42-10,-37 19-54-3,-18 8-66 1,32-25-53-1,7 8-91-1</inkml:trace>
    </iact:actionData>
  </iact:action>
  <iact:action type="add" startTime="6606">
    <iact:property name="dataType"/>
    <iact:actionData xml:id="d2">
      <inkml:trace xmlns:inkml="http://www.w3.org/2003/InkML" xml:id="stk2" contextRef="#ctx0" brushRef="#br0">3862 17604 520 0,'0'0'241'16,"0"0"-92"-15,0 0-52-1,0 0-27 1,0 0-23 1,209 17 2-2,-130-17 3 2,14 0 8 1,12 0 17-3,6 0-17 17,9 0-12-17,7 0-2 1,-3-15-14 4,4-2-4 3,-5-8 0 14,-1 5-22-6,7-2 8-16,1 7 0 5,8-2 4-2,0 9-5 3,5 8 7 13,4 0-8-17,3 0 5 2,7 0 0-2,-5 0-8 38,-8-5-1-40,-7-1 2 1,-8 0-3-1,0-1 3 0,5 0-8 0,-15-1 8 15,-8 2-7 3,-17 0 2-18,-14 1-2 6,-10-3-1 5,-17 3-1-10,-15-2-1 1,-15 2 0 28,-13 5-1-22,-7 0-2-6,-3 0-5-2,0-5-38 2,-23-4-93 2,-28 9-86 12,21 0-11-12,4 14-427 12</inkml:trace>
    </iact:actionData>
  </iact:action>
  <iact:action type="add" startTime="8008">
    <iact:property name="dataType"/>
    <iact:actionData xml:id="d3">
      <inkml:trace xmlns:inkml="http://www.w3.org/2003/InkML" xml:id="stk3" contextRef="#ctx0" brushRef="#br0">10878 17600 441 0,'0'0'146'18,"0"0"-35"-16,0 0-19-1,0 0-15 10,0 0 45-11,0 0 5 1,13 26-19 23,35-26 51-18,24 0-43-6,19 0-24 0,25 0-8 27,25 0-19-19,17 0-27-8,12 0-10 1,-2 0-5-1,-2 0-4 28,-15 0-4-28,-23 0 0 3,-18 0-7 7,-26 0-4-8,-20 0-4 31,-16 0-1-23,-24-5-2-8,-9 5-2 1,-7 0-17-2,-8-7-69 1,-3 7-84 1,-41 0-62 6,9 0-57-9,-3 16-320 31</inkml:trace>
    </iact:actionData>
  </iact:action>
  <iact:action type="add" startTime="18937">
    <iact:property name="dataType"/>
    <iact:actionData xml:id="d4">
      <inkml:trace xmlns:inkml="http://www.w3.org/2003/InkML" xml:id="stk4" contextRef="#ctx0" brushRef="#br0">27698 9372 450 0,'0'0'141'24,"0"0"-19"-22,0 0-16 0,0 0-34 0,0 0-8-2,0 0-19 3,0 0 16-1,0 0-17 0,0 0-16-1,-42 14 2 0,17 14 7 15,-2 9-6-15,-2 4-6 1,-3 7-10 0,0 6-3-1,-4-4 2 2,4 4-4 1,0-5 3 21,0-2 2-22,0-8-1 57,2 3 0-37,-4 2 2-16,-2 8-4-3,3 7-3 0,-2-3-1 3,2 2 0-3,-1 2-4-1,8-2-1 0,-1 4 2 2,1-5 0-3,5-3 4 2,4-4-2 2,-2-3 2 12,0 4-1-14,0 1 0 0,-1-5 6-2,-3-2-8 2,0-4 0-1,0 8-3 1,-1 3-2-2,0 5 0 20,3 8 0-19,-2 2 1 0,3-5 0 0,0-1 2-1,4 0-4 1,3-7 5 0,1 3-1-2,1 2 2 17,-7-6-5-16,8 1 2 1,0 0-2 1,0 2-1 33,4 3 2-17,-1 3-1-18,4-4 4 0,1 3 0-1,2-4 0 2,0-6 4 0,0-3-5-2,0-5 3 3,0-7-3-1,0 0 0 14,0 1-2-14,0 0 0 0,0 1 1 1,12-7 2 17,1-2-2-21,0-1 0 2,1-4-1 6,2 6 0 14,2-2-1-20,-2-1-1-1,4 0 1 1,-4 0 0 41,1-3 0-25,-2-1-1-17,1-3 0-1,-3-3 1 0,-3-6-1 0,6 0 0 3,-7 1 0 0,-1-1 0 0,5 0 0 2,-2 0 0 18,5 1 2-20,-8 1-2 0,1-4 0 1,-2-3 2 29,-7-4-2-21,3-2 0-11,-3 4-3 0,0-4 3-1,0 0-1 3,0 0 1-1,0 0 0-1,0 0-3 13,0 0 1-5,0 0-1 1,-3 0-1-8,-24 0 1 3,-15-10 3 36,-6-12 0-22,-9-3 1-18,-2 3-1-1,-2-1-1 0,-6 3 0 1,9 4 0 1,8-1-1 0,10 5 2 0,10 4-2 3,11 6 0 14,7 2 2-4,7 0 0-13,2 0 0-1,-2 0 1 2,3 0 1 6,0 0 0 12,2 0 1-18,0 0-1 1,0 0 0 12,0 0 1-13,0 0 2-1,0 2 1-1,28 18 7 45,5 2-4-31,10 0 1-11,5 1 0-1,6-1-1-1,-2 0 4 1,-1-1 1 0,-2-4 2 2,-4-6 2-2,-6-3 6 16,-4-5-2-18,-9 2-11-1,-6 1-1 1,1-3 0-1,-11 0-2 37,3-3-1-23,-6 0 1-14,2 0-2 0,-2 0 0 1,3 0-6 0,5 0 2 2,5-13-1 1,8-17-1 19,-7-4 1-21,0-1 0 0,2-8-1 0,-3 5 4 13,3-11-3-1,-2-1 3-13,2-6-2-1,3-4 0 9,-3 1 1 26,0 7-1-19,-5 0-2-13,-7 10-2 0,2 11 2-2,2 6 0-1,-11 8 0 0,0 9 0 1,-1 5 1 38,-3 3 0-19,0 0 0-16,0 0 1 0,0 0 0-3,0 0-1 2,0 0 0 5,0 0-1-5,0 0 0-1,0 0-2 26,0 0-4-24,0 0-17 0,0 0-47-1,0 0-53 0,-3 0-42 23,-5 0-67-22,-7 0-169-2</inkml:trace>
    </iact:actionData>
  </iact:action>
</iact:actions>
</file>

<file path=ppt/ink/inkAction39.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0-11-08T00:20:21.016"/>
    </inkml:context>
    <inkml:brush xml:id="br0">
      <inkml:brushProperty name="width" value="0.05292" units="cm"/>
      <inkml:brushProperty name="height" value="0.05292" units="cm"/>
    </inkml:brush>
  </inkml:definitions>
  <iact:action type="add" startTime="8346">
    <iact:property name="dataType"/>
    <iact:actionData xml:id="d0">
      <inkml:trace xmlns:inkml="http://www.w3.org/2003/InkML" xml:id="stk0" contextRef="#ctx0" brushRef="#br0">2094 8563 756 0,'0'0'206'91,"0"0"-116"-89,0 0 4 0,0 0-14-1,0 0-40 2,0 0-9-1,0 0 17-1,0 0 10 8,18-10 3-6,-18 10 0 0,0 0-5-1,0 0-4-1,0 0-11 1,-3 0-11 1,-21 10-1 2,-8 17 1-1,-6 4 4 7,1 6-16-11,-3 8 1 4,0 8 3 13,4 1-5-15,5 2-1 2,1 3 1-4,1 0-5 5,4 5-1-5,2 4 2 0,6-4-1 47,1 7-3-32,-3-4-2-12,0 1 0 0,3 2-2-2,3-3 2 0,6 4-4 3,1 0 2 0,3-2 0 2,3 1 5-3,0 4-3 15,0 7 1-15,0 7 1-2,0 2-2 5,13-1-3-3,6-8-4 5,4-7 0 16,-6-15 0-21,4-8 0 1,-1-3 0 0,0 1 0 18,3 2 0-21,4-1 0 0,0 2 0 2,4 1 0 1,5-2 0 48,-4 3 0-50,0-5 0 0,1 3 0-1,0 0 0 1,9 2 0 1,-5 3 0-1,2-5 0-1,-2-1 0 1,0-4 0 18,-6-4 0-16,0-16 0-2,-4-5 0 43,0-9 0-26,-10-2 0-17,-1-3 0 1,-4 4 0 0,-1-7 0-1,-4 4 0 1,3-7 0 0,-2 2 0 1,-2-2 0-1,-5-2 0 0,-1 0 0 14,6 0 0-15,-6 0 0 1,0 0 0 0,0 0 0 1,-7 0 0 7,-37 0 0-11,-23 0 0 6,-5 0 0 31,4 0 0-26,8 0 0-10,14 0 0 0,5 0 0 0,7 0 0 0,9 0 0 0,3 0 0 25,12 0 0-26,6 0 0 5,-1 0 0-4,5 0 0 46,0 0 0-32,0 0 0-13,0 0 0-1,0 0 0 2,0 0 0 1,19 0 0-1,22 0 0 0,5 0 0 0,5 3 0-2,3 3 0 12,-2 0 0-12,-2-6 0 2,1 0 0 5,-12 0 0 12,-4 0 0-20,-6 0 0 2,-9-21 0 25,4-9 0-16,-10-13 0-10,-4-15 0 0,-7-15 0 0,-3-12 0 1,0-5 0 2,0-3 0 35,-16 6 0-26,2 9 0-11,1 16 0-1,5 15 0-1,3 15 0 2,2 15 0 1,-5 9 0-1,8 5 0 20,-1 3 0-22,1 0 0 1,-3 0 0 34,3 0 0-24,0 0 0-7,3 20-144-2,11-6-188 1,10-1-289-1</inkml:trace>
    </iact:actionData>
  </iact:action>
  <iact:action type="add" startTime="10200">
    <iact:property name="dataType"/>
    <iact:actionData xml:id="d1">
      <inkml:trace xmlns:inkml="http://www.w3.org/2003/InkML" xml:id="stk1" contextRef="#ctx0" brushRef="#br0">18224 7978 505 0,'0'0'478'13,"0"0"-335"-10,0 0-30-1,0 0 5-2,0 0-40 5,0 0-9-4,29-12-4 0,9 32-2 0,5 8-4 4,5 6-10-1,7 2-5 12,2 8-7-14,1 1-7 2,-5 9-3-3,1 1-6-1,-11-2 1 2,-6-5-1 0,-1-1-7 14,-9-1-3-12,-6 7-2 39,2 0 1-43,-6 6-4 8,-5-1 3-2,-4 8-2 6,-5 3 0-8,-3 8 1 16,0 4-1-17,0 10-3 1,-11-4-1 0,-17 3-1-1,1-3 1 1,-1-3-1 0,-2-2-2 14,2-11 0-15,-4-2 0 1,5-5 0 0,-2 5 3 16,1 0-3-16,1 1 0-2,-2 1 0 4,4-9 0-4,-1-8 0-1,0-10 0 2,3-2 0 0,-1-5 0 0,7-4 0 13,-3-2 0-11,-1-2-3-5,3-1 2 45,-7 2 1-24,5-2-1-21,1 0-1 0,4-2 1 1,2-7 1 0,0-2-1 1,6-2-5 2,-6-4 3 1,6 0 3 1,1-5 0-2,3-4-5 15,3 1 0-15,0-3-1 0,0 0-4-1,0 0-1 30,-4 0-3-14,1-43-4-16,-7-21-1 0,5-25 19 2,-1-7-2 1,2 5 2-1,0 14-1-2,4 20 0 17,0 15 1-18,0 15-1-1,0 6 0 0,0 12 1 3,0 7 1-1,0 2 1 2,0 0-1 15,0 0 2-17,0 0 2 1,0 8 7 1,0 31 11 14,0 21 4-17,0 11-18 0,0 1 1 2,0 4 4 21,0 1-9-21,0-3-5 0,0-9 0-1,0-15 0 10,0-19 0 8,0-14 0-18,0-8 0-3,0-6 0 3,0-1 0 0,0-2 0 2,27 0 0 18,26 0 0-19,26-10 0-1,14-27 0 1,7-8 0 18,-3-6 0-19,-13 7 0-1,-13 6 0 1,-20 12 0 2,-23 8 0-2,-13 9 0 20,-12 6 0-21,-3 3 0-2,0 0 0 2,0 0 0 4,0 0 0 3,0 0 0 13,-10 0 0-19,-26 23-65-1,-9 14-145-1,16-11-109 22,6-8-211 1</inkml:trace>
    </iact:actionData>
  </iact:action>
</iact:actions>
</file>

<file path=ppt/ink/inkAction4.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0-10-25T06:07:39.885"/>
    </inkml:context>
    <inkml:brush xml:id="br0">
      <inkml:brushProperty name="width" value="0.05292" units="cm"/>
      <inkml:brushProperty name="height" value="0.05292" units="cm"/>
      <inkml:brushProperty name="color" value="#FF0000"/>
    </inkml:brush>
  </inkml:definitions>
  <iact:action type="add" startTime="9279">
    <iact:property name="dataType"/>
    <iact:actionData xml:id="d0">
      <inkml:trace xmlns:inkml="http://www.w3.org/2003/InkML" xml:id="stk0" contextRef="#ctx0" brushRef="#br0">9304 13904 200 0,'0'0'421'60,"0"0"-254"-60,0 0-93 0,0 0 27 0,0 0-28 0,0 0-14 1,0 0-4-1,0 0 12 0,0 0-3 1,0 0-11-1,0 0-8 2,20 79-14-1,-20-57-3-1,0 8-6 1,0 0 3-1,0 2-6 0,0 0-3 0,0 0 0 0,0 2-3 0,0-6 5 0,0-1-5 0,0 0-1 1,0-8-2-1,0-3-2 0,-3 1-3 0,3-5 2 1,0 1-2-1,0 2 1 0,0-6 6 0,0-1-3 0,0-3 13 0,0-3-6 0,0 1 2 0,0 0-7 0,0 0 1 1,0 5-1-1,3 1 0 0,14 0-3 0,2-1-4 3,1-2 7-3,5 2-3 2,3-3 1 0,3 4-1-1,7-6-1 0,6 0-3 1,-1-1 2 1,1-2 0-2,-4 4-4 0,1-3 2 0,1 2-2 3,-2 6 3-3,1-6-4 9,0 3 6-10,-1 0-6 0,5-6 4 0,-1 3-5 0,0 1 3 0,3 0 2 1,6 5-4 0,4-2 7 1,4 3-8-1,6 0 7 0,-4 4-6-1,4-2 4 1,-8-3 1 24,-3-2 0-18,0-1-2-6,4-2-3 0,-3-2 1-1,10-2 0 6,-2 3 0 19,8-1-1-25,2 4 0 1,2 1 1 13,3-3 0-8,-2-4 0-6,-1 3-1 27,-3-3 1-17,3 0-2-9,-5 0 4-1,1 5-4 0,3 2 4 689,3-6-3-682,2 6 5-7,-4-5-6 0,4 1 3 1,-1 1-2 1,-6 1 1-1,-3-5-2 1,-2 0 0-1,1 0-2 1,-5 0 4 1,-3 0-3-3,2 0 3 2,-2 0-2 0,-1 0 0-1,6 0 0 2,1 0 1-1,-6 0-1 1,5 0 0-1,-2 0 0 0,-5 0 0 1,-2 0 1-1,-3 0-2-1,-3 0 3 0,0 0-2 0,-1 0 1 1,3 0 0 1,-1 8-1-1,-2-6 0 1,1 4 0 0,-4 1 0-1,4 0 1 2,2-1 0-1,-6 0 1-1,4 5-2 0,0-3 0 0,0 3 1-1,5 9 0 1,-5-1-2-2,4 2 4 1,-3 1-4 0,-6-3 3-1,1 4-3 1,4-3 1 0,1 3 0 1,-1-7 0 0,0 3 2 0,9-2-4-1,-5 9 5 1,8-4-4 2,3 5 2-1,-9-8-2-1,6-1-1 2,-12 6-1-3,-2-4 2 2,-6 0 0-1,-6-3 1-1,-5-4-1 0,3 4 0 0,-5 2 1 2,-2 13-1 0,1 1-3-1,-2 9 3-1,2 1-2 0,-1 2 3 1,-4 0 0-2,-2-6 0 0,-4-14-1 1,-6-11 2-1,-9-6-1 0,0-8 2 0,-1 0-4 1,3 0-1 0,1 0-1 0,-2 0-5 1,-2 0-2 0,0 0 0 1,5-5-9-1,1-9 2 1,0-6 18-2,2-3-4 1,2 4 5-1,2-6-1 1,-4-4 0-2,7 1 1 1,-2 6 1-1,0 2-2 0,4 1-2 1,-3-1 2-1,7 0-3 0,-4 3 7 1,6 0-4-1,-1 7 2 4,-2-5-1 5,3 4 0-8,-1 0 0 0,1 0-2 2,-2 2 3-3,1 0-3 1,0 1 2-1,1 3 0 1,-2 0 0-1,2 2 2 0,0-3-2 1,8 0 2-1,-4 6 1 0,8-2-3 0,-2 2 3 1,8 0-3-1,-1 0 4 3,9 0-4-1,-2 0 3-2,2 0-3 0,1 0 2 1,1 2-3 2,-5 4 2 18,2-4-2-14,-5 5 1-7,2-7-2 0,13 2 3 26,-4-2-2-21,2 0 1-5,2 0 0 0,-17 0-1 20,-1 0 2-15,0 0 0-5,-2 0-1 650,5 0 3-649,5 0-4 14,-2 3 6-13,2-3-5-1,-4 5 0 3,-7-5 1-2,-2 0-2 0,-5 3 0 2,3-3 0-1,1 0-2-2,3 0 2 1,2 0 0 0,0 0 2 0,0 0-3-1,2 0 4 1,1 0-4 0,4 0 3-1,-1 0-2 1,4 0 0 1,-7 0 1 1,10-3-2 0,-7-5 3-1,8 3-1 0,-2-5 0 1,7 6-1 0,-7-2 0-1,2 1 3 0,5 5-3 2,-2 0 2-3,-1 0-1 1,-1 0 0 0,0 0-2 0,-7 0 3-1,0 0-1 0,-3 0 1 2,-7 0-2 0,4 0 0-1,-4 0 1 0,0 0-1 0,1 0 0-1,-1 0 0 0,2 0 1-1,-1 0 0 1,4 5 1 2,-3 1-4-4,1-2 5 1,1 2-5 1,-8-2 2 0,-5-1 0 1,-1-3 0-2,-2 0 0 1,1 0 0-1,-2 2 0 2,5-2-1-2,3 0 3 0,1 0-4 0,0 0 3 1,2 0-1 0,-8 0 0 0,1 0 0 0,-2 0-1 0,-2 0 2 0,7 0-2 0,-4 0 2-2,5 0-2 0,-3 0 0 1,-3 0 0-1,3 0-1 1,-9 0 1 2,2 0 1-2,-1 0 0 0,-4 0 0 0,4 0-1-1,0 0-2 0,-3 0 4 1,6 0-2-1,1 0 1 0,-8 0-2 3,3 0 1-2,-5 0 1 0,2 0-1 1,-4 0 2 0,0 0-2 1,-2 0 2-2,1 0 1 0,1 0-2 0,4 0-1 1,-1 0 1 0,-2 0-1-1,-2 0 1 13,1 0-1-13,1 0 1-1,-4 0-1 2,6 0 0 0,-7 0 0 0,3 0 1-2,-1-2-7 0,0-13 5 0,2 7-2 1,0-6 0 0,-2-3 3 0,5-3-1-1,2 0-1 0,-7-2 2 0,2-1 0 0,-2 4-1 1,2-6 0 2,0 5 2 0,-1-5 0-1,2-1-1 1,2-1 1 1,-3-1 0-2,9-4 0 2,-5 0-2-3,5 8 5 12,2 1-7-13,-7 6 0 1,-4 10-5 0,0-3-12 0,-7 10-33 25,-2-5-57-14,-7 0-51-9,16 5-41-3,-7 0-132 0,16 0-625 0</inkml:trace>
    </iact:actionData>
  </iact:action>
  <iact:action type="add" startTime="13534">
    <iact:property name="dataType"/>
    <iact:actionData xml:id="d1">
      <inkml:trace xmlns:inkml="http://www.w3.org/2003/InkML" xml:id="stk1" contextRef="#ctx0" brushRef="#br0">21101 14335 579 0,'0'0'237'15,"0"0"-113"-14,0 0-52 0,0 0-19 0,0 0 6 2,7 6 17-1,-4 24 2-2,-1 1-24 1,2 0 3 1,-4 0-3 1,0 3-10-3,5-3-7 1,-1-2-7-1,-1 1-5 1,8-2 1 2,-6-2-5 0,2 4 1-2,3-13-4 0,-3 3 2-1,9-4-2 1,0 4 3 1,-1 1-5 1,8-6 0-2,0 9-1 1,-3-2-2 2,8-2 3 2,1 7-3-5,6-2 0 1,1 4-7-2,3-2 6 2,2-1-4 2,-1 2 2-3,4-7 0 1,-1-2-2 0,-2-2 1 1,4-4-4-3,0 2 3 0,8-4-6 0,4-2 5 2,10 1-6 2,-4 2 7-1,11 1-5 0,0-1 4 1,-4-1-6-2,-2-3 1 0,1 1-1 3,-5-1 0-1,6-2 4 0,4-6-4-1,7 3 5 0,3-3-5-1,4 0 3 0,1 0-3 1,-9 0 2-3,4 0 2 0,0-6-1 0,6-1 0 0,-6-2-2 0,-2-3-1 0,-1 7 1 1,-1-4 0-1,1-5-1 0,-1 3 0 0,1-4-1 0,3 2-2 0,2 2 2 0,-6 1 0 1,-9 5 3-1,-2 0-1 0,-1-2-2 0,5 6 2 1,-2-5-3 4,-2 3 1-4,0 0-2 1,-3-2 1 2,8-1 1-4,-1 0-1 2,-2-1-4 0,3-2 5-2,-5 5-4 1,2 2 3-1,-1-7 0 0,-9 6 1 0,4-5 2 0,3 3-1 3,-4 5 0-1,2 0 0 1,4 0 3-1,-9 0-4-1,3 0 1-1,-3 0 1 2,-2 0-2 1,8 0 2-3,-1 0-1 3,2 0 2-1,2 0-3 2,-6 0 0-1,3 2 0 0,-7-2 2-1,-3 0 0 0,-1 0-3 2,1 0 1-2,-5-6 0 1,5 1 0 1,-2 0 1-3,-3 2 0-1,-7 3 0 2,-9-3-1 2,2 1 3-3,-3 2-3 3,-1-3 1 1,4 3-1-3,-2 0 0 0,5 0 0 0,-1 0 0 1,3-4 0 1,-3 4 0 0,5 0 1 1,-1-2-2 1,-1-2 3 1,3 4-5-6,-12-4 2 15,3 1 1-13,-5-3-1 0,0-3-3-1,2 4 3 1,-8-4 0-1,10-2 0-1,-6-3-1 2,9-8 2-1,-4 0 0 1,6-5-2-1,5 6 2 2,-7 0 0-1,12-4 0 2,-6 5 0 0,4-2-1-1,-2 2 2 4,-2 3-2-5,4 1 0 2,-6-2 1-2,-6 8 0-1,2 4 0 2,-10 2 0 3,3 4 1 0,-5 0 0-3,7 0-1 5,-7 0 1 0,5 0 1-5,-3 24-2 0,0 3 2 0,-3 13-4 0,-1 8 3 25,-5 0-1-23,-4 9 0-2,-4-3-2 1,-8 1 2-1,0-1-2 0,-1-18 2 0,-3-8 0 0,0-11-2 1,0-10 2-2,0-1 0 0,0-2-1 1,0-4-2 1,0 0 0 3,2 0-7-4,0 0 5 3,10-6-5 1,3-25 4-3,3-8-2 25,3-4 5-26,-1-1-3 0,3 0 3 2,-5 7 3-2,5 3 0 1,1 2-1-1,0 7 1 4,5 0 2-3,2 6-1 2,4 6 3-1,3 2-4 17,3 7 3-20,-2 0-2 7,9 4-1-7,-2 0 2 0,5 0-1 0,1 0-1 0,-1 0 2 0,-1 0-2 0,-3 0 2 1,1 0-2 2,5 0 0-3,-1 0 0 1,-1 0 2 0,3 0-2 1,-1 0 1 15,4 0-1-17,1 0 0 0,10 0 3 2,0 0-4-1,-4 8 3-1,-3 12-1 1,-12 1-1 2,-1-2 0-3,-9 1-1 0,6-3 0 0,-6-4-1 17,2-1 4-16,-2-2-4 1,-6 0 3-2,3-3-1 1,-4-1 0 1,5 5 0-2,-4-8-1 1,2 2 2 16,-2-1-2-16,9 1 2 2,-1 1-2-6,2 1 3 1,-5 0-3 0,-2-2 2 37,3-5-1-18,-8 0 0-18,3 0 0 2,7 0 0-3,-2 0 0 2,7 3-1-2,-2-3 3 0,-3 0-2 0,-5 0 2 2,-1 0-4 19,-2 0 1-19,-4 0 1 1,1 0 0 0,7 0 1 20,-7 0-2-21,0 0 2 1,1 0 0 1,5-3 0 0,-3 1-1 15,7-1-1-17,-3 3 0 1,-2 0 2-1,1 0-1 16,-2 0 0-16,-4 0 1-1,-1 0-1 2,-4 0 1-2,1 0-2 20,-2 0 2-21,-2 0-1 2,4 0 0 4,-1 0-1 18,-5 0 1-23,5 0 0 2,0 0-1 0,2 0 2 2,4-3-4 5,-1-8 6-8,9-6-6-1,-6-6 3 28,5-4 0-12,7-7-2-17,-4 2 2-1,2 2-2 0,-2 2 4 0,-4 11-2 0,-3 0 1 27,-1 2-2-4,-2 5 3-17,-5-2-2-3,-3 7 0 0,7 1-1 0,5 0 1 0,6 0 1 0,4-1-1 21,-5 2-3-20,-5 3 1-1,7 0 2 3,-1 0-2 1,-4 0 2-4,-1 0 0 19,-2 0 0-16,-4 0 0-3,-1 0-1 1,-4 0 2-1,-5 0-2 17,3 0 1-15,-4-4 0-2,3 3-1 1,0-9 0 0,-5 6 0 20,3-1 1-22,-2-5 0 1,-2-4-1-2,-3 0 0 3,0 0 0 17,0-6-1-17,-2-2-1-1,5-3 2 2,-3 0-1 1,3-6 0 24,-7 5-8-20,3 3-7-5,-1 2-8 0,1 7-12 1,-8 1 0-3,3 6-40 24,4 4-20-21,-4-4-34-1,9 2-22 1,-5 5-42-3,5 0-142 0</inkml:trace>
    </iact:actionData>
  </iact:action>
</iact:actions>
</file>

<file path=ppt/ink/inkAction40.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0-11-08T00:22:36.058"/>
    </inkml:context>
    <inkml:brush xml:id="br0">
      <inkml:brushProperty name="width" value="0.05292" units="cm"/>
      <inkml:brushProperty name="height" value="0.05292" units="cm"/>
      <inkml:brushProperty name="color" value="#FFC000"/>
    </inkml:brush>
    <inkml:brush xml:id="br1">
      <inkml:brushProperty name="width" value="0.05292" units="cm"/>
      <inkml:brushProperty name="height" value="0.05292" units="cm"/>
      <inkml:brushProperty name="color" value="#00B050"/>
    </inkml:brush>
    <inkml:brush xml:id="br2">
      <inkml:brushProperty name="width" value="0.055" units="cm"/>
      <inkml:brushProperty name="height" value="0.055" units="cm"/>
    </inkml:brush>
    <inkml:brush xml:id="br3">
      <inkml:brushProperty name="width" value="0.05292" units="cm"/>
      <inkml:brushProperty name="height" value="0.05292" units="cm"/>
      <inkml:brushProperty name="color" value="#7030A0"/>
    </inkml:brush>
  </inkml:definitions>
  <iact:action type="add" startTime="3819">
    <iact:property name="dataType"/>
    <iact:actionData xml:id="d0">
      <inkml:trace xmlns:inkml="http://www.w3.org/2003/InkML" xml:id="stk0" contextRef="#ctx0" brushRef="#br0">6660 7003 760 0,'0'0'214'8,"0"0"-120"-8,0 0-13 0,0 0-26 0,0 0-27 0,0 0-2 0,0 0 13 1,-57-71 72-1,18 58-41 1,3-1-12-1,-5 6 2 0,-7 1 5 1,-4 5-7-1,-9 2-10 0,-6 0-5 0,-1 0-3 5,-4 0-11 146,-2 0-4-151,7 0-1 1,-7 0-3 0,3 0 3-1,-3 0 0 0,-8 0 1 0,-2 0-5 0,0 0-15 1,-3 0-5 0,0 0 0-1,-6 0 0 1,-7 0 0-1,-7 0 0 1,-14 0 0 0,0 0 0 0,5 0 0 0,7 0 0 0,6 0 0 0,3 0 0 1,-2 0 0-1,-8 0 0 2,0 0 0 9,-4 0 0-9,2 0 0 10,3 0 0-10,5 6 0 10,-5 1 0-8,9-1 0-4,5 6 0 15,2 0 0-13,-1 1 0 2,7 1 0 8,3-1 0-5,7 2 0-8,4 2 0 180,9-7 0-180,-1 5 0 0,3-6 0 0,-2-4 0 0,-5 4 0 1,-3-3 0-1,-9-4 0 0,-9 1 0 0,3-1 0 0,-5 2 0 0,8-2 0 1,4 5 0-1,3-3 0 0,6 2 0 0,4 2 0 1,6-1 0 0,5-2 0-1,2-5 0 0,5 0 0 0,6 2 0 0,2-2 0 0,3 0 0 0,3 0 0 0,-1 3 0 7,-4 0 0 0,-8 0 0-4,-3 0 0 8,2 0 0-5,0 2 0 183,1-2 0-180,4 4 0-8,-1-3 0-1,6 2 0 2,-1-1 0-2,-1 0 0 1,2 2 0-1,5-4 0 1,7-3 0-1,4 2 0 0,5 2 0 1,2-4 0-1,0 0 0 0,-4 0 0 0,4 0 0 0,3 0 0 1,2 0 0-1,6 0 0 0,-1 1 0 0,2-1 0 1,4 0 0 0,0 0 0 1,0 0 0 0,0 0 0-1,0 0 0 1,0 0 0 0,0 0 0 6,0 0 0-7,0 0 0-1,0 0 0 10,0 12 0-2,0 13 0 6,0 19 0-7,0 8 0-3,0 7 0 14,0 3 0-18,0-3 0 0,0 3 0 31,0 0 0-23,0-4 0-8,0 10 0 1,0 0 0-1,0 2 0 10,0 5 0-1,4-4 0-8,7-2 0 12,-3-1 0-5,0-6 0-8,2 3 0 17,0-6 0-10,-6 2 0-6,5 8 0 256,-6-3 0-256,1 9 0 4,0-6 0-5,4-7 0 0,-7-11 0 1,-1-4 0-1,0-4 0 1,0-2 0 1,0 2 0-2,0 1 0 1,3 0 0 0,4 0 0-1,3-2 0 0,-2-2 0 1,0-3 0 0,0-1 0 0,-1 2 0 0,-4 2 0 0,7-1 0-1,-6 1 0 0,8 1 0 0,-5 3 0 0,2-6 0 0,0 2 0 1,-2-1 0-1,4 1 0 0,-6-1 0 0,3-7 0 0,-5-6 0 1,-3-9 0-1,2-4 0 0,-2 0 0 0,3 1 0 0,1 6 0 0,-4 5 0 1,3 5 0 0,0 5 0 6,-3-1 0 10,3-4 0-9,-3-2 0-8,4-5 0 1,-4-6 0 339,0-7 0-340,3-2 0 0,-3-6 0 0,0 0 0 0,0 3 0 1,0 1 0-1,3 5 0 0,1 2 0 0,2 0 0 0,-2-1 0 1,-1-5 0-1,2-4 0 0,-5-3 0 1,3 0 0-1,-3 0 0 2,5 3 0-1,10-3 0 0,14 6 0-1,10-1 0 0,10-2 0 1,3 0 0 1,9-3 0 0,2 0 0 0,-5 2 0 0,-2 3 0-1,1-1 0 1,-4 2 0 0,4-3 0 0,-1 1 0-2,2-4 0 2,2 0 0-2,5 2 0 2,7-2 0-1,-1 0 0 1,6 0 0-1,-6 0 0 0,2 0 0-1,-1 0 0 0,4 0 0 0,11 0 0 0,-3 0 0 1,-2 0 0-1,-5 0 0 1,-9 0 0 1,-7-2 0-1,-4 2 0 10,-1 0 0-7,1 0 0-4,9 0 0 1,-2 0 0 0,6 0 0 0,-2 0 0 25,-1 0 0-17,-5 0 0-9,2 0 0 1,-3 0 0-1,5 0 0 28,2 3 0-21,5 4 0-6,-1-2 0 0,-1 0 0-1,3 2 0 209,6 3 0-202,-2-7 0-7,2 4 0 0,-3-5 0 0,-6-2 0 0,-10 0 0 0,-2 3 0 0,-2 1 0 0,-4 4 0 0,2-6 0 1,2 1 0-1,0 3 0 0,6-6 0 0,-11 0 0 0,5 0 0 0,-6 0 0 0,-11 0 0 0,1 0 0 1,-8 0 0-1,6 0 0 0,-2 0 0 0,-3 0 0 0,0 0 0 1,2 0 0-1,-4 0 0 1,0 0 0 1,1 0 0-2,-1 0 0 1,4 0 0 0,0 0 0 7,8 0 0 3,-3 0 0-6,6 0 0 23,1 0 0-21,0 0 0-7,4 0 0 0,-2 0 0 1,-7 0 0 13,2 6 0-11,-2-6 0 0,-2 0 0 6,-5 0 0 290,5 0 0-294,2 0 0-5,8 0 0 1,3 0 0 2,-1 0 0-3,1 0 0 0,2 0 0 0,5-10 0 1,-4-1 0-1,-3 7 0 0,-8-3 0 1,-5 2 0-1,-5 1 0 0,-4 1 0 0,0-4 0 0,-2-3 0 0,-1 5 0 1,-4-3 0-1,-9 4 0 1,-3 3 0-1,-11-1 0 1,-2 2 0 0,5-13 0 0,2-4 0-1,3-10 0 0,6-10 0 0,-9-13 0 1,4-10 0-1,-9-15 0 0,1-19 0 1,-3-12 0-1,0-9 0 1,0-1 0-1,0 2 0 0,0 3 0 0,0 4 0 1,0 1 0-1,-3-4 0 0,-2 1 0 0,2 5 0 0,-2 5 0 6,5 14 0-6,0 7 0 10,0 5 0-4,0 9 0 8,0-6 0-7,0 4 0-7,-4-4 0 11,-9-8 0-8,-3-7 0 17,-3-3 0-17,5 2 0-3,1 9 0 14,5-1 0-9,3 8 0-5,5 8 0 154,0 4 0-151,-5-2 0-3,5 6 0 0,-3-1 0 1,2 1 0-1,-2 3 0 2,0 10 0-1,-1 4 0-1,4 15 0 1,0 10 0-1,0 7 0 0,0 3 0 0,0-1 0 0,0 3 0 0,0-4 0 0,0 4 0 0,0-3 0 0,0 3 0 1,0 0 0-1,0 0 0 1,0 0 0 11,0 0 0-8,0 0 0-3,-19-18-113 156,4-38-87-157,7 15-105 0,8-12-105 1</inkml:trace>
    </iact:actionData>
  </iact:action>
  <iact:action type="add" startTime="7513">
    <iact:property name="dataType"/>
    <iact:actionData xml:id="d1">
      <inkml:trace xmlns:inkml="http://www.w3.org/2003/InkML" xml:id="stk1" contextRef="#ctx0" brushRef="#br0">14710 264 326 0,'0'0'256'8,"0"0"-65"-7,0 0-18-1,0 0-46 0,0 0-34 0,0 0 8 0,0 0 5 0,32 0-25 0,-32 0-21 1,-23 0 9-1,-18 0 0 6,-11 0-36 3,-1 0 5-4,-8 0-4 170,-10 0 5-175,-5 0-11 0,-5-6 4 0,-3-2-2 1,-4-1-3-1,-1 5 0 1,1-3 1 0,4 1-6 1,3 3-2-2,5 0-3 1,1-2 3-1,-2-1-20 0,6 0 0 0,0 1 0 1,-2 0 0 0,2-3 0-1,-8 5 0 0,5-1 0 0,-6 4 0 0,6 0 0 0,4 0 0 0,10 0 0 1,-4 0 0-1,7 0 0 5,1 12 0 9,-1 1 0-5,5-1 0-9,0-1 0 24,-5 2 0-24,5-3 0 0,0 1 0 19,7-5 0-12,6 2 0-6,7-5 0 0,4-1 0 239,11-2 0-239,-6 0 0-1,10 0 0 0,-2 0 0 0,2 0 0 1,0 0 0-1,-6 0 0 1,5 0 0-1,-1 0 0 1,2 0 0 1,3 0 0 1,-3 0 0-3,6 0 0 1,-6 0 0-1,0 0 0 0,3 0 0 0,1 0 0 0,5 0 0 0,1 0 0 5,3 0 0-4,0 0 0 0,0 0 0-1,0 0 0 0,0 0 0 0,0 0 0 0,0 0 0 1,-5 9 0-1,-2 8 0 1,1 13 0-1,-4 5 0 1,4 1 0 2,-4 7 0-2,6-1 0 0,-5 5 0 9,5 7 0-9,-3 1 0-1,4 2 0 12,-3 5 0-5,-1-6 0 279,2 3 0-280,-6-2 0-6,9-6 0 1,-1 4 0-1,0 2 0 0,3 1 0 3,-4 2 0-3,4 2 0 2,-3-4 0-2,0 4 0 1,0 5 0-1,-4-1 0 1,1-11 0 1,-1-11 0 0,3 5 0-2,-3-1 0 1,1 0 0-1,-4 0 0 1,4-9 0-1,-1-6 0 1,-1 11 0 0,0 17 0 0,3 9 0 0,2 6 0 0,3 2 0 0,0 0 0 0,0-2 0 1,0-2 0-1,0-10 0 0,0-10 0 0,0-1 0 2,0 18 0-1,0 15 0 0,0 13 0 0,0-3 0 1,0-9 0-1,0-20 0 1,0 4 0-2,0 13 0 0,0 9 0-1,0 2 0 13,0-2 0-12,0-9 0 0,0-5 0 0,0 8 0 1,0 3 0 1,0-3 0-2,0-8 0 12,0-15 0 22,0-2 0-22,0-6 0-11,0 4 0-2,0-6 0 1,0 1 0 1,3 8 0 2,0 12 0-4,2 6 0 15,3 8 0-11,-3 0 0-3,5-8 0 229,-3-8 0-229,-1-8 0-1,-5-11 0 1,-1-10 0-1,0 1 0 0,0-1 0 0,0 3 0 0,0 0 0 0,0 0 0 0,0 5 0 0,0-5 0 0,0 0 0 0,0-2 0 1,0 0 0-1,0 13 0 1,0 13 0 0,0 3 0 0,5 4 0 0,2-5 0-1,-3-13 0 0,3-7 0 1,-2-8 0-1,-1-11 0 0,0-7 0 0,-1 3 0 0,0-6 0 0,-3 4 0 0,0 4 0 0,0-2 0 0,0 1 0 0,0 2 0 1,0 1 0 14,0-8 0-11,0 1 0 0,0-1 0 5,0 2 0 2,0 3 0 0,0-1 0-9,0 4 0 12,-3 1 0-14,3-2 0 22,-3-2 0-16,3-3 0-5,0 1 0-1,0 1 0 224,0 7 0-221,0-3 0-2,0 4 0 0,0-7 0-1,0-8 0 1,0-6 0 1,0-8 0-1,0-7 0-1,0-2 0 1,0 6 0-1,0 3 0 1,3-1 0-1,13 2 0 0,-1-3 0 0,-2 1 0 0,0 0 0 1,4 1 0-1,6-1 0 0,14-1 0 2,13-6 0 0,13-1 0 0,5 3 0-2,-1-3 0 0,-1 4 0 0,-2 1 0 0,0 0 0 1,4 2 0 1,0 0 0 0,12-4 0-1,8-3 0-1,6 0 0 7,5 0 0-7,-11 0 0 0,-4 0 0 9,-7-5 0-2,-7 0 0 6,-6-3 0-10,2 1 0 25,2-2 0-15,2 4 0-13,7-4 0 0,0 4 0 0,-2-1 0 238,8-2 0-238,-1 0 0 2,0-1 0 1,-11 1 0 5,-2 1 0-8,-5 2 0 1,-5 5 0 0,5-2 0 0,-4-1 0 0,-4-5 0 0,-1-1 0 1,3-6 0-1,2 2 0 0,-4-1 0-1,5 1 0 1,-12-3 0 0,-8 2 0 1,-2 3 0 0,-9 5 0-1,1-3 0-1,-1-1 0 2,4 2 0-1,-1-1 0-1,-3 1 0 2,-2 2 0 0,-2-2 0-2,-7 2 0 1,1-1 0-1,-5 3 0 1,1 1 0 1,-2-3 0-1,2-1 0 0,-1-3 0 0,1 3 0 4,1-5 0-4,-1 0 0-1,0-4 0 0,1-5 0 0,-2-6 0 16,1-11 0-8,-3-6 0-8,-3-15 0 16,-6-8 0-7,5-8 0-7,-6-18 0 21,-3-13 0-13,0-22 0-10,0-23 0 1,0-12 0 0,0-9 0 10,0 3 0-9,0 12 0 14,0-1 0-10,0 5 0-6,0 1 0 249,0-7 0-243,0-3 0-6,0-6 0 0,4 2 0 1,0 8 0 0,-4 11 0-1,0 18 0 0,0 13 0 0,0 14 0 0,6 4 0 1,1 2 0-1,-4 9 0 0,3-4 0 0,-6 2 0 1,0-9 0-1,0-10 0 0,0-4 0 0,0 6 0 1,0 7 0 0,0 12 0 0,0 14 0 0,0 6 0-1,0 11 0 1,0 4 0 0,0 2 0 2,0-1 0-2,0-4 0-1,0-9 0 1,3-2 0-1,6-4 0 0,2-4 0 0,-8-2 0 0,-3-1 0 0,2-14 0 0,-2 2 0 10,0-2 0-8,3 12 0 5,1 9 0 2,-4 5 0-8,3 1 0 8,-3-1 0 0,0-2 0-2,0-7 0 12,0-5 0-15,0-4 0-4,0 1 0 184,0 9 0-181,0 12 0-2,0 21 0-1,0 10 0 0,0 9 0 1,0 7 0 0,0-5 0 1,0 5 0-2,0 0 0 0,0 3 0 0,0-1 0 0,-3 3 0 0,-1 4 0 0,4 2 0 0,0 3 0 0,0 0 0 0,-3 0 0 1,3 0 0-1,-13 0 0 0,-8 0 0 0,-16 0 0 1,-13 0 0-1,-13 0 0 0,2 0 0 1,-6 0 0 0,-4 0 0 5,-1 0 0 7,-5 0 0-9,6 0 0-2,7 0 0 8,-1 0 0-3,13 0 0 5,2 13 0-10,-5 8 0 183,0 2 0-179,-6-3-10-6,-16-3-112 2,1-4-67-2,51-7-60 1,6 11-115-1</inkml:trace>
    </iact:actionData>
  </iact:action>
  <iact:action type="add" startTime="13151">
    <iact:property name="dataType"/>
    <iact:actionData xml:id="d2">
      <inkml:trace xmlns:inkml="http://www.w3.org/2003/InkML" xml:id="stk2" contextRef="#ctx0" brushRef="#br1">2366 7176 919 0,'0'0'203'11,"0"0"-70"-8,0 0 18-2,0 0-65-1,0 0-26 6,0 0-7-6,0-5-6 371,-27 5-11-370,-16-2 34 0,3 2-9 1,-6 0-13-2,-8 0-4 0,-3 0-3 1,2 0-8-1,-1 0-2 0,-1 0-10 1,4 0-11-1,-4 0-10 0,0 0 0 1,4 6 0 4,-1 5 0-5,3 3 0 1,-2 2 0-1,4 8 0 1,1-2 0-1,7 3 0 0,2 3 0 0,-2 2 0 1,4 1 0-1,-5 3 0 1,4 0 0 0,5-4 0 0,-2 4 0-1,7 0 0 0,1-3 0 1,1 3 0-1,3-1 0 0,5 2 0 0,-1 4 0 0,8 6 0 0,-5 6 0 0,3 8 0 0,-2-2 0 0,2 3 0 0,0 0 0 1,-1-2 0-1,1 1 0 0,0-5 0 1,-2-4 0-1,2-1 0 0,-3-5 0 0,0 1 0 0,5 4 0 0,-5-2 0 0,3 4 0 0,1 5 0 0,0 0 0 7,5 0 0-6,0 1 0-1,1-5 0 6,2 0 0 4,4-3 0-5,0 0 0 10,0-2 0-9,0-2 0-6,0 0 0 31,0-1 0-21,0 2 0-10,0 4 0 0,0 1 0 1,0 2 0 344,7 4 0-343,-1-6 0-1,4-1 0 1,-9-1 0 2,8-2 0-2,-2-6 0 0,3 4 0 1,3 4 0 0,3 1 0-2,2 4 0 1,-1-2 0 0,-2 2 0 1,1-6 0 0,2 3 0-1,4-4 0 1,-3-2 0-1,1-1 0 1,4-7 0 0,-3 0 0 0,1-6 0-2,6-2 0 1,-2-3 0 0,4 1 0 1,12 6 0 0,-1-5 0-1,4 4 0 1,-2-4 0 0,-2-6 0-2,-2-3 0 1,-6 2 0 1,3-7 0-1,-4-1 0 1,7 1 0-1,5-5 0-1,10 2 0 1,5-8 0-2,2 0 0 2,6-3 0-1,4 0 0 1,-2 0 0 0,1-6 0 4,-2-8 0-6,4-3 0 1,-1 1 0-1,3 2 0 0,6-3 0 0,-3 2 0 0,3 0 0 0,-2-6 0 0,-11 1 0 1,-2-1 0-1,6-3 0 0,-10 3 0 1,4-3 0-1,2 1 0 1,-5 1 0 1,2 0 0 0,-5-5 0-2,-7 1 0 1,1 0 0 5,-3-4 0 8,-3-2 0-11,-4-4 0 213,-2-3 0-216,-1 1 0 6,-3 5 0-6,-4-3 0 0,-3-6 0 0,4-7 0 0,-11-8 0 1,-3-5 0-1,-4-24 0 0,-9-15 0 1,-2-13 0-1,-5-12 0 0,0 1 0 0,0 1 0 0,-9 4 0 0,-14 2 0 0,-2 2 0 0,-7 4 0 0,-1 1 0 1,-6-3 0-1,-5-4 0 0,-4-10 0 0,-12 1 0 1,-13-8 0 0,-4 11 0-1,-14 8 0 1,-2 18 0 0,-11 16 0 0,-2 11 0 0,-6 17 0 4,-8 9 0-4,-7 5 0 12,-2 7 0-10,-1 5 0 16,15 1 0-6,22 10 0-12,25 7 0 0,23 7 0 13,17 3 0-2,14 0 0-9,1 0 0-2,8 3 0 12,-1 31-19-4,6 16-163-8,0-22-171 3,0 0 20 9</inkml:trace>
    </iact:actionData>
  </iact:action>
  <iact:action type="remove" startTime="22922">
    <iact:property name="style" value="instant"/>
    <iact:actionData xml:id="d3" ref="#d2"/>
  </iact:action>
  <iact:action type="add" startTime="22960">
    <iact:property name="dataType" value="strokeEraser"/>
    <iact:actionData xml:id="d4">
      <inkml:trace xmlns:inkml="http://www.w3.org/2003/InkML" xml:id="stk3" contextRef="#ctx0" brushRef="#br2">9590 14888 216 0,'0'0'127'63,"0"0"-48"-60,0 0 3-1,0 0-17 1,0 0-16 0,0 0-7 2,0 0-6-1,-13-13 2 1,13 13-38 1,0 17-8 3,0-3-89-3,0 3-123-2</inkml:trace>
    </iact:actionData>
  </iact:action>
  <iact:action type="add" startTime="27007">
    <iact:property name="dataType"/>
    <iact:actionData xml:id="d5">
      <inkml:trace xmlns:inkml="http://www.w3.org/2003/InkML" xml:id="stk4" contextRef="#ctx0" brushRef="#br1">3247 7240 589 0,'0'0'245'25,"0"0"-53"-24,0 0-42 1,0 0-15-1,0 0-12 0,0 0-13 1,0 0 11-1,37-15-20 0,-37 15-26 0,0 0-9 1,0 0-18 18,0 0-16-18,0 0-13 0,0 0-6 0,-2 0-6 0,-30 0 14 9,-8 0-21-10,-1 0 0 0,-5 8 0 30,-6-1 0-15,-5-3 0-12,-1 5 0 10,-6-5 0-5,-2 1 0-5,-8 3 0 13,3-3 0-13,-3 4 0 0,-6 2 0 0,-4-2 0 2,-3-1 0-4,0-1 0 14,0-4 0-15,4 3 0 1,9-2 0 2,2-2 0-4,7 2 0 0,2-3 0 7,5 3 0 24,2-4 0-13,2 2 0-16,-2-2 0 0,-1 0 0-1,-4 0 0 1,5 0 0 1,-1 0 0 4,9 0 0 13,1 0 0-19,7 0 0 2,4 0 0 35,9 0 0-21,5 0 0-16,3 0 0 2,2 4 0 0,-2-4 0 0,-3 2 0 1,-7 1 0-2,2-3 0 16,-1 5 0-15,12-5 0-1,3 4 0 1,1-4 0-1,10 0 0 13,2 0 0-14,0 0 0 2,0 0 0 33,0 0 0-20,0 0 0-12,0 3 0-3,0-1 0 2,0 1 0 2,-2 14 0-2,2 5 0 1,0 12 0 13,0 7 0-13,0 3 0-3,0-3 0 0,-3 4 0 2,3 0 0 14,0 9 0-15,0-3 0 1,0 4 0 17,0-1 0-15,0-2 0-4,0-5 0 5,0-6 0 10,0 4 0-14,0-2 0 0,0 0 0 35,0-5 0-22,0 6 0-12,0 5 0-2,7 4 0 1,5 3 0 0,-3 4 0 0,-1-2 0-1,3 2 0 16,-6-2 0-15,3-1 0 3,-4-4 0-4,5 0 0 9,-5-4 0 10,3-4 0-20,-1 0 0 1,1-1 0 40,-4 3 0-24,0 0 0-16,1 0 0 1,2-6 0 1,-3 2 0-1,1-1 0-1,-4-3 0 1,5 4 0-1,-2 0 0 0,3 2 0 16,-4 2 0-15,3-2 0 15,-1-1 0-11,-1-7 0 19,3 2 0-22,-6 6 0 1,3 0 0 0,0-2 0 17,-3-1 0-15,1-9 0-3,-1 1 0 20,0-4 0-17,0-4 0-1,0-4 0 0,0-1 0 13,0 1 0-14,0 3 0 1,0 3 0-2,0 3 0 1,0 3 0 15,0-6 0-14,0-6 0-1,0-5 0 2,0-12 0-1,0 2 0 15,0-2 0-14,0-2 0 0,0 4 0-1,0 3 0-1,0 0 0 17,0 5 0-18,0-3 0 1,0-1 0 3,0-5 0-2,0-4 0 0,0-2 0 14,0 0 0-16,0 0 0 0,0 0 0 2,0 0 0-2,3 0 0 1,10 0 0 15,10 0 0-17,15 0 0-1,10 0 0 2,8 0 0 1,8-2 0 0,1-6 0 15,11-1 0-18,6-3 0 1,11 1 0-1,1 0 0 0,-2 0 0 26,-3-1 0-13,-4 7 0-13,-6 5 0 1,1 0 0-2,4 0 0 0,0 0 0 7,3 0 0 13,-1 0 0-10,-8 0 0-8,-4 2 0 2,0-2 0-3,-2 0 0 23,-4 0 0-23,-1 0 0 0,-5 0 0 40,-1 0 0-23,-13 0 0-15,-2 0 0 1,4 0 0-2,-5 0 0 2,1 0 0-2,8 0 0 0,-4 0 0 18,0-14 0-18,-2 3 0 0,-1 0 0-2,-5 3 0 1,-5 3 0-1,-10 1 0 26,-4-1 0-23,-10-3 0-2,-5 5 0 0,-5-3 0 35,-3 6 0-20,0 0 0-13,0 0 0 1,0 0 0 0,0 0 0-1,0-17 0 0,5-17 0 12,6-14 0-13,-7-16 0 2,-4-13 0-3,0-20 0 2,0-25 0 2,0-17 0 43,-7-16 0-30,-17 2 0-16,0 8 0 1,2 9 0 0,-1 17 0-1,5 8 0 1,5 14 0 0,0 6 0-1,2 7 0 2,-2 5 0 11,-3-2 0-14,4 0 0 1,3 0 0 2,-4 12 0-1,6 11 0 7,4 6 0 11,-1 8 0 1,1-2 0-19,-6 5 0 2,8-2 0-1,-2-2 0-3,-4 0 0 2,7 3 0 1,-3 1 0-2,3 4 0 39,0 5 0-24,0 2 0-15,0-2 0 1,0-1 0 0,0-10 0 0,0 3 0 2,0 5 0-2,0 8 0 15,0 3 0-15,0 11 0 0,0-2 0-1,6 6 0 0,-2 4 0 0,-1 2 0 14,1 1 0-14,-4-1 0 1,6-1 0 36,-3 4 0-22,-3 0 0-13,3 0 0 1,-3 0 0-2,0-3 0 2,0 3 0 1,0 0 0-1,0 0 0 15,0 0 0-16,0-1 0 0,0-5 0 0,0-9 0 0,-39 0 0 0,-6-6 0 15,0 1 0-16,4 3 0 2,11 6 0-3,-2 5 0 0,7 4 0 15,2 2 0-14,-7 0-60-1,24 0-199 1,1 0-171 0</inkml:trace>
    </iact:actionData>
  </iact:action>
  <iact:action type="add" startTime="30294">
    <iact:property name="dataType"/>
    <iact:actionData xml:id="d6">
      <inkml:trace xmlns:inkml="http://www.w3.org/2003/InkML" xml:id="stk5" contextRef="#ctx0" brushRef="#br1">14920 301 303 0,'0'0'259'20,"0"0"-76"-18,0 0-6 1,0 0-48 0,0 0-30-1,0 0 11 0,0 0 7 1,35 0-20-2,-35 0-15 3,0 0-5-1,0 0-25 0,0 0-19 1,0 5-10-1,-8 3-10 12,-24 7 29-12,-5-5-14-1,-8-1-1 0,-1 2-1 2,-3 0 1-3,-6-1 6 0,1-3-10 6,3 1-6-5,-8-4-1 1,-5-2 3-1,-5-2-8 0,0 0 2 2,4 0-5-2,-6 0-5 1,6 0-3 2,-5-6 0-3,1 2 0 1,2-3 0-1,3-1 0 1,3 2 0 1,1 4 0-1,0-2 0 1,4 3 0-2,-4 1 0 2,5 0 0-2,1 0 0 0,1 0 0 1,6 0 0 1,4 0 0-1,-6 0 0 0,4 0 0 0,1 0 0 1,1 0 0-2,2 0 0 1,1 0 0 0,0 0 0-1,4 0 0 6,-1 0 0-5,-6 0 0 23,6 0 0-17,-7 0 0-6,4 0 0 0,1-7 0 1,1-1 0 1,-1 3 0-2,-2 1 0 1,5-2 0 1,-2 4 0 0,5 2 0-1,0 0 0 2,5 0 0 0,5 0 0-2,-3 0 0 1,10 0 0 16,-3 0 0-15,0 0 0-3,2 0 0 1,-9 0 0 0,-2 2 0 0,-4 4 0-2,-3 1 0 1,2 0 0 1,-3 3 0 0,0-5 0 25,-5 0 0-25,-2 2 0 0,-5-5 0 1,-2-2 0 1,7 2 0-1,-1 5 0 0,8-3 0 17,9 0 0-16,6 1 0-3,5-1 0-1,3-4 0 1,6 2 0 2,3-2 0 0,1 0 0-2,3 0 0 19,0 0 0-18,0 0 0 0,0 0 0 0,0 0 0-2,0 0 0 2,0 0 0 17,0 0 0-17,-4 0 0 2,4 0 0-2,-6 5 0 1,-6 1 0 14,-2 3 0-16,-4 1 0 2,-2-1 0-2,7-1 0 0,3-1 0-1,3-2 0-1,1 0 0 17,3 4 0-16,-6 2 0 2,-2 6 0 0,-1 11 0 0,-1 0 0-2,0 12 0 1,-2 5 0 38,10 9 0-20,-1 0 0-17,6 10 0-2,0 0 0 2,0-6 0 0,0 7 0-1,0 0 0 1,0 2 0 0,3 4 0-1,10 4 0 1,-3 1 0-1,3 1 0 14,4-2 0-16,-7-8 0 3,8-2 0-2,-9-4 0 0,4-1 0 2,-3 2 0 14,-3 5 0-16,3-2 0 2,-3-1 0-1,-4-4 0 25,2-4 0-24,3 1 0 13,-3-2 0-13,5 4 0 0,-2 5 0-3,6-2 0 2,-4 3 0-1,3-7 0 37,-9 2 0-16,6 6 0-21,-4 1 0 2,1-1 0-1,-4 3 0 1,2-14 0-1,3-1 0 0,-3-7 0 0,-1 1 0 0,-4-3 0 1,6-2 0 1,-3 1 0 5,4-4 0-9,2 2 0 2,-5 9 0-2,2 5 0 33,2 4 0-23,-3 0 0-11,-5 1 0 1,0-12 0-1,0-4 0 1,0-6 0 3,0-9 0 33,0 6 0-15,0-3 0-17,0-4 0 0,0 1 0 1,0-8 0 0,0-5 0-1,0-4 0 13,0-9 0-13,0 2 0-2,0-6 0 2,0 3 0-1,0 8 0-1,0 0 0 0,0 8 0 17,0 1 0-18,4-2 0 2,3-8 0-2,-4-3 0 1,-3-5 0 0,3 1 0 20,1-3 0-21,-1 0 0 0,5 0 0 2,15 0 0 14,15 0 0-14,14 0 0-3,11 0 0 0,10 0 0 4,-1 0 0 12,1-3 0-14,-5-3 0-1,-4 2 0 32,-2-5 0-18,2 3 0-12,-5-3 0-2,1 1 0 0,-2-1 0 0,6 1 0 1,-1 3 0 0,5-2 0 15,-2 2 0-18,-8 2 0 1,-9 1 0 317,-1-1 0-315,-8-3 0-3,5 4 0 14,-4-4 0-14,-1 6 0 1,4-3 0-1,-1 3 0 0,11 0 0 0,-3-3 0 0,5-2 0 1,5-2 0 2,-4 5 0-1,-7-1 0-1,7 0 0 0,-3-2 0 2,5-4 0 4,5 4 0-4,-3-4 0-1,3-2 0-1,-5-3 0 1,2-1 0 2,-5-2 0-2,4 4 0 1,-4-1 0 0,-3 3 0-2,3 3 0 6,-1-4 0-6,-1 0 0 4,1 0 0-1,-6 5 0-1,5-1 0 0,-11-4 0 1,1 4 0-1,-5-1 0 0,-7 4 0 0,1 2 0 0,-5-3 0 1,4 3 0-1,-2-5 0 0,5 3 0 0,-3-3 0-1,-5 1 0 3,-2-1 0-4,-3 3 0 0,-9-1 0 4,0 0 0-1,-9 6 0 1,0-5 0 18,-1 5 0-19,-3-3 0 0,0 3 0 2,5-6 0-3,-4-8 0 1,9-12 0 0,3-16 0 1,5-5 0-1,-2-9 0-1,1-4 0 2,-7-1 0-1,3 2 0 0,-6 0 0 0,1-3 0 0,0 4 0 1,-5-5 0-2,-3-7 0 1,0-3 0 13,0-6 0-13,0-3 0 1,0-2 0-1,0 0 0-2,0-5 0 1,-3-7 0-2,-10 3 0 3,0 2 0 0,2 4 0-2,-1 11 0 2,5 11 0-1,-3-1 0 18,0 13 0-17,5 0 0-4,-3-2 0 0,0 5 0 2,-2 1 0 23,0 0 0-11,1-5 0-12,-1 4 0-1,6-4 0 1,-5 1 0 1,8 2 0-3,-2 0 0 35,3 7 0-19,0 6 0-12,0 6 0-3,0 0 0 2,0-3 0 1,0-8 0-1,-3 0 0-1,-2-1 0 4,0 2 0 20,-5-3 0-24,5 2 0 0,-4 2 0 2,5-5 0-2,-3 1 0 37,-2-6 0-21,2 3 0-14,-2 1 0-1,1 6 0 0,2-3 0 0,-4 6 0 1,2 6 0-2,4 5 0 1,4 10 0 14,0 9 0-14,-4 2 0 1,4 6 0-2,0 0 0 1,0 0 0 13,0 0 0-13,0 0 0 0,-3 0 0 22,3 0 0-16,-5 0 0-5,3 0 0-1,2 0 0 12,0 0 0-14,0 0 0 1,-5 0 0 0,-4 0-75-1,-5 0-168 40,4 0-93-27,7-6-230-10</inkml:trace>
    </iact:actionData>
  </iact:action>
  <iact:action type="add" startTime="34446">
    <iact:property name="dataType"/>
    <iact:actionData xml:id="d7">
      <inkml:trace xmlns:inkml="http://www.w3.org/2003/InkML" xml:id="stk6" contextRef="#ctx0" brushRef="#br1">8796 9959 419 0,'0'0'279'10,"0"0"-119"-8,0 0-44-1,0 0-45 0,0 0-23 0,0 0 7-1,38 0-6 0,-2 0 16 0,13 0 7 0,11 0 2 0,8 0-20 2,12 0-3-2,14 0-17 0,9-10-5 0,14-7 6 1,4-3-7-1,6 3 1 3,-2 0-12-2,-1 6-3 5,-8 7 5-5,2 4-5 9,1 0-6-1,-2 0 4 16,5 0-1-15,-2 0-5-9,-4 0 0-1,-4 0-1 3,1-2-2 6,-2-4-1-9,-5 4 2 189,3-3-1-188,-2 5 4-1,-1-4 0 1,-2 4 0 1,-4 0-2-2,0 0 3 1,0 0 0-1,5 0-3 0,8 0 0 0,-4-9-1 0,-7 2-4 0,-7-5-4 1,-8 3 4-1,-2 5 2 0,-1-3-1 1,8 7 5-1,5 0-4 1,0 0 4-1,-7 17-5 0,-8-6 2 0,-18 0-2 1,-7-8 0 2,-10 3 1-2,-13-2-1-1,-7-4 3 0,-3 0-3 8,-11 0-1-8,-9 0 1 10,-4 0 0-4,0 0 3 150,0 0-4-153,0 0 1-3,0 0-1 1,0 7-3-1,-2 1 1 0,-50 4 2 2,-23 8 0 0,-35 2 2-1,-27 1 0 0,-18 3-1-1,-35-5 1 1,-31-1-1 0,-26-6 7 3,-19-9-1-3,0 7 7-1,8-9 9 1,23 3 0-1,9-5-4 0,21-1-8 1,10 0 2-1,18 0-6 0,11 0 1 8,11 0-3-6,5 0-2-1,2 0 3 7,-1 0-2 212,9 0-4-213,11 0 0-7,13 0-1 1,7 4 1-1,9 4 0 5,11-3 0-4,14 5 0-1,17-5 1 0,13 1 0 0,18 0 1 0,8-1 0 1,10-3-2-1,0 2 3 1,6-4 0-1,3 0-3 1,0 0 0 1,57 0 0 0,56 0 0 0,58 0 0-1,60 0 0-1,37-6 0 2,20 1 0-1,9 1 0-1,-11 2 0 1,-14 2 0-1,-5 0 0 1,-3 0 0-1,-13 0 0 0,-5 0 0 0,-4 0 0 0,-5 0 0 9,-13 0 0-8,-12 0 0 1,-12-9 0-2,-12 0 0 10,-14 4 0-3,-23 0 0 6,-22 5 0-7,-32 0 0-2,-33 0 0 19,-26 0 0-15,-25 0 0-8,-13 0 0 1,0 0 0 251,0 0 0-244,-44 0-52-7,-43 0-78-1,-43 0 17 1,-18 0-142 0,84 0-97-1,12 0-747 1</inkml:trace>
    </iact:actionData>
  </iact:action>
  <iact:action type="add" startTime="38557">
    <iact:property name="dataType"/>
    <iact:actionData xml:id="d8">
      <inkml:trace xmlns:inkml="http://www.w3.org/2003/InkML" xml:id="stk7" contextRef="#ctx0" brushRef="#br3">6387 6959 731 0,'0'0'319'8,"0"0"-186"0,0 0 36 2,0 0-72-5,0 0-47 122,0 0 10-123,0 0 7-3,19-15-3-1,-25 15-4 0,-30 0-7 0,-12 0 0 0,-16 5 6 0,-7 5-19 0,-9 2-1 1,-6-3-8-1,-1 0-9 0,-3-3-22 1,-2-4 0 0,0 1 0-1,0 0 0 0,-2 0 0 0,4-1 0 0,3 6 0 8,3-1 0-3,7-2 0 0,5 4 0 5,8 1 0 2,3 2 0-9,9-3 0 105,9 1 0-104,6-3 0-4,10-2 0 0,12-1 0 0,9-4 0 0,2 0 0 1,1 1 0-1,3-1 0 0,0 0 0 0,0 3 0 1,0 3 0-1,0 14 0 2,0 10 0-1,0 19 0 1,0 5 0-1,0 8 0 7,3 2 0-2,9 0 0 108,1 3 0-114,-2-5 0 0,-6 2 0 0,6 7 0 0,1 5 0 0,1 1 0 0,-1 9 0 1,-1 4 0-1,-2-2 0 1,5-2 0 0,-5 1 0 0,-3 1 0 0,1 4 0-1,-4-1 0 0,0-5 0 1,-3 8 0 11,0-9 0-9,0 1 0 117,0-2 0-120,1-8 0 0,4 0 0 0,2-4 0 1,-6-5 0-1,7-10 0 1,-1-8 0-1,-3-5 0 0,5 6 0 0,5 6 0 1,-1 1 0-1,3 0 0 0,-7 0 0 1,-2-3 0-1,2 2 0 0,-5 1 0 11,4-4 0-8,-3-5 0 183,3-9 0-178,-3-6 0-8,-5 1 0 0,2-4 0 0,2-9 0 0,-4-2 0 1,7-4 0-1,-7-5 0 1,2 0 0 1,-2-4 0-2,0-1 0 1,0-2 0 0,7 5 0-1,-7 1 0 2,7 5 0-2,-2-1 0 0,-1 0 0 1,5 0 0 0,-2 1 0 1,-3 0 0-2,5 0 0 1,-6-7 0 0,-2-5 0-1,2-2 0 0,5 0 0 0,5 2 0 0,10-2 0 0,15 0 0 10,5 0 0 3,14-2 0-6,2-15 0-7,5 0 0 165,-3 0 0-159,2 4 0-5,3 0 0 0,-1 2 0-1,4 3 0 0,2 3 0 0,9-5 0 1,-3 3 0-1,6-3 0 0,-2 5 0 1,-10 5 0 0,-4-2 0 1,-14-1 0-2,-1 3 0 1,-10-3 0 0,0 3 0-1,-1-4 0 0,-8 4 0 0,6 0 0 1,-7 0 0-1,5 0 0 0,-7-1 0 0,-7-1 0 0,-4-2 0 6,-4 1 0 4,-2-3 0-6,0 6 0 214,-2-2 0-218,-2 2 0 1,-2-2 0-1,-1-8 0 0,1 2 0 0,5-9 0 0,-6-2 0 0,1-9 0 0,-4-9 0 0,-3-14 0 0,0-11 0 1,0-17 0-1,-3-7 0 0,-10-13 0 0,-2 5 0 0,-2 0 0 0,8 8 0 0,-1 4 0 1,6 1 0 1,-2 0 0 0,3-1 0-1,2 5 0 1,-2 1 0-1,3 0 0 0,-3 0 0 0,3-1 0 0,-5 2 0-1,5 2 0 0,0 6 0 1,0 5 0 2,0 0 0 11,0 0 0-7,0 1 0-6,0-1 0 176,0 3 0-168,0 0 0-9,0 0 0 2,0-1 0-2,0 4 0 1,0 4 0-1,0 1 0 0,0 3 0 0,0 8 0 0,0 1 0 0,0 9 0 0,-5 4 0 0,2 6 0 0,3 3 0 2,0 0 0-2,0 0 0 1,0 1 0 0,-5 5 0 0,5 1 0 1,0 2 0-1,-2-2 0 1,0-10 0 0,-5-7 0-1,-2-10 0 0,6-3 0 0,-4-2 0 5,4 3 0-6,0-1 0 16,0 4 0-11,3-1 0-4,-4-5 0 201,-5 3 0-195,2 8 0-7,0 14 0 0,2 5 0 1,1 7 0 0,-8-3 0-1,-5-4 0 1,-12-2 0-1,-9-3 0 1,2 6 0 0,-2 1 0-1,2 3 0 1,-3 7-13-1,1 0-96 0,2 0-69 1,29 0-86 0,7 11-219-1</inkml:trace>
    </iact:actionData>
  </iact:action>
  <iact:action type="add" startTime="41084">
    <iact:property name="dataType"/>
    <iact:actionData xml:id="d9">
      <inkml:trace xmlns:inkml="http://www.w3.org/2003/InkML" xml:id="stk8" contextRef="#ctx0" brushRef="#br3">15232 3870 566 0,'0'0'350'13,"0"0"-178"-12,0 0-50 0,0 0-32 0,0 0-32 9,0 0 28-8,0 0-22 3,-132 0-9-1,87 0 19 0,-3 0-3 2,-8 0 0-3,-1 0-16 1,-11 0-4 0,-4 0-7-1,-8 0-6 1,-8 0-9 0,-5-4-3 1,-12-3-4 23,-6-5-19-23,-9-2-3 1,-4 3 0-4,7 5 0 0,0 0 0 0,16 6 0 0,4 0 0-1,7 0 0 2,6 0 0-2,5 0 0 8,12 0 0-8,-7 0 0-1,10 0 0 1,-2 0 0 0,0 3 0 12,4 2 0-4,7 2 0-9,-2-5 0 24,11 4 0-11,1-1 0-11,10 0 0-2,5 1 0 2,2-2 0 9,-1-2 0-11,3 2 0 23,6-3 0-6,0 2 0-14,-1 4 0 0,1-7 0-2,3 2 0 1,-6 1 0 4,2 1 0 7,-8 0 0-11,2 2 0 33,-5-1 0-23,0 1 0-11,-1 0 0 0,2 2 0 0,2-3 0-1,2 4 0 0,1-1 0 25,5 1 0-13,4 0 0-11,1-1 0-1,3 1 0 1,3-2 0 4,0 8 0 24,2-3 0-12,4 1 0-14,4-2 0 0,0 2 0-3,-4-3 0 2,-1 1 0-1,2 6 0 15,-1-3 0-14,4 3 0 25,-3 6 0-16,-6 1 0-6,8 8 0-2,-9 0 0 0,1 8 0-2,-2 1 0 12,-3-3 0-12,1 6 0 1,3-6 0 3,2 5 0 29,-1 2 0-22,6 5 0-10,0 8 0 1,-1 7 0 0,4 9 0-1,0 4 0 0,0 9 0-1,0 9 0 14,0-1 0-14,7 10 0 40,5-4 0-31,-4-7 0-5,2 5 0-5,1-3 0 2,-6 0 0 3,3-7 0-1,-1-3 0 10,3-14 0-11,0-11 0 2,-4-1 0-2,4-8 0 1,-4 3 0 20,3-10 0-14,-1 7 0-7,0-1 0-1,-3 3 0 3,0-3 0 5,-2-4 0 13,-1-5 0-17,-2-2 0-3,5-9 0 0,-5-11 0 1,0-9 0 1,4-2 0 17,1 1 0-20,-1 2 0 1,9 4 0 0,0 3 0-2,-3-2 0 0,-3-2 0 40,1-1 0-17,-3-1 0-19,6-1 0 0,-6 3 0 1,3-4 0-3,3-2 0 2,2 4 0 16,6-2 0-17,1 3 0 0,5 3 0 0,4-3 0-1,-3-2 0 0,-1-1 0 0,1 0 0 2,-6 0 0 12,3-2 0-15,-4-1 0 0,3-3 0-1,-3 4 0 2,8-4 0 1,4-2 0-3,6 4 0 13,10-5 0-12,6 3 0 22,4 1 0-12,10 1 0-7,-4-7 0-5,6 0 0 0,10 0 0 1,-3 0 0 19,-2 0 0-20,-6 0 0 2,-2 2 0 19,-5 0 0-18,5 1 0-1,-6 0 0 42,4 2 0-33,0-1 0-10,3-2 0-1,-6 1 0 1,5-3 0 1,-2 0 0 0,-2 0 0-1,-4 0 0 0,-3 0 0 5,-10 0 0 18,3 0 0-15,-9 0 0-4,6 0 0-4,0-5 0 1,-1-4 0 21,1 1 0-21,7-4 0 0,-6 4 0 3,8-1 0 14,-6 1 0-15,-5 2 0-2,2 3 0 50,-9 2 0-36,-4-3 0-14,-4 1 0 0,1 1 0 0,-2-1 0 0,1-2 0-2,-4 1 0 0,1-1 0 2,-5 1 0 0,4 0 0-1,-7 1 0-1,3-1 0 31,-1 2 0-12,-3-2 0-19,-4 2 0 1,-8 2 0 2,5-4 0 0,-6 3 0 1,5-1 0 12,-2-6 0 5,4-2 0-17,3-7 0-2,-1-10 0 1,4-14 0 1,-3-12 0-1,-6-11 0 45,5-12 0-29,-4-8 0-14,0-10 0-3,-4-7 0 2,3-6 0 1,-4-3 0-1,4-8 0 0,1 1 0 0,-1-1 0 0,-1-3 0-1,-3 12 0 15,1 1 0-15,2 7 0 1,-1 5 0-2,4 7 0 3,3 2 0-2,-5 8 0-1,0 6 0 0,3 3 0 11,-4 4 0 7,-4 1 0-15,6-1 0-3,-5 4 0 0,-1 1 0 41,1 4 0-35,1 0 0-8,-4 4 0 0,3 0 0 0,-3 1 0 1,0 0 0-1,0-2 0 0,0 10 0 5,0 1 0 8,0 9 0-7,0 4 0 2,-3 5 0 7,-4 2 0-13,5 6 0-1,-1 6 0 17,3 2 0-5,-5 6 0-10,5 3 0-2,-3 0 0 18,3 0 0-18,-2 0 0-1,-1 6 0 27,-4 28-37-18,4 20-84-9,3 21-115 1,0-37-61-1,0 3-247 320</inkml:trace>
    </iact:actionData>
  </iact:action>
  <iact:action type="add" startTime="44944">
    <iact:property name="dataType"/>
    <iact:actionData xml:id="d10">
      <inkml:trace xmlns:inkml="http://www.w3.org/2003/InkML" xml:id="stk9" contextRef="#ctx0" brushRef="#br3">15652 10357 58 0,'0'0'146'30,"0"0"-53"-30,0 0-2 0,0 0-25 1,0 0-13-1,0 0-4 1,-5 4 7 1,5-4 12-1,0 0-3 1,0 0 2-1,0 0-15 0,0-4-16 0,0 3-11 0,0-1-17 0,0-2-8 0,0 1 0 0,0-3-1 0,0 2-4-1,0-3 5 0,0 5 2 0,0 2 6 2,0 0 73 0,0 0 42 2,0 0-24 4,0 0-19-7,0 0-18-1,0-4-27 1,0 4-18 1,0 0-12 0,0 0-3-1,0 0 1 13,0 0 1-14,0 0 6 19,0-2-6-9,0 2 3-9,0 0-1 1,0 0 11 504,0 0 14-505,0 0 1 0,0-3-11-1,0 3-3 2,0 0-14-1,0 0-2 2,0 0-2-1,0 0 0-2,0 0 0 1,0 0 0 0,0 0 0-1,0 0 1 1,0 0 1-1,0 0-2 2,0 0 0 0,0 0 1 2,0 0 1 0,0 0 5-1,0 0 5 0,10-9 14 0,7-4 5-1,12-5 0 2,12-1-1-1,8-3-7-2,12 2-2 1,16-5 1 6,10-4-1-3,7 4-5-3,-1 6-5 0,1 4 5 1,3 7 7-1,5 6 9 6,6 2-3-5,1 0-5 0,14 0 0 0,3 0-3 1,6 0-9 2,-7 0-3-3,-16 0-9 0,-2 0 0 1,-10 0 0 0,-4-7 0 0,2-1 0-2,1 3 0 5,-6-5 0-4,-2 3 0 1,-8 1 0 3,1-3 0-2,2 7 0-1,1-1 0 5,6 0 0-5,4 0 0 1,5 1 0-2,1 2 0 1,0 0 0 0,-3 0 0 0,3 0 0 1,-3-4 0-1,-1 2 0 1,-5-1 0-2,2 0 0 2,-5 3 0 0,8-3 0-2,-11 3 0 1,-2 0 0-1,-9 0 0 0,-8 0 0 1,-2 0 0 0,-10-2 0 16,2 0 0-18,-3-5 0 2,-11 4 0-2,0-2 0 0,-12 0 0 2,1-2 0-3,-8-1 0 0,-6 3 0 1,-4 1 0 0,-3 3 0-2,0 1 0 2,-2-4 0 4,8 1 0-3,-6 1 0-1,0 2 0-1,-7 0 0 0,-3 0 0-1,0 0 0 0,0 0 0 2,0 0 0-1,0 0 0 1,-41 0 0 0,-31-7 0 0,-31-1 0-1,-32-2 0 3,-33-5 0 0,-32 3 0 0,-25-1 0 3,-18-4 0-4,-11 3 0 2,2-6 0-3,11 3 0 2,14 4 0 0,19 5 0 16,17 8 0-16,17 0 0 0,13 0 0 0,8 0 0 1,8 15 0-1,1 2 0 0,6-4 0 0,6 6 0-1,11-2 0 2,9-4 0-3,3 2 0 2,9-4 0 17,12 0 0-21,4 0 0 0,11-2 0 0,5-1 0 3,12-3 0 0,1-1 0 2,1-4 0-1,3 0 0 0,-5 0 0 17,-1 0 0-17,1 0 0 0,3 0 0 0,1 0 0 0,16 0 0-3,9 0 0 15,11 0 0-13,8 0 0 65,7 0 0-64,1 0 0-1,0 0 0 0,0 0 0 2,0 0 0-1,0 0 0 0,1 0 0 0,56 0 0 18,27 0 0-19,29 8 0 1,17 9 0-1,18 0 0 2,19 0 0-2,10 0 0 24,7-4 0-26,7 0 0 0,-7-4 0 1,-10 4 0-1,-10-5 0-1,-17-2 0 1,-3 2 0 0,0-8 0 2,4 0 0-2,13 0 0 33,-5-12 0-19,-14-7 0-15,-5 8 0 1,-20 1 0 1,-7 8 0 2,-13 2 0-4,-10 0 0 27,-1 0 0-24,-8 0 0 2,-11 0 0-2,-4 0 0 24,-9 0 0-20,-6-3 0-3,1 1 0-1,-14 2 0-2,-3-3 0 22,-7 3 0-20,-5 0 0-1,-4-3 0 1,-3 3 0 17,-3 0 0-15,3 0 0-2,-1 0 0 1,2 0 0 1,1 0 0 7,1 0 0-8,-2 0 0-3,2 0 0 0,-3 0 0 28,-1 0 0-14,-1 0 0-13,4 0 0-1,4 0 0 3,12-4 0-1,9 4 0 1,5 0 0 20,2 0 0-22,-3 0 0 1,-9 0 0-2,-5 0 0-1,-10 0 0 24,-4 0 0-21,-3 0 0-1,-5 0 0 0,-4 0 0 42,5 0 0-29,-4 0 0-13,0 0 0-1,-1 0 0 2,-4 0 0 0,0 0 0-1,0 0 0 1,0 0 0 0,0 0-17 10,-9 0-17-11,-47 0 7-2,-31-7 11 7,-33-4 16 24,-24-4 3-17,-9 4-2-14,-11 0-1 1,-10 2-2 0,3 1 0 2,1-1 2-2,2 4 1 27,10 2 1-28,1 1 4 3,5-1 12-3,3-1 1 36,8 3 0-26,5-6-4-9,11 5-1 4,1 2-14-4,1 0 0 2,2 0 0 4,8 2 0-7,9 18 0 1,14-1 0 38,15-2 0-24,14-2 0-13,4-7 0-2,14-3 0 3,6-1 0 0,14 1 0-2,7-5 0 0,6 0 0 9,3 3 0-5,4-3 0 18,2 0 0-21,-2 0-48 1,-6 0-59-1,2 0-45 40,2 0-100-25,0 0-110-14</inkml:trace>
    </iact:actionData>
  </iact:action>
  <iact:action type="add" startTime="63944">
    <iact:property name="dataType"/>
    <iact:actionData xml:id="d11">
      <inkml:trace xmlns:inkml="http://www.w3.org/2003/InkML" xml:id="stk10" contextRef="#ctx0" brushRef="#br0">24310 18119 545 0,'0'0'235'13,"0"0"-83"-13,0 0-21 1,176 0-20-1,-91 0-5 0,20-5 4 0,19-8-18 0,30 1-17 0,20-7 8 140,23-3-11-136,21 7-20-4,6-5-11 1,14 10-1 0,6 1-20-1,-2 3 9 0,8 6-12 0,-9 0 2 0,-16 0-9 0,-2 0 3 0,-17 0-10 0,-3 0-2 1,7 0 4 0,-1 15-2-1,-4-5 0 0,0 4 1 0,-20-3-4 1,-17 1 5 0,-12 3-4 13,-26-10 3-8,-10 0-1-5,-24 4-3-1,-21-9 0 14,-9 5-1-11,-26-5 1 10,-15 0-3-11,-11 0 0 138,-8 0 2-140,-6 0 1 1,0 0-1-1,0 6-2 1,-20 8-13-1,-50-4-1 0,-33 17-2 0,-37 3 18 0,-26-4 0 1,-34 0 0-1,-37-7-3 0,-24-2 3 1,-28-9 1 0,-5-3 2-1,6 2 5 1,-9 1 17-1,-1 3-2 1,-5 0 12 0,-1 9-5 4,11-6-13 8,15 8-16-8,27-9 0-4,26-5 0 148,31-8 0-146,30 0 0-3,24 0 0 0,18 0 0 1,25 0 0 0,22 0 0 0,27 0 0 0,27 0 0-1,17 0 0 0,4 0-3 1,0 0 1 0,65 0 1 0,45 0-3 0,62-15 3-1,42 9 1 2,53 6-4-2,28 0 2 1,23 0 2-1,-12 0 0 0,-21 6 0 3,-15 1 6 3,-14-7-1-5,-6 0 1 15,-4 0-6-9,-5-24-7-7,-11-6-2 156,-11 4 2-156,-26 12 7 1,-32 2 3-1,-31 12 1 1,-28 0 0-1,-30 0 0 0,-21 0-2 0,-25 0 0 1,-22 0 2-1,-4 0-4 0,0 0 0 0,-1 12 0 1,-61 21-5 0,-48 15-6-1,-51 3-1 1,-44-7 8 0,-43-17 1 1,-28-10-1-1,-39-12 4 0,-7-5 3-1,-7 0 3 6,-7 0 9-5,17 0 0 11,22 0-15-9,29 0 0 12,43 0 0-10,41 0 0-5,46 0 0 19,38 0 0-14,41 0 0-5,31 2 0 178,18-2 0-175,10 0 0-3,38 0 0 1,75 0 0-1,74 0-3 0,74 0 0 0,27 0-5 1,18 0 0 0,-12-14-8 0,-27-11 10 0,-29-5 3-1,-24-7-6 0,-22 5 9 1,-20 0-9 0,-14 0 5 0,-22 7-1-1,-27 8 1 0,-34 9 3 0,-34 2 1 0,-25 6 1 0,-15 0 0 0,-1 0-1 1,-66-6 0-1,-55 6-13 3,-70 0 7 6,-54 0 6-9,-52 0 1 10,-45-5 3-4,-19-7 6 469,3-2 1-467,36 0-1-7,48 9-8 0,51-1 2-1,58 6 4 1,49 0-3-1,42 0-2 0,39 0 0 0,23 0-2 1,12 0 3 0,64 0 0-1,75 0-4 2,71 0-1-2,35 0-3 1,28 0-1-1,-19 19 0 0,-38 7 5 0,-48-3 0 0,-47-10 1 0,-44-1 2 0,-25-7-2 1,-24-2-1-1,-19-3 0 0,-5 0-1 0,-4 0 0 0,0 0-10 1,0 0-21-1,-33 0-35 1,-28 0-49 1,-29-8-48 0,-20-17 55-1,-6 2-37 2,68 15-84-1,7 8-149 1</inkml:trace>
    </iact:actionData>
  </iact:action>
</iact:actions>
</file>

<file path=ppt/ink/inkAction41.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0-11-08T00:31:29.573"/>
    </inkml:context>
    <inkml:brush xml:id="br0">
      <inkml:brushProperty name="width" value="0.05292" units="cm"/>
      <inkml:brushProperty name="height" value="0.05292" units="cm"/>
      <inkml:brushProperty name="color" value="#FF0000"/>
    </inkml:brush>
  </inkml:definitions>
  <iact:action type="add" startTime="16919">
    <iact:property name="dataType"/>
    <iact:actionData xml:id="d0">
      <inkml:trace xmlns:inkml="http://www.w3.org/2003/InkML" xml:id="stk0" contextRef="#ctx0" brushRef="#br0">23297 17572 830 0,'0'0'198'113,"0"0"-56"-110,0 0-6 0,0 0-35 0,0 0-49 0,0 0-4-1,0 0 9 0,109-60-13 0,-41 16 3 7,16-6 0-9,16-4-4 2,15 4-4 0,8-6-5-1,-6 5-7 0,-6 12-5-1,-22 8-7 0,-12 14 2 1,-13-1 5-1,-13 11-6 0,-14-5-6 0,-13 7-1 0,-11 2-3 1,-9 3-2-1,-4 0-3 0,0 0-1 7,0 0-3 19,0-5 0-21,-20-10-1-5,-32-17-2 0,-28-17 4 14,-29-25 2-9,-13-15 0-4,-10-15 0 9,-4-9 0 1,6 7 2-10,11-1-2 16,17 19 1-11,23 22-1-6,24 21 0 19,18 25 0-14,21 8 0-5,12 10-1 17,4 2 1-8,0 0 1-7,0 0 1 0,0 0 1 6,0 0 1 0,0 0-4 2,3 31 3-7,26 34 1 9,23 16-2 13,9 18-2-17,22 12 0-7,2 10 1 0,8 9-1 1,0-7 2 3,-6-9 0 9,-6-3-2-12,-13-12 3 20,-12-13 0-13,-12-4-2-9,-15-15 0 1,-13-8 1 5,-9-14 0 18,-4-17-1-19,-3-7 1-3,0-16-2-1,0-5 0 0,4 0 0 31,2 0 0-24,-1-26-5-7,2-50-7-1,-1-30 4 0,-1-32 8 7,3-22 1 2,-8-23-1 13,1-8 0-12,-1 15-1-10,0 23 0 0,3 34 1 1,6 33-1 10,-5 24 1-4,3 23 0 14,-2 16 1-14,-4 16-1-7,-1 0 0 1,0 7-1 21,0 0 1-16,0 0 0-5,-30 12-2-1,-21 28 2 9,-14 24 3-4,-3 20 0 5,-14 17-1-4,-3 19 0 8,-2 16 0-6,-4 13 1-7,14-3-3 12,4-2 5-6,12-20-3-7,15-21 1 15,5-16 3-12,14-13-2 13,9-25 2-12,0-10-2-4,7-16-4 15,9-15 2-5,2-2-3-9,0-6 1 6,0 0-1 6,0 0-10-6,0 0-13-7,0 0-35 7,0 0-44 2,0-7-64-1,0 0-59-2,0 2-125 1</inkml:trace>
    </iact:actionData>
  </iact:action>
</iact:actions>
</file>

<file path=ppt/ink/inkAction42.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0-11-08T02:44:12.148"/>
    </inkml:context>
    <inkml:brush xml:id="br0">
      <inkml:brushProperty name="width" value="0.05292" units="cm"/>
      <inkml:brushProperty name="height" value="0.05292" units="cm"/>
      <inkml:brushProperty name="color" value="#00B050"/>
    </inkml:brush>
    <inkml:brush xml:id="br1">
      <inkml:brushProperty name="width" value="0.05292" units="cm"/>
      <inkml:brushProperty name="height" value="0.05292" units="cm"/>
      <inkml:brushProperty name="color" value="#7030A0"/>
    </inkml:brush>
  </inkml:definitions>
  <iact:action type="add" startTime="10419">
    <iact:property name="dataType"/>
    <iact:actionData xml:id="d0">
      <inkml:trace xmlns:inkml="http://www.w3.org/2003/InkML" xml:id="stk0" contextRef="#ctx0" brushRef="#br0">9733 4165 382 0,'0'0'310'84,"0"0"-192"-83,0 0 6 1,8-7-55-1,-8 7-4 9,0 0 19-9,0 0-11 0,0 0-15 0,0 0-3 1,2 0-5 3,5 12-12-5,-1 14-25 0,1 4 0 1,-7 4 0 0,3 3-2 3,-3 2-4-1,0-7 3 10,0 0 1-12,0-12-2 0,3-6-1 22,-3-8 2-10,0-4-2-11,0-2-5-2,0 0 2 2,0 0 5-1,0 0 0 6,0 0 2 4,0 0 0-7,0 0 0 6,1 0-3-1,-1 0 2-9,0 0-4 13,3 0 1-11,-3 0 3 13,9 0-6-14,0 0 0 16,2 3 0-17,4 1-2 8,-2-4-2 2,7 1 1-9,-3-1-1 23,7 0 2-18,7 0-1 12,-3 0 2-18,0 0-1 0,5 0 3 2,0 0-2 29,-7 0 3-29,8 0 1 3,-10 0 4-3,-1 0-1 15,4 0-2-12,-6 0-2-5,4-1-1 0,0 1 0 66,2 0 0-64,2 0 2 0,2 0-3 3,5 0 2 0,-3 0-3 0,2 0 0 1,-2 0-2 1,4 0-2-2,-4 0 1 16,-3 0 0-18,-1 0 0 1,2 0 2-1,2 0-3 0,-2 0 4 19,6 0-2-18,-2 0-1 0,-3 0 0-3,6 0 0 18,-2-4-1-16,0 1 1 1,0 3 1 1,1-2-1-1,3-1 0 21,4 0 0-21,3 3 1-2,0-2-1 4,-4-1 2-1,4 3-1 18,-2-4 2-21,1 4-3 1,0 0 2 1,2 0-1 0,-9 0 0 0,2 0 1 16,-2 0-1-17,-6 0-1 4,5 0 1-3,-7 0-1-1,8 0-1 16,-2 0 1-16,0 0 1 2,2 0-1-2,-12 4 1 15,-2-1-2-15,-5-1 0 1,1 1 2 0,-6 0-3 0,4 2 3 19,-1 0-4-18,2 1 3 1,-3 4-1-2,2-5 1 16,2-3 0-15,-7 2 0-4,2 1-1 0,4 0 1 2,-2 7-1 0,-2-4 0 18,-5-2 1-16,-4-3 0-3,-2-3 0 2,-1 0-1 0,-1 0 0 22,7 0-2-25,-4-9-1 3,7-19 0-1,-4-1 2 2,-6 4-2 15,0 6 0-19,-3-2 0 2,0 4 0 0,0 4-3 1,0 2-7 2,0 5-28-5,0-1-41 0,0 0-65 11,0 7-80-1,13 0-125-4</inkml:trace>
    </iact:actionData>
  </iact:action>
  <iact:action type="add" startTime="12316">
    <iact:property name="dataType"/>
    <iact:actionData xml:id="d1">
      <inkml:trace xmlns:inkml="http://www.w3.org/2003/InkML" xml:id="stk1" contextRef="#ctx0" brushRef="#br0">15396 4254 491 0,'0'0'147'45,"0"0"-21"-44,0 0-48 0,0 0 13 0,0 0-2 2,0 0 0-1,0 0 2 0,0 82-10 1,0-51-14 1,0 8-20-3,0 4-10 3,0 2-9-2,0-8-13 4,0-5-3 2,0-10-4-6,0-10-1 1,0-7-4-1,0-5 2-1,0 0 0 3,0 0-5-2,0 0-5 1,6 0 4-2,5 0 1 2,5 0 13 0,5 0-8 3,-1 0-1-5,3-5 3 1,-3-4 3 13,3 1 5-14,4 3 4-1,-4 2 4 1,1 3-2 1,3 0-3-1,1 0-2 7,-3 0-1-6,7 0-7 2,-4 0-1-1,2 0-4 1,0 0-3 1,7 0 0 14,0 0 1-17,3-3-1 1,0 3 1 0,8 0 2-1,-5-2-3 2,7 2 5-1,0-4-3 15,0 2 1-14,-2-1-2-2,-5 0 1 3,-10 0 0 12,-7 3 0-13,-1 0 4-3,-3 0 4 3,1 0-1 12,-6-2-5-14,7 0-4 0,0-5 0 21,-3 4 0-17,2-4 0-4,0 6 2 8,0-5-1 7,-5 0-1-16,5 1 2 1,-6-1 0 2,3 0 1-3,5 1 0 38,0 3 3-19,1-2-4-16,1 1 0-1,2 3 1 2,-4 0-2-3,-2 0 2-1,3 0 3 0,2 0-3 15,-1 0-2-13,5-1-1 0,-4-3-1 0,-2 1 1 2,-6 3 0 12,-5 0 0-14,-2 0 1-1,-6 0 0 0,5 0 2 26,-8 0-2-28,0 0 1 3,-4 0 0 1,0 0 1-2,0 0-1 20,0 0-2-19,0 0 0 1,0-2-1 12,0-15-1-14,0-11-5 2,0-12 2-3,0-4 4 26,0 0 1-25,0 11-2 0,0 11-1 2,0 10-18-1,0 10-82 14,0 2-51-15,0 0-71-1,0 19-64 52</inkml:trace>
    </iact:actionData>
  </iact:action>
  <iact:action type="add" startTime="13736">
    <iact:property name="dataType"/>
    <iact:actionData xml:id="d2">
      <inkml:trace xmlns:inkml="http://www.w3.org/2003/InkML" xml:id="stk2" contextRef="#ctx0" brushRef="#br0">18847 4237 456 0,'0'0'188'33,"0"0"6"-30,0 0-56 2,0 0-48 0,0 0 8 0,0 0-14-2,13 37-17 3,-5-37-14-2,0-17-17 0,-1-22-10-1,-4-14 16 2,0-6-12-2,-3-5 0 1,0-10-4 0,0-2-5 0,3-6-3-1,4 6-1 0,-2 1 2 10,8 7-4-10,-3 4-5 3,3 7 0 21,-6 15-6-20,6 8-3-3,0 12 0-1,0 11 0 2,5-3-1-1,8 14 5 1,4 0 5-3,14 0 0 0,-1 11-4 2,4 19-2 0,-7 8-4 0,-5 3 0 0,-3 4 0 3,-9 4-1-4,-8 5 0 1,-8-5-1-1,-7-1-3 1,0-4 4 0,-4-3-3-1,-27-11 0-1,-7-4-2 4,5-7 1 0,1-4-1 0,5-5 2 16,2 2 4-19,2-2 0 1,4-1 0-1,6-1 0 0,9-1 1 1,1-5 0 0,3 1 0-1,0 0 1 2,0 2 1-2,0 4 0 2,0 2-3-2,30 6-2 1,14-3-1-2,2-3 1 2,2 0 1 0,-9 2 1 22,2-3 3-22,-14-3-2 0,-1 6-1 1,-3-5 4-3,-13-2-3 3,1-1 1-1,-8 3-1 3,-3 4 0-6,0 5 5-1,0 6 0 2,-16 7 0 2,-28-2-2-1,-12 0-4 20,-8-3 4-21,-1-8 0 0,8-5-3 1,11-4-2 0,9-4 0 0,17-4-3 3,3 0-7-6,12 0-9 2,5-12-26 19,0-5-5-20,0 3-44 1,-11 8-92 2,6 6-68-3,-6 0-380 43</inkml:trace>
    </iact:actionData>
  </iact:action>
  <iact:action type="add" startTime="14997">
    <iact:property name="dataType"/>
    <iact:actionData xml:id="d3">
      <inkml:trace xmlns:inkml="http://www.w3.org/2003/InkML" xml:id="stk3" contextRef="#ctx0" brushRef="#br0">20045 3990 400 0,'0'0'139'25,"0"0"-10"-23,0 0-9 4,0 0-20-3,0 0-10 0,0 0-21 1,-164 34-12 4,119-25-12-5,6 4-11 0,4 0-8-1,3 8 3 5,7-4-5-4,6 2-2-1,8 5 3 0,7-6 1 2,4 5-9-2,0-4-1-1,15 3-16 2,26-9-10 0,3-2 10 1,1-11 2 1,-5 0-1-1,-5 0-2 0,-2-14 0-1,-10-14 0 7,1-6-2-8,-7-8-1 1,-1 0 2 0,-3-9 1 0,-3-3-1-1,-6 9 2 1,2 6-2-1,-3 17 1 1,-3 7 0 1,0 15 0 0,0 0-1 1,0 0 1-2,0 0 1 0,0 15 0 1,0 19 0-1,0 5 5 1,0 3 1 0,0 3-2 0,-9 4 2-2,7 1 1 0,0 3 0 2,-1-5 2-2,3-6 5 0,0-15-6 16,0-12-4-16,0-10-4 0,0-5 0 0,0 0-4 0,0 0-15 0,0-10-34-1,13-18 5 2,-3-6-10-1,3-3-47 1,1 9-8 0,-14 16-100 2,4 7-129-2</inkml:trace>
    </iact:actionData>
  </iact:action>
  <iact:action type="add" startTime="15543">
    <iact:property name="dataType"/>
    <iact:actionData xml:id="d4">
      <inkml:trace xmlns:inkml="http://www.w3.org/2003/InkML" xml:id="stk4" contextRef="#ctx0" brushRef="#br0">20610 3892 529 0,'0'0'146'15,"0"0"-13"-11,0 0-63-4,0 0-29 2,0 0 45 0,0 0-30 1,-145 27-9 0,103-12-19-1,4-1-9 0,2-2 0 1,5 4-4 8,5 1-1-1,3 2 3-8,12 2 2 0,2-4-1 2,9 2-5-1,0-2-1-2,0 0-3 4,9-1-6-1,23 1 4 1,4 0-5-2,4 3-1 1,-1 3 2-2,-7-4-2 3,-10 1 3-2,-3-6-1 0,-10-3 4 0,-6 0 0 0,-3-3 2 6,0 7 2-7,0-2-7-1,-28 8 3 2,-21-5-2 4,-5-5-2-1,-7-5-1 1,8-6-1-4,9 0 0 5,12 0-1-5,12 0-4 1,16-25-31-1,4-8-27-1,0-8-18 4,39 5-19-1,-15 23-84-2,-3 5-151 20</inkml:trace>
    </iact:actionData>
  </iact:action>
  <iact:action type="add" startTime="16273">
    <iact:property name="dataType"/>
    <iact:actionData xml:id="d5">
      <inkml:trace xmlns:inkml="http://www.w3.org/2003/InkML" xml:id="stk5" contextRef="#ctx0" brushRef="#br0">20714 4156 612 0,'0'0'205'31,"0"0"-13"-28,0 0-93 0,0 0-21 1,0 0-21-1,0 0 5 0,5 90-8 1,-5-59-16 0,0-4-14-1,0 0-14-1,0-5-9 4,-5-8-1-2,-2-1-8 8,4-13-55 0,2 0-51-9,1 0-65 0,0-17-190 1,0-2-183-2</inkml:trace>
    </iact:actionData>
  </iact:action>
  <iact:action type="add" startTime="16546">
    <iact:property name="dataType"/>
    <iact:actionData xml:id="d6">
      <inkml:trace xmlns:inkml="http://www.w3.org/2003/InkML" xml:id="stk6" contextRef="#ctx0" brushRef="#br0">20727 3690 443 0,'0'0'164'15,"0"0"62"-15,0 0-94 2,0 0-80-1,0 0-33 1,0 0-15-1,23-84-4-1,-23 84-21 1,0 13-64-1,0-2-121 0,0 1-499 0</inkml:trace>
    </iact:actionData>
  </iact:action>
  <iact:action type="add" startTime="16904">
    <iact:property name="dataType"/>
    <iact:actionData xml:id="d7">
      <inkml:trace xmlns:inkml="http://www.w3.org/2003/InkML" xml:id="stk7" contextRef="#ctx0" brushRef="#br0">21349 3993 373 0,'0'0'145'31,"0"0"-32"-27,0 0-60 3,0 0-28-3,0 0 22 2,0 0 40-3,-40 44-8-1,13-31-30 1,-2-6-8 4,0 8-8-1,-10-3-14-2,6 3-2-1,-8 2-2 6,5 1 3 2,6-4-3-7,9-4-4 1,5 2-4 1,9-4-2-2,1-1 3-2,6-2 20 2,0 5 13-1,0 5 4 0,16-1-9 0,15 9-17 0,8-6-4 0,-3 1 4 2,2 2-2-2,-3-3 0 1,-12-3-1 0,-7-4-3 0,-6-3-4 0,-10-4 0 3,0 2-5-3,0-1-4 1,0 1-1 2,-6 8-9 6,-32 2 3-10,-15 5 7 0,-1 0 0 0,-5-4 0 5,7-5-20-2,2-1-64-6,18-1-34 4,28-9-94-1,4 0-402 1</inkml:trace>
    </iact:actionData>
  </iact:action>
  <iact:action type="add" startTime="20919">
    <iact:property name="dataType"/>
    <iact:actionData xml:id="d8">
      <inkml:trace xmlns:inkml="http://www.w3.org/2003/InkML" xml:id="stk8" contextRef="#ctx0" brushRef="#br1">9235 1639 844 0,'0'0'203'20,"0"0"-44"-12,0 0-61-8,0 0-28 1,0 0-18 2,0 0-13 10,21-8-1-11,-21 8-7 1,0 0 1-2,0 0 2 36,-5 0 8-17,-18 0-8-20,-4 0-11 1,-7 8-5-1,1-3-6 1,2 0-2 0,-6 0-3 1,2 2-2 26,0-7 1-11,2 2 1-14,-3-2 4 0,2 0 0 0,0 3-4 11,0 0 5-11,2-3-3 2,0 0-3 18,3 0-1-20,2 0 0 0,1 0-3 1,-5 0 1-1,1 0-2 2,-1 0 1 15,1 0 1-17,-9 0-2 0,6 0 0-2,-1 2 0 1,4-2 1-2,1 4 0 13,1-4-1-11,1 0-2 35,1 0 3-22,2 0-1-15,1 3-1 1,6-3 0-1,-8 0 0 1,3 0 0-1,-2 2 2 30,-5 1-1-16,4 0-1-13,-1-1 0-1,6 1 1 2,-3 1-1 0,4-4 0-1,7 0 3 20,-4 2-3-14,3-2 0-7,-1 3 0 1,1 0-1 16,0-3 1 0,-1 3 2-16,4-1-2 2,0-2 0-1,-7 5 1 27,4-2-2-19,-2-3 2-8,-1 4-2-1,0-4 1-1,3 0 0 0,2 3 0 14,5-3-1-3,0 2 1-11,-1-2 0 6,3 3 0 10,-2-1-1-4,1-2 1-10,0 0 0-2,-6 0 0 21,1 3 0-17,-3 0-1-1,6 1-4 13,-6 1-2-11,0-5-2-3,3 5 6 31,5-5 0-24,3 0 2-8,2 0 1 1,0 0 0 0,0 0 0 0,-6 3 0-1,1 1-4 22,-2 1 4-22,1 0-2 2,1 0 1-2,0 0-1 42,1-1-1-27,1 0-9-14,-6-2-4-1,8 0-13-1,-5-2 12 3,2 3 10-1,1 7 7-1,-3-1 0 0,2 14 2 17,-1 12 1-17,5 4-3 0,0 3 3 19,0 3 0-6,0-1 7-10,0-4-6-3,0-4 2 0,0 1-1 35,0 0-4-23,0-1 3-13,0 4-2 1,0-2 2-1,0 6-2 0,0-3 6 0,0-1-3 46,0-7 2-25,0 1-5-18,0-2 0 5,0-2-2-4,0 7 1-1,0 4 1 0,0 7 1 1,0 6 1 24,0-4 3-24,0 4-3-1,0-10 3 0,0-2-3 0,0-2-3-1,0-6 2-1,0-6-1 19,0 0 0-17,0-2-2 1,0-2 0 0,0 5 1-2,0-4 0 17,0 4 0-15,0 1 0-1,0 3-1 1,0 1 0-1,0 3 1 20,5-3-1-20,-1 7 1 1,-4 10-1-1,0 3 1 20,0 5-1-18,0-3 0-2,0-8 1 1,0-3-2 16,-9-6 4-16,1-5-6-1,2-1 6 0,4-8-5 0,-5-2 2 17,3 3 0-16,2-4 0-1,-1 7 0 1,0 1 1-2,-1 2-1 24,4-8 0-24,0 6 0 1,0 0 0 1,0-3 0 0,0 5 0 19,0-5 1-20,-3-4-1-2,3-3 0-1,0-3 0 1,0-3 0 10,0-3 0 10,0 0 0-18,0 0 0 1,0 4 0 2,0 2 0 18,0 2-1-21,0 1 1 0,0 2 0 0,0 1-2-2,0-4 2 12,0-4 1-11,0-10-1-1,0-2 0 28,0-3 0-13,0 0-1-13,0 0 0 1,0 0-1-1,0 0-1 2,0 0 3 16,0 0 0-18,13 0 2 1,5 0-1-2,2 0 0 1,-1 0-1 0,5 0 1 13,3 0-1-15,3 0 0 2,3 0 1-3,4 0-1 17,-4 0 0-3,5 0 1-13,-5 0 1-1,6 0-2 23,-1 0 0-23,1 0 0 17,1 0 0-12,1 2 0-4,0-2 0-1,1 3 1 46,-5-3-1-32,-2 5 0-13,1 1 2-1,-4 4-2 2,-3-3 0 2,0-1 0-2,-3-3 0 2,-1 1 0-1,4-4 0 12,-4 0-1-15,1 0 1 1,4 0 0 32,1 0 1-14,-2 0 1-16,-6 0-2 1,1 0 0-2,4 0 1 2,1 0 0-1,-2 0-1 0,10 0 0 15,-4 0 0-16,-2 0 0 2,8 0 1-2,-6 0-1 0,5 0-1 14,5 0 1-15,1 0 0 0,-4 0 1 47,1 0-1-30,-5-4 0-17,-6 4 2 0,-1-3-2-1,-1 1 1 3,-3-2-2 0,-4 2 1-1,6-2-1 1,-10 4 1 0,6-1 1 12,-6 1 0-14,-2 0-1 0,1-4 0 8,-3 4 0 15,-3-2 0-22,0 2-2-2,-4 0 2 1,7 0 1 37,3-4-1-24,0 4 0-10,9-2-1-1,-5-2 1 0,3 3 0 1,5-3 0 0,-4 1 0 0,5 1-1 14,2-1 1-16,-2-2 0 1,-2 2 0-3,-9-1-3 1,-11 2 2 27,-1 2-2-26,-6 0 0-1,0 0 0 1,0 0 0 31,0-8-1-13,0-3 1-16,0-8 2-2,0-11 1 1,-2-1 0 0,-14-2 0-2,5-1 1 2,3-1-1 15,-2 0 0-18,-1 4 2 1,-1-6-2 1,5 4-1 2,-2-1 1 40,8-3 1-22,-5-2-1-17,2-1 0-3,4-2 0 1,0 1-1 1,0-4 1 0,0 2 0-1,0 4 0 1,-3 0 0-3,3 2-2 20,-2 2 2-19,2-6 0 1,0-6 0 0,0-10 0 21,0-2 0-20,0-5 0 0,0 2 0-1,0 0-1 0,0 3 1 18,-4 5 0-18,4 4 0 1,-4-2 0-4,4 5 0 1,-3 3 0 24,3-5 0-22,0 2-1 2,0 0 1 1,0-5 1-2,0 3-1 17,0-5 0-18,0 6-1-1,0 4 0 2,0 6 1 0,0 5 0 19,0-1 0-19,0-4 0-1,0 1 0 3,0-7 0 16,0 6 2-19,0-5-2 0,0 6 0-2,0 2 0 2,0 0 0 22,0 5 0-9,0 3-3-16,0-5 3 0,0 1 0 1,0-3 0-1,0-2 0 0,0-1-1 11,0 0 0-8,0 7 0 14,0 3 1 0,0 5 3-16,0 7-3 4,0 0-2-3,0-2 2 15,0 2-2 4,0-4 2-18,0-1 0 0,0 3 1 1,0-2-1 2,0 2 0 13,0-5-2-18,0 4 2 0,0 5 0 2,0-1 0-1,0 6 1 28,0 2-1-24,0 3-4-6,0 1 3 1,0 2 1-1,0 0 0 16,0 0 2-7,-2 0-2-8,-4 0-4 0,-14 0 4 8,-9 0 0 19,-9 2 0-25,-8 9 1 0,-8 1-1 1,-1-2 0-2,-6 0-1 27,2-9 1-15,2-1-1-13,8 0 0-1,10 0 0 1,4 0 0 1,6 0-3 1,12 0-81 23,5 0-73-7,12 0-46-17,0 0-147 0</inkml:trace>
    </iact:actionData>
  </iact:action>
  <iact:action type="add" startTime="24949">
    <iact:property name="dataType"/>
    <iact:actionData xml:id="d9">
      <inkml:trace xmlns:inkml="http://www.w3.org/2003/InkML" xml:id="stk9" contextRef="#ctx0" brushRef="#br1">14529 1629 201 0,'0'0'453'14,"0"0"-269"-11,0 0-37 0,0 0-75-1,0 0-36 1,0 0 17-3,0 0-1 3,20-2 2 1,-20 2 9-2,0 0 9 0,0 2-18 1,-11 4-16 0,-8 0-9 0,-3 2-4 0,-7 1-11 0,-7-4-2-1,1-2-8 1,-5 2 2-1,-5-5-2 1,1 7 1 0,-4-7 1 1,-1 0-1 21,-2 2 1-25,-2-2-2 2,2 0-3 1,2 0 4-1,2 0-5 1,7 0 2 1,3 3-1-2,3 0 0 0,3-1-1-1,5-2 1 1,3 0 0 0,4 0-1 1,5 0-1 0,1 0 1 0,8 0 0 1,2 3 1-3,-4 1 1 0,1 1-1 2,-7 3 3 1,3 7 4-1,0 4-3 1,3 6 11 2,4 0 5-2,-4-2-2 1,4-6-7-1,0-6-7-2,3-5-3 2,-5-1-1-1,2 4-1 1,2 10 1-1,-2 4 0 0,-3 5 1-1,6 0 3 1,0-2 0-2,0-4 2 0,0-3 4 1,0-5 0 0,0 2-5 0,0-1-3-2,0 0 3 1,0-1-6 1,0 6 1 0,0 2 2 1,0 3 1 0,0 7 3 1,0-2 1-2,0 4 3 13,0-1-5-13,0-1-1 2,0-5-2-3,0 0-1 5,0 3 0-3,0 1 1-1,0 2 1 0,0 1-1 0,-3 1 0 0,1 6 0 2,0 0-2-1,-1 8 3 0,-1-5-4 0,-1 1 1-1,5-8 2 2,-1-3-3 0,1 3 1-1,-6-2 0 0,2 2 0 1,1 2 0 16,-3-7 0-15,6 10-1-3,-4 3 0-1,4 3 2 3,0 0-1-1,0-3 7 0,0-1-5 1,0 4 5-2,0-3-7 16,0 2 2-17,0 2-2 0,0 1-1 2,0 4 1 5,0-1 1 12,-5 3-2-17,3-5 1-1,-1-6-1 1,-5-6 0 17,6-6 1-17,-1-1-1-1,-5 0 0 0,3 4-1 33,2-3 1-22,3 1 0-12,-5-2 0-1,5-2 0 0,-3-5 0 1,2-3-1 0,1-5 0 13,-3-2 1-14,3-8 2 16,0 3-2 1,0-5 0-15,0 3 1 0,0 3-2-1,0 6 0 48,0 3 0-35,0-4 2-9,0 4-2-1,0 1 1 0,0-10 0-1,0-4 1 0,0 0 0 2,0-7-1-2,0 3 0 15,0-1-1-14,0 3 1-2,0 5 0 1,0-3 0 1,0 1 0-2,7-3 0 18,6 2 0-17,0-4-1 0,2 4 0 1,8-7 0 18,0 4 1-22,8 2 0 1,-1-1 0 2,4 1 1 1,2-3-1 6,-3 0 0 26,5-3 2-5,7 0-2-27,-2 5 0 4,2 1 0-5,3 0 0-1,-9 2 2 1,-3-3 0 20,-7 2-2-19,-4-6 0-1,-5 3 0 0,1-4-1 2,-1 0 1-3,6 0-1 2,-1 0 1-1,4 0 0 19,1 0-2-17,-1 0 4 0,3 0-3-1,4-9 2 1,-7 4-1 21,-1 2 1-24,-1-2-1 2,5 2 1 1,-3-1-1-1,10 2 0 1,-8-4 1-1,-1 6-1 1,-1-2 1 17,3-1-1-18,-7 3-1 0,7 0-1 1,-3 0 1-2,-2 0 1 0,1 0 0 2,4-3-2 1,-1 0 1 18,-2-3 0-21,8 4 1 2,-7-1 0 0,-1 3 0 19,-1-3 1-21,1 3-1 1,-9-3-1-1,5-1 1 1,-5-1 0 18,0 5 0-19,3-2 1 1,-4 2-1-2,3 0 0 2,-3 0 0 0,-3 0 0 21,-2 0 0-21,-1 0 0-1,0 0 0 2,-1 0 0-3,4 0 0 3,1 0 0 16,3 0 0-18,1 0-1-1,-2 0 1 2,-6 0-1-1,-2 0 0 0,-2 0 0 19,-6 0-1-18,-2-15 1 1,2-7-6-2,-3-9 6 18,0-5 0-19,0-3 1 1,0-4 0 0,0 2 1 1,0-4-2 15,0-4 2-14,0 2-1-2,0-9 0 0,0-4 0-1,0-7 1 19,0-6-1-18,0 3 0-3,0 1 0 9,0 0-3 13,0 2 3-20,0 3 0 3,7-2 0-1,9 4 0 18,-5 3 2-18,-4 2-2 1,0-7 0-2,-1-3-4 19,1-2 3-19,-7-8 1-1,3 2 0-2,-3 2 2 2,0 10-2 26,0 9 0-12,0 8-1-13,0 3-1-2,0 1 4 0,0-3-4-1,0-3 4 2,0-5-4 5,0 3 2 15,0-1 0-6,0 3 1-16,0 9 0 3,0 2-1-1,0 0 0-1,0 5-3 41,0-5 3-38,3 0 2 3,-3-3-2-4,0-1-1 1,0 1-2 0,0 1 3 0,0 2 0 17,0 3-2-17,0 6 1-4,-6 3 0 1,-1 8-1 0,7 5-4 38,-2 7 6-21,2 2-4-14,-8 1-1 0,5-1-3-2,-4-3 6 2,-6 0 0 0,-1-5 0 1,0 3 2 13,1-4-1-17,0 2 3 0,-7 1-2 0,5 3 0 2,-5 0 0-2,-6 4 1 1,-3-2-1 10,1 3 0 38,-5 1 0-30,-3 0 1-17,-8 0-1 1,2 0 1 1,-10 0-1-4,1 0 2 3,-5 5 0-1,-8 11 0 2,6 1-2 15,-2 3 3-16,4-6-2-1,8-5-1 0,0-6-3 1,8-3 1 0,3 0-1 0,3 0-2 0,3-3-9 24,-5-16-111-23,1 4-29-2,22 9-104 0,2 6-182 6</inkml:trace>
    </iact:actionData>
  </iact:action>
  <iact:action type="add" startTime="28532">
    <iact:property name="dataType"/>
    <iact:actionData xml:id="d10">
      <inkml:trace xmlns:inkml="http://www.w3.org/2003/InkML" xml:id="stk10" contextRef="#ctx0" brushRef="#br1">14317 408 480 0,'0'0'277'28,"0"0"-71"-26,0 0-79 1,0 0-50-1,0 0-13 0,0 0 6 1,0 0-8 5,40-13-8-4,-40 13-15 0,0 0-5 1,0 0-4-1,0 0-8-1,0 0-14 0,-25 0 3 1,-3 13-9-1,-4-6-1 0,4-1 0 0,0 3-1-1,-1-7 1 0,1 6-3-2,1 1 5 2,-1-3-4 0,4 4 2 0,-5 6-1 1,6 2 0 3,1 9 4 8,-4 3-2-14,5 4 12 5,-2 0-1 0,7 1 0-1,-1 5-6 0,1-5-1 0,4 1 6 1,-1-6 2-2,6 1-4 1,-2-3-2 1,6-3-2 0,3 4 1-1,0-4-4 1,0 3 7-2,0 4-3 2,0-8-1-1,0 5-2 0,6-4-3 1,12 0 0 1,5-3 3 0,-3 1 1-1,9-6-3 1,3-6 0-2,0 0-1 1,1-1 1 0,6-5-2-1,-10 3 3 0,10 3-2-1,-5-8-1 1,6 0 0-1,0-3 1 1,0 0-1-1,1 0-3 2,-6 0 3-2,-4 0-1-1,-6 0 1 2,-5-3-1-1,-4-2 1 2,-8 2-4-1,5-3 3-2,3 0-7 2,1-1-11 0,-7-6-9 1,2 5-9-2,-12-6-16 0,1 9-18 3,-1-7-47-2,0 7-81 2,0 5-127-3</inkml:trace>
    </iact:actionData>
  </iact:action>
  <iact:action type="add" startTime="29541">
    <iact:property name="dataType"/>
    <iact:actionData xml:id="d11">
      <inkml:trace xmlns:inkml="http://www.w3.org/2003/InkML" xml:id="stk11" contextRef="#ctx0" brushRef="#br1">14915 874 452 0,'0'0'219'41,"0"0"-64"-35,0 0-78-2,0 0-53 0,0 0 12 2,0 0-1-1,13-9 6 0,-13 9 1-3,0 0-10 2,0 0 9-1,-9 0-7 2,-16 4-2-2,2 9-3 1,-4 1 1 1,-2 6-9 1,1-3-10-1,1 3-5-1,0-2-2 0,7 0 3 2,6 1 5 0,1 5 10-1,8-2 1 0,2 5-10 0,3-5 1 1,0 4-11-1,0-3-2 14,0-5-1-15,0-3 0 1,15-3-5-2,5-5 4 0,9-1-5 2,-1 3 4-1,-4-1 1 0,4 1-1 1,-11-9 2 1,4 0-3-3,-7 0-8 1,2-5 4-1,1-18 4 0,-4-5 2 0,0-2 0 1,-7-7 1-2,2 5-1 1,-4 7 3 1,-4 1-3 0,0 3 1 1,0 4-3 0,0 0 3-1,0 3-1 0,0 1-2 1,-4-1 2-2,-8-1-5 0,5 7-14 2,-2-4-2 2,0 7-3-3,5-2-23 0,1 6 11 1,0 1-25-3,-3 0-17 4,3 0-41 0,2 0-171-2,1 0-312-1</inkml:trace>
    </iact:actionData>
  </iact:action>
  <iact:action type="add" startTime="30436">
    <iact:property name="dataType"/>
    <iact:actionData xml:id="d12">
      <inkml:trace xmlns:inkml="http://www.w3.org/2003/InkML" xml:id="stk12" contextRef="#ctx0" brushRef="#br1">15115 1076 353 0,'0'0'171'19,"0"0"-32"-14,0 0-59-2,0 0-10 1,0 0 0 0,0 0-28 0,0 0-2 0,10 87 7 0,-10-72-11 0,0 4 1-1,0 1-15 0,0 2 1-1,0 1-10 3,0-13-9 0,0-1-3-2,0-9-1 2,0 0-2-2,0 0-4 1,0-12-11 1,0-18 17-1,0-12 1-1,0 2 0 1,0-4 0 0,3 3-1-1,4 8-1 1,3-4 1 0,5 6 2 9,-7 4-1-13,5 1-1 5,-7 9 0-1,3 5 1 0,-3 2-1-1,4 0 0 5,-2 0 2-1,1 5-2-4,-3 3 0 0,3 2 2 1,-8 0 1 1,2 0 1 1,4 17 0-2,-1 15-4-1,1 7-1 1,-4 4 1-2,-1-2 3 2,-2-3 1-1,3-12 0 1,-3-11-3 17,0-5 0-19,5-10-1 1,-5 0-1-1,3 0-2 0,2 0-3 4,8-12 1-3,0-18 4-1,1-2 1-2,-2-1-1 1,-1-3 1 0,2 4 0 5,-5 4 0-5,5 2-1 1,-6 13 1-1,-1 1-1 2,1 10 1-1,-7 2 0 0,3 0 0 1,0 0 3 1,1 0 2 0,5 14 0-2,-5 20-4 4,3-3 2-1,-2 8 5 2,-4 3 3-2,7 0-2 3,-8 2-2 1,2-12-5-3,-2-7-2-2,0-16 0 4,0-8-1-4,0-1-24 10,0 0-25-10,0 0-53 1,0 0-117 0,0-7-162-1</inkml:trace>
    </iact:actionData>
  </iact:action>
  <iact:action type="add" startTime="31478">
    <iact:property name="dataType"/>
    <iact:actionData xml:id="d13">
      <inkml:trace xmlns:inkml="http://www.w3.org/2003/InkML" xml:id="stk13" contextRef="#ctx0" brushRef="#br1">15637 1301 354 0,'0'0'109'14,"0"0"23"-12,0 0-60 0,15 145-12 1,-15-122-17 0,0-9-4 4,0-8 13 1,0-4 8-4,2-2-19-2,-2 0-27-1,3-5-7 2,3-29 5-1,-4-11 2-1,0-12-4 0,1-1 5 3,1 0-9 1,-1 2 6-4,0 7 2 3,0 8-2-1,1 7 1 1,-4 2 0-2,3 4-6 1,0-3-5-1,-3 1 0 0,4-4-2 0,5 4 1 5,-5-2-1-7,4 7 1 3,-3 11 0-2,3 3 0 1,-2 5 2-1,1 6 9 2,0-6-1-2,0 6-2 1,-1-2-5 2,0-1-1-1,1 3 0-1,-4 0 5 1,7 0 5 1,-3 0-7-2,4 5 0 1,-4 10 9-1,-1 3-10-2,-4 2 2 2,3 4-7 0,-5 3 2-1,0-5 0 0,0 2 0 0,0-5 0 1,0-3-1 0,0 1-1 0,0-5 1-2,0 1-1 1,-18 2 0 1,-2 0-1 0,-7-2 1 0,3-4-1-1,-2 1-1 0,7-6 1 0,5-4-2 2,4 0-15 0,7 0-3-1,3 0-11 2,0 0-4-3,0-6 7 1,0-9 9 1,0 0-86 0,0 7-151-2,0 6-346 2</inkml:trace>
    </iact:actionData>
  </iact:action>
  <iact:action type="add" startTime="32275">
    <iact:property name="dataType"/>
    <iact:actionData xml:id="d14">
      <inkml:trace xmlns:inkml="http://www.w3.org/2003/InkML" xml:id="stk14" contextRef="#ctx0" brushRef="#br1">16089 893 384 0,'0'0'157'15,"0"0"-13"-13,0 0-82 0,0 0-32 1,0 0 31 0,0 0-14 1,13 3-12-2,-13 9 2 2,-15-4-3-1,-8 3 12 2,-2 2 5-1,1 2-15-1,1 1-1 3,2 2-16-4,-2 1 1 1,6 7 6 2,4-4-5-3,3 6-8 4,10 1 1 1,0-4-5-3,0 0-1-1,0-1-6 0,16-9-2 0,7 0 0 0,1-7 0 1,-3-6 2 0,-5-2-2-2,-3 0-2 2,-2 0 1 1,1-5-7-3,-8-22-4 3,3-13 5-1,-7-9 7-2,3 2-3 1,-3-1 3 0,3 7-1 2,-3 11 2 1,0 8-2-2,0 9-1 0,0 7-24-1,0 0-15 1,0 2-28-2,0-1-23 1,0 3-62 0,0 2-98-1,0 0-277 2</inkml:trace>
    </iact:actionData>
  </iact:action>
  <iact:action type="add" startTime="32832">
    <iact:property name="dataType"/>
    <iact:actionData xml:id="d15">
      <inkml:trace xmlns:inkml="http://www.w3.org/2003/InkML" xml:id="stk15" contextRef="#ctx0" brushRef="#br1">16237 1210 264 0,'0'0'153'9,"0"0"-9"-9,0 0-35 1,0 0-31-1,0 0 23 2,0 0-27-1,5-28-22 0,-5 9-20 0,0-6-6-1,0 0-6 1,0-7-14 0,0 5-1 0,0-3-4 0,6 4 1 1,3-1-1-1,5 6 4 1,-5-2 0-1,4 6 1-1,0 6-3 1,-6 1 1 0,5 9 3 0,-5 1 2 0,3 0-1 1,3 0-1 0,1 0 2 0,-3 5-2 0,2 12 3-1,3 0-4 0,-9 2 1 0,4 6 5 0,-4 2-4 1,-4-1-2-2,0 4-6 1,-3 0 3 0,2-5-2-1,-2-1 1 1,0-7-1 0,3-10 1-1,-3-4-2 1,0 0-3 0,0-3-17 1,0 0-17-1,0 0-28 0,0-3-61 0,0-7-52-1,0-5-234 1</inkml:trace>
    </iact:actionData>
  </iact:action>
  <iact:action type="add" startTime="33243">
    <iact:property name="dataType"/>
    <iact:actionData xml:id="d16">
      <inkml:trace xmlns:inkml="http://www.w3.org/2003/InkML" xml:id="stk16" contextRef="#ctx0" brushRef="#br1">16624 859 401 0,'0'0'132'33,"0"0"3"-31,0 0-32-1,0 0-2 2,0 0-2 2,0 0-36-2,0 0-1-1,10 20 2-1,-6-15-16 1,8-1-1 0,4-3-11 0,-5-1-12-1,2 0-10 0,3 0-12 1,-1 0 0 0,-2 0-2-1,3-13 0 0,-8-9-4 1,-2-4 0 0,-6-2-7 0,0 3-4-1,0-3-5 1,0 2-1 1,-3 4 0-2,-8 8-2 1,-1 8 3-1,5 6 13 2,-3 0 4 1,-3 0 3 0,-5 17 7 3,-2 12 2 0,0 2-7-2,4 0-2 1,0-1 3-3,7 5 1 0,6 2 11 0,3 1 4 1,0 1 10 0,0-3-3 7,0 1-2-6,18-8-3-4,-4-7-9-1,2-9-2 1,0-10 5 0,4 0-7 3,-4-3-5 0,5 0-3 3,2 0-6-6,-9-3-14 0,1-13-15 1,-4-6-18 0,-6-1-17 0,-5 0-22-1,4 3-45-1,-4 16-126 1,0-3-206 0</inkml:trace>
    </iact:actionData>
  </iact:action>
  <iact:action type="add" startTime="33759">
    <iact:property name="dataType"/>
    <iact:actionData xml:id="d17">
      <inkml:trace xmlns:inkml="http://www.w3.org/2003/InkML" xml:id="stk17" contextRef="#ctx0" brushRef="#br1">16892 1054 215 0,'0'0'394'13,"0"0"-250"-12,0 0-32 1,0 0-87-1,0 0-11-1,0 0 13 1,51-104 7 0,-46 79-2 0,5 1 5-1,1 7-6 0,-4 4-24 1,0 1-5-1,-3 5 1 2,-4 3-3-2,0 4 1 1,2 0 2-1,5 0 3 1,-1 0 14 1,7 17 2-1,0 14-17 1,-1 6-4-1,-4 0 0 1,-3-5 0-1,-2 0-1 0,-1-10-1 1,0-10 1 0,2-8 0 0,-4-4-9-1,0 0-12 0,5 0-46 1,-1-27-3 0,3-10-55 0,-7 20-119-1,3 1-127 1</inkml:trace>
    </iact:actionData>
  </iact:action>
  <iact:action type="add" startTime="34516">
    <iact:property name="dataType"/>
    <iact:actionData xml:id="d18">
      <inkml:trace xmlns:inkml="http://www.w3.org/2003/InkML" xml:id="stk18" contextRef="#ctx0" brushRef="#br1">17330 311 309 0,'0'0'113'27,"0"0"-41"-24,0 0-28 0,0 0-41 0,0 0 4 1,0 0 35 0,24-17 30-2,-24 17 2 0,0 0-21 1,0 0-14 2,0 0 9-2,0 0-1-1,0 0-8 3,0 17-2-1,0 11-31 2,0 9 4-4,0 4 8 2,0 7 2 0,0 6 9 2,0 2 1-2,0 6-2-2,0 0-5 3,0-3 10-1,0-3-20 0,0 1 14 0,0-3-11 17,0-8-1-18,0 0-5 1,0-12-3-1,3-9-1 1,-3-11 2 0,3-5-7 1,-3-9 0-1,4 0-1 2,-4 0-5-1,6 0-16-1,-3-28-20 1,-3-15-26-2,0 2-36 6,0 20-62-7,0 8-223 4</inkml:trace>
    </iact:actionData>
  </iact:action>
  <iact:action type="add" startTime="35428">
    <iact:property name="dataType"/>
    <iact:actionData xml:id="d19">
      <inkml:trace xmlns:inkml="http://www.w3.org/2003/InkML" xml:id="stk19" contextRef="#ctx0" brushRef="#br1">17570 601 498 0,'0'0'154'5,"0"0"0"-4,0 0-83 0,0 0-33 0,0 0 12-1,0 0 4 3,18 0-27-2,-39 0 13 0,-9 2-22-1,-6 7 0 1,-1-1 2-1,-3 4 1 1,-1-4-4 0,-2 1-11-1,-1-9-5 1,5 0-1 0,6 0-1 0,10 0-13 0,15 0-27 1,4 0-23 1,4 0-15 1,0 0-13 3,0 0-203-1</inkml:trace>
    </iact:actionData>
  </iact:action>
  <iact:action type="add" startTime="36311">
    <iact:property name="dataType"/>
    <iact:actionData xml:id="d20">
      <inkml:trace xmlns:inkml="http://www.w3.org/2003/InkML" xml:id="stk20" contextRef="#ctx0" brushRef="#br1">17791 741 336 0,'0'0'153'14,"0"0"-44"-13,0 0 14 1,0 0-50 1,0 0 11 0,0 0-14 2,37 0-11 0,-34 0-5-4,-3 0-19 2,0 0-12 1,0 0-15 0,0 0-8 1,0 0-3-1,0 0 2 1,-13 0 1-2,-6 0 1-1,2 0-1 1,2 2 4-1,4 5 2 0,-7 1 3 0,11-2 3 1,-3 3-1 0,4-1 3-2,-1 1 1 3,4-1-4-3,0 1-2 2,-1 1-4-1,4-2 3 3,0 4 0-4,0-1 9 2,0-2-4-2,0-1-10 2,0 1 0 0,0-1-1 0,0 3-2 0,7 1 2 0,6-4 1 1,4 0 0 0,-1 1 1-2,0-1 0 8,-6 0 1-7,-5 1 0-1,4-4 0 0,-8-2-4 0,2 4-1 0,1 0 1 3,-4 3-1-2,0 3 0-2,0-2 0 6,0 2 0-4,0 0 0-1,0-3 0 0,0 2-2 0,-7 0-2 0,-8-7 2 0,-3 0-2-1,2-2-6 1,1 1-20-1,-2 1-10 0,4-2-21 0,3-3-25 0,1 0-84 1,7 0-239-1</inkml:trace>
    </iact:actionData>
  </iact:action>
</iact:actions>
</file>

<file path=ppt/ink/inkAction43.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0-11-08T02:44:12.148"/>
    </inkml:context>
    <inkml:brush xml:id="br0">
      <inkml:brushProperty name="width" value="0.05292" units="cm"/>
      <inkml:brushProperty name="height" value="0.05292" units="cm"/>
      <inkml:brushProperty name="color" value="#00B050"/>
    </inkml:brush>
    <inkml:brush xml:id="br1">
      <inkml:brushProperty name="width" value="0.05292" units="cm"/>
      <inkml:brushProperty name="height" value="0.05292" units="cm"/>
      <inkml:brushProperty name="color" value="#7030A0"/>
    </inkml:brush>
  </inkml:definitions>
  <iact:action type="add" startTime="10238">
    <iact:property name="dataType"/>
    <iact:actionData xml:id="d0">
      <inkml:trace xmlns:inkml="http://www.w3.org/2003/InkML" xml:id="stk0" contextRef="#ctx0" brushRef="#br0">8492 5618 586 0,'0'0'398'26,"0"0"-376"-26,0 0 146 1,0 0-70-1,0 0-79 0,0 0 33 1,0 0 26 0,13-9-19 1,-13 9 1 10,-2 0-12-10,-16 0-13-1,-7 0-4 0,-7 0 11 17,2 0-19-17,-5 9-10 8,0 2-4 4,-1-1 2-11,8 4-1 4,-2 1 0 10,4 0 1-14,1 3 5 3,2-1-3 19,-3 9-3-21,1-1 0 1,-4 5-2 18,4 2 2-5,-1 0-3-15,6 6 0 2,1 1 0-1,-1 3 1 1,5 2 4 0,-1 5-2 16,2 0-3-17,4 1-2 1,7 6 2-1,0 1 2 1,3 1 0 10,0-4 0-14,0-1 0 1,16-3 0 28,17-5 0-14,15 1-4-13,6-6 1 0,-3-10-2 0,1-5-3 0,-7-8 2-2,-2-8 0 7,-2-9-3 3,1 0 2 44,-9 0-2-37,3 0-3-15,-8 0 1 3,-2-7-1-2,-9-1-5 0,-4-1-12 2,-8 1-16 0,1 6-16 12,-4-4-36-14,6 3-49-1,9-3-49-1,2 1-41 1,-10 0-73 0,-1 0-534 14</inkml:trace>
    </iact:actionData>
  </iact:action>
  <iact:action type="add" startTime="11067">
    <iact:property name="dataType"/>
    <iact:actionData xml:id="d1">
      <inkml:trace xmlns:inkml="http://www.w3.org/2003/InkML" xml:id="stk1" contextRef="#ctx0" brushRef="#br0">9160 6324 547 0,'0'0'193'8,"0"0"-74"-7,0 0-49 0,0 0-58 0,0 0 6-1,0 0 61 1,-65-9 16 1,17 28-15-2,-6 3-3 2,4 6-5-2,6 1-34 1,4 2-8 1,8-1-5-1,7 1-4-1,5 0-1 2,7 1 6-2,5-2-5 2,5 0-4 0,3 7-6 0,0 0 0-2,21-7-6 0,14-1-1 0,10-9-2 1,2-12-1-1,6-8-1 1,-3 0 0-1,-8-6 0 1,0-28-3 1,-13-10 2-1,-4-11-1 2,-12 3 1 1,-9-4 0-1,-4 9-1 15,0 7 0-17,0 8-2 0,0 8-8 0,-4 4-11 5,-9 0-10 44,0 6-18-36,3 3-11-9,1 5-53-2,5 6-5 0,1 0-44 0,3 0-123 1,0 0-295-1</inkml:trace>
    </iact:actionData>
  </iact:action>
  <iact:action type="add" startTime="11617">
    <iact:property name="dataType"/>
    <iact:actionData xml:id="d2">
      <inkml:trace xmlns:inkml="http://www.w3.org/2003/InkML" xml:id="stk2" contextRef="#ctx0" brushRef="#br0">9335 6401 510 0,'0'0'166'14,"0"0"-31"-13,0 0-56 0,0 0-25 0,0 0 29 0,0 0-2 0,54 29-37 0,-39 2-2-1,-1 3-4 1,-1-2 2 0,0 9-12-1,-1-8-9 1,1-1-5 0,-6 0-2 16,6-9-2-15,-1-4 5 0,-8-4 8-1,3-6-9-1,-2-4-2 2,-1-3 0-2,0 2 3 1,1-2-10 0,-2-2-3 0,5 0-2 0,4 0 3-1,1-6 1 2,7-22 1 0,3-11-5 15,-2-4 0-17,-1 1 1 1,-4-2-1 27,-9 7 0-21,5 2-1-6,-4 9 1 0,-2 3 0-1,1 3 0 28,-4 12-1-14,0-1 1-13,-1 7-1 1,1-1-1-1,7 3-18 1,0 0-37 25,6 0-35-16,1 0-3-9,4 0-62 1,-16 0-44 23,5 9-245-22</inkml:trace>
    </iact:actionData>
  </iact:action>
  <iact:action type="add" startTime="12159">
    <iact:property name="dataType"/>
    <iact:actionData xml:id="d3">
      <inkml:trace xmlns:inkml="http://www.w3.org/2003/InkML" xml:id="stk3" contextRef="#ctx0" brushRef="#br0">10192 6466 507 0,'0'0'205'11,"0"0"-105"-11,0 0-58 1,0 0-29 0,0 0 73-1,0 0-17 3,0 0 20 0,-68 25-28-1,38 1-16-1,1 2-4 1,2 3-7-1,7-1-9 1,-3 5-4-1,6-5 2 1,6 1-9-1,7-6 1 1,4 0-7-2,0 1 1 1,0-1-7 0,7-5 0 0,21-3-2 0,5-12-3 0,1-5-14-1,-5 0-1 9,-5-25-1-9,-4-17 3 0,1-5 4 1,-13-2 6-1,3 10 0 0,-10 5 2 0,-1 6 3 16,0 6 1-5,0 8-1-10,0 3 1 0,0 4-1 17,0 5 0-18,0 2 0 30,0 0 0-19,0 0 1-9,0 0-1-1,0 0 1 0,0 0 0 1,0 0 3 30,0 22 11-31,0 15 27-1,0 3-30 1,0-4-7 0,0-6-3 17,6-5 0-16,0-4-1-1,2-10-9 35,1 1-21-16,4-7-19-18,0-5-6 7,0 0-26-5,-1 0-29 1,-6 0-67-1,-2 0-214-1</inkml:trace>
    </iact:actionData>
  </iact:action>
  <iact:action type="add" startTime="12837">
    <iact:property name="dataType"/>
    <iact:actionData xml:id="d4">
      <inkml:trace xmlns:inkml="http://www.w3.org/2003/InkML" xml:id="stk4" contextRef="#ctx0" brushRef="#br0">10556 6820 538 0,'0'0'240'23,"0"0"-99"-19,0 0-75-1,0 0-53 0,0 0 10 0,0 0 30-1,16-76 25 2,-16 39-18-1,0 4-12 1,-3 0-16 0,3 1 4-1,0 7-10 1,0 3-9-1,0-1-8 2,0 6-4-2,0-3 0 2,16 5 5-1,11-1 17 1,1 6-2 0,1 1-14-3,-1 7-9 1,0 2-2 1,-7 0-2-1,3 0-34 3,0 21-44-4,0 8-85 10,-21-18-41-6,3 0-213 0</inkml:trace>
    </iact:actionData>
  </iact:action>
  <iact:action type="add" startTime="13284">
    <iact:property name="dataType"/>
    <iact:actionData xml:id="d5">
      <inkml:trace xmlns:inkml="http://www.w3.org/2003/InkML" xml:id="stk5" contextRef="#ctx0" brushRef="#br0">11011 6650 441 0,'0'0'265'32,"0"0"-73"-29,0 0-60 1,0 0-70-1,0 0-23 1,0 0 7-1,0 0-15 0,23 139-5 0,-23-108-10 0,0-11-10 3,0-3 1-3,0-9-4 2,0-8-3-2,0 2-1 2,0-2-17-2,0 0-52 8,0 0-81 0,0-14-182-5</inkml:trace>
    </iact:actionData>
  </iact:action>
  <iact:action type="add" startTime="13875">
    <iact:property name="dataType"/>
    <iact:actionData xml:id="d6">
      <inkml:trace xmlns:inkml="http://www.w3.org/2003/InkML" xml:id="stk6" contextRef="#ctx0" brushRef="#br0">11021 6270 529 0,'0'0'175'38,"0"0"-59"-33,0 0-21-1,0 0-66-1,0 0-18 1,0 0-6 0,-27-68-5 0,24 68-7 0,0 0-54 0,3 0-83 26,0 0-57-27,0 0-58-1</inkml:trace>
    </iact:actionData>
  </iact:action>
  <iact:action type="add" startTime="14201">
    <iact:property name="dataType"/>
    <iact:actionData xml:id="d7">
      <inkml:trace xmlns:inkml="http://www.w3.org/2003/InkML" xml:id="stk7" contextRef="#ctx0" brushRef="#br0">11500 6466 360 0,'0'0'137'16,"0"0"-25"-16,0 0-61 1,0 0-22 0,0 0 27 0,0 0 15 0,-3 12-5 1,-25-2 16 1,-1 4-27-2,2 3-20 1,-5 3-11 0,4 3 3 1,4 1 6 4,0 8-1-6,11-4-7 2,0 0-7-2,10 0-6 0,3 1-1 1,0-8 3-1,0 3-2 0,0-7-4 1,26-10-4-2,1-1-3 1,0-6-1 0,5 0-4 0,-7-13-2 2,-5-21-6-2,0-10-1 0,-13-6 6 1,-4-6-7 1,-3-2 2-1,0 4 3 2,0 12-5-2,0 13 4 1,0 19 0 0,0 7 4-1,0 3 0 0,0 0 4 1,-3 0 2-1,-1 3 2 1,1 21 3-1,3 14 2 0,0 1 13 0,0 6 1 0,0 6 6 0,3-1-2-2,10-8-6 1,-1-9-9 1,-7-7-5 0,3-12-5 3,-5-5 1 0,-3-9-1-2,0 0-1 0,4 0-16-1,0-4-24 0,4-15-8-1,-4-1-42-1,-4 14-77 1,0 4-266 0</inkml:trace>
    </iact:actionData>
  </iact:action>
  <iact:action type="add" startTime="14667">
    <iact:property name="dataType"/>
    <iact:actionData xml:id="d8">
      <inkml:trace xmlns:inkml="http://www.w3.org/2003/InkML" xml:id="stk8" contextRef="#ctx0" brushRef="#br0">11714 6800 334 0,'0'0'283'9,"0"0"-170"-9,0 0-18 2,0 0-38 2,0 0-1-3,0 0 2-1,31-123-16 1,-26 103-2 2,3 0-23 0,-1 3-11 0,3 6-4 0,2 3 1 0,11 3 0 1,-2 5 4-3,6 0-1 0,-4 0-3-1,-1 7 2 1,-4 23 2-1,0 14 0 1,-2-6-3 1,-3 6-4 0,-3-7 0 2,-6-7-1-2,-4-5-2 7,0-14-14-9,0-11-29 2,0 0-58 1,0-2-93-1,0-21-84 1</inkml:trace>
    </iact:actionData>
  </iact:action>
  <iact:action type="add" startTime="15227">
    <iact:property name="dataType"/>
    <iact:actionData xml:id="d9">
      <inkml:trace xmlns:inkml="http://www.w3.org/2003/InkML" xml:id="stk9" contextRef="#ctx0" brushRef="#br0">12179 5904 270 0,'0'0'127'20,"0"0"9"-17,0 0-21-1,0 0-26 0,0 0-6-1,0 0-13 3,0 0-23-1,24 53-36-1,-24-21 32 3,1 5-9 1,3 10-2-3,1 5 0 1,-2 3 1 11,1 3 12-13,3 2-7 1,-1 6-2-1,1 3-2 1,2-5-12-1,-5-2-1 7,4-12-4-6,0-9-11 0,-5-9-1 1,0-12-5-2,-3-7 2 0,0-3-2 1,0-4-4 1,0-5-12-1,0-1-13 1,0 0-12-2,0 0-21 2,0 0-53-2,0-17-76 1,0 4-7-1,0-1-303 3</inkml:trace>
    </iact:actionData>
  </iact:action>
  <iact:action type="add" startTime="16468">
    <iact:property name="dataType"/>
    <iact:actionData xml:id="d10">
      <inkml:trace xmlns:inkml="http://www.w3.org/2003/InkML" xml:id="stk10" contextRef="#ctx0" brushRef="#br0">12490 6225 378 0,'0'0'168'28,"0"0"34"-28,0 0-33 0,0 0-71 1,0 0-15 0,0 0-12 0,0 0-24 0,14 0-9 8,-34 0-20-8,-14 8 3 0,-3-5 1-1,-4 2-2 23,-7-5-1-22,-1 9-1 1,-10-4 8 9,2 0-12-11,-2 5-6 13,8-10-2-3,7 1-5-9,7 3-1 21,11-4-2-13,7 2 2-7,12-2-1 11,-1 0-13-12,5 4-28 1,-4-2-42 19,7 2-31-21,0-1-72 4,0-1-318 11</inkml:trace>
    </iact:actionData>
  </iact:action>
  <iact:action type="add" startTime="20384">
    <iact:property name="dataType"/>
    <iact:actionData xml:id="d11">
      <inkml:trace xmlns:inkml="http://www.w3.org/2003/InkML" xml:id="stk11" contextRef="#ctx0" brushRef="#br0">12658 6935 463 0,'0'0'196'14,"0"0"-55"-12,0 0-6 7,0 0-57-5,0 0 10 6,0 0 10-3,0 0-27-1,68-4 18 2,-45 4-13-2,6 0-25 3,1 15-4-4,4 10-6 4,3 7-8-1,3 2-11-4,3 6-5 6,1-2-4-1,6 1-3-2,-2 0 1 1,4 3 2 18,-4-5 2-17,9 6 1-9,-2-7-5 13,-3-2-6-10,2 1-1-1,-8-8 2 11,-8-5-3-9,-2-2 0-3,-4-1-1 33,0-5 0-31,-3 3-2-2,-2 0 2-1,-4-3-1 0,1 3 0 26,-7-2-1-16,3-2 0-9,-7-1 0 0,-2-2 0 2,-1-3 0 1,-5-2 1 11,0-2 0-14,-2-3-1 20,-3 2 1-16,0 2-1-4,0-4 1-1,0 0 0 12,0 2-1-11,0-2 0 8,0 0 1-2,0 0-2 2,0 0 1 3,0 0 0-12,0 0-5 10,0 0-4 1,0 6-2 3,-23-1 6-14,-12 4 5 10,-15-1 3-2,3 5-2-8,-6-5-1 9,3-1 1 0,-1 5-1 14,0-4 1-16,6-3-1-7,5 2 0 1,8-5 1 5,3-2-1 11,6 3 0-12,15-3 1-4,5 0-2 9,-2 0 2-4,5 0-1 18,0 0 4-18,0 0 5-5,0 0 5 0,11 0 6 3,23 0-4 1,13 0-13 5,7 0 1 2,6 0-2 0,0 0-1-6,7 0 1-5,-3 0 3 20,0 0 1-15,-6 0 2-6,-3 0 3 1,-10 0-1 20,-5 0 0-16,-11 0 0-4,-3-3-5 0,-13 1-1 7,-11-5-1 9,-2 7-3-12,0-5-1-4,0-9 1 19,0-7-2-18,0-20-1-1,-28-6 1 11,-1-3 1 9,-1 1 1-16,-1 9-1-5,8 13 1 1,9 7-2 15,2 3 1-8,8 7-1-6,1 0 2 2,3 8-2 11,0-1-3-10,0 3-11-5,0-2-45 11,0-5-76-4,0 7-36 2,16 0-94-4,1 0-924 4</inkml:trace>
    </iact:actionData>
  </iact:action>
  <iact:action type="add" startTime="25780">
    <iact:property name="dataType"/>
    <iact:actionData xml:id="d12">
      <inkml:trace xmlns:inkml="http://www.w3.org/2003/InkML" xml:id="stk12" contextRef="#ctx0" brushRef="#br1">29840 3117 487 0,'0'0'351'32,"0"0"-213"-29,0 0-24-3,0 0-56 3,0 0-18-1,0 0 30 2,14-7 25-2,-14 7-22 11,0 0-14-11,0 0-19 0,0 0-15 0,0 0-11 0,0 0-9 1,0-3-3 12,0 1-1-12,0 2 1 2,-16-3-2 11,-2 1 2-12,-6 2 4-3,-5 0-3 5,-2 0 1 12,4 0 4-17,-5 0 1 0,4 5-1 25,2 12 3-23,1 2 4 0,-4 1-2-1,9 3-4 18,-6 2-1-20,3 6-5 4,5 2 7 9,4-4 1-12,1 5-1 18,0-4-1-19,7-2-3 14,-1 6 3-14,5-2-2 0,2 12 3 19,0 3 5-9,0 0-3-9,0 5-3-1,0-10-3 13,0-3-3-5,0 1 0-8,15-6 5 17,2-6-1-10,4-1 4-6,2-4-5 28,1-6-3-21,1-3 0-8,-5-4-3 1,6-3 4-1,2-2-3 5,2-5 2 15,4 5-1-17,-4-5-2-3,-1 0 3 15,-9 0-3-7,-5 0-2-8,1 0-3 6,-3 0 1 8,0 0-11-9,-1 0-22 15,-5 0-42-18,4 0-44-2,0 0-40 5,-9-5-69 9,-2 3-195-12</inkml:trace>
    </iact:actionData>
  </iact:action>
  <iact:action type="add" startTime="26426">
    <iact:property name="dataType"/>
    <iact:actionData xml:id="d13">
      <inkml:trace xmlns:inkml="http://www.w3.org/2003/InkML" xml:id="stk13" contextRef="#ctx0" brushRef="#br1">30114 3679 668 0,'0'0'127'7,"0"0"-31"-2,0 0-70 11,0 0-5-10,0 0 40-6,0 0 7 7,-40-24-11 0,17 24-6 2,5 12 4-6,-1 13-12 5,2-5-11-1,5 5-1 0,4-1-11 0,2-3-4 2,6 2-4 1,0-6-7-7,0-4 1 5,0-1-2 3,10 0 5 4,13-1-4-14,-2-6 1 7,-1-1-3 5,-4-4-2-13,0 0 0 14,-3 0-1-14,-5-26 0 10,1-9 2-2,-2-5-2 0,-4-1 1-5,-3 1-1 4,0 10 0 2,0 13 0-4,0 6 0 3,0 11-1 0,0 0-4 3,0 0-34-8,0 0-72 9,0 0-49-8,0 6-169 8</inkml:trace>
    </iact:actionData>
  </iact:action>
  <iact:action type="add" startTime="26950">
    <iact:property name="dataType"/>
    <iact:actionData xml:id="d14">
      <inkml:trace xmlns:inkml="http://www.w3.org/2003/InkML" xml:id="stk14" contextRef="#ctx0" brushRef="#br1">30114 3679 420 0</inkml:trace>
    </iact:actionData>
  </iact:action>
  <iact:action type="add" startTime="27180">
    <iact:property name="dataType"/>
    <iact:actionData xml:id="d15">
      <inkml:trace xmlns:inkml="http://www.w3.org/2003/InkML" xml:id="stk15" contextRef="#ctx0" brushRef="#br1">30114 3679 420 0,'93'164'200'8,"-88"-164"-54"-8,-3 0-51 0,1 0-59 0,6-25 3 0,-3-2 24 0,1-3-8 0,2 3-6 0,-6 5-8 5,4 0-12-5,-3-4-14 0,5 7-7 2,-2-1-5-2,3 1-2 2,-2 4 1-1,-1 2 0 0,4 6 0 0,-6 7 4 0,8 0 14 0,-6 0 12 1,2 31-16-1,1 6-9-1,-9-4-7 2,2-2 1-1,2-5-1-1,-5-7 1 0,0-6-1 0,4 4 0 0,-4-13 0 0,0-4-7 1,1 0-9-1,7 0-18 0,0 0-23 0,4-11-82 1,-9 0-58 0,-3 2-166-1</inkml:trace>
    </iact:actionData>
  </iact:action>
  <iact:action type="add" startTime="27486">
    <iact:property name="dataType"/>
    <iact:actionData xml:id="d16">
      <inkml:trace xmlns:inkml="http://www.w3.org/2003/InkML" xml:id="stk16" contextRef="#ctx0" brushRef="#br1">30529 2927 385 0,'0'0'185'7,"0"0"-29"-6,0 0-51 7,0 0-54-3,0 0-10 2,0 0 8 11,3 79 17-18,-3-39-2 5,0 3-3 2,0 4-19 0,0 9-6 0,0 0-4 0,4 3-10 4,-1 0 0-6,1-5-1 4,1-7-3-1,-1 2-2 0,-1-4-4-2,-3-4-8 1,0-1-1 6,0-10-2 23,0-6-1-34,0-8 0-2,0-4 0 2,0-10 0 0,0-2-8 8,0 0-13-8,0 0-23 2,0 0-26 5,0 0-9 11,0 0-44-10,0-17-21-9,0 4-140 0,0 1-335 8</inkml:trace>
    </iact:actionData>
  </iact:action>
  <iact:action type="add" startTime="27871">
    <iact:property name="dataType"/>
    <iact:actionData xml:id="d17">
      <inkml:trace xmlns:inkml="http://www.w3.org/2003/InkML" xml:id="stk17" contextRef="#ctx0" brushRef="#br1">30680 3336 731 0,'0'0'207'6,"0"0"-74"-6,0 0-63 0,0 0-48 20,0 0 5-13,0 0 11-6,0 0 13 0,-55-24-21 12,27 24-5-12,3 0-17 10,1 0-6 6,-1 0-2-14,2 0-1-3,3 0-47 4,-1 0-66 6,5-2-32-3,9-1-19-2,7 3-85 7,0 0-149-8</inkml:trace>
    </iact:actionData>
  </iact:action>
  <iact:action type="add" startTime="28333">
    <iact:property name="dataType"/>
    <iact:actionData xml:id="d18">
      <inkml:trace xmlns:inkml="http://www.w3.org/2003/InkML" xml:id="stk18" contextRef="#ctx0" brushRef="#br1">30817 3778 166 0,'0'0'155'13,"0"0"21"-11,0 0-27 6,0 0-18 3,0 0-22-8,0 0-26 4,-7-66-23 2,7 34-14 5,-3-1-10-13,0 1-5 8,3 2-8-4,0-1-2 2,0-2 3 2,0 4 0-4,0 4 1 3,0 6-4-1,3 6-2 0,3 0-6 2,1-1-2-3,-2 5-2 2,3 4-7-2,-3 2 0 3,-2 0 0-1,7-2 2 1,-3 3-1-5,0-1-3 6,5 3-1-3,-3-4-14 0,-2 4-21 0,-3-2-15 3,3-1 8-2,-1 3 0 0,4 0-12-5,-1 0-22 7,7 0-61-4,-10 9-146 4,-3-1-289-3</inkml:trace>
    </iact:actionData>
  </iact:action>
  <iact:action type="add" startTime="28758">
    <iact:property name="dataType"/>
    <iact:actionData xml:id="d19">
      <inkml:trace xmlns:inkml="http://www.w3.org/2003/InkML" xml:id="stk19" contextRef="#ctx0" brushRef="#br1">31078 3408 423 0,'0'0'177'11,"0"0"-43"-10,0 0-55 0,0 0-31 0,0 0 22 0,0 0-3 6,-49 31-35 14,26-10-2-20,5 3-8 2,4 8 0 11,1 6 3 0,3 6 0-13,10 8-9 1,0-5-9 4,0-3-5 13,3-7-2-18,24-16-1 1,-2-10-2 16,-2-11-3-11,-4 0-6-6,-6-8 6 0,-9-29 4 17,1-2 2-10,-5-8-3-6,0-4 0-1,0 6 3 8,0 8-1 0,0 8 1-5,0 16 0 19,0 10 0-17,0 3 2-5,4 0 0-1,-3 3 3 19,7 24-1-8,-2 10 5-11,-4 6-9 2,1 1 3 8,2-2 0-9,0 2-2 8,-3-14-1-1,-2-10-1 10,0-9-3-14,0-8-12-4,9-3-20 4,-2 0-24 4,3 0-70 0,-7-6-98 1,-3-5-251 2</inkml:trace>
    </iact:actionData>
  </iact:action>
  <iact:action type="add" startTime="29275">
    <iact:property name="dataType"/>
    <iact:actionData xml:id="d20">
      <inkml:trace xmlns:inkml="http://www.w3.org/2003/InkML" xml:id="stk20" contextRef="#ctx0" brushRef="#br1">31242 3460 420 0,'0'0'178'3,"0"0"-41"17,0 0-49-16,0 0-46-4,0 0 9 14,31 162 9-14,-24-114-12 13,-1-6 3-11,-1-13-21 8,3-2 16-7,-8-10-5 12,0-5-13-11,0-4-8 3,0-5-12-2,0-3 3 4,0 0 1-6,4 0-2 5,8 0-5 3,-1-17 5 3,5-18-1-14,-1-9-5 11,-5-4-3-7,-1 3-1 4,1 4 1 1,-3 9-2-5,-4 3 1 6,1 11-1 6,3 3-5-15,-4 10-34 11,10-1-53-12,3 6-33 16,-11 0-109-10,6 0-426-6</inkml:trace>
    </iact:actionData>
  </iact:action>
  <iact:action type="add" startTime="29669">
    <iact:property name="dataType"/>
    <iact:actionData xml:id="d21">
      <inkml:trace xmlns:inkml="http://www.w3.org/2003/InkML" xml:id="stk21" contextRef="#ctx0" brushRef="#br1">31734 3551 214 0,'0'0'283'4,"0"0"-222"0,0 0 79 8,0 0-66-8,0 0-13 4,0 0-2-3,-98-17 2-1,80 34-6 7,0 12 18-1,2 2-19-4,9-3-12 0,-2-3-13 0,9 1-9 8,0-9-9-13,0 0-4 6,0-10-1 0,0-4-4 3,12-3-2-2,4 0-7-1,-2 0 0-2,1-5-2 4,-4-27-4-3,-8-10-6 1,-1-5 7 5,-2 2 4-8,0 13-5 3,0 8 7-1,0 16 3 5,7 8 3-4,-4 0 0 8,0 2 8-15,4 28 25 9,-4 10-22-3,0-5-5 3,-2-11-1-2,-1-4-4 6,0-8-1-9,0-2 0 5,0-2-3-5,0 4-8 3,9-1-23 6,-5-2-30-12,9-4-84 7,-10-5-168-3,5 0-196 5</inkml:trace>
    </iact:actionData>
  </iact:action>
  <iact:action type="add" startTime="30128">
    <iact:property name="dataType"/>
    <iact:actionData xml:id="d22">
      <inkml:trace xmlns:inkml="http://www.w3.org/2003/InkML" xml:id="stk22" contextRef="#ctx0" brushRef="#br1">31758 3788 342 0,'0'0'315'5,"0"0"-187"0,0 0-6 5,0 0-46-3,0 0-14-3,0 0-7 5,3-160-13 2,0 129-20-5,1-3-8 0,8 2-7 0,-3 13-3 4,-1-6-2-2,4 5 0-3,4 1 0 4,0-1 3-1,4 7 2 0,-7-3-5-2,-1 11-2 5,-6 2 0-8,4 3-9 7,-7 0-29-4,10 0-66 1,-13 12-149 0,3 0-356 4</inkml:trace>
    </iact:actionData>
  </iact:action>
  <iact:action type="add" startTime="30421">
    <iact:property name="dataType"/>
    <iact:actionData xml:id="d23">
      <inkml:trace xmlns:inkml="http://www.w3.org/2003/InkML" xml:id="stk23" contextRef="#ctx0" brushRef="#br1">32035 3615 398 0,'0'0'340'8,"0"0"-145"-7,0 0-54 9,0 0-75-9,0 0-34 10,20 158-18-5,-20-129-14 12,0-9-1-12,0-7-31-6,0-10-68 18,0-3-157-15,-5 0-407-3</inkml:trace>
    </iact:actionData>
  </iact:action>
  <iact:action type="add" startTime="30613">
    <iact:property name="dataType"/>
    <iact:actionData xml:id="d24">
      <inkml:trace xmlns:inkml="http://www.w3.org/2003/InkML" xml:id="stk24" contextRef="#ctx0" brushRef="#br1">32032 3198 455 0,'0'0'180'2,"0"0"-35"-2,0 0-51 2,0 0-72 2,0 0-12 17,0 0-10-18,0-68 0-2,0 72-75 4,0 9-124 3,6-2-386 5</inkml:trace>
    </iact:actionData>
  </iact:action>
  <iact:action type="add" startTime="30828">
    <iact:property name="dataType"/>
    <iact:actionData xml:id="d25">
      <inkml:trace xmlns:inkml="http://www.w3.org/2003/InkML" xml:id="stk25" contextRef="#ctx0" brushRef="#br1">32492 3394 366 0,'0'0'185'15,"0"0"-129"-14,0 0 55 0,0 0-55 0,0 0 18 8,0 0-7-8,-89 32-14 13,70-22 13-14,6 10-17 22,6 1-8-22,-3 6-8 1,3 6-12 28,7 10-7-21,0 7-5-7,0-1-4-1,0-4-1 1,17-13-1 19,-5-10-3-16,-1-18-11-4,1-4 4 0,-8 0-3 16,5-26-2-13,-5-13-10 10,4-6 13-12,-8 6 2 25,0 4 3-17,2 5 3-8,3 13 1-1,3 3 0 1,-6 4 1 11,8 4-1 0,-7 1 2-6,0-2-2-5,0 2 0 1,1 2 1 8,-1 3-1 2,-2 0 3-6,8 11 1-2,-6 28 28 6,-3 7-11 2,0-10-21-3,0 1 3-8,0-10-3 10,0 0-2 0,0-3-4-7,0-4-22 16,0-10-10-15,0-6-30-4,0-4-55-1,0 0-149 13,4 0-338-11</inkml:trace>
    </iact:actionData>
  </iact:action>
  <iact:action type="add" startTime="31356">
    <iact:property name="dataType"/>
    <iact:actionData xml:id="d26">
      <inkml:trace xmlns:inkml="http://www.w3.org/2003/InkML" xml:id="stk26" contextRef="#ctx0" brushRef="#br1">32592 3797 215 0,'0'0'314'7,"0"0"-217"1,0 0 10 0,0 0-48 0,0-161 12-3,0 133-13 5,3 3-8-4,2 8-16 1,3-3-8-1,2 3-5 0,-4 4-9 2,2 4-4 0,1 3-5-2,1 6 5 2,3 0 25 0,5 3-6 0,-3 34-18 0,0 0-9-2,-5 0-4 2,-7-5 1 0,1-7 2 0,-4-1-10-2,0-11-13 3,0-5-10-1,0-8-41 0,0 0-39-1,0 0-139 0,0 0-320 1</inkml:trace>
    </iact:actionData>
  </iact:action>
  <iact:action type="add" startTime="31731">
    <iact:property name="dataType"/>
    <iact:actionData xml:id="d27">
      <inkml:trace xmlns:inkml="http://www.w3.org/2003/InkML" xml:id="stk27" contextRef="#ctx0" brushRef="#br1">32879 2810 489 0,'0'0'289'7,"0"0"-221"-1,0 0-50 2,0 0 23 7,0 0-2-12,0 0 17 2,20 137-3 2,-17-89-12 1,1 9-7-1,-1 5-8 3,7 8 1-5,0 5 4 0,-1 10-5 4,-2 1 1 5,1 0-8-10,-3-5-4 0,-2-11-9 3,-3-8 0 16,0-13-6-21,0-11 1-1,0-12-2 9,0-9-4 3,0-10-31-6,0-7-15-7,0 0-44 9,0-6-53-1,0-16-158 7,0 0-364-6</inkml:trace>
    </iact:actionData>
  </iact:action>
  <iact:action type="add" startTime="32069">
    <iact:property name="dataType"/>
    <iact:actionData xml:id="d28">
      <inkml:trace xmlns:inkml="http://www.w3.org/2003/InkML" xml:id="stk28" contextRef="#ctx0" brushRef="#br1">33163 3235 634 0,'0'0'65'7,"0"0"21"8,0 0 17-6,0 0 17-9,0 0-42 6,0 0-10 2,-173-26-23 0,144 26-23-5,-3 0-12 9,2 6-5 2,-3-3-5-14,5-1-26 8,11 1-88-2,17-3-157-1,0 5-523 17</inkml:trace>
    </iact:actionData>
  </iact:action>
  <iact:action type="add" startTime="32931">
    <iact:property name="dataType"/>
    <iact:actionData xml:id="d29">
      <inkml:trace xmlns:inkml="http://www.w3.org/2003/InkML" xml:id="stk29" contextRef="#ctx0" brushRef="#br1">30888 4479 488 0,'0'0'287'9,"0"0"-124"-5,0 0-34 3,0 0-72-6,0 0 7 0,0 0 7 16,16-2 17-5,-10 12-6-11,4 27-43-1,-5 6-6 9,-1 7-7-4,-4 9-6 6,0 3-3-4,0 5-3 3,0 6-8-9,0 6-4 9,0 11 4-5,-4 1 9 5,-6 7-4 4,-8-3 9-13,2 1-7 12,-4-5-6-10,-3 9-5 17,2-8 5-17,-3-3-6-2,1-8 0 2,5-12 1 7,-1-16-2-5,3-8 0 9,-1-9 3-12,-2-1-1 14,5 1 2-12,-5-1 2 1,4 6 1 8,-2-1 2-10,-2-2-7 3,5 3 2 4,-2-6 0-7,6-3 2 14,5-10 0-11,-4-8-5-5,7-3 1 13,-3-3-1-11,1 1 0 2,1 2 0 3,0-2 0 8,0-1 0-14,3-2 0 2,-3-6-1 17,3 0-1-16,0 0-2 12,0 0-3-15,0 0-5 1,-4 0-11 8,0 0 0-9,-5 0 9 0,5 0 8 5,-2 0-1-1,-3 0-7 1,5 0-5 9,-4 0 7-7,3-9 3-7,-5-5 1 2,-4-6-1 13,7-1-1-16,0-3 4 12,1 7 5-12,2 7-1 13,4-1 1-10,0-1-1-3,0-2 1 15,0-3 0-7,0-4 0-8,0-9 1 6,0-4-1-1,0 1 0 3,0 2 0 3,0 6 1-12,0 8-1 8,0 3 2 4,0 5-2-4,0 3 1-5,0 5 0 4,0 1 8 8,0 0 4-9,0 0 5-6,0 0 0 8,0 0 3-1,0 7 12 0,0 24-2 7,0 9-2-10,0 2-22 5,0 6 7-5,0-1 4 7,0 4 5-7,0-3 2 13,0-6-3-10,0-8-4-7,0-9-5 15,0-12 1-11,0-3-3-4,0-8 6 11,0 2 0-4,0-4 1 3,4 1 2-7,2-1 0 5,7 0 0 3,4 0-6-8,17 0-5 13,2 0-3-13,7-17-6 10,8-8 0-9,6-7 0 14,-4 3 0-14,-2-2 0-3,-2 2 0 4,-8 11 0 13,-18 3 0-14,-3 11 0-4,-12-3 0 15,-8 7 0-10,0 0 0-5,0 0 0 13,0 0-10-8,0 0-81 0,-8-3-60 0,-15 3-103 3,10 0-94 1,6 0-344 0</inkml:trace>
    </iact:actionData>
  </iact:action>
  <iact:action type="add" startTime="43571">
    <iact:property name="dataType"/>
    <iact:actionData xml:id="d30">
      <inkml:trace xmlns:inkml="http://www.w3.org/2003/InkML" xml:id="stk30" contextRef="#ctx0" brushRef="#br0">9106 12390 660 0,'0'0'184'27,"0"0"-40"-24,0 0-49 0,0 0-43 0,0 0-29-1,0 0 9-1,0 0 12 11,41 155 9-10,-38-108-6-1,1 4-8-1,5-6-6 3,-5-6-3 2,3-5-9 18,-1-6-2-20,-3-5-6 0,4-4-5-1,4-4 2 34,-4-2 4-22,9-2 3-14,4 2 1 1,3-6 10 0,5 5-5 2,11-4-2 0,2 1-6-2,5 0 1 11,8-5 4 24,-1 5-6-32,4-3-2-1,1-1 2 15,5 3-4-15,1-1 2 1,3 1 1-1,0-2-4-1,-4-3 2 51,7 2-3-29,-3-2 6-20,-4-1-1-2,1 5-2 1,0-6 2 1,10-1-2 0,1 0 1 1,1 0-6-1,6 0 4 1,2 0-4 21,0 0 0-22,3 0 0 1,6 0 6 0,-4 0-1-2,8 0 4 16,3 0-4-14,0 0 2 0,-3 0-2-1,-10 0-2 15,-6 0-5-15,-4 0 0 2,0 0-2-2,5 0 5 18,4 0-4-20,12 0 3 1,1 0-3 0,1 0 6 2,0 0-5-2,-7 0-4-1,-9 0 0 1,0-5-1 1,-3-3 2-4,6 3-1 4,-1-4 2 14,1 6-1-18,-2 0 1 3,1 3-1-1,-4 0 0 0,-4 0 1-1,-4 0 1 2,-1 0-2-2,-2 0 2 27,0 0 0-28,-4 0 0 2,-1 0 0-2,-3 0-2 47,-5 0 2-31,1 0-2-11,-4 0 2-3,6 0-3-2,1 0 0 1,2-9 0 0,3 1 0 1,7 1 0 1,-3-1 0 14,4 3 0-14,-4 3 0 0,0 0 0 2,2 2 0 17,-2 0 0-18,-2 0 0 0,-2 0 0 0,-2 0 0 15,-3 0 0-16,-1 0 0 2,0 17 0 0,-4 7 0 12,-8-1 0-16,-1-1 0 0,-9 3 0 7,2-5 0 2,-1 4-5 6,-1 0 3-13,-1 3 2 0,-3 8-2 2,1 7 2-1,-4 0-1 45,1 2 1-25,-5 1-1-20,-2-2 0 2,0-9 1-2,-9-3-3 1,1-11 3 1,-8-7 0-1,0-1-1-1,-4-10 0-1,1-2 1 1,-4 0-1 22,1 0-5-22,2 0 0 1,-3 0 1-1,-3 0 1 1,0 0-6-1,2 0 10 1,-2 0 1 0,0 0 0 21,0 0 1-22,0 0 3 0,2 0-3 0,-2 0-1 0,0 0-1-1,0 0 1 2,0 0-1 17,0 0-4-20,3 0 1 0,6 0-2 0,3-7 3 0,4-8 0 1,1 0 1 1,6 0 0-1,-3-2 1 19,4-2 0-20,-4 6 0-1,0-1 0 2,-4 6 0 2,-3-1 0 10,-6 3 1-14,7 4 1 3,-3-1-1 4,5-3-1 4,7 0 0 12,-2-2 0-21,2 1 0 0,-2-3 0-1,-2 3 0 1,-1-2-1-2,2 3 0 50,-4 1 2-34,4 2-1-13,3 0 1 0,6 3 1-1,2 0-1-1,2 0-1 1,5 0 2 4,4 0-2-3,-7 3 2 0,-2 5-2 17,5 0 1-18,-2 4-1 1,12 5 0-1,1-1 1 2,2 4-1 15,1 3 1-16,-1-1-1-2,-1-2 1 0,-3-3 0 6,2-4-1 19,-1-1 0-23,1-4 0-1,3-1 0 2,4-7 0-3,-9 0-1-1,10 0 1 46,-1 0 1-27,5 2-1-17,-8 1 0 1,-1 5-1-1,-9 0-1 0,-4-2 2-2,-1-1-2-1,-2-1 1 0,0-4 1 0,1 2-1 9,-2-2 0-7,-5 0 1 21,6 3 0-23,-1-3-1 0,7 4 1 1,4-2 0-1,7 0 0 0,2 1 1 32,-2-3-1-15,-5 0 1-15,4 0-1-2,0 0-2 1,-2 0 2-1,-4 0 0 3,6 0 0 17,-2 0 1-15,-1 2 0-4,-3 8 0 0,5-3-1 39,-5-1 0-15,-2 1 1-24,-4-7 0 1,4 0-1 0,-3 0-1 5,-2 0 1-1,1 0 0 2,1 0 0 18,-5-3 0-24,5-1 0 2,-2 4 1 2,-1-6 0-2,-2 4-1-3,4-3 0 24,1-1 0-21,10 0 0 0,-4 3 0 2,6 1 0-1,0 2 1-1,-6 0-1 0,-4-2 1 12,-2 2-1-11,-5-7 0-4,0 1 0 3,-2-2 0 1,0-3-4-3,-3 3 3 19,-2-1 0-15,-2 6 1 0,-3 0 0 0,3 3 0 19,-4 0 0-24,11 0-1 2,-2 0 1 1,2 0 0 39,13 0 0-39,-1 0 0 2,2 0-4-1,6 0 4 16,1 0-4-18,-10 0 2 1,-2 0 0 1,-2 0 1-1,-1 0 0 0,4 0 0 20,-2 0 0-22,1 0 0 2,-2 0 0 1,2 0 1-1,5 0-2 1,0 0 2 14,-3 0 0-16,3 0 0 1,0 0 0 0,-4 0 0-1,-3 0 0 20,0 0 1-19,-9 0-2 0,-5 0 1-2,4 0 0 0,2 0-2-1,0 0 2 17,-2 0 0-14,6 0 0 0,2 0 0 1,5 0 0 19,-1 6 0-20,4 5 1 1,4 1-1 0,-8-4 0 16,1 1 0-18,-2 0 0 0,-2-5-2-1,1 5-1 2,2 0 2 16,-2-1-1-16,-1 1 0-1,-3-4 2-1,2 4-1 1,-2-5 0 38,-2 5 1-19,4-2-1-19,-1-2 1 1,-6 0-1 0,-2-2 0 0,-8-1 1-1,-2-2-2 0,-1 0 1 1,-1 0 0-1,2 0-1 2,6-5-3 16,5-9 0-18,5 1 1 1,-6 1 4 0,4 9 0 0,2 3 5 0,-6 0-4 0,1 0-1 20,-1 0-2-22,-1 0 2 3,-9 0 0 0,1 0-3-2,-1-11-2 1,-1-6 3 3,1-5-4 15,0-9-1-20,-2-4 5 3,8 0-4-1,-6-1 3 0,3-7 2 0,-1 7 0 0,-6 1-1 13,0 5 1-15,-1 4 1 0,-2 3 0 1,0 4 0 0,-6 2-1-3,9-3 1 0,-8 1-3 1,4 1 0 32,1 2-2-20,-6 7-7-9,-2 4-2-1,-5 2-17 4,0 3-40-5,0-5-37 2,-8-4-12-3,-32-8-88-1,20 9-102 36,7-1-85-35</inkml:trace>
    </iact:actionData>
  </iact:action>
  <iact:action type="add" startTime="49486">
    <iact:property name="dataType"/>
    <iact:actionData xml:id="d31">
      <inkml:trace xmlns:inkml="http://www.w3.org/2003/InkML" xml:id="stk31" contextRef="#ctx0" brushRef="#br1">23154 12634 493 0,'0'0'288'18,"0"0"-134"-16,0 0-2 11,0 0-60-11,0 0-41 0,0 0 8-1,0 0 11-1,0 45-37 32,0 1 3-14,7 7-4-17,-1 7-6 0,1 2-12 0,-1-8-7 4,0 1-3-2,5-11 0 3,1-10 1 11,-3-6 6-15,4-13-1 0,-6-5 4-1,9-1-4 32,7-6 6-22,-3 2-4-9,5-2 1-1,2 1 9 3,2 1 0-1,3 0 4-1,6 0-5 50,8 1-5-52,-2-3-2 2,10-3-5-1,-4 0-2 3,-5 0-3 0,3 0 5-2,-7 0-2 1,6 0-2 0,6 0 2 18,-3 0-2-16,7 0 0-2,-3 0 3 2,-7 0 1 13,6 0 0-14,-9-3-2-2,9 0-1 2,-5 0-3 17,4-2-3-19,4 0 2-2,2-7-2 1,9 4 2 35,1-7-2-20,-4-2 0-15,1 3 0 3,-10-2-1-3,2 2 2 2,-4 4 0 0,-2-2 1-1,1 0 0 13,2 2-1-15,-6-5-1 1,4 3 0 39,0 4 2-21,0 3 0-14,-1 0 0-2,-5-2 0 1,2 5 0 0,-4-1-1 0,3 3 5-2,3 0-2-1,-1 0-1 0,2 0 0 15,-5 0-2-12,8 0 1-1,-5 0-1 1,5 3 2 14,-4 6 0-15,1-1-1-2,3 9 4 0,1 0-4 22,-3 3 3-14,5 4-2-8,-5-1 2-1,9-1-4 41,-2 3 1-27,6 7 1-11,6 5-3-3,5-1 2 1,2 3 1 0,-3-6-2 3,-4 4 2-2,-1-6-1 1,-9-3-1 2,0-5-1 19,-12-4 0-22,-5-4 0 0,-7-2 1-1,-1-1-1 30,1 0 0-7,-4-2-1-17,-1-1 0-6,-3 0-1 3,-6-2 2 3,2-1-1-4,-2-2 0 18,-3-2 1-19,-4-2-1 0,-3 0 0 2,-1 3 1-1,-1-1 0 6,2 0 2-5,-5 4-2 1,-1-2 0 17,3-1 0-18,-3-1 0 1,2-2 0 0,-5 0 0-1,2 0-1 1,-1 0 1 10,-3 0-3-13,1 0 3-1,0 0 0 1,2 0 0 5,-5 0 0 23,0 0 0-20,0 0-2-6,0 0-3 0,0 0-4 14,0 0-3-13,0 0-6-2,0-22-5 2,-8-15 21-2,-21-10 2 1,-3-7 0 14,-7 1 1-15,2-3-1 0,-3 7 0-1,3 7 0 1,5 14 3 14,7 5-2-16,6 10-1-1,11 8-1 38,5 2 1-24,3 3-1-6,0 0 2-4,0 0-1-2,0-4 3 0,0 4-3 2,0 0-1-2,0 0 1 2,0 0-1 13,0 0 3-17,0 0-4 2,0 0 4-2,0 0-2 17,0-6 0 1,0 2 0-12,11-5 0-3,11 0 3-2,0 0-2 2,-3 4 0 12,-5-6-1-12,2 6 0-3,0-1 0 42,-4-3 0-29,4 5 3-11,0-3-2 1,4 2 0-1,0-4 1 1,8 3-1 0,-2-4-2-1,1 0 2 1,-1 5-1 2,3-4 2 17,-1 4 0-21,2 2 0 3,1-6 1-1,2 5 0 9,-2-5-1-9,2 1 1 39,3 2-2-27,-1 0 3-13,10 4-1 1,3-1-1-1,-2 1 1-1,1-2-3 3,-2-2 1-2,-6 1-1 0,1-1 0-2,1 1 0 26,-2 1 3-24,2 2-2-1,-1 2 2 2,-1 0 0 27,9 0-1-17,-3 0 0-8,3 0-1-4,0 0 3 2,-5 0 1 2,-5 0-2-5,5 0 1 16,2 0-2-15,0 0 0 1,2 0 2 3,5 0-3 1,-3 0 1 8,3 0-2-12,2 2 2 27,-8 2-1-21,6-2 0-5,-2-2 0-2,-7 0 2 0,4 3-3-1,-4-3 3 24,3 0-3-10,2 0 1-13,6 0 1-1,2 0-1 1,4 0 0 4,-5 0 4 21,2 0-5-14,-4 0 0-11,-1 0 4 3,-8 4-4 1,1-2-3-2,-6-2-1 12,-3 0 4-14,-1 0-2 0,3 0 2 15,1 0-1-2,1 0 0-13,1 0 1 0,2 0 0 28,5 0-1-14,2 0 1-15,-1 0 0 3,4-6 0-1,1 1 1-1,3 1-1-1,-1 2 0 41,-5-4 0-29,1 6 0-12,-7 0 2 1,-6 0-1 2,-1 0-1-1,-8 0 0 0,1 0 1 1,1 0 0 19,-1 0-1-19,1 0 0-1,0 0 2 0,7 0-2 27,-5 0 1-27,2 0-1-1,-4 0 0 2,0 0 0 0,-5 0-1 11,10 0 1 31,-4 0 2-22,6 0-2-17,2 0 0-4,-1 0 0 2,4 0 0 0,-1 0 1 0,-2 0-1-1,-1 0 1 0,-3 0-1 13,0 0 0-13,5 0 2 1,-1 0-2 0,2 0 0-1,1 0 1 1,-2 0-1 12,0 0 0-12,-1 0-1-1,2 0 1 1,-1 0 0 0,3 0 0 0,3 0-1 16,1 0 1-17,5 0 0-1,-8 0 0-1,-2 0 0-1,-5 0-1 25,3 0-1-21,4 0 0-1,3 0 1 18,-1 0 0-17,2 0-1 0,-4 0-1 0,-4 0 2 16,0 0 0-17,-12 0 1 0,5 0 0 0,-6 0 0 0,-1 0 0 15,1 0 0-16,-6 0 0 0,0 0-1 1,-1 0-1-2,-3 0 0 40,-3 0-1-25,1 0 3-15,-2 0-4 0,2 0 4 1,-1 0 1-1,3 0 0 2,-6 6 1 0,3 0-1-1,0-1-1 22,4-1 0-22,-1-2 0 2,-2 0-1-1,4 3-1 45,-1 3 2-32,6-3 1-12,0 3 0 1,-1-2-1-4,-2-1 0-1,0-2 0 1,2 2-2 1,-1-5 1 2,1 0-2-1,2 0 3 16,2 0-2-18,-2 0 2 0,-3 0 0 2,-3 0-1-1,-6 0-1 26,3 0 1-27,-8 0 0 0,3 0-2 0,0 0 3 45,0-5-2-29,0-3 0-15,-4 2 1 0,2-2 1 2,3 3 0-2,-3-5-2-2,2 3 0 1,0 0 1 4,2-1 0-2,-1-1-4 11,-9 5 5-13,5-3 0-1,-7 4 2 34,4 1-2-23,-3 2-1-11,2-3-1 1,-3 3-1 5,1-6-4-6,3-3 2 0,5-2 1 12,1 0 2-12,-3-3 1 25,0 2 0-8,-5 4 1-13,5-5 0-2,-4 1-3 1,4-2-1 1,-6 0 2-3,2 0 1 15,0 0 1 2,3 1 0-15,-1-2 2 0,2 4-2 0,3-4 1 0,0 4 0 33,-1-1-1-14,4-5 0-19,1-1-2 1,-1-5-3-1,5-5-11-1,-3-11-22 1,-3 1-6-1,2 3-8 1,-4 6-27 0,-5 15-16 17,-8 6-47-18,0 8-95 1,0 0-272 0</inkml:trace>
    </iact:actionData>
  </iact:action>
</iact:actions>
</file>

<file path=ppt/ink/inkAction44.xml><?xml version="1.0" encoding="utf-8"?>
<iact:actions xmlns:iact="http://schemas.microsoft.com/office/powerpoint/2014/inkAction" lengthUnit="cm" timeUnit="ms">
  <inkml:definitions xmlns:inkml="http://www.w3.org/2003/InkML">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9.7093" units="1/cm"/>
          <inkml:channelProperty channel="Y" name="resolution" value="39.58763" units="1/cm"/>
          <inkml:channelProperty channel="T" name="resolution" value="1" units="1/dev"/>
        </inkml:channelProperties>
      </inkml:inkSource>
      <inkml:timestamp xml:id="ts0" timeString="2020-12-01T06:07:26.480"/>
    </inkml:context>
    <inkml:brush xml:id="br0">
      <inkml:brushProperty name="width" value="0.05292" units="cm"/>
      <inkml:brushProperty name="height" value="0.05292" units="cm"/>
      <inkml:brushProperty name="color" value="#FF0000"/>
    </inkml:brush>
  </inkml:definitions>
  <iact:action type="add" startTime="2198">
    <iact:property name="dataType"/>
    <iact:actionData xml:id="d0">
      <inkml:trace xmlns:inkml="http://www.w3.org/2003/InkML" xml:id="stk0" contextRef="#ctx0" brushRef="#br0">7058 4798 0,'1078'0'16,"-939"0"153,-1564-139-2,1390 139-153,0 0-6,-104 0 0,104 0 7,1252 0 195,-1182 0-27,-1356 69 27,2329-138 168,-243 103-363,-1217-34 358,-243 105-357</inkml:trace>
    </iact:actionData>
  </iact:action>
  <iact:action type="add" startTime="4875">
    <iact:property name="dataType"/>
    <iact:actionData xml:id="d1">
      <inkml:trace xmlns:inkml="http://www.w3.org/2003/InkML" xml:id="stk1" contextRef="#ctx0" brushRef="#br0">12065 4798 0,'869'104'28,"-764"-69"-19,-1-1 4,0-34-5,1 0 3,-36 0 5,1 0 1,-35 0 3,-1496-104 286,2400 35-83,-348 69 143,-1738 0-350,903 0 350,1600 104-347,-1286-104 158,-35 0-163,-1530 0 190,1251 0-26</inkml:trace>
    </iact:actionData>
  </iact:action>
</iact:actions>
</file>

<file path=ppt/ink/inkAction45.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0-11-08T20:35:36.065"/>
    </inkml:context>
    <inkml:brush xml:id="br0">
      <inkml:brushProperty name="width" value="0.05292" units="cm"/>
      <inkml:brushProperty name="height" value="0.05292" units="cm"/>
    </inkml:brush>
    <inkml:brush xml:id="br1">
      <inkml:brushProperty name="width" value="0.055" units="cm"/>
      <inkml:brushProperty name="height" value="0.055" units="cm"/>
    </inkml:brush>
  </inkml:definitions>
  <iact:action type="add" startTime="18853">
    <iact:property name="dataType"/>
    <iact:actionData xml:id="d0">
      <inkml:trace xmlns:inkml="http://www.w3.org/2003/InkML" xml:id="stk0" contextRef="#ctx0" brushRef="#br0">19173 2313 549 0,'0'0'251'135,"0"0"-76"-132,0 0-45 0,0 0-57 2,0 0-14 0,15 17 16 0,-15-17 14 1,0 2 15-2,0 1-9 6,0 2-16-6,0 7-21 0,-32 0-19 28,-23 3-4-27,-2 3-7 0,-4-1-12-2,-5 0-4 1,5-3-3 0,0-1 0-1,9-5-4 12,1 4 1-10,8-7 2 1,12 1 3-1,7-2 3-1,9-4-5-1,11 0-2 0,4 0-7 2,0 0 0-2,0 0 0 0,0 0-3 0,0 0-7 1,0 0-14-1,0 0-16-1,0 0-32 3,7 5-38-3,18 7-53 21,4 1-40-20,-19-7-70-2,-2-1-237 3</inkml:trace>
    </iact:actionData>
  </iact:action>
  <iact:action type="add" startTime="19642">
    <iact:property name="dataType"/>
    <iact:actionData xml:id="d1">
      <inkml:trace xmlns:inkml="http://www.w3.org/2003/InkML" xml:id="stk1" contextRef="#ctx0" brushRef="#br0">19173 2703 505 0,'0'0'179'20,"0"0"16"-16,0 0-31 3,0 0-52-4,0 0-15 19,0 0-8-22,0 0-34 0,-90 0-7 1,31 0 23-1,-9 0-25 1,1 0-2 1,1 0-17-1,15 0-8 2,2 0-1 0,12 2-4 1,5 3 1-1,9 2-4 1,7-2-4-3,3-1 3 2,9-4 0 0,4 0-8-1,0 0 0-1,0 0 0-1,0 0-2 1,0 0-11 0,0 3-5 3,0 2-20-4,0 1-23 1,13 8-40 32,7-1-65-27,1 7-28 1,-14-15-118-3</inkml:trace>
    </iact:actionData>
  </iact:action>
  <iact:action type="add" startTime="20291">
    <iact:property name="dataType"/>
    <iact:actionData xml:id="d2">
      <inkml:trace xmlns:inkml="http://www.w3.org/2003/InkML" xml:id="stk2" contextRef="#ctx0" brushRef="#br0">19743 2986 510 0,'0'0'237'14,"0"0"-97"-13,0 0-24 0,0 0-34 0,0 0-5 1,0 0 0 0,7 9-16 0,-1-50-9 26,-6-19-15-25,0-15 35-1,0-10-31 1,0-4-15-1,0-2-8-1,0 7-7 22,-6 11-4-21,2 11-1 0,-6 14-2-1,4 14-2 0,3 12 2 5,-1 5-3 21,4 4 0-23,0 3 0-1,0 3-1 52,0-3 2-55,0 8-2 23,0 2 2-22,0 0 1 0,0-5 4-1,0-2 9 1,23 2 7-1,7 0-1 1,5 2-15-1,1 0-1 3,5 3 0 0,1 0 1 18,-1 0 1-21,2 0-5 0,-1 0 1 1,-6 3-1 16,9 10-1 4,-10 11 1-21,7-3-2 1,-7 5 2 0,-3 2 2 9,-5 3 2 14,-6 6-2-23,-1 2 2-1,-4 4-3 0,-3 1-2 27,-6 3 0-4,0-5-2-22,-4-1 3-1,-3-3-1 1,0 1-2 0,0-2 0 2,-13-3-1-3,-10-6 1 44,-12-3 0-29,-7 1-1-14,-3 0 2 0,-8-4-1 0,-2-3 0-1,0 4 1 0,-2-1 0 0,3-2 1 43,2-3-1-40,9-3 1-2,-2-5 0 0,6-5-1-1,-2 0 0 3,-2-3 3 19,6-1-3 0,4 0-1-20,5 0 1-1,8 0-1 0,4 0-1 1,12 0 0 1,-3 0 0-1,7 0 0 26,0 0 0-25,0 0-1-2,0 0-1 1,0 0-12 20,0 0-22-21,14 0-22 0,22 0-53 0,-21 0-91 39,-1 0-110-35</inkml:trace>
    </iact:actionData>
  </iact:action>
  <iact:action type="add" startTime="22526">
    <iact:property name="dataType"/>
    <iact:actionData xml:id="d3">
      <inkml:trace xmlns:inkml="http://www.w3.org/2003/InkML" xml:id="stk3" contextRef="#ctx0" brushRef="#br0">16145 4898 690 0,'0'0'174'21,"0"0"-69"-18,0 0-33 1,0 0-50-3,0 0-8 1,0 0 43-1,0 0-8 0,0-140-18 25,0 95-5-20,0-6 5-4,0-2 2-2,0-6-7 3,0-4-10 14,0-1-8-17,0 4 0 1,0 7-1-1,0 9-2 28,3 13 12-20,10 9-2-8,-3 7-1 0,3 4-6 1,2 2 2 16,2 1 0-17,7 6-2 4,-3 2-1 7,7 0 7-7,-1 0-5 12,2 0 10-16,3 13-3 6,-7 11-7 3,-2 6 1 15,-8 4-2-23,-2-4-1-1,-9 4-3 12,0-6-2 2,1 3 2-12,-5-6-3-1,0 3-1 24,0 0 0-9,-5 3-1-15,-27-4-4 1,-4 3 4 1,-7-8 0-3,-1-8-1 19,4-2-2-19,3-7-4 0,17-5-6 16,7 3 0-2,9-3 8-12,4 0 5 0,0 0 1 27,0 0 0-12,0 0 3-15,0 2-2 1,0 10 2-2,10 10 1 0,20 6 0 0,11 4-2 10,-1-2 2-10,10-1 5 27,-7-4 14-16,1-6 6-10,-8-2-6 0,-9-3 1-2,-6-2-4 1,-13-7-7 23,0-2-6-11,-8-3-6-12,0 0-1-1,0 0-2 0,0 2-7 7,0-2-27 14,0 0-49-6,0 0-28-13,0 4-82-1,3-4-68 0,-2 0-587 16</inkml:trace>
    </iact:actionData>
  </iact:action>
  <iact:action type="add" startTime="23586">
    <iact:property name="dataType"/>
    <iact:actionData xml:id="d4">
      <inkml:trace xmlns:inkml="http://www.w3.org/2003/InkML" xml:id="stk4" contextRef="#ctx0" brushRef="#br0">16872 4788 454 0,'0'0'185'38,"0"0"5"-35,0 0-35 0,0 0-50 5,0 0-17-7,0 0-10 0,0 0-17 1,4-3-7 1,-1 15-13 0,3 20-9 1,-1-2-23-2,-3 4 0 2,-2-6-3-1,0-9-5 0,0-2-1 1,0-9-2-2,0-8-7 2,0 0-28-2,0 0-89 0,0-8-48 1,0-9-165-2</inkml:trace>
    </iact:actionData>
  </iact:action>
  <iact:action type="add" startTime="23949">
    <iact:property name="dataType"/>
    <iact:actionData xml:id="d5">
      <inkml:trace xmlns:inkml="http://www.w3.org/2003/InkML" xml:id="stk5" contextRef="#ctx0" brushRef="#br0">16864 4417 693 0,'0'0'156'26,"0"0"-14"-26,0 0-58 6,0 0-71-3,0 0-13 2,0 0-9-1,12-25 1-1,-12 25 4 1,0 0-50 0,0 0-58-1,0 0-39 2,0 0-117-2</inkml:trace>
    </iact:actionData>
  </iact:action>
  <iact:action type="add" startTime="24396">
    <iact:property name="dataType"/>
    <iact:actionData xml:id="d6">
      <inkml:trace xmlns:inkml="http://www.w3.org/2003/InkML" xml:id="stk6" contextRef="#ctx0" brushRef="#br0">17076 4878 415 0,'0'0'96'28,"0"0"21"-24,0 0-15 0,0 0-47 0,0 0-14-1,0 0 5-2,0 0-8 1,7-25-7 0,-3-12 0 0,-2-4 4 1,1 1-21 4,1 3-9-5,5 1-2 0,1-1-1 1,3 0-1-1,-1 12-1 8,4 3 1-6,0 11 0 4,-5 5 2-4,2 6 6-1,0 0 12 1,-8 0 1-1,9 0 5 0,-5 2-15 0,4 20 4-1,-3 5-9 2,3 3-2-1,0 5 3 1,0 1 1-1,-3-2 3 0,-2-3-2 0,2-7 4 2,-3-1-4-2,-1-8-8-1,-6-11-1 1,1 1-1 0,-1-5-1 1,0 0 1 0,0 0-6-1,0 0-17 0,0-5-42 1,0-14-31 1,0-1 3-1,0 15-72-1,0 2-159 0</inkml:trace>
    </iact:actionData>
  </iact:action>
  <iact:action type="add" startTime="25166">
    <iact:property name="dataType"/>
    <iact:actionData xml:id="d7">
      <inkml:trace xmlns:inkml="http://www.w3.org/2003/InkML" xml:id="stk7" contextRef="#ctx0" brushRef="#br0">17751 4642 61 0,'0'0'281'41,"0"0"-196"-36,0 0-17-1,0 0-8 0,0 0 2 0,0 0 45 0,0 0-10 0,0 0-25 0,-5 0-28-2,-10 0-25 2,-8 0-2-1,3 0-6 2,-6 0 1 0,2 0-4-2,4 0 2 0,0 0 8 2,2 11 7-2,-1 12 6 23,-4 7 3-22,6 11-5 4,1-3-11-7,4 2-8-1,1-4-5 4,9-4-2-2,2-8 1 8,0-3-2-10,0-11 1 0,18-3 3 1,11-7 1 2,-2 0-1 1,7-10 2-4,-7-24-5 3,-4-10-1-1,3-7-1-2,-8-7-1 2,-2-7-1-1,-6-3 0 1,-3-9-1 1,-7-9 1-1,0 4 0 4,0 12-2-3,0 12 2-1,0 15 1-1,-4 15-1 1,1 12 0-2,3 4-1 1,-3 10 0 1,3 2 1 1,0 0-2-2,-3 0 2-1,3 0 1 1,0 19 4 1,0 29 7-1,0 13 3 1,0 8-12 2,0-5 2 24,0-5 4-28,0-6 1 1,0-2 3 2,0-4-5 1,0-3-4 0,0-6-3-1,0-11 1-1,3 0-1 0,3-13-3 1,4-1-14-1,-3-4-26 2,3-6-51 0,-5-3-73 0,-2 0-226 24</inkml:trace>
    </iact:actionData>
  </iact:action>
  <iact:action type="add" startTime="25967">
    <iact:property name="dataType"/>
    <iact:actionData xml:id="d8">
      <inkml:trace xmlns:inkml="http://www.w3.org/2003/InkML" xml:id="stk8" contextRef="#ctx0" brushRef="#br0">18109 4094 517 0,'0'0'144'18,"0"0"-26"-15,0 0-45 0,0 0-35-2,0 0-5 2,0 0 11-1,0 59 13 3,-10-3-8-1,0 12-7-1,4 5-16 0,-1 2-5-2,3 4 0 3,1-3-6-3,-3 1 2 3,2-8-8-2,1-7 2 1,3-6-1-1,0-16-4-1,0-13-2 9,0-12 1-10,0-13-1 4,0-2-2-1,0 0-1 1,3 0-1-3,11-11-14 0,2-12-4 1,-6-4-30 0,3-4-50-1,-8 7-53 1,-2 17-158 22,-3 5-248-22</inkml:trace>
    </iact:actionData>
  </iact:action>
  <iact:action type="add" startTime="26373">
    <iact:property name="dataType"/>
    <iact:actionData xml:id="d9">
      <inkml:trace xmlns:inkml="http://www.w3.org/2003/InkML" xml:id="stk9" contextRef="#ctx0" brushRef="#br0">18357 4763 442 0,'0'0'172'11,"0"0"7"-10,0 0-37-1,0 0-72 0,0 0-26 0,0 0 1 3,0 0-5-2,81-3-13-1,-62 1-3 3,2-8-16-2,-4-3-4 1,2-4 0-2,1-8-1 0,-8-2-3 1,-4-5 0-1,-8-2-2 0,0 9-1 0,0 2-6 0,0 9-5 0,-4 6-12 0,-12 4 0 0,-7 4-1 1,3 0 12-1,-5 0 8 0,0 22 7 0,2 10 2 0,3 5 4 14,4-4 5-13,7 1 4 0,1 0-2 10,5-1-1 5,3-2 2-14,0-1 3-2,0 2 2 7,0-3 0 18,0 2-8-2,5-7 0-21,10-4-3 5,4-8-3-5,1-7-1 0,0-5 2-1,9 0-1 22,3 0-2-21,0 0-3 2,-1 0-8-1,-5-3-17 0,-6 1-22 18,3-7-27-20,-5 3-19 0,-16 4-134 0,3 2-188 58</inkml:trace>
    </iact:actionData>
  </iact:action>
  <iact:action type="add" startTime="26903">
    <iact:property name="dataType"/>
    <iact:actionData xml:id="d10">
      <inkml:trace xmlns:inkml="http://www.w3.org/2003/InkML" xml:id="stk10" contextRef="#ctx0" brushRef="#br0">18899 4901 453 0,'0'0'103'18,"0"0"58"-14,0 0-32 3,3-160-56 5,-3 120-4-4,-10 5-2 2,7 5-11-6,0 8 6 1,0 8-19-2,3 2-7-1,0 7-9 4,0-3-9-3,0 0 13-2,3-1-6 2,23 3 5 0,9 4-1-1,6 0-11 1,4 2-9 0,-2 0-7 1,-2 0-2 0,-2 0-5 1,-11 10-22 2,-4 1-55-4,-4-5-38-1,-20-3-43 28,0-1-195-29</inkml:trace>
    </iact:actionData>
  </iact:action>
  <iact:action type="add" startTime="27919">
    <iact:property name="dataType"/>
    <iact:actionData xml:id="d11">
      <inkml:trace xmlns:inkml="http://www.w3.org/2003/InkML" xml:id="stk11" contextRef="#ctx0" brushRef="#br0">16173 6268 358 0,'0'0'187'11,"0"0"-4"-7,0 0-39-1,0 0-35 0,0 0-37 2,0 0-2 26,0 0-12-29,0 49-10 3,0-49-31-4,0-36-16 0,0-18 9 3,0-14 41-1,0-13-18 0,-2-11-12 25,-3-6-5-23,0 2 0 0,-1 9-5-2,4 13-4 10,-3 10 1-13,5 10-1 29,0 9-2-27,0 13 1 7,0 8 0-6,0 11-6 1,0 3 4 1,0 3-3-1,10-3 5 1,19 8 13-1,9 2-2 26,8 0 3-26,15 19-2 0,5 24-2-1,2 10-9 1,-7 7-1 1,-5 1-2 0,-5 7 0 25,-11-4 0-27,-3 4 2 0,-13-7 1 0,-9-4-4 1,-11-4 3 0,-4-9 4-2,0-1 5 0,-16-4-3 1,-32-7-1 26,-8-5-1-27,-12-5-1 3,-5-7-2-3,5-4 2 1,6-5-5 1,12-6-3 23,21 0-1-24,14 0-2 0,7 0-3-1,8 0-7 1,0-17-15-1,10-2-8-1,25-2-3 21,9 11-31-22,-8 6-40 2,3 4-74 8,-30 0-36 18,-3 0-360-23</inkml:trace>
    </iact:actionData>
  </iact:action>
  <iact:action type="add" startTime="28776">
    <iact:property name="dataType"/>
    <iact:actionData xml:id="d12">
      <inkml:trace xmlns:inkml="http://www.w3.org/2003/InkML" xml:id="stk12" contextRef="#ctx0" brushRef="#br0">17028 6021 444 0,'0'0'230'10,"0"0"-50"-9,0 0-33 0,0 0-43 0,0 0-40 1,0 0-28-1,0 0 9 0,12 124 7 1,-12-95-15 0,0-7-9 0,0-2-16 2,0-3-12 30,0-9-2-31,0-3-15 3,0-5-60 6,3 0-37-8,-3-5-108 4,0-15-318-2</inkml:trace>
    </iact:actionData>
  </iact:action>
  <iact:action type="add" startTime="29340">
    <iact:property name="dataType"/>
    <iact:actionData xml:id="d13">
      <inkml:trace xmlns:inkml="http://www.w3.org/2003/InkML" xml:id="stk13" contextRef="#ctx0" brushRef="#br0">17053 5668 803 0,'0'0'188'13,"0"0"-51"-13,0 0-47 2,0 0-68-1,0 0-14 1,0 0-8 2,20-76-3-2,-20 70-8 0,0 6-43 1,0 0-65 0,7 0-56-1,0 0-122 0</inkml:trace>
    </iact:actionData>
  </iact:action>
  <iact:action type="add" startTime="29685">
    <iact:property name="dataType"/>
    <iact:actionData xml:id="d14">
      <inkml:trace xmlns:inkml="http://www.w3.org/2003/InkML" xml:id="stk14" contextRef="#ctx0" brushRef="#br0">17598 5871 432 0,'0'0'179'18,"0"0"-40"-14,0 0-52-4,0 0-34 3,0 0-3 0,0 0-33-2,-5 0 9 2,-18 9 12 0,0 6-18 0,-3-6-5 0,0 7-6 0,1 2-1 2,8 1-4-2,4 1 3 2,3-3 0-3,1-5 2 1,6-1-1-1,3-2 2 1,0 1-3-1,0 1 2 1,9-2-2 0,14 8-4 24,-6-7 1-25,2 2 5 1,-4 0 5 1,-2-4-4 1,-3 2-1 2,-3 5-4-4,-4 2-1 0,-3 0-1 1,0 5 1 3,0 1-1-6,0-6 3 2,-16 0-4-2,-4-7-2 7,-1-3 0-8,-2-6-1 2,3-1-5 1,0 0-25-1,12 0-59 0,3-3-39-1,5-10-142 1,0 2-369 1</inkml:trace>
    </iact:actionData>
  </iact:action>
  <iact:action type="add" startTime="30216">
    <iact:property name="dataType"/>
    <iact:actionData xml:id="d15">
      <inkml:trace xmlns:inkml="http://www.w3.org/2003/InkML" xml:id="stk15" contextRef="#ctx0" brushRef="#br0">17908 5303 391 0,'0'0'174'7,"0"0"-41"-2,0 0-33-3,0 0-39 25,0 0-32-25,0 0 31-1,0 0-17-1,7 103 3 2,-7-52-10 0,0 5 5-1,0 6-4 0,0 2-11 2,0 5-9-2,0 0 4 0,0 2-4 0,0 1-2-1,0-1 3 1,0-1-2 1,0-6 0-2,0-7-6 2,0-9-2 0,0-15-4 0,0-9-1 1,0-13-3 0,0-9 1-3,0-2-2 2,0 0-11 0,0-23-65 0,5-16 11 0,-5 3-69 3,0 16-73-2,0 7-225-3</inkml:trace>
    </iact:actionData>
  </iact:action>
  <iact:action type="add" startTime="30749">
    <iact:property name="dataType"/>
    <iact:actionData xml:id="d16">
      <inkml:trace xmlns:inkml="http://www.w3.org/2003/InkML" xml:id="stk16" contextRef="#ctx0" brushRef="#br0">18124 5799 262 0,'0'0'257'30,"0"0"-138"-28,0 0-9 3,0 0 12-2,0 0-51 0,0 0 9-1,-135-1-3 29,74 1-12-29,-5 0-9 0,3 0-8-1,12 0-22 1,14 0-14 1,14 0-9-1,7 0-2-1,3 0-1 1,13 0-4 1,0-12-36 0,0-2-86 0,13 6-57 1,10 8-145-2</inkml:trace>
    </iact:actionData>
  </iact:action>
  <iact:action type="add" startTime="31437">
    <iact:property name="dataType"/>
    <iact:actionData xml:id="d17">
      <inkml:trace xmlns:inkml="http://www.w3.org/2003/InkML" xml:id="stk17" contextRef="#ctx0" brushRef="#br0">18325 5893 299 0,'0'0'123'18,"0"0"-65"-18,0 0-13 4,0 0-6 1,0 0 54-1,0 0-5-1,0 0-26 1,-182 81-4 1,148-53 2 0,5 0 0-1,5 0-14 0,8 4-7 1,6-4-9 0,10-4-10 0,0-1-6 0,0-6-4-1,42-10-3 0,6-7-2 0,5 0-5 0,-5-5-1 1,-9-25-8 2,-8-6 6-1,-10-12 3 6,-9-3-1-8,-11-7-3 0,-1 1 2 2,0 11-1-3,0 11-3-1,0 14 2 1,0 13-1 26,0 8 3-26,-4 0-5 1,-3 0-2-2,2 20 9 0,-6 16 2 0,9 4 12-1,-1-1 3-1,3 4-8 0,0-4-3 1,0-3-3 0,0 0 1 1,0-7-4 0,3-10 1-1,2-8-3 1,-1-8-13 2,3-3-14-3,-2 0-4 3,3 0-34-3,1 0-56 0,1 0 41-1,-10 0-72 1,6 0-128 0</inkml:trace>
    </iact:actionData>
  </iact:action>
  <iact:action type="add" startTime="32189">
    <iact:property name="dataType"/>
    <iact:actionData xml:id="d18">
      <inkml:trace xmlns:inkml="http://www.w3.org/2003/InkML" xml:id="stk18" contextRef="#ctx0" brushRef="#br0">18485 6152 443 0,'0'0'123'20,"0"0"39"-17,0 0-61-2,0 0-49 2,0-146-19-2,0 126-2 6,6 3-4-2,-2 5-18 0,3 0-3-4,-1 2 4 1,4 2-6-1,3-1-1 0,2 9-2 1,5 0 0 1,8 0 3-1,-1 22 3 0,1 17-6 2,-5 12 4-2,-9 0 6 2,-5-3 0-1,-5-8 9-1,-1-13-2 3,-3-4-5-5,0-12-8 1,0-5-5 0,0-6 0 2,0 0-5-1,0-26-37 0,0-10-74 1,0 16 18 1,0 6-214-2</inkml:trace>
    </iact:actionData>
  </iact:action>
  <iact:action type="add" startTime="32667">
    <iact:property name="dataType"/>
    <iact:actionData xml:id="d19">
      <inkml:trace xmlns:inkml="http://www.w3.org/2003/InkML" xml:id="stk19" contextRef="#ctx0" brushRef="#br0">19047 5816 315 0,'0'0'196'8,"0"0"-123"-7,0 0 20 1,0 0-34 0,0 0-33 3,0 0 7-5,0 0-4 1,-116 122 3 0,89-91 12-1,9-1 8 0,-5 5-19 2,7-5-9-2,2 1 2 1,4-2-8 0,10-8 3 1,0-4 8-2,0 1 6 1,8-5-1-1,29 0-3 7,7 6-9-6,7-8 18-1,1-1-16 1,-10-1 0 0,-5-4-8-1,-17-5-14 0,-6 0-2 1,-5 0-4-1,-9-2-45 0,0-23-55 1,0 11-63 0,-10 1-207 2</inkml:trace>
    </iact:actionData>
  </iact:action>
  <iact:action type="add" startTime="33222">
    <iact:property name="dataType"/>
    <iact:actionData xml:id="d20">
      <inkml:trace xmlns:inkml="http://www.w3.org/2003/InkML" xml:id="stk20" contextRef="#ctx0" brushRef="#br0">19262 6034 373 0,'0'0'160'18,"0"0"-8"-15,0 0-12 0,0 0-54 0,0 0-11-1,0 0-20 0,143 36-6 1,-111-36-14 0,-3 0-7-1,-1-9 6 1,-1-16-5 0,-2-3-18 1,-9-3-7-2,-12-2-4 1,-4 1 0 0,0 0-3 0,0 8-6-1,-20 1-9 1,-8 4-4 0,-1 11 1 0,-1 0 4 1,-1 8 2 3,5 0 7-5,-1 4 4 0,-2 30 4 1,7 10 0-1,3 3 1 4,-1 0 2-5,16 0-1 2,1 5 3-1,3-1 9 0,0-1 6 0,0 1 6 7,20-8-10-5,8-11-1-1,3-8 3 1,10-16-12-2,13-8-2 0,9 0-4 0,4 0-1 0,7-25-16 1,-10-1-23-1,-13 3-32 0,-15 6-18 2,-36 12-79-3,0 2-196 0</inkml:trace>
    </iact:actionData>
  </iact:action>
  <iact:action type="add" startTime="34943">
    <iact:property name="dataType"/>
    <iact:actionData xml:id="d21">
      <inkml:trace xmlns:inkml="http://www.w3.org/2003/InkML" xml:id="stk21" contextRef="#ctx0" brushRef="#br0">19740 5337 172 0,'0'0'544'27,"0"0"-404"-26,0 0-18 1,0 0-43 1,0 0-47-2,0 0 22 2,62 50 0 20,-47-50-27-20,8 0 14 1,5-8 13 1,1-13 10-2,-2-6-13 30,1-10-14-31,1-14-17-2,1-13-16 2,-1-12-1 0,-4-3-3 2,-6-2 2 0,-2 2-2 36,-4 0 3-40,0 0-2 5,-3-2 4-3,-5-1 1 7,-2-1-1-5,-3 3-3 3,0 7 1 28,0 3 0-32,0 6-3 0,0 2 2 0,0-3-2 1,0 7 0-1,-5 1 1 1,-3 5 0-3,0 3-1-1,5-3 0 2,-4 3 0 26,1-8 1-25,-1 0 0-1,6-7-1-1,1 9 0 1,-3 2 0 40,3 1 0-40,-5 10 0-1,-3-3 0 3,2 0 0-3,-12 1 0 1,5 4 0 1,6 6 0-2,-4 15 1 75,9 7-2-73,-1 9 1 0,3 3 0 0,0 0 0 1,0 0 1-1,-3 0-1 1,3 0 0 0,0 0 0-3,0 0-1 1,0 0 0 1,0 0 1 20,0 0 0-22,0 0 1 1,0 0 0 1,0 0 0 0,0 0 3-1,0 0 9 1,0 0-3 25,0 0-3-23,0 0 2-2,-4 0 1 1,-2 23 5-1,-5 8-2 24,-1 11-5-25,5 1-3 2,-3-2-1-3,-1-1-2 1,3-3-2 0,1-13 1 25,5-7-1-23,2-11 0 1,0-2 1-1,0-4-1 0,0 0 0 0,0 0-1 29,0 0 0-27,0 0-2-1,0 0-3 0,0-7 1-1,0-23 0 24,20-15 2-26,4-6 1 0,-7 0 2 1,3 4-1-2,-4-1 1-1,0 8 0 1,-7 12 0-1,0 12 0 23,-5 10 0 6,-4 6 0-25,0 0 2-4,0 0 0 1,0 0 3 0,7 0 5-1,8 22 22 0,2 24-27 14,6 1 2 39,2 3-1-27,-5-2-2-21,6-3-4-1,0 0 0-1,-1-8 1 1,-5-6 0 0,-1-5 0 0,-2-9-1 0,-6-10-6 0,-3-4-6 1,-6-3-18-4,8 0-26 27,-7 0-31-26,0-8-62 3,-3-2-51-3,0 3-73 1</inkml:trace>
    </iact:actionData>
  </iact:action>
  <iact:action type="remove" startTime="41128">
    <iact:property name="style" value="instant"/>
    <iact:actionData xml:id="d22" ref="#d11"/>
  </iact:action>
  <iact:action type="add" startTime="41295">
    <iact:property name="dataType" value="strokeEraser"/>
    <iact:actionData xml:id="d23">
      <inkml:trace xmlns:inkml="http://www.w3.org/2003/InkML" xml:id="stk22" contextRef="#ctx0" brushRef="#br1">23014 10546 585 0,'0'0'171'192,"0"0"-78"-191,0 0-18 1,0 0-32 0,0 0-38-2,0 0-5 2,0 0-36 1,0 0-39 9,13 0-86-11,-16 0-126 0</inkml:trace>
    </iact:actionData>
  </iact:action>
  <iact:action type="add" startTime="41806">
    <iact:property name="dataType" value="strokeEraser"/>
    <iact:actionData xml:id="d24">
      <inkml:trace xmlns:inkml="http://www.w3.org/2003/InkML" xml:id="stk23" contextRef="#ctx0" brushRef="#br1">24085 10637 469 0,'0'0'120'30,"0"0"-27"-26,0 0 16-1,0 0-48 0,0 0-36 0,0 0-6-1,0 0-11-1,0-9-8 13,0 9 0-12,0 0-17 1,0 0-61 0,0 0-68 0,0-2-91 19</inkml:trace>
    </iact:actionData>
  </iact:action>
  <iact:action type="add" startTime="42291">
    <iact:property name="dataType" value="strokeEraser"/>
    <iact:actionData xml:id="d25">
      <inkml:trace xmlns:inkml="http://www.w3.org/2003/InkML" xml:id="stk24" contextRef="#ctx0" brushRef="#br1">24085 10637 98 0</inkml:trace>
    </iact:actionData>
  </iact:action>
  <iact:action type="remove" startTime="42352">
    <iact:property name="style" value="instant"/>
    <iact:actionData xml:id="d26" ref="#d12"/>
  </iact:action>
  <iact:action type="add" startTime="42337">
    <iact:property name="dataType" value="strokeEraser"/>
    <iact:actionData xml:id="d27">
      <inkml:trace xmlns:inkml="http://www.w3.org/2003/InkML" xml:id="stk25" contextRef="#ctx0" brushRef="#br1">24085 10637 98 0,'-211'-130'189'202,"211"130"-83"-202,0-3-10 0,0 3 16 6,0 0-4 1,0 0-28 9,0-2-38-13,0 2-26 2,0 0-16 2,-3 0-20 0,3 0-57-2,-3 0-127-2,3 0-241 1</inkml:trace>
    </iact:actionData>
  </iact:action>
  <iact:action type="remove" startTime="43136">
    <iact:property name="style" value="instant"/>
    <iact:actionData xml:id="d28" ref="#d14"/>
  </iact:action>
  <iact:action type="add" startTime="43430">
    <iact:property name="dataType" value="strokeEraser"/>
    <iact:actionData xml:id="d29">
      <inkml:trace xmlns:inkml="http://www.w3.org/2003/InkML" xml:id="stk26" contextRef="#ctx0" brushRef="#br1">24320 10395 497 0,'0'0'151'330,"0"0"-95"-325,0 0-4 0,0 0-52 1,0 0-1 4,0 0-71-5,0 0-80 19,26 40-113-20</inkml:trace>
    </iact:actionData>
  </iact:action>
  <iact:action type="remove" startTime="43702">
    <iact:property name="style" value="instant"/>
    <iact:actionData xml:id="d30" ref="#d15"/>
  </iact:action>
  <iact:action type="add" startTime="43964">
    <iact:property name="dataType" value="strokeEraser"/>
    <iact:actionData xml:id="d31">
      <inkml:trace xmlns:inkml="http://www.w3.org/2003/InkML" xml:id="stk27" contextRef="#ctx0" brushRef="#br1">24748 10269 428 0,'0'0'182'287,"0"0"-106"-283,0 0 5 2,0 0-31 0,0 0-48 1,0 0-2 1,0-4-34 1,0 4-58 16,0 0-113-22</inkml:trace>
    </iact:actionData>
  </iact:action>
  <iact:action type="remove" startTime="44305">
    <iact:property name="style" value="instant"/>
    <iact:actionData xml:id="d32" ref="#d17"/>
  </iact:action>
  <iact:action type="add" startTime="44586">
    <iact:property name="dataType" value="strokeEraser"/>
    <iact:actionData xml:id="d33">
      <inkml:trace xmlns:inkml="http://www.w3.org/2003/InkML" xml:id="stk28" contextRef="#ctx0" brushRef="#br1">25129 10460 353 0,'0'0'152'326,"0"0"-81"-316,0 0 11-5,0 0-20 2,0 0-47-2,0 0-13 1,0 0-2 0,0 0-5-1,0 0-37 0,0 0-83 1,0 0-124-3</inkml:trace>
    </iact:actionData>
  </iact:action>
  <iact:action type="remove" startTime="44833">
    <iact:property name="style" value="instant"/>
    <iact:actionData xml:id="d34" ref="#d18"/>
  </iact:action>
  <iact:action type="add" startTime="45067">
    <iact:property name="dataType" value="strokeEraser"/>
    <iact:actionData xml:id="d35">
      <inkml:trace xmlns:inkml="http://www.w3.org/2003/InkML" xml:id="stk29" contextRef="#ctx0" brushRef="#br1">25454 10499 448 0,'0'0'141'245,"0"0"-92"-237,0 0 1-2,0 0-10-2,0 0-40 2,0 0-3-1,0 0-19 0,-13-17-16 2,13 5-44-4,0 7-39 1,0 3-97 0</inkml:trace>
    </iact:actionData>
  </iact:action>
  <iact:action type="add" startTime="45415">
    <iact:property name="dataType" value="strokeEraser"/>
    <iact:actionData xml:id="d36">
      <inkml:trace xmlns:inkml="http://www.w3.org/2003/InkML" xml:id="stk30" contextRef="#ctx0" brushRef="#br1">25778 10452 342 0,'0'0'141'24,"0"0"-114"-18,0 0 20 1,0 0-8-2,0 0-37 2,0 0-2 0,-15 0-2 1,10 0-12-4,2 0-11 3,-1-9-12 0,1 1-94-1,3 5-164 0</inkml:trace>
    </iact:actionData>
  </iact:action>
  <iact:action type="remove" startTime="45659">
    <iact:property name="style" value="instant"/>
    <iact:actionData xml:id="d37" ref="#d20"/>
  </iact:action>
  <iact:action type="add" startTime="45820">
    <iact:property name="dataType" value="strokeEraser"/>
    <iact:actionData xml:id="d38">
      <inkml:trace xmlns:inkml="http://www.w3.org/2003/InkML" xml:id="stk31" contextRef="#ctx0" brushRef="#br1">26123 10502 253 0,'0'0'174'179,"0"0"-110"-177,0 0-6 1,0 0-15 4,0 0-43-3,0 0-6-2,0 22-17 5,0-22-8-2,0 0-42 3,0 0-56-4,0 0-142 29</inkml:trace>
    </iact:actionData>
  </iact:action>
  <iact:action type="remove" startTime="46621">
    <iact:property name="style" value="instant"/>
    <iact:actionData xml:id="d39" ref="#d13"/>
  </iact:action>
  <iact:action type="add" startTime="46873">
    <iact:property name="dataType" value="strokeEraser"/>
    <iact:actionData xml:id="d40">
      <inkml:trace xmlns:inkml="http://www.w3.org/2003/InkML" xml:id="stk32" contextRef="#ctx0" brushRef="#br1">23887 9869 220 0,'0'0'211'294,"0"0"-179"-286,0 0-28 5,0 0-4-6,0 0-21 6,0 0-39-7,0 0-87 30</inkml:trace>
    </iact:actionData>
  </iact:action>
  <iact:action type="remove" startTime="47390">
    <iact:property name="style" value="instant"/>
    <iact:actionData xml:id="d41" ref="#d16"/>
  </iact:action>
  <iact:action type="add" startTime="47654">
    <iact:property name="dataType" value="strokeEraser"/>
    <iact:actionData xml:id="d42">
      <inkml:trace xmlns:inkml="http://www.w3.org/2003/InkML" xml:id="stk33" contextRef="#ctx0" brushRef="#br1">24483 10106 79 0,'0'0'526'316,"0"0"-397"-315,0 0-41 0,0 0-10 1,0 0-66 2,0 0-12-3,55 62-36-1,-55-59-62 3,0-3-117 0,0 2-214-1</inkml:trace>
    </iact:actionData>
  </iact:action>
  <iact:action type="add" startTime="48424">
    <iact:property name="dataType" value="strokeEraser"/>
    <iact:actionData xml:id="d43">
      <inkml:trace xmlns:inkml="http://www.w3.org/2003/InkML" xml:id="stk34" contextRef="#ctx0" brushRef="#br1">25535 10494 86 0,'0'0'102'33,"0"0"-18"-31,0 0-33 0,0 0 1-1,0 0-52 5,0 0-60 19,0 0-255-15</inkml:trace>
    </iact:actionData>
  </iact:action>
  <iact:action type="add" startTime="48858">
    <iact:property name="dataType" value="strokeEraser"/>
    <iact:actionData xml:id="d44">
      <inkml:trace xmlns:inkml="http://www.w3.org/2003/InkML" xml:id="stk35" contextRef="#ctx0" brushRef="#br1">25535 10494 461 0</inkml:trace>
    </iact:actionData>
  </iact:action>
  <iact:action type="remove" startTime="48947">
    <iact:property name="style" value="instant"/>
    <iact:actionData xml:id="d45" ref="#d19"/>
  </iact:action>
  <iact:action type="add" startTime="48933">
    <iact:property name="dataType" value="strokeEraser"/>
    <iact:actionData xml:id="d46">
      <inkml:trace xmlns:inkml="http://www.w3.org/2003/InkML" xml:id="stk36" contextRef="#ctx0" brushRef="#br1">25535 10494 461 0,'164'57'193'170,"-164"-57"-95"-168,0 0-11 4,0 0-26 1,0 0-52-4,0 0-9 0,0 0-7 18,0 0-29-14,0 0-49-2,0 0-73 1,0 0-136 2</inkml:trace>
    </iact:actionData>
  </iact:action>
  <iact:action type="remove" startTime="49833">
    <iact:property name="style" value="instant"/>
    <iact:actionData xml:id="d47" ref="#d21"/>
  </iact:action>
  <iact:action type="add" startTime="50073">
    <iact:property name="dataType" value="strokeEraser"/>
    <iact:actionData xml:id="d48">
      <inkml:trace xmlns:inkml="http://www.w3.org/2003/InkML" xml:id="stk37" contextRef="#ctx0" brushRef="#br1">26824 9605 438 0,'0'0'103'283,"0"0"-39"-273,0 0 21 1,0 0-75-3,0 0-10 2,0 0-19-4,0 0-2 1,8 0-33 31,-8 0-62-25,0 0-202-3</inkml:trace>
    </iact:actionData>
  </iact:action>
  <iact:action type="remove" startTime="50545">
    <iact:property name="style" value="instant"/>
    <iact:actionData xml:id="d49" ref="#d10"/>
  </iact:action>
  <iact:action type="add" startTime="50710">
    <iact:property name="dataType" value="strokeEraser"/>
    <iact:actionData xml:id="d50">
      <inkml:trace xmlns:inkml="http://www.w3.org/2003/InkML" xml:id="stk38" contextRef="#ctx0" brushRef="#br1">25667 9223 512 0,'0'0'109'189,"0"0"-52"-185,0 0-18 4,0 0-39 0,0 0-76 0,0 0-119-4,0-2-143 15</inkml:trace>
    </iact:actionData>
  </iact:action>
  <iact:action type="remove" startTime="51150">
    <iact:property name="style" value="instant"/>
    <iact:actionData xml:id="d51" ref="#d9"/>
  </iact:action>
  <iact:action type="add" startTime="51405">
    <iact:property name="dataType" value="strokeEraser"/>
    <iact:actionData xml:id="d52">
      <inkml:trace xmlns:inkml="http://www.w3.org/2003/InkML" xml:id="stk39" contextRef="#ctx0" brushRef="#br1">25277 9330 426 0,'0'0'139'296,"0"0"-53"-290,0 0-56 2,0 0-13 0,0 0-17 0,0 0-54-4,0 0-66 3,0-10-81 4</inkml:trace>
    </iact:actionData>
  </iact:action>
  <iact:action type="remove" startTime="51869">
    <iact:property name="style" value="instant"/>
    <iact:actionData xml:id="d53" ref="#d8"/>
  </iact:action>
  <iact:action type="add" startTime="52077">
    <iact:property name="dataType" value="strokeEraser"/>
    <iact:actionData xml:id="d54">
      <inkml:trace xmlns:inkml="http://www.w3.org/2003/InkML" xml:id="stk40" contextRef="#ctx0" brushRef="#br1">24858 9108 249 0,'0'0'254'270,"0"0"-165"-260,0 0-27-4,0 0-53 2,0 0-9-3,0 0-78 5,1-3-42-1,-1 3-44-1</inkml:trace>
    </iact:actionData>
  </iact:action>
  <iact:action type="remove" startTime="52568">
    <iact:property name="style" value="instant"/>
    <iact:actionData xml:id="d55" ref="#d7"/>
  </iact:action>
  <iact:action type="add" startTime="52679">
    <iact:property name="dataType" value="strokeEraser"/>
    <iact:actionData xml:id="d56">
      <inkml:trace xmlns:inkml="http://www.w3.org/2003/InkML" xml:id="stk41" contextRef="#ctx0" brushRef="#br1">24470 9223 502 0,'0'0'125'132,"0"0"-35"-131,0 0-17 2,0 0-52 0,0 0-21 0,0 0-15 2,20-9-34-3,-20 9-37 2,0 0-53 0,0 0-100 3</inkml:trace>
    </iact:actionData>
  </iact:action>
  <iact:action type="remove" startTime="52962">
    <iact:property name="style" value="instant"/>
    <iact:actionData xml:id="d57" ref="#d6"/>
  </iact:action>
  <iact:action type="add" startTime="53063">
    <iact:property name="dataType" value="strokeEraser"/>
    <iact:actionData xml:id="d58">
      <inkml:trace xmlns:inkml="http://www.w3.org/2003/InkML" xml:id="stk42" contextRef="#ctx0" brushRef="#br1">23851 9249 510 0,'0'0'121'132,"0"0"-36"-128,0 0-4 1,0 0-63-1,0 0-18 1,0 0-20-1,13-3-49 2,-13 3-102-1,0 0-190-1</inkml:trace>
    </iact:actionData>
  </iact:action>
  <iact:action type="remove" startTime="53583">
    <iact:property name="style" value="instant"/>
    <iact:actionData xml:id="d59" ref="#d3"/>
  </iact:action>
  <iact:action type="add" startTime="53734">
    <iact:property name="dataType" value="strokeEraser"/>
    <iact:actionData xml:id="d60">
      <inkml:trace xmlns:inkml="http://www.w3.org/2003/InkML" xml:id="stk43" contextRef="#ctx0" brushRef="#br1">23208 9165 609 0,'0'0'203'193,"0"0"-109"-188,0 0-14 1,0 0-49 0,0 0-31-2,0 0-20 3,0 0-65-2,28 0-155 0,-28 0-373 21</inkml:trace>
    </iact:actionData>
  </iact:action>
  <iact:action type="add" startTime="54310">
    <iact:property name="dataType" value="strokeEraser"/>
    <iact:actionData xml:id="d61">
      <inkml:trace xmlns:inkml="http://www.w3.org/2003/InkML" xml:id="stk44" contextRef="#ctx0" brushRef="#br1">23700 8866 111 0,'0'0'405'41,"0"0"-338"-38,0 0-8 1,0 0-2-1,0 0-57 2,0 0-33-1,23 0-50 6,-23 0-49 22,0 0-77-22</inkml:trace>
    </iact:actionData>
  </iact:action>
  <iact:action type="remove" startTime="54785">
    <iact:property name="style" value="instant"/>
    <iact:actionData xml:id="d62" ref="#d4"/>
  </iact:action>
  <iact:action type="add" startTime="54878">
    <iact:property name="dataType" value="strokeEraser"/>
    <iact:actionData xml:id="d63">
      <inkml:trace xmlns:inkml="http://www.w3.org/2003/InkML" xml:id="stk45" contextRef="#ctx0" brushRef="#br1">23771 9259 497 0,'0'0'162'112,"0"0"-92"-102,0 0 14 16,0 0-64-21,0 0-20 2,0 0-30 1,0 0-37-2,19 0-62-2,-19-3-86-1</inkml:trace>
    </iact:actionData>
  </iact:action>
  <iact:action type="remove" startTime="55291">
    <iact:property name="style" value="instant"/>
    <iact:actionData xml:id="d64" ref="#d5"/>
  </iact:action>
  <iact:action type="add" startTime="55369">
    <iact:property name="dataType" value="strokeEraser"/>
    <iact:actionData xml:id="d65">
      <inkml:trace xmlns:inkml="http://www.w3.org/2003/InkML" xml:id="stk46" contextRef="#ctx0" brushRef="#br1">23706 8801 138 0,'0'0'439'122,"0"0"-331"-113,0 0-12-2,0 0-31-3,0 0-65 3,0 0-12-1,4-11-34 23,-4 6-18-22,0 2-92 0,0 3-162 2</inkml:trace>
    </iact:actionData>
  </iact:action>
  <iact:action type="remove" startTime="55951">
    <iact:property name="style" value="instant"/>
    <iact:actionData xml:id="d66" ref="#d1"/>
  </iact:action>
  <iact:action type="add" startTime="56008">
    <iact:property name="dataType" value="strokeEraser"/>
    <iact:actionData xml:id="d67">
      <inkml:trace xmlns:inkml="http://www.w3.org/2003/InkML" xml:id="stk47" contextRef="#ctx0" brushRef="#br1">25522 7153 287 0,'0'0'174'105,"0"0"-73"-97,0 0 17 0,0 0-37-2,0 0-57 0,0 0-24-1,0 0-1-1,11 15-36 24,-11-15-83-22,0 4-97 4</inkml:trace>
    </iact:actionData>
  </iact:action>
  <iact:action type="remove" startTime="56462">
    <iact:property name="style" value="instant"/>
    <iact:actionData xml:id="d68" ref="#d0"/>
  </iact:action>
  <iact:action type="add" startTime="56510">
    <iact:property name="dataType" value="strokeEraser"/>
    <iact:actionData xml:id="d69">
      <inkml:trace xmlns:inkml="http://www.w3.org/2003/InkML" xml:id="stk48" contextRef="#ctx0" brushRef="#br1">25742 6728 340 0,'0'0'123'78,"0"0"-98"-72,0 0 7 4,0 0 16-1,0 0-21 1,0 0-10-6,0-14-11 25,0 14-3-20,0 0-3-2,0 0-7 11,-3 0-48-4,-1-3-48-9,0 3-96 2</inkml:trace>
    </iact:actionData>
  </iact:action>
  <iact:action type="remove" startTime="57041">
    <iact:property name="style" value="instant"/>
    <iact:actionData xml:id="d70" ref="#d2"/>
  </iact:action>
  <iact:action type="add" startTime="57112">
    <iact:property name="dataType" value="strokeEraser"/>
    <iact:actionData xml:id="d71">
      <inkml:trace xmlns:inkml="http://www.w3.org/2003/InkML" xml:id="stk49" contextRef="#ctx0" brushRef="#br1">26622 7091 316 0,'0'0'127'118,"0"0"-93"-112,0 0 48 3,0 0-6 4,0 0-58-6,0 0-9 1,0 15-8-2,0 0-1 2,0-12-113-1,0-1-206 1</inkml:trace>
    </iact:actionData>
  </iact:action>
  <iact:action type="add" startTime="65180">
    <iact:property name="dataType"/>
    <iact:actionData xml:id="d72">
      <inkml:trace xmlns:inkml="http://www.w3.org/2003/InkML" xml:id="stk50" contextRef="#ctx0" brushRef="#br0">15650 3304 400 0,'0'0'137'9,"0"0"-40"2,0 0 37-10,0 0-42 18,0 0-19-18,0 0 3 3,0 0-17 8,0 0-1-12,0 57-14 17,0-30-11-17,0 0-9 3,0 1-7 7,0-1 1 3,0-1-6-10,0 9 0 7,2 5 9-5,0 4 0 3,7 5-2-3,-2-6 7 5,3 4-8 7,3 1-5-15,2 5-1 9,8 1-8-2,-3-3 4-8,9-4-3 19,1-4 5-11,-2-2-5-7,8 2-1-1,-5-2 1 2,-1 2-4 19,3 1 3-14,-2 8-3-8,-2-3 2 0,-2 5-2 15,5 0 0-6,-3-1 0-9,3-5 2 16,-4-6-2-3,-2-6 0-13,-3-5-1 0,-6-8 0 26,2-1 2-18,-4-1-1-8,2-3 0 0,-1 2-2 7,-4 2 3 11,4 7-2-5,2 2 0-11,0 8 0-1,2 3-1 0,0-3 2 8,4 4-2 1,-7-10 2-9,2 1-2 25,-2-6 2-14,-4-5-2-12,-3-3 2 1,-2-6-2 0,-2-1 2 17,-4-1-2-8,3 0 1-9,-2-2 0-1,-3-3-1 14,1 0 0-5,-1-7 0-8,0 0 1 19,0 0 0-12,0 0-1-7,0 0 1-1,0 0-1 14,0 0-1-14,0 0-3 6,0 0 0 4,-25 0 5-1,-2 0 0 1,-6 0 0-10,-7-11-4 11,-3-5 4 2,1 4-1-13,-2-2 1 17,0 3-1-9,6 0 0-8,4 2 0 6,11-2 1 5,6 0-2 8,5 2 0-17,4 1 2-1,5 6 0 23,3-2 1-19,0 4-1-3,0 0 3 10,0 0 1-11,0 0 2-1,7 4 4 10,16 20-8-3,15 8 0-3,4-4 4 20,0 2 1-11,7-6 5-12,0 3 3 0,5-5-4 0,-9 1-4 10,-1-6-2-2,-8-7 4-8,-17-3-4 15,-5-2 5-6,-7-5 1-9,-7 0 1-1,3 0-3 11,-3 0-5-3,3 0-3-5,0 0-1 6,4-5 1-3,-2-32 0 7,9-15 0-1,1 0 10-11,-2-12 7 6,1-9 0 4,1-4-4-10,-4 8-6 10,-1 9-1-5,-4 21 0 10,-1 12-6-8,-5 18-1-8,4 0 1 8,-4 3-1 3,0 0-2-3,0 1-9-3,0 3-37 5,0-1-64-10,0-6-69 12,-4 9-101-4</inkml:trace>
    </iact:actionData>
  </iact:action>
  <iact:action type="add" startTime="67906">
    <iact:property name="dataType"/>
    <iact:actionData xml:id="d73">
      <inkml:trace xmlns:inkml="http://www.w3.org/2003/InkML" xml:id="stk51" contextRef="#ctx0" brushRef="#br0">7625 3119 289 0,'0'0'208'28,"0"0"-170"-27,0 0 16 0,0 0 3 1,0 0-36 1,0 0 18 14,0 0 23-15,-23 121-6-1,23-96 2 0,0 7 0-1,0 7-12 31,0 3-9-30,0 2-8-1,6 4-2 0,11 3 0 7,-4 2-2 15,-3 3-5-22,0 4 3 1,0-7-6 38,6 1-4-38,-3-9 7 1,2-4 0 2,2-5-2-2,2-7 3 19,1-1-5-20,7-3-2-1,-4 1-6 0,1 2-2 28,4 6 0-9,1 5-3-18,-2 1-3 0,10 7 4 0,-4-2-3-1,5 2 3 0,-2-4-1 48,3-4 0-25,-8-8-1-22,-4-6 3 3,-4-4-3-1,-2-1 2-2,2-2 1 2,0 2-3-1,-6 4 0-1,9 0 0-1,-5 4-1 0,5 3-1 29,-2 4 0-29,3 0 1 1,-1-1 0-1,-3-6-1 35,-1 3 0-12,-4-3 0-20,-2 3 0 0,-4 2 1-1,-2 4-2 0,-3 0 2 1,2-5-1 0,-5-5 1 1,4-2-1 26,-4-2 0-26,3-4 0-3,0-2 1 0,-5-2-1 1,7-2 0 1,-9-2 0-3,3 2 1 36,-1-3-2-33,0 1 0 1,1 0 1-1,5 1 2-2,-6-2-2-1,1 0 0 47,1-3 0-29,-1 5-1-18,0-3 1 0,3 4 0 1,-2 4 0-1,0 0 0 2,-1 0 0-2,3-3-1 0,-3-2 1 1,-3-4 1 13,0-5-1 4,0-1 0-13,0 2 0-3,0 0 0-1,0 0 0 28,0 4 0-15,0-6 2-13,0 1-2 0,0-3-3 0,0 0 2 0,0 0 0 21,0 0-1-19,0 0-2-1,-16 0-1 2,-22-8 3 16,-4-9 2-19,2-2-3 1,4-4 0 14,-2 3-3-7,-1-4-2-8,10-2 0 0,3 0 3 26,8 4 1-8,5 8 2-18,10 6 2-1,0 2 0 1,3 6 0 0,0 0 0 16,0 0 2-9,0 0 3 17,0 0 9-24,0 0 11 2,8 17 1-1,21 6-11 2,1 4-9-1,8 1 3 16,-2 3 2-18,0 3 8 1,2-2-2-1,0-11 5 49,-6 8-1-26,-5-6-2-21,-7-10-2 0,-4 1 0 1,-8-8-1-2,-8-6-4 2,0 0 0-2,2 0 2 1,9 0-4-1,2 0 0 0,7-9 1 22,3-23-5-20,2-15-3-3,-2-3 2 0,0-8 5 0,3-7-1 0,-7 1 5 2,-6-2 0 29,2 13-8-29,-5 2-1 1,-6 14-5 2,3 13 1-4,-1 6 0 43,-6 13-1-23,0 5-2-21,0 0-19 2,0 0-61 1,0 0-57-2,0 0-57 4,0 5-138-2</inkml:trace>
    </iact:actionData>
  </iact:action>
  <iact:action type="add" startTime="75325">
    <iact:property name="dataType"/>
    <iact:actionData xml:id="d74">
      <inkml:trace xmlns:inkml="http://www.w3.org/2003/InkML" xml:id="stk52" contextRef="#ctx0" brushRef="#br0">5151 7349 320 0,'0'0'202'16,"0"0"-147"-14,0 0 42 0,0 0 2 14,0 0-62-14,0 0 18-1,2 148 5 0,-2-123-4 29,0 4-10-18,0 7 9-11,0 4 1 0,0-3-11 0,0 0-12 1,0-13-8 0,0-8-12 22,0-4 0-21,0-4 1-1,0-4-2 0,0-4 2 28,0 5 5-16,0 1 5-14,0 1 4 0,5 5-11 0,8-4-8 1,-2-1 3 3,3-2-1 13,1 3 0-16,6-4 2 10,-2 1-3 5,-2-3 0-15,3 2 5 0,-1-2-4 6,-4 0-2 7,11 3-2-12,-2-5 0 4,4 0-2 11,8 0 10-12,5 0-2-4,5 0 6 52,3 0 5-52,-1 0-2 0,2 0 3 1,-3 0-6 0,8 0-1-1,3 0-6-1,6 0-4 0,0 0-1 35,6 0-1-12,-4 0 1-21,-2 0 2 2,1 0 2-2,-1 8 1 3,1 6-5-2,3-6 3 0,-4-3-6 26,1-5 2-26,6 0-4 1,2 0 1-1,7 0 3 2,-4 0-5-3,1 0 3 28,3 3-2-27,-3 0 2 1,3-3-1 1,-8 0 1-1,-7 0-4 0,-1 0 0 0,3 0 0 27,2 0 2-28,2 0 0 1,6 0-2 2,4 0 1-3,8 3-1 1,-5-3 0 24,4 3 2-28,-11-1 1 1,3 1-3 2,-8 0 2 1,-1-3 0 1,-1 0-1-1,-2 0-1 26,-4 0 1-29,5-6-1 2,-1-2 1 0,4-1 0 3,-12 4 0-2,1 2-1 1,-1 1 1 22,1-3 0-24,-1 5 0-1,3 0-1 1,-2 0 1 2,0 0-1-2,-1 0 2 24,0 0-1-25,1 0 0 1,-5 0-1-1,-5 0 0 1,-2 0 1 1,-8 10 0 24,-5-2 0-25,-5-5 0-1,2 3 0 1,-10-3 0 1,5-1-1 22,-12 1-5-26,1 0 5 1,-11-1 0-1,1-2 0 0,-4 0 0 23,-3 0 0-5,0 0 0-14,0 0 0-1,3 0-1 4,1-5-1-5,1-37-1 26,0-15 0-24,3-7 2 1,-1-3 2-1,4 8-1-1,-3 2 0 0,2 10-1 25,-7 18 1-26,-3 12-7 0,0 13-25 2,0 4-35 0,-34 0-50-2,-25 21-89 2,24 3-44-1,5 9-374 24</inkml:trace>
    </iact:actionData>
  </iact:action>
  <iact:action type="add" startTime="77081">
    <iact:property name="dataType"/>
    <iact:actionData xml:id="d75">
      <inkml:trace xmlns:inkml="http://www.w3.org/2003/InkML" xml:id="stk53" contextRef="#ctx0" brushRef="#br0">7138 7982 278 0,'0'0'204'36,"0"0"-90"-32,0 0-4 0,0 0-34 0,0 0-20 4,0 0-2-2,0 0-25-2,0 55 14 0,0-25 13 0,0 7 4-1,-12 4-15 1,5-3-11 0,-3 1-5 23,-3 4 5-23,0 1-11 0,6 7-1-1,-4 3 3 2,4 3 3-2,7 5 12 8,0 4 1-11,0 7-5 2,0 7-3 2,0 1-1 0,9-3-5 0,14 1-8 0,-1 0-2 2,1-1-3-1,5 3-3-1,-4 3 0 1,8 8 0-2,-1-8-6 1,-5-1-1 0,1-6 2-1,-7-10-2-1,7-5 2 1,0-4 0 1,-4-1 4 0,0 1-5-1,1-4 1 0,-10-3-2 1,5-9-3 0,-2-9 2 1,-9-2-2-2,3-11 1 1,-9-7-2 0,1-3 2-1,-3-10-1 0,4 0 3 27,-4 0 0-25,0 0-3-1,0 0 3-1,0 0-4 0,0 0 0 1,3 0-1-2,0 0-1 2,0 0 1 0,-3 0 1 1,0 0 2-2,0 0 2 1,0 0-4 0,0 0-2 0,0 0-1-1,0 0 0 1,0 0 1 0,0 0-1-1,0 0 2 0,-3-23-2 1,-23-11 1-1,-2-1 2 0,-8 5-1 32,0 0 0-31,2 4 0 0,2 4-2 0,5 2 2 0,-2 3 0-1,6 4 0 2,-1-1 0-1,10 3 0-2,4 5 1 1,4 6 0 1,6 0 0-1,-3 0 0 2,3 0 1-3,0 0 1 25,0 0 1-22,0 0 1-4,0 0-1 0,0 0 1 3,0 22-2 0,6 7-1-1,11 1 0 2,1 4 0 1,2 3 1-2,-1-3-1 0,-2-6 2 25,2-9 4-26,-2 1 2 0,7-5 7-1,0-2 4-1,5 4 3 4,-5-3-3 1,-1 0-5-4,-7-3 11-1,-2-3-2 2,-4-1-5 25,-2-7-8-26,-4 0 1 0,0 0 1-2,-2 0-8 1,8 0 3-1,3 0-5 8,0 0 0 14,-6-13-3 4,3 0 1-22,0-8 1-2,-2-6 0-2,3-7 0 2,-3-13-1 1,5-5 3 4,-3 2 0 18,0-1-3-24,-6 16 2 2,-1 8-3 2,3 17 2-3,-6 7-1 4,0 3-1 30,0 0 0-33,0 0-3 2,0 0 0 3,0 0-16-4,0 0-55 27,12 0-80-26,-1 0-90 1,12 0-102-2</inkml:trace>
    </iact:actionData>
  </iact:action>
  <iact:action type="add" startTime="78804">
    <iact:property name="dataType"/>
    <iact:actionData xml:id="d76">
      <inkml:trace xmlns:inkml="http://www.w3.org/2003/InkML" xml:id="stk54" contextRef="#ctx0" brushRef="#br0">13710 7456 432 0,'0'0'260'27,"0"0"-115"-25,0 0-29-1,0 0-26 0,0 0-42 0,0 0-12 1,0 0 9 2,0 134 8-3,0-92-12 0,0 11 4 1,0 8-7 25,0 0-11-27,0 1-1 1,0-2-7 1,0 1-7 1,0-14-6-2,0-13 3 2,0-16-3 0,0-9 8-2,0-9-5 2,0 0-2 0,0 0-7-2,15 0 0 2,6 0 5-1,0 0 0 22,5-2 1-23,4-5 4 0,2-3 0 0,9 5 5 0,2-6 3 0,8-1-3 69,2 1 3-66,4-2-8 1,2 9 6-2,-1 4 3 0,6 0 10 0,-4 0 4 0,8 0-11 1,1 0-1-2,2 0-8 0,5 0 3 3,-2 0-7-1,-3 0-7 21,-5-6 0-25,-2 6 3 1,-9-3-3-1,-3 3 3 1,-4 0 2 4,0-4 0-1,4 1-1 26,-2-7-3-25,6-1-1-3,5 7 3 0,1-3-2 2,-1 2 1 21,6 5 1-22,-2-4 0-1,0 3-3 1,11-3 4 0,-1 4-5-1,9-3 3 28,0 1-2-27,6-2-1 1,-2-2 3-2,-8 5-2 1,3-3-2-2,-2 2 1 45,-3 2 1-21,-2 0 2-21,-2 0-1-1,-2 0-3 0,-1 0 1-1,6 0 2-2,-3 2-2 3,4 7 1 1,-3-3-1-2,-1-6 2 0,-7 0-3 2,-10 0 0 19,-4 0-3-20,-8 0 1 3,-1 0 1-4,-1 0 0 22,2 5 1-21,-7 0 0-1,-3-1-1 2,-4-4-1-3,-6 3 3 3,7-3-2 21,-4 0 1-25,5 2 0 3,-3-2-1-1,7 3-2-1,-10 1 3 40,-1-3 0-36,-6 2 0-3,-5 1-1-1,-3-2 0 1,-4 1 0 1,-5-3 1 21,0 2 0-20,0-2-1-3,-3 0 1 2,4 0-5 1,-1 0 3-2,-3 0 0 27,0 0 2-24,3 0-1-3,-3-15-2-1,0-38-2 1,0-21 0 28,0-20 5-29,0-7 0 2,0-3 0-3,0 6-1 1,-3 16-18 43,-20 21-29-10,-15 27-18-34,-18 34-43 1,-4 8-99-1,33 37-46 2,-1 9-335 2</inkml:trace>
    </iact:actionData>
  </iact:action>
  <iact:action type="add" startTime="80592">
    <iact:property name="dataType"/>
    <iact:actionData xml:id="d77">
      <inkml:trace xmlns:inkml="http://www.w3.org/2003/InkML" xml:id="stk55" contextRef="#ctx0" brushRef="#br0">14212 8104 524 0,'0'0'249'36,"0"0"-109"-32,0 0-66 1,0 0-35 3,0 0-20-6,0 0 15 2,0 0 17 0,-109 140-7 1,81-113-12-4,-4 1-2 1,-4 2 0 1,4 4-4 9,-8 3 4-10,5 2-2 2,-3 3-16 0,-1 0-7 3,1 3-4-6,-1 4 1 2,2-2-2 2,-3 7 1 34,9 1 2-39,-1-1-1 2,7-3 13 3,-1-6-2-1,0-4 3-1,-2 4-2 2,1 0-8-1,-5 6-2 0,-1 3 2 0,1 8-3 1,-2 7 7-2,-2 8 4 0,6 1-1-1,-4 4-5 1,4-5 5 3,1-3-11-1,1 2-1-2,2 1 0 0,9-11 5 2,-3-1-5-1,7-16 3 1,8-17 5-1,2-12 0-1,-3-10-4 1,6-6-2-1,0-4 0 2,0 0 3 25,0 0-6-27,0 0-3 1,0 0 3-1,0 0 0 1,0 0 0-1,0 0-6 0,0 0 6 1,0 0-2 1,-2 5 2-2,0 1-2 1,-1 9 2-2,3-6 3 1,0 1 1 1,0-3 0-2,0-6-4 2,0-1 1 0,0 0-1 23,0 0-1-23,0-8-10-2,0-34-7 0,0-14 15 0,-3-2 2 1,-1 4 2 0,-5 9-2 0,-2 2 1 1,-2 13-2-1,1 7-1 2,5 2-1-2,0 8 1 28,4-1 0-28,-5 3 3 0,6-1 0-1,2 4 0 3,0 2-1-4,0 1 1 1,0 2-3 0,0 3 3 1,0 0 0 37,0 0 0-19,0 0 0-19,0 0 0 1,0 0-1 1,0 0-1-4,0 0 1 2,0 0 1 2,0 0 1-2,0 0 0 20,0 0 1-21,0 0 0 2,0 0-1-1,0 0 1-1,0 0 1 1,0 0 4 18,0 0 9-19,0 22 2 0,13 3-8 53,1 4 12-52,-1 3 6 1,3 0-9-2,-3 5 0 2,2 0-2 1,-2 0-2 0,0-9-4 0,0-6 2 18,-3-8-3-21,-4-6 3 2,-5-5 3 1,-1-3-6-2,3 3-1 1,-3-3 0-2,4 4-5 47,2 0 7-42,1 2-2 2,1-1 0-5,0 1 0 2,-3-3 1 3,6 0-3-2,1-3-7 25,11 0 0-29,15 0 0 3,4-14 1 0,4-12-1-1,5-5 4 0,3 4-3 1,-4 1 10 25,0 0 5-27,-14 10-6 2,-13 5-2 0,-8 3-4 0,-13 8-2 2,-2 0-2 20,0 0 0-24,0 0-4 3,0 0-4-3,0 0-12-1,0-9-35 4,0-4-64 3,-17 0-81-3,5 8-70-3,10 5-340 5</inkml:trace>
    </iact:actionData>
  </iact:action>
  <iact:action type="add" startTime="85724">
    <iact:property name="dataType"/>
    <iact:actionData xml:id="d78">
      <inkml:trace xmlns:inkml="http://www.w3.org/2003/InkML" xml:id="stk56" contextRef="#ctx0" brushRef="#br0">6625 15511 110 0,'0'0'475'18,"0"0"-251"-17,0 0-107-1,0 0-23 0,0 0-42 12,0 0-6-11,0 0-2 15,8-5-8-1,-8 5 6-15,3 0 16 1,2 0 9 16,-2 9-24-17,-3 2-4 4,0 8-11 12,0 4-5-15,0 2-9 6,0 4-7 1,0-4-2-4,0 2-3 8,-3 2 0-7,-7-1 0 3,4-4 0-4,-1-5 0 7,5-14-1-7,2-2 2 7,0 0 1-5,0-3-1 4,0 0 1-5,0 0-3 7,0 0 2-11,0 0 0 11,0 0 0-6,0 0 2 6,0 6 9-12,0 3 1 16,0-5-10-15,0-1 0 13,0 0 3-14,0-3-4 17,0 0 4-17,0 0-3 15,0 0 0-15,0 0 8 18,4 0 1-16,17 0-7 0,-1 0-3 14,3 0-2-15,2 0 4 12,4 0 0-12,6 0-2 2,-3 0 3 8,5 0-5-3,2 0 1 4,-5 0 0-11,5-6 4 22,-7 2 3-21,8-5-2-1,1 3 0 26,4 0-1-21,3 1-1-5,-2-1-1 0,-2-2 5 11,-4 4-8-10,1 3 3 0,-1-3 1 21,5 1 0-15,-4 3 0-7,-1 0 1 0,0-5-1 20,-6 5-4-12,0-3 1-9,-1 3 1 0,-3 0-1 33,2 0 0-16,-4 0-1-16,2 0 2 0,7 0-2 0,-4 0 3 0,5 0-1 1,-2 0 2 9,4 0-2-9,1 0 2 0,5 0-2 20,-5 0 1-12,0 0-4-10,-1 0 1 0,-1 0-1 25,-5 0 0-11,2 0 2-13,-4 0-1 0,4 0-2 1,-1 3 1-2,0 2 1 11,-5-2-1 2,2 2 0-7,-5-1 1-6,1-2-1 17,2 4 0-10,7 0 0-7,-4-6 1 15,5 0 0-7,-2 2-2-8,0 1 2 21,-3-3 1-14,2 0-2-7,-1 0 1 0,2 0 0 15,0 3-2-7,8-3 1-7,-4 0 1 22,4 3 0-16,-1-3-1-7,-2 0 1 1,2 0-2 5,-2 2 1 2,-2-2 2 11,-1 6 0-8,-5 1 0-11,3-3-2 0,-2-1 1 14,-1 3-1-1,3-2-1-12,2 1 1-1,1-3 0 10,-1 4-1-3,-1-6 0 9,-3 0 0-8,2 0-2-8,-6 0 1 19,1 0 2-9,5 0-2-10,-6 0 1 0,2 2-1 17,0 2 1-5,2-3 0-11,-1 3-1-1,-3-1-1 15,4 0 2-15,-11-3 0 21,0 0 0-13,6 0 1-8,-4 0 1 0,-2 0-2 19,4 0-1-10,2 0 1-9,8 0 0 0,3 0 0 10,1 0 0-3,-1 0-1 3,0 0 1-1,-3 0 1-8,-3 0 0 23,-10 0-1-17,-3 0 0-7,-10 0 1 1,2 0-1 15,-6 0 0-8,6 0-1-8,-1 0 1 15,0-3 0-4,5 3 2-10,-2-3-2 3,0-1-2 18,-4 3 2-9,-4 1 0-12,0 0 0 0,-7 0 0 0,0 0 0 15,0 0 2-14,0 0-4 12,0-4 0-2,0 4 2-11,0 0 0-1,4-2 0 4,-4 2-1 14,0-6-3-18,0-11 3 21,0-8-5-13,0-9 3-8,0-2 3 0,0 5 2 12,0 4-2-4,0-3 0-8,0 3-2 16,0 5 2-9,0 7-1-7,0 10-5 14,0-1-16-4,0 6-33-10,0 0-45 9,12 17-58 4,7 5-101-13,3 10-76 11</inkml:trace>
    </iact:actionData>
  </iact:action>
  <iact:action type="add" startTime="87848">
    <iact:property name="dataType"/>
    <iact:actionData xml:id="d79">
      <inkml:trace xmlns:inkml="http://www.w3.org/2003/InkML" xml:id="stk57" contextRef="#ctx0" brushRef="#br0">12903 15324 480 0,'0'0'206'11,"0"0"-69"-8,0 0-10-3,0 0-51 1,159 0-16 8,-141 0-1-1,2 0-6 0,-7 0-16-3,-7 0-1 11,-5 0-14-14,-1 0-15 15,0 0-5-17,0 0-2 2,0 0-3 10,0 0 3-10,0 0-1 10,0 0 2-6,3 0 3 4,7 0 0-8,3 0 3 15,2 0 14-17,1 0-18 13,7 0-2-13,-3 0-1 14,8 0 0-13,-2 0 0 13,1 0 4-11,2 0 11 11,-1 0 1-13,-5 0 1 18,-4 0-4-15,-10 0-4-4,-4 0-5 15,-5 0-3-15,0 0 2 8,0 0 0 10,0 0-3-17,-43 0 0 5,-31 6 1 9,-30 5 1-14,-12-5 1 16,-6-6-3-3,2 1 1-12,6-1 2-2,17 0-3 1,13 4 1 12,18 0 0-4,16 0 0-9,20-1 0 6,10-1-1 9,18-2 0-5,2 0 0-10,0 0 0 6,32 0 0 3,32 0 9 4,29 0-1-5,24-2-6-8,8-1-1 12,4 3-1 0,-18 0 0-11,-18 0 2 19,-22 0 3-11,-17 0 7-8,-14 0 3-1,-16 3 0 5,-11 3-7 4,-11-2 0 2,-2-2-5 0,0 3 2-11,-27 1-4 8,-50 3-1-1,-23-7 0 5,-4-2-1-7,-6 0 1 9,14 0 0-5,23 0 0-8,21 0 0 2,22 0 0 16,17 0 0-9,13 0-1-10,0 0 1 0,13 0 0 17,53 0 1-10,29 0 2-7,19 0-3 16,4 0 2-9,-10 15-2-7,-27-5 0 13,-30 2 2-4,-22-4 2-9,-19-6 4 14,-10 1 10-5,-10 7-3-9,-52 0-15 22,-32 4-2-7,-19 3 1-11,1 0 1-3,9 3 3 0,19 3-3 12,20-1 3-12,28-10-2 1,16-2 2 22,15-7 0-17,5-3 4-7,13 0-3 0,48 0 3 22,20 0-4-14,6 0-3-8,-17 0-13 0,-19 0 0 13,-19 0-1-5,-24 0-13-8,-8-3-30 12,0 0-57-5,-16 3-110-3,-8 0-246 6</inkml:trace>
    </iact:actionData>
  </iact:action>
  <iact:action type="add" startTime="94887">
    <iact:property name="dataType"/>
    <iact:actionData xml:id="d80">
      <inkml:trace xmlns:inkml="http://www.w3.org/2003/InkML" xml:id="stk58" contextRef="#ctx0" brushRef="#br0">6420 17808 371 0,'0'0'214'16,"0"0"-46"-15,0 0-40 0,0 0-30 14,0 0-42-13,0 0-4-1,0 0-3 17,53 0 0-18,-53 0-8 7,0 0 5 6,0 0 0-12,0 0-8 25,0 0-14-25,0 0-5-1,0 0-1 6,0 0-10 7,0 0-5-13,0 0-2 3,0-20 0 9,-21-2 1-8,-3-5 11 5,-4-5 5-4,-5-5 2 7,10 1 2-8,-2 2 3 8,5 3-5-9,4 1-3 13,1 3 6-5,-1 3-7-9,3-1 4 11,0-4-2-13,6 1 3 7,-3-14-4 1,7-3 2 6,3-3 3-8,0-2-3-6,0 6 0 10,0-1-7 4,0-4 1-13,6 10-8 19,5 0 3-10,4-1-5-10,-1 12-2 0,2-9-1 29,-1 5 1-21,1 0-1-8,1 2 0 1,-1 10 0-1,-9 6-2 28,6 5-4-16,-1 1-24-10,7 2-27-1,7 6-44 0,1 0-21 0,12 0-32 8,-1 0-36 3,-31 0-76-12,5 3-477 22</inkml:trace>
    </iact:actionData>
  </iact:action>
  <iact:action type="add" startTime="95526">
    <iact:property name="dataType"/>
    <iact:actionData xml:id="d81">
      <inkml:trace xmlns:inkml="http://www.w3.org/2003/InkML" xml:id="stk59" contextRef="#ctx0" brushRef="#br0">7377 16725 483 0,'0'0'334'16,"0"0"-188"-12,0 0-33 12,0 0-45-11,0 0-35-2,0 0-9-2,39-1-6 16,-71 1 11-16,-13 0-4 1,2 9 1-1,-6 7 0 31,-4 4-2-32,1 0-2 0,0 10-11 0,4-5-3 6,5 6-3 12,7-1-2-4,11-3-3-14,0-2 2 1,9 0-1 2,3-2 3 4,3-5-3 7,10 3 2-13,0-12-3 5,0 8 2 16,0-4-1-9,7 4 0 10,25-2-2-22,0 7 2 2,9 0-1 0,4 5 0-2,0 5 0 0,-6-4 2 13,1 4-5-14,-1-8 3 10,-2 5 0 17,-4-7 0-12,-4 4 1-14,-10-4-1 1,-10-3 0 0,-2 4-1-1,-7-1 0 1,0 3-2 19,0 4 3-4,-9-4-1-17,-20 0 1 0,-1-5 13 1,-7-5-6 10,4-5 4 5,-2 2-6-15,3-10-3-1,5 0-2 22,2-2 0-6,8 0-10-12,2 0-41-2,7 0-77-1,8-9-10 0,0-4-69 21,0 5-481-19</inkml:trace>
    </iact:actionData>
  </iact:action>
  <iact:action type="add" startTime="96327">
    <iact:property name="dataType"/>
    <iact:actionData xml:id="d82">
      <inkml:trace xmlns:inkml="http://www.w3.org/2003/InkML" xml:id="stk60" contextRef="#ctx0" brushRef="#br0">7812 16742 584 0,'0'0'214'15,"0"0"-57"-12,0 0-71 0,0 0-42 4,0 0-4-3,0 0-2 1,26 184-7-2,-26-113-1 0,0 7 1 0,0-2-1 0,-9 6-6 0,8-7 3 1,-9-2-2-2,4-3-9 1,3-5-3 0,-7-5-10 17,8-8 0-17,0-3-1-1,-4-14-2 8,3-1-3-7,-2-9-14 1,3-8-17-3,2-12-36 2,0-5-18-1,0 0-57 1,0 0-150-1</inkml:trace>
    </iact:actionData>
  </iact:action>
  <iact:action type="add" startTime="96917">
    <iact:property name="dataType"/>
    <iact:actionData xml:id="d83">
      <inkml:trace xmlns:inkml="http://www.w3.org/2003/InkML" xml:id="stk61" contextRef="#ctx0" brushRef="#br0">7955 17379 425 0,'0'0'289'26,"0"0"-93"-23,0 0-115-1,0 0-27 1,0 0 4 0,0 0-6-1,-127-9-17 2,85 9-8-2,1 0-7 1,11 0-3 0,2 0 0-1,7 0-10 3,9 0-4 1,3 0-3 1,9 0-1-5,0 0-14 0,0 0-41 1,0 0-50-1,0 0-128 1,13 0-438 0</inkml:trace>
    </iact:actionData>
  </iact:action>
  <iact:action type="add" startTime="97624">
    <iact:property name="dataType"/>
    <iact:actionData xml:id="d84">
      <inkml:trace xmlns:inkml="http://www.w3.org/2003/InkML" xml:id="stk62" contextRef="#ctx0" brushRef="#br0">8324 17420 285 0,'0'0'135'4,"0"0"-39"-3,0 0-24-1,0 0-33 0,0 0-9 2,0 0 17 0,0 0 8 2,10-7-3-3,-10 7-4 0,0 0-12 3,0 0-13-2,0 0 1-1,0 0-10 2,0-4-4-1,0 4-2 1,0 0 3-1,0 0 8-1,0 0 5 0,0 0 1 4,0 0-4 17,0 0-12-22,0 0-7 1,0 0 0 0,-18 0 6-1,-6 0-2 0,-1 0 8 1,2 5-10 2,-5 12 16-2,-1 3-4 20,-3 6 1-4,3 4 11-17,6 2-12 1,0 1-4-1,10-5 0 40,12 0-2-16,1 1-4-20,0-4-5 2,0-5 1-3,24-10-4-1,12 0 2 1,1-5-4-1,-4-5-1 1,-5 0 4 2,-5 0-4 16,-3-25-2-19,-4-12 1 0,-3-7-4 1,-6-1 7 0,-2 2-4 0,-5 12 4 14,0 17 3-16,0 3 0 0,0 11-1 28,0 0 1-26,0 0 0 21,0 0 3-21,0 0 1-1,0 0 5 0,0 25 9-1,0 12-11 1,0 0-5 0,0 1-1 14,0-7 0-13,0-6-1-2,0-8 0 29,0-2 0-28,0-10-9 0,0-5-15 0,0 0-42 2,13 0-41 18,-6-11-163-20,6-8-194 0</inkml:trace>
    </iact:actionData>
  </iact:action>
  <iact:action type="add" startTime="98647">
    <iact:property name="dataType"/>
    <iact:actionData xml:id="d85">
      <inkml:trace xmlns:inkml="http://www.w3.org/2003/InkML" xml:id="stk63" contextRef="#ctx0" brushRef="#br0">8628 16707 378 0,'0'0'228'14,"0"0"-53"-14,0 0-44 1,0 0-77 0,0 0 4 6,0 0-19-6,13 67 8 2,-13-22-13 0,0 6 5-1,0 16 5 1,0 10-5-2,-9 9 3 0,2-2 3-1,0 3-15 0,1-2 0 1,3-4-14 0,-4-6-5 1,5-10-3 2,-6-4 0-3,3-17-6 0,5-14 1 0,-2-10-1 1,2-13-2-1,0-7-3 6,0 0-17-6,-3 0-39 0,-2 0-23 0,1 0-22 1,0 0-38 0,4 0-113 1,0 0-230-2</inkml:trace>
    </iact:actionData>
  </iact:action>
  <iact:action type="add" startTime="99210">
    <iact:property name="dataType"/>
    <iact:actionData xml:id="d86">
      <inkml:trace xmlns:inkml="http://www.w3.org/2003/InkML" xml:id="stk64" contextRef="#ctx0" brushRef="#br0">8786 17268 386 0,'0'0'240'27,"0"0"-113"-24,0 0-15 3,0 0-64-3,0 0-36 2,0 0-1-1,0 0 10-1,16-5 19-1,-12 5 19 34,-4 0 9-34,0 0 9 1,0 0-18-2,-7 0-13 0,-26 8-20-1,-8 1-15 0,-5 6 3 1,-8-13-3 0,-2 6-1 1,-1 1-4 0,6-4 1 1,8 1-4 4,12-6-2-6,11 2 0 1,13-2-1 2,4 0 0-2,3 0-5 2,0 0-41-1,0 0-42-1,3 0-24 1,14 0-129 0,6-2-626-1</inkml:trace>
    </iact:actionData>
  </iact:action>
  <iact:action type="add" startTime="100017">
    <iact:property name="dataType"/>
    <iact:actionData xml:id="d87">
      <inkml:trace xmlns:inkml="http://www.w3.org/2003/InkML" xml:id="stk65" contextRef="#ctx0" brushRef="#br0">8966 17468 407 0,'0'0'308'21,"0"0"-164"-17,0 0-29 1,0 0-36-2,0 0-35 4,37 177-20-5,-37-132-7 1,0-3-11 0,-10-8-6-1,0-12-3 4,6-17-27-3,-1-5-49 0,1 0-134 0,4-27-81-1</inkml:trace>
    </iact:actionData>
  </iact:action>
  <iact:action type="add" startTime="100538">
    <iact:property name="dataType"/>
    <iact:actionData xml:id="d88">
      <inkml:trace xmlns:inkml="http://www.w3.org/2003/InkML" xml:id="stk66" contextRef="#ctx0" brushRef="#br0">8979 17142 742 0,'0'0'214'26,"0"0"-94"-23,0 0-47 2,0 0-50-3,0 0-8 0,0 0-8 1,61-53-5 0,-61 53-2-1,0 0-18 3,0 0-33 0,0 0-43 18,0 0-72-20,0 6-154-1</inkml:trace>
    </iact:actionData>
  </iact:action>
  <iact:action type="add" startTime="101010">
    <iact:property name="dataType"/>
    <iact:actionData xml:id="d89">
      <inkml:trace xmlns:inkml="http://www.w3.org/2003/InkML" xml:id="stk67" contextRef="#ctx0" brushRef="#br0">9385 17401 321 0,'0'0'178'15,"0"0"-61"-15,0 0-14 1,0 0-28 0,0 0-22 0,0 0-13 0,-81 62 3 0,65-54-4 1,3 9 2-1,5-10 1 10,1 17 4-9,-5 3-3 1,4 8-13 3,2 5-11-3,3-10-14 1,3-4-3 0,0-1 1 0,0-8-2 0,0-4 4 1,3-1 4-1,11 2-6 4,1-9 4-6,-11-5-1 2,6 0 2-2,-2 0 1 1,-1 0-9 2,6 0-1-1,1 0 0 0,-2-11-1 0,-8-9 2 0,2-5-1 0,-6-5 1-2,0-13-1 1,0-2 1 5,-13 0 0-4,0-4 0-1,2 12 0 3,-3 5-1-6,9 12 1 2,-3 10-1 4,6 3-16 3,2 7-17-5,0 0 1-1,0 0-56 0,0 12-297 0</inkml:trace>
    </iact:actionData>
  </iact:action>
  <iact:action type="add" startTime="102072">
    <iact:property name="dataType"/>
    <iact:actionData xml:id="d90">
      <inkml:trace xmlns:inkml="http://www.w3.org/2003/InkML" xml:id="stk68" contextRef="#ctx0" brushRef="#br0">9488 17752 219 0,'0'0'255'23,"0"0"-44"-20,0 0-69 2,0 0-43-3,0 0-30 3,0 0-26-2,0 0-9 1,65-65-15-2,-56 35-3 1,-2-1-10-1,-3-6-4 0,5 4 0 2,-2-1-1 0,5 7 0-2,-4 9 0 2,0 4 1 0,0 14 4 1,0-5 16-1,5 5 5-1,7 0-16 0,0 0 5 6,6 10-8 0,-5 21-6-5,-1 14 4 2,-3-6-2-3,-5 4 0 2,-1-4-1-2,-11-8-3 3,0-12-1-3,0-2-7 5,0-10-14-8,0-7-24 3,0 0-33 0,0 0-79 1,0-7-44-1,0-10-203 3</inkml:trace>
    </iact:actionData>
  </iact:action>
  <iact:action type="add" startTime="102670">
    <iact:property name="dataType"/>
    <iact:actionData xml:id="d91">
      <inkml:trace xmlns:inkml="http://www.w3.org/2003/InkML" xml:id="stk69" contextRef="#ctx0" brushRef="#br0">10159 17502 346 0,'0'0'151'12,"0"0"-72"3,0 0 15-13,0 0-9-1,0 0-3 3,0 0-13-2,0 0-14-1,-122 0 2 1,83 22-4-1,11 6-2 1,5 1-8-1,7 4-11 0,9-9-9 0,5 3-16 1,2 4-2 0,0 0-5-1,0-6 0 1,16-1-4 0,12 1-9-1,-6-18 8 0,-3-7-1 0,-2 0 0-1,3-15-6 1,-5-32 6-1,1-3 2 1,-8-8 2-1,0 3 2 4,-4 16-1-2,-4 14 0 0,0 13 2-1,0 12-2 1,0 0 2-1,0 0 4 0,0 0 5 1,0 5 10 0,0 27-15-1,0 7-2-1,0 4-2 1,0 1 1 1,0-7-2 1,0-12-2-1,0-5-5 0,0-9-25 3,0-8-30-2,0-3-42-2,0 0-96 2,3-3-148 4</inkml:trace>
    </iact:actionData>
  </iact:action>
  <iact:action type="add" startTime="103291">
    <iact:property name="dataType"/>
    <iact:actionData xml:id="d92">
      <inkml:trace xmlns:inkml="http://www.w3.org/2003/InkML" xml:id="stk70" contextRef="#ctx0" brushRef="#br0">10331 17771 565 0,'0'0'188'26,"0"0"-119"-23,0 0 38 1,0 0-34-1,2-145-30 0,-2 108-18 1,3 12-2-1,-3 5-5-1,4 3-6 1,0 6 10-1,1 2-1 3,5 4 3-1,3-2-2-2,4 6-6 0,2 1 10 2,9 0-21-1,-4 0-4 0,8 0-1 3,1 0-11-2,-2 0-29 0,-1 0-32 3,-20 0-52-4,1 0-187-1</inkml:trace>
    </iact:actionData>
  </iact:action>
  <iact:action type="add" startTime="103996">
    <iact:property name="dataType"/>
    <iact:actionData xml:id="d93">
      <inkml:trace xmlns:inkml="http://www.w3.org/2003/InkML" xml:id="stk71" contextRef="#ctx0" brushRef="#br0">11149 17401 288 0,'0'0'181'26,"0"0"-98"-26,0 0 8 0,0 0-13 5,0 0 18 3,0 0-16-4,0 0-3-1,-10 62-21-1,-1-43-9 1,-6-2-10 2,-3 17 4-4,-9 10 2-1,-6 17-11 1,-4 8-11-1,-8 8-1 0,4-4-11 0,0 2-4 3,-1-4 3-1,3 4 1 1,8-2 12-1,6-3 5 2,6-14-3-1,5-14-9 0,9-10-6-2,-2-13-6 2,8-11-2 0,1-3 0-1,0-5-14 1,0 0-36-1,-3 0-25 2,0 0-26-1,-1-7-70-1,4-16-97 1</inkml:trace>
    </iact:actionData>
  </iact:action>
  <iact:action type="add" startTime="105059">
    <iact:property name="dataType"/>
    <iact:actionData xml:id="d94">
      <inkml:trace xmlns:inkml="http://www.w3.org/2003/InkML" xml:id="stk72" contextRef="#ctx0" brushRef="#br0">10666 17325 362 0,'0'0'257'24,"0"0"-60"-20,0 0-59 0,0 0-55 0,0 0-38-1,0 0-1 5,0 0-1-6,91 62-8 1,-78-29-2 0,0 5 0 1,1-1-2-2,-4 7-10 2,-6 0-6 0,3-1-8 1,-4-4-5-1,2-2-2 2,-5-12-1 1,0-11-1 18,0-3-8-21,0-5-11-2,1-1-17 2,2-2 3-2,4 0-17 0,3-3-23 0,-2 0-20 0,3 0-85 2,-9 0-108 0,-2-3-258 0</inkml:trace>
    </iact:actionData>
  </iact:action>
  <iact:action type="add" startTime="106804">
    <iact:property name="dataType"/>
    <iact:actionData xml:id="d95">
      <inkml:trace xmlns:inkml="http://www.w3.org/2003/InkML" xml:id="stk73" contextRef="#ctx0" brushRef="#br0">12553 16729 502 0,'0'0'279'42,"0"0"-119"-38,0 0-91-1,0 0-35-1,0 0-32 1,0 0-2 0,0 0 5 0,-26-28 17 1,-1 22 7-2,-8 4 0 0,-6 2 18 1,-6 0-9 1,-6 2 8 0,-2 21-17 0,-6 8-6 0,2 2-12-2,5 9 1 0,8 9-2 2,0 11 5-2,5 6 4 4,0 2 1-6,8-6 0 2,3-2-3 3,9-5-2 0,8-1-2 14,7-14-5-17,6 3 1-1,0-5-4 2,6 7-2-2,35-2 1 2,12 3 1-2,11-3-4 2,6-11 3-2,1-9-1 2,6-8 2-1,-2-10-2 1,-1-7-3-1,1 0-3 1,-5-13 1 0,-11-23 0 1,-6-3 2-1,-14-5-2-1,-6 6 0 1,-10-11 1 0,0 0-1 1,-8-5 2-2,-5-8-1 1,-4 0 1 0,-6-11 0-1,0 3 3 0,0 3-6 0,0 7 2-1,-13 6 1 1,-15 15-1 0,-4 3 0 0,3 10-1 0,2 7 0 0,9-1 0 0,4 10-8 1,4 3-11-1,4 5-9 1,2-4-13-1,1 6-20 0,3 0-16 0,-6 0-9 1,6 0-22 3,-4 0-178-5</inkml:trace>
    </iact:actionData>
  </iact:action>
  <iact:action type="add" startTime="107876">
    <iact:property name="dataType"/>
    <iact:actionData xml:id="d96">
      <inkml:trace xmlns:inkml="http://www.w3.org/2003/InkML" xml:id="stk74" contextRef="#ctx0" brushRef="#br0">13003 16769 11 0,'0'0'541'15,"0"0"-329"-10,0 0-61 0,0 0-43-2,0 0-47 1,0 0 1 0,0 0-36 2,29 42 18-2,-29-2-20 5,0 14 7-5,0 10-7 1,0 11-2-1,0 1 3 0,0-2-16 0,0 0 6 3,0-10-8 0,0 0-1-2,0-2-1-1,0-13 0 9,-9 3-4-13,5-5 0 6,1-8 1-1,3-7-1-1,0-19-1-1,0-7 0 0,0-6-2 0,0 0-4 0,0 0-6 0,0 0-8 1,0-19 10 0,0-13 2-1,11 8 5-1,1-8-1 2,5 2 4-1,-1 4-2 3,2 0-8-4,-1 1 8 0,3 11 1 2,-1 9 1-3,7 0 0 3,-1 5 0-2,8 0 0 3,-2 0 0-1,-4 13-2-3,1 6-1 5,-11 7 0-3,-5 2 3 2,-9 5 0-1,-3-2-1-1,0 6 1 0,0 0 0 1,-3-7 0 1,-22 2 1-2,2-5-1 2,-6-5 0-3,1-12 0 2,1-5-1 0,-6-5 1-1,5 0-2 2,3 0-3-3,2-20 1 1,9-5-4 1,1-6-5 0,11 1-6-1,-1-2-3 3,3 7-18-3,0 1-10 1,0 9-10 0,0 9-38 3,0 6-60-3,3 0-164-1</inkml:trace>
    </iact:actionData>
  </iact:action>
  <iact:action type="add" startTime="108632">
    <iact:property name="dataType"/>
    <iact:actionData xml:id="d97">
      <inkml:trace xmlns:inkml="http://www.w3.org/2003/InkML" xml:id="stk75" contextRef="#ctx0" brushRef="#br0">13714 17413 255 0,'0'0'260'3,"0"0"-117"-3,0 0-14 0,0 0-21 0,0 0-51 0,0 0-10 0,0 0-8 0,21-12-12 0,-21 12-5 0,0 0 0 1,0 0 0-1,-26 5-7 0,-2 7-8 0,2 4 1 0,0 1-6 4,9-5-1-3,2 7 4 0,1-7-1-1,9-4 3 0,1-3 0 1,4 0 0 0,0 7 4 0,0 3 1 0,0 10-10 0,7 0-2-1,9 7 1 0,-1-2 0 0,2 1 0 0,-1-6 0 1,1 0-1-1,-10-5 0 0,5-1 1 0,-10-2-1 0,-2 3 1 1,0-5 0-1,0 2-1 0,0 8 0 0,-15-15-1 0,-8 4 0 0,-3-1 0 0,-5-8 1 1,5-3-3 11,4-2-23-11,4 0-40-1,5-7-35 0,10-30-29 1,3 17-102 22,0 0-263-11</inkml:trace>
    </iact:actionData>
  </iact:action>
  <iact:action type="add" startTime="108964">
    <iact:property name="dataType"/>
    <iact:actionData xml:id="d98">
      <inkml:trace xmlns:inkml="http://www.w3.org/2003/InkML" xml:id="stk76" contextRef="#ctx0" brushRef="#br0">13951 17645 121 0,'0'0'394'6,"0"0"-227"-1,0 0-74-3,0 0-17-1,0 0-50 0,0 0-19 1,139-41 4 1,-117 18 3-1,-2-2 7-1,-1 2-3 0,-2-3-6 0,-8 7 0-1,-5-4-9 0,-4 9-3 1,0 6 0 1,-10-1-10-1,-15 6 1-1,-5 3 0 1,-2 0 6-1,5 0 3 18,0 12 13-7,4 13 9-10,7 2 3-1,12 5 14 13,-3 0-2 2,7-8-6 0,0 1-2-15,0-5-7 0,0-3 3 0,3-5-13 20,20-4 4-5,-1-3-13-14,7-5-3 0,1 0-9-1,-1 0-4 16,-2 0-2-16,-6 0-13 18,-4 0-3-9,-10 0-25-9,2 0-32 10,-9 0-84 6,0 0-190-13</inkml:trace>
    </iact:actionData>
  </iact:action>
  <iact:action type="add" startTime="109517">
    <iact:property name="dataType"/>
    <iact:actionData xml:id="d99">
      <inkml:trace xmlns:inkml="http://www.w3.org/2003/InkML" xml:id="stk77" contextRef="#ctx0" brushRef="#br0">14291 17739 496 0,'0'0'225'2,"0"0"-99"-1,0 0-29-1,0 0-47 0,0 0-21 1,0 0-14-1,10 0-6 1,-10-7-4 1,3-18-2-1,2-5 27-1,-2-2-1 0,0 1-5 1,2 12 2-1,0-7 1 0,2 3-9 0,5 1-1 0,-4-3-9 0,1 3-5 2,1 8-1-1,-3-4-1 1,-1 7 2-2,-2 3 5 1,10 0 19-1,-3 3 16 2,8 1-19-2,-2 1-14 1,-1 3-8-1,-3-5-2 1,-3 5-4-1,8 0-11 0,1 0 5 0,-2 0-8 25,6 0-2-13,-5 5-19-10,-5-2-26-1,-3 2-41 1,-10-5-95 36,0 0-327-37</inkml:trace>
    </iact:actionData>
  </iact:action>
  <iact:action type="add" startTime="109953">
    <iact:property name="dataType"/>
    <iact:actionData xml:id="d100">
      <inkml:trace xmlns:inkml="http://www.w3.org/2003/InkML" xml:id="stk78" contextRef="#ctx0" brushRef="#br0">14699 17512 380 0,'0'0'181'3,"0"0"-64"0,0 0-13-3,0 0-60 1,0 0-7-1,0 0 2 0,0 0 3 0,63 153 1 0,-60-122 4 1,6 0-14-1,-5 0 5 0,1-13-14 0,5-1 0 1,-9-7 0-1,8-5-14 0,-9-5 1 0,0 0 0 0,0 0 4 0,0 0 4 0,3 0-4 1,-3 0-5-1,1 0-1 0,-1 0-4 20,0 0-3-19,8 0-2-1,3-15-2 16,10-20 1-2,-4-11 0-14,2-6 0 0,1-4 1 42,-4 4 0-20,0 2 0-13,4 16 0-7,-8 9-1 0,5 13-3-1,-7 7-4 0,1-1-9 2,3 6-9-1,-5 0-16 0,-5 0-48 0,5 6-100 20,-9 5-108-20,0-5-271 1</inkml:trace>
    </iact:actionData>
  </iact:action>
  <iact:action type="add" startTime="110547">
    <iact:property name="dataType"/>
    <iact:actionData xml:id="d101">
      <inkml:trace xmlns:inkml="http://www.w3.org/2003/InkML" xml:id="stk79" contextRef="#ctx0" brushRef="#br0">15174 17569 7 0,'0'0'503'7,"0"0"-312"-7,0 0-78 1,0 0-42-1,0 0-54 1,0 0-10-1,71 3 11 1,-55-3 16-1,9-3 26 2,-2-2-14-1,-3 0-12 0,3-2 5-1,-10 1-27 0,-2-1-9 1,-1-8-3-1,-10-2-2 1,0-2-6 0,0 2-8 0,0 4-9 1,-10 0-11-2,-17 5 0 0,0 2 4 0,-2 6 17 2,-3 0 4 0,3 0 4-1,6 27 7 0,3-3 8-1,7 6 9 1,5 4 3 0,4 3 6 0,4 1-8 0,0-8-6-1,0-4-4 1,0 4-7 0,0-10 0 0,17-1-1 1,2-2-3-1,6-5-5 0,-2-3-13 0,10-9-25-1,-2 0-28 1,-21 0-114 28,-4 0-156-26</inkml:trace>
    </iact:actionData>
  </iact:action>
  <iact:action type="add" startTime="111429">
    <iact:property name="dataType"/>
    <iact:actionData xml:id="d102">
      <inkml:trace xmlns:inkml="http://www.w3.org/2003/InkML" xml:id="stk80" contextRef="#ctx0" brushRef="#br0">15455 17825 284 0,'0'0'224'39,"0"0"-55"-34,0 0-22 2,0 0-26-3,84-143-39 0,-66 106-13-2,2-2-8 3,2 10-13-3,-8 8-13 3,-1 4-19 0,0 2-1-1,-2 10-10 0,-7 2 2 0,9 3-4 3,7 0 4-2,1 0-6-2,5 0-1 1,-2 0-22-2,-2 0-29 3,1 0-59-2,-20 0-44 2,1 0-232-2</inkml:trace>
    </iact:actionData>
  </iact:action>
  <iact:action type="add" startTime="111884">
    <iact:property name="dataType"/>
    <iact:actionData xml:id="d103">
      <inkml:trace xmlns:inkml="http://www.w3.org/2003/InkML" xml:id="stk81" contextRef="#ctx0" brushRef="#br0">16058 17971 211 0,'0'0'276'3,"0"0"-108"-2,0 0-45-1,0 0-24 1,0 0-46 0,0 0-2 0,0 0-14-1,0-11 0 0,6-10 0 1,14-6 7-1,4-4-1 1,3-10-9 0,4-6-4 0,5-7-4-1,-1-15-2 0,-1-1-9 0,-6-6 0 0,-6-3 1 0,-11-4-4 1,-6-8-8-1,-5-11-4 0,0-4 2 0,-12-5-2 0,-29-3 0 0,-1 13 0 0,-4 7-1 1,3 13-6-1,5 27-8 0,7 14-6 0,8 15 1 0,6 13-6 0,4 1-4 0,-3 11-10 0,0 0-29 1,1 0-27-1,7 0-81 0,6 0-263 0</inkml:trace>
    </iact:actionData>
  </iact:action>
</iact:actions>
</file>

<file path=ppt/ink/inkAction46.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0-11-08T20:43:55.028"/>
    </inkml:context>
    <inkml:brush xml:id="br0">
      <inkml:brushProperty name="width" value="0.05292" units="cm"/>
      <inkml:brushProperty name="height" value="0.05292" units="cm"/>
    </inkml:brush>
  </inkml:definitions>
  <iact:action type="add" startTime="10861">
    <iact:property name="dataType"/>
    <iact:actionData xml:id="d0">
      <inkml:trace xmlns:inkml="http://www.w3.org/2003/InkML" xml:id="stk0" contextRef="#ctx0" brushRef="#br0">8296 9172 579 0,'0'0'259'133,"0"0"-97"-130,0 0-18 0,0 0-38 2,0 0-20-1,0 0-29 0,135-19-7 0,-79 19-11 30,10 0-8-30,13 0-3-1,21 0-1 4,13 0-7-3,12 0 0 0,8 0 0 0,4-6-6 5,3-1 0-5,-5 3 2 13,-7 1-5-11,-5 3 1-2,-16 0-6 1,3 0 2-1,5 0-8 0,-8-3 0-1,-4-5 0 1,-12 0 0 1,-18 2 1-1,-20 0 0-1,-21 3-1 0,-13 0 0 1,-10 0 1 0,-5 1-2 23,1 2 1-24,-5-3-6 0,2 0 0 2,-2 3 1 0,0 0 1-1,-15 0 0 1,-26 0 4-1,-11 3 5 1,-5 5-4-2,-12-2 1 2,-14 0-2-3,-8-4 2 1,-14-2-2 2,-8 0 3-1,-7 0-3 0,0 4 0 0,2-2 1-1,-2 4 2 28,13 2-3-27,2 2-5 2,13-1 5-1,7-3-3-1,16-1 3 1,17-1-5 0,17-4 4 1,13 2-1-2,16 2 1 1,6-4-5-4,0 0 4 2,15 0-5 25,54 0 7-22,34 0 2-2,22 0 1 0,5 0-2 0,5 5-1 0,-9 16 1-1,-11 0 1 2,-9-1-2 1,-15-3-1 23,-14-3 1-25,-18-3 0-1,-14-2 0 0,-22-7-1 2,-10 1 1 0,-10-3 1-3,-3 2-1 2,-20-2-8 1,-55 0-20 28,-31 0 22-30,-22 0 6 1,-8 0 3 0,3-7-1 2,8-2 1-2,18 3-3-1,23 1-1 0,27 5 1 28,24 0 0-28,17 0 0 0,16 0 0 1,0 0 3-1,30 0 4 1,50 0 11 0,32 0-3-2,4 9-8 2,-3 7-6 24,-25 7 0-26,-20-10 2 0,-27-4-1 1,-21 0-2 2,-13-6 0-2,-7 6 0 1,-18 1-3 0,-51 5-20 25,-36-5 18-26,-7-4 3-1,-4-6 2 1,15 0-8-3,16 0-19 1,19 0-61 0,28 0-37 0,38 0-96 67,0 0-281-65</inkml:trace>
    </iact:actionData>
  </iact:action>
  <iact:action type="add" startTime="12576">
    <iact:property name="dataType"/>
    <iact:actionData xml:id="d1">
      <inkml:trace xmlns:inkml="http://www.w3.org/2003/InkML" xml:id="stk1" contextRef="#ctx0" brushRef="#br0">13765 9024 435 0,'0'0'209'31,"0"0"-82"-26,0 0-6 3,0 0-26-1,0 0-29-1,0 0 7-1,0 0-16 0,31 0 2-1,35 10 9 0,23 2-46 2,22 0-5-2,18-9 13 3,28-3-7-4,20 0-5 0,-6-3-10 10,-7-18 1-13,-17 5-6 4,-19 4 1 1,-5 4 7 34,-16 3-6-34,-27-1 11-3,-16 3-6 1,-26 0-3 1,-20-2-2 1,-16 5-1-1,-2 0-4 1,-38 0-8-2,-41 0-19 1,-39 0 27 0,-9 1 4 2,-18 15 1-3,-12-3-3 1,-8 4 0-1,5-6 0 2,14 4-1 1,23-6-1-1,18 8 0 0,24-7-2-1,25 1 3 0,25-2-2 0,18-7 2-1,13-2 0 2,5 0 2-2,64 0 0 1,38 0 15-1,37 0-9 2,20 0-7-2,-9 0-2 1,-16 0 2 1,-30 0-1 0,-33 0 0 22,-20 0 2-25,-23 0-2 2,-22 0 2 1,-2 0 3 0,-9 6-6 0,-13 3-1-1,-43 6-20 0,-31-6 21 0,-13 1 2 1,-13-5-1-1,-8 1 0-2,8 3 0 2,9-1-1 0,23 2 0 1,27-3-1-1,28-7 0 0,14 0 1 0,12 0 0 1,0 0 2-1,44 0-2 29,24-17 7-29,28-6 6-1,-11 8-8 3,-2 9-4 1,-9 3 2-2,-21 3-3-1,-14 0 1 0,-23 0-1 2,-16 0 0-2,0 0 0-1,-8 0-5 2,-40 2-13-1,-25 9 16 0,2-4 2-1,5 3 0 24,19-5-2-24,14-1 1 0,18-3 1 1,11 3-1-2,4-4 2 1,0 5 2 0,9 6 3 1,30 6-6-1,25 0 7-1,4-5-7 3,1-7-1 25,-8-5 0-26,-10 0-3 0,-22 0 2 0,-17 0 0 1,-8 0-4-1,-4 0 1 2,0 0-7-4,0 0-18-1,0 0-19 4,-16 0-57 23,-17 0-26-26,12 0 2 0,3 0-336 0</inkml:trace>
    </iact:actionData>
  </iact:action>
</iact:actions>
</file>

<file path=ppt/ink/inkAction47.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0-11-08T21:30:06.239"/>
    </inkml:context>
    <inkml:brush xml:id="br0">
      <inkml:brushProperty name="width" value="0.05292" units="cm"/>
      <inkml:brushProperty name="height" value="0.05292" units="cm"/>
    </inkml:brush>
    <inkml:brush xml:id="br1">
      <inkml:brushProperty name="width" value="0.055" units="cm"/>
      <inkml:brushProperty name="height" value="0.055" units="cm"/>
    </inkml:brush>
  </inkml:definitions>
  <iact:action type="add" startTime="11838">
    <iact:property name="dataType"/>
    <iact:actionData xml:id="d0">
      <inkml:trace xmlns:inkml="http://www.w3.org/2003/InkML" xml:id="stk0" contextRef="#ctx0" brushRef="#br0">18678 2357 454 0,'0'0'221'45,"0"0"-96"-44,0 0-14-1,0 0-60 9,0 0-26-9,0 0 10 0,0 0 3 1,0 0 9 5,4 0 11 7,-4 0 0-12,0 0 2 3,0 0-6 5,0 0-8 4,4 0-1-11,-4 0-7 15,0 0-6-17,0 0 3 3,0 0-7 6,6 0 2 1,7 0-4-7,5 0 0 8,11 0-18 4,-2 0 4-15,6 0 6 5,-2 0-1 4,-2 0 2 8,-2 0-13-17,1 0 2 16,1 0 1-15,-4 0-5 14,-7 0 1-5,-5 0-4-9,-1 0-2 3,1 0 1 13,-7 0-1-5,7 0-3-11,-9 0-19 0,4 0-11 16,0 0-6-5,4 0-10-12,-1 0-25 0,-6 0 15 22,-5 0-46-12,0 0-36-10,0 0-8 0,0 9-195 5</inkml:trace>
    </iact:actionData>
  </iact:action>
  <iact:action type="add" startTime="12511">
    <iact:property name="dataType"/>
    <iact:actionData xml:id="d1">
      <inkml:trace xmlns:inkml="http://www.w3.org/2003/InkML" xml:id="stk1" contextRef="#ctx0" brushRef="#br0">18718 2697 443 0,'0'0'245'8,"0"0"-79"-8,0 0-22 2,0 0-59 9,0 0-8-11,0 0 13 10,41 8 18 4,-21-8-32-12,5 0-13 2,4 0-6 11,1 0-22-14,4 0 5 3,-7 0-20 10,2 0-6-12,-6 0-8 16,5 0-1-17,-5 0-4 0,-3 0-1 10,-2 0 0-7,-7 0-1 13,1 4-4-13,-6-3-27 13,-1 6-43-16,-3 5-24 1,1 1-47 14,5 7-45-16,-8-15-135 4,0 2-474 5</inkml:trace>
    </iact:actionData>
  </iact:action>
  <iact:action type="add" startTime="13027">
    <iact:property name="dataType"/>
    <iact:actionData xml:id="d2">
      <inkml:trace xmlns:inkml="http://www.w3.org/2003/InkML" xml:id="stk2" contextRef="#ctx0" brushRef="#br0">19666 3161 456 0,'0'0'198'21,"0"0"8"-21,0 0-82 0,0 0-49 0,0 0-9 1,0 0-9 11,20 10-13-9,-20-17-7-2,0-35-10-1,0-20-6 13,0-20 22-12,0-13 14 34,0-12-37-32,0-4-4-1,-2-3 1-2,-6 16-5 1,-2 16 6 11,6 21-5-11,-2 19-5 14,0 10 2-2,6 17-2-12,0 2 0 2,0 6 1 10,0 3-4-13,0-2 3 11,0 4 0-3,0 2-1-8,0 0-1 11,0 0 6-7,0-4 11 7,12 3 10-5,18-3 9 2,14-2-10 4,-4 6-25-4,0 0 2-7,-6 0-6 7,4 0 5 0,1 0 2 3,2 11 3-5,2 16-6 5,2 7 5-4,0 5-3-6,6 3-4 10,-5 2-2-5,-4-1 0 7,-4 1-1-5,-8 1-1-7,-5 3 2 20,1 5-1-14,-7 1-3-6,-5 2 3-1,-1 1-2 13,1-5 2-8,-10 2-2 15,3-7 1-12,-7 0 2-8,0-10-3 1,0-2 0 14,0-6 0-8,-27-5 0-7,-11 2 0 17,-9-4-2-7,-6-2 2-9,-4-3 0-1,1 0 0 16,4-9 2-10,-1 4-2-5,7-7 1 14,3-2-1-7,-4-1 0-8,4-2 0 15,-5 0 2-6,7 0-1-9,5 0 2 4,3 0-2 7,15 0 2-5,5 0-1 6,5 0-1-2,0 0-1-10,4 0 2 9,-5 0-1 0,8 0-1-5,1 0 0 6,-3-2 0-6,3 2 0 6,0 0 0-4,0 0 0 2,0-3 0 0,0 3 0 1,0 0-1-1,0 0-2-1,0 0-8-3,0 0-11 7,0 0-27-7,0 0-37 10,0 0-43-13,10 0-69 12,-3 0-57-9,-4-5-309 12</inkml:trace>
    </iact:actionData>
  </iact:action>
  <iact:action type="remove" startTime="17167">
    <iact:property name="style" value="instant"/>
    <iact:actionData xml:id="d3" ref="#d0"/>
  </iact:action>
  <iact:action type="add" startTime="17110">
    <iact:property name="dataType" value="strokeEraser"/>
    <iact:actionData xml:id="d4">
      <inkml:trace xmlns:inkml="http://www.w3.org/2003/InkML" xml:id="stk3" contextRef="#ctx0" brushRef="#br1">25876 6583 539 0,'0'0'264'45,"0"0"-114"-39,0 0-20-1,0 0-65 0,0 0-19-4,0 0-31 1,0 0-7 5,26 30-8 89,-26-30-5-92,0 0-37 27,0 5-47-28,0 7-48-2,0-4-141-1,0 2-388 3</inkml:trace>
    </iact:actionData>
  </iact:action>
  <iact:action type="remove" startTime="17741">
    <iact:property name="style" value="instant"/>
    <iact:actionData xml:id="d5" ref="#d1"/>
  </iact:action>
  <iact:action type="add" startTime="17810">
    <iact:property name="dataType" value="strokeEraser"/>
    <iact:actionData xml:id="d6">
      <inkml:trace xmlns:inkml="http://www.w3.org/2003/InkML" xml:id="stk4" contextRef="#ctx0" brushRef="#br1">25778 7096 496 0,'0'0'178'123,"0"0"-96"-112,0 0 26-4,0 0-92 3,0 0-16 0,0 0-30-3,11-5-77 31,-11 5-113-30,0 0-192 3</inkml:trace>
    </iact:actionData>
  </iact:action>
  <iact:action type="remove" startTime="18368">
    <iact:property name="style" value="instant"/>
    <iact:actionData xml:id="d7" ref="#d2"/>
  </iact:action>
  <iact:action type="add" startTime="18532">
    <iact:property name="dataType" value="strokeEraser"/>
    <iact:actionData xml:id="d8">
      <inkml:trace xmlns:inkml="http://www.w3.org/2003/InkML" xml:id="stk5" contextRef="#ctx0" brushRef="#br1">26477 7292 119 0,'0'0'141'204,"0"0"-49"-204,0 0 76 1,0 0-43 5,0 0-46-3,0 0 1 0,0 0-41-1,-3 0-27 12,3 0-12-14,0 0-4 6,0 0-50-4,0 0-193-1</inkml:trace>
    </iact:actionData>
  </iact:action>
  <iact:action type="add" startTime="23336">
    <iact:property name="dataType"/>
    <iact:actionData xml:id="d9">
      <inkml:trace xmlns:inkml="http://www.w3.org/2003/InkML" xml:id="stk6" contextRef="#ctx0" brushRef="#br0">15654 3321 456 0,'0'0'148'27,"0"0"1"-27,0 0-52 1,0 0-49 2,0 0 0-1,0 0-9 0,0 0-1 13,11-5-4-14,1 5 14 1,5 0-20 1,11 0-1 20,0 1-5-22,-4 11 1-1,-1 3 3 9,1-1-11 11,-1 6 3-20,-4-4 2 1,2 7-6 11,-2-1-1 7,-1 1-3-17,-5 5 4-2,0 3-2 1,1 6-8 5,-4 7 7 13,3 7-7-13,-2-1-1-1,-1 1-1-3,3-6 2 38,-3-1 1-39,-3 2-1 2,2-4 2-1,-5 0 1 0,3 0-2-1,-1-5-3 12,1-3 2 8,1-6-4-19,3-1 7 0,-2 5 0 2,-3 8-2 36,0 1-2-16,1 4-1-20,-1-3 0-3,-2-5 2 0,-4-3-2 1,0-4-2-2,0-6 3 1,0-3-3-1,0-1 0 0,0-3 0 0,0 2 0 35,0-1 0-14,0 4 1-20,0 7-1 2,0 1 3-1,0 9-3-2,0 1 0 1,0 2 1-1,0 0 0 23,0 3-1-4,0-2 0-16,-9 2 0-2,-2-8 1 6,2 4 0-6,-3-10-1-1,-1-5 0 31,3-6 0-30,0-10 0 1,7-2-1 1,0-5 1-3,2 3-1 35,-8-3 1-18,6 2 0-17,2 2 0 2,-2-7 0 1,0 2 0-1,-1-1 1-2,4 3-1 2,-3-1 0 3,3-3 0 43,0 0 0-19,0 0-1-26,-3 0 0 0,3 10 1 1,-3-3 0 0,-1 7 1 2,4 2-1-2,-3-4 1 3,3-4-1 18,0-1 0-21,-2-7 0-1,2 0-1 1,0 2 1-2,0-2-1 1,-4 0 0 2,0 0-1 24,1 0-2-27,-5 0 0 1,-2 0 2-2,-3 0 0 0,3-12-7 4,3-12-2-4,-2-11 5-1,5-1 3 1,-3-5 2 2,4 0-2 28,-8 1 2-28,4 8-2 0,-4 3 2 1,3 9-4-3,-2 7 4 2,7 4 1 42,3 6-2-21,0 3 3-20,0 0-1 2,0 0 3-2,0 0 3-1,0 0 6-1,0 0 10-2,0 8-7 2,0 21-11 2,6 5 0 0,7 5 2-1,2 1-3 23,-2 4 7-23,0-1 0-2,0-4 1 2,-2-6-4-2,2-4 3-1,-5-6 4 1,3-6-1 14,-6-4 2 3,2-4 0-18,-1-4-1 3,-3-2-6 34,4-3 4-23,-4 0-1-11,0 0 0-3,7 0 2 1,4 0-3-1,15 0-6 0,5-6-2 2,11-22 0 13,1-6 0 19,3-5 1-30,-1 2 4-2,6 1 5 0,-8 2-1-1,-2 3 0-1,-7 6-6 1,-8 12-1 35,-8 1-2-17,-10 5-1-16,1 7 0-1,-8 0-1 1,-4 0 0-1,3 0 0 1,-3 0-1-1,0 0-3 0,0 0-34 4,0 0-41 13,0 0-42-19,0 0-73 1,0 0-80 30,-4 0-729-6</inkml:trace>
    </iact:actionData>
  </iact:action>
  <iact:action type="add" startTime="26466">
    <iact:property name="dataType"/>
    <iact:actionData xml:id="d10">
      <inkml:trace xmlns:inkml="http://www.w3.org/2003/InkML" xml:id="stk7" contextRef="#ctx0" brushRef="#br0">7557 3201 457 0,'0'0'134'38,"0"0"-45"-38,0 0 41 3,0 0-88 0,0 0 0 0,0 0 9 2,0 0-1-2,77-11-4-1,-57 11-8 0,-6 5 5 0,5 11-2 2,-1 4-10 23,5 2-8-25,-6 7-2 1,6-1-9-2,-5 6-5 2,-2 0-6-1,-3 3 5 2,-3 0 1 0,0 3-5 1,-3 9 5-2,4 1-6 43,-1 9 0-46,-3 3 0 4,5-1 1 0,-8 4-1 1,-1-9 5-1,1 1 0 0,2-1 1 0,-3-4 1 29,4 0-2-25,-4-2-3-5,0-2 9 2,1-8-5 0,-1-3-3 0,0-7 1-3,1 2 3 3,2 0 1 1,-3 8 1 30,-2 6-4-34,2-1-3 1,0-1-2 2,2-4 2-1,-5-6-1-1,0-10-2-1,0-3 5 2,0-11-1 0,0 4-1-2,0 1-2 23,0-2 0-22,0 8-1 1,0 0 0-1,0 5 0 1,0 2 0-1,-11 6 2 1,-2-4-3 19,6 1 1-21,-3 0 0 3,-2-5 4-3,1-4-4 3,4-2 0-2,-2-6-1 23,7-5 1-24,2-7 0 0,0 1 1 2,-2 0-1-3,-1-3 0 19,3 0 0-17,0 0 0-1,0 0 0 1,0 5 0-1,-5 4 2 35,0 4-4-35,-3 2 4 1,4-1-4 1,1-6 4-1,0-1-4 0,3-5 4 21,-6-2-2-21,6 0 0 0,0 0-3 0,0 0 2 1,0 0-1-1,0 0 2 52,0 0 0-52,0 0-3-1,0 0 3 1,0 0-1-2,0-9-3 1,0-28-16 1,-1-10 9-1,-12-12 8-1,0-3 4 2,0 9-3 24,-2 5-3-25,7 15-8 0,-5 8 6 1,5 8 0-2,4 8 5 38,1 6-5-18,3 3 7-20,0 0 0 1,0 0 2 1,0 0-1 0,-4 0 4-1,4 0-2 2,0 3 15-1,0 24 9 1,0 10-8 16,0 3-18-19,8 2 7 0,-2-3 6-1,4 3 2 30,-2 2-3-15,-3 3-1-14,5-2-6-1,-5-1 2 0,6-2 0 0,-2-8 2 11,-3-12 1-11,0-10-4 14,-2-9 6 315,-1-3 10-325,0 0-1 2,-2 0 3-2,15 0-9-3,7 0 1 1,6-5-4 2,12-19-8 2,-3 2-2-4,5-3 5 0,1-9 13 0,-1 0 8 2,1 4-6-2,-7-5-2 1,-2 10-10-1,-13 5-1 1,-3 7-1 1,-11 7-3-2,-2 3-1-1,-3 0-5 3,0 1 2 0,4 2-1-2,-1-3 0 1,-2 3-1-1,2-2 0 1,-4 2-1 0,6 0-9 0,-5-4-36 5,-1-2-67-5,-2 1-58 1,0 3-56-1,0 2-220-1</inkml:trace>
    </iact:actionData>
  </iact:action>
  <iact:action type="add" startTime="34254">
    <iact:property name="dataType"/>
    <iact:actionData xml:id="d11">
      <inkml:trace xmlns:inkml="http://www.w3.org/2003/InkML" xml:id="stk8" contextRef="#ctx0" brushRef="#br0">5138 7684 441 0,'0'0'118'16,"0"0"-7"-15,0 0-52 0,0 0-35 0,0 0 14 9,0 0 16-7,0 0 25 14,15-4-11-17,-15 4 3 4,0 0-16 11,0 0-7-13,0 0-9 6,0 0-6-3,0 5 2 3,0 19-15 3,0 3-10-8,0 3-10 7,0-1 3 5,0 5 0-15,0-6 11 3,0 0 1 6,0 0 5 5,0-6-7-12,0 1 0 9,0-3-9-5,0-1-1 27,0-2-1-33,-2-8-1 0,2-5 0 1,0 1 2 2,0-5-2 24,0 0 1-12,0 0 1-13,0 0 3 0,0 0 0-2,0 0 2 0,0 0 6 11,0 0-2-10,0 0 2 16,0 0-2-15,0 0 1 5,0 2-1 5,16-2 2-8,11 3-10 25,-2 2-1-15,4-5-1-13,1 4 1-1,3-2-1 0,7 1 2 1,0 0-2 24,-2 0 3-17,-3-1-1 24,4 2 1-22,-1-2 0-9,1 4 0-1,4 2 0 1,4-3-3 0,-7 2 5 2,-4-2-1-3,5 1-2 1,-8 0 1 8,8-3 1 9,-1 1-2-9,1 2-2-9,8 2 5 0,1 1-7 20,0-1 4-11,1-1-2-9,1 0-2 0,0-1 2 20,-2 0 1-8,3 2-1-12,1-3 1 1,3 2-2 19,2-2 1-10,-3 1-1-10,5 0 0 0,3 2 2 17,1 2-2-7,1 2 0-9,0-4 0-1,-5 1 0 23,3-6 0-14,0 3 1-8,0 0-2 0,2-4 1 16,-2 7-2-8,6-4-1-9,-4 3-1 0,-6 6 3 18,-2-5-1-7,1-1 2-11,2-2-1 1,0-3 0 16,3-3 0-6,-2 0 1-10,-1 0 1-1,-5 0-2 25,-3 0 0-23,-4 0 2-2,0 0 0 13,-7 0-1 2,3 0 0-15,-1 0 0 0,-1 0 0 5,5 0 0 5,-5 0 0 3,1 0-1-7,-2 0 1-5,-2-3 1 10,1 3 1-2,-5 0 0-9,2 0-3 14,-5 0 2-5,1 0-1-2,-4 0-1 3,-1-3 1-9,-9 0-1 8,5 0 0-2,-2 3 0 7,-5-2 0-4,5 2 0-9,-4-3 0 18,-2 1 1-12,6 2 0-6,2 0-1-1,4-3 1 15,-2 3-1-7,5-5 0-8,-4-2 1 15,2 5-3-7,-4-2 3-8,-1 0-2 16,-2-3 0-8,0 1 1-7,1 1 0 3,-1-1 0 5,-3 0 0-2,-1 4 0 4,-5-1 0-4,-1 1 1-7,-2 2-1 11,-7 0 0 1,-4 0 0-9,3 0 1 5,-3 0-1 2,0 0 0 1,0 0 2-10,0 0-2 6,0 0-1 4,0 0 1-9,0 0 0 9,0 0 0-6,0 0-2 3,0 0 2 8,0 0 0-16,0 0-3 7,0 0 3 2,0 0-1-4,0-10-4 8,4-12-5-7,-1-17 4 15,1-8-2-11,-4-10 6-9,2 5 4 2,-2 7-1-1,0 2-1 15,3 6-1-17,-3 9 0 18,4 9 1-10,-4 6 0-8,0 11-5 0,0 2-44 26,0 0 2-18,0 0-32-7,0 15-51 1,0 1-33-1,0 4-347 12</inkml:trace>
    </iact:actionData>
  </iact:action>
  <iact:action type="add" startTime="36210">
    <iact:property name="dataType"/>
    <iact:actionData xml:id="d12">
      <inkml:trace xmlns:inkml="http://www.w3.org/2003/InkML" xml:id="stk9" contextRef="#ctx0" brushRef="#br0">6935 8220 183 0,'0'0'218'17,"0"0"-51"-16,0 0-20-1,0 0-57 0,0 0-13 15,0 0 2-13,0 0-10 5,10 24-25 3,-10 3-22-6,0-3 4 13,0 4-4-17,0 2-6 3,0 0 4 9,-3 4 2-6,-8 3-6 1,-2-2-9-1,1 5 4 2,0 4 5 1,-1 4 1 0,3 9 3-6,4 0-3 11,-1 1 19-3,3-2-24-11,-1-2-5 16,1-4 7-4,1-7-4-12,3-2-4 1,0 0 1 8,0 6 11 0,0 0-15 5,0 5 8-7,0 1-9-6,7 3 7 8,12-3-4 1,-1-3-3-10,9-1-1 11,-2-11 3-3,-5-4-1 6,5-4-3-5,-2-3 3-9,-4-5 1 19,-2 1-2-11,4 4 0-8,-3 4-1 0,4 6 1 13,-6 0 0-2,0 5-2-11,-1-3 0 17,-2-1 0-6,-5 1 1-11,1-4-1 0,-2 2 0 16,2 2 1-5,1-4-1-11,0-5 0 21,-3-5 0-13,5-8 0-8,-8-8 0 0,1-4-1 15,-5-2 1-3,0-3 0-11,0 3 0-1,0-3-2 8,0 0 1 0,0 0 0-2,0 0 1 8,0 0 0-14,0 0-4 17,0 0 4-17,-13 0-6 27,-24-6-1-27,-10-22 3 2,-1-5 1 2,-2-1-4 25,3 3 2-29,8 2-3 0,7 7 4 1,7 9 3 25,10 3-2-9,5 10 3-16,3 0 0 0,1 0 3 0,6 0-1 0,0 0 1 3,0 0 2 10,0 0 10-13,0 0 6 19,0 26-1-8,18 10-3-11,11 1-16-1,5-5 4 0,-2 0 0 30,2-2 10-16,-2-3 7-14,-8-5-1 2,1 2 5-1,-6-16-6 0,-8-3 5 16,1-5-12-8,-11 0-1-9,2 0-10 13,-3 0 4-12,8 0-6 11,5 0 0-12,-5 0 1 16,8 0 4-7,0 0-3-9,0-17-2 13,4-15 1-5,4-5-1-8,0-12-1 19,1 1 0-8,-2 6 1-11,-6 5-2 1,2 5 2 15,0 8-2-5,-4 7 2-11,1 6-2 1,-3 9-13 14,-3-5-61-6,6 4-37-9,-15 3-109 15,2 0-62-1</inkml:trace>
    </iact:actionData>
  </iact:action>
  <iact:action type="add" startTime="37901">
    <iact:property name="dataType"/>
    <iact:actionData xml:id="d13">
      <inkml:trace xmlns:inkml="http://www.w3.org/2003/InkML" xml:id="stk10" contextRef="#ctx0" brushRef="#br0">13558 7719 416 0,'0'0'293'15,"0"0"-135"-15,0 0-28 0,0 0-75 0,0 0-29 21,0 0-7-20,7 101 10 2,-7-70 14 17,0 3 1-20,0 3 7 0,0-1-14 11,0-2-4-5,-3 1-8 12,-1-8-6-18,1-5-9 3,3-7-5 21,0-14-2-23,0-1 2 1,0 0 3 1,0 4 2 11,0-2 0-14,0-2-3 9,0 4-1 8,0 5 1-17,0-5 3 6,7 9-5 8,14-5-4-13,10-3 1 4,4 3 1 8,10-4 3-9,7 1-1 5,11-3 4 21,11 8 3-30,10-8 0 1,6 3 4 1,-1-2-6 29,6 0 8-12,-4 4 0-18,15-7 7 2,-6 2-9 0,0-2-1-2,-5 0-6 0,-2 2-6-1,0 1 8 15,-7-3-8-14,9 0 6 29,-3 0-7-17,5 0 2-13,3 0-1 0,-8 0-2 1,-8 0 2-1,-2 0 2 17,-7 0 2-7,-2-3 1-9,3-1 2 0,-3-6-4 19,1 0-3-7,4-2-2-12,-1 3 1-1,5 5 1 1,0-3-3 15,6 5 2-15,-4 2-2 16,5 0 2-4,0 0 3-12,-2 0 2 1,6 5-3 2,-2 7 0 7,-1-5-2-10,-1-1-1 12,-10 0 0-2,1-5-2-10,-16 6 2 18,-3-4-2-9,-7-1-2-9,-5-2 0 0,2 0 3 20,-8 0 0-4,3 0-1-15,1 0 1 0,4 0 0-1,-1 0-1-1,-3 0 2 19,-2-2-1-19,-3-1 0 20,-9 3 0 1,-8 0 0-20,-5 0 1-1,-9 0-1 1,-2 0 1-1,3 0-1 32,-8-3 0-18,5 3 1-14,-6 0-1 1,-2 0 1 1,2 0-1 0,1 0 2-1,-1 0-2 27,-3 0-2-16,0-11 0-11,0-19 1 2,0-22-9-3,0-18 6 0,0-18 3 31,0-11 1-17,0-12 0-13,10 10-1-1,-4 12 1 1,4 23-2 0,-7 26 0 3,0 22-38 13,-3 18-8-2,-3 0-23-13,-50 37-44-1,-7 36-82-1,24-22 9 24,16-1-489-4</inkml:trace>
    </iact:actionData>
  </iact:action>
  <iact:action type="add" startTime="39404">
    <iact:property name="dataType"/>
    <iact:actionData xml:id="d14">
      <inkml:trace xmlns:inkml="http://www.w3.org/2003/InkML" xml:id="stk11" contextRef="#ctx0" brushRef="#br0">14077 8217 419 0,'0'0'229'23,"0"0"-71"-21,0 0-47 0,0 0-50 1,0 0-1 13,0 0-15-16,0 0-5 1,7 0 11-1,-7 20-16 475,-4 2-12-454,-17 3 0-19,-5 4 1 1,-1 1 0-2,-2 4-7 2,1-4-4 0,-1 2 0-1,2-4-2 0,-4 3-5 2,-1 0-1-3,-2 5 0 2,3 1 8 0,-5 2-3 6,5 1 10-5,2-1-9 3,5 3 0-5,4-3-3 2,-4 4 1-1,6 2-1 2,-3-1 1-1,1 3 2-1,3-1-2 1,-2-1 3-2,1 0 2 0,4-2-4 1,1-5-2 0,0-1 0-2,3 0-3 2,-3 4-4 0,-3 2 1 0,1 2 0 2,2-4-2-3,0-3 2 1,3-2-1-1,5-2 3 1,-5 1-2 0,5 2 1-1,-3 3-1 4,5-1 0-2,1 4 1 1,-3-7-3-1,2-2 1-1,2 1 1-2,-2-3-2 0,3 2 2 3,0 6-1-1,0-3-1 1,0 2 0-1,-6-9 0 0,6-2 1 1,0-4 0-1,0-7-1 0,0-7 0 0,0 4 0 1,-3-6-1-1,3-2 1 1,0 5 0-2,0-2 0 1,0-2 1 1,0 3-1-1,-3-3 0 0,3 0-1 1,0 1 1 2,0-3 0-4,0-5-1 2,0 4 1-2,0-4 0 1,0 0-1 22,0 3-1-24,0-3 2 2,-1 0-2 1,-2 0-1 0,-10-7-9-1,-7-31-14-1,-4-13 15 2,-3-5 7-3,1-4 4 1,3 8-3 0,7 1-2 1,4 12-1-2,3 10 0 1,5 15 4 0,1 6 2 3,3 6 0-2,0 2 0 2,0 0 0-2,0 0 1 0,0 0 1 0,0 0-2 1,0 0 4-2,0 0-1 2,0 0 7-2,0 7 14 2,10 22 4 0,12 4-22 0,1 1 0 0,-1-1 11-3,-3 7 7 2,1-9-5 19,-3-1 1-22,1-1-3 1,-5-4-5-1,3-3 12 1,-3-2-1 0,-1-8-10 0,1-4-3 0,-8 2-1 1,5 0 2-1,-2 1-3 0,-1-3 5 0,2 0-4 1,1-4 2-2,3-1-1 1,4-3 4-1,11 0 0 25,5 0-5-13,6 0 1-10,2-20 0-1,2-11-3 0,-5 0-1 12,1-3 5 6,-8 7 5-19,-2 0 3 1,-2 2-2 27,-7 3-3-27,4 2-5 21,-10 3-1-19,-2 12-3 0,-11 2-5 1,-1 3 3 0,3 0-1-1,-3 0 0 0,0 0-1 38,0 0-1-19,0 0-1-21,0 0 1 1,0 0-1 0,0 0 0-1,0 0-11-1,0-5-24 3,16-4-43-1,12-13-50-1,12-6-80-1,-27 13-43 46,0 6-123-40</inkml:trace>
    </iact:actionData>
  </iact:action>
</iact:actions>
</file>

<file path=ppt/ink/inkAction5.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0-10-25T06:12:25.790"/>
    </inkml:context>
    <inkml:brush xml:id="br0">
      <inkml:brushProperty name="width" value="0.05292" units="cm"/>
      <inkml:brushProperty name="height" value="0.05292" units="cm"/>
      <inkml:brushProperty name="color" value="#FF0000"/>
    </inkml:brush>
  </inkml:definitions>
  <iact:action type="add" startTime="29842">
    <iact:property name="dataType"/>
    <iact:actionData xml:id="d0">
      <inkml:trace xmlns:inkml="http://www.w3.org/2003/InkML" xml:id="stk0" contextRef="#ctx0" brushRef="#br0">3756 18070 765 0,'0'0'171'106,"0"0"-87"-103,0 0 24 3,0 0-31-2,0 0-31-1,0 0 29 0,0 0 0 0,0 0-12 4,13 14-19-4,-13 16-13 0,0 2 20 17,0 5-20-18,0-9 2-1,0 2-7 0,-4-2 1-1,1 0-9 0,0-6 0 1,3-2-1-1,0-13-6 0,0-2-2 2,0-5-4-1,0 0 6-1,0 2-2 1,0-2 4-1,0 0-8 2,0 0 7-1,0 0-4 0,0 0 0 0,0 0-4 0,0 6 0 23,13-6 4-21,15 6-8-2,1-6 2-1,4 0 0 30,5 5 2-24,-5 1-4-5,6 1 9-1,-8-7-2 1,-4 8-1 7,1-4 3 26,-2 1-6-29,3 3 2 0,-2-1-5 22,4-1 6-24,5 0-3 1,0-1 3 0,9-2-4-1,-1 9 5-1,2-7 0 1,5 0-3 0,-2-2 5 24,5 2-8-24,5-5 6 0,-1 0-5 0,1 7 2 0,5-7-2 1,-7 10 6-2,1-4-3 55,-3 3 2-56,1 3 2 1,13-5-4 3,2 5 7-5,5-1-12 1,17-4 5 0,-7 5-4 1,4 0 3 1,2 2-3 0,-8 5 3 23,3-2 0-22,-4-3 1 0,-2-3-2 0,3 3-3 0,-7-1 0-3,7-3 0 52,0 4 0-46,0-8 0-1,-4 1 0-1,-6 5 0 9,-2-5 0-4,-3-2 0-6,-3 3 0 2,-2-8 0 27,1 6 0-28,-10 0 0-1,2-6 0-2,-1 5 0 2,-2-5 0 1,-6 6 0 0,4 3 0-1,0-4 0 1,-3-5 0-2,15 0 0 25,0 0 0-23,3 0 0 0,10 0 0-1,-1 0 0-1,-2 0 0 2,2 5 0 0,-1-5 0 0,-2 0 0 1,-10 0 0 22,3 0 0-28,-7 0 0 1,5 0 0 1,-2 0 0 0,-1 0 0-2,1 0 0 0,-4 0 0 1,2 0 0-1,3 0 0 0,-6 0 0 23,-2 0 0-4,-1 0 0-19,-8 0 0 1,0 0 0-1,-2 0 0 10,-3 0 0 4,2 0 0 4,1 0 0-17,5 0 0 2,-6 0 0-1,1 0 0-1,1 0 0 46,-2 0 0-29,6 0 0-17,-5 0 0-1,-1 0 0 1,1 0 0-1,-6-5 0 1,-2 5 0-1,2-5 0 3,4 5 0 1,-2-7 0 23,4 7 0-21,-1 0 0 2,4 0 0-7,-3 0 0 18,-4 0 0-19,0 0 0 3,-1 0 0-1,-7 0 0-2,7 0 0 15,-4 0 0 2,1 0 0-15,4 0 0 1,3 0 0-2,-2 0 0 41,2 7 0-25,8-7 0-13,-2 0 0 0,9 0 0-1,-1 0 0 1,-4 0 0 1,-2 0 0-2,-5 0 0 18,-2 0 0-18,2 0 0 0,-2 0 0 0,4 0 0 0,1 0 0 0,-1 0 0 16,4 0 0-18,-1 0 0 1,-5 0 0 1,2 0 0-2,-8 0 0 28,-3 0 0-27,2 0 0 2,-6 0 0 1,2 0 0 0,5 0 0 19,4 0 0-20,2 0 0 0,8 0 0 0,0 0 0 0,-2 0 0 26,4 0 0-26,-1 0 0 1,-1 0 0-3,1 0 0 2,0 0 0 25,3 0 0-28,12 0 0 2,-1 0 0 0,1 0 0 0,-2 0 0 1,-7 0 0-1,3 0 0 16,1 0 0-17,-4 0 0-1,1 0 0-1,-4 0 0 34,-4 0 0-12,-1-7 0-19,1 7 0-3,-8-2 0 2,2-2 0 0,6 4 0 2,1-2 0-1,-3 2 0 0,8-5 0 23,-4 5 0-23,2-6 0-3,-1 0 0 1,2-2 0 0,-2 8 0 3,3-5 0 11,-6 5 0 0,10 0 0-13,-2-7 0-2,-1 7 0 9,-6 0 0 27,-3 0 0-12,-1 0 0-20,0 0 0-2,5 0 0 1,-5 0 0 3,4-5 0-4,-1 5 0 1,-2 0 0 0,0 0 0 23,5 0 0-22,4 0 0-1,-5 0 0 0,-5 0 0 1,2 0 0-1,3 0 0-1,-4 0 0 16,4 0 0-17,1 0 0 1,-6 0 0 1,9 0 0-2,-3 0 0 25,-8 0 0-24,2 0 0 0,-8 0 0-1,-2 0 0 15,0 0 0-13,-5 0 0-1,7 0 0 20,-2 0 0-7,8 0 0-13,-5 0 0-1,-1 0 0-1,4 0 0 37,-4 0 0-15,5-12 0-20,-2 10 0 1,-2-4 0-1,-1 6 0-1,1 0 0-1,-1 0 0 3,-2 0 0 23,-1 0 0-23,0 0 0 2,0 0 0 1,4 0 0-2,-1 0 0 21,3 0 0-22,5 0 0-2,3 0 0 2,2 6 0 0,5 1 0-2,2 5 0 2,5 0 0 10,-2-4 0-13,-6-8 0 31,4 6 0-16,-5-6 0-11,2 0 0-4,3 0 0 0,-8 0 0 0,-8 0 0 0,-4 0 0 33,-7 0 0-21,-5 0 0-12,0 0 0 0,-3 0 0 0,1 0 0 1,2 0 0 18,-3 0 0-7,0 0 0-11,2 0 0 2,-2 0 0-3,-2 0 0 18,7 0 0-1,-4 0 0-16,14 0 0 0,-1 0 0 0,1 0 0 9,-4 0 0 7,2 0 0-15,-8 0 0-2,-7 0 0 12,1 0 0 4,-5 0 0-15,0 0 0 1,-6 0 0 22,1 0 0-16,-5 0 0-8,-3 0 0 0,-1 0 0 22,-5 0 0-14,-1 0 0-7,-3 0 0-1,3 0 0 4,-3 0 0 12,0 0 0-15,0 0 0 3,0 0 0 12,0-6-7-16,7-26-2 7,0-12 3 5,5-6 1 7,-1-11 2-6,8-11-7-11,3 0 4-1,-2-4-9 0,8 0 1 26,-1 1-11-26,-2 11-18 0,-6 15-6-1,-6 17-17 18,-12 21-51-7,-1 5-41-11,-4 6-51 0,-19 0-143 20,5 17-184-3</inkml:trace>
    </iact:actionData>
  </iact:action>
  <iact:action type="add" startTime="34018">
    <iact:property name="dataType"/>
    <iact:actionData xml:id="d1">
      <inkml:trace xmlns:inkml="http://www.w3.org/2003/InkML" xml:id="stk1" contextRef="#ctx0" brushRef="#br0">17835 18183 449 0,'0'0'238'15,"0"0"-86"-15,0 0-48 0,0 0-16 10,0 0-12 10,0 0-2-19,0 0-5 0,11 0 15 20,-11 0-1-19,0 0-24-1,0 13 3 5,0 19-2 6,0 12-11-10,0 3-32 18,0 10 4-19,-11 2 8 0,4 3-8 17,-6 4 0-17,3-9-6 35,0-5 0-35,3-16-8 0,1-3 12 2,3-10-7-1,1-9 0 17,2-9-5-19,0 2 5 0,0-7-3 1,0 0-4 14,0 0-2-2,0 0 3-11,-2 0 2 2,2 0-4 35,0 0 3-24,0 0-1-14,0 0-1 4,0 0-2-2,0 0 3-1,0 0 4 0,0 0-2-1,0 1 3 9,20 5-6-7,18-6 3 6,1 6-5 12,7-6-2-20,5 0 0 1,4 0 0-1,1 0 4-1,1 0 0 18,-1 0 6-4,-5 0-3-13,6 6 5 0,4-6 1 46,1 5-1-27,8-5-9-18,1 4 5-2,10 0-9 0,0 9 0 1,4-8 0-1,0 9 0 0,-6-9 0 0,1 7 0 9,-8 1 0 11,8-1 0-20,0 2 0 1,10-3 0 19,-9 4 0-12,-4-5 0-4,-8 2 0-4,-8-4 0 0,6-8 0 18,0 0 0-6,-4 0 0-12,5 0 0 1,5 6 0 22,1-1 0-14,3-5 0-9,5 6 0 0,2-4 0 21,0 3 0-11,3-5 0-10,0 0 0 0,-3 8 0 21,3-8 0-6,-2 0 0-13,-3 0 0 0,1 0 0-2,-8 0 0 1,5 0 0 24,-6 0 0-19,7 0 0 11,-1 0 0-17,-3 0 0 1,5 0 0-1,4 0 0 21,-7 0 0-14,5 0 0-6,-1 0 0-1,-3 0 0 23,4 0 0-16,4 0 0-7,-4 9 0 0,-8-5 0 16,-2 7 0-5,3-11 0-9,-15 6 0-1,6 0 0 19,-3-6 0-17,-5 5 0-2,-1-5 0 24,-1 3 0-8,1-3 0-17,-5 5 0 2,-3-5 0-2,-2 0 0 2,5 0 0 9,-1 0 0-10,1 0 0 7,-6 0 0 3,7 0 0-7,-7 0 0 11,2 0 0-15,1 0 0 9,1 0 0 0,2 0 0 0,-6 0 0 11,-2 0 0-7,-1 0 0-12,-3 0 0 2,2 0 0 0,-1 0 0 8,1 0 0-9,-1 0 0 2,6 0 0 9,-5 0 0-13,1 0 0 16,4 0 0-10,-5 0 0-6,-4 0 0 12,8 0 0 0,1 0 0-12,5-5 0 6,11-3 0 7,3 2 0-13,5 0 0 18,-2 6 0-12,0-5 0-6,0-1 0 11,1 2 0-4,8-1 0-4,-3 1 0 5,-9-4 0 0,-4 8 0 5,0 0 0-5,1-5 0-3,-4 3 0 15,3 2 0-12,-14 0 0-7,1 0 0 1,-8 0 0-1,-3-6 0 9,-3 6 0 1,-6-5 0 0,-2 5 0-10,-9 0 0 13,0 0 0-6,-1 0 0-8,3 0 0 11,-3 0 0 0,-2-6 0-9,-1 6 0 8,3-6 0 2,-3 6 0-12,3-2 0 16,-2-1 0-3,8 1 0-13,7-5 0 0,0-3 0 21,4 10 0-21,3-10 0 1,1 5 0 7,7 0 0 7,4-1 0-14,8 0 0 23,6 3 0-18,0 1 0-5,11-1 0-1,-4 3 0 18,4 0 0-8,-7 0 0-9,7 0 0-1,-2 0 0 10,-8 0 0 0,11 0 0-10,-6 0 0 14,2 0 0-3,-2 0 0-10,-2 0 0 13,-11 0 0-6,-4-5 0-8,-3 5 0 20,-8 0 0-12,-4 0 0-8,2 0 0 0,2 0 0 16,4 0 0-7,0 0 0-9,6 0 0 20,-3 0 0-10,4 0 0-9,0 0 0-1,-1 0 0 6,7 0 0 4,5 0 0 0,0 0 0 1,6 0 0-11,-1 0 0 6,-2 0 0 3,0 0 0 3,0 5 0-3,-4-5 0-8,-3 3 0 12,-5-1 0-4,-5 1 0-9,3 3 0 15,-2-6 0-8,-7 0 0-7,-3 0 0 15,-13 0 0-7,3 0 0-8,-9 0 0 13,-6 0 0-5,-1 0 0-8,-4 0 0 14,1 0 0-7,-1 0 0-7,-4 0 0 16,-1 0 0-9,7 0 0-6,0 0 0 9,1 0 0-3,-1 0 0-2,-1 0 0 9,6 0 0-5,1 0 0-9,-2 0 0 16,8 0 0 0,-6 0 0-16,5-9 0 0,-2 7 0 15,-3-1 0-13,0-9 0-1,2 12 0 9,13-5 0-1,4 0 0 3,10 2 0-2,-4-3 0-9,6 0 0 4,1 1 0 3,12-1 0 7,-3 2 0-8,6 0 0-7,-8 4 0 9,-1 0 0 1,7 0 0-9,-4 0 0 11,3 0 0-2,-3 0 0-10,-2 0 0 9,5 0 0 7,-8-5 0-14,-3 5 0 8,-4-7 0 4,-1-1 0-7,-5 2 0-7,-2 1 0 7,-5 5 0 6,0-6 0-5,-4 0 0-8,-7 6 0 14,-5-6 0-4,0 5 0-10,1 1 0 20,-2 0 0-11,5-7 0-8,2 2 0 3,3 5 0 1,0-5 0 5,3 5 0 0,4-7 0-9,2 7 0 8,-3-2 0 3,10 2 0-11,3 0 0 13,-2 0 0-6,5 0 0-8,0 0 0 14,1 0 0 0,1 0 0-13,2 0 0 2,5 0 0 5,-7 0 0-1,4 0 0-3,-9 0 0 11,-5 0 0-5,7 0 0-9,-4-6 0 9,-1 1 0 1,4-1 0-10,-8 0 0 16,-8-2 0-8,0 8 0-8,7 0 0 0,0 0 0 17,4 0 0-8,2 0 0-9,6 0 0 0,5 0 0 17,-1 0 0-8,1 0 0-9,-6 0 0-1,-8 0 0 15,-7 0 0-7,-7 0 0-8,-4 0 0 11,-9 0 0-1,-5 0 0-9,3 0 0 11,-4 0 0-4,-2 0 0-7,4 0 0 9,-3 0 0-1,2 0 0-4,-5 0 0 5,4 0 0 5,3 0 0-7,-6 0 0-8,5 0 0 15,-3 0 0-4,-1 0 0-10,3 3 0-1,-1 2 0 13,-3-5 0-5,0 6 0-8,-1-6 0 19,4 6 0-19,-5-6 0 19,8 5 0-9,0 1 0-10,0 3 0 0,0-4 0 9,0-5 0-2,-2 5 0 0,-5-5 0 3,1 0 0-1,-4 0 0-8,2 0 0 9,6 0 0-3,5-30 0-2,6-27 0 4,-3-11 0 0,1-6 0 4,-5-15 0-4,-2 2 0-9,4 6 0 17,-7 5 0-7,3 12 0-10,-1 16 0 0,-8 17-6 18,3 18-24-11,-7 6-24-7,0 7 0 15,0 0-32-9,0 12-33-5,0 32-53 9,0 18-28-4,0-27-112 10,0 1-452-3</inkml:trace>
    </iact:actionData>
  </iact:action>
</iact:actions>
</file>

<file path=ppt/ink/inkAction6.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0-10-27T04:42:35.202"/>
    </inkml:context>
    <inkml:brush xml:id="br0">
      <inkml:brushProperty name="width" value="0.05292" units="cm"/>
      <inkml:brushProperty name="height" value="0.05292" units="cm"/>
    </inkml:brush>
    <inkml:brush xml:id="br1">
      <inkml:brushProperty name="width" value="0.055" units="cm"/>
      <inkml:brushProperty name="height" value="0.055" units="cm"/>
    </inkml:brush>
    <inkml:brush xml:id="br2">
      <inkml:brushProperty name="width" value="0.05292" units="cm"/>
      <inkml:brushProperty name="height" value="0.05292" units="cm"/>
      <inkml:brushProperty name="color" value="#00B050"/>
    </inkml:brush>
  </inkml:definitions>
  <iact:action type="add" startTime="7927">
    <iact:property name="dataType"/>
    <iact:actionData xml:id="d0">
      <inkml:trace xmlns:inkml="http://www.w3.org/2003/InkML" xml:id="stk0" contextRef="#ctx0" brushRef="#br0">2424 17865 49 0,'0'0'294'136,"0"0"-170"-134,0 0-14-2,0 0 14 1,0 0-28-1,0 0-23 2,0 0-16-2,0 0 1 1,0 0-12-1,0 0-11 0,0-8-3 1,0 8-4-1,0 0 6 9,-4 1-4-9,-5 16 7 1,5 10-14-1,-7-8-4 0,6 7-6 1,-4-7-1-1,6 3-7 0,-6-2 1 0,7 5 0 0,0-6-1 0,-1-1 0 0,0-4-3 0,3-3 5 1,0-9-2-1,0 3 3 0,0 2-2 26,0-2-1-15,0 0-1-10,0 2 1 1,10-4 1 0,2-1-3 6,2-2 0-8,0 3-2 11,7-3 1-1,-2 0 0-10,6 0 3 11,1 0-3-3,-3 0 0 13,5 0 3-13,-2 0-2-7,0-3 4-1,-9 1-4 19,3 2 9-9,-5-3-7-9,4 3 8-1,7 0 0 163,-6 0-3-150,8 0-3-13,-2-7-2 1,0 7 3 0,1-5-5-1,-2 5 4 1,4 0-2-1,-6 0 4 1,0 0-2-1,-2 0-2 0,2 0 2 0,-1 0-3 1,-2 0-1 0,8 0-2 0,-11 0-1 1,6 0 2-2,-5 0-1 0,5-5 0 3,-4 5 1-3,2-7-1 2,0 6 0 1,5 1-1-3,1-4 0 2,2 2 2 0,2 2-1 2,-4 0 1-3,-1 0-2 9,-5 0 4 2,2 0-3-11,-9 0 0 4,2 0 1 4,5 0-1 2,-6 0 1-7,9 0-2 11,-1 0 1-1,4 0 0-13,2 0 0 0,-1 0 0 3,2 0 1 4,5 0-2 0,-2 0-1 3,4 0 0-6,-7 0 2 88,3 0-2-75,4 0 2-12,-10 0-1-1,-4 0 1-4,-2 0-1 1,-2 0 1 0,-5 0-1 0,2 0 2-1,0 0-2 0,4 0 2 2,-5 0-1-1,1 2-1 1,-3 3 2 1,-2 7-3-3,-2-7 2 0,-2 5-1 9,-2-5 0-9,3 1 0 0,-5 0 1 0,-1-6 1-1,1 5-1 12,5-3 0-4,-6 11 0-8,5 5-1 11,-1 9-2-6,0 9 0 127,1-6 2-129,-3 2 0-3,-1-7 2 0,3 0-2 1,-6-14 1-1,0-3-1 0,3 5 1 1,-3-13 0-1,0 0 1 0,0 0-2 0,1 0 0 1,-1 0-4-1,7 0 0 0,2-21-4 0,3-10 2 1,-1 6 5-1,1 0 0 1,1 3 2 9,0 7-2-4,-3-2 1-5,-1 10 0 8,-5 0 0-3,6-1 0 8,-4 6 0-10,1-2 1 128,1 4 0-128,9 0-1-3,-1-5 2 2,3-1-1-3,6 0-1 1,-5 4 1-1,4-2-1 0,5 4 0 0,-1 0 0 0,4 0 3 1,0 0-2-1,3 0 1 0,2-1-1 1,7-6-1 0,-1 2 1 1,-2 0-2-1,-8-2 2-1,3 5-2 0,-5 2 1 0,-2 0 0 10,-2 0 1-5,2 0 0 9,0 0 4-13,-1 0-5 7,4 0 2-1,-5 2 0 114,2 5-2-121,-1-7 1 0,-2 5-1 0,1-5-1 0,1 0 1 0,1 0 1 1,6 5-1 0,0 2 0-1,2-7 0 0,-1 0 0 0,5 1 1 0,-2-1-1 0,-1 0 0 1,-5 0 0-1,-2 4 0 0,-4-4 1 9,-4 2-2-5,-2 4 2 91,-5-6-1-89,1 6 1-6,-5-6-1 0,-1 0 0 0,1 0 0 0,-1 0 0 0,0 5 0 1,-4-5 0-1,6 0 2 0,1 0-3 0,-2 4 1 2,-2-4 0-2,-4 0 0 0,-5 0 1 96,7 0-1-93,-4 0 0-3,-4 0-1 0,1 0 1 0,2 0 0 0,5 0-2 1,0 0 1-1,4-21 0 0,1-12 1 2,7-5-1-2,-4-6 1 3,-6 7 0-2,3 2 0 0,-1 3 0 5,0 8 1 0,-8 11-2 8,5 5 1-9,-8 3-2-5,-1-1 1 9,7 6-1 149,5 0-9-154,2 0-8-3,7 19-48-1,-4 18-66 0,-8-20-81 1,-9 3-110 0</inkml:trace>
    </iact:actionData>
  </iact:action>
  <iact:action type="add" startTime="10077">
    <iact:property name="dataType"/>
    <iact:actionData xml:id="d1">
      <inkml:trace xmlns:inkml="http://www.w3.org/2003/InkML" xml:id="stk1" contextRef="#ctx0" brushRef="#br0">4311 18702 148 0,'0'0'151'10,"0"0"-51"-2,0 0-19-8,0 0 0 119,0 0-5-113,0 0-6-5,0 0-12-1,60-6-9 0,-56 6-9 1,-4 0 15 0,0 0 9-1,3-5-11 1,-3 5-19-1,0 0-8 0,0 0-5 0,0-6-7 0,0 6-4 1,-10 0-3-1,-19 0 9 0,-3 0-3 7,-7 0 1-7,-2 11-6 5,-2 14 5 125,-1 7-5-122,1 5 2-8,4-7 2 2,7 4-2-1,3 3 5-1,8-7-4 1,11-10-2 1,6-1-4-1,4-2 0-1,0-9-2 1,25-3 0 0,18-5-1-1,5 0-2 3,1-24-2-1,2-21 2-2,-5-2-2 0,5-7 5 1,-5-6-5 0,1 2 3 6,-8-10-1-6,-7 4 0 7,-3 3-1-1,-6 4 0 0,-6 13 0 0,-6 9 1 12,-1 13 0-10,-4 10-2-8,-5 2 3 2,2 3-1 4,-3 7 0 132,0 0 0-133,6 0 1-5,-6 0 2 0,0 0 1-1,0 0 1 0,0 24 1 1,0 6-2-1,0 15 3 0,0 16-1 0,-10 11 5 0,-6-3 2 1,5-1-2-1,-4-12-2 0,7-6-3 0,1-7-2 5,1-12-3-4,2-3 1 0,4-11-2 0,0-7-1 1,0 0 0 1,0-10-10 5,10 10-14-8,5-3-26 15,-2-7-5-8,-3 5-12-6,3-5-16 7,-6 0-27 0,5 0-69 6,-11-3-67-7,2-6 20-6</inkml:trace>
    </iact:actionData>
  </iact:action>
  <iact:action type="add" startTime="11090">
    <iact:property name="dataType"/>
    <iact:actionData xml:id="d2">
      <inkml:trace xmlns:inkml="http://www.w3.org/2003/InkML" xml:id="stk2" contextRef="#ctx0" brushRef="#br0">4729 18634 194 0,'0'0'245'8,"0"0"-147"-4,0 0-2-4,0 0 11 2,0 0-35 0,0 0-18-1,0 0-3 3,17 0-2-4,-4 0-1 0,2 0 4 0,4 6-4 19,1 13-2-9,0 4-4-10,5 3-5 1,2-1 2 5,-2 6-12 17,-5 2-5-16,3-10-9-7,-7-3-4 1,-4-6-5 21,-3-9-2-22,-1-5-2 7,4 0 0-7,-8 0-3 283,8 6-11-243,-8-6-13-39,4 0-17 0,-4 0-28 0,-4 0-59 2,0 0-109-1,0 0-257-2</inkml:trace>
    </iact:actionData>
  </iact:action>
  <iact:action type="add" startTime="11699">
    <iact:property name="dataType"/>
    <iact:actionData xml:id="d3">
      <inkml:trace xmlns:inkml="http://www.w3.org/2003/InkML" xml:id="stk3" contextRef="#ctx0" brushRef="#br0">5126 18570 404 0,'0'0'155'12,"0"0"-85"-11,0 0 32 0,0 0 0 2,-180 166-38-1,134-119-20-1,4 5 4 1,13-3-11 0,0-7-10 14,10-13-2-15,12-7-7 1,2-9-5 2,5-13-11-2,0 8-2 0,0-8-4 0,0 0-35-2,0 0-53 7,0 0-106-5,8-8-145-1</inkml:trace>
    </iact:actionData>
  </iact:action>
  <iact:action type="add" startTime="13086">
    <iact:property name="dataType"/>
    <iact:actionData xml:id="d4">
      <inkml:trace xmlns:inkml="http://www.w3.org/2003/InkML" xml:id="stk4" contextRef="#ctx0" brushRef="#br0">5942 12357 252 0,'0'0'141'29,"0"0"-64"-27,0 0 18-1,0 0 12 4,0 0-21-3,0 0-34 1,0 0-4-2,0-4 5-1,0 4-3 10,0-2-13-7,0 2-12-1,0 0-1-2,0 0-3 0,0-4-5 21,0 4-15-11,0-2 4-7,3-1 3 3,10 1-4-5,0 0 1 11,2-2-4-11,0 0 2 10,1 2-1-3,-3 2-1-7,-5-3 0 13,-5 3 0 1,-2 0 6-14,-1 0 13-1,3 0-4 239,-3 3-5-231,6 14-5-8,-6 2-4 1,0 4 0-1,0 2 0 1,0 4 5-1,0-1-2 0,0 8 1 1,0-1-1 1,0 3 8-2,-6 5 1 2,-1-1 1-2,-3 0 4 1,4 0-7-1,-1 0 2 0,4-9-10 2,-3 4-2-2,1-8 0 0,1-4 0 0,1-1 1 0,0-7-2 1,-2 1 4-1,3 2-5 0,-1 2 6 0,3 6-6 0,-3 6 4 2,3-3-3-1,0 0 6 1,-4 0-5-1,1 2-1 1,3 4 3 0,-1-1-1 5,-4 4 0-6,5 2 2-1,-4 3 4 17,4 0-1-16,0 3 2-1,-3-4 4 2,3 1 0 2,0-3-10 21,0 2-1-9,0-3 3-16,0 4-5 2,0-6 1 0,0-1 0 0,0-6 5 43,0 0-6-23,0-5 3-19,0 4-3 0,0 3-1-1,0 9 3 0,0-2-2 1,0 4 3 2,0 1-1-2,0-2 1 1,0-2-1 15,0 4 1-16,0-11-1-2,0-3 1 3,0-7-3 0,0-7 0 12,0-1 0-14,0-4-1-2,0 4 3 1,0 0-3 36,0-3 0-21,0-2 0-14,0-4 0 1,0-1 0 0,0-3 0 0,0 2 0-1,0 2-1 15,0 5 1-16,0 10 0 1,0 2 3 1,0 3-3-2,0 4 0 16,0-2 0-14,0 1 0-2,0-6 0 21,0 1 0-7,0 5-1-14,0-1 2 0,0 4-1 0,0 0 0 7,0-11 0 7,0-4 0-12,0-1 0 38,0-1 0-25,0-4 1-15,0 1-1-1,0 4-1 1,12-1 1 0,-4 0 0 2,8 2 1 0,-9-6 0 0,7-1-2 18,-1-4 0-18,0-2 0-1,0 0-1 2,-2-1-1 12,2-3 3-15,0 4 1-1,-5-2-1 36,-1-1 0-23,-1-3 2-12,4 5-2-1,-4-5-1 1,4 5-2-1,3-5 3 1,-2 0-3 4,5 0 1 30,-3 0-1-22,-5 0 0-11,5 0 3 1,-3 0-2-1,-6 0 1 0,2 0-4 1,-6 0 1 13,0 0 0-14,0 0 1 2,0 0-1-4,0 0 3 24,0 0-2-22,0 0-1 0,0 0 1 1,-26 0-3 27,-2 3 6-21,-4 8 0-8,1 6 1 2,-1-3-1 0,4 6 0-2,3-3 0 3,5 6 2 10,1 2-1 8,9 3-1-14,0 1 2-7,4 3-2 1,6 0 1-1,-4 5 1 208,4 1 2-209,0 5 0 10,0 2-1-10,0-3 2 2,0-2-1-2,0 4 2 0,0-2-6 1,0 3 6-1,0 4-4 0,0 0-1 1,10 3 0-1,-3-3 3 4,-4-4-3-4,0 0 1 0,-1-2 2 1,3 2-3-1,-2-3 0 0,0 2 0 2,-1 1 0-2,0-2 0 2,3-4 0 5,-1-3 0-5,1 1-1-1,-3-5 3 2,-2-2-2-1,5 2 3-1,-5-2-4 0,3 2 2 0,-3-2-2 3,3 4 2-4,-3 3-1 1,0 0 0 13,0 10-1-13,0 0 0 0,0-13 1 1,2 1 0 25,-2-3-1-14,5-7 0-12,-2 0 1-1,0 4-1 1,-2-7 1-1,2 3-1 21,3 4 0-8,-3-4 0-12,-2 0 1 1,-1 6 0-1,0 7 0 24,0 1-1-16,0-1 0-8,0 5 0 0,0-13 0-1,0-4 1 18,0 0 1-13,0-8 0-4,0 9 1 5,0-5-2 6,0-8-1-6,0-3 0-3,0-4 0 12,0 0 0-15,0 3 0 9,0-6 0-2,0-1 0 135,0 0 0-133,0 2 1-6,-1 1-3-2,-28 5 3-1,-2-3-3 0,2-1 1 1,5-2 1-1,5-5 0 1,7 5-2-1,3-5 0 2,9 0-5-2,0 0-22 0,0 0-33 1,16-10-67 1,5-3-27-1,-1 11-146 0</inkml:trace>
    </iact:actionData>
  </iact:action>
  <iact:action type="add" startTime="15495">
    <iact:property name="dataType"/>
    <iact:actionData xml:id="d5">
      <inkml:trace xmlns:inkml="http://www.w3.org/2003/InkML" xml:id="stk5" contextRef="#ctx0" brushRef="#br0">6673 14815 250 0,'0'0'253'9,"0"0"-181"-9,0 0 34 0,0 0-38 0,0 0-19 0,0 0-8 0,0 0-3 0,24-36 5 1,-24 36-3-1,0 0-10 0,0 0 4 0,-10 0-12 0,-17 0 22 0,-5 9-9 0,-6 18-14 1,-3 8 3-1,-4-1-2 2,3 7-7-1,3 4 9 10,7-2 3-6,5 1-3 9,9-5-3-10,8-4-1 3,9-8-4 101,1-7-4-107,0-3-5 0,0-6 0-1,25-2-6 0,2-9 3 0,2 0-3 0,4 0-1 1,-2-5 0-1,2-25 1 0,-5-9-2 0,-8-18 0 1,3-10 0-1,-4-14 1 0,-2-15-2 1,-1-10 1 9,-3-1 0-6,-2 6 0 7,-7 20-2-8,0 14 3 5,1 18-1-1,-5 21 1 2,1 14-1-5,-1 9 1 11,0 5 0-14,0 0-1 107,0 0-3-108,0 19 4 0,0 24 21 0,0 4-9 0,0 7 2 0,0 5 1 0,-6 2-1 1,-1 4-2-1,6 2-7 0,-5 9 1 0,-3 8-1 0,5 1 3 0,-6 3-2 1,-3-24 5 94,2-9-8-91,4-15 2-4,0-12-3 0,7-15-2 0,0-6 0 1,0-4-3-1,0-3 0 0,0 0-22 0,11-17-30 1,16-22-32-1,2-9-4 1,-8-4-38-1,-5 0-69 0,-13 33-125 9,-3-2-189-5</inkml:trace>
    </iact:actionData>
  </iact:action>
  <iact:action type="add" startTime="16293">
    <iact:property name="dataType"/>
    <iact:actionData xml:id="d6">
      <inkml:trace xmlns:inkml="http://www.w3.org/2003/InkML" xml:id="stk6" contextRef="#ctx0" brushRef="#br0">7244 14442 354 0,'0'0'73'8,"0"0"-6"-6,0 0-5-1,0 0-20-1,0 0 13 1,0 0 5-1,6-9-1 0,-6 4-5 0,0 2-23 0,0-8-14 1,-14-1 16-1,-6 1-1 0,-2-1-14 1,-1 4-10 0,7 3 0-1,-4 0-6 0,4 2 0 5,0-1 3 4,-1 4-4-3,7 0 6 94,-1 0 5-99,0 0 10-1,4 15 9 0,-2 9 10 0,-3 11-4 0,8 7-4 1,1 3-14-1,3 8-2 0,0 9 1 2,0-1 1-1,0 6 1 0,0 5-2-1,0-5 0 0,0 1-9 15,0-12 0-15,0-11-3 8,0-8-2-1,0-12-1 105,0-5-2-106,0-10-1-6,0-1-4 1,0-7-16 0,6 1-19-1,7-3-9 1,4 0-43-1,6 0-46 0,-18-14-118 0,2 4-102 0</inkml:trace>
    </iact:actionData>
  </iact:action>
  <iact:action type="add" startTime="16678">
    <iact:property name="dataType"/>
    <iact:actionData xml:id="d7">
      <inkml:trace xmlns:inkml="http://www.w3.org/2003/InkML" xml:id="stk7" contextRef="#ctx0" brushRef="#br0">7255 14788 380 0,'0'0'142'13,"0"0"36"-12,0 0-36 1,-206-63-49 6,159 61-36-5,13 0-16 18,4 2-14-13,5 0-11-8,-2 0-8 1,9 0-8 11,-5 0 0-12,0 4-1 16,1 5-46-12,-4-3-88 318,20-4-165-314,-1-2-299-8</inkml:trace>
    </iact:actionData>
  </iact:action>
  <iact:action type="add" startTime="18061">
    <iact:property name="dataType"/>
    <iact:actionData xml:id="d8">
      <inkml:trace xmlns:inkml="http://www.w3.org/2003/InkML" xml:id="stk8" contextRef="#ctx0" brushRef="#br0">3327 13346 349 0,'0'0'325'7,"0"0"-196"-6,0 0-68-1,0 0 0 0,0 0-34 0,0 0-20 0,0 0 13 0,-27-23 5 2,5 23-5-1,3 0 0 0,-3 0 4 2,-4 0 0 2,1 0 3 5,-2 19-1-6,2 13 3 9,1 7 2 87,0 3-6-95,7 0-4-5,1-2-3 0,6-1-2 0,9-6-6 5,1-6-6-5,0-3 1 1,0-7-2 0,0-4 1-1,11-3-4 0,9-8 0 2,9-2-4-1,-4 0 1 0,3-5 0 0,1-34-2 3,-2-15-2 2,-1-13 3-1,0-12 2 4,-5-7-4-3,-1-2 0 107,-10 3-6-113,3 13-1 7,-3 15 2-7,0 18 2 1,-7 14 8-1,-1 13-4 0,-2 12 4 0,0 0 1 0,0 0 3 0,0 7-1 1,0 25 4-1,0 8-1 1,-2 8 3-1,-11 5 6 0,0 12-1 1,0 3 0 11,6-1-4-5,-6 0-1-7,0-5-4 10,3-11 1-4,5-13-5 4,-3-4 0 3,8-14-4-3,0-6-15-9,0-8-23 3,4-6-30 9,19 0-66-9,-11 0-200 136</inkml:trace>
    </iact:actionData>
  </iact:action>
  <iact:action type="add" startTime="18724">
    <iact:property name="dataType"/>
    <iact:actionData xml:id="d9">
      <inkml:trace xmlns:inkml="http://www.w3.org/2003/InkML" xml:id="stk9" contextRef="#ctx0" brushRef="#br0">3859 12941 119 0,'0'0'378'10,"0"0"-306"-9,0 0-56-1,0 0 29 16,0 0 13-15,0 0-18 19,-77-26-9-13,51 26-15-7,3 0 12 0,3 0 6 122,-4 6-1-122,4 8-7 0,-2 1 3 1,6-1-4 0,-2-3-16-1,6-2 5 0,2-1-6 1,0 2-1 0,4 2-5 2,-1 7 3-3,2 13 8 1,-3 6 15 1,2 14 3-2,4 2 5 2,-5 0 0 3,1 3 3-4,3-5-1 9,3-3-14-9,-2-4-6-1,2-4-10 120,0-9 0-120,0-4-7 1,0-11-1-1,0-9 0 0,0-4-1 0,0-4-6 0,0 0-19 0,11 0-27 0,17-17-51 1,-1-10-64 0,-18 10-90 1,0-1-268-1</inkml:trace>
    </iact:actionData>
  </iact:action>
  <iact:action type="add" startTime="19175">
    <iact:property name="dataType"/>
    <iact:actionData xml:id="d10">
      <inkml:trace xmlns:inkml="http://www.w3.org/2003/InkML" xml:id="stk10" contextRef="#ctx0" brushRef="#br0">3810 13226 581 0,'0'0'225'13,"0"0"-118"-12,0 0 4 7,-202 40-45 4,146-22-28-5,5-7-10-3,5 1-9 6,15-4-7 3,7 0-12-11,12-3 1-1,8 1-1 16,4 0-12-11,0 0-69-5,4-6-93 156,12 5-358-148</inkml:trace>
    </iact:actionData>
  </iact:action>
  <iact:action type="add" startTime="19577">
    <iact:property name="dataType"/>
    <iact:actionData xml:id="d11">
      <inkml:trace xmlns:inkml="http://www.w3.org/2003/InkML" xml:id="stk11" contextRef="#ctx0" brushRef="#br0">3962 13986 461 0,'0'0'245'12,"0"0"-139"-11,0 0 5-1,-162 0 0 5,70 3-42-5,-8 0-6 0,-7 3 1 13,-3-1-12-12,3 3-11 1,7 4 0-1,13-3-13 1,8-1-5 9,17-3-12-1,11 2-8-10,19-5-3 23,19 1 0-22,9-3-1-1,4 0-3 13,4 5-41-7,25 6-50-6,-5-2-94 212,-9 2-185-211</inkml:trace>
    </iact:actionData>
  </iact:action>
  <iact:action type="add" startTime="20085">
    <iact:property name="dataType"/>
    <iact:actionData xml:id="d12">
      <inkml:trace xmlns:inkml="http://www.w3.org/2003/InkML" xml:id="stk12" contextRef="#ctx0" brushRef="#br0">3214 14476 289 0,'0'0'142'7,"0"0"-81"-6,0 0 35 0,0 0-16-1,0 0-34 0,-188 110 12 0,151-74-4 3,17 1-15-2,4-7 3 0,9-8-9 0,5-2-14-1,2-6 3 1,0 3-6-1,15-8-7 0,12-7-6 0,5-2-3 0,-7-2-5 0,3-46-3 1,-2-16-8 0,0-16-6 0,-6-1-9 0,0 2-6 5,-1 4 10-5,-7 1 9 7,-4 7 14-5,0 13 4 16,-7 21 0-7,-1 16 0-11,0 17 1 0,0 0 2 1,0 30 30 21,0 24 13-8,-4 10-22-12,-9 3 29-2,-2-3 5-1,2-2-9 1,0-10-27 29,3-2 5-29,1-6-12-1,2-8-5 2,6-11-5 18,1-5-5-9,0-10 0-9,0-3-11-1,8-7-25 1,13 0-56 2,-7 0-98 26,-4-12-154-17</inkml:trace>
    </iact:actionData>
  </iact:action>
  <iact:action type="add" startTime="20567">
    <iact:property name="dataType"/>
    <iact:actionData xml:id="d13">
      <inkml:trace xmlns:inkml="http://www.w3.org/2003/InkML" xml:id="stk13" contextRef="#ctx0" brushRef="#br0">3375 14388 550 0,'0'0'171'8,"0"0"-82"-7,0 0-7 0,0 0-33 7,0 0-4-7,0 0 5 0,32-9-10 0,-16 9 6 22,-2 17 15-21,9 17 8-1,-2 6-21 6,2-1-8 3,-3-2-4 16,1-6-17-11,-6-3-9-14,0-6-8 0,-2-2 0 2,-6-8 0-1,2-10-4-1,-5-2-1 258,4 0-17-234,5 0-34-18,-6 0-50-6,4-26-56 2,-9 9-170-1,-2 2-396 4</inkml:trace>
    </iact:actionData>
  </iact:action>
  <iact:action type="add" startTime="21422">
    <iact:property name="dataType"/>
    <iact:actionData xml:id="d14">
      <inkml:trace xmlns:inkml="http://www.w3.org/2003/InkML" xml:id="stk14" contextRef="#ctx0" brushRef="#br0">3753 14273 197 0,'0'0'201'15,"0"0"-102"-15,0 0 17 1,0 0 29 3,0 0-60-3,0 0-26 1,-8 4-4 1,-24 23-4 1,-9 10 12 12,-2 1-37-15,-8 11-1 2,4-5 3-1,4-5-5 0,5-2-9 2,12-12-5-3,6-2-3 0,10-9-5 1,4-6-1-1,6 1-4 1,0-3-25-1,0 4-60 2,0-3-94-2,0 2-235 2</inkml:trace>
    </iact:actionData>
  </iact:action>
  <iact:action type="add" startTime="31523">
    <iact:property name="dataType"/>
    <iact:actionData xml:id="d15">
      <inkml:trace xmlns:inkml="http://www.w3.org/2003/InkML" xml:id="stk15" contextRef="#ctx0" brushRef="#br0">26654 16098 412 0,'0'0'281'8,"0"0"-152"-7,0 0-40 0,0 0-49-1,0 0-19 0,0 0-7 0,0 0 1 4,0 0-1 5,0 0 7 86,11 20 18-92,-11-3 5-3,0-2-7 0,0 5-6 1,0-3-6 0,0 0-9 0,0-4-6-1,0 1 0 1,0-1-6-1,0-13 4 0,0 2-2 1,5 1 7-1,8-1-1 0,3 1 6 99,6-3-6-99,-2 3-3 1,4-3 1-1,3 0-2 1,-2 0 4 0,7 0-4 0,0 0 4 0,-3 0-4-1,2 0 3 2,-3 0-3-2,5 0 0 1,-2 0 0-1,2 0-2 0,6 0 2 8,2 0-5-1,-1 0 6-2,-6 0-6 10,-4 0 3-12,-4 0-2 10,0 0 4-10,-1 0 1 5,-2 0 0-3,0 0 1 93,6 0-8-92,-7 0 3-6,4 0-3 0,5 0 0 0,-4 0-1 0,-1 0-1 0,5 0 2 1,-11 0-2-1,9 0 0 0,-3 0 3 0,2 0-2 1,-1 0-1-1,2 0 3 0,2 0-3 7,-4 0 3-1,2 0-2 7,-4 0-1-9,1 4 1 100,-3 3-1-98,-3-1 2-6,-4-4-2 1,-4 3 3-1,1 2-3 0,-3 3 9 0,7 0-8 0,-8 1 4 0,1 2-2 0,-5 5-1 0,0-1 3 1,-2 5-2-1,-3 3-1 0,0 4-2 0,0 4 3 9,0-1-3-2,0-2 2 117,0-7-2-115,0-10 0-9,0-4 0 0,0-5 0 0,0-4-1 1,0 0-1-1,0 0 2 0,0 0-2 0,0 0 0 0,3-17-2 0,12-15 1 0,-1-5 1 1,2 7 2-1,-3 2 0 0,3 9 0 0,-1 6 0 0,-2-4 0 0,0 12 2 11,-2-1-2-3,4 4 2-8,-2 2-2 337,9-6 2-333,-1 6-2-3,7 0 0-1,-1 0 2 1,7 0-2-1,2 0 1 1,2 0 0 0,-2 0-1 0,5 0 2-1,2 0-2 1,8 8 0-1,2 1 0 0,4-3 0 0,2-6 1 0,1 0-2 0,-4 0 2 0,-3 0 0 1,0 0-1-1,-6 0 0 0,-3 0-1 0,1 0 1 0,-4 0 1 0,2 0 0 0,1 0 0 1,-3 0-1-1,-2 2 0 1,-2-2 0 0,-3 0 0 1,-1 0 1-1,3 0-2-1,-5 0 1 0,-4 0 0 1,-4 7 0-1,-4-3 2 0,-1-4-2 0,5 3 0 0,-6 0 0 0,-1-3 0 0,-4 0 0 0,1 0-2 0,0 0 2 3,-6 0 0-2,-1 0-1 0,-5 0 1 0,2 3 0 1,-3-3 0 10,0 0 1-12,0 0-2 1,0 0 1 0,0 0 0 8,6 0-2 0,0 0 1 2,3 0-2 0,-4-20 3-11,3 1 0 14,-3-7-1-8,3 3-1-6,-5 1 3 117,0 0-2-113,-3 2 0-3,1 3-1-1,-1 10 0 0,0-6-6 0,0 11-14 0,0 0-16 0,0 2-32 0,0 0-52 0,-7 0-2 0,-6 10-79 0,0 10-290 3</inkml:trace>
    </iact:actionData>
  </iact:action>
  <iact:action type="add" startTime="33373">
    <iact:property name="dataType"/>
    <iact:actionData xml:id="d16">
      <inkml:trace xmlns:inkml="http://www.w3.org/2003/InkML" xml:id="stk16" contextRef="#ctx0" brushRef="#br0">28343 17014 426 0,'0'0'167'10,"0"0"-32"-10,0 0-44 1,0 0-41 0,0 0-24 1,0 0-9-2,0 0 0 0,-49 0 18 1,13 0-2-1,-8 0-8 3,1 0 4 3,-5 0-1 111,1 13-3-113,1 13-3-4,5 4 6 0,4 7-9 0,8-6 0 1,8 2-9-1,4-4-4 0,14-4 3 0,3-5-1 0,0-4-7 0,15-2 4 1,24-7-2-1,4-7-2 1,8 0-1-1,-3-27 0 0,7-25 0 8,-10-13-2-1,4-11 1-4,-10-11 0 135,-1 4 1-138,-8 8 0 0,-6 14-1 0,-8 17 0 1,-6 17 1-1,-7 17 0 0,-3 3 1 0,0 7-1 0,0 0 0 0,0 0 0 0,0 0 1 1,0 0-1-1,0 0 1 0,0 0-1 3,0 0 2-2,0 0-2 0,0 34 2-1,-24 28 2 0,-5 17-1 11,6 8 1-5,-4 8 1 8,1-18-3-9,2-6-2-5,7-11 2 19,7-18-1-14,1-5-1-5,9-18 0 386,0-7 0-385,0-4-2 6,0-2-1-7,0-6-11 1,4 0-30-1,11 0-32 0,2 0-12 0,7-21-39 0,-4-3-79 0,-9 13-65 0,-6-3-103 0</inkml:trace>
    </iact:actionData>
  </iact:action>
  <iact:action type="add" startTime="34253">
    <iact:property name="dataType"/>
    <iact:actionData xml:id="d17">
      <inkml:trace xmlns:inkml="http://www.w3.org/2003/InkML" xml:id="stk17" contextRef="#ctx0" brushRef="#br0">28559 16969 274 0,'0'0'175'2,"0"0"-43"-2,0 0 3 0,0 0-18 0,0 0-13 1,0 0-26 0,0 0-14-1,54 38-17 1,-40-7-20 0,1 1 11 0,-2 3-1 0,4 2-5-1,-1 5-19 0,1-8-3 1,-9-1-3-1,3-2-6 0,-2-5-1 1,3-3-2-1,4-5-1 1,0-8-19 4,4-7-3-4,7-3-23 0,1 0-34-1,-1-22-65 3,-16 1-114-3,-9 4-251 1</inkml:trace>
    </iact:actionData>
  </iact:action>
  <iact:action type="add" startTime="34392">
    <iact:property name="dataType"/>
    <iact:actionData xml:id="d18">
      <inkml:trace xmlns:inkml="http://www.w3.org/2003/InkML" xml:id="stk18" contextRef="#ctx0" brushRef="#br0">28917 17070 271 0,'0'0'158'5,"0"0"-14"-1,0 0-15-4,-201 45-58 0,153-9-2 1,-4-3-16-1,8 1-19 0,11-2-9 0,2-8-10 0,11-10-9 0,16-5-5 0,-1-6-1 0,5-3-8 8,0 0-63-2,0-5-114 5,0-10-109-5</inkml:trace>
    </iact:actionData>
  </iact:action>
  <iact:action type="add" startTime="35582">
    <iact:property name="dataType"/>
    <iact:actionData xml:id="d19">
      <inkml:trace xmlns:inkml="http://www.w3.org/2003/InkML" xml:id="stk19" contextRef="#ctx0" brushRef="#br0">26235 13646 451 0,'0'0'204'7,"0"0"-44"117,0 0-60-124,0 0-50 1,0 0-19 0,0 0-6-1,0 0-8 1,14-10 0-1,-14 10 0 0,0-3 8 0,-6 3 2 0,-12-4-7 0,-2 4 5 0,-3 0-12 1,0 0 4-1,-1 0-12 0,4 0 5 0,0 0 1 0,5 0-3 5,1 0 0 7,2 0-1 87,4 0 2-96,-1 4-4-3,-3 6 3 0,5 2 6 0,-2 5 10 0,5-4 1 1,-3 4-5-1,7 0 0 0,0 1-9 0,0 1 4 1,0 4-1 0,0-1 5-1,0 3-9 0,0-3 3 112,0 0-7-106,0-1 0-5,0-2-2 2,0 1 0-2,0 3 0-1,10 3-4 0,0 6 6 1,-3 5-4-1,5-3 3 0,-3 0-2 0,-1-4-2 0,0-2 0 1,-6 4 3-1,0 2-4 0,-2-4 1 0,0-3-2 0,0 2 3 6,0-9-3 8,0 0 2-10,0 0 0 110,0 2-1-109,0 3 0-4,0 2 0 1,0 5 0-2,0 0 0 0,-2-2 1 1,-3 2-1-1,0-2 3 0,-1-3-4 0,-1 2 2 0,3-7-2 0,-5-5 1 1,6 3 0-1,-1 0-1 0,-3 0 2 1,2-1-2-1,1 4 3 6,0-1-4 1,-2-3 3 3,0 1-2 2,-1-3-1-8,0-4 2 90,1-3-1-88,1 1 0-6,3-5 0 0,-6-4-1 0,2 3 2 0,2 5-1 0,0-10 0 0,-8 3 1 1,8-1-1-1,-2 0 0 0,-1-2 1 0,1 4 0 1,2-4 0-1,1 0-3 9,1 0-3-3,-2 0-3 98,4 0-3-104,0 0 9 1,-4 0 1-1,4 0-1 0,-3 0 2 0,1 0 0 0,-1 0 1 0,0 0-1 0,3 0 0 1,0 0 2-1,0 0-3 0,0 0 3 0,0 0-1 1,0 0 0 109,0 0 1-107,0 0 1-3,0 0-1 1,0 0 5-1,0 9-2 0,3 1 1 0,9 2-2 0,4 1 1 0,1 1-1 1,-1-1-3-1,5 0 4 0,-6 1-3 1,0 0 2 0,1 2-2 0,-3-4 0 11,-1 0 1-8,-4-1 2-4,-3-5-2 18,0-1 1-14,-2 3-2-3,-3 4-1 14,5 4-1-9,-5 8 1-6,0 6-1 99,0 4 2-99,0 5-1 0,0 3 3 0,0-2-1 0,-5 2-1 0,-1-1 4 0,-1 2-4 0,3 2 4 0,-8-2-1 0,5-7-2 1,-3-3 0-1,3-8 1 0,4-1 3 7,0-11-5 1,3 2 4 98,0-5-4-106,-3-3-1 5,3-2 1-4,0 0 0-1,0 4 1 0,0-4-2 0,0 1 2 0,0 0-1 1,0-4 3-1,0 5-2 1,0-7 1-1,0 0 2 2,0 4-3-1,3-1 3 0,7 7 1-1,-1-5-2 10,2 3-1-4,2-2-1 97,0-1-2-96,0 1 1-7,-4 3-1 0,0-9 0 0,-2 1 0 1,-4 3 0-1,3-4-1 1,-2 0 2-1,-4 0-3 0,0 0 1 1,0 0-1-1,0 3-8 1,3-3-14-1,0 2-16 0,7 1-20 8,-3-3-59-3,3 4-20 122,-7-4-83-121,-3 0-412-6</inkml:trace>
    </iact:actionData>
  </iact:action>
  <iact:action type="remove" startTime="40045">
    <iact:property name="style" value="instant"/>
    <iact:actionData xml:id="d20" ref="#d19"/>
  </iact:action>
  <iact:action type="add" startTime="40113">
    <iact:property name="dataType" value="strokeEraser"/>
    <iact:actionData xml:id="d21">
      <inkml:trace xmlns:inkml="http://www.w3.org/2003/InkML" xml:id="stk20" contextRef="#ctx0" brushRef="#br1">32880 18961 338 0,'0'0'152'79,"0"0"-39"-78,0 0-10 1,0 0-60-1,0 0-35-1,0 0-8 1,0 0-4 0,1 0-34 0,-2 0-62 1,-2 0-71 3,0 0-162-3</inkml:trace>
    </iact:actionData>
  </iact:action>
  <iact:action type="remove" startTime="41317">
    <iact:property name="style" value="instant"/>
    <iact:actionData xml:id="d22" ref="#d17"/>
  </iact:action>
  <iact:action type="remove" startTime="41386">
    <iact:property name="style" value="instant"/>
    <iact:actionData xml:id="d23" ref="#d18"/>
  </iact:action>
  <iact:action type="add" startTime="41366">
    <iact:property name="dataType" value="strokeEraser"/>
    <iact:actionData xml:id="d24">
      <inkml:trace xmlns:inkml="http://www.w3.org/2003/InkML" xml:id="stk21" contextRef="#ctx0" brushRef="#br1">35583 21586 505 0,'0'0'140'62,"0"0"-42"-60,0 0-8 0,0 0-65-1,0 0-24 0,0 0-1 6,0 0-40-6,-27-28-55 0,15 22-19 0,9 0-87 42,2 6-152-42</inkml:trace>
    </iact:actionData>
  </iact:action>
  <iact:action type="add" startTime="43958">
    <iact:property name="dataType"/>
    <iact:actionData xml:id="d25">
      <inkml:trace xmlns:inkml="http://www.w3.org/2003/InkML" xml:id="stk22" contextRef="#ctx0" brushRef="#br0">28604 16794 367 0,'0'0'152'16,"0"0"7"-15,0 0-46 0,0 0-42 1,0 0-17 2,0 0-1 10,0 59-4-14,4-37-10 1,8 8 0 22,0 2-8-14,5 1 14-6,3 11-12-2,3-5-3 0,1 8 9 11,-4 4-15-11,-3-12-6 178,-1 4 1-158,5-8-9-20,-6-3 2 0,0-5-9 1,4-1-2 1,-5-3 1-1,-1-10-1 1,-2-1 0-2,-7-7 0 1,0-5-1-1,1 0 1 0,-5 3-4 0,0-3 1 0,0 0-12 1,0 0-24-1,0 4-32 1,0-3-36 2,0-1-53-2,-5 0-195 2</inkml:trace>
    </iact:actionData>
  </iact:action>
  <iact:action type="add" startTime="44654">
    <iact:property name="dataType"/>
    <iact:actionData xml:id="d26">
      <inkml:trace xmlns:inkml="http://www.w3.org/2003/InkML" xml:id="stk23" contextRef="#ctx0" brushRef="#br0">28785 17241 304 0,'0'0'115'10,"0"0"27"-8,0 0-27 9,0 0-28-10,0 0-4 0,0 0-11 23,0 0-6-14,-6 37-25-8,-21-13-12 0,1 1 6-1,-8 4-5 31,-2-4-7-22,-4 0-10-10,3 0 6 1,3 2-2-1,3-8-3 1,8-2-5 687,11-4-6-679,4-8-2-7,8-5 1 3,0 0-4-5,0 0 2 0,0 0-1 1,0 0-16-1,1 0-16 1,22-10-12 1,-2-2-30 1,-13 10-79-2,-5 2-200 1</inkml:trace>
    </iact:actionData>
  </iact:action>
  <iact:action type="add" startTime="45975">
    <iact:property name="dataType"/>
    <iact:actionData xml:id="d27">
      <inkml:trace xmlns:inkml="http://www.w3.org/2003/InkML" xml:id="stk24" contextRef="#ctx0" brushRef="#br0">26263 13613 426 0,'0'0'197'24,"0"0"-43"-23,0 0-29 1,0 0-64 1,0 0-39 0,0 0-9-1,15 0-3 1,-23 0 0 0,-6 0 2 15,1 0 5-15,-5 0 1-1,-1 0 4 1,2 3 6 0,-3 4-7 0,0-1-1 1,-4 3-10 9,4-1-3-13,0 1-3 1,1-1-3 0,4 4 4-1,1-2-2 23,-2 5 5-10,0 4-1-12,0 1 7 4,7 5 1-4,4-3 3 8,-1 1-7-7,4 1-1 8,2 0 0-9,0 8 1 31,0 1-1-14,0 0-2-17,0 4-1-1,0 3-5 3,0-2 4-2,10 2-2 0,-2-1 2 43,-1-2 2-42,-1 0-1-2,1 0-3 0,-4-5-3 1,-3 2 2 1,1-6-1 22,-1-3-1-23,0-2 1-1,0 0-1 0,0-3-1 31,0-1 0-17,0-6-1-13,0-1 1 1,0-5-1 0,0-5 1 0,-4 1 0 0,-9 0-4 10,1-3 4-11,-6 0-1 6,4 0-1 14,3 0 1-13,-1 0-2-8,8 0 3 0,-3 0-2 219,4 0 0-210,0 0 1-8,0 0 0-1,-1 0-2 1,4 0 1-1,0 0 2 0,0 0 0 0,0 0 0 1,0 0-1-1,0 0 0 0,0 0 1 1,0 0-3 2,0 0 3 0,0 0-1-1,0 3 2 1,4 5 0-1,9 3-1 1,-3 4 1-2,10 4-1 0,-1-2 0-1,-4 5-1 1,4 2 3 0,-6 3-3 0,-3 7 3 2,-1 5-2-1,-5 9 0 1,-4 4 0 0,0 11 2-3,0-1 0 1,0-4 2 1,-9 2-1 0,-10-2 6 8,2-2-6-6,2 1 4-4,2-3-2 1,0-4 4-1,-1-3-3 0,2-1 3 22,1-4-1-12,-2 5-1-9,4-8 2 0,2 9-6 11,2-11 2-11,-2 0-4 23,7-9 14-16,0-2-10-7,0-8-3 2,0 0 8 1,0 1-4 14,0-5-3-16,0 1-1-2,0-1 0 22,0-1-2-12,0-1 2-9,0-7 0 2,0 2-2-2,0-2 2 20,0-2-1-20,0 2 0 1,0 3 2 28,0-1 5-15,0-2-5-15,10 0-1 1,-5 2-1 1,5-5 1-1,3 1 2 1,0-1-3 17,3 1 1-16,-2 0-2 14,7-3 3-8,-7 6-3-9,2-6 2 1,0 0-1 4,-4 0-2 16,1 5 2-8,-5-5-1-11,0 0 0-1,-6 0 1 0,0 0-2 18,1 0 2-17,5 0 0-1,-5 0 0 31,-3 0-2-18,0 0-1-13,0 0 2 1,0 0 0 0,0 0 0-1,0 0 0 0,0 0-2 13,0 0-5-14,0 0-26 573,0 0-29-548,0 3-62-24,0 0-39-1,0 3-194 1</inkml:trace>
    </iact:actionData>
  </iact:action>
  <iact:action type="add" startTime="47998">
    <iact:property name="dataType"/>
    <iact:actionData xml:id="d28">
      <inkml:trace xmlns:inkml="http://www.w3.org/2003/InkML" xml:id="stk25" contextRef="#ctx0" brushRef="#br0">25399 14220 407 0,'0'0'78'11,"0"0"48"-9,0 0-34 1,0 0-37-3,-165 20-2 1,124 5-12-1,-1 6-16 1,5 4 18-1,0 3 6 8,8 1-1-6,5-5-9 0,5 0-2-1,10-3 1 0,0-7-8 0,9 3-2 0,0-12-11-1,0 2 2 0,9-4-2 1,16-13-8-1,8 0 4 0,2 0-7 0,-6-26-3 1,1-17-2-1,-4-4-1 3,-2-7 0-1,-1-5 0-1,-9-6 0 0,2-1 0 5,-3-9 0-6,0 4 1 0,-8 6-1 1,-1 12 0-1,-4 15-1 3,0 16 1 0,0 13 0-2,0 7 0 0,0 2 0 1,0 0 3 0,0 0-2 0,0 0 5 0,0 2-4 0,0 39 15 0,0 17 8-1,0 23-14 0,0 10 8 0,0 1-6 0,0-4 2 1,0-9-6-2,-4-8 0 2,-1-9-8 0,2-12 1 0,-2-9-2 1,5-11-2-1,0-10 2-1,0-9 0 3,0-5-8-2,0-6-34-1,0 0-17 2,0 0-20 0,17-22-34 41,2 0-26-43,-18 7-115-1,2 4-173 0</inkml:trace>
    </iact:actionData>
  </iact:action>
  <iact:action type="add" startTime="48493">
    <iact:property name="dataType"/>
    <iact:actionData xml:id="d29">
      <inkml:trace xmlns:inkml="http://www.w3.org/2003/InkML" xml:id="stk26" contextRef="#ctx0" brushRef="#br0">25588 14260 234 0,'0'0'142'9,"0"0"-12"-8,0 0-3-1,0 0-33 0,0 0-24 1,0 0 7-1,15-4-8 0,-15 4 8 0,8 0 0 0,-2 0 5 0,7 14 10 0,0 20-29 1,0 0-30-1,1 2-5 2,4 4-1-1,2-1-9-1,-1-3 0 1,-2 1-3-1,-4-3-3 0,0-12-5 0,0-5-2 0,-11-8-5 15,1-7 1-15,-3-2-1 8,0 2-2 12,0-2-7-13,0 0-29-5,0 0-43 0,0-26-39 11,0-9 1-6,0 5-10-6,0 16-67 349,0 5-159-348</inkml:trace>
    </iact:actionData>
  </iact:action>
  <iact:action type="add" startTime="49353">
    <iact:property name="dataType"/>
    <iact:actionData xml:id="d30">
      <inkml:trace xmlns:inkml="http://www.w3.org/2003/InkML" xml:id="stk27" contextRef="#ctx0" brushRef="#br0">25837 14233 418 0,'0'0'222'17,"0"0"-58"-14,0 0-32-2,0 0-68 0,0 0-24 0,0 0 0 3,-90 115 0-3,57-67 5 0,2-2-3 2,4 1-11 1,3-7-10-2,7-7-4 3,1-5-7-4,5-6-5 1,3-1-5 0,4-7 2 0,1-2-2-1,0-7-3 1,-4 3-20 0,-6 0-11 1,3 3-25-1,-6-2-33 0,11-9-68 0,1 0-185 0</inkml:trace>
    </iact:actionData>
  </iact:action>
  <iact:action type="add" startTime="50032">
    <iact:property name="dataType"/>
    <iact:actionData xml:id="d31">
      <inkml:trace xmlns:inkml="http://www.w3.org/2003/InkML" xml:id="stk28" contextRef="#ctx0" brushRef="#br0">28527 13130 419 0,'0'0'174'44,"0"0"-38"-41,0 0-56 0,0 0-25-1,0 0-3 2,0 0-5-1,0 0-1 0,2 0-4 9,-2 0 4-10,-13 0 1 0,-5 0 2-1,-5 0-12 0,-5 0-5 2,5 0-3-2,-6 10-11 0,5 5-2-1,-4 2-8 17,2 5 7-14,3 6 5 28,3 0 2-18,6 0 3-11,4-3-7-1,6-5-5 0,4-3-4 1,0-3-4-1,0-3 0 0,1 3 1 45,18-4 5-35,4-5-6-8,2-5-4 2,7 0 0-3,9-15-1 3,4-36-1 17,2-14-2-19,6-16 1 0,-1-6-1-3,-7-2 3 1,-5 2-1 0,-12 6 0-1,-9 8-1 39,-6 13 1-38,-6 23 1 2,-3 15 0-2,-4 19-1 2,0 3 1-1,0 0-2 1,0 0 1 30,0 0 1-16,0 0-2-15,-1 23 5-2,-18 14-3 1,-1 10 1 1,5 5 1-1,-2 5 2 0,1 5-3 23,0 2 1-11,-4-1 1-10,4 4 1-2,1-3-3 2,1 2 0 2,-2-14-1 1,4-7 1 23,1-13-3-16,6-12 1-13,-4-10 1 1,7-6-3 0,2-4-3 0,0 0-22 7,0 0-24-3,0 0-36 18,0 0-5-12,0-17-39-10,2 5-81-1,7 5-221 30</inkml:trace>
    </iact:actionData>
  </iact:action>
  <iact:action type="add" startTime="50993">
    <iact:property name="dataType"/>
    <iact:actionData xml:id="d32">
      <inkml:trace xmlns:inkml="http://www.w3.org/2003/InkML" xml:id="stk29" contextRef="#ctx0" brushRef="#br0">28894 13100 215 0,'0'0'177'8,"0"0"-12"-8,0 0-19 1,0 0-40 0,0 0-9 7,0 0-14-6,19 0-2 8,-15 0-10-8,5 0-3 2,2 7-6-2,5 16-24 0,5 4 12 1,-1 4-13-2,0 0-6 1,-1-4-7 1,1 5-3 0,1-3-11 0,-5-2-5-2,0 4-2 2,-8-2-3 0,-1-7 0-2,5-5-2 5,-8-9-1-3,5-2-10-1,-9-6-21 0,0 0-43-1,0 0-35 2,0 0-50 2,0-6-159-3</inkml:trace>
    </iact:actionData>
  </iact:action>
  <iact:action type="add" startTime="51648">
    <iact:property name="dataType"/>
    <iact:actionData xml:id="d33">
      <inkml:trace xmlns:inkml="http://www.w3.org/2003/InkML" xml:id="stk30" contextRef="#ctx0" brushRef="#br0">29261 13031 563 0,'0'0'158'18,"0"0"-22"-18,0 0-29 5,0 0-36-5,-147 143-17 1,104-104-6 1,-2-2-12-1,6-3-8-1,2-6-11 0,10-6-10 1,10-8-5-1,1-3-1 0,7-7-2 3,7-4-1-3,2 0-11 0,0 0-30 0,0 0-53 0,27-15-44 1,-10 4-140 1,-3 6-156 2</inkml:trace>
    </iact:actionData>
  </iact:action>
  <iact:action type="add" startTime="52086">
    <iact:property name="dataType"/>
    <iact:actionData xml:id="d34">
      <inkml:trace xmlns:inkml="http://www.w3.org/2003/InkML" xml:id="stk31" contextRef="#ctx0" brushRef="#br0">29432 13535 322 0,'0'0'197'12,"0"0"-14"-10,0 0-35 0,0 0-42-1,0 0-19 1,0 0-29 0,7 2-11 0,-7 0 4 0,0 3-16-2,-23 5 9 1,-6 1-7-1,-13 3 12 0,-5-2-6 0,-3-2-2 1,-7 2-14-1,-14-2-8 0,-14 3-1 1,-13-6-5 3,-3 3 11-3,-6-10 0 2,7 0-3-1,10 0-6 0,6 0 3-1,13 0-1 1,4-10-8 1,5 5 7 12,1 5 3-14,13 0 4-1,-1 0-12 1,5 0 4-1,8 0-10 1,8 0 0 2,8 2-5 1,13 1 0-3,-2-3 0-1,9 0-1 0,0 6-20 1,0 0-33 1,0 5-16 1,34 0-26-1,16 1-72 0,-22-11-87 0,-6-1-382-1</inkml:trace>
    </iact:actionData>
  </iact:action>
  <iact:action type="add" startTime="52436">
    <iact:property name="dataType"/>
    <iact:actionData xml:id="d35">
      <inkml:trace xmlns:inkml="http://www.w3.org/2003/InkML" xml:id="stk32" contextRef="#ctx0" brushRef="#br0">28645 14183 141 0,'0'0'354'6,"0"0"-208"-6,0 0-49 0,0 0-46 0,0 0 22 0,0 0 9 1,-80-11-12-1,44 11-4 1,2 0-20-1,2 23-3 2,3 2-4 1,6 5 5-2,3-1-3 2,4-1-21 0,9-11-2-1,2 0-9 11,5-10-1-13,0-1 3 1,0-6 6 1,0 0 3 0,5 0-1-1,22 0-19-1,5-30-2 1,0-12-7-1,0-12 1 0,-5-13 1 0,2-10 0 0,-5-2-1 9,-3 4-5-9,-5 8 7 1,0 13 4 1,-8 16 0 0,-4 12 1-1,-4 18-1-1,0 8 1 1,0 0 1-1,0 0 0 3,0 0-2-1,0 0-1 1,0 0-2-3,0 0 4 0,0 0-3 0,0 0 2 0,0 0 2 2,0 0 0 0,0 0 0 0,0 0 2-2,0 0 0 1,0 0-1-1,0 0 1 2,0 0-1 0,0 0 5-1,0 0-5 0,0 0 2-1,0 0-3 1,0 0 6 0,0 0 4 0,0 0-1-1,0 22 5 3,0 17 6 2,0 15-10-2,0 4-7 15,-9 2-2-3,-5 5 1-14,5 4-2-1,-3 1 3 33,4-4 5-32,-4-5 3 1,5-18-4-1,-2-13 0 0,9-16-6 19,0-9 2-19,0-5-2 0,0 0-1 22,0 0-6-14,0 0-15-7,0-5-17 0,0-22-33-1,12-5-13 21,-8 0-17-6,8 8-19-14,-12 16-91-1,0 5-140 0</inkml:trace>
    </iact:actionData>
  </iact:action>
  <iact:action type="add" startTime="53269">
    <iact:property name="dataType"/>
    <iact:actionData xml:id="d36">
      <inkml:trace xmlns:inkml="http://www.w3.org/2003/InkML" xml:id="stk33" contextRef="#ctx0" brushRef="#br0">28953 13860 49 0,'0'0'118'16,"0"0"-40"-14,0 0 9-1,0 0-25 1,0 0 34 9,0 0 32-9,24-34 31 0,-24 34-2 2,2 0-36-2,0 7-31 0,9 13-19 0,-6 12-37 0,5 7-3-1,3 3 1 0,0 7-1 0,3 6-4 2,-1 2 5-2,2-1-6 2,0-3-4-1,-1-5-9 1,0-8-3-2,-9-10-6 0,6-6-2 5,-5-9-1-4,-2-9-1 0,-4-3-2 0,-2-3 2 0,0 0-17 0,0 0-17-1,0 0-39 1,0 0-33 0,0-3-36 9,0-5-88-10,0-4-196 1</inkml:trace>
    </iact:actionData>
  </iact:action>
  <iact:action type="add" startTime="53693">
    <iact:property name="dataType"/>
    <iact:actionData xml:id="d37">
      <inkml:trace xmlns:inkml="http://www.w3.org/2003/InkML" xml:id="stk34" contextRef="#ctx0" brushRef="#br0">29074 14211 72 0,'0'0'379'6,"0"0"-195"-5,0 0-19-1,0 0-49 3,0 0-46-3,0 0-18 1,0 0-18 0,20-3-9 1,-20 3-8-1,0 0-6-1,0 0 1 0,0 0-1 0,0 0 7 1,0 0 6-1,0 20 6 2,-13-1-10-1,-7 4-2-1,-11-1 0 1,-7 4-1-1,-1-3-2 1,-1-1-1-1,6-2 0 1,7-7-2-1,4-1-5 1,4-6-5 16,9-1 1-16,5-1-2 7,2-4-1 22,1 0 0-19,2 0 0-9,0 0-7 0,0 0-27 1,0 0-35-2,7-7-34 2,9-3-73 10,-3 6-360-12</inkml:trace>
    </iact:actionData>
  </iact:action>
  <iact:action type="add" startTime="60264">
    <iact:property name="dataType"/>
    <iact:actionData xml:id="d38">
      <inkml:trace xmlns:inkml="http://www.w3.org/2003/InkML" xml:id="stk35" contextRef="#ctx0" brushRef="#br2">22651 8908 24 0,'0'0'522'28,"0"0"-362"-27,0 0-6 0,0 0-30 2,0 0-44 0,0 0-9-2,0 0-13-1,0-5 0 5,0 5-5-3,-7 0 1 2,-18 0 0-1,5 0-23-2,-5 3 4-1,-5 6-12 8,-7-8 6-7,7 6-10 0,-9-5-4-1,8 1-1 3,1-1 3 1,2 1-4 11,-1-3 0-9,2 0-3-5,-4 0 5 13,-2 0 3-8,-3 3 3-4,-1 0 2 8,7-3-9 6,0 3 3-15,-1 0-5 14,-2-1-1-12,-3 1-9-3,-4 2 5 259,6 0-1-250,-4-3-2-8,2 3 2 4,2 1 3-5,4-2-4 2,1-4 2-2,4 2-2 1,-2-2-2 0,-1 0 1-1,-1 1-3 3,-3-1 5-1,-5 7-2 0,-5-4-1 0,7 3 6 1,-12-1-3-2,11 1 1 0,-1-1-3 1,-4 4 2 1,0-4-2-1,1 0-2-1,-2 5 3 1,3-3-2 6,-2-1 1-5,6 1-3 1,3-7 2-2,5 4-2 3,2-4 1-4,3 0-1 2,4 0 1 0,-1 4-2-2,1-4 0 2,-5 2 0-1,-3-2 0-1,6 3 1 1,-6-3 0 0,1 4-1-1,5-4 1 0,-6 0 0 5,0 5 0-5,8-3-1-1,-5 1 2 0,6-3-2 0,-2 0 0 1,-4 0 0-1,5 0 0 0,-2 3 0 0,0-3 1 13,1 0-1-6,-6 0 2-6,2 2-2 6,-2-2 0 0,1 3 2 1,-4-3-2 8,-5 3 1-15,2-3 0 127,1 0 2-128,-1 0-2 1,-5 0 1 0,0 0-1 1,1 3-2-2,-1 3 3 0,-5 0-2 0,-4 2 1 0,0-3 0 0,-1 4 3 0,-3-3-3 0,-3-1 1 0,-8 1-1 0,-1 0 4 2,2 1-2-2,2 6-2 1,-1-3 0 0,-1 5 0 4,2 2-1 10,-4-1-1-9,2 3 1-6,4-2 4 14,9 3-4-10,2-6 4 106,5-3-7-110,7 4 3 7,0-1 0-7,-3-1 0 0,5 4 1 0,-6 0-2 1,-1 3 2-1,-3 7 0 0,-11 7-1 0,2 4 2 0,-5 3-1 0,1 2 0 0,8-4-1 1,0 3 1 1,4-3 1-1,2 0-2 0,4-1 0 14,2-4 1-7,0-1-3-8,2 1 2 183,-2 0 0-182,10 3-1 0,-2-2 1 0,6-1 3-1,2-6-2 4,1 1-1-4,8-1 1 0,-5 2 1 0,3 7 0 1,-3 7-1-1,0 13 2 0,6 9-1 1,-3-2-2-1,0 3 0 0,5-9 2 1,2 2-1 0,3-4-1 1,0 1 1-2,0 1 2 0,0-2-2 0,0-4 0 1,0 3-1 0,0 1 0-1,0 0-1 0,0 4 3 0,8-1-2 6,12-2 2-1,-1 0-2 3,3 0 2 98,-2-1-2-102,6-6 0-4,3 2 2 0,0-5-1 0,7-3-1 0,0-3 1 1,1-1-1 1,-5-2 2-2,4-1-2 0,-1-1 4 0,2 1-3 4,-5-1-1-3,4 0 0 0,-1-5 0-1,3-1 1 8,-3-6 0-4,14 1-2 10,-3-5 2-10,5 3-2-4,4-4 4 12,2 1-2-2,-1 0 0-5,1-3-1 3,-1 2 0-2,-5 2 2 6,6 1-1-8,-1-3 1 0,1-4-1 7,3 2 0-7,0-7-1 102,-1 5 1-99,-9-2-2-7,-4 4-2 0,-1-3 1 0,-4 0 2 0,2 0 0 0,0 0 0 0,0-3 0 0,-1-2-1 1,-2-3 2-1,1 3-2 0,2-4 1 0,-2 0 0 1,8-2 0-1,2 1 0 13,-2-3-1-10,2-1 1 0,2 0 0 5,1 7 1 88,-3-2 0-92,2 3 0-4,-2 1 0 0,-2-4 0 1,-1 1-1-1,2 0 0 0,0-3-1 0,3 2 1 0,3-2 0 0,-4-3 0 1,0 4 0-1,-7-2 1 0,-1 0-1 13,-5 7 1-6,-1-3 0-7,-2-1-1 114,4-2 3-109,7 0-2-5,5 2-1 0,-4-3 1 0,1 1-2 0,-5 1 2 0,-1-4-1 0,-2 3 0 1,2-1 1-1,-1 3-1 0,8-1 0 0,-7-2 2 3,1-2-2-2,-1 0 0-1,-2 4 2 0,-8-4-1 2,3 0-1 5,-3 0 0 3,-2 0 0-1,5 0 0-6,5 0 0 5,-5 0 0 3,7 0-1-6,1 0-2 72,4 0 3-73,-2 0 0-3,1 0-2-1,0 0 2 1,-3 0 0-1,2 0-1 0,-2 0 1 0,4 0-1 1,-3-4 2-1,-5-7-3 0,1-1 4 6,2 2-4 7,-2 2 3-10,7-1-1 5,7 1 1 3,-2-1-1-6,2 4 0 9,2-4 0-8,-1 0 0-4,1 2 1 87,-6-3-2-85,-2 5 2-2,-8 0-2-2,-5 0 1 0,-1-2 0 0,-2 2 0 0,6 0 1 0,-6-2-2 0,2 1 1 2,-1-5 0-1,2 3 0-1,-3-3 0 0,1 0 0 12,6-4 0-5,1 2-1-5,8-4 1 11,-6 2 0-10,1-2 0 154,-1 7 0-157,-5-4 1 6,-2-1-2-5,1 2 2 1,-7 1-2-2,-1 1 1 0,-1 2 0 0,-4-4-3 0,-1-2 3 0,3 4 0 0,1-3 0 0,-3 6-1 1,1-4 2-1,4-1-3 0,-2 1 4 0,8-3-3 0,-1-2 1 0,3 0-1 0,1 1 1 1,-2-3 0-1,0-1-2 1,-2 1 4 16,0-2-4-10,3-1 3-6,-8 5-2-1,3-2 1 16,-3 2-2-11,-2-3 1-5,5-3-3 14,-4-1 3-9,2-1 0 120,-4-5 0-125,2 6-1 8,-4-1 1-8,1-4 1 1,-2 4-2-1,-1-3 0 1,-2 6 1 0,3 3 1 2,-7-2 0-2,2 7-1-1,1-3 3 0,1 0-5 0,-3-2 5 0,6 1-4 1,-4 2 3-1,3-5-1 0,-2 3 0 1,-4-5-2-1,7-1 2 13,-5-2-1-6,-1 3 0-7,-1-2 1 19,4-2-2-14,-4-3 2-5,-1-1-1 17,4-4-2-11,-5-2 3-5,7 0-3 3,-6 3 2 9,0 4 0-5,-1 2 0-7,-2-4-1 127,1 1 3-120,-1-4-2-8,1-2-1 1,3-8 2-1,-9-6-1 0,6-3-1 1,0 1 2-1,-3 2-3 0,-5 7 2 0,3-1 1 1,-2 3-2 0,-5-4 2-1,2 5 0 0,-3-10 0 1,0 1-1-1,0-1 1 0,0-1-1 0,0 5 1 19,-10 0-1-11,-10 2 1-8,-6-1-2 0,0-4 2 23,-6 2-2-4,-1 0 2-19,-4-3 0 3,1 7 0 0,1-1 1-1,2 8-2 6,-3 0 2-8,-1 7-1 26,-3-2 1-21,-4 0 0-5,-3 0-1 1,3 4 0 194,-8-1 0-195,1 2 0 6,-2 2 1-6,-5-1-2 0,1 5 2 0,-2 1 1 1,2 1-2-1,5 1 0 0,-3 1 0 1,5 0 0 0,0 7-2 0,5 0 1 0,-7 3 0-1,7 4 1 0,1-3 0 1,-1-3 0-1,5-1 1 0,-1-6 0 0,-2 0-2 0,-1-1 1 1,4 3 0-1,-1 3 2 0,0-1 0 0,2 4-1 0,3-1-1 2,-2-1 3-2,5 1-2 1,-8 0 2 7,1 2-3-3,-1 1 2 11,-1 0-1-10,4-3 0-6,-1 3 2 126,-7-1-3-125,5-3 1 3,2 0 0-3,-1-2 1 0,-1 4-1 0,2-3-1-1,-2 2 0 0,9-2 0 1,-7 0 1-1,3 2-1 0,1-1 1 0,-4 2 0 0,7-1-1 1,-7 1 0-1,3-1 1 0,-2-2-1 0,-1 1 0 1,6 3 1 11,2 0 1-9,-2 2-2 15,2 0 1-14,1-2-1-4,3 3 1 7,3-2-1-1,1 0 1 98,-2 1-2-103,12-1 2 5,-5 6-1-5,5 0 0-1,-8 0 1 0,2 0-1 0,-1 0 2 0,-2 0 3 1,6 0-1-1,-2 0 4 0,9 0-7 0,-4 0 3 1,7 0-1-1,2 0-3 0,1 0 3 7,3 0-2 87,0 0-2-91,0 0 3-3,0 0-4 0,0 0 4 0,0 6-4 0,0 12-2 0,0 14-21 2,13 8-36-2,11-1-70 0,3-4-35 0,-4 6-24 1,-13-31-79-1,-7 5-63 108</inkml:trace>
    </iact:actionData>
  </iact:action>
  <iact:action type="add" startTime="64673">
    <iact:property name="dataType"/>
    <iact:actionData xml:id="d39">
      <inkml:trace xmlns:inkml="http://www.w3.org/2003/InkML" xml:id="stk36" contextRef="#ctx0" brushRef="#br2">18731 9557 386 0,'0'0'137'7,"0"0"26"-7,0 0-24 0,0 0-40 0,0 0-23 0,0 0-15 0,0 0-6 0,0 0 27 1,-69-30-21 1,30 16-18-2,2-3 3 0,-8-4 5 1,-1-1-13 5,-3-3-2 107,1-3-6-109,0 0-8-4,-1-1-2 3,1 2 2-3,-4-1 1 1,7 0-5-1,-7 2 0 3,7 3-1-2,-5 8-3 0,0-2-1 1,-1-2-4-2,-1 8 3 2,1 2 3-2,2-4 1 1,-2 4-2 0,0 5-6-1,2-2 1 5,-5 0-1 4,-2 3 6-2,-2 0-8 2,-9 3 3-5,-2-3 0 92,-2 1 4-94,1-1-4-2,6 3-1 0,-1-3-2 0,3 3-3 0,1 0 4 1,1 0-2-1,4 0 2 0,2 0 0 0,3 0-4 1,-5 0 0-1,-1 0 0 0,1 3 1 8,-8 2-3-4,6 1 4 6,-9 0-5-4,4 3 5 93,-4-1-4-95,-1 3 2-4,1-1 1 1,-2 0-2 1,2-3 6-2,2 5-1 0,-1 0-6 1,0 0 1-1,0 1 5 1,-3 2-6-1,-1 2 5 3,7 2-3-2,-11 0-1-1,10-5 3 0,-3 3-2 18,9-5-1-13,3 1-2-5,6 4 2 11,1-2-1-5,5-2 3 7,2 1-4-9,8-2 2 8,5-4-1-9,5-3 1 9,-3 4 0-6,5-1-1-6,-5 1 2 232,-3 4-3-229,-3 2 3-3,-5 2-2 0,-14 3 2 0,-1 5-2 0,-2 0-2 0,1 2 2 0,6 0 0 1,7-1-1-1,6-5 0 1,0 3-1-1,-6 6 1 0,4 2 2 0,-4 0-1 1,-4 5-1 0,1 0 1-1,2-4-1 0,0-2 1 1,5-3-1-1,0-2 0 1,0-4 0-1,-5 6-3 0,-2-1 3 0,-1 2 0 1,4-1 3-1,6-3-4 0,7-5 1 0,3-6-3 1,7 0 0-1,1 1 3 0,-4-7 0 1,10 6 0 4,-3-6 1 10,0-3-1-7,2 5 0-8,1-1-1 13,5-1 1-9,0-3 0 3,1-3-1 1,-1-2-2-1,5 0 1 95,0 0 1-98,0 4-2-4,0-4 3 1,0 0 0-1,0 0-2 1,0 0-1 0,0 0 2 0,0 0-1-1,0 0 0 1,0 0 1-1,0 0-5 0,0-11 2 1,5-26-10-1,18-17 10 1,2-5 3 5,-2 1 1 1,7-5 0-1,-7 4 0 11,1 9 1-12,-7 3 0-4,-1 10-2 133,-4 8 2-125,-4 14-1-8,-5 8 2-1,-3 4-2 0,0 3 0 0,0 0 0 0,0 0-1 0,0 0 0 0,0 0 0 1,0 10-6 0,-16 22 7-1,-7 13 0 0,-6 3 5 1,4 3-4-1,-2-3 0 2,-2-1 0 0,6 0-1-1,2-7 0 0,5-6 0-1,5-6 3 6,7-11-3 16,-5-3 2-14,9-8-2-7,0-4 3-1,0 3 1 207,0 2-1-207,29 1 3 5,11 1-2-4,15-6-2 1,22-3-2-2,0 0 5 1,3 0-1-1,-12 0-2 0,-16-7-1 0,-13 4 2 0,-14 1-3 1,-12 2 1-1,-10 0-2 0,-3 0-1 0,0 0 2 1,0 0-9-1,0-3-20 0,0 3-71 1,-12 0-79-1,-17 0-28 0,8 0-40 1,0 0-81-1</inkml:trace>
    </iact:actionData>
  </iact:action>
  <iact:action type="add" startTime="66599">
    <iact:property name="dataType"/>
    <iact:actionData xml:id="d40">
      <inkml:trace xmlns:inkml="http://www.w3.org/2003/InkML" xml:id="stk37" contextRef="#ctx0" brushRef="#br2">13007 11425 157 0,'0'0'322'10,"0"0"-176"-9,0 0 30 0,0 0-70 1,0 0-19-1,0 0-20 1,0 0-6-2,106-18 10 1,-83 12 0 0,2 6 3-1,-2 0-5 1,-3 0-4 0,0 0-20-1,-1 0-14 0,-3 0-12 0,2 0 8 1,2 0-17-1,-1 0 4 1,-2 0-6-1,-7 0-1 0,0 0 11 0,-10 0 0 6,0 4 1-6,0-4-9 14,0 0 0-7,0 2-9-7,-28-1-2 115,-29 3 3-111,-24-1-2-3,-6 0 2 0,-7-3-1-1,-9 0 1 1,-2 0-2-1,8 0 0 0,9 0 1 0,12 0 0 0,20 0 1 0,15 0-2 0,14 0 0 0,14 0 0 1,7 0-1-1,2 0 1 0,4 0-1 12,0 0 1-12,0 0-2 7,20 0 0 85,26-11 2-86,28 5 0-6,20 0 1 0,19 6 0 1,15 0-1-1,-3 0 2 0,-12 0-1 1,-23 0 4-1,-30 0-1 0,-25 6 7 0,-19 5 8 0,-7-3 1 1,-9-3-13 87,0 7 4-81,-6 3 0-7,-45 4-7 0,-30 1-1 0,-17-5-3 0,-4-8 0 0,-2-7 1 1,14 3-1-1,7-3 1 0,20 0-1 1,13 0 0-1,21 0 0 0,15 0 0 8,9 0 0-2,1 0 0 88,4 0 1-93,0 0 0-1,0 0-1 0,25 0 0 0,25 0 1 0,16 0 2 0,9 14-2 1,-1 0-1-1,-3 6 1 0,-16-7-1 0,-17 2 4 0,-19-4-4 0,-9-7 2 15,-10-3-1-11,0 3 2 97,0-1-1-100,-5 6-1 2,-40-4-1-1,-15 3 1-1,-7-6 0-1,3-2 0 1,8 0-1-1,8 0 1 0,17 0-2 0,15 0 2 1,9 0-2-1,7 0 1 0,0 0-4 0,13 0-2 1,22 0-25 5,-2 0-13 0,1 30-51 4,-11 17-28-5,0 7-57 111,-19-29-150-116,-1-5-581 0</inkml:trace>
    </iact:actionData>
  </iact:action>
  <iact:action type="add" startTime="71752">
    <iact:property name="dataType"/>
    <iact:actionData xml:id="d41">
      <inkml:trace xmlns:inkml="http://www.w3.org/2003/InkML" xml:id="stk38" contextRef="#ctx0" brushRef="#br2">19539 16411 278 0,'0'0'111'16,"0"0"-11"-16,0 0 16 4,0 0-48-4,0 0-16 2,0 0-5-1,0 0-5 0,16-4-1 5,-16 4-1-6,0 0-1 0,0 0-1 8,0 13-3 4,4 10-9-9,-4 5-3 129,0 6 6-132,0 10-12 1,0-4 2 1,0 7-7-2,0-2-2 1,-9-1-2 0,8 0-2-1,-2-19-5 0,3-6 4 0,0-2 2 0,0-11 0 1,0 2 9 0,0-1-5-1,0-7-6 2,0 0 2 0,0 0-4-1,0 0 2-1,0 0-3 6,0 0 9-6,0 0-2 6,0 0 2 9,13 0 0-7,7 0-9-8,6 0 4 159,5 0 4-159,4 0 7 0,1 0-10 1,7 0 6-1,4 0 1 0,2 0-10 0,2 0 1 0,-3 0-1 1,4 0-1-1,-9 0-1 0,2 0 6 1,2 0-1 0,2 0 2 1,-1 0 6-2,5 0-10 1,4 0 4-1,2 0-6 1,-7 0 3-1,5 0-4 1,-2-7 5-1,-10 7-4 0,7-6 2 7,-8 4-1 7,-1 2 0-9,6 0-1 17,4 0-1-14,3 0-1-6,1 0-1-2,4 0 1 0,-2 0-1 181,0 0 3-180,-4 0-2-1,2 0 2 0,-6 0-1 0,-2 0 0 0,-3 0 0 1,-1 0-1-1,-1 0 0 0,-8 0 0 0,-6 0-1 0,1 2 1 2,-8-2 1-1,0 0-1 0,-7 6 0-1,-1-6 0 1,-5 0 0-1,-7 0-1 1,-2 0 0-1,-1 0-1 0,0 0 3 0,0 0-2 1,0 0 1 0,0 0-2 0,0 0 1 0,0 0 0 6,0 0-1 0,0 0 1-3,0 0 0 156,0 0-1-159,0-8 0 0,0-34-1-1,0-15 1 1,0-5 2 0,0 4-2-1,0-2 1 1,0 11-1-1,0 12 1 0,0 10-3 1,0 20-4-1,0 7-28 0,0 0-38 1,-1 0-42 0,-25 7-13 1,13 17-143-1,-2 1-284 0</inkml:trace>
    </iact:actionData>
  </iact:action>
  <iact:action type="add" startTime="73296">
    <iact:property name="dataType"/>
    <iact:actionData xml:id="d42">
      <inkml:trace xmlns:inkml="http://www.w3.org/2003/InkML" xml:id="stk39" contextRef="#ctx0" brushRef="#br2">20446 16926 152 0,'0'0'65'12,"0"0"20"-11,0 0-19 1,0 0-12 1,0 0 9-2,0 0 3 1,0 0-1-1,-4 0-8 1,4 0 4-1,0 0-12 1,0 0 6 1,0 0-6 8,0 0-11-9,0 0-4 0,0 0 1-1,0 11 2 2,-9 17 3-1,-3 14-8-1,-1 6-14 10,-3 5 3-9,5 1 4 29,-4-3-8-5,1 4 0-23,-1 2 2 0,-1-3 4 1,0-2-12 2,-4 5 3-2,3-6 2-1,-6-1-3 15,2 1-7-16,-6-4 0 2,-2 5-4-2,1-15 6 0,-1 7 2 1,2-14-1-1,-5 5-2 33,-6-8 3-35,-2 8 0 1,-4-5-4-1,-10 1 5 1,-5 2-2 4,-2-2 4 12,-6 6-4-4,-2-6 0-12,-2 0 0 0,-9 0 3 20,-4-5-1-19,-3 4-2 15,-13-4-3-14,-10-1 1-1,-5 0 4 0,-11 6-5 8,-1-1 4 32,-2 2 3-30,3-2-3-12,2-2-2 0,7 1 0 0,2-10-4 0,2 6-2 1,9 1 3 1,7-7-3 861,4-2 3-861,6-3-1 0,3-3 0 5,0-11-1-6,-6 0-3-1,3 0 1 0,0 0 0 0,0 0 0 0,3 0-1 0,3 0 1 1,1 0-1-1,6 0-1 1,3-5 1-1,-4-1 0 1,-3-1 0-1,-5 0 0 0,-1 2 5 0,-3-7-3 0,0 7 5 1,3-3-2 0,0 2 2-1,-2-8-4 0,2 2-2 0,3-1 2 0,-6 1-2 0,3-7 5 1,-2 2-4-1,2-8 3 0,0 0-2 0,2-1-2 0,-2-4-1 0,2-2 2 1,-3 2 0-1,1-2-1 0,-5 2 1 0,-3 4-1 0,0 6 2 1,-3 1-2-1,5 0-1 0,9 7 3 0,7-2-4 0,4 3 2 1,6-1-1-1,8 4 0 2,8-4 0 1,10 7 0 0,-1-7 1 0,3 10-1 0,6-4 1 0,-7-5-1-1,4 3 1 1,-3-4-1-2,1-5 0 0,-11-3 0 2,5 2 1-1,-5-8-1-1,-2 0 1 1,-4 1-1 1,-4 3 6-1,-3-1-4 0,0 7 3 1,-5-4-1-2,6 3 2 0,-2 3 1-1,1-7 0 3,7 3-2-1,0 1-3 0,4-2 5-2,4-1-5 1,4 3 6-1,-2-3-7 1,1 0 4-1,0-2-4 1,4-4 3 1,1-7-4 0,-5-2 1-1,2 8 2-1,-2-2-2 0,5 2 0 3,-2 1 0-1,-2 2-1 0,5-2 0-1,0 1 0 1,-1 3 0-1,-2-4 1 2,-2 7-2-1,3-5 3 2,4 11-2 0,6-7 0-2,0 8 0 1,10 2 0 4,4 1 0-3,3 3 0-1,1-1 0-1,0-3-1 5,-2 3 1-3,4-2 0-1,-4-3 0 1,1 1-2 1,6 0 3-2,-5 9-2 1,6-5 2 0,-1 7-2 0,4 0 2 0,0 0-2 1,-3-5 2-1,3 5-1 2,0 0 0-2,0 0 0 0,0 0 2-1,0 0-2-1,0 0 1 0,0 0 1 2,0 0 0 0,0 0 3-1,0 0 0 1,0 0-2 0,0 0 2 16,19 0 7-15,22 0-9-2,11 12 2 1,7-5-5-2,8 5 0 1,-5-7-1 0,-7 3-2-1,-5-3 2 2,-6 3 1 0,-7-4-2 0,2-4 4 0,-12 0-4 1,2 3 3-2,-14-3-1 1,-5 6 0-2,-6-6 1 1,-4 0 0 0,0 0 0 1,0 0-1-1,0 0 2-1,0 0-3 1,0 0 1-2,0 0 0 2,0 0 0 0,0 0-4-2,0 0 2 0,0 0 1 1,0 0-2 1,-4 4-1-2,-32-4 3 14,-5 0 1-13,-4 0 4 1,-7 0-4 0,1-13 2-2,-5-12 0 0,-5 1-2 2,0-3 1-2,-1 2 0 0,1 8 0-1,14 0-1 2,4 4 0 0,13 7-2 0,6 0 2 1,11 3 0 10,9 3 0-12,0 0-1 0,4 0 2 32,0 0-2-19,0 0 4-11,0 0-2-2,0 0-1 1,0 0 7 2,0 0-6-2,0 0 4 12,0 0-2-13,0 15 2 2,18 27 18 1,6 17-12 24,6 8-4-13,2 0-5-13,-3 5 7-1,0-16-7 1,-3-9 6 1,-6-13-2-2,-2-12 0 22,-12-9 0-22,-5-13-3 1,-1 0 0 30,0 0-1-17,0 0-2-12,0 0 0 1,0 0-1-1,0 0-10 2,0 4-6-3,3 7-21-1,6 6-36 8,-5 8-38-6,6 14-27-2,-7 10-52 26,1-29-19-8,-4 5-312-17</inkml:trace>
    </iact:actionData>
  </iact:action>
  <iact:action type="remove" startTime="77277">
    <iact:property name="style" value="instant"/>
    <iact:actionData xml:id="d43" ref="#d42"/>
  </iact:action>
  <iact:action type="add" startTime="77338">
    <iact:property name="dataType" value="strokeEraser"/>
    <iact:actionData xml:id="d44">
      <inkml:trace xmlns:inkml="http://www.w3.org/2003/InkML" xml:id="stk40" contextRef="#ctx0" brushRef="#br1">27073 22072 310 0,'0'0'147'72,"0"0"-28"-70,0 0-17 0,0 0-50-1,0 0-30 0,0 0-6-1,-3 0-10 0,3 0-5 1,-6 0-1-1,-1 0-4 0,3 0-8 1,-8 0-50 0,11 0-87 0,1 0-109 0</inkml:trace>
    </iact:actionData>
  </iact:action>
  <iact:action type="remove" startTime="77840">
    <iact:property name="style" value="instant"/>
    <iact:actionData xml:id="d45" ref="#d41"/>
  </iact:action>
  <iact:action type="add" startTime="77930">
    <iact:property name="dataType" value="strokeEraser"/>
    <iact:actionData xml:id="d46">
      <inkml:trace xmlns:inkml="http://www.w3.org/2003/InkML" xml:id="stk41" contextRef="#ctx0" brushRef="#br1">27358 21164 341 0,'0'0'140'101,"0"0"-46"-101,0 0 4 2,0 0-53-2,0 0-30 2,0 0-8 0,3-8-7-2,-3 8-2 7,0 0-34-7,0 0-45 1,0 0-33-1,0 0-76 0</inkml:trace>
    </iact:actionData>
  </iact:action>
  <iact:action type="add" startTime="83986">
    <iact:property name="dataType"/>
    <iact:actionData xml:id="d47">
      <inkml:trace xmlns:inkml="http://www.w3.org/2003/InkML" xml:id="stk42" contextRef="#ctx0" brushRef="#br2">9441 16170 390 0,'0'0'219'12,"0"0"-58"-12,0 0-29 0,0 0-49 1,0 0-11 0,0 0-1 0,0-14-9 0,0 8-16 0,0-2 0-1,5 1-3 1,13-10 7 0,6 7 9-1,-3 2-21 0,0 2 1 9,-3 0-7-8,3 4-7 0,-14-1-4 101,3 1-7-93,-3 2 1-9,-4 0-8 1,2 0 3 1,-5 0 6 0,1 0 2-2,6-7-3 0,6 1-2 0,6-1 3 1,12-5-6 0,11-8 1 3,13 3 0-4,10 4 2 2,5-16-5-1,1 1 1 0,1-3-9 4,-4-7 2 10,2 2-2-9,-6 6 2-5,-1 2 1 13,-6 9 1-6,-11 2 6-8,-8 5-4 12,-15 6 8-6,3 2-10 10,-8 1 0-11,-1-3-4-4,-5 4 1 7,-5-2-1 0,-6 4 0-5,-1 0 1 4,3 0-1 125,-3 0 1-122,0 0 1-10,0 0-3 1,0 0 1 0,0-3-3-1,0-2 1 0,-23-9 0 0,-29-9 2 0,-18-14 0 0,-12-4 2 1,-13-14-1-1,-5 1 3 0,-1-11-4 0,-9-3 1 1,-5 6 0 0,-1 6 0-1,6 0-1 0,12 11 0 1,11 10-2 16,14 14-1-16,12 4 1 0,18 11 2 17,14 6 1-8,11 0 1-8,8 0-4-2,7 0 4 7,2 0 0 10,1 0 1-8,0 0-3-8,0 36 9 0,4 13-9 16,24 16 1-10,11 10 1-7,2 17-2 121,5 9 0-121,9 18 1 1,2 11 2-1,6 4-3 0,-3-6 0 1,1-9 0-1,-5-10 0 1,-7-16 1-1,-8-14-1 0,-13-20-1 1,-10-22-1-1,-5-25 2 3,-5-10 0-3,-4-2-1 1,-1 0-1 0,-3 0 1 0,3 0-2 15,10-9-2-10,4-33-5-6,9-34 10 14,2-22-5-6,2-20 5-7,-1-14-1 108,2-11-2-101,2-9 2-8,-5 0 1 0,-8 9-2 0,3 20 2 0,-7 15 0 0,-3 16-1 0,-9 15 0 0,4 15 1 0,-4 23-1 1,-4 22 0-1,0 17 1 0,0 0 1 1,0 0 1-1,0 0 3 0,0 20-5 15,-4 31 0-8,-21 14 1-6,-5 14-1 158,-11 10 2-147,-11 19 0-11,-6 23 2-1,-12 26-2 0,-1 20 8 0,-4 10-3 0,0-5 10 0,9-17-7 1,11-19-3-1,6-25-4 1,13-31-1 1,8-24 0-2,12-25-2 0,9-21 2 1,6-20-2-1,1 0 0 0,0 0-24 0,0 0-6 1,0 0-18-1,27-12-56 0,14-13-41 0,-1-3-17 0,-27 11-77 0,-5 3-104 11</inkml:trace>
    </iact:actionData>
  </iact:action>
</iact:actions>
</file>

<file path=ppt/ink/inkAction7.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0-10-27T04:44:53.746"/>
    </inkml:context>
    <inkml:brush xml:id="br0">
      <inkml:brushProperty name="width" value="0.05292" units="cm"/>
      <inkml:brushProperty name="height" value="0.05292" units="cm"/>
      <inkml:brushProperty name="color" value="#00B050"/>
    </inkml:brush>
  </inkml:definitions>
  <iact:action type="add" startTime="3823">
    <iact:property name="dataType"/>
    <iact:actionData xml:id="d0">
      <inkml:trace xmlns:inkml="http://www.w3.org/2003/InkML" xml:id="stk0" contextRef="#ctx0" brushRef="#br0">11687 2877 272 0,'0'0'164'75,"0"0"-101"-75,0 0 10 2,0 0-2-2,0 0-29 1,0 0 0-1,0 0-7 0,4-9 11 0,-4 9 10 1,0 0-7-1,0 0-9 1,0 0-4 0,0 0-1 7,0 21-13-2,0 4-2 2,0-2-3 3,0-4-9-3,0-2-7-3,0-6 7 4,-4 4-5-2,4-2 2 0,-3-2-2 1,0-2 0 0,3-1 3-3,0-2-2 3,0-4 8-1,0 5-1 2,0-7 2-2,0 2-3 3,0-2-3-5,0 0-2 2,0 0-2 0,0 0 2 1,0 6 3 0,0 3 6 0,0-1-10 1,0 1 0-3,0-5-2 1,0-4 4-1,0 0-1 5,0 0 4-2,0 0-5-7,10 0 5 6,0 3-6 0,7-3-1 0,2 0 2 0,-1 0-2 4,5 0 2-9,0 0-1 5,0 0 4-1,3 0-2 3,-1 0 3-6,3 0-4 4,1 0-1-1,-2 0-1 2,-4 0 0 3,-2-3 2-7,-1 3-2 0,0 0 15 4,0 0-5-2,8 0-2 2,-11 0-5-5,2 0-4 6,0 0 3 3,4-3-2-9,-2 3-2 8,-3 0 2-8,1-1-1 0,-3-3 0 7,2 4 0-5,0-2-1 0,7-1 1 5,-2 3 0-6,3-8 0 8,2 4 0-9,-5 1 2 4,10 1 0-2,-2 2 1-1,1 0-1 6,-5-3-1-6,2 0-1 3,-1 3-1-1,1-5 3 10,0 1-3-10,0 2 0-6,-2 2 2 3,7 0-1 5,-1 0 2 5,-3 0-3-8,7 0 4-5,-7 0-4 7,3 0 4 1,4 11-3-1,-7 4 2-3,-2 2 2 3,1 4 0 0,-9-1 0 5,0 3-3-9,-4-5 1 4,-4-3-1-2,-4 0 0 1,-3-10-1-2,-2 0-1 6,-3-1 1-7,0-4-1 6,0 0 0-6,0 0-2 5,0 0 1-1,0 0-1 2,0 0-2-7,0-20-5 6,1-4 7-1,2-6 1 2,6 6-1-6,-2 3 1 7,6 5 1-4,-3 4-1-1,3 7 2 2,5 2 1-3,5 0-2 4,4 3 0 0,5 0 1-4,2 0-1 3,0 0 1 3,-3 0-1-8,-2 0 0 7,-12 0 0-4,-4 0 0 4,-3 0 3-3,1 0-6 1,-7 0 2-2,10-2 0 11,1-18-4-13,-1-16-23-4,7-7-10 14,-10 1-11-7,-1 11-1-3,-8 11 7 12,-2 15-16-9,0 5 2-7,0 0-3 11,0 5-84-9,-7 12-96 4,-4-3-160 4</inkml:trace>
    </iact:actionData>
  </iact:action>
  <iact:action type="add" startTime="5202">
    <iact:property name="dataType"/>
    <iact:actionData xml:id="d1">
      <inkml:trace xmlns:inkml="http://www.w3.org/2003/InkML" xml:id="stk1" contextRef="#ctx0" brushRef="#br0">13043 3436 304 0,'0'0'160'9,"0"0"-29"-3,0 0 1 5,0 0-64 0,0 0-24-6,0 0 4 0,0 0-4 2,19 113-1 2,-9-82-2-5,2-9 0 6,7 4-5-2,1 5-6-5,13-3-2 7,1 6-7-4,0-1-1 5,3-2 4-6,2-6-5 1,1-2 10 3,7-9-12-1,-1-2-4 2,9-8-1-1,12-4-4-3,3 0-2 2,8 0-5-3,2 0 8 1,4 0 1 4,6 0 1-3,-11 0 9 7,2 0 0-12,2-8-7 5,-6 0-3 0,3-4-1 5,-5 7-1-9,5 0 1 4,-6-4-4 2,2 3 0 7,-5 1-2-11,-5-1 0-5,-5 0 1 7,-6-2-4 4,1-4 2-7,-8 0 3 6,4 5-1-1,5-1 5-2,2-1-1-3,6 3-4 5,5-1 5 0,1 4-7-2,1-1 2 1,2 4 1-4,-3 0-4 4,6 0 4 3,-6 0-2-5,2 0 7 2,-5 0-3-2,7 0 1 3,-4 4-3-3,5 4-1 1,-8 4 1 3,-2-5 0-4,-5 1 1-1,-4 1-6 5,-1-3 3-1,-2 1 3-2,0 0-4-1,2 1-2 3,1 1 0-4,1 5 2 5,5 0-1-5,4 5 1 4,10 4-2 1,10 5 3-4,7 0 0 3,-4 0-1-5,4 4-2 5,-10-8 0 3,-1 1 0-9,-16 1-2 6,-1 0 2-4,-9 1 1 4,-4 1-1-4,0 6 2 5,-4-7-2-5,-3 8 1 6,5 2-2-6,-5 2 1 8,5 0-1-10,-2 6 1 6,-1 0 0-5,-4 0 0 5,2 8 0 3,-7-1 0-9,-1-3 0 8,-5 3 2-8,-4-7-2 7,-1-1 0-5,-1 0 0 5,0 3 0-1,-3 0-1-1,-4 0 1 4,4 2 0-4,-8-7 2-8,0-6-3 9,-2 2 2-3,-4-8-2 4,-3 4 1-5,2-4 0 3,-6-3 0-1,-3-10 0 0,0-2-1-1,1-6 1 3,-1-9-1 6,0 0 2-14,0 0-2 7,0 0 1-4,0 0-1 4,0 3 1-1,0-3-1 1,0 0 0 1,0 0 0 0,0 0 1-6,0 0-5 6,0 3 4-2,0 7-7 4,0-1 5-8,0 2 3 5,0-6 0 2,0 5 0-3,-1-4 0 0,-2-2 0-1,3 3 0 3,-3-2-1-1,-3 4 2-2,6-1 0 6,-2 0-1-8,2-2 0 11,-2-3-2-14,2-3 2 5,0 2-2 0,0-2 1 1,0 0 0 2,0 4 2 3,0 5-2-3,0 8 2-6,0 1-2 5,0-1 2-3,0 0-1 4,0-5 0 3,0-4-1-9,0-5 1 3,0 3 0 4,0-2-1 1,0 5 2-5,0 6-1-2,0-5 0 5,0-1 0-2,0 0 0-1,0-1-1 3,0-7 1-2,0 6 0 1,0-7-1-2,-3 6 1 2,3-2 0 1,0 0 1-2,0 2-2 0,0-6 1-2,0 0 0 5,0 3 0-2,0-3-4-2,0 2 3 2,0-2-3 0,0 0 1 0,0 0-7-2,0 0 2 1,0 0-1 1,0 0 5 1,0 0 2-4,0 0 2 5,0 0 0-4,0 0-1 4,0 0 0-5,-10 0-12 2,-7 0-7 2,-12-15 17 0,-2-3 2-2,-2-5 1-2,2 0-2 8,4 1 1-8,-1 2-4 4,1-2 4-5,7 0-2 6,-4 2 2 4,7 1 1-12,5 10 1 3,1 3-1 1,6 3 1 3,5 3-1-4,0 0 1 4,0 0 0-1,0 0-1 2,0 0 3-5,0 0-3 2,0 0 7 3,0 0-3-3,0 0 6-1,0 20-6 2,18 14 0 0,5 0-3 5,5 3 2-11,-2 1 0 6,0-1-2-1,-2-3 2 2,0-4-1-4,-9-3 3 5,1-9-3-4,-7-1 1 2,0-10 0-3,-5-7-3 5,-1 0 0-5,0 0-1 4,7 0-1-4,2-20 2 4,7-22 1 0,1-15 0-2,0-7-1 2,0-2 0-5,1-6 0 7,-1 5 1-4,0 3-2 6,1 10 1-10,-5 11 0 11,-1 12 1-8,-1 11-1-6,-4 13 2 6,0 0-2 4,-4 4 0-4,-2 3-3 3,6 0-24-3,3 0-46 5,-3 10-69-5,-5 14-23-2,-5-11-74 7,0 0-231-6</inkml:trace>
    </iact:actionData>
  </iact:action>
  <iact:action type="add" startTime="12906">
    <iact:property name="dataType"/>
    <iact:actionData xml:id="d2">
      <inkml:trace xmlns:inkml="http://www.w3.org/2003/InkML" xml:id="stk2" contextRef="#ctx0" brushRef="#br0">20519 7403 239 0,'0'0'149'7,"0"0"-66"-2,0 0 43 13,0 0-24-17,0 0-31 5,0 0-14 5,0 0-14-11,0 0-8 13,60 32-4-9,-39 0-2 10,-7 13-4-9,8 8-7 7,4 14 13-12,-1 12-6 5,-1 8 6 12,1 3-9-17,0-3 1 18,-7-11 1-12,3-8-2-5,-10-15-7 11,-5-8 2-4,-6-6-7-8,0-4-2 12,0-8-2-8,0-5-3 8,0-2-2-3,0-8 1-9,-10-4 0 19,3-3-2-15,-2-1-1-4,5-3 1 18,-4 9 0-12,3-3 1-4,-1 8-1 2,-1-1 0 13,1-5 0-10,1-3 1-7,3-3 0 5,0-3-2 11,-12 0 0-10,1 0-6-5,-6 0-5 23,-4-27 5-17,1 2 4-7,0 0 3 1,8 3 3 12,-2 2-2-7,3 6-1-6,5 1 0 18,4 4-1-10,0 1 0-7,4 8 1 3,0 0 1 6,0 0 0-5,0 0-1 1,0 0 1 3,0 0 3 0,0 0 1-2,5 18 8-2,7 5-11 6,7-2 3-5,1-6-1 7,-2 0 3-10,5-4-5 14,-3-8 0-10,8-3-1-7,-4 0 1 5,7 0 3 5,-2-8-5-4,0-18 2 7,0 1 0-5,-2 0 0-7,2-6-1 20,-3 0-1-17,3-9 1-2,-1-1 0 1,-4-8 0 12,1 7-1-8,-6 3 0-6,-3 9-5 18,-5 15 2-16,-5 6-18-2,4 9-35 4,-4 0-26 8,3 4-14-8,-9 16-153 15,3-3-435-8</inkml:trace>
    </iact:actionData>
  </iact:action>
  <iact:action type="add" startTime="16202">
    <iact:property name="dataType"/>
    <iact:actionData xml:id="d3">
      <inkml:trace xmlns:inkml="http://www.w3.org/2003/InkML" xml:id="stk3" contextRef="#ctx0" brushRef="#br0">6209 7213 388 0,'0'0'77'9,"0"0"-10"-1,0 0 15 0,0 0-22-3,0 0-27 4,0 0-7-2,0 0 8 3,0-3 4 0,0 3 0-2,0 0 6-7,0 6 3 14,0 18-10-14,0 8-19 12,7 8-8-13,3 2 5 9,3 0-2-1,-1 6 4-3,-4-1-4 2,-2 0 9 4,4 0-6 13,-7 0-6-22,-1-2 0 2,1 0-7 7,-3 3 0-9,0 5-3 1,4 6 4 23,0 5 2-25,-2 0 1 0,1-3-4 0,-3-4-2 13,0-12 0-11,0 2 0 2,0-11-1 11,0-5 1-9,0-5-2-7,0-7 3 22,0-3-2-15,0-7 0-6,0-3 1-1,0-3-1 15,0-3 1-8,0 2-1-7,0 2 1 7,0-3-1 1,0 3-2 1,0-4 1-4,0 0 1 4,0 0-1-3,0 0-2 3,0 0-6-4,0-5-5 4,-13-19 11 1,-8-1 3 4,-2-3-2-7,3 4 0-6,-3-3-3 13,5 3 2-7,-2 1-11-7,4 3 5 15,2 6 3-10,5 6 1-1,0-1-1 11,0 8 4-7,9 1 1-8,0 0-2 16,0 0-1-11,0 0-4-4,0 0 8 4,0 8 7 3,0 11 16-2,0 3-11 3,14 1 2-2,6-3 2 5,0-1-1-9,0-2-1 5,4-3 1 2,-4-6-1-5,0 1-8 3,0-4 3-3,-1-1-2 5,2-4-2-5,2 0-2 5,4 0 4-4,4 0-1 3,2-29-1 0,0-1-3-1,-2-7 2-3,1 0 0 3,-8 6-1 5,0 1-1-10,-6 3-1 6,-6 6-1-5,1 4 0 6,-9 5-1-6,5 4-4 6,-4 8-11-5,-3 0-42 4,-2 0-49-3,0 8-66 3,0 9-375 2</inkml:trace>
    </iact:actionData>
  </iact:action>
  <iact:action type="add" startTime="21097">
    <iact:property name="dataType"/>
    <iact:actionData xml:id="d4">
      <inkml:trace xmlns:inkml="http://www.w3.org/2003/InkML" xml:id="stk4" contextRef="#ctx0" brushRef="#br0">5182 10648 374 0,'0'0'253'10,"0"0"-105"-10,0 0-59 8,0 0-21 0,0 0-37 9,0 0-13-16,0 0 5 3,0 0 0 3,5-3 17-1,-21 6-9 3,-2 11-12 1,0 3 4 0,-6 3-5-8,4 5 2 5,-2 2-6 2,-1 7 6-3,3 3-1 0,-5 3 4 3,9-2-6-2,-8 6 1 1,5 3 1 10,-1 4 2-18,-1-4 2 20,7 7-4-18,-1 1 0-2,-1 2-10 16,0 5 3-10,5-4 4-6,-1-1-6 13,8 2 4-9,-8-6-6 0,11 1 5 4,1-3-5 2,0-1 4-3,0 1-1 2,0-4 5-4,0 5-11 11,1-3 3-11,24-1 1-5,-2 3-3 8,5-4 1 1,9 7-1 7,0-1 0-10,2 1-5-6,6-3 6 14,-2 1-2-8,5 4 0-5,-6 2-5 23,1 6 2-14,1 0-1-10,-1 1 0 1,-2-3 1 6,-2-4-2 15,-1-4 4-14,-6 3-2-8,0-1 3 0,1 2-2 7,-5 8 3 9,1-2 0-8,-6 3-3-6,0-2 3 0,-3 0-5 16,0-4 4-12,-4 4-4-6,-4-3-1 6,-3 0 0 15,1-3 0-13,0 3 0-7,-3-3 0-1,3 3 0 23,1-6 2-16,-3 0-2-5,2-6 1-2,3-8-3 21,-1 1 5-15,-2-9 1-5,-4-10-4-1,-5-4 0 21,2-3 0-13,3-3 0-7,-6 0-2-1,3 1 1 14,-3-5 0-10,0 2 1 2,1-3 2 11,-1 2-1-9,0-2-1-6,0-1 0-1,0-1 0 9,0-1 0-2,0-2-2 4,0-1 1-8,3-3 1 6,-3 0 0-8,0 0 0 6,0 0-2 4,0 0-1-8,0 0-4 6,0 0-6-7,0-13-5 2,-13-14-8 12,-17-10 20-9,-3-5 5-8,-4-2 0 8,5-1 0-1,6 6-3 9,3 4 3-11,9 13-1-4,5 7 2 14,2 8 0-10,4 4 0-5,3 3 0 11,0 0 1-7,0 0 2 13,0 0 0-13,0 3 9 1,0 31 12 1,13 7 8 5,13 10-28-7,-1-4 3 4,-2 1 0-1,3-3 4 7,-4-5 1-11,-4-3 5 14,3-13-2-12,-1-1-9-4,-7-9 4 13,0-11-3-10,-6-1 6-3,9-2 1 10,12 0-2-7,8 0-3 6,8-25-8-6,1-3 0 6,4-5 0-4,-3-1 3 4,-2 0-3-6,2-5 1 7,-5-4-2-6,-1-4-1 4,4-7 0-3,-1 4-4 4,1 2 2-2,1 5-25 3,0 1-58-8,-5 8-54 10,-33 26-60-9,-4 6-89 8</inkml:trace>
    </iact:actionData>
  </iact:action>
  <iact:action type="add" startTime="23104">
    <iact:property name="dataType"/>
    <iact:actionData xml:id="d5">
      <inkml:trace xmlns:inkml="http://www.w3.org/2003/InkML" xml:id="stk5" contextRef="#ctx0" brushRef="#br0">18876 10150 62 0,'0'0'100'7,"0"0"-25"0,0 0 0-3,0 0-25 6,0 0-9-3,0 0-8 2,0 0-10-4,26-16-7 8,-26 16 33-10,0 0 22 6,0 0 31-5,0 0-38 5,-10 0-28-4,-22 0-10 4,-5 0 32-1,-10 0-2-1,-6 0-27 1,2 0 6-1,-10 0-9 2,2 0 3 5,-11 0-6-13,2 0 5 9,-5 8 0 0,-3 6-7-5,4-1-1 0,-4 9 0 4,3-2 4-2,5 9-8 0,0-1 0 1,3 3 8 7,-1 7-10-13,7-2 18 13,-5 9-1-11,0-1 4-4,-5 3-5 12,-5 1-17-8,-4 0 15 11,-8 1-24-13,2-1 14 13,-3 1-13-11,0 5 2-4,2 5-2 15,3 8 6-11,-2 3 2 9,-3 4-1-6,-7 1 1-7,-9 2-5 11,-4-4 0-5,-3 0-6 9,-2-4-1-10,-1 0 0-5,-4-7-1 14,-4-3 0-11,1-7 1 11,-3-1-1-11,-2-3 0 13,5-3 3-12,0-4-3-3,-5 3 2 14,-8-6 0-10,-17 2 1-5,-6 1-1 14,-9-1-1-11,1 6-1 9,-2-4-1-10,-10-7 0 13,-6-6 1-13,3-12-1 12,-5-14 2-9,2-3-1-5,1 0 0 15,1 0 0-9,7 0 3-2,-6-3-1 1,-8-2-1 5,-17 0 1-5,0 1 1 6,-14-1-3-7,4 2-1 9,-2-1 0-10,4 4 1 4,8 0 1 1,21 4-1 0,10 26 6 5,23 7-3-10,9 5 5 4,14 8-1 0,3 7-2 5,4 8 1-9,7 2 1 12,9 4 2-12,15-6-1 1,14-7-3 5,11 3 2-3,10 2-5 9,8-3 3-13,4 4 4 12,3 3-7-11,7 4 9 1,4 1-8 9,4 4 2-11,3-6-1 12,1 1-2-10,4-4 2 9,-4 4-1-10,4-5-2 0,-4-4 0 5,4-5 3 7,4-13-3-11,-1-7 1-4,6-4-2 12,2-4 1-7,1-9 1 4,4-8 2-4,0-11-2 6,0-1-2-4,0 0 0 0,0 0 2 0,0 0-3 2,0 0 1-4,0 0-1 1,0 0-2 3,0 0 3-1,0 0 0 9,0 0 2-16,0 0-4 5,0 0 4 0,0 0-2 3,0 0 1-3,0 0-2 2,0 0 0-1,0 0 1 0,0 0-2 2,0 0-1-4,-3 0 1 7,3 0-6-5,-1 0-3-2,1 0-5 1,0 0 2 4,-3 0 0-3,-1 0 6-2,-2 0-1 4,-13-5-1-2,-6-28-3 1,-11-12 13-1,-3-6-1 1,-6-5-2 9,1-6 2-12,0 0 0-4,1 6 0 14,13 5 1-12,4 12 0 13,13 14 1-12,6 11 1-4,7 7-2 12,0 7 0-9,0 0 3 1,0 0 3 7,0 0 7-4,0 0 10 2,18 16 15-5,10 9-17 6,2 8-7-2,1 6 2 4,5 10-2-9,-3 0-1 10,2 8-1-11,-1 0 5 13,2 1-9-13,-3-2 4 7,-2-7-4-4,-5-15 1 0,-5-13-4 9,-2-7-2-11,-1-2 3 10,2-7 0-10,0 1 2 1,3-6-4 5,2 0 4 5,10 0-7-12,5-37 1 6,5-16-2-4,3-6 1 6,6-6 0-3,1 0 0 1,2 10 3 6,-2 3 0-11,-13 17-3 9,-3 12-1-9,-15 12 0 10,-8 11 0-10,-3 0-3 0,-2 0 0 4,-1 22-10 0,-7 10-71 4,-3 3-80-6,0-20-52 2,-3 4-140 3</inkml:trace>
    </iact:actionData>
  </iact:action>
  <iact:action type="add" startTime="29081">
    <iact:property name="dataType"/>
    <iact:actionData xml:id="d6">
      <inkml:trace xmlns:inkml="http://www.w3.org/2003/InkML" xml:id="stk6" contextRef="#ctx0" brushRef="#br0">23939 17889 333 0,'0'0'69'10,"0"0"20"-9,0 0-16 0,0 0-27 0,0 0 17-1,0 0 12 7,0 0-6 9,70-24-3-12,-35 16 5 0,14 4-23 11,3-1 4-14,11 2-8 14,6 3-5-15,5 0 6 5,9 0-7 5,2 0 0 3,20 0-3 2,8 5 2-13,17 10-9-1,21-10-2 5,17 0-10 2,12-5-8-1,4 0 10 16,-2 3-11-14,-3 4 16-9,-5 3-3 0,0-1 12 35,-3-1-8-24,-2 1-14-10,1-4 3 2,-3 1-2-2,-1-6 3 1,-6 0-11-1,-15 0 1 17,-8 0-2-16,3 0-1 0,-11 0 6 30,10 0-7-19,1 0 5-13,2 2-2 0,11-2 4 1,7 0-4 0,9 0-3 4,7 0 5 35,3 0-5-26,-2 0 1-13,4-8-2 1,-1-9 1 0,-5-3-1-2,2 1-1 1,-5-3-3-1,-2 2-3 21,10 0-3-19,1 0 6 1,0 3-3 19,-4 9 7-10,0 3-6-8,-3 5 7-3,-8 0 1 0,-5 0 0-1,-11-6 0 36,2-2-1-24,-7 3-4-11,-9-7 4 2,-16 7-2-1,-18-5 1-1,-12 7 1 2,-12 1 2 2,-6-9-2 17,-12 2 2-6,-15-1-4-14,-13 3 2 1,-15 2-2 0,-11 2 2-1,-6 3-2 11,0 0 0-10,0 0-6 1,-6 0-9 1,-51 0-13 18,-27 0 21-14,-36 0 9-8,-41 8 4 0,-40 18 3 0,-30-3-4 39,-37 2-1-27,-16-3-2-11,-7 0 0 1,-4 4 1-1,17-7-3-1,8-7 6 0,2-9 0-1,-19-3 8 9,-8 0 4-4,-27 0 3 14,-4-3-1-7,12 3 3-12,14 0-2 1,29 0 7 38,23 0-12-24,24 8-1-13,3-4-2 1,3 4 1 0,-3-3-5 1,-6 0 4-1,1 5-3-1,12-6-4 9,-6-4 6-10,19 0-8 0,12 0 1 2,8 0 5 14,25 0-8-8,21 0 1-9,20 0 2 6,20 0-3 7,23 0 0-5,15 0 5-7,16 0-4 18,18 0 2-10,11 0-3-8,8 0 1-1,4 0-1 21,0 0 1-10,0 0 3-11,7 0-4 2,39 0 0 9,28 13 1-1,31 6-1-7,35-8-4-1,47-4 0 28,57 1 2-20,54-4-6-8,34 1 8 0,9 5-7-1,-11 12 6 0,-37 3 2 33,-26 6 1-23,-9 9-2-11,9-10-2 0,18 2-8 1,23-12 7-1,3-10-16 11,-9-10 5 14,-18 0 12-16,-36-23-15-8,-38-16 12 1,-29 3 1 0,-27 8-4 0,-19 5 4 6,-18 9 2 13,-17-3 0-15,-23 9 1-5,-31 8 0-1,-26 0-3 15,-9 0 4-8,-11 0 1-7,0 6-1 17,-58 38-2-11,-45 13-7 4,-42 14 9-7,-38-4 1 8,-44-6-1-11,-42-9 3 22,-32-28 3-15,-18-11-5-7,6-13 0 1,22 0 2 7,35-18 8 8,36-8-4-11,36 1 2-5,30 8-5 6,27 9 2 1,37 3 2 4,26-2 0 5,31 7 0-12,27 0-7-4,6 0 6 15,19 0 5-7,81 0 2-8,68 0-7 31,73 0 0-22,40 0-7-6,26 0-5-1,-5 7-2-1,-25-7-3-1,-46 0-4 35,-45 0 1-21,-53 0 10-12,-46 0-5 0,-34 0 7-2,-33 0 0 0,-16 0 1 1,-4 0-1 13,0 0-5-12,-40 5-12 19,-31-5-9-13,-35 3 16-5,-15 8 5-2,-15 0-4 0,-32 14-24 24,-13 1-9-19,-11 0-21-6,-5-7-37 1,16-2-55 5,129-17-52 9,20 0-174-2</inkml:trace>
    </iact:actionData>
  </iact:action>
</iact:actions>
</file>

<file path=ppt/ink/inkAction8.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0-10-27T04:46:35.796"/>
    </inkml:context>
    <inkml:brush xml:id="br0">
      <inkml:brushProperty name="width" value="0.05292" units="cm"/>
      <inkml:brushProperty name="height" value="0.05292" units="cm"/>
      <inkml:brushProperty name="color" value="#00B050"/>
    </inkml:brush>
    <inkml:brush xml:id="br1">
      <inkml:brushProperty name="width" value="0.05292" units="cm"/>
      <inkml:brushProperty name="height" value="0.05292" units="cm"/>
      <inkml:brushProperty name="color" value="#7030A0"/>
    </inkml:brush>
  </inkml:definitions>
  <iact:action type="add" startTime="24630">
    <iact:property name="dataType"/>
    <iact:actionData xml:id="d0">
      <inkml:trace xmlns:inkml="http://www.w3.org/2003/InkML" xml:id="stk0" contextRef="#ctx0" brushRef="#br0">20940 15622 662 0,'0'0'137'70,"0"0"-9"-69,0 0-45 0,0 0-36 0,0 0-13 0,0 0-9 1,0 0 14 9,0-50 0-10,0 23 6-1,0 5-1 3,0-3-10-1,0 1 2 0,0-3-4 0,0 2-6 1,0 0-4-3,0 1-7 0,0 3-4 20,0 4-3-17,0 3-1 16,0 0 0-14,0 3 2-5,0-1 0 1,0 2-2 151,0-2 5-142,0 0 1-10,3 2-3 1,-1-1-1 0,1 5-1 0,-3-5-5-1,7 2 8 2,-4 1-7-1,0 2 3-1,1 1 0 0,-1 1-2 0,0 2 4 1,-2-1-1-1,8-3 4 0,-6 4-1 0,1-7-1 1,3 6-3 0,-1-3 0-1,-3 5-4 0,1-3 0 0,-1 4-3 0,-3-3 1 1,0 3 0 133,0 0-1-127,3 0 0-7,0 0 1 1,-3 0 1 1,5 0 1-1,-5 0 6-1,0 0 2 1,0 0-1 0,0 0-4-1,0 0 0 0,0 0-2 0,0-5-3 0,2 2 1 0,1-2-1 1,-1 1 0-1,5 2 0 3,-3-2 0-2,-2 4 2 1,5 0 6-1,-1-2 6 0,4 0 3 24,-3 2-1-23,5 0-11 0,-1-3 0-1,5 0-4 20,-1-2-1-12,1-2 0-7,7 5 1 0,-3-1-1-2,5-1 3 107,7 1 4-107,3-7 2 0,-2 2 0 0,6 2-3 0,-6-2 1 0,2 5-3 1,-6-3 0-1,-1 0-4 0,-2 4 0 0,-3-3 2 0,3 5-3 5,2 0 2-4,-1-9-1-1,2 5 5 1,6 2-1 12,0-4 6-4,-3 3-1-9,7 3-2 13,-1-3 3-5,-5 3-3-8,3 0-5 11,-3 0 3-3,5 0-2-4,3-5-4 6,2 5 3 106,4-3-3-111,-1 3 0-5,5-5 0 0,-6 0-2 1,0-2 2-1,-6 5 0 0,-5 2 1 0,0 0 0 1,-4 0 4 0,1 0-2 0,5 0-1 0,0 0-1-1,2 0 0 1,8 0-1-1,6 0 1 1,1 0 1 2,6 5-2 5,2 4 2-8,3-4-1 15,-5 3 2-7,5 2-2-6,-5-2 2 4,-1 1-1 3,0-2 0 6,-1-1 1-8,-1 3-2-6,8 1 3 27,-4-1-3-13,0 4 4-11,10-3-5-1,0 1 2 0,1 0-1-1,0-5 0 0,-2 0 0 14,-2 2 0-15,1-3 1-1,-7-2-2 157,7 1 1-147,-4-3 0-8,4-1-1-1,4 4 3 0,5-2-2-1,0 4-1 1,3 0 1 0,-9-4 0-1,0 1-1 0,-7-3 0 1,-5 0-3 1,-2 3 2-1,-10-3-1 1,6 0 1-2,-6 0-1 1,7 0 2-1,-3 0-2 2,2 0 2-2,0 0 0 1,5 0-1 0,3 0 0 0,4 0 2 0,3 0-2-1,-1 0 0 10,-5 0 0-10,2-3 0 16,-6 0 1-10,-8 1-1-6,0 2 0 22,-10 0 0-13,-2 0 1-8,-2-9-1-1,-2 6-2 110,-1-3-4-101,-3 1 4-8,-1 2 0 1,6-2 1-2,-3 2 1 1,-3 1 0-1,0 2-1 1,-3-3 1-1,-1 3 0 0,-6-4-1 0,2 4 1 1,-2-2 0 0,-3 2-1-1,-1-4-4 1,-5 4 4-1,3 0-4 1,-6-2 3 16,2 2-4-7,-6 0 6-9,-2 0-2-1,-1 0 2 132,0 0 1-123,0 0-2-7,0 0 2-1,0 0-2 1,0 0 0-1,0 0-3 0,0 0 3-1,0 8 1 1,0 16 0-1,0 6 1 0,0 7 0 0,0 5 0 0,-4 12 1 0,-5 0-2 0,6 3 2 1,2-5-2-1,1-16 2 0,-3-11-1 0,3-5 0 1,0-13 0 4,0-7-2 8,0 0-25-8,0 0-55 130,0-30-57-129,19-23-17-6,8-17-95 0,-14 41-81 1,-1 12-465-1</inkml:trace>
    </iact:actionData>
  </iact:action>
  <iact:action type="add" startTime="28021">
    <iact:property name="dataType"/>
    <iact:actionData xml:id="d1">
      <inkml:trace xmlns:inkml="http://www.w3.org/2003/InkML" xml:id="stk1" contextRef="#ctx0" brushRef="#br0">25717 15180 338 0,'0'0'115'15,"0"0"23"-14,0 0-1 1,0 0-35-1,0 0-12 1,0 0-23-1,0 0-6 0,27 0-15 1,-14 0 3 1,7 0-4 0,-1-2-15-1,2-7-4-1,3-5 5-1,2 0 0 0,3 4 1 5,-4-7 0-5,2 2 3 1,0 0-5 121,-4-3-7-119,4-1-3 4,7 2-6-6,-4-10-6 0,2-3-2 0,-4 5-2 0,5-15-1-1,-1 1-2 0,4-8 3 1,0 0-2-1,-2 3 6 0,2 4 4 0,-3 10 1 1,-2-1-3-1,-1 0-1 0,-4 5-2 2,2-6-2 0,-1 0-2-2,1 0-2 8,-1 5 0 14,-2-4 0-13,1 0 0-9,2-3-1 0,-1-2 0 119,2 0 1-110,-6-1-1-9,2 0 0 0,4-3 0 0,-3 1-1 1,-6-6 2 0,5 1-1 0,-2 2 1 1,-3-1-2-2,4 5 1 1,-3-2-2 0,-2 3 3 0,-3 6-1 1,-3 3 0-2,0 3-1 1,-6 3 0 0,4-1 2-1,2 1-2 1,-3 3 2 10,-4-2-2-3,2 1 1-2,-2 4 0 24,4-1 0-16,-5 3 0-11,6-3-1-1,-4-4 1 3,2-3-1-4,0-1 1 1,-3 3 0 11,-3 4 0-11,1 8-1 1,-4 6 1 22,0 4 0-19,0 0 0-5,0 0 2 0,6 0-4 0,-6 0 4 140,1 0-3-139,2-5 1-2,3-2 0 1,-3 3 0-1,-3-2 0 0,0 3-1 2,0 0 3-2,4-1-4 0,3 3 4 1,-4-3-3 1,0 2 2-1,0-4-1 1,-3 1 0 0,7-4-1 1,-2 1 1 0,3 2 0-1,-5 1 0-2,-3 5 0 2,0 0-2 0,0 0 4 10,0 0-2-11,0 0 0 1,0 0-4 2,0 0-4 14,-3 0 5-7,-29 5 3-11,-5 18 0 2,-4-1 1 5,1 3 2 29,6-5-5-22,5-3 3-13,6-2-2 0,6-8 1 1,4-1 0 0,5-2-1-2,5-4 0 1,3 0 1 23,0 0 0-14,0 0-1-7,0 0-1-2,0-21-1-1,3-12 2 181,18-7 1-163,-1 6-4-17,-4 6 2 2,7 9 1-2,-8 4 0 0,-2 10 1 3,0 5 0-3,-3 0 3 0,0 0-1 0,7 0 0-1,-1 15 0 0,0 4-2 2,-1 9 3 0,-5-6-3 1,-3 1 0-2,6-1-2 1,-3-8 1 0,-1 4-3 0,-2-11-12 4,-2 3-45-3,3-10-29 1,-5 0-60 2,-3 0-52-2,0 0-214 0</inkml:trace>
    </iact:actionData>
  </iact:action>
  <iact:action type="add" startTime="29598">
    <iact:property name="dataType"/>
    <iact:actionData xml:id="d2">
      <inkml:trace xmlns:inkml="http://www.w3.org/2003/InkML" xml:id="stk2" contextRef="#ctx0" brushRef="#br0">27136 12019 199 0,'0'0'466'3,"0"0"-323"-3,0 0-6 0,0 0-59 1,0 0-31 0,0 0-12-1,0 0-5 0,78-39-8 1,-65 30 8-1,-1 3 2 4,2 4 4 7,3-3 0-8,2-2-10 95,-6 6-7-93,2-6-3-5,-2 5 3 0,-3 2-4 0,-7-3 1 0,0 3-2 0,-2 0-3 0,-1 0-5 0,3 0-2 0,2 0-1 1,-3 0 0-1,1 0 2 0,5 0-4 0,-6 0 5 104,3 12-4-98,4-2 3-6,-4 7-4 0,-3 8 0 0,1 5 1 0,-3 8 0 0,0 5 0 0,0 9-1 1,0 2 1 0,0 8-2 0,0-1 2 0,0 1-1 1,0 0 2-2,0-5 2 1,0-8-2-1,0-6 0 10,0-9-3-1,0-4 3-4,0 2-3 93,0-2 3-97,-5 4-1-1,2-3 0 0,3 3 1 0,-2-6 2 1,-3 0-1-1,5-5-1 1,0-5 2 0,-4-1-1 0,4 1 1 1,0-5-4-2,0 3 0 1,0-3-1-1,0 4 1 7,0-2 1 2,0 4 2-3,0-6 1 4,0-1 5-4,0-2 1 89,0-3-6-91,0-2 4-4,4 0-5 0,-4 1 1 0,0-2-4 1,5-4 0 0,-5 0 1-1,0 0-2 0,0 0 0 1,0 0 0 1,0 0-1-2,0 0 1 0,0 0 0 1,0 0-2 114,-5 0 1-115,-19 0 1 1,-11 0 0-1,4 0 0 1,-8 0 3 0,6 0-3 0,2 3 1 0,-2-1 0-1,10 0 0 1,0 2-1 0,10-4 0 0,8 2-1 1,5-2 0-1,0 0 1-1,0 0 2 0,0 0-1 1,0 0 7 5,0 0 5 3,0 0 11-4,13 0-6 141,18 0-9-146,2 0-7 0,0 0-2 1,-5 0 0-1,-5 0 2 0,-7 0 6 0,-3 0-1 1,-1 0 3-1,-1 0-5 1,-2 0-3 0,3 0-1 0,-5 0 0 0,3 0 0-1,-4 0-1 1,-2 0 0-1,-4 0 0 1,5 0 0-1,-5 0 0 0,0 0 0 0,2 0-1 8,1 0 0 6,5-10-1-7,-6-13 1-7,-2-6 0 127,3-3 0-119,-3-12 1-8,0-8 0 0,0-10 0 1,0-17 1 0,0-9-1 0,0-1 0 0,0-3 0 1,0 15 0-1,0 13 1-1,0 18-2 0,-3 10 2 1,3 12 0 0,0-3-1 0,0 0 0-1,0-2 0 1,0 3 0 3,0 4 0-3,0 9 0 9,0 1 0-8,0 3 1-1,0 7-2 9,0-4 2-3,0 6-1 103,0-2 0-105,0-2 0-3,0 4 0 0,0-1 0-2,0 1-1 0,0 0 1 0,0 0 0 0,0-4 0 0,-15 4 2 1,-7 0-1-1,-7 0 9 1,-5 0-1-1,-3 0 2 0,-2 9-1 0,-2-1-7 0,0-3-1 133,8-5-2-126,3 0-2-7,6 0 1 0,9 0 0 1,3 0 2-1,3 0-3 0,2 0 2 0,6 0 0 1,-4 0 0-1,5 0 0 1,0 0 2-1,0 0-2 1,0 0 1-1,0 0 1 0,0 0-2 3,0 0 2-2,0 0-1 0,0 0 3 0,0 0-2 1,19 0 1 8,16 0-1-9,8 0-2 10,5 0 1-4,1 0-2-4,-2 0 2 11,-2-5-2-8,-3-8 1 0,-6-4-1 10,-8 2 1-11,-7 2-1-5,-6 4 0 107,-8 2 1-101,-1 4 1-6,-3 1 0 1,-3 2 0-1,0 0 0 4,0 0-1-4,0 0 1 0,0 0-1 0,0 0 0 0,0 0 1 1,0 0 1 1,0 23 3-1,0 20 5 1,0 19-7-1,0 9 1-1,0 13-4 0,0 5 1 17,-6-5 2-7,-1-3-3-10,4-9 0 6,1-7 0 4,-1-11 2-5,-2-8 0 9,2-8-2-7,1-4 0-6,-1-6 2 14,3-8-2-6,-2-3 0-9,2-6 0 5,0-3 0 4,0-1 1-1,0-6 0 109,0 3 0-108,0-1 0-8,0-1 0 0,0 5-1 0,0-2 0 0,0 0 2 0,0 0-2 0,0 1 0 0,0-2 0-1,0 1 0 0,0-3 3 1,0 1-3 0,0-3 0-1,-5 3 0 1,5-3 0 0,0 0 0 0,0 0 0 1,0 0 0 8,0 0-1-10,0 0 3 136,0 0-2-129,0 0 1-7,0 0-1 0,0 0 0 1,0 0 0 1,0 0-1-2,-6 0 1 2,1 3-2-1,-3-3-2-1,-6 6 2 1,-9-3 2-1,-9 2-1 0,-6 2 1 0,2-3 0 0,-5 2 3 1,4-3-3 0,3-1 0 2,2 3 1-2,11-1-4 0,5-1 5 13,5 0-4-13,9-3 3-1,2 2-1 14,0-2 0-10,0 0 0-2,0 0 2 111,0 0-1-112,0 0 1 0,26 0 4-1,14 0-1 0,4 0-4 1,-1 0-2-1,-5 0 2 0,-6 0-1 1,-8 0 0 0,-8 0 0-1,0 0-1 2,-11 0 1-2,2 0-2 0,-1 0 4 0,1 0-4 31,-1-2 1-21,1-13 0-9,-4-12-2 0,1-8 2 0,-1-9 0 2,4-7 0-1,-4-4 0 29,-3-10 1-20,0-9-1-10,0-10 2 0,0 3-2-1,0-1 1 1,0 11 0 31,0 13-1-21,0 4 1-11,0 16-1 0,0 1 1 0,0 3-1 1,0 8 2 31,0 4-2-24,0 5 3-6,0 7-4 0,0-5 2-1,0 6 0 0,0 1 0 6,0-1 1 24,-3 5-1-17,3-3 0-13,0 5 0 1,0-5 1 1,0 7-1-2,0 0 0 0,0-3 0 181,0 3-1-180,0 0 1 0,0 0 0-1,0 0 0 0,0-5 0 0,0-3 0-1,0-6-1 1,0-3 2 2,0-3-1 0,0 3 0-2,0 0 0 0,0 7 0 2,-2-1-1-1,-3 1 0-1,2 8 0-1,-4 0 0 2,-16 2 2 1,-5 0 1-2,-11 0-2 1,-4 0 3 1,2 0-2-1,5 0 2-1,8 8-3-1,5 1 1 2,9-1-2 0,1 1 1-1,-3 1-1-1,3 4-2 10,0 9-12-8,-2 11-75-1,1 7-56 0,9-17-40 14,-5 0-114-4</inkml:trace>
    </iact:actionData>
  </iact:action>
  <iact:action type="add" startTime="34580">
    <iact:property name="dataType"/>
    <iact:actionData xml:id="d3">
      <inkml:trace xmlns:inkml="http://www.w3.org/2003/InkML" xml:id="stk3" contextRef="#ctx0" brushRef="#br1">28189 15523 558 0,'0'0'185'8,"0"0"-68"-7,0 0-34-1,0 0-46 0,0 0-18 0,0 0 20 0,0 0-1 1,0-126-3-1,0 85 6 0,2-4 2 1,5 0-6-1,0-4-6 1,-5 7-5 0,1 3-8 7,-3 2 1 98,4 4-10-98,-4 4 1-7,0 5-3-1,0-3 3 0,0 6 0 0,0-6 0 0,0 5 2 1,0 3-1-1,0 2-1 1,0 0-1 0,3 4 6 0,-2 0-2 6,-1 3-2-6,0 1-1 1,5 1-1 1,-1 3-1 4,-1-2 10-7,0 2 5 0,1 2 11 6,9 1 2 3,0-5 0 2,8 7 0-5,6-2-4 231,5-4-8-226,3 1-9-11,5-5 0 0,5 3-7 0,0-2-4 0,-6 1 3 0,2 2-1 3,-2-1 5-2,-7 3 0 0,9 1 3-1,-2 0-4 0,4 1-3 4,1-1-1-3,4-3-2 2,-2 0 2-1,3 3-5 4,2-4 2-4,-5 0-2 0,5 4 5 2,-7 1-5-3,2 2 5-1,5 0-1 1,-2-5 0 0,12 2-1 1,-2-2-2 3,9-2 0-3,5 2-2 2,-1-3 3 0,1 2-3 0,4-4 0-3,-11 5-4 3,8-1 4 0,-7 4 0-3,-2 2 0 2,-5 0 0 10,-4 0 1-11,-4 0 2 0,-4-2-2 23,4-1 3-23,1 1-3 2,6-2 1-1,6 4-2 0,0-3 1-1,4 3-1 19,-3-3 1-18,1 0-1 0,-5 1 1 1,-4 0 1-1,-1-5-1 1,-6 5-1 0,-2-2 0-1,-1 2 0 15,-5-4 1-17,1 3-1 0,-1-1 0-1,3-3 0 1,2 2 0 0,-1 0 1 18,3 1 1-13,-3-2-2-6,-1 4 0 0,5-1 1 12,-5-2-1-8,-2 1 0 131,2 4 0-127,5-2 0-8,3 2 1 1,-5 0-1 0,2-4 0 1,-1 4 0-1,0 0 0-1,0 0 0 1,1 0 1-1,3 0-1 0,-4 0 0 0,0 0-1 1,-7 0-1-1,-4-2 1 0,2 2-1 3,-8-2 2-2,2 2-1 1,-3-3 0-1,-5 3 0 0,0-3 0 7,-3 0 1-8,-1 3 0 18,1-2 1-10,-4-2-3-5,0 4 3-3,-4 0-2 21,0-3 0-13,-1 3 1-6,2-2 0-2,3-1-1 15,-2-4 1-14,9 6-3 14,-2-5 3-9,-2 3 0-3,0-4 0-1,-5 6-2 11,5-5 2-3,-6 0-1-9,4 4 0 5,-6-1-1 9,1 3 1-8,2 0 0-5,-1-2 1 13,3 2-2-13,-4-4 2 18,0 4 0-12,-3 0 0-8,-1 0 0 1,1 0-1 14,-3 0-1-7,8 0-1-8,-5 0-4 119,3 0 4-113,-2 0-2-6,-1 0 4 0,0 0 0 0,-6 0 0 0,5 0-3 0,-8 0 2 0,1 0-1 0,-2 0 1 0,-3 0 0 0,0 0 2 1,3 0-2-1,-2 0 2 0,3 0 0 1,1 4 0-1,-2 9-1 0,-1 11-6 8,0 3 4-1,-2 3-1 6,0 7-1-7,0 0 4-5,0 10 1 106,0 4-2-106,0 1 2-1,0 5 0 0,0 2 0 1,-7 0 0-1,-3 0 0 0,-1-8 0 0,7 0 0 0,-5-4 1 0,5-4 0 0,-2-2 0 1,-4 2-2 0,7-7 2 0,-1-10-1 8,1-4 0-5,3-9 0-1,0-3 0 8,0-5 0-7,0 1 0 91,0-4 1-90,0 2-2-5,0-4 2 0,0 0-2 0,0 0 0 0,0 0-3 0,0 0-36 1,0 0-50-1,0 0-10 0,0 0-13 0,0-4-73 3,0-4-29-3,0 6-290 0</inkml:trace>
    </iact:actionData>
  </iact:action>
  <iact:action type="add" startTime="37975">
    <iact:property name="dataType"/>
    <iact:actionData xml:id="d4">
      <inkml:trace xmlns:inkml="http://www.w3.org/2003/InkML" xml:id="stk4" contextRef="#ctx0" brushRef="#br1">32303 14361 162 0,'0'0'226'21,"0"0"-143"-21,0 0 8 2,0 0-26-2,0 0-22 1,0 0 7 7,89-108 2-7,-71 80 7 0,0-6-3 14,5 2-4-5,-6-9 1-8,7 3-9 124,-6-7-12-117,0-7 0-8,-2 3-13-1,1-12-1 1,-1 0-4 0,-1 3 2 1,-2 1 2 1,0 0 5-2,-3 5-9 1,7 1-4 0,-5-3 5-1,-1 0 3-1,3-1-3 0,-4-4-5 3,0-6 6-1,0-3-4-2,3-4 2 1,0 1 9-1,-1 1 10 0,-1 8-16 8,-6 3-15-8,2 2 4 22,-1 5-2-15,1-1 2-7,-1-4 0 0,-5 0 3 26,4-1-5-24,2-7 1 10,-3 1-1-11,-1-1 4 0,3-3-2 27,-6-2-2-14,3-6 1-13,1-3-4-1,3 2 4 1,-1-5-5 1,-2 2 3 1,-1 2-2 34,0 2 0-23,-3 6 3-11,2 5 4-1,-2 3 2 1,0 0-5-2,0 0 0 0,0 1-4 1,0-1 4 17,0 0-4-18,0 3 5 0,0-2-6 29,0-1 2-15,0-2 4-11,0 0 3-1,0 0-3-1,0-3-2 0,-5 0 6-2,-5-6-6 21,-4 2 5-18,2 1-4 0,5 1 0-1,-6 4-3 13,3-1 0-14,-3 7-1 7,5-6 0 45,-2 1 1-30,-3 3-2-19,0 1 5 2,0 4-4-2,6 9-1 0,-6 2 1 2,4-4-1-2,-3 4 0-2,-3-2 1 2,3-4 0 21,-4-1-1-23,3 5 0 1,-2-5 1-3,-2 1-1 5,4 3 2-2,-6 3-2 0,3 7 1 0,5 6-1-1,-5 4 0 2,3-3 0 15,1 3 0-16,-4 1 0-2,3-5 1-1,1 0 0 0,-3 5-1 27,1 0 0-15,3 0 0-12,-5 0-1 3,0-7 2-2,-7-4-2 0,3 1 2 16,-4-4 0-11,-6-4-1-6,-3 0 2 21,-8-4-2-13,-8 0 0-7,5-1 2-1,2 3-1 25,3 6-1-14,6 5 0-11,5 5 0 0,5 6 2 0,7 8-2 27,3 4 0-19,6 0 0-7,-3 9 1 3,4-5-1-2,-3 5 0 22,0-1 0-21,5-1 1-3,-2-2 0 0,2 3-2 21,0-2 2-9,2 4-2-10,-1-2 1-1,-4-4 0-1,1 1 0 15,-4 0 0-6,3-1 0-8,-3-4 2 5,-6-7-3 6,4-3 2-1,-7-7-2-11,2 0 3 16,1-2-5-11,-2-2 3-5,3 3 0 162,0 0 0-157,-5-8 0-4,-1-6 0 1,-2-3 2-2,-3-8-3 1,0-1 3-1,-1-1-2 0,-10-4 1 0,4 0-2 0,1 5 1 0,7 10 0 0,5 11-1 0,6 8 2 1,1 5-2-1,5 6 2 0,0 3-1 1,3 3 1-1,-2 2-1 1,1-2 0-1,3 0 0 0,-4 3 0 0,1-4 0 1,-1 2 0 8,0-3-1-5,-3-1 1 12,-1-3 0-11,3 0 1-4,-4 1 0 110,-1-1-1-109,0 3 0-2,0 3 0 0,3-1-1 1,6 7 1-1,-7-1 0 0,9 2 1 0,-4-3-1 0,-2 1 0 0,3-2 0 0,-5-3 0 1,1 0 0-1,-3-3 0 0,-1-7 1 2,-1 5-2 0,4-1 1 11,-3 0-1-8,2 7 2 14,7 3-2-14,-5 7 2-5,6-3-2 94,3 3 2-89,0 0-2-4,0 0 1 0,0 0 0-1,0 0 0 0,0 0 1 0,-1 0-1 1,1 0 0-1,0 0 0 0,0 0 0 1,-3 0 0-1,-4 0 1 1,-2 17-1-1,-4 23 1 12,1 4 2-4,-1 11 1-7,3-3-4 104,2 2 5-105,0-12-5 0,7-11 3 0,-2-17-3 0,3-8 3 0,0-6 0 0,0 0-3 0,0 0-1 1,0 0 1 0,0 0-2-1,0 0 1 1,0-23 1 0,0-20-3 0,12-6 2 13,-4-5-1-9,0 0 1-5,-4 9 0 3,0 3-1 118,3 7 2-121,-2 6 0 0,-2 9 0 4,5 10 1-2,-6 3-1-1,8 5 0 0,6 2 1-1,6 0 2 0,1 0-1 0,10 0 0 0,2 19 0 1,-3 5 3 0,7-6-3 2,-9 2-1-3,-2-6 0 0,1-2-1 0,-6-4 0 0,5-3 0 13,2-1-1-9,1-3-4 8,5-1-35-8,-6 0-36 130,-1 0-33-133,0-1-82-1,-20-5-110 0</inkml:trace>
    </iact:actionData>
  </iact:action>
  <iact:action type="add" startTime="40725">
    <iact:property name="dataType"/>
    <iact:actionData xml:id="d5">
      <inkml:trace xmlns:inkml="http://www.w3.org/2003/InkML" xml:id="stk5" contextRef="#ctx0" brushRef="#br1">30564 5358 328 0,'0'0'190'8,"0"0"9"-8,0 0-41 0,0 0-56 1,0 0-24-1,0 0-12 0,0 0-11 1,61-8-5-1,-50 8-13 0,1-2 0 0,1-1-8 7,3 3-12 7,0-3 1-7,1-1 3-6,2 3 4 111,0-3-10-105,0 4-4-7,-5-2-1 0,-1-1-3 0,-3 3-5 0,-4 0 1 0,1 0 0 1,-4 0-2-1,-3 0 3 0,0 0 3 0,0 0 4 0,0 0-5 1,0 0 7 0,0 0 1 0,0 0 2-1,2 0 3 109,6 0 3-102,-5 17-10-7,0 3-7 0,-1 4 2 0,-2 6 0 0,3 5 1 0,1 7-3 0,-1 0 6 1,-3 9-6-1,0-1 0 1,0 2-2 0,3-1 0 1,-3-4 1-2,0-3-1 0,0-1 1 1,0 1 0-1,0-7 4 8,0 0-6 2,0-5 5-3,0-8-3 149,0-1 1-148,0-1-1-7,0 3-1-1,0-3 0 0,0 1-3 0,0 0 5 0,0-5-2 0,0 12 4 1,0 2-5-1,0 0 3 0,0 2-1 0,0-6-2 0,0 0 0 1,0-2-1-1,0-2 2 1,0-1-1-1,0-6 2 1,0-6-3 0,0 0 2-1,0 4-3 1,0 4 1 0,0 4 0 15,0 2-1-10,0 4 0-5,0-9 0 0,0 4 2 15,0-7-1-10,0-9 2-5,0 4-2 13,0-1 0-4,0-2 0-7,0-1-1 22,0 1 0-18,0-8 1-6,0 5-1-1,0-2 0 1,0-2 0 227,0 6 2-220,0-1-2-7,0 0 0 0,0-1 0-1,0 0-1 0,0-1 1 0,0-1 0 1,0-2 1-1,0-2-2 1,0 0 2 0,0 4-2 1,0-4 1-1,0 0 0 0,0 0-1-1,0 0 1 1,0 0-1-1,0 0 0 1,0 0 0 0,0 0 2-1,0 0 0 1,0 0-1 1,0 0 0 0,0 0 0 0,0 0-1-1,0 0-1 1,0 0 2-1,0 0 0-1,0 0 0 1,0 0-1-1,0 0 1 0,0 0 0 0,0 0-1 0,0 0 1 10,0 0-1-9,0 0-1 1,-10 0 0-1,-11 2-1 10,2-1 3-3,-2 3 0-3,-2-4 0 7,2 6 1 0,-5 1-1-11,0 0 0 5,3 5 0 25,-2-1 0-18,2-1 1-12,6-1 0 0,4-1-1 2,2-1 0 0,6-2 1-2,5-5 0 114,-3 0-1-109,3 0-1-5,0 0 1 0,0 0 0-1,0 0-1 0,0 0 2 0,-5 2-2 0,3-2 2 0,0 0-1 1,-1 0 0-1,-1 4 0 0,-1-4-1 0,3 2 1 1,0-2 0-1,2 0 1 0,-3 4-2 0,-1 1 2 9,-2 3-2-3,-4 0 2 11,6 1 1-13,-1-2-2-4,5-6 1 122,0-1-1-121,0 0-1 5,-4 0 1-6,4 0-1 0,0 0 1 0,0 0 0 0,0 0 1 1,0 0-1-1,0 0 0 1,0 0 0 0,0 0 0 0,0 0 0 0,9 0 1 0,22-8 1-1,19-11-1 0,-4-2-1 0,-5 7 0 0,-4 1 0 8,-6 4 1 0,-5 1-1 17,-6 2 1-21,-4 4-1-3,-4-4 0-1,-1 6 2 11,-11-3-4-4,3 3 4 12,-3 0-2-12,0 0 1-7,0 0 0 0,0 0-1 107,0 0 1-100,0 0 0-6,0 0 0 0,0 0-1-1,0 0 0 0,0 0-1 0,0-3 0 1,0-8 1-1,0-15-3 1,0-15 1-1,0-19 1 4,0-9 1-3,0-10 0-1,0-3 1 0,0-1-2 0,0 1 2 14,0 1-1-7,0 6 2-7,-3 5-3 14,-8 0 1-7,-1 3 0-6,3 6 0 102,-4-3 0-103,2 9 0 0,1 4 1 0,-3-3-2 0,0 4 2 0,8-1-1 0,-6 1 0 1,6 5 0-1,-2 6 0 0,4 0 0 0,3 7 0 1,-3 7 0-1,3 8 0 0,0 9 1 8,0 2 0 0,0 6-1 88,0-4 0-88,0 4 0-7,0-4-1-1,0 1 2 1,0 1-1-1,0-2 0 0,0 4 0 0,0 0 0 0,0 0 1 1,0 0 2 0,0 0-1-1,0 0 9 0,0 0 6 0,0 0-3 93,0 0-4-86,0 0-6-6,0 0 0-1,-3 0 0 0,-8 0 7 0,-12 4-7 1,-8 9 1-1,-8 4-4 0,-4-6 1 0,-2-3-1 1,0 1 0-1,1-6-1 1,9 0 1-1,6-3 0 12,9 0 0-4,7 0 0-7,3 0 0 9,8 0-1-5,2 0 1 101,0 0-1-101,0 0 0-5,0 0 0 0,0 0 4 0,0 0-3 1,0 3 6-1,18 4 5 0,25 3 6 0,11-3-16 0,1 3-1 0,2-3-1 1,-2 3 0-1,-8-3 0 1,6-4 1-1,-13 6-2 4,-9-6 2 106,-4-3 0-106,-11 2-1-4,-6-2 1 0,-5 0-1 0,0 0 0 0,-2 4 1 0,-3-2-1 1,0 0 2-1,0 3-2 0,0 16 8 0,0 13 0 0,0 20 5 1,0 13-10-1,0 12 1 2,-8 4 0 0,0-4 0 11,-2-3 3-10,4-9-1 11,-2-3 6-8,-1 5-4-6,-1-7 1 129,0 2-4-129,0-4 4 1,1-6-3-1,2 3 5 0,2-3-4 0,-3-3 0 1,3-3-2-1,-2 3 0 0,1-1-5 0,3 1 0 0,3-1 0 0,0-5 0 0,0-1 0 3,0-7 0-2,0-3 0 0,0-12 0-1,0-5 0 0,0-9 0 14,0-3 0-9,0-3 0 14,0-2 0-11,0 0 0-7,0 0 0-1,0 0 0 11,0 0 0-3,0 0 0 109,0 0 0-109,0 0 0-7,0 0 0 0,0 0 0-1,0 0 0 0,0 0 0 0,0 0 0 1,0 0 0 0,0 0 0-1,-8 0 0 2,-21 0 0-2,-5 0 0 1,-3-12 0 2,-2 4 0-3,5-1 0 0,4 4 0 1,8 2 0-1,3 3 0 20,6 0 0-15,6 0 0-5,4 0 0 0,3 0 0 126,0 0 0-118,0 0 0-8,0 0 0 0,0-2 0 1,0 2 0-1,23 0 0 0,28-4 0 0,13 1 0 0,5-2 0 1,-5 2 0-1,-7-6 0 2,-4 4 0-2,-12-4 0 3,-6 2 0-2,-6-3 0 0,-11 3 0 0,-3 0 0-1,-5-1 0 2,-7 3 0 10,-2-1 0-5,-1 6 0-7,0 0 0 124,0 0 0-122,0-8 0 11,0-9 0-12,0-13 0 0,0-5 0 0,-17-4 0 0,-6-9 0-1,-2 0 0 0,-2-9 0 1,2 2 0-1,-3-7 0 0,5 0 0 1,6 0 0-1,4-8 0 0,3 0 0 0,1-3 0 1,2 5 0-1,-2 3 0 0,5 3 0 24,-1 6 0-15,5-2 0-9,-3 7 0 2,3 1 0-1,0 6 0 6,0-3 0 8,0 6 0-10,-4-4 0-4,4-3 0 117,0 0 0-111,0 3 0-6,0 3 0 0,0 8 0-1,0 6 0 1,0 2 0 0,0 12 0-1,0 3 0 0,0 5 0 0,0 1 0 0,0 3 0 0,0-5 0 4,0 7 0-2,0-3 0-2,0 3 0 0,0 0 0 1,0 0 0 0,0 0 0 11,0 0 0-2,0 0 0-10,0 0 0 5,0 0 0 140,0 0 0-145,0 0 0 0,0 0 0 0,0 0 0 0,0 0 0 1,0 0 0-1,0 0 0 0,0 0 0 0,-9 0 0 1,1-2 0 1,-4 2 0 0,8 0 0-2,1 0 0 0,-2 0 0 0,-3 0 0 2,-4 0-16-2,-15 17-44 0,-2 28-24 0,-10 17-31 0,8 11-48 132,18-41-47-123,12 3-158-9</inkml:trace>
    </iact:actionData>
  </iact:action>
  <iact:action type="add" startTime="46949">
    <iact:property name="dataType"/>
    <iact:actionData xml:id="d6">
      <inkml:trace xmlns:inkml="http://www.w3.org/2003/InkML" xml:id="stk6" contextRef="#ctx0" brushRef="#br0">30436 7112 66 0,'0'0'124'15,"0"0"-65"-14,0 0-34 0,0 0-4 0,0 0-1 1,0 0 2 7,0-10 2-9,-4 10 29 32,4 0 20-20,0 0 23-11,-3 0 28 0,3 0-10 0,-3 0-17-1,3 0-10 125,0 0-11-125,0 0-13 0,0-4-16 0,0 1-18 0,0-2 1 0,0 2 4 0,3-3 13 1,11 2-22-1,10 0 7 1,-3-1-7-1,3 1-1 0,-4 2-8 0,0-1-9 1,-5 1-1-1,-2-2-3 1,0 4 2 0,-9-2-3 0,-1 2 1 169,1 0-2-170,-4 0 1 0,0 0-1 0,0 0 3 1,8 0 11-1,-7 0 5 0,2 22 2 1,1 7-3 0,-4 3-7 0,0 3-4 2,0 6 6-1,0 2-4 0,0 8 0 0,0 3-2 1,0-5-4 4,-7 8-1-6,1-7 2 1,-1 1 0 1,4-6-2-1,2-6 6 0,1-4-5 1,0-10 1-3,0-3 2 10,0-5 1-10,0-4-3 1,0 4-1 3,0-2-2-4,0-1-1 0,0-4 3 23,0 5-3-23,0 0 2 0,0-2-2 33,0-2 0-19,0-3 0-11,0 1-1 0,0-1 1-2,0-2-1 1,0 0 0 2,0-3 0 12,0-3 2-14,0 0-1 1,0 0-2 1,0 0-1 18,0 0 1-19,0 0-1 0,0 0 2-1,0 0-1 11,0 0-1-13,0 0 0 29,0 0 1-14,0 0 0-15,0 0-1 1,-3 0 1-1,-20 0 1 1,-4 0 1 3,-3 0 0 20,-3-3-1-11,2-1 1-11,-2 2-1-1,8 2 2 0,6-3-1 149,6 3-1-150,9 0 1 0,1 0-1 1,-1 0 1 1,4 0 0-1,0 0-2-1,0 0 3 1,0 0-2-1,0 0 1 0,0 0 7 0,0 0-4 0,27 0 0 1,5 0-1-1,13-3-2 0,-1-5 0 0,-1 2-1 1,-2 1 1-1,-8 5 0 0,-5 0 5 1,-8 0-3-1,-1 0 2 14,-6 0-3-6,-9 0 2-7,-1 0-3 3,-3 0 1 10,0 0-1-6,4 0-1-8,-4 0 0 119,0 0-1-112,0-13 0-6,0-13-1-1,0-12 1 0,0-6-1 0,0-11 3 0,0-19-2 0,0-11 2 1,-7-13-1-1,3-7 0 0,-5 6 3 1,5 13-1 1,1 17-3 0,-2 14 3-2,3 20-2 1,2 6 0 0,0 12 0-1,-3 3 0 11,0 3 0 5,0 1 0-10,-1-3 0-4,1 6 0 1,3 1 0 13,0 2-1-8,-2 2 1-8,2 2 0 48,-4 0 0-33,-1 0 0-14,3 0 0 1,2 0 0-2,-2 0 3 1,-1 0 5 0,-4 0-1-1,-2 0-4 1,-7 0 3 12,-5 8 3-13,-3 3-1 19,-6 2-5-10,-3 0-1-8,-4 1 2-1,4 3-2 25,3-6 3-9,1 3-3-14,4-6 0-1,6-2-1 0,2-3 0 0,12-3-1 27,0 0 4-16,5 0-8-9,0 0 8-3,0 0-4 1,0 0 0-1,0 0 3 156,0 0 0-148,0 0-1-8,0 0 1 0,7 0 3 0,22 3-2 0,-2 6-3 0,5 2 1 0,3-1-2 1,-2-1 3-1,7 2-3 0,-3-5 1 0,-1-1-1 0,-1 1 0 1,-9 1-1-1,-7-3 2 0,-7 0-1 0,-4 1 1 1,-3 0-1 1,-2 2 0-2,-2 3 0 1,-1 7 0-1,0 6 0 23,0 11 4-18,0 2 2-4,0 9-2 0,0 3-2 1,0 3 2 15,0 3-3-10,0-2 4-7,0-3-1 22,0-4-1-17,0 4 0-4,0-12-3-1,0-1 2 11,0-5 0 5,0-4-1-15,0-7-1 10,0-4 3-4,0-8-2-7,0-3 0 24,0-2 1-17,0-3-1-7,0 2 1 0,0 1 1 127,0 1-1-119,0-1 0-8,0-1 0 0,0-2-1 0,0 3 0 0,0-1-1 0,0 4 0 1,0 0 0-1,0 3 0 1,-1 0 1-1,1-1-1 0,-3-3 0 1,3-1 0-1,-5 3 0 2,5-4 1-2,0 0-2 1,0-3 1-1,0 0-1 4,0 0 0 18,-2 0 1-16,2 0-1-6,-3 2 1 0,0 1-1 106,-4 6 2-102,2-4-2-3,-6 1 1-1,-1 3 0 0,-1-4-1 0,-3 1 0 0,-1 0 0 0,-7-1-1 1,6 1 1-1,-3-6 1 0,1 2 0 1,4-2 1-1,-1 0-2 0,7 0 2 0,2 0 1 99,1 4-2-93,7-3-1-5,0-1 1 0,0 0 0-1,0 0-1 1,0 0 2-1,0 0 0 0,0 0 1 0,0 0 0 0,17 0 1 1,17 4 1-1,2-2-3 0,-1-2-1 1,-2 0 0-1,-1 0 0 14,-9 0 1-7,-8 0 1-6,-5 0-4 13,-7 0 2-7,-2 0 0-6,-1 0 0 92,0 0 0-87,0 0-1-6,0 0-2 1,0 0 0 0,0 0-1-1,0 0 2 2,0 0-8-2,0 0-29 0,0 0-51 1,0 0-49-1,0 0-39 0,0 0-83 0,0 0-310 0</inkml:trace>
    </iact:actionData>
  </iact:action>
</iact:actions>
</file>

<file path=ppt/ink/inkAction9.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0-10-27T04:46:35.796"/>
    </inkml:context>
    <inkml:brush xml:id="br0">
      <inkml:brushProperty name="width" value="0.05292" units="cm"/>
      <inkml:brushProperty name="height" value="0.05292" units="cm"/>
      <inkml:brushProperty name="color" value="#00B050"/>
    </inkml:brush>
    <inkml:brush xml:id="br1">
      <inkml:brushProperty name="width" value="0.05292" units="cm"/>
      <inkml:brushProperty name="height" value="0.05292" units="cm"/>
      <inkml:brushProperty name="color" value="#7030A0"/>
    </inkml:brush>
    <inkml:brush xml:id="br2">
      <inkml:brushProperty name="width" value="0.05292" units="cm"/>
      <inkml:brushProperty name="height" value="0.05292" units="cm"/>
    </inkml:brush>
  </inkml:definitions>
  <iact:action type="add" startTime="7998">
    <iact:property name="dataType"/>
    <iact:actionData xml:id="d0">
      <inkml:trace xmlns:inkml="http://www.w3.org/2003/InkML" xml:id="stk0" contextRef="#ctx0" brushRef="#br0">19008 7363 556 0,'0'0'192'11,"0"0"-114"-11,0 0 16 0,0 0-52 0,0 0-12 0,0 0 7 1,0 0 8-1,-7 3-1 3,7-3 11 93,0-8-3-94,0-24 8-1,7-5 22-1,18 1-30 0,-2-4-23 0,2 2-6 0,-2-3-6 1,1 1-6-1,5-1 3 0,2 0-1 1,2 0 4-1,1 2 4 0,-1-3 2 19,3 5 2-14,-5 4-1-3,3 2 1 8,-2 3-9-7,-4 3 0 4,2 3-3 5,6 2 8-5,-5 0-8-5,5 1 2 20,5 1-3-21,-1-1 1 0,4 2 2 24,-4 0-5-21,4 1-1-3,-2 0 2 0,1 3 5 4,-2 5-5 11,-2 2 1-8,2 0-2-7,-1 1 1 6,1-1-1 16,-2 0 1-18,9 4-3-5,1-1-1 0,9 1 4 119,3-2-6-116,1 1 3-2,2 2-5-1,-2-3 1 2,-1 4 0 0,0 0 0-2,-1 0 2 1,-2 0-1-1,1 0 3 1,8 0-3 2,1 0 2-3,4 0-5 1,9 0 2-1,1 0-4 0,5 0 3 1,1 0-2 0,-4 0 1 7,-6 0 0-8,-1 0-1 14,-6 0 3-7,9-3-2-7,0-3 3 14,7 3 0-11,-3 2-5 8,6-3 6-8,-1-1-5 3,0-1 0 9,-2 1-1-11,-13-5 1 1,1 3-1 5,-1-5 0-5,-3 0 2 116,2 4-1-114,3-3 0-6,3-3 0-1,-2 2-1 0,8-3 2 1,-4-6-2 0,3 0 0-1,-1-3 0 1,-5 1-4 1,-2 4 4-1,-8 5-3-1,0 0 3 1,-6 3 1 2,2-2 1-3,-5 6-1 1,-4-10 1 0,2-3-2 0,0-1-2 0,-4-11 1 9,-4 1-3 9,-7-4 0-12,-2-5 0-7,-7-6 0 1,3 1 1 21,-5-11 1-16,-1 3-3-6,-2-8 2 1,3-8 3 16,-6-1-7-10,1-8 7-7,-1-7-5 117,-5-1 0-110,0 0-2-6,-4 14-3-1,-3 13 10 0,-7 19-4 0,-1 21 0 0,3 5 2 1,-8 8 2-1,2 4 0 0,-2-1 1 0,0-1 3 0,0 4-3 0,0 0-1 1,0 0 0 0,-10 0-1 0,-30 42 3-1,-12 21 2 11,-4 2-4-8,-4 2 2 2,4-5-1 6,4-9-1-3,7-10 0-3,13-13 1 4,9-7 0-2,10-12-1 106,5-2 0-106,4-9 2-6,4 0-6-1,0 0 2 2,0 0-2-1,39-32-8 0,10-17 1 0,12-22 11-1,2 4 2 0,-5-2-2 0,-5 12 0 1,-6 5-3 1,-11 6 6-2,-9 11-5 1,-9 9 2 0,-4 12 0 1,-9 6 0 10,-1 4 1-10,-4 4 3-1,0 0-1 15,3 0 4-8,7 22 0-7,9 22 3 5,1 14-7 9,3 10-2-7,-5-6 0-7,-4-9-1 12,4-10 0-6,-7-9 0-7,9-4 0 24,-8-8 0-16,1 1-2-8,-1-6 0 1,-8-3-16 194,0-3-23-194,-4 1-24 7,0-2-49-7,0 2-52 0,0 7-4 0,0-10-78 0,0 8-248 0</inkml:trace>
    </iact:actionData>
  </iact:action>
  <iact:action type="add" startTime="11860">
    <iact:property name="dataType"/>
    <iact:actionData xml:id="d1">
      <inkml:trace xmlns:inkml="http://www.w3.org/2003/InkML" xml:id="stk1" contextRef="#ctx0" brushRef="#br1">27444 7152 412 0,'0'0'142'15,"0"0"-25"-14,0 0-8 11,0 0-62-11,0 0-20 0,0 0 13 234,0 0 6-235,0 0 2 0,0-28 13 1,0-2 19-1,11-11-5 1,7 0-19 2,0-5-12-3,-1 7-5 2,-1 0-12-2,-6 8 3 1,0 6-8 1,3 6-3 1,-2 1 0-2,-4 4 2 0,6 2 1 1,0-1 0-1,7 1 8 0,-1 0-3 0,1 2-3 0,4-2-1-1,0 4 1 0,4 0-4 0,4 2-3 1,8 0 3 4,4 1-7-5,9-4 1 1,7 1-7-1,8 3 3 0,6-7-3 0,8 2 1 0,3 5 3 0,0-3 0 7,3 8-2-7,1-2-2 1,-5-1 0 0,-7 3-2 3,3 0 3 6,-5 0-5 1,3 0 3-9,-1 0 1 106,-3 0 1-101,3 0-3-7,-3 0 2 1,1 9-2-1,5-5-2 0,-5 1 3 1,12-5-3 1,-3 4 3-1,-1-4-5-1,-3 0 0 0,-7 0-1 2,-2 0 0-2,-1 0 0 1,1-13 1 0,-4-2 0 0,-1 2-1 4,-5 1 3 11,-4 0-2-13,-1 4 4-3,-1-4-4 10,2 2 2-2,0-5-2-1,-1-1 1-2,-2 0-1 107,2-5 0-105,-2 2-2-7,-6-1 3 1,1 1-2-1,-8-4 1 1,-5 3-2-1,4-1 1 0,2-3 0 1,3-1 0-1,-1-7 0 0,-4 2 0 0,0-5 0 1,-10 3-1 0,-2-13 2-1,-1-6-3 1,2-8 2 11,-3-15 0-7,2-4-1-5,-2-6 0 10,-2 1 1-4,-2 3-1 5,-7 12 1-6,1 16 0 105,-6 6-3-106,-6 19 4-4,5 4-1 0,-8 6 0 0,2 2-1 0,0 5 1 0,-3-2-1 0,4 0 0 0,-1 2 1 0,0-7-2 0,0 0 2 2,-3 6-1 1,4 1 0-3,-4 6 0 1,0 4 1-1,0 0-1 8,0 0 1 0,0 0-5 125,0 0 1-128,-7 4-3-4,-23 14 5 0,-2 4 4 0,-6 7-2 0,5 1 0-1,0-1 0 0,9-7 1 1,7-2-1 0,2-6 0-1,7-3 0 1,0-3 0-1,6-4 2 1,2-4-3 0,0 3 1 3,0-3 0-4,0 0 0 3,0 0-1-1,0 0 1-1,0 0 0 6,0 0-1-5,0 0 2 27,18-23-2-16,14-8 3-11,5-9-2-1,2 5 1 0,1-6-1-1,1 1 0 12,2-7 0-11,-2 3 0 15,-5 4 1-8,-8 9-1-7,-5 14 0 3,-10 9 2 8,-3 2-1-4,-7 6 1-3,0-2-2 14,-2 2 2-16,7 0 0-1,-3 0-2 1,8 28 1 130,1 23 1-132,1 13-1-1,0 12 0 1,-1 2 0-1,1-7-1 1,-6-6 0-1,-1-14 2 0,2-7-2 1,4-7 0-1,-6-12 0 0,-2-6 0 1,-3-6 1-1,0-8-2 1,-3-2 0-1,0-1-1 1,0 3-11-1,0 1-25 2,0-2-29 13,0 3-32-13,0 10-25-1,-6 15-55 30,-4-14-92-18,6 9-380-10</inkml:trace>
    </iact:actionData>
  </iact:action>
  <iact:action type="add" startTime="19684">
    <iact:property name="dataType"/>
    <iact:actionData xml:id="d2">
      <inkml:trace xmlns:inkml="http://www.w3.org/2003/InkML" xml:id="stk2" contextRef="#ctx0" brushRef="#br2">22367 12638 360 0,'0'0'79'34,"0"0"39"-32,0 0 22-1,0 0-39 0,0 0-8 0,0 0-5 10,0 0-12-7,71 0-27-1,-25 0-3 0,14 16 1-1,11-2 0 20,29 4 11-22,21-8-14 0,32-6-7 41,28-4-21-25,26 0 1-1,8 0-2-15,-4-6-12 3,-21-9 6 2,-33 13-5-2,-36 0 7 1,-34 2 3 16,-23 0 3-17,-23 0 1 2,-21 0-2-2,-13 0-10 2,-7 0-6-2,-14 0 0 24,-47 0-1-19,-36 0-3-1,-28 0 3-3,-29 8 1 0,-17-5 0 4,-10-3-2 13,-4 0 4-17,17 0-4 1,15-11 2 0,29-13 0-1,24-1 1 15,26 5-1-16,23 6 0 0,31 6 0 0,17 8-1 2,3 0 2 18,16 0 0-18,52 0 0-3,39 5 2 3,34 12-3 0,15-2 0-2,-5-2-1-1,-16-4 1 21,-35 7 0-20,-31 2 3 4,-35-7 1-3,-20 1 3 0,-14-1 11 22,-1 3-5-23,-59 5-6 1,-24 4-7 0,-20-8-2-1,1-6 2 2,4-5 0-2,11-4-1 15,20 0 2-15,16 0-2 1,20 0 2-2,13 2-2 1,12-2 1-2,7 0 0 2,0 0-1 17,0 4-1-17,35 4-4 1,12 1-22-3,8-1-33 29,-1-5-24-15,-6-3-29-13,4 0-7 1,-39 0-46 2,-3 0-223 2</inkml:trace>
    </iact:actionData>
  </iact:action>
  <iact:action type="add" startTime="21108">
    <iact:property name="dataType"/>
    <iact:actionData xml:id="d3">
      <inkml:trace xmlns:inkml="http://www.w3.org/2003/InkML" xml:id="stk3" contextRef="#ctx0" brushRef="#br2">30878 12688 591 0,'0'0'187'28,"0"0"-20"-26,0 0-34 1,0 0-37-1,0 0-45 4,0 0-6-4,164 81-4 21,-100-68 1-19,26 2-12 2,13-3-5-1,18 0 0-2,23-4 1 0,26-8 3 4,17 0-19 18,10 0 12-20,-2-15-12 7,-24-10-8-12,-27 3 0 5,-27-1 1-1,-24 6 0 1,-22 10 10 16,-17-2-1-17,-27 9-3-1,-11 0-3 1,-9 0-4 0,-7 0 3 1,0 0-5-1,-27 0 0 0,-50 0-5 13,-23 14 5-14,-20 11 0 3,-21-3 2-4,-11-7-1-1,-18-5-1 3,2-1 3 20,9-3-3-20,18-4 0 2,27-2-2-2,27 0 2 26,27 0-4-26,30 0 3-1,18 0 1 15,12 4 0-15,0-1 2 1,29 5-1 1,51 3 7-1,30 5 1 14,23 1-8-16,21-5 2 2,-5-9-3-1,-15-3 1 2,-27 0-1 13,-42 0-3-15,-24 0 2 1,-27 0 1 0,-5 0 0 1,-9 0 0-1,0 0 0 11,-54 0-2-15,-21 0 1 2,-18 0 1-1,-2 0 0 32,5 0 3-20,7 8-3-13,15 3-1 2,24 1 1 2,14-3 0-2,17-5 2 0,10-1-2 14,3 3 1-11,0 3 4-5,32 1 5 31,22 5 9-23,5-5-18-6,-4-3 0 1,-4-7 0-2,-12 0-2 1,-16 0-2-1,-8 0-7 39,-12 0-29-37,-3 0-30 1,-13 0-31-2,-47-7-74 1,-11 7 35-1,33 0-71 5,5 0-317-6</inkml:trace>
    </iact:actionData>
  </iact:action>
  <iact:action type="add" startTime="28264">
    <iact:property name="dataType"/>
    <iact:actionData xml:id="d4">
      <inkml:trace xmlns:inkml="http://www.w3.org/2003/InkML" xml:id="stk4" contextRef="#ctx0" brushRef="#br2">11597 16851 172 0,'0'0'590'8,"0"0"-435"-6,0 0-12 0,0 0-41-1,0 0-39 1,0 0-15-1,108-15-1 0,-31-22-14 8,22-10-19-8,15-10 11-1,14-7-5 20,10-10 3-14,2 5-2-4,-8 1-2-1,-7 6-2 148,-8 12 10-148,-10 10-3 8,-11 3-9-7,-15 12 1-1,-17 9-2 2,-12 1-1-1,-20 5 0-1,-9 7-4 1,-13-3-2-1,-7 6 1 2,-3 0-6-1,0 0 0-1,0-8-2 0,0-10-2 3,-39-18-1-2,-17-9 3 0,-17-11-1 0,-22 0 3 0,-20-12-2 0,-13 3 1 0,-15-10 0 2,-6 7-1-3,1 0 1-1,0 10 0 2,7 2 1 0,24 7-2 13,23 16 0-8,31 9-1-7,26 11-1 1,21 13 0 10,13 0 4-7,3 0-2 138,0 0 0-131,0 22 1-8,13 38 26-1,30 21 6-2,17 20-23 1,1 15 0 0,7 10 5 1,1 12-5-1,1 20 2-1,0 18-3 0,-2 13-4 0,-5 2 1 2,-2-14-1-1,-4-28-2 0,-14-34 4 4,-9-33 6-4,-11-35-9 0,-10-30 5-1,-7-17 3 1,8 0 1 0,9-47-13 0,14-55-4 8,6-40 1-6,11-48 1 0,7-34 2 14,1-34-2-15,-1-16-1 0,-9-1 4 20,-7 8-3-5,-19 20 2-14,-11 20 0 0,-13 29-1-1,-2 44-1 0,0 47 2 11,0 43-1-10,0 31-1-1,0 14-3 24,0 14 5-20,0 5 0-3,-40 12 1 14,-28 58 0-16,-25 40 2 2,-10 39-2-1,-17 36 3 12,-8 29 1-10,-11 21 1-4,-2 16 4 33,10-1-2-20,4-8 3-11,23-32-8 0,21-36-1 0,18-41-2 2,22-38-2-2,14-29 2-2,13-29 0 7,9-10 0 19,7-16-6-17,0-2-13-6,0-4-39-1,23 0-50 0,0-5-28 3,10 0-18 36,-20 0-85-23,-5 0-196-17</inkml:trace>
    </iact:actionData>
  </iact:action>
</iact:action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E0B6C6A-5332-4F83-A39C-121AB7CACF31}" type="datetimeFigureOut">
              <a:rPr lang="en-CA" smtClean="0"/>
              <a:t>2022-09-12</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75ACAEE-114A-4A39-974C-1C8CAF4D96B6}" type="slidenum">
              <a:rPr lang="en-CA" smtClean="0"/>
              <a:t>‹#›</a:t>
            </a:fld>
            <a:endParaRPr lang="en-CA"/>
          </a:p>
        </p:txBody>
      </p:sp>
    </p:spTree>
    <p:extLst>
      <p:ext uri="{BB962C8B-B14F-4D97-AF65-F5344CB8AC3E}">
        <p14:creationId xmlns:p14="http://schemas.microsoft.com/office/powerpoint/2010/main" val="18886919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video we’re going to talk about basis vectors and the Jacobian for curvilinear coordinates.</a:t>
            </a:r>
            <a:br>
              <a:rPr lang="en-US" dirty="0"/>
            </a:br>
            <a:r>
              <a:rPr lang="en-US" dirty="0"/>
              <a:t>These tools will help us deal with the mathematics of non-inertial frames in special relativity, and eventually the curved spacetimes of general relativity.</a:t>
            </a:r>
          </a:p>
          <a:p>
            <a:endParaRPr lang="en-US" dirty="0"/>
          </a:p>
          <a:p>
            <a:r>
              <a:rPr lang="en-US" dirty="0"/>
              <a:t>Throughout this video series I’ve been trying to emphasize that we should think of vectors as being made of both basis vectors and vector components.</a:t>
            </a:r>
          </a:p>
          <a:p>
            <a:r>
              <a:rPr lang="en-US" dirty="0"/>
              <a:t>Also, when basis vectors change in one way, a vector’s components will change in the opposite way.</a:t>
            </a:r>
          </a:p>
          <a:p>
            <a:endParaRPr lang="en-US" dirty="0"/>
          </a:p>
          <a:p>
            <a:r>
              <a:rPr lang="en-US" dirty="0"/>
              <a:t>We saw this first in 2D space, where making the basis vectors twice as big with this matrix of 2s, results in vector components becoming twice as small, with this matrix of 1/2s.</a:t>
            </a:r>
            <a:br>
              <a:rPr lang="en-US" dirty="0"/>
            </a:br>
            <a:r>
              <a:rPr lang="en-US" dirty="0"/>
              <a:t>Then in Galilean relativity, we saw that when the spacetime basis transformed with a Galilean matrix, vector components transformed with an inverse Galilean matrix.</a:t>
            </a:r>
            <a:br>
              <a:rPr lang="en-US" dirty="0"/>
            </a:br>
            <a:r>
              <a:rPr lang="en-US" dirty="0"/>
              <a:t>Then in Special Relativity, when the spacetime basis transformed using a Lorentz Matrix, vector components transformed with an inverse Lorentz Matrix.</a:t>
            </a:r>
          </a:p>
          <a:p>
            <a:endParaRPr lang="en-US" dirty="0"/>
          </a:p>
        </p:txBody>
      </p:sp>
      <p:sp>
        <p:nvSpPr>
          <p:cNvPr id="4" name="Slide Number Placeholder 3"/>
          <p:cNvSpPr>
            <a:spLocks noGrp="1"/>
          </p:cNvSpPr>
          <p:nvPr>
            <p:ph type="sldNum" sz="quarter" idx="5"/>
          </p:nvPr>
        </p:nvSpPr>
        <p:spPr/>
        <p:txBody>
          <a:bodyPr/>
          <a:lstStyle/>
          <a:p>
            <a:fld id="{5512C0CA-AE97-4221-A482-5911394D3DCC}" type="slidenum">
              <a:rPr lang="en-CA" smtClean="0"/>
              <a:t>1</a:t>
            </a:fld>
            <a:endParaRPr lang="en-CA"/>
          </a:p>
        </p:txBody>
      </p:sp>
    </p:spTree>
    <p:extLst>
      <p:ext uri="{BB962C8B-B14F-4D97-AF65-F5344CB8AC3E}">
        <p14:creationId xmlns:p14="http://schemas.microsoft.com/office/powerpoint/2010/main" val="28046260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step to understanding the math of curvilinear coordinate systems is review the multi-variable chain rule.</a:t>
            </a:r>
            <a:br>
              <a:rPr lang="en-US" dirty="0"/>
            </a:br>
            <a:r>
              <a:rPr lang="en-US" dirty="0"/>
              <a:t>I’m only going to give some quick intuition for why the rule is true. If you want a formal proof, you’ll have too search elsewhere online.</a:t>
            </a:r>
            <a:endParaRPr lang="en-CA" dirty="0"/>
          </a:p>
        </p:txBody>
      </p:sp>
      <p:sp>
        <p:nvSpPr>
          <p:cNvPr id="4" name="Slide Number Placeholder 3"/>
          <p:cNvSpPr>
            <a:spLocks noGrp="1"/>
          </p:cNvSpPr>
          <p:nvPr>
            <p:ph type="sldNum" sz="quarter" idx="5"/>
          </p:nvPr>
        </p:nvSpPr>
        <p:spPr/>
        <p:txBody>
          <a:bodyPr/>
          <a:lstStyle/>
          <a:p>
            <a:fld id="{C75ACAEE-114A-4A39-974C-1C8CAF4D96B6}" type="slidenum">
              <a:rPr lang="en-CA" smtClean="0"/>
              <a:t>10</a:t>
            </a:fld>
            <a:endParaRPr lang="en-CA"/>
          </a:p>
        </p:txBody>
      </p:sp>
    </p:spTree>
    <p:extLst>
      <p:ext uri="{BB962C8B-B14F-4D97-AF65-F5344CB8AC3E}">
        <p14:creationId xmlns:p14="http://schemas.microsoft.com/office/powerpoint/2010/main" val="629588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start with single variable chain-rule, which tells us how to take the derivative of a nested function f(x(lambda))</a:t>
            </a:r>
          </a:p>
          <a:p>
            <a:br>
              <a:rPr lang="en-US" dirty="0"/>
            </a:br>
            <a:r>
              <a:rPr lang="en-US" dirty="0"/>
              <a:t>If we have a some single-variable function f(x), and we zoom in on a small region, the function looks like a straight line.</a:t>
            </a:r>
          </a:p>
          <a:p>
            <a:endParaRPr lang="en-US" dirty="0"/>
          </a:p>
          <a:p>
            <a:r>
              <a:rPr lang="en-US" dirty="0"/>
              <a:t>The height of this small region is df, and it is equal to a small step in the x-direction, dx, times the line’s slope, which is the derivative df/dx.</a:t>
            </a:r>
            <a:br>
              <a:rPr lang="en-US" dirty="0"/>
            </a:br>
            <a:r>
              <a:rPr lang="en-US" dirty="0"/>
              <a:t>So we have the relationship df = df/dx * dx. </a:t>
            </a:r>
            <a:br>
              <a:rPr lang="en-US" dirty="0"/>
            </a:br>
            <a:r>
              <a:rPr lang="en-US" dirty="0"/>
              <a:t>If we divide both sides by d-lambda, we end up with single-variable chain rule, which says the relationship between df/</a:t>
            </a:r>
            <a:r>
              <a:rPr lang="en-US" dirty="0" err="1"/>
              <a:t>dlambda</a:t>
            </a:r>
            <a:r>
              <a:rPr lang="en-US" dirty="0"/>
              <a:t> and dx/d-lambda is multiplication by df/dx.</a:t>
            </a:r>
          </a:p>
          <a:p>
            <a:endParaRPr lang="en-US" dirty="0"/>
          </a:p>
          <a:p>
            <a:r>
              <a:rPr lang="en-US" dirty="0"/>
              <a:t>In the example of taking the derivative of f(lambda) = sin(lambda^2), we can set lambda x = lambda^2.</a:t>
            </a:r>
            <a:br>
              <a:rPr lang="en-US" dirty="0"/>
            </a:br>
            <a:r>
              <a:rPr lang="en-US" dirty="0"/>
              <a:t>Then df/</a:t>
            </a:r>
            <a:r>
              <a:rPr lang="en-US" dirty="0" err="1"/>
              <a:t>fx</a:t>
            </a:r>
            <a:r>
              <a:rPr lang="en-US" dirty="0"/>
              <a:t> is just cos(x) and dx/d-</a:t>
            </a:r>
            <a:r>
              <a:rPr lang="en-US" dirty="0" err="1"/>
              <a:t>dlambda</a:t>
            </a:r>
            <a:r>
              <a:rPr lang="en-US" dirty="0"/>
              <a:t> is 2-lambda. </a:t>
            </a:r>
            <a:r>
              <a:rPr lang="en-US" dirty="0" err="1"/>
              <a:t>Multipyling</a:t>
            </a:r>
            <a:r>
              <a:rPr lang="en-US" dirty="0"/>
              <a:t> them and writing in terms of lambda, we get cos(lambda^2) * 2 lambda.</a:t>
            </a:r>
            <a:endParaRPr lang="en-CA" dirty="0"/>
          </a:p>
        </p:txBody>
      </p:sp>
      <p:sp>
        <p:nvSpPr>
          <p:cNvPr id="4" name="Slide Number Placeholder 3"/>
          <p:cNvSpPr>
            <a:spLocks noGrp="1"/>
          </p:cNvSpPr>
          <p:nvPr>
            <p:ph type="sldNum" sz="quarter" idx="5"/>
          </p:nvPr>
        </p:nvSpPr>
        <p:spPr/>
        <p:txBody>
          <a:bodyPr/>
          <a:lstStyle/>
          <a:p>
            <a:fld id="{C75ACAEE-114A-4A39-974C-1C8CAF4D96B6}" type="slidenum">
              <a:rPr lang="en-CA" smtClean="0"/>
              <a:t>11</a:t>
            </a:fld>
            <a:endParaRPr lang="en-CA"/>
          </a:p>
        </p:txBody>
      </p:sp>
    </p:spTree>
    <p:extLst>
      <p:ext uri="{BB962C8B-B14F-4D97-AF65-F5344CB8AC3E}">
        <p14:creationId xmlns:p14="http://schemas.microsoft.com/office/powerpoint/2010/main" val="35606827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start with single variable chain-rule, which tells us how to take the derivative of a nested function f(x(lambda))</a:t>
            </a:r>
          </a:p>
          <a:p>
            <a:br>
              <a:rPr lang="en-US" dirty="0"/>
            </a:br>
            <a:r>
              <a:rPr lang="en-US" dirty="0"/>
              <a:t>If we have a some single-variable function f(x), and we zoom in on a small region, the function looks like a straight line.</a:t>
            </a:r>
          </a:p>
          <a:p>
            <a:endParaRPr lang="en-US" dirty="0"/>
          </a:p>
          <a:p>
            <a:r>
              <a:rPr lang="en-US" dirty="0"/>
              <a:t>The height of this small region is df, and it is equal to a small step in the x-direction, dx, times the line’s slope, which is the derivative df/dx.</a:t>
            </a:r>
            <a:br>
              <a:rPr lang="en-US" dirty="0"/>
            </a:br>
            <a:r>
              <a:rPr lang="en-US" dirty="0"/>
              <a:t>So we have the relationship df = df/dx * dx. </a:t>
            </a:r>
            <a:br>
              <a:rPr lang="en-US" dirty="0"/>
            </a:br>
            <a:r>
              <a:rPr lang="en-US" dirty="0"/>
              <a:t>If we divide both sides by d-lambda, we end up with single-variable chain rule, which says the relationship between df/</a:t>
            </a:r>
            <a:r>
              <a:rPr lang="en-US" dirty="0" err="1"/>
              <a:t>dlambda</a:t>
            </a:r>
            <a:r>
              <a:rPr lang="en-US" dirty="0"/>
              <a:t> and dx/d-lambda is multiplication by df/dx.</a:t>
            </a:r>
          </a:p>
          <a:p>
            <a:endParaRPr lang="en-US" dirty="0"/>
          </a:p>
          <a:p>
            <a:r>
              <a:rPr lang="en-US" dirty="0"/>
              <a:t>In the example of taking the derivative of f(lambda) = sin(lambda^2), we can set lambda x = lambda^2.</a:t>
            </a:r>
            <a:br>
              <a:rPr lang="en-US" dirty="0"/>
            </a:br>
            <a:r>
              <a:rPr lang="en-US" dirty="0"/>
              <a:t>Then df/</a:t>
            </a:r>
            <a:r>
              <a:rPr lang="en-US" dirty="0" err="1"/>
              <a:t>fx</a:t>
            </a:r>
            <a:r>
              <a:rPr lang="en-US" dirty="0"/>
              <a:t> is just cos(x) and dx/d-</a:t>
            </a:r>
            <a:r>
              <a:rPr lang="en-US" dirty="0" err="1"/>
              <a:t>dlambda</a:t>
            </a:r>
            <a:r>
              <a:rPr lang="en-US" dirty="0"/>
              <a:t> is 2-lambda. </a:t>
            </a:r>
            <a:r>
              <a:rPr lang="en-US" dirty="0" err="1"/>
              <a:t>Multipyling</a:t>
            </a:r>
            <a:r>
              <a:rPr lang="en-US" dirty="0"/>
              <a:t> them and writing in terms of lambda, we get cos(lambda^2) * 2 lambda.</a:t>
            </a:r>
            <a:endParaRPr lang="en-CA" dirty="0"/>
          </a:p>
        </p:txBody>
      </p:sp>
      <p:sp>
        <p:nvSpPr>
          <p:cNvPr id="4" name="Slide Number Placeholder 3"/>
          <p:cNvSpPr>
            <a:spLocks noGrp="1"/>
          </p:cNvSpPr>
          <p:nvPr>
            <p:ph type="sldNum" sz="quarter" idx="5"/>
          </p:nvPr>
        </p:nvSpPr>
        <p:spPr/>
        <p:txBody>
          <a:bodyPr/>
          <a:lstStyle/>
          <a:p>
            <a:fld id="{C75ACAEE-114A-4A39-974C-1C8CAF4D96B6}" type="slidenum">
              <a:rPr lang="en-CA" smtClean="0"/>
              <a:t>12</a:t>
            </a:fld>
            <a:endParaRPr lang="en-CA"/>
          </a:p>
        </p:txBody>
      </p:sp>
    </p:spTree>
    <p:extLst>
      <p:ext uri="{BB962C8B-B14F-4D97-AF65-F5344CB8AC3E}">
        <p14:creationId xmlns:p14="http://schemas.microsoft.com/office/powerpoint/2010/main" val="39185947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multi-variable chain rule is similar.</a:t>
            </a:r>
          </a:p>
          <a:p>
            <a:r>
              <a:rPr lang="en-CA" dirty="0"/>
              <a:t>If we have a function of 2-variables f(</a:t>
            </a:r>
            <a:r>
              <a:rPr lang="en-CA" dirty="0" err="1"/>
              <a:t>x,y</a:t>
            </a:r>
            <a:r>
              <a:rPr lang="en-CA" dirty="0"/>
              <a:t>), and we zoom in on a small region, the function looks like a flat plane.</a:t>
            </a:r>
          </a:p>
          <a:p>
            <a:endParaRPr lang="en-CA" dirty="0"/>
          </a:p>
          <a:p>
            <a:r>
              <a:rPr lang="en-US" dirty="0"/>
              <a:t>The height of this small region is again df, and it is equal to a sum of 2 changes. </a:t>
            </a:r>
            <a:br>
              <a:rPr lang="en-US" dirty="0"/>
            </a:br>
            <a:r>
              <a:rPr lang="en-US" dirty="0"/>
              <a:t>First, a small step in the x-direction dx, times the slope in the x-direction partial f/partial x.</a:t>
            </a:r>
          </a:p>
          <a:p>
            <a:r>
              <a:rPr lang="en-US" dirty="0"/>
              <a:t>Then we add to that, a small step in the y-direction </a:t>
            </a:r>
            <a:r>
              <a:rPr lang="en-US" dirty="0" err="1"/>
              <a:t>dy</a:t>
            </a:r>
            <a:r>
              <a:rPr lang="en-US" dirty="0"/>
              <a:t>, times the slope in the y-direction partial f/partial y.</a:t>
            </a:r>
          </a:p>
          <a:p>
            <a:endParaRPr lang="en-US" dirty="0"/>
          </a:p>
          <a:p>
            <a:r>
              <a:rPr lang="en-US" dirty="0"/>
              <a:t>If we divide all terms by d-lambda, we end up with multivariable chain rule.</a:t>
            </a:r>
          </a:p>
          <a:p>
            <a:endParaRPr lang="en-CA" dirty="0"/>
          </a:p>
          <a:p>
            <a:r>
              <a:rPr lang="en-CA" dirty="0"/>
              <a:t>Let’s do an example f(lambda) = sin(lambda^2) * cos(5 lambda).</a:t>
            </a:r>
            <a:br>
              <a:rPr lang="en-CA" dirty="0"/>
            </a:br>
            <a:r>
              <a:rPr lang="en-CA" dirty="0"/>
              <a:t>We can set lambda^2 = x and 5lambda =y.</a:t>
            </a:r>
          </a:p>
          <a:p>
            <a:r>
              <a:rPr lang="en-CA" dirty="0"/>
              <a:t>dx/d-lambda is just 2-lambda and </a:t>
            </a:r>
            <a:r>
              <a:rPr lang="en-CA" dirty="0" err="1"/>
              <a:t>dy</a:t>
            </a:r>
            <a:r>
              <a:rPr lang="en-CA" dirty="0"/>
              <a:t>/d-lambda is 5.</a:t>
            </a:r>
          </a:p>
          <a:p>
            <a:endParaRPr lang="en-CA" dirty="0"/>
          </a:p>
          <a:p>
            <a:r>
              <a:rPr lang="en-CA" dirty="0"/>
              <a:t>Now with partial derivatives with respect to x, we treat all other variables in the formula as if they are constants. So we treat y as if it’s a constant. So the partial derivative of sin(x)sin(y) with respect to x is cos(x)sin(y). And partial f by partial y is sin(x)cos(y), since we treat x a </a:t>
            </a:r>
            <a:r>
              <a:rPr lang="en-CA" dirty="0" err="1"/>
              <a:t>a</a:t>
            </a:r>
            <a:r>
              <a:rPr lang="en-CA" dirty="0"/>
              <a:t> constant.</a:t>
            </a:r>
          </a:p>
          <a:p>
            <a:r>
              <a:rPr lang="en-CA" dirty="0"/>
              <a:t>Subbing in x and y, we get df/</a:t>
            </a:r>
            <a:r>
              <a:rPr lang="en-CA" dirty="0" err="1"/>
              <a:t>dlambda</a:t>
            </a:r>
            <a:r>
              <a:rPr lang="en-CA" dirty="0"/>
              <a:t> = cos(lambda^2) *2lambda*sin(5lambda) + sin(lambda^2) * cos(5lambda) * 5. </a:t>
            </a:r>
          </a:p>
        </p:txBody>
      </p:sp>
      <p:sp>
        <p:nvSpPr>
          <p:cNvPr id="4" name="Slide Number Placeholder 3"/>
          <p:cNvSpPr>
            <a:spLocks noGrp="1"/>
          </p:cNvSpPr>
          <p:nvPr>
            <p:ph type="sldNum" sz="quarter" idx="5"/>
          </p:nvPr>
        </p:nvSpPr>
        <p:spPr/>
        <p:txBody>
          <a:bodyPr/>
          <a:lstStyle/>
          <a:p>
            <a:fld id="{C75ACAEE-114A-4A39-974C-1C8CAF4D96B6}" type="slidenum">
              <a:rPr lang="en-CA" smtClean="0"/>
              <a:t>14</a:t>
            </a:fld>
            <a:endParaRPr lang="en-CA"/>
          </a:p>
        </p:txBody>
      </p:sp>
    </p:spTree>
    <p:extLst>
      <p:ext uri="{BB962C8B-B14F-4D97-AF65-F5344CB8AC3E}">
        <p14:creationId xmlns:p14="http://schemas.microsoft.com/office/powerpoint/2010/main" val="19002616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multi-variable chain rule is similar.</a:t>
            </a:r>
          </a:p>
          <a:p>
            <a:r>
              <a:rPr lang="en-CA" dirty="0"/>
              <a:t>If we have a function of 2-variables f(</a:t>
            </a:r>
            <a:r>
              <a:rPr lang="en-CA" dirty="0" err="1"/>
              <a:t>x,y</a:t>
            </a:r>
            <a:r>
              <a:rPr lang="en-CA" dirty="0"/>
              <a:t>), and we zoom in on a small region, the function looks like a flat plane.</a:t>
            </a:r>
          </a:p>
          <a:p>
            <a:endParaRPr lang="en-CA" dirty="0"/>
          </a:p>
          <a:p>
            <a:r>
              <a:rPr lang="en-US" dirty="0"/>
              <a:t>The height of this small region is again df, and it is equal to a sum of 2 changes. </a:t>
            </a:r>
            <a:br>
              <a:rPr lang="en-US" dirty="0"/>
            </a:br>
            <a:r>
              <a:rPr lang="en-US" dirty="0"/>
              <a:t>First, a small step in the x-direction dx, times the slope in the x-direction partial f/partial x.</a:t>
            </a:r>
          </a:p>
          <a:p>
            <a:r>
              <a:rPr lang="en-US" dirty="0"/>
              <a:t>Then we add to that, a small step in the y-direction </a:t>
            </a:r>
            <a:r>
              <a:rPr lang="en-US" dirty="0" err="1"/>
              <a:t>dy</a:t>
            </a:r>
            <a:r>
              <a:rPr lang="en-US" dirty="0"/>
              <a:t>, times the slope in the y-direction partial f/partial y.</a:t>
            </a:r>
          </a:p>
          <a:p>
            <a:endParaRPr lang="en-US" dirty="0"/>
          </a:p>
          <a:p>
            <a:r>
              <a:rPr lang="en-US" dirty="0"/>
              <a:t>If we divide all terms by d-lambda, we end up with multivariable chain rule.</a:t>
            </a:r>
          </a:p>
          <a:p>
            <a:endParaRPr lang="en-CA" dirty="0"/>
          </a:p>
          <a:p>
            <a:r>
              <a:rPr lang="en-CA" dirty="0"/>
              <a:t>Let’s do an example f(lambda) = sin(lambda^2) * cos(5 lambda).</a:t>
            </a:r>
            <a:br>
              <a:rPr lang="en-CA" dirty="0"/>
            </a:br>
            <a:r>
              <a:rPr lang="en-CA" dirty="0"/>
              <a:t>We can set lambda^2 = x and 5lambda =y.</a:t>
            </a:r>
          </a:p>
          <a:p>
            <a:r>
              <a:rPr lang="en-CA" dirty="0"/>
              <a:t>dx/d-lambda is just 2-lambda and </a:t>
            </a:r>
            <a:r>
              <a:rPr lang="en-CA" dirty="0" err="1"/>
              <a:t>dy</a:t>
            </a:r>
            <a:r>
              <a:rPr lang="en-CA" dirty="0"/>
              <a:t>/d-lambda is 5.</a:t>
            </a:r>
          </a:p>
          <a:p>
            <a:endParaRPr lang="en-CA" dirty="0"/>
          </a:p>
          <a:p>
            <a:r>
              <a:rPr lang="en-CA" dirty="0"/>
              <a:t>Now with partial derivatives with respect to x, we treat all other variables in the formula as if they are constants. So we treat y as if it’s a constant. So the partial derivative of sin(x)sin(y) with respect to x is cos(x)sin(y). And partial f by partial y is sin(x)cos(y), since we treat x a </a:t>
            </a:r>
            <a:r>
              <a:rPr lang="en-CA" dirty="0" err="1"/>
              <a:t>a</a:t>
            </a:r>
            <a:r>
              <a:rPr lang="en-CA" dirty="0"/>
              <a:t> constant.</a:t>
            </a:r>
          </a:p>
          <a:p>
            <a:r>
              <a:rPr lang="en-CA" dirty="0"/>
              <a:t>Subbing in x and y, we get df/</a:t>
            </a:r>
            <a:r>
              <a:rPr lang="en-CA" dirty="0" err="1"/>
              <a:t>dlambda</a:t>
            </a:r>
            <a:r>
              <a:rPr lang="en-CA" dirty="0"/>
              <a:t> = cos(lambda^2) *2lambda*sin(5lambda) + sin(lambda^2) * cos(5lambda) * 5. </a:t>
            </a:r>
          </a:p>
        </p:txBody>
      </p:sp>
      <p:sp>
        <p:nvSpPr>
          <p:cNvPr id="4" name="Slide Number Placeholder 3"/>
          <p:cNvSpPr>
            <a:spLocks noGrp="1"/>
          </p:cNvSpPr>
          <p:nvPr>
            <p:ph type="sldNum" sz="quarter" idx="5"/>
          </p:nvPr>
        </p:nvSpPr>
        <p:spPr/>
        <p:txBody>
          <a:bodyPr/>
          <a:lstStyle/>
          <a:p>
            <a:fld id="{C75ACAEE-114A-4A39-974C-1C8CAF4D96B6}" type="slidenum">
              <a:rPr lang="en-CA" smtClean="0"/>
              <a:t>15</a:t>
            </a:fld>
            <a:endParaRPr lang="en-CA"/>
          </a:p>
        </p:txBody>
      </p:sp>
    </p:spTree>
    <p:extLst>
      <p:ext uri="{BB962C8B-B14F-4D97-AF65-F5344CB8AC3E}">
        <p14:creationId xmlns:p14="http://schemas.microsoft.com/office/powerpoint/2010/main" val="42330375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Again, these are not proper proofs. I’m mostly trying to appeal to intuition for why the multi-variable chain rule results in a sum of terms for each variable. The idea of “dividing by d-lambda” isn’t a very mathematically rigorous or correct thing to do. If you want proper proofs of these rules you can look them up online.</a:t>
            </a:r>
          </a:p>
          <a:p>
            <a:endParaRPr lang="en-US" dirty="0"/>
          </a:p>
          <a:p>
            <a:r>
              <a:rPr lang="en-US" dirty="0"/>
              <a:t>So that’s multi-variable chain rule. Now let’s look at interpreting basis vectors as tangent derivative vectors. Again I’m going to primarily focus on intuition here instead of being formally correct.</a:t>
            </a:r>
            <a:endParaRPr lang="en-CA" dirty="0"/>
          </a:p>
        </p:txBody>
      </p:sp>
      <p:sp>
        <p:nvSpPr>
          <p:cNvPr id="4" name="Slide Number Placeholder 3"/>
          <p:cNvSpPr>
            <a:spLocks noGrp="1"/>
          </p:cNvSpPr>
          <p:nvPr>
            <p:ph type="sldNum" sz="quarter" idx="5"/>
          </p:nvPr>
        </p:nvSpPr>
        <p:spPr/>
        <p:txBody>
          <a:bodyPr/>
          <a:lstStyle/>
          <a:p>
            <a:fld id="{C75ACAEE-114A-4A39-974C-1C8CAF4D96B6}" type="slidenum">
              <a:rPr lang="en-CA" smtClean="0"/>
              <a:t>19</a:t>
            </a:fld>
            <a:endParaRPr lang="en-CA"/>
          </a:p>
        </p:txBody>
      </p:sp>
    </p:spTree>
    <p:extLst>
      <p:ext uri="{BB962C8B-B14F-4D97-AF65-F5344CB8AC3E}">
        <p14:creationId xmlns:p14="http://schemas.microsoft.com/office/powerpoint/2010/main" val="2181585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C75ACAEE-114A-4A39-974C-1C8CAF4D96B6}" type="slidenum">
              <a:rPr lang="en-CA" smtClean="0"/>
              <a:t>38</a:t>
            </a:fld>
            <a:endParaRPr lang="en-CA"/>
          </a:p>
        </p:txBody>
      </p:sp>
    </p:spTree>
    <p:extLst>
      <p:ext uri="{BB962C8B-B14F-4D97-AF65-F5344CB8AC3E}">
        <p14:creationId xmlns:p14="http://schemas.microsoft.com/office/powerpoint/2010/main" val="41792488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say we have a position vector S that depends on the x variable…..</a:t>
            </a:r>
          </a:p>
          <a:p>
            <a:r>
              <a:rPr lang="en-CA" dirty="0"/>
              <a:t>(FILL IN)</a:t>
            </a:r>
          </a:p>
          <a:p>
            <a:endParaRPr lang="en-CA" dirty="0"/>
          </a:p>
          <a:p>
            <a:r>
              <a:rPr lang="en-CA" dirty="0"/>
              <a:t>If we set h=2, then the difference vector </a:t>
            </a:r>
            <a:r>
              <a:rPr lang="en-CA" dirty="0" err="1"/>
              <a:t>Sh</a:t>
            </a:r>
            <a:r>
              <a:rPr lang="en-CA" dirty="0"/>
              <a:t>-S is 2 units long. And dividing by h=2, it becomes 1 unit long.</a:t>
            </a:r>
          </a:p>
          <a:p>
            <a:r>
              <a:rPr lang="en-CA" dirty="0"/>
              <a:t>If we set h=1, the different vector is 1 unit long, and dividing by h=1, it stays 1 unit long.</a:t>
            </a:r>
          </a:p>
          <a:p>
            <a:r>
              <a:rPr lang="en-CA" dirty="0"/>
              <a:t>If h=1/2, the vector is ½ units long, and dividing by h=1/2, it becomes 1 unit long.</a:t>
            </a:r>
          </a:p>
          <a:p>
            <a:r>
              <a:rPr lang="en-CA" dirty="0"/>
              <a:t>If we take the limit as h-&gt;0, the result of this.</a:t>
            </a:r>
          </a:p>
          <a:p>
            <a:r>
              <a:rPr lang="en-CA" dirty="0"/>
              <a:t>This limit can be thought of as of this as the partial derivative of the vector S with respect to the x variable, and the result is a horizontal vector 1 unit long, which is exactly what the </a:t>
            </a:r>
            <a:r>
              <a:rPr lang="en-CA" dirty="0" err="1"/>
              <a:t>e_x</a:t>
            </a:r>
            <a:r>
              <a:rPr lang="en-CA" dirty="0"/>
              <a:t> basis vector is.</a:t>
            </a:r>
          </a:p>
          <a:p>
            <a:endParaRPr lang="en-CA" dirty="0"/>
          </a:p>
          <a:p>
            <a:r>
              <a:rPr lang="en-CA" dirty="0"/>
              <a:t>Repeating this approach for the direction of the </a:t>
            </a:r>
            <a:r>
              <a:rPr lang="en-CA" dirty="0" err="1"/>
              <a:t>ct</a:t>
            </a:r>
            <a:r>
              <a:rPr lang="en-CA" dirty="0"/>
              <a:t> variable, we get  vertical basis vector 1 unit long, so we can think of partial S by partial </a:t>
            </a:r>
            <a:r>
              <a:rPr lang="en-CA" dirty="0" err="1"/>
              <a:t>ct</a:t>
            </a:r>
            <a:r>
              <a:rPr lang="en-CA" dirty="0"/>
              <a:t> as the </a:t>
            </a:r>
            <a:r>
              <a:rPr lang="en-CA" dirty="0" err="1"/>
              <a:t>e_t</a:t>
            </a:r>
            <a:r>
              <a:rPr lang="en-CA" dirty="0"/>
              <a:t> basis vector.</a:t>
            </a:r>
            <a:endParaRPr lang="en-US" dirty="0"/>
          </a:p>
        </p:txBody>
      </p:sp>
      <p:sp>
        <p:nvSpPr>
          <p:cNvPr id="4" name="Slide Number Placeholder 3"/>
          <p:cNvSpPr>
            <a:spLocks noGrp="1"/>
          </p:cNvSpPr>
          <p:nvPr>
            <p:ph type="sldNum" sz="quarter" idx="5"/>
          </p:nvPr>
        </p:nvSpPr>
        <p:spPr/>
        <p:txBody>
          <a:bodyPr/>
          <a:lstStyle/>
          <a:p>
            <a:fld id="{C75ACAEE-114A-4A39-974C-1C8CAF4D96B6}" type="slidenum">
              <a:rPr lang="en-CA" smtClean="0"/>
              <a:t>39</a:t>
            </a:fld>
            <a:endParaRPr lang="en-CA"/>
          </a:p>
        </p:txBody>
      </p:sp>
    </p:spTree>
    <p:extLst>
      <p:ext uri="{BB962C8B-B14F-4D97-AF65-F5344CB8AC3E}">
        <p14:creationId xmlns:p14="http://schemas.microsoft.com/office/powerpoint/2010/main" val="37345705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also use this approach for the </a:t>
            </a:r>
            <a:r>
              <a:rPr lang="en-US" dirty="0" err="1"/>
              <a:t>Rindler</a:t>
            </a:r>
            <a:r>
              <a:rPr lang="en-US" dirty="0"/>
              <a:t> coordinates.</a:t>
            </a:r>
          </a:p>
          <a:p>
            <a:r>
              <a:rPr lang="en-US" dirty="0"/>
              <a:t>The curves that measure x-tilde are straight lines that radiate from the original.</a:t>
            </a:r>
          </a:p>
          <a:p>
            <a:r>
              <a:rPr lang="en-US" dirty="0"/>
              <a:t>This means that the derivative partial  by partial x-tilde end up being vectors that point outward from the origin along these lines. These are the </a:t>
            </a:r>
            <a:r>
              <a:rPr lang="en-US" dirty="0" err="1"/>
              <a:t>ex_tilde</a:t>
            </a:r>
            <a:r>
              <a:rPr lang="en-US" dirty="0"/>
              <a:t> basis vectors, which point along the lines of constant time for observers travelling along the hyperbolas in spacetime.</a:t>
            </a:r>
          </a:p>
          <a:p>
            <a:r>
              <a:rPr lang="en-US" dirty="0"/>
              <a:t>Unlike the ex and et tilde basis vectors, the ex-tilde basis vector is non constant everywhere in spacetime. In change direction depending on where the base of the arrow is located.</a:t>
            </a:r>
          </a:p>
          <a:p>
            <a:endParaRPr lang="en-US" dirty="0"/>
          </a:p>
          <a:p>
            <a:r>
              <a:rPr lang="en-US" dirty="0"/>
              <a:t>And doing the same thing for the </a:t>
            </a:r>
            <a:r>
              <a:rPr lang="en-US" dirty="0" err="1"/>
              <a:t>ct</a:t>
            </a:r>
            <a:r>
              <a:rPr lang="en-US" dirty="0"/>
              <a:t>-tilde coordinate curves, which are hyperbolas, the </a:t>
            </a:r>
            <a:r>
              <a:rPr lang="en-US" dirty="0" err="1"/>
              <a:t>parital</a:t>
            </a:r>
            <a:r>
              <a:rPr lang="en-US" dirty="0"/>
              <a:t> S by partial </a:t>
            </a:r>
            <a:r>
              <a:rPr lang="en-US" dirty="0" err="1"/>
              <a:t>ct</a:t>
            </a:r>
            <a:r>
              <a:rPr lang="en-US" dirty="0"/>
              <a:t>-tilde vectors end up being tangent to these </a:t>
            </a:r>
            <a:r>
              <a:rPr lang="en-US" dirty="0" err="1"/>
              <a:t>hyperholas</a:t>
            </a:r>
            <a:r>
              <a:rPr lang="en-US" dirty="0"/>
              <a:t>. These are the et-tilde basis vectors that point in the direction of constant position for accelerating observers.</a:t>
            </a:r>
          </a:p>
          <a:p>
            <a:r>
              <a:rPr lang="en-US" dirty="0"/>
              <a:t>Not that the et-tilde basis vectors not only change direction at various places, they also change size. They get longer as we move farther from the origin.</a:t>
            </a:r>
          </a:p>
          <a:p>
            <a:endParaRPr lang="en-US" dirty="0"/>
          </a:p>
          <a:p>
            <a:r>
              <a:rPr lang="en-US" dirty="0"/>
              <a:t>The reason for this is that a constant hyperbolic angle results in longer hyperbolic curves farther from the origin. If we travel a longer curve for the same change in the </a:t>
            </a:r>
            <a:r>
              <a:rPr lang="en-US" dirty="0" err="1"/>
              <a:t>ct</a:t>
            </a:r>
            <a:r>
              <a:rPr lang="en-US" dirty="0"/>
              <a:t>-tilde variable, the tangent vector must be longer.</a:t>
            </a:r>
            <a:endParaRPr lang="en-CA" dirty="0"/>
          </a:p>
        </p:txBody>
      </p:sp>
      <p:sp>
        <p:nvSpPr>
          <p:cNvPr id="4" name="Slide Number Placeholder 3"/>
          <p:cNvSpPr>
            <a:spLocks noGrp="1"/>
          </p:cNvSpPr>
          <p:nvPr>
            <p:ph type="sldNum" sz="quarter" idx="5"/>
          </p:nvPr>
        </p:nvSpPr>
        <p:spPr/>
        <p:txBody>
          <a:bodyPr/>
          <a:lstStyle/>
          <a:p>
            <a:fld id="{C75ACAEE-114A-4A39-974C-1C8CAF4D96B6}" type="slidenum">
              <a:rPr lang="en-CA" smtClean="0"/>
              <a:t>47</a:t>
            </a:fld>
            <a:endParaRPr lang="en-CA"/>
          </a:p>
        </p:txBody>
      </p:sp>
    </p:spTree>
    <p:extLst>
      <p:ext uri="{BB962C8B-B14F-4D97-AF65-F5344CB8AC3E}">
        <p14:creationId xmlns:p14="http://schemas.microsoft.com/office/powerpoint/2010/main" val="5376724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also use this approach for the </a:t>
            </a:r>
            <a:r>
              <a:rPr lang="en-US" dirty="0" err="1"/>
              <a:t>Rindler</a:t>
            </a:r>
            <a:r>
              <a:rPr lang="en-US" dirty="0"/>
              <a:t> coordinates.</a:t>
            </a:r>
          </a:p>
          <a:p>
            <a:r>
              <a:rPr lang="en-US" dirty="0"/>
              <a:t>The curves that measure x-tilde are straight lines that radiate from the original.</a:t>
            </a:r>
          </a:p>
          <a:p>
            <a:r>
              <a:rPr lang="en-US" dirty="0"/>
              <a:t>This means that the derivative partial  by partial x-tilde end up being vectors that point outward from the origin along these lines. These are the </a:t>
            </a:r>
            <a:r>
              <a:rPr lang="en-US" dirty="0" err="1"/>
              <a:t>ex_tilde</a:t>
            </a:r>
            <a:r>
              <a:rPr lang="en-US" dirty="0"/>
              <a:t> basis vectors, which point along the lines of constant time for observers travelling along the hyperbolas in spacetime.</a:t>
            </a:r>
          </a:p>
          <a:p>
            <a:r>
              <a:rPr lang="en-US" dirty="0"/>
              <a:t>Unlike the ex and et tilde basis vectors, the ex-tilde basis vector is non constant everywhere in spacetime. In change direction depending on where the base of the arrow is located.</a:t>
            </a:r>
          </a:p>
          <a:p>
            <a:endParaRPr lang="en-US" dirty="0"/>
          </a:p>
          <a:p>
            <a:r>
              <a:rPr lang="en-US" dirty="0"/>
              <a:t>And doing the same thing for the </a:t>
            </a:r>
            <a:r>
              <a:rPr lang="en-US" dirty="0" err="1"/>
              <a:t>ct</a:t>
            </a:r>
            <a:r>
              <a:rPr lang="en-US" dirty="0"/>
              <a:t>-tilde coordinate curves, which are hyperbolas, the </a:t>
            </a:r>
            <a:r>
              <a:rPr lang="en-US" dirty="0" err="1"/>
              <a:t>parital</a:t>
            </a:r>
            <a:r>
              <a:rPr lang="en-US" dirty="0"/>
              <a:t> S by partial </a:t>
            </a:r>
            <a:r>
              <a:rPr lang="en-US" dirty="0" err="1"/>
              <a:t>ct</a:t>
            </a:r>
            <a:r>
              <a:rPr lang="en-US" dirty="0"/>
              <a:t>-tilde vectors end up being tangent to these </a:t>
            </a:r>
            <a:r>
              <a:rPr lang="en-US" dirty="0" err="1"/>
              <a:t>hyperholas</a:t>
            </a:r>
            <a:r>
              <a:rPr lang="en-US" dirty="0"/>
              <a:t>. These are the et-tilde basis vectors that point in the direction of constant position for accelerating observers.</a:t>
            </a:r>
          </a:p>
          <a:p>
            <a:r>
              <a:rPr lang="en-US" dirty="0"/>
              <a:t>Not that the et-tilde basis vectors not only change direction at various places, they also change size. They get longer as we move farther from the origin.</a:t>
            </a:r>
          </a:p>
          <a:p>
            <a:endParaRPr lang="en-US" dirty="0"/>
          </a:p>
          <a:p>
            <a:r>
              <a:rPr lang="en-US" dirty="0"/>
              <a:t>The reason for this is that a constant hyperbolic angle results in longer hyperbolic curves farther from the origin. If we travel a longer curve for the same change in the </a:t>
            </a:r>
            <a:r>
              <a:rPr lang="en-US" dirty="0" err="1"/>
              <a:t>ct</a:t>
            </a:r>
            <a:r>
              <a:rPr lang="en-US" dirty="0"/>
              <a:t>-tilde variable, the tangent vector must be longer.</a:t>
            </a:r>
            <a:endParaRPr lang="en-CA" dirty="0"/>
          </a:p>
        </p:txBody>
      </p:sp>
      <p:sp>
        <p:nvSpPr>
          <p:cNvPr id="4" name="Slide Number Placeholder 3"/>
          <p:cNvSpPr>
            <a:spLocks noGrp="1"/>
          </p:cNvSpPr>
          <p:nvPr>
            <p:ph type="sldNum" sz="quarter" idx="5"/>
          </p:nvPr>
        </p:nvSpPr>
        <p:spPr/>
        <p:txBody>
          <a:bodyPr/>
          <a:lstStyle/>
          <a:p>
            <a:fld id="{C75ACAEE-114A-4A39-974C-1C8CAF4D96B6}" type="slidenum">
              <a:rPr lang="en-CA" smtClean="0"/>
              <a:t>48</a:t>
            </a:fld>
            <a:endParaRPr lang="en-CA"/>
          </a:p>
        </p:txBody>
      </p:sp>
    </p:spTree>
    <p:extLst>
      <p:ext uri="{BB962C8B-B14F-4D97-AF65-F5344CB8AC3E}">
        <p14:creationId xmlns:p14="http://schemas.microsoft.com/office/powerpoint/2010/main" val="24967453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86E9C331-A94E-4016-B3A2-31FFD45B2AC2}"/>
              </a:ext>
            </a:extLst>
          </p:cNvPr>
          <p:cNvSpPr>
            <a:spLocks noGrp="1"/>
          </p:cNvSpPr>
          <p:nvPr>
            <p:ph type="body" idx="1"/>
          </p:nvPr>
        </p:nvSpPr>
        <p:spPr/>
        <p:txBody>
          <a:bodyPr/>
          <a:lstStyle/>
          <a:p>
            <a:r>
              <a:rPr lang="en-US" dirty="0"/>
              <a:t>So I’ve said this several times throughout this series but I’m going to say it again:</a:t>
            </a:r>
            <a:br>
              <a:rPr lang="en-US" dirty="0"/>
            </a:br>
            <a:r>
              <a:rPr lang="en-US" dirty="0"/>
              <a:t>Basis vectors and vector components are two sides of the same coin.</a:t>
            </a:r>
            <a:br>
              <a:rPr lang="en-US" dirty="0"/>
            </a:br>
            <a:endParaRPr lang="en-US" dirty="0"/>
          </a:p>
          <a:p>
            <a:r>
              <a:rPr lang="en-US" dirty="0"/>
              <a:t>Any time we’re dealing with vectors, we need to think about both the basis vectors and the components. It doesn’t make sense to talk about one without talking about the other.</a:t>
            </a:r>
            <a:endParaRPr lang="en-CA" dirty="0"/>
          </a:p>
        </p:txBody>
      </p:sp>
    </p:spTree>
    <p:extLst>
      <p:ext uri="{BB962C8B-B14F-4D97-AF65-F5344CB8AC3E}">
        <p14:creationId xmlns:p14="http://schemas.microsoft.com/office/powerpoint/2010/main" val="14255178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C75ACAEE-114A-4A39-974C-1C8CAF4D96B6}" type="slidenum">
              <a:rPr lang="en-CA" smtClean="0"/>
              <a:t>56</a:t>
            </a:fld>
            <a:endParaRPr lang="en-CA"/>
          </a:p>
        </p:txBody>
      </p:sp>
    </p:spTree>
    <p:extLst>
      <p:ext uri="{BB962C8B-B14F-4D97-AF65-F5344CB8AC3E}">
        <p14:creationId xmlns:p14="http://schemas.microsoft.com/office/powerpoint/2010/main" val="54802278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Since we now understand multivariable chain rule and also that basis vectors are tangent vectors along coordinate curves, let’s return to the problem of changing basis in curvilinear coordinate systems.</a:t>
            </a:r>
            <a:endParaRPr lang="en-CA" dirty="0"/>
          </a:p>
        </p:txBody>
      </p:sp>
      <p:sp>
        <p:nvSpPr>
          <p:cNvPr id="4" name="Slide Number Placeholder 3"/>
          <p:cNvSpPr>
            <a:spLocks noGrp="1"/>
          </p:cNvSpPr>
          <p:nvPr>
            <p:ph type="sldNum" sz="quarter" idx="5"/>
          </p:nvPr>
        </p:nvSpPr>
        <p:spPr/>
        <p:txBody>
          <a:bodyPr/>
          <a:lstStyle/>
          <a:p>
            <a:fld id="{C75ACAEE-114A-4A39-974C-1C8CAF4D96B6}" type="slidenum">
              <a:rPr lang="en-CA" smtClean="0"/>
              <a:t>59</a:t>
            </a:fld>
            <a:endParaRPr lang="en-CA"/>
          </a:p>
        </p:txBody>
      </p:sp>
    </p:spTree>
    <p:extLst>
      <p:ext uri="{BB962C8B-B14F-4D97-AF65-F5344CB8AC3E}">
        <p14:creationId xmlns:p14="http://schemas.microsoft.com/office/powerpoint/2010/main" val="258827496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need to figure out how to write the basis vectors et-tilde and ex-tilde in terms of the basis et and ex. We do this by figuring out what the coefficients in front of the basis vectors should be in these formulas.</a:t>
            </a:r>
          </a:p>
          <a:p>
            <a:endParaRPr lang="en-US" dirty="0"/>
          </a:p>
          <a:p>
            <a:r>
              <a:rPr lang="en-US" dirty="0"/>
              <a:t>Remember, basis vectors are really just partial derivatives of the spacetime position vector S with respect to coordinate variables.</a:t>
            </a:r>
            <a:br>
              <a:rPr lang="en-US" dirty="0"/>
            </a:br>
            <a:r>
              <a:rPr lang="en-US" dirty="0"/>
              <a:t>And now filling in these coefficients is easy. We just get them from multi-variable chain rule.</a:t>
            </a:r>
          </a:p>
          <a:p>
            <a:endParaRPr lang="en-US" dirty="0"/>
          </a:p>
          <a:p>
            <a:endParaRPr lang="en-US" dirty="0"/>
          </a:p>
          <a:p>
            <a:endParaRPr lang="en-CA" dirty="0"/>
          </a:p>
        </p:txBody>
      </p:sp>
      <p:sp>
        <p:nvSpPr>
          <p:cNvPr id="4" name="Slide Number Placeholder 3"/>
          <p:cNvSpPr>
            <a:spLocks noGrp="1"/>
          </p:cNvSpPr>
          <p:nvPr>
            <p:ph type="sldNum" sz="quarter" idx="5"/>
          </p:nvPr>
        </p:nvSpPr>
        <p:spPr/>
        <p:txBody>
          <a:bodyPr/>
          <a:lstStyle/>
          <a:p>
            <a:fld id="{C75ACAEE-114A-4A39-974C-1C8CAF4D96B6}" type="slidenum">
              <a:rPr lang="en-CA" smtClean="0"/>
              <a:t>60</a:t>
            </a:fld>
            <a:endParaRPr lang="en-CA"/>
          </a:p>
        </p:txBody>
      </p:sp>
    </p:spTree>
    <p:extLst>
      <p:ext uri="{BB962C8B-B14F-4D97-AF65-F5344CB8AC3E}">
        <p14:creationId xmlns:p14="http://schemas.microsoft.com/office/powerpoint/2010/main" val="263834699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first two </a:t>
            </a:r>
            <a:r>
              <a:rPr lang="en-US" dirty="0" err="1"/>
              <a:t>cofficients</a:t>
            </a:r>
            <a:r>
              <a:rPr lang="en-US" dirty="0"/>
              <a:t> are partial </a:t>
            </a:r>
            <a:r>
              <a:rPr lang="en-US" dirty="0" err="1"/>
              <a:t>ct</a:t>
            </a:r>
            <a:r>
              <a:rPr lang="en-US" dirty="0"/>
              <a:t>/ </a:t>
            </a:r>
            <a:r>
              <a:rPr lang="en-US" dirty="0" err="1"/>
              <a:t>parital</a:t>
            </a:r>
            <a:r>
              <a:rPr lang="en-US" dirty="0"/>
              <a:t> </a:t>
            </a:r>
            <a:r>
              <a:rPr lang="en-US" dirty="0" err="1"/>
              <a:t>ct</a:t>
            </a:r>
            <a:r>
              <a:rPr lang="en-US" dirty="0"/>
              <a:t>-tilde and partial x/</a:t>
            </a:r>
            <a:r>
              <a:rPr lang="en-US" dirty="0" err="1"/>
              <a:t>parital</a:t>
            </a:r>
            <a:r>
              <a:rPr lang="en-US" dirty="0"/>
              <a:t> </a:t>
            </a:r>
            <a:r>
              <a:rPr lang="en-US" dirty="0" err="1"/>
              <a:t>ct</a:t>
            </a:r>
            <a:r>
              <a:rPr lang="en-US" dirty="0"/>
              <a:t>-tilde.</a:t>
            </a:r>
            <a:br>
              <a:rPr lang="en-US" dirty="0"/>
            </a:br>
            <a:r>
              <a:rPr lang="en-US" dirty="0"/>
              <a:t>And these next two are </a:t>
            </a:r>
            <a:r>
              <a:rPr lang="en-US" dirty="0" err="1"/>
              <a:t>parital</a:t>
            </a:r>
            <a:r>
              <a:rPr lang="en-US" dirty="0"/>
              <a:t> </a:t>
            </a:r>
            <a:r>
              <a:rPr lang="en-US" dirty="0" err="1"/>
              <a:t>ct</a:t>
            </a:r>
            <a:r>
              <a:rPr lang="en-US" dirty="0"/>
              <a:t>/partial x-tilde and partial x/partial x-tilde.</a:t>
            </a:r>
            <a:endParaRPr lang="en-CA" dirty="0"/>
          </a:p>
        </p:txBody>
      </p:sp>
      <p:sp>
        <p:nvSpPr>
          <p:cNvPr id="4" name="Slide Number Placeholder 3"/>
          <p:cNvSpPr>
            <a:spLocks noGrp="1"/>
          </p:cNvSpPr>
          <p:nvPr>
            <p:ph type="sldNum" sz="quarter" idx="5"/>
          </p:nvPr>
        </p:nvSpPr>
        <p:spPr/>
        <p:txBody>
          <a:bodyPr/>
          <a:lstStyle/>
          <a:p>
            <a:fld id="{C75ACAEE-114A-4A39-974C-1C8CAF4D96B6}" type="slidenum">
              <a:rPr lang="en-CA" smtClean="0"/>
              <a:t>61</a:t>
            </a:fld>
            <a:endParaRPr lang="en-CA"/>
          </a:p>
        </p:txBody>
      </p:sp>
    </p:spTree>
    <p:extLst>
      <p:ext uri="{BB962C8B-B14F-4D97-AF65-F5344CB8AC3E}">
        <p14:creationId xmlns:p14="http://schemas.microsoft.com/office/powerpoint/2010/main" val="384196346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we’ve seen we can write the Galilean transformation of spacetime basis vectors in array notation like this, with the basis vectors ass rows, and the coefficients written as a Galilean matrix.</a:t>
            </a:r>
            <a:br>
              <a:rPr lang="en-US" dirty="0"/>
            </a:br>
            <a:r>
              <a:rPr lang="en-US" dirty="0"/>
              <a:t>We could also write the Lorentz transformation of basis vectors in array notation using a Lorentz matrix.</a:t>
            </a:r>
          </a:p>
          <a:p>
            <a:r>
              <a:rPr lang="en-US" dirty="0"/>
              <a:t>And now we can write the multi-variable chain-rule method of changing basis vectors in array notation like this, where this matrix of partial derivative coefficients is called the </a:t>
            </a:r>
            <a:r>
              <a:rPr lang="en-US" dirty="0" err="1"/>
              <a:t>jacobian</a:t>
            </a:r>
            <a:r>
              <a:rPr lang="en-US" dirty="0"/>
              <a:t> matrix.</a:t>
            </a:r>
          </a:p>
          <a:p>
            <a:r>
              <a:rPr lang="en-US" dirty="0"/>
              <a:t>We can also re-write the basis vectors in the standard notation if we want.</a:t>
            </a:r>
            <a:endParaRPr lang="en-CA" dirty="0"/>
          </a:p>
          <a:p>
            <a:endParaRPr lang="en-CA" dirty="0"/>
          </a:p>
        </p:txBody>
      </p:sp>
      <p:sp>
        <p:nvSpPr>
          <p:cNvPr id="4" name="Slide Number Placeholder 3"/>
          <p:cNvSpPr>
            <a:spLocks noGrp="1"/>
          </p:cNvSpPr>
          <p:nvPr>
            <p:ph type="sldNum" sz="quarter" idx="5"/>
          </p:nvPr>
        </p:nvSpPr>
        <p:spPr/>
        <p:txBody>
          <a:bodyPr/>
          <a:lstStyle/>
          <a:p>
            <a:fld id="{C75ACAEE-114A-4A39-974C-1C8CAF4D96B6}" type="slidenum">
              <a:rPr lang="en-CA" smtClean="0"/>
              <a:t>62</a:t>
            </a:fld>
            <a:endParaRPr lang="en-CA"/>
          </a:p>
        </p:txBody>
      </p:sp>
    </p:spTree>
    <p:extLst>
      <p:ext uri="{BB962C8B-B14F-4D97-AF65-F5344CB8AC3E}">
        <p14:creationId xmlns:p14="http://schemas.microsoft.com/office/powerpoint/2010/main" val="61573762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we’ve seen we can write the Galilean transformation of spacetime basis vectors in array notation like this, with the basis vectors ass rows, and the coefficients written as a Galilean matrix.</a:t>
            </a:r>
            <a:br>
              <a:rPr lang="en-US" dirty="0"/>
            </a:br>
            <a:r>
              <a:rPr lang="en-US" dirty="0"/>
              <a:t>We could also write the Lorentz transformation of basis vectors in array notation using a Lorentz matrix.</a:t>
            </a:r>
          </a:p>
          <a:p>
            <a:r>
              <a:rPr lang="en-US" dirty="0"/>
              <a:t>And now we can write the multi-variable chain-rule method of changing basis vectors in array notation like this, where this matrix of partial derivative coefficients is called the </a:t>
            </a:r>
            <a:r>
              <a:rPr lang="en-US" dirty="0" err="1"/>
              <a:t>jacobian</a:t>
            </a:r>
            <a:r>
              <a:rPr lang="en-US" dirty="0"/>
              <a:t> matrix.</a:t>
            </a:r>
            <a:endParaRPr lang="en-CA" dirty="0"/>
          </a:p>
        </p:txBody>
      </p:sp>
      <p:sp>
        <p:nvSpPr>
          <p:cNvPr id="4" name="Slide Number Placeholder 3"/>
          <p:cNvSpPr>
            <a:spLocks noGrp="1"/>
          </p:cNvSpPr>
          <p:nvPr>
            <p:ph type="sldNum" sz="quarter" idx="5"/>
          </p:nvPr>
        </p:nvSpPr>
        <p:spPr/>
        <p:txBody>
          <a:bodyPr/>
          <a:lstStyle/>
          <a:p>
            <a:fld id="{C75ACAEE-114A-4A39-974C-1C8CAF4D96B6}" type="slidenum">
              <a:rPr lang="en-CA" smtClean="0"/>
              <a:t>63</a:t>
            </a:fld>
            <a:endParaRPr lang="en-CA"/>
          </a:p>
        </p:txBody>
      </p:sp>
    </p:spTree>
    <p:extLst>
      <p:ext uri="{BB962C8B-B14F-4D97-AF65-F5344CB8AC3E}">
        <p14:creationId xmlns:p14="http://schemas.microsoft.com/office/powerpoint/2010/main" val="387987000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calculate the coefficients needed to change basis between the standard spacetime coordinates </a:t>
            </a:r>
            <a:r>
              <a:rPr lang="en-US" dirty="0" err="1"/>
              <a:t>ct</a:t>
            </a:r>
            <a:r>
              <a:rPr lang="en-US" dirty="0"/>
              <a:t> and x, and the </a:t>
            </a:r>
            <a:r>
              <a:rPr lang="en-US" dirty="0" err="1"/>
              <a:t>rindler</a:t>
            </a:r>
            <a:r>
              <a:rPr lang="en-US" dirty="0"/>
              <a:t> coordinates </a:t>
            </a:r>
            <a:r>
              <a:rPr lang="en-US" dirty="0" err="1"/>
              <a:t>ct</a:t>
            </a:r>
            <a:r>
              <a:rPr lang="en-US" dirty="0"/>
              <a:t>-tilde and x-tilde.</a:t>
            </a:r>
          </a:p>
          <a:p>
            <a:endParaRPr lang="en-US" dirty="0"/>
          </a:p>
          <a:p>
            <a:r>
              <a:rPr lang="en-US" dirty="0"/>
              <a:t>We already know the equations for </a:t>
            </a:r>
            <a:r>
              <a:rPr lang="en-US" dirty="0" err="1"/>
              <a:t>ct</a:t>
            </a:r>
            <a:r>
              <a:rPr lang="en-US" dirty="0"/>
              <a:t> and x from previous videos.</a:t>
            </a:r>
          </a:p>
          <a:p>
            <a:r>
              <a:rPr lang="en-US" dirty="0"/>
              <a:t>If we expand the time basis vector in </a:t>
            </a:r>
            <a:r>
              <a:rPr lang="en-US" dirty="0" err="1"/>
              <a:t>Rindler</a:t>
            </a:r>
            <a:r>
              <a:rPr lang="en-US" dirty="0"/>
              <a:t> coordinates, we see we need to calculated these two partial derivatives with respect to </a:t>
            </a:r>
            <a:r>
              <a:rPr lang="en-US" dirty="0" err="1"/>
              <a:t>ct</a:t>
            </a:r>
            <a:r>
              <a:rPr lang="en-US" dirty="0"/>
              <a:t>-tilde.</a:t>
            </a:r>
          </a:p>
          <a:p>
            <a:endParaRPr lang="en-US" dirty="0"/>
          </a:p>
          <a:p>
            <a:r>
              <a:rPr lang="en-US" dirty="0"/>
              <a:t>(HAVE A NOTE ABOUT DERIVATIVES OF SINH AND COSH… HOW it’s DONE, ETC.)</a:t>
            </a:r>
            <a:br>
              <a:rPr lang="en-US" dirty="0"/>
            </a:br>
            <a:endParaRPr lang="en-US" dirty="0"/>
          </a:p>
          <a:p>
            <a:r>
              <a:rPr lang="en-US" dirty="0"/>
              <a:t>To get partial </a:t>
            </a:r>
            <a:r>
              <a:rPr lang="en-US" dirty="0" err="1"/>
              <a:t>ct</a:t>
            </a:r>
            <a:r>
              <a:rPr lang="en-US" dirty="0"/>
              <a:t> by partial </a:t>
            </a:r>
            <a:r>
              <a:rPr lang="en-US" dirty="0" err="1"/>
              <a:t>ct</a:t>
            </a:r>
            <a:r>
              <a:rPr lang="en-US" dirty="0"/>
              <a:t>-tilde, we just take the </a:t>
            </a:r>
            <a:r>
              <a:rPr lang="en-US" dirty="0" err="1"/>
              <a:t>sinh</a:t>
            </a:r>
            <a:r>
              <a:rPr lang="en-US" dirty="0"/>
              <a:t> in the formula and turn it into a </a:t>
            </a:r>
            <a:r>
              <a:rPr lang="en-US" dirty="0" err="1"/>
              <a:t>cosh</a:t>
            </a:r>
            <a:r>
              <a:rPr lang="en-US" dirty="0"/>
              <a:t>, and multiply the outside by the inner coefficient alpha/c^2. We can do the same thing for partial x by partial </a:t>
            </a:r>
            <a:r>
              <a:rPr lang="en-US" dirty="0" err="1"/>
              <a:t>ct</a:t>
            </a:r>
            <a:r>
              <a:rPr lang="en-US" dirty="0"/>
              <a:t>-tilde, except we turn </a:t>
            </a:r>
            <a:r>
              <a:rPr lang="en-US" dirty="0" err="1"/>
              <a:t>cosh</a:t>
            </a:r>
            <a:r>
              <a:rPr lang="en-US" dirty="0"/>
              <a:t> into </a:t>
            </a:r>
            <a:r>
              <a:rPr lang="en-US" dirty="0" err="1"/>
              <a:t>sinch</a:t>
            </a:r>
            <a:r>
              <a:rPr lang="en-US" dirty="0"/>
              <a:t>.</a:t>
            </a:r>
          </a:p>
          <a:p>
            <a:endParaRPr lang="en-US" dirty="0"/>
          </a:p>
          <a:p>
            <a:r>
              <a:rPr lang="en-US" dirty="0"/>
              <a:t>We can simplify these coefficients further by noticing that x-tilde * </a:t>
            </a:r>
            <a:r>
              <a:rPr lang="en-US" dirty="0" err="1"/>
              <a:t>cosh</a:t>
            </a:r>
            <a:r>
              <a:rPr lang="en-US" dirty="0"/>
              <a:t> is  just the formula for x, and x-tilde*</a:t>
            </a:r>
            <a:r>
              <a:rPr lang="en-US" dirty="0" err="1"/>
              <a:t>sinh</a:t>
            </a:r>
            <a:r>
              <a:rPr lang="en-US" dirty="0"/>
              <a:t> is </a:t>
            </a:r>
            <a:r>
              <a:rPr lang="en-US" dirty="0" err="1"/>
              <a:t>ust</a:t>
            </a:r>
            <a:r>
              <a:rPr lang="en-US" dirty="0"/>
              <a:t> the formula for ct.</a:t>
            </a:r>
          </a:p>
          <a:p>
            <a:r>
              <a:rPr lang="en-US" dirty="0"/>
              <a:t>So the final coefficients to change basis are alpha/c^2 x and alpha/c^2 ct.</a:t>
            </a:r>
          </a:p>
          <a:p>
            <a:endParaRPr lang="en-US" dirty="0"/>
          </a:p>
          <a:p>
            <a:endParaRPr lang="en-CA" dirty="0"/>
          </a:p>
        </p:txBody>
      </p:sp>
      <p:sp>
        <p:nvSpPr>
          <p:cNvPr id="4" name="Slide Number Placeholder 3"/>
          <p:cNvSpPr>
            <a:spLocks noGrp="1"/>
          </p:cNvSpPr>
          <p:nvPr>
            <p:ph type="sldNum" sz="quarter" idx="5"/>
          </p:nvPr>
        </p:nvSpPr>
        <p:spPr/>
        <p:txBody>
          <a:bodyPr/>
          <a:lstStyle/>
          <a:p>
            <a:fld id="{C75ACAEE-114A-4A39-974C-1C8CAF4D96B6}" type="slidenum">
              <a:rPr lang="en-CA" smtClean="0"/>
              <a:t>64</a:t>
            </a:fld>
            <a:endParaRPr lang="en-CA"/>
          </a:p>
        </p:txBody>
      </p:sp>
    </p:spTree>
    <p:extLst>
      <p:ext uri="{BB962C8B-B14F-4D97-AF65-F5344CB8AC3E}">
        <p14:creationId xmlns:p14="http://schemas.microsoft.com/office/powerpoint/2010/main" val="177570595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calculate the coefficients needed to change basis between the standard spacetime coordinates </a:t>
            </a:r>
            <a:r>
              <a:rPr lang="en-US" dirty="0" err="1"/>
              <a:t>ct</a:t>
            </a:r>
            <a:r>
              <a:rPr lang="en-US" dirty="0"/>
              <a:t> and x, and the </a:t>
            </a:r>
            <a:r>
              <a:rPr lang="en-US" dirty="0" err="1"/>
              <a:t>rindler</a:t>
            </a:r>
            <a:r>
              <a:rPr lang="en-US" dirty="0"/>
              <a:t> coordinates </a:t>
            </a:r>
            <a:r>
              <a:rPr lang="en-US" dirty="0" err="1"/>
              <a:t>ct</a:t>
            </a:r>
            <a:r>
              <a:rPr lang="en-US" dirty="0"/>
              <a:t>-tilde and x-tilde.</a:t>
            </a:r>
          </a:p>
          <a:p>
            <a:endParaRPr lang="en-US" dirty="0"/>
          </a:p>
          <a:p>
            <a:r>
              <a:rPr lang="en-US" dirty="0"/>
              <a:t>We already know the equations for </a:t>
            </a:r>
            <a:r>
              <a:rPr lang="en-US" dirty="0" err="1"/>
              <a:t>ct</a:t>
            </a:r>
            <a:r>
              <a:rPr lang="en-US" dirty="0"/>
              <a:t> and x from previous videos.</a:t>
            </a:r>
          </a:p>
          <a:p>
            <a:r>
              <a:rPr lang="en-US" dirty="0"/>
              <a:t>If we expand the time basis vector in </a:t>
            </a:r>
            <a:r>
              <a:rPr lang="en-US" dirty="0" err="1"/>
              <a:t>Rindler</a:t>
            </a:r>
            <a:r>
              <a:rPr lang="en-US" dirty="0"/>
              <a:t> coordinates, we see we need to calculated these two partial derivatives with respect to </a:t>
            </a:r>
            <a:r>
              <a:rPr lang="en-US" dirty="0" err="1"/>
              <a:t>ct</a:t>
            </a:r>
            <a:r>
              <a:rPr lang="en-US" dirty="0"/>
              <a:t>-tilde.</a:t>
            </a:r>
          </a:p>
          <a:p>
            <a:endParaRPr lang="en-US" dirty="0"/>
          </a:p>
          <a:p>
            <a:r>
              <a:rPr lang="en-US" dirty="0"/>
              <a:t>(HAVE A NOTE ABOUT DERIVATIVES OF SINH AND COSH… HOW it’s DONE, ETC.)</a:t>
            </a:r>
            <a:br>
              <a:rPr lang="en-US" dirty="0"/>
            </a:br>
            <a:endParaRPr lang="en-US" dirty="0"/>
          </a:p>
          <a:p>
            <a:r>
              <a:rPr lang="en-US" dirty="0"/>
              <a:t>To get partial </a:t>
            </a:r>
            <a:r>
              <a:rPr lang="en-US" dirty="0" err="1"/>
              <a:t>ct</a:t>
            </a:r>
            <a:r>
              <a:rPr lang="en-US" dirty="0"/>
              <a:t> by partial </a:t>
            </a:r>
            <a:r>
              <a:rPr lang="en-US" dirty="0" err="1"/>
              <a:t>ct</a:t>
            </a:r>
            <a:r>
              <a:rPr lang="en-US" dirty="0"/>
              <a:t>-tilde, we just take the </a:t>
            </a:r>
            <a:r>
              <a:rPr lang="en-US" dirty="0" err="1"/>
              <a:t>sinh</a:t>
            </a:r>
            <a:r>
              <a:rPr lang="en-US" dirty="0"/>
              <a:t> in the formula and turn it into a </a:t>
            </a:r>
            <a:r>
              <a:rPr lang="en-US" dirty="0" err="1"/>
              <a:t>cosh</a:t>
            </a:r>
            <a:r>
              <a:rPr lang="en-US" dirty="0"/>
              <a:t>, and multiply the outside by the inner coefficient alpha/c^2. We can do the same thing for partial x by partial </a:t>
            </a:r>
            <a:r>
              <a:rPr lang="en-US" dirty="0" err="1"/>
              <a:t>ct</a:t>
            </a:r>
            <a:r>
              <a:rPr lang="en-US" dirty="0"/>
              <a:t>-tilde, except we turn </a:t>
            </a:r>
            <a:r>
              <a:rPr lang="en-US" dirty="0" err="1"/>
              <a:t>cosh</a:t>
            </a:r>
            <a:r>
              <a:rPr lang="en-US" dirty="0"/>
              <a:t> into </a:t>
            </a:r>
            <a:r>
              <a:rPr lang="en-US" dirty="0" err="1"/>
              <a:t>sinch</a:t>
            </a:r>
            <a:r>
              <a:rPr lang="en-US" dirty="0"/>
              <a:t>.</a:t>
            </a:r>
          </a:p>
          <a:p>
            <a:endParaRPr lang="en-US" dirty="0"/>
          </a:p>
          <a:p>
            <a:r>
              <a:rPr lang="en-US" dirty="0"/>
              <a:t>We can simplify these coefficients further by noticing that x-tilde * </a:t>
            </a:r>
            <a:r>
              <a:rPr lang="en-US" dirty="0" err="1"/>
              <a:t>cosh</a:t>
            </a:r>
            <a:r>
              <a:rPr lang="en-US" dirty="0"/>
              <a:t> is  just the formula for x, and x-tilde*</a:t>
            </a:r>
            <a:r>
              <a:rPr lang="en-US" dirty="0" err="1"/>
              <a:t>sinh</a:t>
            </a:r>
            <a:r>
              <a:rPr lang="en-US" dirty="0"/>
              <a:t> is </a:t>
            </a:r>
            <a:r>
              <a:rPr lang="en-US" dirty="0" err="1"/>
              <a:t>ust</a:t>
            </a:r>
            <a:r>
              <a:rPr lang="en-US" dirty="0"/>
              <a:t> the formula for ct.</a:t>
            </a:r>
          </a:p>
          <a:p>
            <a:r>
              <a:rPr lang="en-US" dirty="0"/>
              <a:t>So the final coefficients to change basis are alpha/c^2 x and alpha/c^2 ct.</a:t>
            </a:r>
          </a:p>
          <a:p>
            <a:endParaRPr lang="en-US" dirty="0"/>
          </a:p>
          <a:p>
            <a:endParaRPr lang="en-CA" dirty="0"/>
          </a:p>
        </p:txBody>
      </p:sp>
      <p:sp>
        <p:nvSpPr>
          <p:cNvPr id="4" name="Slide Number Placeholder 3"/>
          <p:cNvSpPr>
            <a:spLocks noGrp="1"/>
          </p:cNvSpPr>
          <p:nvPr>
            <p:ph type="sldNum" sz="quarter" idx="5"/>
          </p:nvPr>
        </p:nvSpPr>
        <p:spPr/>
        <p:txBody>
          <a:bodyPr/>
          <a:lstStyle/>
          <a:p>
            <a:fld id="{C75ACAEE-114A-4A39-974C-1C8CAF4D96B6}" type="slidenum">
              <a:rPr lang="en-CA" smtClean="0"/>
              <a:t>66</a:t>
            </a:fld>
            <a:endParaRPr lang="en-CA"/>
          </a:p>
        </p:txBody>
      </p:sp>
    </p:spTree>
    <p:extLst>
      <p:ext uri="{BB962C8B-B14F-4D97-AF65-F5344CB8AC3E}">
        <p14:creationId xmlns:p14="http://schemas.microsoft.com/office/powerpoint/2010/main" val="23878716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calculate the coefficients needed to change basis between the standard spacetime coordinates </a:t>
            </a:r>
            <a:r>
              <a:rPr lang="en-US" dirty="0" err="1"/>
              <a:t>ct</a:t>
            </a:r>
            <a:r>
              <a:rPr lang="en-US" dirty="0"/>
              <a:t> and x, and the </a:t>
            </a:r>
            <a:r>
              <a:rPr lang="en-US" dirty="0" err="1"/>
              <a:t>rindler</a:t>
            </a:r>
            <a:r>
              <a:rPr lang="en-US" dirty="0"/>
              <a:t> coordinates </a:t>
            </a:r>
            <a:r>
              <a:rPr lang="en-US" dirty="0" err="1"/>
              <a:t>ct</a:t>
            </a:r>
            <a:r>
              <a:rPr lang="en-US" dirty="0"/>
              <a:t>-tilde and x-tilde.</a:t>
            </a:r>
          </a:p>
          <a:p>
            <a:endParaRPr lang="en-US" dirty="0"/>
          </a:p>
          <a:p>
            <a:r>
              <a:rPr lang="en-US" dirty="0"/>
              <a:t>We already know the equations for </a:t>
            </a:r>
            <a:r>
              <a:rPr lang="en-US" dirty="0" err="1"/>
              <a:t>ct</a:t>
            </a:r>
            <a:r>
              <a:rPr lang="en-US" dirty="0"/>
              <a:t> and x from previous videos.</a:t>
            </a:r>
          </a:p>
          <a:p>
            <a:r>
              <a:rPr lang="en-US" dirty="0"/>
              <a:t>If we expand the time basis vector in </a:t>
            </a:r>
            <a:r>
              <a:rPr lang="en-US" dirty="0" err="1"/>
              <a:t>Rindler</a:t>
            </a:r>
            <a:r>
              <a:rPr lang="en-US" dirty="0"/>
              <a:t> coordinates, we see we need to calculated these two partial derivatives with respect to </a:t>
            </a:r>
            <a:r>
              <a:rPr lang="en-US" dirty="0" err="1"/>
              <a:t>ct</a:t>
            </a:r>
            <a:r>
              <a:rPr lang="en-US" dirty="0"/>
              <a:t>-tilde.</a:t>
            </a:r>
          </a:p>
          <a:p>
            <a:endParaRPr lang="en-US" dirty="0"/>
          </a:p>
          <a:p>
            <a:r>
              <a:rPr lang="en-US" dirty="0"/>
              <a:t>(HAVE A NOTE ABOUT DERIVATIVES OF SINH AND COSH… HOW it’s DONE, ETC.)</a:t>
            </a:r>
            <a:br>
              <a:rPr lang="en-US" dirty="0"/>
            </a:br>
            <a:endParaRPr lang="en-US" dirty="0"/>
          </a:p>
          <a:p>
            <a:r>
              <a:rPr lang="en-US" dirty="0"/>
              <a:t>To get partial </a:t>
            </a:r>
            <a:r>
              <a:rPr lang="en-US" dirty="0" err="1"/>
              <a:t>ct</a:t>
            </a:r>
            <a:r>
              <a:rPr lang="en-US" dirty="0"/>
              <a:t> by partial </a:t>
            </a:r>
            <a:r>
              <a:rPr lang="en-US" dirty="0" err="1"/>
              <a:t>ct</a:t>
            </a:r>
            <a:r>
              <a:rPr lang="en-US" dirty="0"/>
              <a:t>-tilde, we just take the </a:t>
            </a:r>
            <a:r>
              <a:rPr lang="en-US" dirty="0" err="1"/>
              <a:t>sinh</a:t>
            </a:r>
            <a:r>
              <a:rPr lang="en-US" dirty="0"/>
              <a:t> in the formula and turn it into a </a:t>
            </a:r>
            <a:r>
              <a:rPr lang="en-US" dirty="0" err="1"/>
              <a:t>cosh</a:t>
            </a:r>
            <a:r>
              <a:rPr lang="en-US" dirty="0"/>
              <a:t>, and multiply the outside by the inner coefficient alpha/c^2. We can do the same thing for partial x by partial </a:t>
            </a:r>
            <a:r>
              <a:rPr lang="en-US" dirty="0" err="1"/>
              <a:t>ct</a:t>
            </a:r>
            <a:r>
              <a:rPr lang="en-US" dirty="0"/>
              <a:t>-tilde, except we turn </a:t>
            </a:r>
            <a:r>
              <a:rPr lang="en-US" dirty="0" err="1"/>
              <a:t>cosh</a:t>
            </a:r>
            <a:r>
              <a:rPr lang="en-US" dirty="0"/>
              <a:t> into </a:t>
            </a:r>
            <a:r>
              <a:rPr lang="en-US" dirty="0" err="1"/>
              <a:t>sinch</a:t>
            </a:r>
            <a:r>
              <a:rPr lang="en-US" dirty="0"/>
              <a:t>.</a:t>
            </a:r>
          </a:p>
          <a:p>
            <a:endParaRPr lang="en-US" dirty="0"/>
          </a:p>
          <a:p>
            <a:r>
              <a:rPr lang="en-US" dirty="0"/>
              <a:t>We can simplify these coefficients further by noticing that x-tilde * </a:t>
            </a:r>
            <a:r>
              <a:rPr lang="en-US" dirty="0" err="1"/>
              <a:t>cosh</a:t>
            </a:r>
            <a:r>
              <a:rPr lang="en-US" dirty="0"/>
              <a:t> is  just the formula for x, and x-tilde*</a:t>
            </a:r>
            <a:r>
              <a:rPr lang="en-US" dirty="0" err="1"/>
              <a:t>sinh</a:t>
            </a:r>
            <a:r>
              <a:rPr lang="en-US" dirty="0"/>
              <a:t> is </a:t>
            </a:r>
            <a:r>
              <a:rPr lang="en-US" dirty="0" err="1"/>
              <a:t>ust</a:t>
            </a:r>
            <a:r>
              <a:rPr lang="en-US" dirty="0"/>
              <a:t> the formula for ct.</a:t>
            </a:r>
          </a:p>
          <a:p>
            <a:r>
              <a:rPr lang="en-US" dirty="0"/>
              <a:t>So the final coefficients to change basis are alpha/c^2 x and alpha/c^2 ct.</a:t>
            </a:r>
          </a:p>
          <a:p>
            <a:endParaRPr lang="en-US" dirty="0"/>
          </a:p>
          <a:p>
            <a:endParaRPr lang="en-CA" dirty="0"/>
          </a:p>
        </p:txBody>
      </p:sp>
      <p:sp>
        <p:nvSpPr>
          <p:cNvPr id="4" name="Slide Number Placeholder 3"/>
          <p:cNvSpPr>
            <a:spLocks noGrp="1"/>
          </p:cNvSpPr>
          <p:nvPr>
            <p:ph type="sldNum" sz="quarter" idx="5"/>
          </p:nvPr>
        </p:nvSpPr>
        <p:spPr/>
        <p:txBody>
          <a:bodyPr/>
          <a:lstStyle/>
          <a:p>
            <a:fld id="{C75ACAEE-114A-4A39-974C-1C8CAF4D96B6}" type="slidenum">
              <a:rPr lang="en-CA" smtClean="0"/>
              <a:t>67</a:t>
            </a:fld>
            <a:endParaRPr lang="en-CA"/>
          </a:p>
        </p:txBody>
      </p:sp>
    </p:spTree>
    <p:extLst>
      <p:ext uri="{BB962C8B-B14F-4D97-AF65-F5344CB8AC3E}">
        <p14:creationId xmlns:p14="http://schemas.microsoft.com/office/powerpoint/2010/main" val="14334613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also expand the </a:t>
            </a:r>
            <a:r>
              <a:rPr lang="en-US" dirty="0" err="1"/>
              <a:t>rindler</a:t>
            </a:r>
            <a:r>
              <a:rPr lang="en-US" dirty="0"/>
              <a:t> x-coordinate using multivariable chain rule. These derivatives with respect to x-tilde are just the original formulas with the x-tilde variable removed.</a:t>
            </a:r>
          </a:p>
          <a:p>
            <a:r>
              <a:rPr lang="en-US" dirty="0"/>
              <a:t>We can also write these coefficients as </a:t>
            </a:r>
            <a:r>
              <a:rPr lang="en-US" dirty="0" err="1"/>
              <a:t>ct</a:t>
            </a:r>
            <a:r>
              <a:rPr lang="en-US" dirty="0"/>
              <a:t>/x-tilde and x/</a:t>
            </a:r>
            <a:r>
              <a:rPr lang="en-US" dirty="0" err="1"/>
              <a:t>xtilde</a:t>
            </a:r>
            <a:r>
              <a:rPr lang="en-US" dirty="0"/>
              <a:t>.</a:t>
            </a:r>
            <a:endParaRPr lang="en-CA" dirty="0"/>
          </a:p>
        </p:txBody>
      </p:sp>
      <p:sp>
        <p:nvSpPr>
          <p:cNvPr id="4" name="Slide Number Placeholder 3"/>
          <p:cNvSpPr>
            <a:spLocks noGrp="1"/>
          </p:cNvSpPr>
          <p:nvPr>
            <p:ph type="sldNum" sz="quarter" idx="5"/>
          </p:nvPr>
        </p:nvSpPr>
        <p:spPr/>
        <p:txBody>
          <a:bodyPr/>
          <a:lstStyle/>
          <a:p>
            <a:fld id="{C75ACAEE-114A-4A39-974C-1C8CAF4D96B6}" type="slidenum">
              <a:rPr lang="en-CA" smtClean="0"/>
              <a:t>68</a:t>
            </a:fld>
            <a:endParaRPr lang="en-CA"/>
          </a:p>
        </p:txBody>
      </p:sp>
    </p:spTree>
    <p:extLst>
      <p:ext uri="{BB962C8B-B14F-4D97-AF65-F5344CB8AC3E}">
        <p14:creationId xmlns:p14="http://schemas.microsoft.com/office/powerpoint/2010/main" val="122077588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we’ve found all the coefficients in these multi-variable chain rule formulas for converting between the standard spacetime basis and the </a:t>
            </a:r>
            <a:r>
              <a:rPr lang="en-US" dirty="0" err="1"/>
              <a:t>Rindler</a:t>
            </a:r>
            <a:r>
              <a:rPr lang="en-US" dirty="0"/>
              <a:t> basis vector.</a:t>
            </a:r>
            <a:br>
              <a:rPr lang="en-US" dirty="0"/>
            </a:br>
            <a:r>
              <a:rPr lang="en-US" dirty="0"/>
              <a:t>Writing these formulas in array notation, this also means we’ve found the coefficients of the Jacobian Matrix.</a:t>
            </a:r>
            <a:endParaRPr lang="en-CA" dirty="0"/>
          </a:p>
        </p:txBody>
      </p:sp>
      <p:sp>
        <p:nvSpPr>
          <p:cNvPr id="4" name="Slide Number Placeholder 3"/>
          <p:cNvSpPr>
            <a:spLocks noGrp="1"/>
          </p:cNvSpPr>
          <p:nvPr>
            <p:ph type="sldNum" sz="quarter" idx="5"/>
          </p:nvPr>
        </p:nvSpPr>
        <p:spPr/>
        <p:txBody>
          <a:bodyPr/>
          <a:lstStyle/>
          <a:p>
            <a:fld id="{C75ACAEE-114A-4A39-974C-1C8CAF4D96B6}" type="slidenum">
              <a:rPr lang="en-CA" smtClean="0"/>
              <a:t>69</a:t>
            </a:fld>
            <a:endParaRPr lang="en-CA"/>
          </a:p>
        </p:txBody>
      </p:sp>
    </p:spTree>
    <p:extLst>
      <p:ext uri="{BB962C8B-B14F-4D97-AF65-F5344CB8AC3E}">
        <p14:creationId xmlns:p14="http://schemas.microsoft.com/office/powerpoint/2010/main" val="10102580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need to figure out how to write the basis vectors et-tilde and ex-tilde in terms of the basis et and ex. We do this by figuring out what the coefficients in front of the basis vectors should be in these formulas.</a:t>
            </a:r>
          </a:p>
          <a:p>
            <a:endParaRPr lang="en-US" dirty="0"/>
          </a:p>
          <a:p>
            <a:r>
              <a:rPr lang="en-US" dirty="0"/>
              <a:t>Remember, basis vectors are really just partial derivatives of the spacetime position vector S with respect to coordinate variables.</a:t>
            </a:r>
            <a:br>
              <a:rPr lang="en-US" dirty="0"/>
            </a:br>
            <a:r>
              <a:rPr lang="en-US" dirty="0"/>
              <a:t>And now filling in these coefficients is easy. We just get them from multi-variable chain rule.</a:t>
            </a:r>
          </a:p>
          <a:p>
            <a:endParaRPr lang="en-US" dirty="0"/>
          </a:p>
          <a:p>
            <a:endParaRPr lang="en-US" dirty="0"/>
          </a:p>
          <a:p>
            <a:endParaRPr lang="en-CA" dirty="0"/>
          </a:p>
        </p:txBody>
      </p:sp>
      <p:sp>
        <p:nvSpPr>
          <p:cNvPr id="4" name="Slide Number Placeholder 3"/>
          <p:cNvSpPr>
            <a:spLocks noGrp="1"/>
          </p:cNvSpPr>
          <p:nvPr>
            <p:ph type="sldNum" sz="quarter" idx="5"/>
          </p:nvPr>
        </p:nvSpPr>
        <p:spPr/>
        <p:txBody>
          <a:bodyPr/>
          <a:lstStyle/>
          <a:p>
            <a:fld id="{C75ACAEE-114A-4A39-974C-1C8CAF4D96B6}" type="slidenum">
              <a:rPr lang="en-CA" smtClean="0"/>
              <a:t>72</a:t>
            </a:fld>
            <a:endParaRPr lang="en-CA"/>
          </a:p>
        </p:txBody>
      </p:sp>
    </p:spTree>
    <p:extLst>
      <p:ext uri="{BB962C8B-B14F-4D97-AF65-F5344CB8AC3E}">
        <p14:creationId xmlns:p14="http://schemas.microsoft.com/office/powerpoint/2010/main" val="424115787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also use this other pair of formulas we derived in the last video, where </a:t>
            </a:r>
            <a:r>
              <a:rPr lang="en-US" dirty="0" err="1"/>
              <a:t>ct</a:t>
            </a:r>
            <a:r>
              <a:rPr lang="en-US" dirty="0"/>
              <a:t>-tilde equals </a:t>
            </a:r>
            <a:r>
              <a:rPr lang="en-US" dirty="0" err="1"/>
              <a:t>arctanch</a:t>
            </a:r>
            <a:r>
              <a:rPr lang="en-US" dirty="0"/>
              <a:t> and x-tilde equals a square root, to do the transformation in the opposite direction.</a:t>
            </a:r>
          </a:p>
          <a:p>
            <a:endParaRPr lang="en-US" dirty="0"/>
          </a:p>
          <a:p>
            <a:r>
              <a:rPr lang="en-US" dirty="0"/>
              <a:t>Remember, taking the square root is the same thing as taking something to the power ½.</a:t>
            </a:r>
            <a:endParaRPr lang="en-CA" dirty="0"/>
          </a:p>
        </p:txBody>
      </p:sp>
      <p:sp>
        <p:nvSpPr>
          <p:cNvPr id="4" name="Slide Number Placeholder 3"/>
          <p:cNvSpPr>
            <a:spLocks noGrp="1"/>
          </p:cNvSpPr>
          <p:nvPr>
            <p:ph type="sldNum" sz="quarter" idx="5"/>
          </p:nvPr>
        </p:nvSpPr>
        <p:spPr/>
        <p:txBody>
          <a:bodyPr/>
          <a:lstStyle/>
          <a:p>
            <a:fld id="{C75ACAEE-114A-4A39-974C-1C8CAF4D96B6}" type="slidenum">
              <a:rPr lang="en-CA" smtClean="0"/>
              <a:t>74</a:t>
            </a:fld>
            <a:endParaRPr lang="en-CA"/>
          </a:p>
        </p:txBody>
      </p:sp>
    </p:spTree>
    <p:extLst>
      <p:ext uri="{BB962C8B-B14F-4D97-AF65-F5344CB8AC3E}">
        <p14:creationId xmlns:p14="http://schemas.microsoft.com/office/powerpoint/2010/main" val="16105797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take the derivative of the square root of q with respect to q, we can treat the square root as an exponent to the power ½. We then use power rule to bring the ½ in front and decrease the exponent by 1 to get -1/2, which gives us ½ * 1/sqrt(q).</a:t>
            </a:r>
          </a:p>
          <a:p>
            <a:endParaRPr lang="en-US" dirty="0"/>
          </a:p>
          <a:p>
            <a:r>
              <a:rPr lang="en-US" dirty="0"/>
              <a:t>And the derivative of arctanh of q is 1/(1-q^2) because the internet told me so.</a:t>
            </a:r>
            <a:endParaRPr lang="en-CA" dirty="0"/>
          </a:p>
        </p:txBody>
      </p:sp>
      <p:sp>
        <p:nvSpPr>
          <p:cNvPr id="4" name="Slide Number Placeholder 3"/>
          <p:cNvSpPr>
            <a:spLocks noGrp="1"/>
          </p:cNvSpPr>
          <p:nvPr>
            <p:ph type="sldNum" sz="quarter" idx="5"/>
          </p:nvPr>
        </p:nvSpPr>
        <p:spPr/>
        <p:txBody>
          <a:bodyPr/>
          <a:lstStyle/>
          <a:p>
            <a:fld id="{C75ACAEE-114A-4A39-974C-1C8CAF4D96B6}" type="slidenum">
              <a:rPr lang="en-CA" smtClean="0"/>
              <a:t>75</a:t>
            </a:fld>
            <a:endParaRPr lang="en-CA"/>
          </a:p>
        </p:txBody>
      </p:sp>
    </p:spTree>
    <p:extLst>
      <p:ext uri="{BB962C8B-B14F-4D97-AF65-F5344CB8AC3E}">
        <p14:creationId xmlns:p14="http://schemas.microsoft.com/office/powerpoint/2010/main" val="259394496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expand the standard coordinate time basis vector using chain rule. This derivative with respect to </a:t>
            </a:r>
            <a:r>
              <a:rPr lang="en-US" dirty="0" err="1"/>
              <a:t>ct</a:t>
            </a:r>
            <a:r>
              <a:rPr lang="en-US" dirty="0"/>
              <a:t> involves a derivative of arctanh, which gives us 1/(1- …) the square of the input. We also need to use chain rule to take the derivative of the input with respect to </a:t>
            </a:r>
            <a:r>
              <a:rPr lang="en-US" dirty="0" err="1"/>
              <a:t>ct</a:t>
            </a:r>
            <a:r>
              <a:rPr lang="en-US" dirty="0"/>
              <a:t>, which just gives 1/x.</a:t>
            </a:r>
          </a:p>
          <a:p>
            <a:endParaRPr lang="en-CA" dirty="0"/>
          </a:p>
          <a:p>
            <a:r>
              <a:rPr lang="en-CA" dirty="0"/>
              <a:t>And for the derivative of x-tilde with respect to </a:t>
            </a:r>
            <a:r>
              <a:rPr lang="en-CA" dirty="0" err="1"/>
              <a:t>ct</a:t>
            </a:r>
            <a:r>
              <a:rPr lang="en-CA" dirty="0"/>
              <a:t>, we get ½ in front, and then put the square root in the denominator. Again, we need to use chain rule and take the derivative of the term under the square root by </a:t>
            </a:r>
            <a:r>
              <a:rPr lang="en-CA" dirty="0" err="1"/>
              <a:t>ct</a:t>
            </a:r>
            <a:r>
              <a:rPr lang="en-CA" dirty="0"/>
              <a:t>, which just gives -2ct.</a:t>
            </a:r>
          </a:p>
          <a:p>
            <a:endParaRPr lang="en-CA" dirty="0"/>
          </a:p>
          <a:p>
            <a:r>
              <a:rPr lang="en-CA" dirty="0"/>
              <a:t>If we change this 1/x to x/x^2, and multiply through, this becomes x/(x^2 –ct^2). And here the ½ and the 2 cancel.</a:t>
            </a:r>
          </a:p>
          <a:p>
            <a:r>
              <a:rPr lang="en-CA" dirty="0"/>
              <a:t>And remember, the square root of x^2 – ct^2 </a:t>
            </a:r>
            <a:r>
              <a:rPr lang="en-CA" dirty="0" err="1"/>
              <a:t>i</a:t>
            </a:r>
            <a:r>
              <a:rPr lang="en-CA" dirty="0"/>
              <a:t> just x^2 by definition, so this becomes x-tilde x^2 and this becomes x-tilde.</a:t>
            </a:r>
          </a:p>
          <a:p>
            <a:r>
              <a:rPr lang="en-CA" dirty="0"/>
              <a:t>So our coefficients are c^2/alpha x/x-tilde^2 and –</a:t>
            </a:r>
            <a:r>
              <a:rPr lang="en-CA" dirty="0" err="1"/>
              <a:t>ct</a:t>
            </a:r>
            <a:r>
              <a:rPr lang="en-CA" dirty="0"/>
              <a:t>/x-tilde.</a:t>
            </a:r>
          </a:p>
          <a:p>
            <a:endParaRPr lang="en-CA" dirty="0"/>
          </a:p>
        </p:txBody>
      </p:sp>
      <p:sp>
        <p:nvSpPr>
          <p:cNvPr id="4" name="Slide Number Placeholder 3"/>
          <p:cNvSpPr>
            <a:spLocks noGrp="1"/>
          </p:cNvSpPr>
          <p:nvPr>
            <p:ph type="sldNum" sz="quarter" idx="5"/>
          </p:nvPr>
        </p:nvSpPr>
        <p:spPr/>
        <p:txBody>
          <a:bodyPr/>
          <a:lstStyle/>
          <a:p>
            <a:fld id="{C75ACAEE-114A-4A39-974C-1C8CAF4D96B6}" type="slidenum">
              <a:rPr lang="en-CA" smtClean="0"/>
              <a:t>77</a:t>
            </a:fld>
            <a:endParaRPr lang="en-CA"/>
          </a:p>
        </p:txBody>
      </p:sp>
    </p:spTree>
    <p:extLst>
      <p:ext uri="{BB962C8B-B14F-4D97-AF65-F5344CB8AC3E}">
        <p14:creationId xmlns:p14="http://schemas.microsoft.com/office/powerpoint/2010/main" val="121313792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expand the standard coordinate time basis vector using chain rule. This derivative with respect to </a:t>
            </a:r>
            <a:r>
              <a:rPr lang="en-US" dirty="0" err="1"/>
              <a:t>ct</a:t>
            </a:r>
            <a:r>
              <a:rPr lang="en-US" dirty="0"/>
              <a:t> involves a derivative of arctanh, which gives us 1/(1- …) the square of the input. We also need to use chain rule to take the derivative of the input with respect to </a:t>
            </a:r>
            <a:r>
              <a:rPr lang="en-US" dirty="0" err="1"/>
              <a:t>ct</a:t>
            </a:r>
            <a:r>
              <a:rPr lang="en-US" dirty="0"/>
              <a:t>, which just gives 1/x.</a:t>
            </a:r>
          </a:p>
          <a:p>
            <a:endParaRPr lang="en-CA" dirty="0"/>
          </a:p>
          <a:p>
            <a:r>
              <a:rPr lang="en-CA" dirty="0"/>
              <a:t>And for the derivative of x-tilde with respect to </a:t>
            </a:r>
            <a:r>
              <a:rPr lang="en-CA" dirty="0" err="1"/>
              <a:t>ct</a:t>
            </a:r>
            <a:r>
              <a:rPr lang="en-CA" dirty="0"/>
              <a:t>, we get ½ in front, and then put the square root in the denominator. Again, we need to use chain rule and take the derivative of the term under the square root by </a:t>
            </a:r>
            <a:r>
              <a:rPr lang="en-CA" dirty="0" err="1"/>
              <a:t>ct</a:t>
            </a:r>
            <a:r>
              <a:rPr lang="en-CA" dirty="0"/>
              <a:t>, which just gives -2ct.</a:t>
            </a:r>
          </a:p>
          <a:p>
            <a:endParaRPr lang="en-CA" dirty="0"/>
          </a:p>
          <a:p>
            <a:r>
              <a:rPr lang="en-CA" dirty="0"/>
              <a:t>If we change this 1/x to x/x^2, and multiply through, this becomes x/(x^2 –ct^2). And here the ½ and the 2 cancel.</a:t>
            </a:r>
          </a:p>
          <a:p>
            <a:r>
              <a:rPr lang="en-CA" dirty="0"/>
              <a:t>And remember, the square root of x^2 – ct^2 </a:t>
            </a:r>
            <a:r>
              <a:rPr lang="en-CA" dirty="0" err="1"/>
              <a:t>i</a:t>
            </a:r>
            <a:r>
              <a:rPr lang="en-CA" dirty="0"/>
              <a:t> just x^2 by definition, so this becomes x-tilde x^2 and this becomes x-tilde.</a:t>
            </a:r>
          </a:p>
          <a:p>
            <a:r>
              <a:rPr lang="en-CA" dirty="0"/>
              <a:t>So our coefficients are c^2/alpha x/x-tilde^2 and –</a:t>
            </a:r>
            <a:r>
              <a:rPr lang="en-CA" dirty="0" err="1"/>
              <a:t>ct</a:t>
            </a:r>
            <a:r>
              <a:rPr lang="en-CA" dirty="0"/>
              <a:t>/x-tilde.</a:t>
            </a:r>
          </a:p>
          <a:p>
            <a:endParaRPr lang="en-CA" dirty="0"/>
          </a:p>
        </p:txBody>
      </p:sp>
      <p:sp>
        <p:nvSpPr>
          <p:cNvPr id="4" name="Slide Number Placeholder 3"/>
          <p:cNvSpPr>
            <a:spLocks noGrp="1"/>
          </p:cNvSpPr>
          <p:nvPr>
            <p:ph type="sldNum" sz="quarter" idx="5"/>
          </p:nvPr>
        </p:nvSpPr>
        <p:spPr/>
        <p:txBody>
          <a:bodyPr/>
          <a:lstStyle/>
          <a:p>
            <a:fld id="{C75ACAEE-114A-4A39-974C-1C8CAF4D96B6}" type="slidenum">
              <a:rPr lang="en-CA" smtClean="0"/>
              <a:t>78</a:t>
            </a:fld>
            <a:endParaRPr lang="en-CA"/>
          </a:p>
        </p:txBody>
      </p:sp>
    </p:spTree>
    <p:extLst>
      <p:ext uri="{BB962C8B-B14F-4D97-AF65-F5344CB8AC3E}">
        <p14:creationId xmlns:p14="http://schemas.microsoft.com/office/powerpoint/2010/main" val="3296299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following a similar procedure to expand the standard x-basis vector using multi-variable chain rule, and we get the coefficients –c^2/alpha </a:t>
            </a:r>
            <a:r>
              <a:rPr lang="en-US" dirty="0" err="1"/>
              <a:t>ct</a:t>
            </a:r>
            <a:r>
              <a:rPr lang="en-US" dirty="0"/>
              <a:t>/x-tilde^2 and x/x-tilde.</a:t>
            </a:r>
            <a:endParaRPr lang="en-CA" dirty="0"/>
          </a:p>
        </p:txBody>
      </p:sp>
      <p:sp>
        <p:nvSpPr>
          <p:cNvPr id="4" name="Slide Number Placeholder 3"/>
          <p:cNvSpPr>
            <a:spLocks noGrp="1"/>
          </p:cNvSpPr>
          <p:nvPr>
            <p:ph type="sldNum" sz="quarter" idx="5"/>
          </p:nvPr>
        </p:nvSpPr>
        <p:spPr/>
        <p:txBody>
          <a:bodyPr/>
          <a:lstStyle/>
          <a:p>
            <a:fld id="{C75ACAEE-114A-4A39-974C-1C8CAF4D96B6}" type="slidenum">
              <a:rPr lang="en-CA" smtClean="0"/>
              <a:t>79</a:t>
            </a:fld>
            <a:endParaRPr lang="en-CA"/>
          </a:p>
        </p:txBody>
      </p:sp>
    </p:spTree>
    <p:extLst>
      <p:ext uri="{BB962C8B-B14F-4D97-AF65-F5344CB8AC3E}">
        <p14:creationId xmlns:p14="http://schemas.microsoft.com/office/powerpoint/2010/main" val="186344284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these coefficients, we can get the inverse Jacobian matrix.</a:t>
            </a:r>
            <a:endParaRPr lang="en-CA" dirty="0"/>
          </a:p>
        </p:txBody>
      </p:sp>
      <p:sp>
        <p:nvSpPr>
          <p:cNvPr id="4" name="Slide Number Placeholder 3"/>
          <p:cNvSpPr>
            <a:spLocks noGrp="1"/>
          </p:cNvSpPr>
          <p:nvPr>
            <p:ph type="sldNum" sz="quarter" idx="5"/>
          </p:nvPr>
        </p:nvSpPr>
        <p:spPr/>
        <p:txBody>
          <a:bodyPr/>
          <a:lstStyle/>
          <a:p>
            <a:fld id="{C75ACAEE-114A-4A39-974C-1C8CAF4D96B6}" type="slidenum">
              <a:rPr lang="en-CA" smtClean="0"/>
              <a:t>80</a:t>
            </a:fld>
            <a:endParaRPr lang="en-CA"/>
          </a:p>
        </p:txBody>
      </p:sp>
    </p:spTree>
    <p:extLst>
      <p:ext uri="{BB962C8B-B14F-4D97-AF65-F5344CB8AC3E}">
        <p14:creationId xmlns:p14="http://schemas.microsoft.com/office/powerpoint/2010/main" val="196615083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multiply the </a:t>
            </a:r>
            <a:r>
              <a:rPr lang="en-US" dirty="0" err="1"/>
              <a:t>jacobian</a:t>
            </a:r>
            <a:r>
              <a:rPr lang="en-US" dirty="0"/>
              <a:t> matrix and inverse </a:t>
            </a:r>
            <a:r>
              <a:rPr lang="en-US" dirty="0" err="1"/>
              <a:t>jacobian</a:t>
            </a:r>
            <a:r>
              <a:rPr lang="en-US" dirty="0"/>
              <a:t> matrix. This row multiplied by this column gives us first entry times first entry + second entry time second entry.</a:t>
            </a:r>
          </a:p>
          <a:p>
            <a:r>
              <a:rPr lang="en-US" dirty="0"/>
              <a:t>We can fill in all the entries using this method. If we add and multiply things out, and remember that x-tilde is the square root of x^2 –ct^2, we find that the result is the identity matrix. So these two matrices are indeed inverses.</a:t>
            </a:r>
          </a:p>
          <a:p>
            <a:endParaRPr lang="en-US" dirty="0"/>
          </a:p>
          <a:p>
            <a:r>
              <a:rPr lang="en-US" dirty="0"/>
              <a:t>I you want you can prove that the Jacobian and Inverse Jacobian always multiply to give the identity matrix in all cases, not just the case of </a:t>
            </a:r>
            <a:r>
              <a:rPr lang="en-US" dirty="0" err="1"/>
              <a:t>Rindler</a:t>
            </a:r>
            <a:r>
              <a:rPr lang="en-US" dirty="0"/>
              <a:t> coordinates. The proof involves using multivariable chain rule backwards, to collapse terms together. I’ll leave a link to the proof in the description.</a:t>
            </a:r>
            <a:endParaRPr lang="en-CA" dirty="0"/>
          </a:p>
        </p:txBody>
      </p:sp>
      <p:sp>
        <p:nvSpPr>
          <p:cNvPr id="4" name="Slide Number Placeholder 3"/>
          <p:cNvSpPr>
            <a:spLocks noGrp="1"/>
          </p:cNvSpPr>
          <p:nvPr>
            <p:ph type="sldNum" sz="quarter" idx="5"/>
          </p:nvPr>
        </p:nvSpPr>
        <p:spPr/>
        <p:txBody>
          <a:bodyPr/>
          <a:lstStyle/>
          <a:p>
            <a:fld id="{C75ACAEE-114A-4A39-974C-1C8CAF4D96B6}" type="slidenum">
              <a:rPr lang="en-CA" smtClean="0"/>
              <a:t>84</a:t>
            </a:fld>
            <a:endParaRPr lang="en-CA"/>
          </a:p>
        </p:txBody>
      </p:sp>
    </p:spTree>
    <p:extLst>
      <p:ext uri="{BB962C8B-B14F-4D97-AF65-F5344CB8AC3E}">
        <p14:creationId xmlns:p14="http://schemas.microsoft.com/office/powerpoint/2010/main" val="2236929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79972E28-7F01-4294-97B4-E91A5F98E853}"/>
              </a:ext>
            </a:extLst>
          </p:cNvPr>
          <p:cNvSpPr>
            <a:spLocks noGrp="1"/>
          </p:cNvSpPr>
          <p:nvPr>
            <p:ph type="body" idx="1"/>
          </p:nvPr>
        </p:nvSpPr>
        <p:spPr/>
        <p:txBody>
          <a:bodyPr/>
          <a:lstStyle/>
          <a:p>
            <a:endParaRPr lang="en-CA" dirty="0"/>
          </a:p>
        </p:txBody>
      </p:sp>
    </p:spTree>
    <p:extLst>
      <p:ext uri="{BB962C8B-B14F-4D97-AF65-F5344CB8AC3E}">
        <p14:creationId xmlns:p14="http://schemas.microsoft.com/office/powerpoint/2010/main" val="384674931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last couple videos, we’ve learned that an accelerating object has a different spacetime basis at every point along its worldline.</a:t>
            </a:r>
          </a:p>
          <a:p>
            <a:r>
              <a:rPr lang="en-US" dirty="0"/>
              <a:t>When basis vectors transform with the Jacobian matrix, a vector’s components will transform using the Inverse Jacobian matrix.</a:t>
            </a:r>
            <a:endParaRPr lang="en-CA" dirty="0"/>
          </a:p>
        </p:txBody>
      </p:sp>
      <p:sp>
        <p:nvSpPr>
          <p:cNvPr id="4" name="Slide Number Placeholder 3"/>
          <p:cNvSpPr>
            <a:spLocks noGrp="1"/>
          </p:cNvSpPr>
          <p:nvPr>
            <p:ph type="sldNum" sz="quarter" idx="5"/>
          </p:nvPr>
        </p:nvSpPr>
        <p:spPr/>
        <p:txBody>
          <a:bodyPr/>
          <a:lstStyle/>
          <a:p>
            <a:fld id="{C75ACAEE-114A-4A39-974C-1C8CAF4D96B6}" type="slidenum">
              <a:rPr lang="en-CA" smtClean="0"/>
              <a:t>90</a:t>
            </a:fld>
            <a:endParaRPr lang="en-CA"/>
          </a:p>
        </p:txBody>
      </p:sp>
    </p:spTree>
    <p:extLst>
      <p:ext uri="{BB962C8B-B14F-4D97-AF65-F5344CB8AC3E}">
        <p14:creationId xmlns:p14="http://schemas.microsoft.com/office/powerpoint/2010/main" val="90804504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last couple videos, we’ve learned that an accelerating object has a different spacetime basis at every point along its worldline.</a:t>
            </a:r>
          </a:p>
          <a:p>
            <a:r>
              <a:rPr lang="en-US" dirty="0"/>
              <a:t>When basis vectors transform with the Jacobian matrix, a vector’s components will transform using the Inverse Jacobian matrix.</a:t>
            </a:r>
            <a:endParaRPr lang="en-CA" dirty="0"/>
          </a:p>
        </p:txBody>
      </p:sp>
      <p:sp>
        <p:nvSpPr>
          <p:cNvPr id="4" name="Slide Number Placeholder 3"/>
          <p:cNvSpPr>
            <a:spLocks noGrp="1"/>
          </p:cNvSpPr>
          <p:nvPr>
            <p:ph type="sldNum" sz="quarter" idx="5"/>
          </p:nvPr>
        </p:nvSpPr>
        <p:spPr/>
        <p:txBody>
          <a:bodyPr/>
          <a:lstStyle/>
          <a:p>
            <a:fld id="{C75ACAEE-114A-4A39-974C-1C8CAF4D96B6}" type="slidenum">
              <a:rPr lang="en-CA" smtClean="0"/>
              <a:t>91</a:t>
            </a:fld>
            <a:endParaRPr lang="en-CA"/>
          </a:p>
        </p:txBody>
      </p:sp>
    </p:spTree>
    <p:extLst>
      <p:ext uri="{BB962C8B-B14F-4D97-AF65-F5344CB8AC3E}">
        <p14:creationId xmlns:p14="http://schemas.microsoft.com/office/powerpoint/2010/main" val="137850742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C75ACAEE-114A-4A39-974C-1C8CAF4D96B6}" type="slidenum">
              <a:rPr lang="en-CA" smtClean="0"/>
              <a:t>98</a:t>
            </a:fld>
            <a:endParaRPr lang="en-CA"/>
          </a:p>
        </p:txBody>
      </p:sp>
    </p:spTree>
    <p:extLst>
      <p:ext uri="{BB962C8B-B14F-4D97-AF65-F5344CB8AC3E}">
        <p14:creationId xmlns:p14="http://schemas.microsoft.com/office/powerpoint/2010/main" val="411919124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rescale coordinates </a:t>
            </a:r>
            <a:r>
              <a:rPr lang="en-US" dirty="0" err="1"/>
              <a:t>x,y</a:t>
            </a:r>
            <a:r>
              <a:rPr lang="en-US" dirty="0"/>
              <a:t> to be half as big to get x-tilde and y-tilde, then the partial derivatives end up beings ½, 0, 0, and ½. These form the entries of the inverse </a:t>
            </a:r>
            <a:r>
              <a:rPr lang="en-US" dirty="0" err="1"/>
              <a:t>jacobian</a:t>
            </a:r>
            <a:r>
              <a:rPr lang="en-US" dirty="0"/>
              <a:t> matrix, which is just the matrix used to transform vector components. The Jacobian matrix is the inverse of this: a matrix with 2s along the diagonals.</a:t>
            </a:r>
          </a:p>
          <a:p>
            <a:endParaRPr lang="en-US" dirty="0"/>
          </a:p>
          <a:p>
            <a:r>
              <a:rPr lang="en-US" dirty="0"/>
              <a:t>If we take the Galilean transform between coordinates </a:t>
            </a:r>
            <a:r>
              <a:rPr lang="en-US" dirty="0" err="1"/>
              <a:t>t,x</a:t>
            </a:r>
            <a:r>
              <a:rPr lang="en-US" dirty="0"/>
              <a:t> and t-tilde, x-tilde, and look at the partial derivatives, we get 1,0,v, and 1. These entries of the inverse </a:t>
            </a:r>
            <a:r>
              <a:rPr lang="en-US" dirty="0" err="1"/>
              <a:t>jacobian</a:t>
            </a:r>
            <a:r>
              <a:rPr lang="en-US" dirty="0"/>
              <a:t> matrix are just the inverse Galilean matrix, with the </a:t>
            </a:r>
            <a:r>
              <a:rPr lang="en-US" dirty="0" err="1"/>
              <a:t>jacobian</a:t>
            </a:r>
            <a:r>
              <a:rPr lang="en-US" dirty="0"/>
              <a:t> matrix giving a Galilean matrix.</a:t>
            </a:r>
          </a:p>
          <a:p>
            <a:endParaRPr lang="en-US" dirty="0"/>
          </a:p>
          <a:p>
            <a:r>
              <a:rPr lang="en-US" dirty="0"/>
              <a:t>And if we take the Lorentz transform between coordinates </a:t>
            </a:r>
            <a:r>
              <a:rPr lang="en-US" dirty="0" err="1"/>
              <a:t>ct,x</a:t>
            </a:r>
            <a:r>
              <a:rPr lang="en-US" dirty="0"/>
              <a:t> and </a:t>
            </a:r>
            <a:r>
              <a:rPr lang="en-US" dirty="0" err="1"/>
              <a:t>ct</a:t>
            </a:r>
            <a:r>
              <a:rPr lang="en-US" dirty="0"/>
              <a:t>-tilde, x-tilde, the partial derivatives are gamma, -beta*gamma. –beta*gamma, and gamma. These entries of the inverse </a:t>
            </a:r>
            <a:r>
              <a:rPr lang="en-US" dirty="0" err="1"/>
              <a:t>jacobian</a:t>
            </a:r>
            <a:r>
              <a:rPr lang="en-US" dirty="0"/>
              <a:t> are just the inverse Lorentz matrix, with the </a:t>
            </a:r>
            <a:r>
              <a:rPr lang="en-US" dirty="0" err="1"/>
              <a:t>jacboian</a:t>
            </a:r>
            <a:r>
              <a:rPr lang="en-US" dirty="0"/>
              <a:t> matrix giving a Lorentz matrix.</a:t>
            </a:r>
          </a:p>
          <a:p>
            <a:endParaRPr lang="en-US" dirty="0"/>
          </a:p>
          <a:p>
            <a:r>
              <a:rPr lang="en-US" dirty="0"/>
              <a:t>So any coordinate transformation, whether curvilinear or straight-line, has its own Jacobian and inverse Jacobian matrices that can be used to transform basis vectors and vector components. </a:t>
            </a:r>
            <a:endParaRPr lang="en-CA" dirty="0"/>
          </a:p>
        </p:txBody>
      </p:sp>
      <p:sp>
        <p:nvSpPr>
          <p:cNvPr id="4" name="Slide Number Placeholder 3"/>
          <p:cNvSpPr>
            <a:spLocks noGrp="1"/>
          </p:cNvSpPr>
          <p:nvPr>
            <p:ph type="sldNum" sz="quarter" idx="5"/>
          </p:nvPr>
        </p:nvSpPr>
        <p:spPr/>
        <p:txBody>
          <a:bodyPr/>
          <a:lstStyle/>
          <a:p>
            <a:fld id="{C75ACAEE-114A-4A39-974C-1C8CAF4D96B6}" type="slidenum">
              <a:rPr lang="en-CA" smtClean="0"/>
              <a:t>110</a:t>
            </a:fld>
            <a:endParaRPr lang="en-CA"/>
          </a:p>
        </p:txBody>
      </p:sp>
    </p:spTree>
    <p:extLst>
      <p:ext uri="{BB962C8B-B14F-4D97-AF65-F5344CB8AC3E}">
        <p14:creationId xmlns:p14="http://schemas.microsoft.com/office/powerpoint/2010/main" val="42141192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F093ED7F-D5D6-422F-9AD6-FA9C5298EC4F}"/>
              </a:ext>
            </a:extLst>
          </p:cNvPr>
          <p:cNvSpPr>
            <a:spLocks noGrp="1"/>
          </p:cNvSpPr>
          <p:nvPr>
            <p:ph type="body" idx="1"/>
          </p:nvPr>
        </p:nvSpPr>
        <p:spPr/>
        <p:txBody>
          <a:bodyPr/>
          <a:lstStyle/>
          <a:p>
            <a:endParaRPr lang="en-CA" dirty="0"/>
          </a:p>
        </p:txBody>
      </p:sp>
    </p:spTree>
    <p:extLst>
      <p:ext uri="{BB962C8B-B14F-4D97-AF65-F5344CB8AC3E}">
        <p14:creationId xmlns:p14="http://schemas.microsoft.com/office/powerpoint/2010/main" val="35691443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4E7CD2CA-413F-41DE-80EE-58251B494A2F}"/>
              </a:ext>
            </a:extLst>
          </p:cNvPr>
          <p:cNvSpPr>
            <a:spLocks noGrp="1"/>
          </p:cNvSpPr>
          <p:nvPr>
            <p:ph type="body" idx="1"/>
          </p:nvPr>
        </p:nvSpPr>
        <p:spPr/>
        <p:txBody>
          <a:bodyPr/>
          <a:lstStyle/>
          <a:p>
            <a:endParaRPr lang="en-CA" dirty="0"/>
          </a:p>
        </p:txBody>
      </p:sp>
    </p:spTree>
    <p:extLst>
      <p:ext uri="{BB962C8B-B14F-4D97-AF65-F5344CB8AC3E}">
        <p14:creationId xmlns:p14="http://schemas.microsoft.com/office/powerpoint/2010/main" val="7298069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last couple videos, we’ve learned that an accelerating object has a different spacetime basis at every point along its worldline.</a:t>
            </a:r>
          </a:p>
          <a:p>
            <a:r>
              <a:rPr lang="en-US" dirty="0"/>
              <a:t>When basis vectors transform with the Jacobian matrix, a vector’s components will transform using the Inverse Jacobian matrix.</a:t>
            </a:r>
            <a:endParaRPr lang="en-CA" dirty="0"/>
          </a:p>
        </p:txBody>
      </p:sp>
      <p:sp>
        <p:nvSpPr>
          <p:cNvPr id="4" name="Slide Number Placeholder 3"/>
          <p:cNvSpPr>
            <a:spLocks noGrp="1"/>
          </p:cNvSpPr>
          <p:nvPr>
            <p:ph type="sldNum" sz="quarter" idx="5"/>
          </p:nvPr>
        </p:nvSpPr>
        <p:spPr/>
        <p:txBody>
          <a:bodyPr/>
          <a:lstStyle/>
          <a:p>
            <a:fld id="{C75ACAEE-114A-4A39-974C-1C8CAF4D96B6}" type="slidenum">
              <a:rPr lang="en-CA" smtClean="0"/>
              <a:t>7</a:t>
            </a:fld>
            <a:endParaRPr lang="en-CA"/>
          </a:p>
        </p:txBody>
      </p:sp>
    </p:spTree>
    <p:extLst>
      <p:ext uri="{BB962C8B-B14F-4D97-AF65-F5344CB8AC3E}">
        <p14:creationId xmlns:p14="http://schemas.microsoft.com/office/powerpoint/2010/main" val="10120770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understand the Jacobian matrix, we need to understand 2 ideas:</a:t>
            </a:r>
          </a:p>
          <a:p>
            <a:r>
              <a:rPr lang="en-US" dirty="0"/>
              <a:t>#1 we need multi-variable chain rule, and #2, we need to think of basis vectors as tangent vectors.</a:t>
            </a:r>
            <a:br>
              <a:rPr lang="en-US" dirty="0"/>
            </a:br>
            <a:br>
              <a:rPr lang="en-US" dirty="0"/>
            </a:br>
            <a:r>
              <a:rPr lang="en-US" dirty="0"/>
              <a:t>If you understand these two ideas, you already know everything you need to know about the Jacobian matrix. Everything afterward is just filling in the details and giving examples.</a:t>
            </a:r>
            <a:endParaRPr lang="en-CA" dirty="0"/>
          </a:p>
        </p:txBody>
      </p:sp>
      <p:sp>
        <p:nvSpPr>
          <p:cNvPr id="4" name="Slide Number Placeholder 3"/>
          <p:cNvSpPr>
            <a:spLocks noGrp="1"/>
          </p:cNvSpPr>
          <p:nvPr>
            <p:ph type="sldNum" sz="quarter" idx="5"/>
          </p:nvPr>
        </p:nvSpPr>
        <p:spPr/>
        <p:txBody>
          <a:bodyPr/>
          <a:lstStyle/>
          <a:p>
            <a:fld id="{C75ACAEE-114A-4A39-974C-1C8CAF4D96B6}" type="slidenum">
              <a:rPr lang="en-CA" smtClean="0"/>
              <a:t>8</a:t>
            </a:fld>
            <a:endParaRPr lang="en-CA"/>
          </a:p>
        </p:txBody>
      </p:sp>
    </p:spTree>
    <p:extLst>
      <p:ext uri="{BB962C8B-B14F-4D97-AF65-F5344CB8AC3E}">
        <p14:creationId xmlns:p14="http://schemas.microsoft.com/office/powerpoint/2010/main" val="24017433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I’ve covered basis vectors and the Jacobian before in videos 2,3,4 and 5 of my tensor calculus series. The links to those videos are in the description.</a:t>
            </a:r>
          </a:p>
          <a:p>
            <a:endParaRPr lang="en-US" dirty="0"/>
          </a:p>
          <a:p>
            <a:r>
              <a:rPr lang="en-US" dirty="0"/>
              <a:t>The main difference is that the tensor calculus videos cover polar coordinates whereas this video will cover </a:t>
            </a:r>
            <a:r>
              <a:rPr lang="en-US" dirty="0" err="1"/>
              <a:t>Rindler</a:t>
            </a:r>
            <a:r>
              <a:rPr lang="en-US" dirty="0"/>
              <a:t> coordinates.</a:t>
            </a:r>
          </a:p>
          <a:p>
            <a:endParaRPr lang="en-US" dirty="0"/>
          </a:p>
          <a:p>
            <a:r>
              <a:rPr lang="en-US" dirty="0"/>
              <a:t>The tensor calculus videos are more slow-paced than this video, so if you find this video confusing, these videos might help make things clearer.</a:t>
            </a:r>
          </a:p>
        </p:txBody>
      </p:sp>
      <p:sp>
        <p:nvSpPr>
          <p:cNvPr id="4" name="Slide Number Placeholder 3"/>
          <p:cNvSpPr>
            <a:spLocks noGrp="1"/>
          </p:cNvSpPr>
          <p:nvPr>
            <p:ph type="sldNum" sz="quarter" idx="5"/>
          </p:nvPr>
        </p:nvSpPr>
        <p:spPr/>
        <p:txBody>
          <a:bodyPr/>
          <a:lstStyle/>
          <a:p>
            <a:fld id="{C75ACAEE-114A-4A39-974C-1C8CAF4D96B6}" type="slidenum">
              <a:rPr lang="en-CA" smtClean="0"/>
              <a:t>9</a:t>
            </a:fld>
            <a:endParaRPr lang="en-CA"/>
          </a:p>
        </p:txBody>
      </p:sp>
    </p:spTree>
    <p:extLst>
      <p:ext uri="{BB962C8B-B14F-4D97-AF65-F5344CB8AC3E}">
        <p14:creationId xmlns:p14="http://schemas.microsoft.com/office/powerpoint/2010/main" val="27593576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47F253-03DC-44A8-ABE8-BC45CBCB054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D361D44A-278B-478C-8A0B-058E64DB414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4337020D-F78A-472B-A999-93D452CA2426}"/>
              </a:ext>
            </a:extLst>
          </p:cNvPr>
          <p:cNvSpPr>
            <a:spLocks noGrp="1"/>
          </p:cNvSpPr>
          <p:nvPr>
            <p:ph type="dt" sz="half" idx="10"/>
          </p:nvPr>
        </p:nvSpPr>
        <p:spPr/>
        <p:txBody>
          <a:bodyPr/>
          <a:lstStyle/>
          <a:p>
            <a:fld id="{F297C784-0AB8-44A0-A344-4DA06B53A398}" type="datetimeFigureOut">
              <a:rPr lang="en-CA" smtClean="0"/>
              <a:t>2022-09-12</a:t>
            </a:fld>
            <a:endParaRPr lang="en-CA"/>
          </a:p>
        </p:txBody>
      </p:sp>
      <p:sp>
        <p:nvSpPr>
          <p:cNvPr id="5" name="Footer Placeholder 4">
            <a:extLst>
              <a:ext uri="{FF2B5EF4-FFF2-40B4-BE49-F238E27FC236}">
                <a16:creationId xmlns:a16="http://schemas.microsoft.com/office/drawing/2014/main" id="{D93D80CB-3DEA-42C6-BFFD-DED0AE16276B}"/>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FD45A90F-C75D-4E40-9BDE-05B70A9A258F}"/>
              </a:ext>
            </a:extLst>
          </p:cNvPr>
          <p:cNvSpPr>
            <a:spLocks noGrp="1"/>
          </p:cNvSpPr>
          <p:nvPr>
            <p:ph type="sldNum" sz="quarter" idx="12"/>
          </p:nvPr>
        </p:nvSpPr>
        <p:spPr/>
        <p:txBody>
          <a:bodyPr/>
          <a:lstStyle/>
          <a:p>
            <a:fld id="{CD3EC599-2A73-4D72-A1BA-6D4E9FDBE72D}" type="slidenum">
              <a:rPr lang="en-CA" smtClean="0"/>
              <a:t>‹#›</a:t>
            </a:fld>
            <a:endParaRPr lang="en-CA"/>
          </a:p>
        </p:txBody>
      </p:sp>
    </p:spTree>
    <p:extLst>
      <p:ext uri="{BB962C8B-B14F-4D97-AF65-F5344CB8AC3E}">
        <p14:creationId xmlns:p14="http://schemas.microsoft.com/office/powerpoint/2010/main" val="32142682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F4A24-EC30-44A9-BB72-5AC08081713E}"/>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5253B341-3542-4255-9A12-7261CBDA50D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BEDAF2E1-31E1-4679-974D-304DCC91FD4D}"/>
              </a:ext>
            </a:extLst>
          </p:cNvPr>
          <p:cNvSpPr>
            <a:spLocks noGrp="1"/>
          </p:cNvSpPr>
          <p:nvPr>
            <p:ph type="dt" sz="half" idx="10"/>
          </p:nvPr>
        </p:nvSpPr>
        <p:spPr/>
        <p:txBody>
          <a:bodyPr/>
          <a:lstStyle/>
          <a:p>
            <a:fld id="{F297C784-0AB8-44A0-A344-4DA06B53A398}" type="datetimeFigureOut">
              <a:rPr lang="en-CA" smtClean="0"/>
              <a:t>2022-09-12</a:t>
            </a:fld>
            <a:endParaRPr lang="en-CA"/>
          </a:p>
        </p:txBody>
      </p:sp>
      <p:sp>
        <p:nvSpPr>
          <p:cNvPr id="5" name="Footer Placeholder 4">
            <a:extLst>
              <a:ext uri="{FF2B5EF4-FFF2-40B4-BE49-F238E27FC236}">
                <a16:creationId xmlns:a16="http://schemas.microsoft.com/office/drawing/2014/main" id="{BB50318D-BF66-45A1-9AB9-B49C0610CEC3}"/>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4BDF7AAB-6F68-49E9-9042-34F27BE4E3F5}"/>
              </a:ext>
            </a:extLst>
          </p:cNvPr>
          <p:cNvSpPr>
            <a:spLocks noGrp="1"/>
          </p:cNvSpPr>
          <p:nvPr>
            <p:ph type="sldNum" sz="quarter" idx="12"/>
          </p:nvPr>
        </p:nvSpPr>
        <p:spPr/>
        <p:txBody>
          <a:bodyPr/>
          <a:lstStyle/>
          <a:p>
            <a:fld id="{CD3EC599-2A73-4D72-A1BA-6D4E9FDBE72D}" type="slidenum">
              <a:rPr lang="en-CA" smtClean="0"/>
              <a:t>‹#›</a:t>
            </a:fld>
            <a:endParaRPr lang="en-CA"/>
          </a:p>
        </p:txBody>
      </p:sp>
    </p:spTree>
    <p:extLst>
      <p:ext uri="{BB962C8B-B14F-4D97-AF65-F5344CB8AC3E}">
        <p14:creationId xmlns:p14="http://schemas.microsoft.com/office/powerpoint/2010/main" val="19565135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A1D3E3D-B946-44EF-8B65-FB64C05CFA4F}"/>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79B64AA8-46A5-44DA-ABDC-24902B1DDE6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F8F67BA1-D465-4526-9EED-E436B12BABDE}"/>
              </a:ext>
            </a:extLst>
          </p:cNvPr>
          <p:cNvSpPr>
            <a:spLocks noGrp="1"/>
          </p:cNvSpPr>
          <p:nvPr>
            <p:ph type="dt" sz="half" idx="10"/>
          </p:nvPr>
        </p:nvSpPr>
        <p:spPr/>
        <p:txBody>
          <a:bodyPr/>
          <a:lstStyle/>
          <a:p>
            <a:fld id="{F297C784-0AB8-44A0-A344-4DA06B53A398}" type="datetimeFigureOut">
              <a:rPr lang="en-CA" smtClean="0"/>
              <a:t>2022-09-12</a:t>
            </a:fld>
            <a:endParaRPr lang="en-CA"/>
          </a:p>
        </p:txBody>
      </p:sp>
      <p:sp>
        <p:nvSpPr>
          <p:cNvPr id="5" name="Footer Placeholder 4">
            <a:extLst>
              <a:ext uri="{FF2B5EF4-FFF2-40B4-BE49-F238E27FC236}">
                <a16:creationId xmlns:a16="http://schemas.microsoft.com/office/drawing/2014/main" id="{894844FD-EF47-42E2-BAD6-D7EBC150D9F4}"/>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A616887A-1708-44C1-BC1C-A543C0366C70}"/>
              </a:ext>
            </a:extLst>
          </p:cNvPr>
          <p:cNvSpPr>
            <a:spLocks noGrp="1"/>
          </p:cNvSpPr>
          <p:nvPr>
            <p:ph type="sldNum" sz="quarter" idx="12"/>
          </p:nvPr>
        </p:nvSpPr>
        <p:spPr/>
        <p:txBody>
          <a:bodyPr/>
          <a:lstStyle/>
          <a:p>
            <a:fld id="{CD3EC599-2A73-4D72-A1BA-6D4E9FDBE72D}" type="slidenum">
              <a:rPr lang="en-CA" smtClean="0"/>
              <a:t>‹#›</a:t>
            </a:fld>
            <a:endParaRPr lang="en-CA"/>
          </a:p>
        </p:txBody>
      </p:sp>
    </p:spTree>
    <p:extLst>
      <p:ext uri="{BB962C8B-B14F-4D97-AF65-F5344CB8AC3E}">
        <p14:creationId xmlns:p14="http://schemas.microsoft.com/office/powerpoint/2010/main" val="4129864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364B5-6FAC-40CB-9C35-E68EAA284EF3}"/>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D9BEE137-F3D5-47B7-99EC-EAAFCE73597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C378CF23-B71D-428A-B070-6E48CCDEA8E0}"/>
              </a:ext>
            </a:extLst>
          </p:cNvPr>
          <p:cNvSpPr>
            <a:spLocks noGrp="1"/>
          </p:cNvSpPr>
          <p:nvPr>
            <p:ph type="dt" sz="half" idx="10"/>
          </p:nvPr>
        </p:nvSpPr>
        <p:spPr/>
        <p:txBody>
          <a:bodyPr/>
          <a:lstStyle/>
          <a:p>
            <a:fld id="{F297C784-0AB8-44A0-A344-4DA06B53A398}" type="datetimeFigureOut">
              <a:rPr lang="en-CA" smtClean="0"/>
              <a:t>2022-09-12</a:t>
            </a:fld>
            <a:endParaRPr lang="en-CA"/>
          </a:p>
        </p:txBody>
      </p:sp>
      <p:sp>
        <p:nvSpPr>
          <p:cNvPr id="5" name="Footer Placeholder 4">
            <a:extLst>
              <a:ext uri="{FF2B5EF4-FFF2-40B4-BE49-F238E27FC236}">
                <a16:creationId xmlns:a16="http://schemas.microsoft.com/office/drawing/2014/main" id="{5744F83E-5633-40FA-B122-34BBC29D0929}"/>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6DDBF003-E4F1-4031-871A-31249965BBC5}"/>
              </a:ext>
            </a:extLst>
          </p:cNvPr>
          <p:cNvSpPr>
            <a:spLocks noGrp="1"/>
          </p:cNvSpPr>
          <p:nvPr>
            <p:ph type="sldNum" sz="quarter" idx="12"/>
          </p:nvPr>
        </p:nvSpPr>
        <p:spPr/>
        <p:txBody>
          <a:bodyPr/>
          <a:lstStyle/>
          <a:p>
            <a:fld id="{CD3EC599-2A73-4D72-A1BA-6D4E9FDBE72D}" type="slidenum">
              <a:rPr lang="en-CA" smtClean="0"/>
              <a:t>‹#›</a:t>
            </a:fld>
            <a:endParaRPr lang="en-CA"/>
          </a:p>
        </p:txBody>
      </p:sp>
    </p:spTree>
    <p:extLst>
      <p:ext uri="{BB962C8B-B14F-4D97-AF65-F5344CB8AC3E}">
        <p14:creationId xmlns:p14="http://schemas.microsoft.com/office/powerpoint/2010/main" val="19163451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C6DD10-F398-4856-AB33-A7C8E98EA01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9737AEE5-3C4F-4B44-A172-603B6A292DF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AC0CC56-6228-442F-A09D-4BE8FF8347CF}"/>
              </a:ext>
            </a:extLst>
          </p:cNvPr>
          <p:cNvSpPr>
            <a:spLocks noGrp="1"/>
          </p:cNvSpPr>
          <p:nvPr>
            <p:ph type="dt" sz="half" idx="10"/>
          </p:nvPr>
        </p:nvSpPr>
        <p:spPr/>
        <p:txBody>
          <a:bodyPr/>
          <a:lstStyle/>
          <a:p>
            <a:fld id="{F297C784-0AB8-44A0-A344-4DA06B53A398}" type="datetimeFigureOut">
              <a:rPr lang="en-CA" smtClean="0"/>
              <a:t>2022-09-12</a:t>
            </a:fld>
            <a:endParaRPr lang="en-CA"/>
          </a:p>
        </p:txBody>
      </p:sp>
      <p:sp>
        <p:nvSpPr>
          <p:cNvPr id="5" name="Footer Placeholder 4">
            <a:extLst>
              <a:ext uri="{FF2B5EF4-FFF2-40B4-BE49-F238E27FC236}">
                <a16:creationId xmlns:a16="http://schemas.microsoft.com/office/drawing/2014/main" id="{8DA4EEA0-593F-4807-AFE5-EDB11F950795}"/>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4258A022-FC7B-44FE-AB7E-8C917B9B8049}"/>
              </a:ext>
            </a:extLst>
          </p:cNvPr>
          <p:cNvSpPr>
            <a:spLocks noGrp="1"/>
          </p:cNvSpPr>
          <p:nvPr>
            <p:ph type="sldNum" sz="quarter" idx="12"/>
          </p:nvPr>
        </p:nvSpPr>
        <p:spPr/>
        <p:txBody>
          <a:bodyPr/>
          <a:lstStyle/>
          <a:p>
            <a:fld id="{CD3EC599-2A73-4D72-A1BA-6D4E9FDBE72D}" type="slidenum">
              <a:rPr lang="en-CA" smtClean="0"/>
              <a:t>‹#›</a:t>
            </a:fld>
            <a:endParaRPr lang="en-CA"/>
          </a:p>
        </p:txBody>
      </p:sp>
    </p:spTree>
    <p:extLst>
      <p:ext uri="{BB962C8B-B14F-4D97-AF65-F5344CB8AC3E}">
        <p14:creationId xmlns:p14="http://schemas.microsoft.com/office/powerpoint/2010/main" val="3479753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A6DF2B-18A2-4ADF-9D14-C00E9D579206}"/>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C0B2E8E2-F442-47FB-8EF4-3A599988122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9F3D0173-BA45-410E-86BA-548E5DBEAA7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22CAEE84-3926-4E49-A717-80FB30B1087A}"/>
              </a:ext>
            </a:extLst>
          </p:cNvPr>
          <p:cNvSpPr>
            <a:spLocks noGrp="1"/>
          </p:cNvSpPr>
          <p:nvPr>
            <p:ph type="dt" sz="half" idx="10"/>
          </p:nvPr>
        </p:nvSpPr>
        <p:spPr/>
        <p:txBody>
          <a:bodyPr/>
          <a:lstStyle/>
          <a:p>
            <a:fld id="{F297C784-0AB8-44A0-A344-4DA06B53A398}" type="datetimeFigureOut">
              <a:rPr lang="en-CA" smtClean="0"/>
              <a:t>2022-09-12</a:t>
            </a:fld>
            <a:endParaRPr lang="en-CA"/>
          </a:p>
        </p:txBody>
      </p:sp>
      <p:sp>
        <p:nvSpPr>
          <p:cNvPr id="6" name="Footer Placeholder 5">
            <a:extLst>
              <a:ext uri="{FF2B5EF4-FFF2-40B4-BE49-F238E27FC236}">
                <a16:creationId xmlns:a16="http://schemas.microsoft.com/office/drawing/2014/main" id="{8EA6815F-80DB-4FF9-98F1-9C1329238CB6}"/>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42883B4E-8DED-45FC-8ABB-05CFD8AD88D5}"/>
              </a:ext>
            </a:extLst>
          </p:cNvPr>
          <p:cNvSpPr>
            <a:spLocks noGrp="1"/>
          </p:cNvSpPr>
          <p:nvPr>
            <p:ph type="sldNum" sz="quarter" idx="12"/>
          </p:nvPr>
        </p:nvSpPr>
        <p:spPr/>
        <p:txBody>
          <a:bodyPr/>
          <a:lstStyle/>
          <a:p>
            <a:fld id="{CD3EC599-2A73-4D72-A1BA-6D4E9FDBE72D}" type="slidenum">
              <a:rPr lang="en-CA" smtClean="0"/>
              <a:t>‹#›</a:t>
            </a:fld>
            <a:endParaRPr lang="en-CA"/>
          </a:p>
        </p:txBody>
      </p:sp>
    </p:spTree>
    <p:extLst>
      <p:ext uri="{BB962C8B-B14F-4D97-AF65-F5344CB8AC3E}">
        <p14:creationId xmlns:p14="http://schemas.microsoft.com/office/powerpoint/2010/main" val="10998976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520A4D-538D-4A26-9EE3-7C2A0A439EDF}"/>
              </a:ext>
            </a:extLst>
          </p:cNvPr>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E197CB4E-BF26-4028-8877-BEBE7FCC57A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6A6E5AA-4E89-4B21-A2FE-396F657C610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AD2D7F50-2AC0-4D97-B6C4-6086F2AC2D6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884FD72-80E1-4CD1-AE27-4280AE51C58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48F5CF78-A856-4334-B605-06F57A385D3A}"/>
              </a:ext>
            </a:extLst>
          </p:cNvPr>
          <p:cNvSpPr>
            <a:spLocks noGrp="1"/>
          </p:cNvSpPr>
          <p:nvPr>
            <p:ph type="dt" sz="half" idx="10"/>
          </p:nvPr>
        </p:nvSpPr>
        <p:spPr/>
        <p:txBody>
          <a:bodyPr/>
          <a:lstStyle/>
          <a:p>
            <a:fld id="{F297C784-0AB8-44A0-A344-4DA06B53A398}" type="datetimeFigureOut">
              <a:rPr lang="en-CA" smtClean="0"/>
              <a:t>2022-09-12</a:t>
            </a:fld>
            <a:endParaRPr lang="en-CA"/>
          </a:p>
        </p:txBody>
      </p:sp>
      <p:sp>
        <p:nvSpPr>
          <p:cNvPr id="8" name="Footer Placeholder 7">
            <a:extLst>
              <a:ext uri="{FF2B5EF4-FFF2-40B4-BE49-F238E27FC236}">
                <a16:creationId xmlns:a16="http://schemas.microsoft.com/office/drawing/2014/main" id="{C14AA64E-B4D1-4A99-9ED5-A412A9E43CB9}"/>
              </a:ext>
            </a:extLst>
          </p:cNvPr>
          <p:cNvSpPr>
            <a:spLocks noGrp="1"/>
          </p:cNvSpPr>
          <p:nvPr>
            <p:ph type="ftr" sz="quarter" idx="11"/>
          </p:nvPr>
        </p:nvSpPr>
        <p:spPr/>
        <p:txBody>
          <a:bodyPr/>
          <a:lstStyle/>
          <a:p>
            <a:endParaRPr lang="en-CA"/>
          </a:p>
        </p:txBody>
      </p:sp>
      <p:sp>
        <p:nvSpPr>
          <p:cNvPr id="9" name="Slide Number Placeholder 8">
            <a:extLst>
              <a:ext uri="{FF2B5EF4-FFF2-40B4-BE49-F238E27FC236}">
                <a16:creationId xmlns:a16="http://schemas.microsoft.com/office/drawing/2014/main" id="{3D96A9DE-53BC-4A92-97B4-B162E544F0EF}"/>
              </a:ext>
            </a:extLst>
          </p:cNvPr>
          <p:cNvSpPr>
            <a:spLocks noGrp="1"/>
          </p:cNvSpPr>
          <p:nvPr>
            <p:ph type="sldNum" sz="quarter" idx="12"/>
          </p:nvPr>
        </p:nvSpPr>
        <p:spPr/>
        <p:txBody>
          <a:bodyPr/>
          <a:lstStyle/>
          <a:p>
            <a:fld id="{CD3EC599-2A73-4D72-A1BA-6D4E9FDBE72D}" type="slidenum">
              <a:rPr lang="en-CA" smtClean="0"/>
              <a:t>‹#›</a:t>
            </a:fld>
            <a:endParaRPr lang="en-CA"/>
          </a:p>
        </p:txBody>
      </p:sp>
    </p:spTree>
    <p:extLst>
      <p:ext uri="{BB962C8B-B14F-4D97-AF65-F5344CB8AC3E}">
        <p14:creationId xmlns:p14="http://schemas.microsoft.com/office/powerpoint/2010/main" val="16964699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9C77CA-7A21-493E-B539-112250A8B061}"/>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7AFF9E2F-E870-473B-9FB2-20612067FC28}"/>
              </a:ext>
            </a:extLst>
          </p:cNvPr>
          <p:cNvSpPr>
            <a:spLocks noGrp="1"/>
          </p:cNvSpPr>
          <p:nvPr>
            <p:ph type="dt" sz="half" idx="10"/>
          </p:nvPr>
        </p:nvSpPr>
        <p:spPr/>
        <p:txBody>
          <a:bodyPr/>
          <a:lstStyle/>
          <a:p>
            <a:fld id="{F297C784-0AB8-44A0-A344-4DA06B53A398}" type="datetimeFigureOut">
              <a:rPr lang="en-CA" smtClean="0"/>
              <a:t>2022-09-12</a:t>
            </a:fld>
            <a:endParaRPr lang="en-CA"/>
          </a:p>
        </p:txBody>
      </p:sp>
      <p:sp>
        <p:nvSpPr>
          <p:cNvPr id="4" name="Footer Placeholder 3">
            <a:extLst>
              <a:ext uri="{FF2B5EF4-FFF2-40B4-BE49-F238E27FC236}">
                <a16:creationId xmlns:a16="http://schemas.microsoft.com/office/drawing/2014/main" id="{1EF249FA-F4E8-4651-80C7-FBA9F4988B2D}"/>
              </a:ext>
            </a:extLst>
          </p:cNvPr>
          <p:cNvSpPr>
            <a:spLocks noGrp="1"/>
          </p:cNvSpPr>
          <p:nvPr>
            <p:ph type="ftr" sz="quarter" idx="11"/>
          </p:nvPr>
        </p:nvSpPr>
        <p:spPr/>
        <p:txBody>
          <a:bodyPr/>
          <a:lstStyle/>
          <a:p>
            <a:endParaRPr lang="en-CA"/>
          </a:p>
        </p:txBody>
      </p:sp>
      <p:sp>
        <p:nvSpPr>
          <p:cNvPr id="5" name="Slide Number Placeholder 4">
            <a:extLst>
              <a:ext uri="{FF2B5EF4-FFF2-40B4-BE49-F238E27FC236}">
                <a16:creationId xmlns:a16="http://schemas.microsoft.com/office/drawing/2014/main" id="{CA701586-1496-40AD-9BC7-C0B8FE8A2700}"/>
              </a:ext>
            </a:extLst>
          </p:cNvPr>
          <p:cNvSpPr>
            <a:spLocks noGrp="1"/>
          </p:cNvSpPr>
          <p:nvPr>
            <p:ph type="sldNum" sz="quarter" idx="12"/>
          </p:nvPr>
        </p:nvSpPr>
        <p:spPr/>
        <p:txBody>
          <a:bodyPr/>
          <a:lstStyle/>
          <a:p>
            <a:fld id="{CD3EC599-2A73-4D72-A1BA-6D4E9FDBE72D}" type="slidenum">
              <a:rPr lang="en-CA" smtClean="0"/>
              <a:t>‹#›</a:t>
            </a:fld>
            <a:endParaRPr lang="en-CA"/>
          </a:p>
        </p:txBody>
      </p:sp>
    </p:spTree>
    <p:extLst>
      <p:ext uri="{BB962C8B-B14F-4D97-AF65-F5344CB8AC3E}">
        <p14:creationId xmlns:p14="http://schemas.microsoft.com/office/powerpoint/2010/main" val="40868039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DA5ACD4-678A-4ED4-AC61-A4DF116EFF14}"/>
              </a:ext>
            </a:extLst>
          </p:cNvPr>
          <p:cNvSpPr>
            <a:spLocks noGrp="1"/>
          </p:cNvSpPr>
          <p:nvPr>
            <p:ph type="dt" sz="half" idx="10"/>
          </p:nvPr>
        </p:nvSpPr>
        <p:spPr/>
        <p:txBody>
          <a:bodyPr/>
          <a:lstStyle/>
          <a:p>
            <a:fld id="{F297C784-0AB8-44A0-A344-4DA06B53A398}" type="datetimeFigureOut">
              <a:rPr lang="en-CA" smtClean="0"/>
              <a:t>2022-09-12</a:t>
            </a:fld>
            <a:endParaRPr lang="en-CA"/>
          </a:p>
        </p:txBody>
      </p:sp>
      <p:sp>
        <p:nvSpPr>
          <p:cNvPr id="3" name="Footer Placeholder 2">
            <a:extLst>
              <a:ext uri="{FF2B5EF4-FFF2-40B4-BE49-F238E27FC236}">
                <a16:creationId xmlns:a16="http://schemas.microsoft.com/office/drawing/2014/main" id="{AD646433-EA98-42C1-9C9B-FD52E48DC4B3}"/>
              </a:ext>
            </a:extLst>
          </p:cNvPr>
          <p:cNvSpPr>
            <a:spLocks noGrp="1"/>
          </p:cNvSpPr>
          <p:nvPr>
            <p:ph type="ftr" sz="quarter" idx="11"/>
          </p:nvPr>
        </p:nvSpPr>
        <p:spPr/>
        <p:txBody>
          <a:bodyPr/>
          <a:lstStyle/>
          <a:p>
            <a:endParaRPr lang="en-CA"/>
          </a:p>
        </p:txBody>
      </p:sp>
      <p:sp>
        <p:nvSpPr>
          <p:cNvPr id="4" name="Slide Number Placeholder 3">
            <a:extLst>
              <a:ext uri="{FF2B5EF4-FFF2-40B4-BE49-F238E27FC236}">
                <a16:creationId xmlns:a16="http://schemas.microsoft.com/office/drawing/2014/main" id="{38A19F0A-69EB-4D11-87D4-69FB49F78025}"/>
              </a:ext>
            </a:extLst>
          </p:cNvPr>
          <p:cNvSpPr>
            <a:spLocks noGrp="1"/>
          </p:cNvSpPr>
          <p:nvPr>
            <p:ph type="sldNum" sz="quarter" idx="12"/>
          </p:nvPr>
        </p:nvSpPr>
        <p:spPr/>
        <p:txBody>
          <a:bodyPr/>
          <a:lstStyle/>
          <a:p>
            <a:fld id="{CD3EC599-2A73-4D72-A1BA-6D4E9FDBE72D}" type="slidenum">
              <a:rPr lang="en-CA" smtClean="0"/>
              <a:t>‹#›</a:t>
            </a:fld>
            <a:endParaRPr lang="en-CA"/>
          </a:p>
        </p:txBody>
      </p:sp>
    </p:spTree>
    <p:extLst>
      <p:ext uri="{BB962C8B-B14F-4D97-AF65-F5344CB8AC3E}">
        <p14:creationId xmlns:p14="http://schemas.microsoft.com/office/powerpoint/2010/main" val="26332630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95399-510B-4463-B6F7-3F8D026434C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D40CB47D-3893-4E48-8F8E-951F3B34999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954401BB-A16D-4E08-BD41-A3035957EE4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62E93F9-65B2-42B8-8CD8-C70722704EEF}"/>
              </a:ext>
            </a:extLst>
          </p:cNvPr>
          <p:cNvSpPr>
            <a:spLocks noGrp="1"/>
          </p:cNvSpPr>
          <p:nvPr>
            <p:ph type="dt" sz="half" idx="10"/>
          </p:nvPr>
        </p:nvSpPr>
        <p:spPr/>
        <p:txBody>
          <a:bodyPr/>
          <a:lstStyle/>
          <a:p>
            <a:fld id="{F297C784-0AB8-44A0-A344-4DA06B53A398}" type="datetimeFigureOut">
              <a:rPr lang="en-CA" smtClean="0"/>
              <a:t>2022-09-12</a:t>
            </a:fld>
            <a:endParaRPr lang="en-CA"/>
          </a:p>
        </p:txBody>
      </p:sp>
      <p:sp>
        <p:nvSpPr>
          <p:cNvPr id="6" name="Footer Placeholder 5">
            <a:extLst>
              <a:ext uri="{FF2B5EF4-FFF2-40B4-BE49-F238E27FC236}">
                <a16:creationId xmlns:a16="http://schemas.microsoft.com/office/drawing/2014/main" id="{94DD125D-9603-4A7F-8293-A6D0B2BAC921}"/>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5BDD392E-2867-488C-8610-B533F0F6B82F}"/>
              </a:ext>
            </a:extLst>
          </p:cNvPr>
          <p:cNvSpPr>
            <a:spLocks noGrp="1"/>
          </p:cNvSpPr>
          <p:nvPr>
            <p:ph type="sldNum" sz="quarter" idx="12"/>
          </p:nvPr>
        </p:nvSpPr>
        <p:spPr/>
        <p:txBody>
          <a:bodyPr/>
          <a:lstStyle/>
          <a:p>
            <a:fld id="{CD3EC599-2A73-4D72-A1BA-6D4E9FDBE72D}" type="slidenum">
              <a:rPr lang="en-CA" smtClean="0"/>
              <a:t>‹#›</a:t>
            </a:fld>
            <a:endParaRPr lang="en-CA"/>
          </a:p>
        </p:txBody>
      </p:sp>
    </p:spTree>
    <p:extLst>
      <p:ext uri="{BB962C8B-B14F-4D97-AF65-F5344CB8AC3E}">
        <p14:creationId xmlns:p14="http://schemas.microsoft.com/office/powerpoint/2010/main" val="9124728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FD0ABE-182F-406C-AE83-7337C9A9A40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3D8680ED-A00E-49C0-AD37-3034BF6CDB5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a:extLst>
              <a:ext uri="{FF2B5EF4-FFF2-40B4-BE49-F238E27FC236}">
                <a16:creationId xmlns:a16="http://schemas.microsoft.com/office/drawing/2014/main" id="{75AD4458-9DDA-42FB-B001-89AB76B1A8E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9A0632B-976A-4191-9CE5-3B6577FD45AD}"/>
              </a:ext>
            </a:extLst>
          </p:cNvPr>
          <p:cNvSpPr>
            <a:spLocks noGrp="1"/>
          </p:cNvSpPr>
          <p:nvPr>
            <p:ph type="dt" sz="half" idx="10"/>
          </p:nvPr>
        </p:nvSpPr>
        <p:spPr/>
        <p:txBody>
          <a:bodyPr/>
          <a:lstStyle/>
          <a:p>
            <a:fld id="{F297C784-0AB8-44A0-A344-4DA06B53A398}" type="datetimeFigureOut">
              <a:rPr lang="en-CA" smtClean="0"/>
              <a:t>2022-09-12</a:t>
            </a:fld>
            <a:endParaRPr lang="en-CA"/>
          </a:p>
        </p:txBody>
      </p:sp>
      <p:sp>
        <p:nvSpPr>
          <p:cNvPr id="6" name="Footer Placeholder 5">
            <a:extLst>
              <a:ext uri="{FF2B5EF4-FFF2-40B4-BE49-F238E27FC236}">
                <a16:creationId xmlns:a16="http://schemas.microsoft.com/office/drawing/2014/main" id="{25246E62-193E-4F68-BB29-CC5E15C665B0}"/>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80847327-D31F-4818-9185-DB439AF56B26}"/>
              </a:ext>
            </a:extLst>
          </p:cNvPr>
          <p:cNvSpPr>
            <a:spLocks noGrp="1"/>
          </p:cNvSpPr>
          <p:nvPr>
            <p:ph type="sldNum" sz="quarter" idx="12"/>
          </p:nvPr>
        </p:nvSpPr>
        <p:spPr/>
        <p:txBody>
          <a:bodyPr/>
          <a:lstStyle/>
          <a:p>
            <a:fld id="{CD3EC599-2A73-4D72-A1BA-6D4E9FDBE72D}" type="slidenum">
              <a:rPr lang="en-CA" smtClean="0"/>
              <a:t>‹#›</a:t>
            </a:fld>
            <a:endParaRPr lang="en-CA"/>
          </a:p>
        </p:txBody>
      </p:sp>
    </p:spTree>
    <p:extLst>
      <p:ext uri="{BB962C8B-B14F-4D97-AF65-F5344CB8AC3E}">
        <p14:creationId xmlns:p14="http://schemas.microsoft.com/office/powerpoint/2010/main" val="19037176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884CD47-1C83-4807-80F6-589DEF774D9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41D06BFB-495C-4D7E-AC26-75A6ED0E3B1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B231F869-23C1-4256-9E79-727F76DC820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297C784-0AB8-44A0-A344-4DA06B53A398}" type="datetimeFigureOut">
              <a:rPr lang="en-CA" smtClean="0"/>
              <a:t>2022-09-12</a:t>
            </a:fld>
            <a:endParaRPr lang="en-CA"/>
          </a:p>
        </p:txBody>
      </p:sp>
      <p:sp>
        <p:nvSpPr>
          <p:cNvPr id="5" name="Footer Placeholder 4">
            <a:extLst>
              <a:ext uri="{FF2B5EF4-FFF2-40B4-BE49-F238E27FC236}">
                <a16:creationId xmlns:a16="http://schemas.microsoft.com/office/drawing/2014/main" id="{494099CF-0E69-4EEA-90BB-A965B2E604B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a:extLst>
              <a:ext uri="{FF2B5EF4-FFF2-40B4-BE49-F238E27FC236}">
                <a16:creationId xmlns:a16="http://schemas.microsoft.com/office/drawing/2014/main" id="{31519E27-5E53-47E6-AE46-DC636D06486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D3EC599-2A73-4D72-A1BA-6D4E9FDBE72D}" type="slidenum">
              <a:rPr lang="en-CA" smtClean="0"/>
              <a:t>‹#›</a:t>
            </a:fld>
            <a:endParaRPr lang="en-CA"/>
          </a:p>
        </p:txBody>
      </p:sp>
    </p:spTree>
    <p:extLst>
      <p:ext uri="{BB962C8B-B14F-4D97-AF65-F5344CB8AC3E}">
        <p14:creationId xmlns:p14="http://schemas.microsoft.com/office/powerpoint/2010/main" val="275818341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1.xml"/><Relationship Id="rId5" Type="http://schemas.openxmlformats.org/officeDocument/2006/relationships/image" Target="../media/image1.png"/><Relationship Id="rId4" Type="http://schemas.microsoft.com/office/2011/relationships/inkAction" Target="../ink/inkAction1.xml"/></Relationships>
</file>

<file path=ppt/slides/_rels/slide10.xml.rels><?xml version="1.0" encoding="UTF-8" standalone="yes"?>
<Relationships xmlns="http://schemas.openxmlformats.org/package/2006/relationships"><Relationship Id="rId3" Type="http://schemas.openxmlformats.org/officeDocument/2006/relationships/image" Target="../media/image301.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100.xml.rels><?xml version="1.0" encoding="UTF-8" standalone="yes"?>
<Relationships xmlns="http://schemas.openxmlformats.org/package/2006/relationships"><Relationship Id="rId7" Type="http://schemas.openxmlformats.org/officeDocument/2006/relationships/image" Target="../media/image336.png"/><Relationship Id="rId2" Type="http://schemas.openxmlformats.org/officeDocument/2006/relationships/slideLayout" Target="../slideLayouts/slideLayout2.xml"/><Relationship Id="rId1" Type="http://schemas.openxmlformats.org/officeDocument/2006/relationships/tags" Target="../tags/tag85.xml"/><Relationship Id="rId6" Type="http://schemas.openxmlformats.org/officeDocument/2006/relationships/image" Target="../media/image303.png"/><Relationship Id="rId5" Type="http://schemas.openxmlformats.org/officeDocument/2006/relationships/image" Target="../media/image302.png"/><Relationship Id="rId4" Type="http://schemas.openxmlformats.org/officeDocument/2006/relationships/image" Target="../media/image299.png"/></Relationships>
</file>

<file path=ppt/slides/_rels/slide101.xml.rels><?xml version="1.0" encoding="UTF-8" standalone="yes"?>
<Relationships xmlns="http://schemas.openxmlformats.org/package/2006/relationships"><Relationship Id="rId8" Type="http://schemas.openxmlformats.org/officeDocument/2006/relationships/image" Target="../media/image1470.png"/><Relationship Id="rId13" Type="http://schemas.openxmlformats.org/officeDocument/2006/relationships/image" Target="../media/image306.png"/><Relationship Id="rId3" Type="http://schemas.openxmlformats.org/officeDocument/2006/relationships/image" Target="../media/image2050.png"/><Relationship Id="rId21" Type="http://schemas.openxmlformats.org/officeDocument/2006/relationships/image" Target="../media/image1960.png"/><Relationship Id="rId7" Type="http://schemas.openxmlformats.org/officeDocument/2006/relationships/image" Target="../media/image1630.png"/><Relationship Id="rId12" Type="http://schemas.openxmlformats.org/officeDocument/2006/relationships/image" Target="../media/image305.png"/><Relationship Id="rId17" Type="http://schemas.openxmlformats.org/officeDocument/2006/relationships/image" Target="../media/image1550.png"/><Relationship Id="rId2" Type="http://schemas.openxmlformats.org/officeDocument/2006/relationships/slideLayout" Target="../slideLayouts/slideLayout2.xml"/><Relationship Id="rId20" Type="http://schemas.openxmlformats.org/officeDocument/2006/relationships/image" Target="../media/image1570.png"/><Relationship Id="rId16" Type="http://schemas.openxmlformats.org/officeDocument/2006/relationships/image" Target="../media/image1540.png"/><Relationship Id="rId1" Type="http://schemas.openxmlformats.org/officeDocument/2006/relationships/tags" Target="../tags/tag86.xml"/><Relationship Id="rId6" Type="http://schemas.openxmlformats.org/officeDocument/2006/relationships/image" Target="../media/image1620.png"/><Relationship Id="rId11" Type="http://schemas.openxmlformats.org/officeDocument/2006/relationships/image" Target="../media/image104.jpeg"/><Relationship Id="rId5" Type="http://schemas.openxmlformats.org/officeDocument/2006/relationships/image" Target="../media/image99.png"/><Relationship Id="rId15" Type="http://schemas.openxmlformats.org/officeDocument/2006/relationships/image" Target="../media/image1530.png"/><Relationship Id="rId10" Type="http://schemas.openxmlformats.org/officeDocument/2006/relationships/image" Target="../media/image103.jpeg"/><Relationship Id="rId19" Type="http://schemas.openxmlformats.org/officeDocument/2006/relationships/image" Target="../media/image1950.png"/><Relationship Id="rId4" Type="http://schemas.openxmlformats.org/officeDocument/2006/relationships/image" Target="../media/image304.png"/><Relationship Id="rId9" Type="http://schemas.openxmlformats.org/officeDocument/2006/relationships/image" Target="../media/image1480.png"/><Relationship Id="rId22" Type="http://schemas.openxmlformats.org/officeDocument/2006/relationships/image" Target="../media/image1510.png"/><Relationship Id="rId14" Type="http://schemas.openxmlformats.org/officeDocument/2006/relationships/image" Target="../media/image1520.png"/></Relationships>
</file>

<file path=ppt/slides/_rels/slide102.xml.rels><?xml version="1.0" encoding="UTF-8" standalone="yes"?>
<Relationships xmlns="http://schemas.openxmlformats.org/package/2006/relationships"><Relationship Id="rId3" Type="http://schemas.openxmlformats.org/officeDocument/2006/relationships/image" Target="../media/image2100.png"/><Relationship Id="rId2" Type="http://schemas.openxmlformats.org/officeDocument/2006/relationships/image" Target="../media/image2090.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570.png"/><Relationship Id="rId2" Type="http://schemas.openxmlformats.org/officeDocument/2006/relationships/slideLayout" Target="../slideLayouts/slideLayout2.xml"/><Relationship Id="rId1" Type="http://schemas.openxmlformats.org/officeDocument/2006/relationships/tags" Target="../tags/tag87.xml"/></Relationships>
</file>

<file path=ppt/slides/_rels/slide104.xml.rels><?xml version="1.0" encoding="UTF-8" standalone="yes"?>
<Relationships xmlns="http://schemas.openxmlformats.org/package/2006/relationships"><Relationship Id="rId3" Type="http://schemas.openxmlformats.org/officeDocument/2006/relationships/image" Target="../media/image580.png"/><Relationship Id="rId2" Type="http://schemas.openxmlformats.org/officeDocument/2006/relationships/slideLayout" Target="../slideLayouts/slideLayout2.xml"/><Relationship Id="rId1" Type="http://schemas.openxmlformats.org/officeDocument/2006/relationships/tags" Target="../tags/tag88.xml"/></Relationships>
</file>

<file path=ppt/slides/_rels/slide105.xml.rels><?xml version="1.0" encoding="UTF-8" standalone="yes"?>
<Relationships xmlns="http://schemas.openxmlformats.org/package/2006/relationships"><Relationship Id="rId3" Type="http://schemas.openxmlformats.org/officeDocument/2006/relationships/image" Target="../media/image1360.png"/><Relationship Id="rId2" Type="http://schemas.openxmlformats.org/officeDocument/2006/relationships/slideLayout" Target="../slideLayouts/slideLayout2.xml"/><Relationship Id="rId1" Type="http://schemas.openxmlformats.org/officeDocument/2006/relationships/tags" Target="../tags/tag89.xml"/></Relationships>
</file>

<file path=ppt/slides/_rels/slide106.xml.rels><?xml version="1.0" encoding="UTF-8" standalone="yes"?>
<Relationships xmlns="http://schemas.openxmlformats.org/package/2006/relationships"><Relationship Id="rId3" Type="http://schemas.openxmlformats.org/officeDocument/2006/relationships/image" Target="../media/image1370.png"/><Relationship Id="rId2" Type="http://schemas.openxmlformats.org/officeDocument/2006/relationships/slideLayout" Target="../slideLayouts/slideLayout2.xml"/><Relationship Id="rId1" Type="http://schemas.openxmlformats.org/officeDocument/2006/relationships/tags" Target="../tags/tag90.xml"/></Relationships>
</file>

<file path=ppt/slides/_rels/slide107.xml.rels><?xml version="1.0" encoding="UTF-8" standalone="yes"?>
<Relationships xmlns="http://schemas.openxmlformats.org/package/2006/relationships"><Relationship Id="rId3" Type="http://schemas.openxmlformats.org/officeDocument/2006/relationships/image" Target="../media/image1380.png"/><Relationship Id="rId2" Type="http://schemas.openxmlformats.org/officeDocument/2006/relationships/slideLayout" Target="../slideLayouts/slideLayout2.xml"/><Relationship Id="rId1" Type="http://schemas.openxmlformats.org/officeDocument/2006/relationships/tags" Target="../tags/tag91.xml"/><Relationship Id="rId5" Type="http://schemas.openxmlformats.org/officeDocument/2006/relationships/image" Target="../media/image650.png"/><Relationship Id="rId4" Type="http://schemas.openxmlformats.org/officeDocument/2006/relationships/image" Target="../media/image1390.png"/></Relationships>
</file>

<file path=ppt/slides/_rels/slide108.xml.rels><?xml version="1.0" encoding="UTF-8" standalone="yes"?>
<Relationships xmlns="http://schemas.openxmlformats.org/package/2006/relationships"><Relationship Id="rId3" Type="http://schemas.openxmlformats.org/officeDocument/2006/relationships/image" Target="../media/image1400.png"/><Relationship Id="rId2" Type="http://schemas.openxmlformats.org/officeDocument/2006/relationships/slideLayout" Target="../slideLayouts/slideLayout2.xml"/><Relationship Id="rId1" Type="http://schemas.openxmlformats.org/officeDocument/2006/relationships/tags" Target="../tags/tag92.xml"/><Relationship Id="rId6" Type="http://schemas.openxmlformats.org/officeDocument/2006/relationships/image" Target="../media/image690.png"/><Relationship Id="rId5" Type="http://schemas.openxmlformats.org/officeDocument/2006/relationships/image" Target="../media/image1410.png"/><Relationship Id="rId4" Type="http://schemas.openxmlformats.org/officeDocument/2006/relationships/image" Target="../media/image670.png"/></Relationships>
</file>

<file path=ppt/slides/_rels/slide109.xml.rels><?xml version="1.0" encoding="UTF-8" standalone="yes"?>
<Relationships xmlns="http://schemas.openxmlformats.org/package/2006/relationships"><Relationship Id="rId3" Type="http://schemas.openxmlformats.org/officeDocument/2006/relationships/image" Target="../media/image1420.png"/><Relationship Id="rId2" Type="http://schemas.openxmlformats.org/officeDocument/2006/relationships/slideLayout" Target="../slideLayouts/slideLayout2.xml"/><Relationship Id="rId1" Type="http://schemas.openxmlformats.org/officeDocument/2006/relationships/tags" Target="../tags/tag93.xml"/><Relationship Id="rId4" Type="http://schemas.openxmlformats.org/officeDocument/2006/relationships/image" Target="../media/image710.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tags" Target="../tags/tag10.xml"/><Relationship Id="rId4" Type="http://schemas.openxmlformats.org/officeDocument/2006/relationships/image" Target="../media/image36.png"/></Relationships>
</file>

<file path=ppt/slides/_rels/slide110.xml.rels><?xml version="1.0" encoding="UTF-8" standalone="yes"?>
<Relationships xmlns="http://schemas.openxmlformats.org/package/2006/relationships"><Relationship Id="rId8" Type="http://schemas.openxmlformats.org/officeDocument/2006/relationships/image" Target="../media/image790.png"/><Relationship Id="rId3" Type="http://schemas.openxmlformats.org/officeDocument/2006/relationships/image" Target="../media/image740.png"/><Relationship Id="rId7" Type="http://schemas.openxmlformats.org/officeDocument/2006/relationships/image" Target="../media/image780.pn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770.png"/><Relationship Id="rId5" Type="http://schemas.openxmlformats.org/officeDocument/2006/relationships/image" Target="../media/image760.png"/><Relationship Id="rId4" Type="http://schemas.openxmlformats.org/officeDocument/2006/relationships/image" Target="../media/image751.png"/></Relationships>
</file>

<file path=ppt/slides/_rels/slide111.xml.rels><?xml version="1.0" encoding="UTF-8" standalone="yes"?>
<Relationships xmlns="http://schemas.openxmlformats.org/package/2006/relationships"><Relationship Id="rId3" Type="http://schemas.openxmlformats.org/officeDocument/2006/relationships/image" Target="../media/image811.png"/><Relationship Id="rId2" Type="http://schemas.openxmlformats.org/officeDocument/2006/relationships/image" Target="../media/image800.png"/><Relationship Id="rId1" Type="http://schemas.openxmlformats.org/officeDocument/2006/relationships/slideLayout" Target="../slideLayouts/slideLayout2.xml"/><Relationship Id="rId6" Type="http://schemas.openxmlformats.org/officeDocument/2006/relationships/image" Target="../media/image840.png"/><Relationship Id="rId5" Type="http://schemas.openxmlformats.org/officeDocument/2006/relationships/image" Target="../media/image830.png"/><Relationship Id="rId4" Type="http://schemas.openxmlformats.org/officeDocument/2006/relationships/image" Target="../media/image820.png"/></Relationships>
</file>

<file path=ppt/slides/_rels/slide112.xml.rels><?xml version="1.0" encoding="UTF-8" standalone="yes"?>
<Relationships xmlns="http://schemas.openxmlformats.org/package/2006/relationships"><Relationship Id="rId3" Type="http://schemas.openxmlformats.org/officeDocument/2006/relationships/image" Target="../media/image329.png"/><Relationship Id="rId2" Type="http://schemas.openxmlformats.org/officeDocument/2006/relationships/image" Target="../media/image328.png"/><Relationship Id="rId1" Type="http://schemas.openxmlformats.org/officeDocument/2006/relationships/slideLayout" Target="../slideLayouts/slideLayout2.xml"/><Relationship Id="rId6" Type="http://schemas.openxmlformats.org/officeDocument/2006/relationships/image" Target="../media/image890.png"/><Relationship Id="rId5" Type="http://schemas.openxmlformats.org/officeDocument/2006/relationships/image" Target="../media/image330.png"/><Relationship Id="rId4" Type="http://schemas.openxmlformats.org/officeDocument/2006/relationships/image" Target="../media/image870.png"/></Relationships>
</file>

<file path=ppt/slides/_rels/slide12.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46.png"/><Relationship Id="rId3" Type="http://schemas.openxmlformats.org/officeDocument/2006/relationships/notesSlide" Target="../notesSlides/notesSlide12.xml"/><Relationship Id="rId7" Type="http://schemas.openxmlformats.org/officeDocument/2006/relationships/image" Target="../media/image40.png"/><Relationship Id="rId12" Type="http://schemas.openxmlformats.org/officeDocument/2006/relationships/image" Target="../media/image45.png"/><Relationship Id="rId2" Type="http://schemas.openxmlformats.org/officeDocument/2006/relationships/slideLayout" Target="../slideLayouts/slideLayout2.xml"/><Relationship Id="rId16" Type="http://schemas.openxmlformats.org/officeDocument/2006/relationships/image" Target="../media/image48.png"/><Relationship Id="rId1" Type="http://schemas.openxmlformats.org/officeDocument/2006/relationships/tags" Target="../tags/tag11.xml"/><Relationship Id="rId6" Type="http://schemas.openxmlformats.org/officeDocument/2006/relationships/image" Target="../media/image39.png"/><Relationship Id="rId11" Type="http://schemas.openxmlformats.org/officeDocument/2006/relationships/image" Target="../media/image44.png"/><Relationship Id="rId5" Type="http://schemas.openxmlformats.org/officeDocument/2006/relationships/image" Target="../media/image38.png"/><Relationship Id="rId15" Type="http://schemas.microsoft.com/office/2011/relationships/inkAction" Target="../ink/inkAction6.xml"/><Relationship Id="rId10" Type="http://schemas.openxmlformats.org/officeDocument/2006/relationships/image" Target="../media/image43.png"/><Relationship Id="rId4" Type="http://schemas.openxmlformats.org/officeDocument/2006/relationships/image" Target="../media/image37.png"/><Relationship Id="rId9" Type="http://schemas.openxmlformats.org/officeDocument/2006/relationships/image" Target="../media/image42.png"/><Relationship Id="rId14" Type="http://schemas.openxmlformats.org/officeDocument/2006/relationships/image" Target="../media/image47.png"/></Relationships>
</file>

<file path=ppt/slides/_rels/slide13.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82.png"/><Relationship Id="rId7" Type="http://schemas.openxmlformats.org/officeDocument/2006/relationships/image" Target="../media/image52.png"/><Relationship Id="rId12" Type="http://schemas.openxmlformats.org/officeDocument/2006/relationships/image" Target="../media/image56.png"/><Relationship Id="rId2" Type="http://schemas.openxmlformats.org/officeDocument/2006/relationships/slideLayout" Target="../slideLayouts/slideLayout2.xml"/><Relationship Id="rId1" Type="http://schemas.openxmlformats.org/officeDocument/2006/relationships/tags" Target="../tags/tag12.xml"/><Relationship Id="rId6" Type="http://schemas.openxmlformats.org/officeDocument/2006/relationships/image" Target="../media/image51.png"/><Relationship Id="rId11" Type="http://schemas.microsoft.com/office/2011/relationships/inkAction" Target="../ink/inkAction7.xml"/><Relationship Id="rId5" Type="http://schemas.openxmlformats.org/officeDocument/2006/relationships/image" Target="../media/image50.png"/><Relationship Id="rId10" Type="http://schemas.openxmlformats.org/officeDocument/2006/relationships/image" Target="../media/image55.png"/><Relationship Id="rId4" Type="http://schemas.openxmlformats.org/officeDocument/2006/relationships/image" Target="../media/image49.png"/><Relationship Id="rId9" Type="http://schemas.openxmlformats.org/officeDocument/2006/relationships/image" Target="../media/image54.png"/></Relationships>
</file>

<file path=ppt/slides/_rels/slide14.xml.rels><?xml version="1.0" encoding="UTF-8" standalone="yes"?>
<Relationships xmlns="http://schemas.openxmlformats.org/package/2006/relationships"><Relationship Id="rId8" Type="http://schemas.openxmlformats.org/officeDocument/2006/relationships/image" Target="../media/image61.png"/><Relationship Id="rId13" Type="http://schemas.microsoft.com/office/2011/relationships/inkAction" Target="../ink/inkAction8.xml"/><Relationship Id="rId3" Type="http://schemas.openxmlformats.org/officeDocument/2006/relationships/notesSlide" Target="../notesSlides/notesSlide13.xml"/><Relationship Id="rId7" Type="http://schemas.openxmlformats.org/officeDocument/2006/relationships/image" Target="../media/image60.png"/><Relationship Id="rId12" Type="http://schemas.openxmlformats.org/officeDocument/2006/relationships/image" Target="../media/image65.png"/><Relationship Id="rId2" Type="http://schemas.openxmlformats.org/officeDocument/2006/relationships/slideLayout" Target="../slideLayouts/slideLayout2.xml"/><Relationship Id="rId1" Type="http://schemas.openxmlformats.org/officeDocument/2006/relationships/tags" Target="../tags/tag13.xml"/><Relationship Id="rId6" Type="http://schemas.openxmlformats.org/officeDocument/2006/relationships/image" Target="../media/image59.png"/><Relationship Id="rId11" Type="http://schemas.openxmlformats.org/officeDocument/2006/relationships/image" Target="../media/image64.png"/><Relationship Id="rId5" Type="http://schemas.openxmlformats.org/officeDocument/2006/relationships/image" Target="../media/image58.png"/><Relationship Id="rId10" Type="http://schemas.openxmlformats.org/officeDocument/2006/relationships/image" Target="../media/image63.png"/><Relationship Id="rId4" Type="http://schemas.openxmlformats.org/officeDocument/2006/relationships/image" Target="../media/image57.png"/><Relationship Id="rId9" Type="http://schemas.openxmlformats.org/officeDocument/2006/relationships/image" Target="../media/image62.png"/><Relationship Id="rId14" Type="http://schemas.openxmlformats.org/officeDocument/2006/relationships/image" Target="../media/image66.png"/></Relationships>
</file>

<file path=ppt/slides/_rels/slide15.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notesSlide" Target="../notesSlides/notesSlide14.xml"/><Relationship Id="rId7" Type="http://schemas.openxmlformats.org/officeDocument/2006/relationships/image" Target="../media/image68.png"/><Relationship Id="rId12" Type="http://schemas.openxmlformats.org/officeDocument/2006/relationships/image" Target="../media/image72.png"/><Relationship Id="rId2" Type="http://schemas.openxmlformats.org/officeDocument/2006/relationships/slideLayout" Target="../slideLayouts/slideLayout2.xml"/><Relationship Id="rId1" Type="http://schemas.openxmlformats.org/officeDocument/2006/relationships/tags" Target="../tags/tag14.xml"/><Relationship Id="rId6" Type="http://schemas.openxmlformats.org/officeDocument/2006/relationships/image" Target="../media/image67.png"/><Relationship Id="rId11" Type="http://schemas.microsoft.com/office/2011/relationships/inkAction" Target="../ink/inkAction9.xml"/><Relationship Id="rId5" Type="http://schemas.openxmlformats.org/officeDocument/2006/relationships/image" Target="../media/image58.png"/><Relationship Id="rId10" Type="http://schemas.openxmlformats.org/officeDocument/2006/relationships/image" Target="../media/image71.png"/><Relationship Id="rId4" Type="http://schemas.openxmlformats.org/officeDocument/2006/relationships/image" Target="../media/image57.png"/><Relationship Id="rId9" Type="http://schemas.openxmlformats.org/officeDocument/2006/relationships/image" Target="../media/image70.png"/></Relationships>
</file>

<file path=ppt/slides/_rels/slide16.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image" Target="../media/image73.png"/><Relationship Id="rId7" Type="http://schemas.openxmlformats.org/officeDocument/2006/relationships/image" Target="../media/image77.png"/><Relationship Id="rId12" Type="http://schemas.openxmlformats.org/officeDocument/2006/relationships/image" Target="../media/image81.png"/><Relationship Id="rId2" Type="http://schemas.openxmlformats.org/officeDocument/2006/relationships/slideLayout" Target="../slideLayouts/slideLayout2.xml"/><Relationship Id="rId1" Type="http://schemas.openxmlformats.org/officeDocument/2006/relationships/tags" Target="../tags/tag15.xml"/><Relationship Id="rId6" Type="http://schemas.openxmlformats.org/officeDocument/2006/relationships/image" Target="../media/image76.png"/><Relationship Id="rId11" Type="http://schemas.microsoft.com/office/2011/relationships/inkAction" Target="../ink/inkAction10.xml"/><Relationship Id="rId5" Type="http://schemas.openxmlformats.org/officeDocument/2006/relationships/image" Target="../media/image75.png"/><Relationship Id="rId10" Type="http://schemas.openxmlformats.org/officeDocument/2006/relationships/image" Target="../media/image80.png"/><Relationship Id="rId4" Type="http://schemas.openxmlformats.org/officeDocument/2006/relationships/image" Target="../media/image74.png"/><Relationship Id="rId9" Type="http://schemas.openxmlformats.org/officeDocument/2006/relationships/image" Target="../media/image79.png"/></Relationships>
</file>

<file path=ppt/slides/_rels/slide17.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image" Target="../media/image82.png"/><Relationship Id="rId7" Type="http://schemas.openxmlformats.org/officeDocument/2006/relationships/image" Target="../media/image86.png"/><Relationship Id="rId2" Type="http://schemas.openxmlformats.org/officeDocument/2006/relationships/slideLayout" Target="../slideLayouts/slideLayout2.xml"/><Relationship Id="rId1" Type="http://schemas.openxmlformats.org/officeDocument/2006/relationships/tags" Target="../tags/tag16.xml"/><Relationship Id="rId6" Type="http://schemas.openxmlformats.org/officeDocument/2006/relationships/image" Target="../media/image85.png"/><Relationship Id="rId11" Type="http://schemas.openxmlformats.org/officeDocument/2006/relationships/image" Target="../media/image90.png"/><Relationship Id="rId5" Type="http://schemas.openxmlformats.org/officeDocument/2006/relationships/image" Target="../media/image84.png"/><Relationship Id="rId10" Type="http://schemas.microsoft.com/office/2011/relationships/inkAction" Target="../ink/inkAction11.xml"/><Relationship Id="rId4" Type="http://schemas.openxmlformats.org/officeDocument/2006/relationships/image" Target="../media/image83.png"/><Relationship Id="rId9" Type="http://schemas.openxmlformats.org/officeDocument/2006/relationships/image" Target="../media/image88.png"/></Relationships>
</file>

<file path=ppt/slides/_rels/slide18.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image" Target="../media/image92.png"/><Relationship Id="rId7" Type="http://schemas.openxmlformats.org/officeDocument/2006/relationships/image" Target="../media/image96.png"/><Relationship Id="rId2" Type="http://schemas.openxmlformats.org/officeDocument/2006/relationships/image" Target="../media/image91.png"/><Relationship Id="rId1" Type="http://schemas.openxmlformats.org/officeDocument/2006/relationships/slideLayout" Target="../slideLayouts/slideLayout2.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93.png"/></Relationships>
</file>

<file path=ppt/slides/_rels/slide19.xml.rels><?xml version="1.0" encoding="UTF-8" standalone="yes"?>
<Relationships xmlns="http://schemas.openxmlformats.org/package/2006/relationships"><Relationship Id="rId3" Type="http://schemas.openxmlformats.org/officeDocument/2006/relationships/image" Target="../media/image301.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8" Type="http://schemas.openxmlformats.org/officeDocument/2006/relationships/image" Target="../media/image3304.png"/><Relationship Id="rId3" Type="http://schemas.openxmlformats.org/officeDocument/2006/relationships/notesSlide" Target="../notesSlides/notesSlide2.xml"/><Relationship Id="rId7" Type="http://schemas.openxmlformats.org/officeDocument/2006/relationships/image" Target="../media/image5.png"/><Relationship Id="rId2" Type="http://schemas.openxmlformats.org/officeDocument/2006/relationships/slideLayout" Target="../slideLayouts/slideLayout2.xml"/><Relationship Id="rId1" Type="http://schemas.openxmlformats.org/officeDocument/2006/relationships/tags" Target="../tags/tag2.xml"/><Relationship Id="rId6" Type="http://schemas.openxmlformats.org/officeDocument/2006/relationships/image" Target="../media/image4.png"/><Relationship Id="rId5" Type="http://schemas.openxmlformats.org/officeDocument/2006/relationships/image" Target="../media/image3.png"/><Relationship Id="rId10" Type="http://schemas.openxmlformats.org/officeDocument/2006/relationships/image" Target="../media/image89.png"/><Relationship Id="rId4" Type="http://schemas.openxmlformats.org/officeDocument/2006/relationships/image" Target="../media/image2.png"/><Relationship Id="rId9" Type="http://schemas.openxmlformats.org/officeDocument/2006/relationships/image" Target="NUL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7.xml"/></Relationships>
</file>

<file path=ppt/slides/_rels/slide21.xml.rels><?xml version="1.0" encoding="UTF-8" standalone="yes"?>
<Relationships xmlns="http://schemas.openxmlformats.org/package/2006/relationships"><Relationship Id="rId3" Type="http://schemas.openxmlformats.org/officeDocument/2006/relationships/image" Target="../media/image900.png"/><Relationship Id="rId2" Type="http://schemas.openxmlformats.org/officeDocument/2006/relationships/slideLayout" Target="../slideLayouts/slideLayout2.xml"/><Relationship Id="rId1" Type="http://schemas.openxmlformats.org/officeDocument/2006/relationships/tags" Target="../tags/tag18.xml"/><Relationship Id="rId5" Type="http://schemas.openxmlformats.org/officeDocument/2006/relationships/image" Target="../media/image98.png"/><Relationship Id="rId4" Type="http://schemas.openxmlformats.org/officeDocument/2006/relationships/image" Target="../media/image910.png"/></Relationships>
</file>

<file path=ppt/slides/_rels/slide22.xml.rels><?xml version="1.0" encoding="UTF-8" standalone="yes"?>
<Relationships xmlns="http://schemas.openxmlformats.org/package/2006/relationships"><Relationship Id="rId3" Type="http://schemas.openxmlformats.org/officeDocument/2006/relationships/image" Target="../media/image900.png"/><Relationship Id="rId2" Type="http://schemas.openxmlformats.org/officeDocument/2006/relationships/slideLayout" Target="../slideLayouts/slideLayout2.xml"/><Relationship Id="rId1" Type="http://schemas.openxmlformats.org/officeDocument/2006/relationships/tags" Target="../tags/tag19.xml"/><Relationship Id="rId5" Type="http://schemas.openxmlformats.org/officeDocument/2006/relationships/image" Target="../media/image98.png"/><Relationship Id="rId4" Type="http://schemas.openxmlformats.org/officeDocument/2006/relationships/image" Target="../media/image910.png"/></Relationships>
</file>

<file path=ppt/slides/_rels/slide23.xml.rels><?xml version="1.0" encoding="UTF-8" standalone="yes"?>
<Relationships xmlns="http://schemas.openxmlformats.org/package/2006/relationships"><Relationship Id="rId3" Type="http://schemas.openxmlformats.org/officeDocument/2006/relationships/image" Target="../media/image900.png"/><Relationship Id="rId2" Type="http://schemas.openxmlformats.org/officeDocument/2006/relationships/slideLayout" Target="../slideLayouts/slideLayout2.xml"/><Relationship Id="rId1" Type="http://schemas.openxmlformats.org/officeDocument/2006/relationships/tags" Target="../tags/tag20.xml"/><Relationship Id="rId5" Type="http://schemas.openxmlformats.org/officeDocument/2006/relationships/image" Target="../media/image98.png"/><Relationship Id="rId4" Type="http://schemas.openxmlformats.org/officeDocument/2006/relationships/image" Target="../media/image910.png"/></Relationships>
</file>

<file path=ppt/slides/_rels/slide24.xml.rels><?xml version="1.0" encoding="UTF-8" standalone="yes"?>
<Relationships xmlns="http://schemas.openxmlformats.org/package/2006/relationships"><Relationship Id="rId3" Type="http://schemas.openxmlformats.org/officeDocument/2006/relationships/image" Target="../media/image900.png"/><Relationship Id="rId2" Type="http://schemas.openxmlformats.org/officeDocument/2006/relationships/slideLayout" Target="../slideLayouts/slideLayout2.xml"/><Relationship Id="rId1" Type="http://schemas.openxmlformats.org/officeDocument/2006/relationships/tags" Target="../tags/tag21.xml"/><Relationship Id="rId5" Type="http://schemas.openxmlformats.org/officeDocument/2006/relationships/image" Target="../media/image98.png"/><Relationship Id="rId4" Type="http://schemas.openxmlformats.org/officeDocument/2006/relationships/image" Target="../media/image910.png"/></Relationships>
</file>

<file path=ppt/slides/_rels/slide25.xml.rels><?xml version="1.0" encoding="UTF-8" standalone="yes"?>
<Relationships xmlns="http://schemas.openxmlformats.org/package/2006/relationships"><Relationship Id="rId3" Type="http://schemas.openxmlformats.org/officeDocument/2006/relationships/image" Target="../media/image900.png"/><Relationship Id="rId2" Type="http://schemas.openxmlformats.org/officeDocument/2006/relationships/slideLayout" Target="../slideLayouts/slideLayout2.xml"/><Relationship Id="rId1" Type="http://schemas.openxmlformats.org/officeDocument/2006/relationships/tags" Target="../tags/tag22.xml"/><Relationship Id="rId5" Type="http://schemas.openxmlformats.org/officeDocument/2006/relationships/image" Target="../media/image98.png"/><Relationship Id="rId4" Type="http://schemas.openxmlformats.org/officeDocument/2006/relationships/image" Target="../media/image910.png"/></Relationships>
</file>

<file path=ppt/slides/_rels/slide26.xml.rels><?xml version="1.0" encoding="UTF-8" standalone="yes"?>
<Relationships xmlns="http://schemas.openxmlformats.org/package/2006/relationships"><Relationship Id="rId3" Type="http://schemas.openxmlformats.org/officeDocument/2006/relationships/image" Target="../media/image900.png"/><Relationship Id="rId2" Type="http://schemas.openxmlformats.org/officeDocument/2006/relationships/slideLayout" Target="../slideLayouts/slideLayout2.xml"/><Relationship Id="rId1" Type="http://schemas.openxmlformats.org/officeDocument/2006/relationships/tags" Target="../tags/tag23.xml"/><Relationship Id="rId5" Type="http://schemas.openxmlformats.org/officeDocument/2006/relationships/image" Target="../media/image98.png"/><Relationship Id="rId4" Type="http://schemas.openxmlformats.org/officeDocument/2006/relationships/image" Target="../media/image910.png"/></Relationships>
</file>

<file path=ppt/slides/_rels/slide27.xml.rels><?xml version="1.0" encoding="UTF-8" standalone="yes"?>
<Relationships xmlns="http://schemas.openxmlformats.org/package/2006/relationships"><Relationship Id="rId3" Type="http://schemas.openxmlformats.org/officeDocument/2006/relationships/image" Target="../media/image900.png"/><Relationship Id="rId2" Type="http://schemas.openxmlformats.org/officeDocument/2006/relationships/slideLayout" Target="../slideLayouts/slideLayout2.xml"/><Relationship Id="rId1" Type="http://schemas.openxmlformats.org/officeDocument/2006/relationships/tags" Target="../tags/tag24.xml"/><Relationship Id="rId5" Type="http://schemas.openxmlformats.org/officeDocument/2006/relationships/image" Target="../media/image98.png"/><Relationship Id="rId4" Type="http://schemas.openxmlformats.org/officeDocument/2006/relationships/image" Target="../media/image910.png"/></Relationships>
</file>

<file path=ppt/slides/_rels/slide28.xml.rels><?xml version="1.0" encoding="UTF-8" standalone="yes"?>
<Relationships xmlns="http://schemas.openxmlformats.org/package/2006/relationships"><Relationship Id="rId3" Type="http://schemas.openxmlformats.org/officeDocument/2006/relationships/image" Target="../media/image900.png"/><Relationship Id="rId2" Type="http://schemas.openxmlformats.org/officeDocument/2006/relationships/slideLayout" Target="../slideLayouts/slideLayout2.xml"/><Relationship Id="rId1" Type="http://schemas.openxmlformats.org/officeDocument/2006/relationships/tags" Target="../tags/tag25.xml"/><Relationship Id="rId5" Type="http://schemas.openxmlformats.org/officeDocument/2006/relationships/image" Target="../media/image98.png"/><Relationship Id="rId4" Type="http://schemas.openxmlformats.org/officeDocument/2006/relationships/image" Target="../media/image910.png"/></Relationships>
</file>

<file path=ppt/slides/_rels/slide29.xml.rels><?xml version="1.0" encoding="UTF-8" standalone="yes"?>
<Relationships xmlns="http://schemas.openxmlformats.org/package/2006/relationships"><Relationship Id="rId8" Type="http://schemas.openxmlformats.org/officeDocument/2006/relationships/image" Target="../media/image105.png"/><Relationship Id="rId3" Type="http://schemas.openxmlformats.org/officeDocument/2006/relationships/image" Target="../media/image900.png"/><Relationship Id="rId7" Type="http://schemas.openxmlformats.org/officeDocument/2006/relationships/image" Target="../media/image104.png"/><Relationship Id="rId2" Type="http://schemas.openxmlformats.org/officeDocument/2006/relationships/slideLayout" Target="../slideLayouts/slideLayout2.xml"/><Relationship Id="rId1" Type="http://schemas.openxmlformats.org/officeDocument/2006/relationships/tags" Target="../tags/tag26.xml"/><Relationship Id="rId6" Type="http://schemas.openxmlformats.org/officeDocument/2006/relationships/image" Target="../media/image103.png"/><Relationship Id="rId5" Type="http://schemas.openxmlformats.org/officeDocument/2006/relationships/image" Target="../media/image102.png"/><Relationship Id="rId10" Type="http://schemas.openxmlformats.org/officeDocument/2006/relationships/image" Target="../media/image107.png"/><Relationship Id="rId4" Type="http://schemas.openxmlformats.org/officeDocument/2006/relationships/image" Target="../media/image910.png"/><Relationship Id="rId9" Type="http://schemas.openxmlformats.org/officeDocument/2006/relationships/image" Target="../media/image106.png"/></Relationships>
</file>

<file path=ppt/slides/_rels/slide3.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notesSlide" Target="../notesSlides/notesSlide3.xml"/><Relationship Id="rId7" Type="http://schemas.openxmlformats.org/officeDocument/2006/relationships/image" Target="NULL"/><Relationship Id="rId2" Type="http://schemas.openxmlformats.org/officeDocument/2006/relationships/slideLayout" Target="../slideLayouts/slideLayout2.xml"/><Relationship Id="rId1" Type="http://schemas.openxmlformats.org/officeDocument/2006/relationships/tags" Target="../tags/tag3.xml"/><Relationship Id="rId6" Type="http://schemas.openxmlformats.org/officeDocument/2006/relationships/image" Target="NULL"/><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NULL"/></Relationships>
</file>

<file path=ppt/slides/_rels/slide30.xml.rels><?xml version="1.0" encoding="UTF-8" standalone="yes"?>
<Relationships xmlns="http://schemas.openxmlformats.org/package/2006/relationships"><Relationship Id="rId8" Type="http://schemas.openxmlformats.org/officeDocument/2006/relationships/image" Target="../media/image951.png"/><Relationship Id="rId3" Type="http://schemas.openxmlformats.org/officeDocument/2006/relationships/image" Target="../media/image900.png"/><Relationship Id="rId7" Type="http://schemas.openxmlformats.org/officeDocument/2006/relationships/image" Target="../media/image941.png"/><Relationship Id="rId2" Type="http://schemas.openxmlformats.org/officeDocument/2006/relationships/slideLayout" Target="../slideLayouts/slideLayout2.xml"/><Relationship Id="rId1" Type="http://schemas.openxmlformats.org/officeDocument/2006/relationships/tags" Target="../tags/tag27.xml"/><Relationship Id="rId6" Type="http://schemas.openxmlformats.org/officeDocument/2006/relationships/image" Target="../media/image931.png"/><Relationship Id="rId5" Type="http://schemas.openxmlformats.org/officeDocument/2006/relationships/image" Target="../media/image921.png"/><Relationship Id="rId10" Type="http://schemas.openxmlformats.org/officeDocument/2006/relationships/image" Target="../media/image961.png"/><Relationship Id="rId4" Type="http://schemas.openxmlformats.org/officeDocument/2006/relationships/image" Target="../media/image910.png"/><Relationship Id="rId9" Type="http://schemas.microsoft.com/office/2011/relationships/inkAction" Target="../ink/inkAction12.xml"/></Relationships>
</file>

<file path=ppt/slides/_rels/slide31.xml.rels><?xml version="1.0" encoding="UTF-8" standalone="yes"?>
<Relationships xmlns="http://schemas.openxmlformats.org/package/2006/relationships"><Relationship Id="rId3" Type="http://schemas.openxmlformats.org/officeDocument/2006/relationships/image" Target="../media/image971.png"/><Relationship Id="rId2" Type="http://schemas.openxmlformats.org/officeDocument/2006/relationships/slideLayout" Target="../slideLayouts/slideLayout2.xml"/><Relationship Id="rId1" Type="http://schemas.openxmlformats.org/officeDocument/2006/relationships/tags" Target="../tags/tag28.xml"/><Relationship Id="rId5" Type="http://schemas.openxmlformats.org/officeDocument/2006/relationships/image" Target="../media/image311.png"/></Relationships>
</file>

<file path=ppt/slides/_rels/slide32.xml.rels><?xml version="1.0" encoding="UTF-8" standalone="yes"?>
<Relationships xmlns="http://schemas.openxmlformats.org/package/2006/relationships"><Relationship Id="rId3" Type="http://schemas.openxmlformats.org/officeDocument/2006/relationships/image" Target="../media/image991.png"/><Relationship Id="rId2" Type="http://schemas.openxmlformats.org/officeDocument/2006/relationships/image" Target="../media/image98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8" Type="http://schemas.microsoft.com/office/2011/relationships/inkAction" Target="../ink/inkAction13.xml"/><Relationship Id="rId3" Type="http://schemas.openxmlformats.org/officeDocument/2006/relationships/image" Target="../media/image991.png"/><Relationship Id="rId7" Type="http://schemas.openxmlformats.org/officeDocument/2006/relationships/image" Target="../media/image1012.png"/><Relationship Id="rId2" Type="http://schemas.openxmlformats.org/officeDocument/2006/relationships/image" Target="../media/image981.png"/><Relationship Id="rId1" Type="http://schemas.openxmlformats.org/officeDocument/2006/relationships/slideLayout" Target="../slideLayouts/slideLayout2.xml"/><Relationship Id="rId6" Type="http://schemas.openxmlformats.org/officeDocument/2006/relationships/image" Target="../media/image1002.png"/><Relationship Id="rId5" Type="http://schemas.openxmlformats.org/officeDocument/2006/relationships/image" Target="../media/image931.png"/><Relationship Id="rId4" Type="http://schemas.openxmlformats.org/officeDocument/2006/relationships/image" Target="../media/image921.png"/><Relationship Id="rId9" Type="http://schemas.openxmlformats.org/officeDocument/2006/relationships/image" Target="../media/image1001.png"/></Relationships>
</file>

<file path=ppt/slides/_rels/slide34.xml.rels><?xml version="1.0" encoding="UTF-8" standalone="yes"?>
<Relationships xmlns="http://schemas.openxmlformats.org/package/2006/relationships"><Relationship Id="rId8" Type="http://schemas.openxmlformats.org/officeDocument/2006/relationships/image" Target="../media/image111.png"/><Relationship Id="rId3" Type="http://schemas.openxmlformats.org/officeDocument/2006/relationships/image" Target="../media/image981.png"/><Relationship Id="rId7" Type="http://schemas.openxmlformats.org/officeDocument/2006/relationships/image" Target="../media/image110.png"/><Relationship Id="rId2" Type="http://schemas.openxmlformats.org/officeDocument/2006/relationships/slideLayout" Target="../slideLayouts/slideLayout2.xml"/><Relationship Id="rId1" Type="http://schemas.openxmlformats.org/officeDocument/2006/relationships/tags" Target="../tags/tag29.xml"/><Relationship Id="rId6" Type="http://schemas.openxmlformats.org/officeDocument/2006/relationships/image" Target="../media/image109.png"/><Relationship Id="rId5" Type="http://schemas.openxmlformats.org/officeDocument/2006/relationships/image" Target="../media/image108.png"/><Relationship Id="rId4" Type="http://schemas.openxmlformats.org/officeDocument/2006/relationships/image" Target="../media/image991.png"/></Relationships>
</file>

<file path=ppt/slides/_rels/slide35.xml.rels><?xml version="1.0" encoding="UTF-8" standalone="yes"?>
<Relationships xmlns="http://schemas.openxmlformats.org/package/2006/relationships"><Relationship Id="rId8" Type="http://schemas.openxmlformats.org/officeDocument/2006/relationships/image" Target="../media/image111.png"/><Relationship Id="rId3" Type="http://schemas.openxmlformats.org/officeDocument/2006/relationships/image" Target="../media/image981.png"/><Relationship Id="rId7" Type="http://schemas.openxmlformats.org/officeDocument/2006/relationships/image" Target="../media/image110.png"/><Relationship Id="rId2" Type="http://schemas.openxmlformats.org/officeDocument/2006/relationships/slideLayout" Target="../slideLayouts/slideLayout2.xml"/><Relationship Id="rId1" Type="http://schemas.openxmlformats.org/officeDocument/2006/relationships/tags" Target="../tags/tag30.xml"/><Relationship Id="rId6" Type="http://schemas.openxmlformats.org/officeDocument/2006/relationships/image" Target="../media/image109.png"/><Relationship Id="rId5" Type="http://schemas.openxmlformats.org/officeDocument/2006/relationships/image" Target="../media/image108.png"/><Relationship Id="rId4" Type="http://schemas.openxmlformats.org/officeDocument/2006/relationships/image" Target="../media/image991.png"/><Relationship Id="rId9" Type="http://schemas.openxmlformats.org/officeDocument/2006/relationships/image" Target="../media/image112.png"/></Relationships>
</file>

<file path=ppt/slides/_rels/slide36.xml.rels><?xml version="1.0" encoding="UTF-8" standalone="yes"?>
<Relationships xmlns="http://schemas.openxmlformats.org/package/2006/relationships"><Relationship Id="rId8" Type="http://schemas.openxmlformats.org/officeDocument/2006/relationships/image" Target="../media/image117.png"/><Relationship Id="rId3" Type="http://schemas.openxmlformats.org/officeDocument/2006/relationships/image" Target="../media/image1121.png"/><Relationship Id="rId7" Type="http://schemas.openxmlformats.org/officeDocument/2006/relationships/image" Target="../media/image116.png"/><Relationship Id="rId2" Type="http://schemas.openxmlformats.org/officeDocument/2006/relationships/slideLayout" Target="../slideLayouts/slideLayout2.xml"/><Relationship Id="rId1" Type="http://schemas.openxmlformats.org/officeDocument/2006/relationships/tags" Target="../tags/tag31.xml"/><Relationship Id="rId6" Type="http://schemas.openxmlformats.org/officeDocument/2006/relationships/image" Target="../media/image115.png"/><Relationship Id="rId5" Type="http://schemas.openxmlformats.org/officeDocument/2006/relationships/image" Target="../media/image114.png"/><Relationship Id="rId10" Type="http://schemas.openxmlformats.org/officeDocument/2006/relationships/image" Target="../media/image119.png"/><Relationship Id="rId4" Type="http://schemas.openxmlformats.org/officeDocument/2006/relationships/image" Target="../media/image113.png"/><Relationship Id="rId9" Type="http://schemas.openxmlformats.org/officeDocument/2006/relationships/image" Target="../media/image118.png"/></Relationships>
</file>

<file path=ppt/slides/_rels/slide37.xml.rels><?xml version="1.0" encoding="UTF-8" standalone="yes"?>
<Relationships xmlns="http://schemas.openxmlformats.org/package/2006/relationships"><Relationship Id="rId8" Type="http://schemas.openxmlformats.org/officeDocument/2006/relationships/image" Target="../media/image320.png"/><Relationship Id="rId3" Type="http://schemas.openxmlformats.org/officeDocument/2006/relationships/image" Target="../media/image9000.png"/><Relationship Id="rId7" Type="http://schemas.openxmlformats.org/officeDocument/2006/relationships/image" Target="../media/image319.png"/><Relationship Id="rId2" Type="http://schemas.openxmlformats.org/officeDocument/2006/relationships/slideLayout" Target="../slideLayouts/slideLayout2.xml"/><Relationship Id="rId1" Type="http://schemas.openxmlformats.org/officeDocument/2006/relationships/tags" Target="../tags/tag32.xml"/><Relationship Id="rId6" Type="http://schemas.openxmlformats.org/officeDocument/2006/relationships/image" Target="../media/image318.png"/><Relationship Id="rId5" Type="http://schemas.openxmlformats.org/officeDocument/2006/relationships/image" Target="../media/image297.png"/><Relationship Id="rId10" Type="http://schemas.openxmlformats.org/officeDocument/2006/relationships/image" Target="../media/image322.png"/><Relationship Id="rId4" Type="http://schemas.openxmlformats.org/officeDocument/2006/relationships/image" Target="../media/image9100.png"/><Relationship Id="rId9" Type="http://schemas.openxmlformats.org/officeDocument/2006/relationships/image" Target="../media/image321.png"/></Relationships>
</file>

<file path=ppt/slides/_rels/slide38.xml.rels><?xml version="1.0" encoding="UTF-8" standalone="yes"?>
<Relationships xmlns="http://schemas.openxmlformats.org/package/2006/relationships"><Relationship Id="rId8" Type="http://schemas.openxmlformats.org/officeDocument/2006/relationships/image" Target="../media/image1031.png"/><Relationship Id="rId3" Type="http://schemas.openxmlformats.org/officeDocument/2006/relationships/notesSlide" Target="../notesSlides/notesSlide16.xml"/><Relationship Id="rId7" Type="http://schemas.openxmlformats.org/officeDocument/2006/relationships/image" Target="../media/image120.png"/><Relationship Id="rId12" Type="http://schemas.openxmlformats.org/officeDocument/2006/relationships/image" Target="../media/image122.png"/><Relationship Id="rId2" Type="http://schemas.openxmlformats.org/officeDocument/2006/relationships/slideLayout" Target="../slideLayouts/slideLayout2.xml"/><Relationship Id="rId1" Type="http://schemas.openxmlformats.org/officeDocument/2006/relationships/tags" Target="../tags/tag33.xml"/><Relationship Id="rId6" Type="http://schemas.openxmlformats.org/officeDocument/2006/relationships/image" Target="../media/image1011.png"/><Relationship Id="rId11" Type="http://schemas.microsoft.com/office/2011/relationships/inkAction" Target="../ink/inkAction14.xml"/><Relationship Id="rId5" Type="http://schemas.openxmlformats.org/officeDocument/2006/relationships/image" Target="../media/image481.png"/><Relationship Id="rId10" Type="http://schemas.openxmlformats.org/officeDocument/2006/relationships/image" Target="../media/image1041.png"/><Relationship Id="rId4" Type="http://schemas.openxmlformats.org/officeDocument/2006/relationships/image" Target="../media/image470.png"/><Relationship Id="rId9" Type="http://schemas.openxmlformats.org/officeDocument/2006/relationships/image" Target="../media/image121.png"/></Relationships>
</file>

<file path=ppt/slides/_rels/slide39.xml.rels><?xml version="1.0" encoding="UTF-8" standalone="yes"?>
<Relationships xmlns="http://schemas.openxmlformats.org/package/2006/relationships"><Relationship Id="rId8" Type="http://schemas.openxmlformats.org/officeDocument/2006/relationships/image" Target="../media/image1060.png"/><Relationship Id="rId3" Type="http://schemas.openxmlformats.org/officeDocument/2006/relationships/notesSlide" Target="../notesSlides/notesSlide17.xml"/><Relationship Id="rId7" Type="http://schemas.openxmlformats.org/officeDocument/2006/relationships/image" Target="../media/image1011.png"/><Relationship Id="rId2" Type="http://schemas.openxmlformats.org/officeDocument/2006/relationships/slideLayout" Target="../slideLayouts/slideLayout2.xml"/><Relationship Id="rId1" Type="http://schemas.openxmlformats.org/officeDocument/2006/relationships/tags" Target="../tags/tag34.xml"/><Relationship Id="rId6" Type="http://schemas.openxmlformats.org/officeDocument/2006/relationships/image" Target="../media/image1050.png"/><Relationship Id="rId11" Type="http://schemas.openxmlformats.org/officeDocument/2006/relationships/image" Target="../media/image1071.png"/><Relationship Id="rId5" Type="http://schemas.openxmlformats.org/officeDocument/2006/relationships/image" Target="../media/image481.png"/><Relationship Id="rId10" Type="http://schemas.microsoft.com/office/2011/relationships/inkAction" Target="../ink/inkAction15.xml"/><Relationship Id="rId4" Type="http://schemas.openxmlformats.org/officeDocument/2006/relationships/image" Target="../media/image470.png"/><Relationship Id="rId9" Type="http://schemas.openxmlformats.org/officeDocument/2006/relationships/image" Target="../media/image1072.png"/></Relationships>
</file>

<file path=ppt/slides/_rels/slide4.xml.rels><?xml version="1.0" encoding="UTF-8" standalone="yes"?>
<Relationships xmlns="http://schemas.openxmlformats.org/package/2006/relationships"><Relationship Id="rId8" Type="http://schemas.openxmlformats.org/officeDocument/2006/relationships/image" Target="../media/image511.png"/><Relationship Id="rId3" Type="http://schemas.openxmlformats.org/officeDocument/2006/relationships/notesSlide" Target="../notesSlides/notesSlide4.xml"/><Relationship Id="rId7" Type="http://schemas.openxmlformats.org/officeDocument/2006/relationships/image" Target="../media/image410.png"/><Relationship Id="rId12" Type="http://schemas.openxmlformats.org/officeDocument/2006/relationships/image" Target="../media/image8.png"/><Relationship Id="rId2" Type="http://schemas.openxmlformats.org/officeDocument/2006/relationships/slideLayout" Target="../slideLayouts/slideLayout2.xml"/><Relationship Id="rId1" Type="http://schemas.openxmlformats.org/officeDocument/2006/relationships/tags" Target="../tags/tag4.xml"/><Relationship Id="rId6" Type="http://schemas.openxmlformats.org/officeDocument/2006/relationships/image" Target="../media/image7.png"/><Relationship Id="rId11" Type="http://schemas.microsoft.com/office/2011/relationships/inkAction" Target="../ink/inkAction2.xml"/><Relationship Id="rId5" Type="http://schemas.openxmlformats.org/officeDocument/2006/relationships/image" Target="../media/image214.png"/><Relationship Id="rId10" Type="http://schemas.openxmlformats.org/officeDocument/2006/relationships/image" Target="../media/image711.png"/><Relationship Id="rId4" Type="http://schemas.openxmlformats.org/officeDocument/2006/relationships/image" Target="../media/image6.png"/><Relationship Id="rId9" Type="http://schemas.openxmlformats.org/officeDocument/2006/relationships/image" Target="../media/image611.png"/></Relationships>
</file>

<file path=ppt/slides/_rels/slide40.xml.rels><?xml version="1.0" encoding="UTF-8" standalone="yes"?>
<Relationships xmlns="http://schemas.openxmlformats.org/package/2006/relationships"><Relationship Id="rId8" Type="http://schemas.microsoft.com/office/2011/relationships/inkAction" Target="../ink/inkAction16.xml"/><Relationship Id="rId3" Type="http://schemas.openxmlformats.org/officeDocument/2006/relationships/image" Target="../media/image470.png"/><Relationship Id="rId7" Type="http://schemas.openxmlformats.org/officeDocument/2006/relationships/image" Target="../media/image1102.png"/><Relationship Id="rId2" Type="http://schemas.openxmlformats.org/officeDocument/2006/relationships/slideLayout" Target="../slideLayouts/slideLayout2.xml"/><Relationship Id="rId1" Type="http://schemas.openxmlformats.org/officeDocument/2006/relationships/tags" Target="../tags/tag35.xml"/><Relationship Id="rId6" Type="http://schemas.openxmlformats.org/officeDocument/2006/relationships/image" Target="../media/image1091.png"/><Relationship Id="rId5" Type="http://schemas.openxmlformats.org/officeDocument/2006/relationships/image" Target="../media/image1081.png"/><Relationship Id="rId10" Type="http://schemas.openxmlformats.org/officeDocument/2006/relationships/image" Target="../media/image1011.png"/><Relationship Id="rId4" Type="http://schemas.openxmlformats.org/officeDocument/2006/relationships/image" Target="../media/image481.png"/><Relationship Id="rId9" Type="http://schemas.openxmlformats.org/officeDocument/2006/relationships/image" Target="../media/image1100.png"/></Relationships>
</file>

<file path=ppt/slides/_rels/slide41.xml.rels><?xml version="1.0" encoding="UTF-8" standalone="yes"?>
<Relationships xmlns="http://schemas.openxmlformats.org/package/2006/relationships"><Relationship Id="rId8" Type="http://schemas.microsoft.com/office/2011/relationships/inkAction" Target="../ink/inkAction17.xml"/><Relationship Id="rId3" Type="http://schemas.openxmlformats.org/officeDocument/2006/relationships/image" Target="../media/image470.png"/><Relationship Id="rId7" Type="http://schemas.openxmlformats.org/officeDocument/2006/relationships/image" Target="../media/image1131.png"/><Relationship Id="rId2" Type="http://schemas.openxmlformats.org/officeDocument/2006/relationships/slideLayout" Target="../slideLayouts/slideLayout2.xml"/><Relationship Id="rId1" Type="http://schemas.openxmlformats.org/officeDocument/2006/relationships/tags" Target="../tags/tag36.xml"/><Relationship Id="rId6" Type="http://schemas.openxmlformats.org/officeDocument/2006/relationships/image" Target="../media/image1120.png"/><Relationship Id="rId5" Type="http://schemas.openxmlformats.org/officeDocument/2006/relationships/image" Target="../media/image1112.png"/><Relationship Id="rId10" Type="http://schemas.openxmlformats.org/officeDocument/2006/relationships/image" Target="../media/image1011.png"/><Relationship Id="rId4" Type="http://schemas.openxmlformats.org/officeDocument/2006/relationships/image" Target="../media/image481.png"/><Relationship Id="rId9" Type="http://schemas.openxmlformats.org/officeDocument/2006/relationships/image" Target="../media/image1130.png"/></Relationships>
</file>

<file path=ppt/slides/_rels/slide42.xml.rels><?xml version="1.0" encoding="UTF-8" standalone="yes"?>
<Relationships xmlns="http://schemas.openxmlformats.org/package/2006/relationships"><Relationship Id="rId8" Type="http://schemas.openxmlformats.org/officeDocument/2006/relationships/image" Target="../media/image1162.png"/><Relationship Id="rId3" Type="http://schemas.openxmlformats.org/officeDocument/2006/relationships/image" Target="../media/image470.png"/><Relationship Id="rId7" Type="http://schemas.openxmlformats.org/officeDocument/2006/relationships/image" Target="../media/image1011.png"/><Relationship Id="rId2" Type="http://schemas.openxmlformats.org/officeDocument/2006/relationships/slideLayout" Target="../slideLayouts/slideLayout2.xml"/><Relationship Id="rId1" Type="http://schemas.openxmlformats.org/officeDocument/2006/relationships/tags" Target="../tags/tag37.xml"/><Relationship Id="rId6" Type="http://schemas.openxmlformats.org/officeDocument/2006/relationships/image" Target="../media/image1150.png"/><Relationship Id="rId5" Type="http://schemas.openxmlformats.org/officeDocument/2006/relationships/image" Target="../media/image1141.png"/><Relationship Id="rId10" Type="http://schemas.openxmlformats.org/officeDocument/2006/relationships/image" Target="../media/image1160.png"/><Relationship Id="rId4" Type="http://schemas.openxmlformats.org/officeDocument/2006/relationships/image" Target="../media/image481.png"/><Relationship Id="rId9" Type="http://schemas.microsoft.com/office/2011/relationships/inkAction" Target="../ink/inkAction18.xml"/></Relationships>
</file>

<file path=ppt/slides/_rels/slide43.xml.rels><?xml version="1.0" encoding="UTF-8" standalone="yes"?>
<Relationships xmlns="http://schemas.openxmlformats.org/package/2006/relationships"><Relationship Id="rId8" Type="http://schemas.openxmlformats.org/officeDocument/2006/relationships/image" Target="../media/image521.png"/><Relationship Id="rId3" Type="http://schemas.openxmlformats.org/officeDocument/2006/relationships/image" Target="../media/image470.png"/><Relationship Id="rId12" Type="http://schemas.openxmlformats.org/officeDocument/2006/relationships/image" Target="../media/image1210.png"/><Relationship Id="rId2" Type="http://schemas.openxmlformats.org/officeDocument/2006/relationships/slideLayout" Target="../slideLayouts/slideLayout2.xml"/><Relationship Id="rId1" Type="http://schemas.openxmlformats.org/officeDocument/2006/relationships/tags" Target="../tags/tag38.xml"/><Relationship Id="rId6" Type="http://schemas.openxmlformats.org/officeDocument/2006/relationships/image" Target="../media/image1180.png"/><Relationship Id="rId11" Type="http://schemas.microsoft.com/office/2011/relationships/inkAction" Target="../ink/inkAction19.xml"/><Relationship Id="rId5" Type="http://schemas.openxmlformats.org/officeDocument/2006/relationships/image" Target="../media/image1170.png"/><Relationship Id="rId10" Type="http://schemas.openxmlformats.org/officeDocument/2006/relationships/image" Target="../media/image1200.png"/><Relationship Id="rId4" Type="http://schemas.openxmlformats.org/officeDocument/2006/relationships/image" Target="../media/image481.png"/><Relationship Id="rId9" Type="http://schemas.openxmlformats.org/officeDocument/2006/relationships/image" Target="../media/image1190.png"/></Relationships>
</file>

<file path=ppt/slides/_rels/slide44.xml.rels><?xml version="1.0" encoding="UTF-8" standalone="yes"?>
<Relationships xmlns="http://schemas.openxmlformats.org/package/2006/relationships"><Relationship Id="rId3" Type="http://schemas.openxmlformats.org/officeDocument/2006/relationships/image" Target="../media/image1222.png"/><Relationship Id="rId7" Type="http://schemas.openxmlformats.org/officeDocument/2006/relationships/image" Target="../media/image125.png"/><Relationship Id="rId2" Type="http://schemas.openxmlformats.org/officeDocument/2006/relationships/slideLayout" Target="../slideLayouts/slideLayout2.xml"/><Relationship Id="rId1" Type="http://schemas.openxmlformats.org/officeDocument/2006/relationships/tags" Target="../tags/tag39.xml"/><Relationship Id="rId6" Type="http://schemas.openxmlformats.org/officeDocument/2006/relationships/image" Target="../media/image124.png"/><Relationship Id="rId5" Type="http://schemas.openxmlformats.org/officeDocument/2006/relationships/image" Target="../media/image1170.png"/><Relationship Id="rId4" Type="http://schemas.openxmlformats.org/officeDocument/2006/relationships/image" Target="../media/image123.png"/></Relationships>
</file>

<file path=ppt/slides/_rels/slide45.xml.rels><?xml version="1.0" encoding="UTF-8" standalone="yes"?>
<Relationships xmlns="http://schemas.openxmlformats.org/package/2006/relationships"><Relationship Id="rId8" Type="http://schemas.openxmlformats.org/officeDocument/2006/relationships/image" Target="../media/image130.png"/><Relationship Id="rId3" Type="http://schemas.openxmlformats.org/officeDocument/2006/relationships/image" Target="../media/image470.png"/><Relationship Id="rId7" Type="http://schemas.openxmlformats.org/officeDocument/2006/relationships/image" Target="../media/image129.png"/><Relationship Id="rId2" Type="http://schemas.openxmlformats.org/officeDocument/2006/relationships/slideLayout" Target="../slideLayouts/slideLayout2.xml"/><Relationship Id="rId1" Type="http://schemas.openxmlformats.org/officeDocument/2006/relationships/tags" Target="../tags/tag40.xml"/><Relationship Id="rId6" Type="http://schemas.openxmlformats.org/officeDocument/2006/relationships/image" Target="../media/image128.png"/><Relationship Id="rId11" Type="http://schemas.openxmlformats.org/officeDocument/2006/relationships/image" Target="../media/image131.png"/><Relationship Id="rId5" Type="http://schemas.openxmlformats.org/officeDocument/2006/relationships/image" Target="../media/image126.png"/><Relationship Id="rId10" Type="http://schemas.microsoft.com/office/2011/relationships/inkAction" Target="../ink/inkAction20.xml"/><Relationship Id="rId4" Type="http://schemas.openxmlformats.org/officeDocument/2006/relationships/image" Target="../media/image481.png"/><Relationship Id="rId9" Type="http://schemas.openxmlformats.org/officeDocument/2006/relationships/image" Target="../media/image640.png"/></Relationships>
</file>

<file path=ppt/slides/_rels/slide46.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2.png"/><Relationship Id="rId1" Type="http://schemas.openxmlformats.org/officeDocument/2006/relationships/slideLayout" Target="../slideLayouts/slideLayout2.xml"/><Relationship Id="rId6" Type="http://schemas.openxmlformats.org/officeDocument/2006/relationships/image" Target="../media/image133.png"/><Relationship Id="rId5" Type="http://schemas.openxmlformats.org/officeDocument/2006/relationships/image" Target="../media/image1281.png"/><Relationship Id="rId4" Type="http://schemas.openxmlformats.org/officeDocument/2006/relationships/image" Target="../media/image132.png"/></Relationships>
</file>

<file path=ppt/slides/_rels/slide47.xml.rels><?xml version="1.0" encoding="UTF-8" standalone="yes"?>
<Relationships xmlns="http://schemas.openxmlformats.org/package/2006/relationships"><Relationship Id="rId8" Type="http://schemas.openxmlformats.org/officeDocument/2006/relationships/image" Target="../media/image470.png"/><Relationship Id="rId3" Type="http://schemas.openxmlformats.org/officeDocument/2006/relationships/notesSlide" Target="../notesSlides/notesSlide18.xml"/><Relationship Id="rId7" Type="http://schemas.openxmlformats.org/officeDocument/2006/relationships/image" Target="../media/image481.png"/><Relationship Id="rId2" Type="http://schemas.openxmlformats.org/officeDocument/2006/relationships/slideLayout" Target="../slideLayouts/slideLayout2.xml"/><Relationship Id="rId1" Type="http://schemas.openxmlformats.org/officeDocument/2006/relationships/tags" Target="../tags/tag41.xml"/><Relationship Id="rId6" Type="http://schemas.openxmlformats.org/officeDocument/2006/relationships/image" Target="../media/image134.png"/><Relationship Id="rId5" Type="http://schemas.openxmlformats.org/officeDocument/2006/relationships/image" Target="../media/image660.png"/><Relationship Id="rId10" Type="http://schemas.openxmlformats.org/officeDocument/2006/relationships/image" Target="../media/image136.png"/><Relationship Id="rId4" Type="http://schemas.openxmlformats.org/officeDocument/2006/relationships/image" Target="../media/image651.png"/><Relationship Id="rId9" Type="http://schemas.openxmlformats.org/officeDocument/2006/relationships/image" Target="../media/image135.png"/></Relationships>
</file>

<file path=ppt/slides/_rels/slide48.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1222.png"/><Relationship Id="rId5" Type="http://schemas.openxmlformats.org/officeDocument/2006/relationships/image" Target="../media/image123.png"/><Relationship Id="rId4" Type="http://schemas.openxmlformats.org/officeDocument/2006/relationships/image" Target="../media/image138.png"/></Relationships>
</file>

<file path=ppt/slides/_rels/slide49.xml.rels><?xml version="1.0" encoding="UTF-8" standalone="yes"?>
<Relationships xmlns="http://schemas.openxmlformats.org/package/2006/relationships"><Relationship Id="rId3" Type="http://schemas.openxmlformats.org/officeDocument/2006/relationships/image" Target="../media/image660.png"/><Relationship Id="rId2" Type="http://schemas.openxmlformats.org/officeDocument/2006/relationships/image" Target="../media/image651.png"/><Relationship Id="rId1" Type="http://schemas.openxmlformats.org/officeDocument/2006/relationships/slideLayout" Target="../slideLayouts/slideLayout2.xml"/><Relationship Id="rId6" Type="http://schemas.openxmlformats.org/officeDocument/2006/relationships/image" Target="../media/image470.png"/><Relationship Id="rId5" Type="http://schemas.openxmlformats.org/officeDocument/2006/relationships/image" Target="../media/image481.png"/></Relationships>
</file>

<file path=ppt/slides/_rels/slide5.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notesSlide" Target="../notesSlides/notesSlide5.xml"/><Relationship Id="rId7" Type="http://schemas.openxmlformats.org/officeDocument/2006/relationships/image" Target="../media/image11.png"/><Relationship Id="rId2" Type="http://schemas.openxmlformats.org/officeDocument/2006/relationships/slideLayout" Target="../slideLayouts/slideLayout2.xml"/><Relationship Id="rId1" Type="http://schemas.openxmlformats.org/officeDocument/2006/relationships/tags" Target="../tags/tag5.xml"/><Relationship Id="rId6" Type="http://schemas.openxmlformats.org/officeDocument/2006/relationships/image" Target="../media/image10.png"/><Relationship Id="rId5" Type="http://schemas.openxmlformats.org/officeDocument/2006/relationships/image" Target="../media/image9.png"/><Relationship Id="rId10" Type="http://schemas.openxmlformats.org/officeDocument/2006/relationships/image" Target="../media/image13.png"/><Relationship Id="rId4" Type="http://schemas.openxmlformats.org/officeDocument/2006/relationships/image" Target="../media/image812.png"/><Relationship Id="rId9" Type="http://schemas.microsoft.com/office/2011/relationships/inkAction" Target="../ink/inkAction3.xml"/></Relationships>
</file>

<file path=ppt/slides/_rels/slide50.xml.rels><?xml version="1.0" encoding="UTF-8" standalone="yes"?>
<Relationships xmlns="http://schemas.openxmlformats.org/package/2006/relationships"><Relationship Id="rId8" Type="http://schemas.openxmlformats.org/officeDocument/2006/relationships/image" Target="../media/image1391.png"/><Relationship Id="rId3" Type="http://schemas.openxmlformats.org/officeDocument/2006/relationships/image" Target="../media/image137.png"/><Relationship Id="rId7" Type="http://schemas.openxmlformats.org/officeDocument/2006/relationships/image" Target="../media/image139.png"/><Relationship Id="rId12" Type="http://schemas.openxmlformats.org/officeDocument/2006/relationships/image" Target="../media/image140.png"/><Relationship Id="rId2" Type="http://schemas.openxmlformats.org/officeDocument/2006/relationships/slideLayout" Target="../slideLayouts/slideLayout2.xml"/><Relationship Id="rId1" Type="http://schemas.openxmlformats.org/officeDocument/2006/relationships/tags" Target="../tags/tag42.xml"/><Relationship Id="rId6" Type="http://schemas.openxmlformats.org/officeDocument/2006/relationships/image" Target="../media/image1222.png"/><Relationship Id="rId11" Type="http://schemas.microsoft.com/office/2011/relationships/inkAction" Target="../ink/inkAction21.xml"/><Relationship Id="rId5" Type="http://schemas.openxmlformats.org/officeDocument/2006/relationships/image" Target="../media/image123.png"/><Relationship Id="rId10" Type="http://schemas.openxmlformats.org/officeDocument/2006/relationships/image" Target="../media/image136.png"/><Relationship Id="rId4" Type="http://schemas.openxmlformats.org/officeDocument/2006/relationships/image" Target="../media/image138.png"/><Relationship Id="rId9" Type="http://schemas.openxmlformats.org/officeDocument/2006/relationships/image" Target="../media/image134.png"/></Relationships>
</file>

<file path=ppt/slides/_rels/slide51.xml.rels><?xml version="1.0" encoding="UTF-8" standalone="yes"?>
<Relationships xmlns="http://schemas.openxmlformats.org/package/2006/relationships"><Relationship Id="rId8" Type="http://schemas.openxmlformats.org/officeDocument/2006/relationships/image" Target="../media/image700.png"/><Relationship Id="rId3" Type="http://schemas.openxmlformats.org/officeDocument/2006/relationships/image" Target="../media/image651.png"/><Relationship Id="rId7" Type="http://schemas.openxmlformats.org/officeDocument/2006/relationships/image" Target="../media/image139.png"/><Relationship Id="rId2" Type="http://schemas.openxmlformats.org/officeDocument/2006/relationships/slideLayout" Target="../slideLayouts/slideLayout2.xml"/><Relationship Id="rId1" Type="http://schemas.openxmlformats.org/officeDocument/2006/relationships/tags" Target="../tags/tag43.xml"/><Relationship Id="rId6" Type="http://schemas.openxmlformats.org/officeDocument/2006/relationships/image" Target="../media/image470.png"/><Relationship Id="rId5" Type="http://schemas.openxmlformats.org/officeDocument/2006/relationships/image" Target="../media/image481.png"/><Relationship Id="rId4" Type="http://schemas.openxmlformats.org/officeDocument/2006/relationships/image" Target="../media/image660.png"/><Relationship Id="rId9" Type="http://schemas.openxmlformats.org/officeDocument/2006/relationships/image" Target="../media/image141.png"/></Relationships>
</file>

<file path=ppt/slides/_rels/slide52.xml.rels><?xml version="1.0" encoding="UTF-8" standalone="yes"?>
<Relationships xmlns="http://schemas.openxmlformats.org/package/2006/relationships"><Relationship Id="rId8" Type="http://schemas.openxmlformats.org/officeDocument/2006/relationships/image" Target="../media/image470.png"/><Relationship Id="rId3" Type="http://schemas.openxmlformats.org/officeDocument/2006/relationships/image" Target="../media/image651.png"/><Relationship Id="rId7" Type="http://schemas.openxmlformats.org/officeDocument/2006/relationships/image" Target="../media/image481.png"/><Relationship Id="rId2" Type="http://schemas.openxmlformats.org/officeDocument/2006/relationships/slideLayout" Target="../slideLayouts/slideLayout2.xml"/><Relationship Id="rId1" Type="http://schemas.openxmlformats.org/officeDocument/2006/relationships/tags" Target="../tags/tag44.xml"/><Relationship Id="rId6" Type="http://schemas.openxmlformats.org/officeDocument/2006/relationships/image" Target="../media/image143.png"/><Relationship Id="rId5" Type="http://schemas.openxmlformats.org/officeDocument/2006/relationships/image" Target="../media/image142.png"/><Relationship Id="rId4" Type="http://schemas.openxmlformats.org/officeDocument/2006/relationships/image" Target="../media/image660.png"/><Relationship Id="rId9" Type="http://schemas.openxmlformats.org/officeDocument/2006/relationships/image" Target="../media/image144.png"/></Relationships>
</file>

<file path=ppt/slides/_rels/slide53.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2.xml"/><Relationship Id="rId5" Type="http://schemas.openxmlformats.org/officeDocument/2006/relationships/image" Target="../media/image1222.png"/><Relationship Id="rId4" Type="http://schemas.openxmlformats.org/officeDocument/2006/relationships/image" Target="../media/image123.png"/></Relationships>
</file>

<file path=ppt/slides/_rels/slide54.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2.xml"/><Relationship Id="rId5" Type="http://schemas.openxmlformats.org/officeDocument/2006/relationships/image" Target="../media/image1222.png"/><Relationship Id="rId4" Type="http://schemas.openxmlformats.org/officeDocument/2006/relationships/image" Target="../media/image123.png"/></Relationships>
</file>

<file path=ppt/slides/_rels/slide55.xml.rels><?xml version="1.0" encoding="UTF-8" standalone="yes"?>
<Relationships xmlns="http://schemas.openxmlformats.org/package/2006/relationships"><Relationship Id="rId8" Type="http://schemas.openxmlformats.org/officeDocument/2006/relationships/image" Target="../media/image144.png"/><Relationship Id="rId13" Type="http://schemas.openxmlformats.org/officeDocument/2006/relationships/image" Target="../media/image146.png"/><Relationship Id="rId3" Type="http://schemas.openxmlformats.org/officeDocument/2006/relationships/image" Target="../media/image651.png"/><Relationship Id="rId7" Type="http://schemas.openxmlformats.org/officeDocument/2006/relationships/image" Target="../media/image470.png"/><Relationship Id="rId12" Type="http://schemas.microsoft.com/office/2011/relationships/inkAction" Target="../ink/inkAction22.xml"/><Relationship Id="rId2" Type="http://schemas.openxmlformats.org/officeDocument/2006/relationships/slideLayout" Target="../slideLayouts/slideLayout2.xml"/><Relationship Id="rId1" Type="http://schemas.openxmlformats.org/officeDocument/2006/relationships/tags" Target="../tags/tag45.xml"/><Relationship Id="rId6" Type="http://schemas.openxmlformats.org/officeDocument/2006/relationships/image" Target="../media/image481.png"/><Relationship Id="rId11" Type="http://schemas.openxmlformats.org/officeDocument/2006/relationships/image" Target="../media/image145.png"/><Relationship Id="rId10" Type="http://schemas.openxmlformats.org/officeDocument/2006/relationships/image" Target="../media/image142.png"/><Relationship Id="rId4" Type="http://schemas.openxmlformats.org/officeDocument/2006/relationships/image" Target="../media/image660.png"/><Relationship Id="rId9" Type="http://schemas.openxmlformats.org/officeDocument/2006/relationships/image" Target="../media/image771.png"/></Relationships>
</file>

<file path=ppt/slides/_rels/slide56.xml.rels><?xml version="1.0" encoding="UTF-8" standalone="yes"?>
<Relationships xmlns="http://schemas.openxmlformats.org/package/2006/relationships"><Relationship Id="rId8" Type="http://schemas.openxmlformats.org/officeDocument/2006/relationships/image" Target="../media/image147.png"/><Relationship Id="rId3" Type="http://schemas.openxmlformats.org/officeDocument/2006/relationships/notesSlide" Target="../notesSlides/notesSlide20.xml"/><Relationship Id="rId7" Type="http://schemas.openxmlformats.org/officeDocument/2006/relationships/image" Target="../media/image813.png"/><Relationship Id="rId12" Type="http://schemas.openxmlformats.org/officeDocument/2006/relationships/image" Target="../media/image151.png"/><Relationship Id="rId2" Type="http://schemas.openxmlformats.org/officeDocument/2006/relationships/slideLayout" Target="../slideLayouts/slideLayout2.xml"/><Relationship Id="rId1" Type="http://schemas.openxmlformats.org/officeDocument/2006/relationships/tags" Target="../tags/tag46.xml"/><Relationship Id="rId6" Type="http://schemas.openxmlformats.org/officeDocument/2006/relationships/image" Target="../media/image801.png"/><Relationship Id="rId11" Type="http://schemas.microsoft.com/office/2011/relationships/inkAction" Target="../ink/inkAction23.xml"/><Relationship Id="rId5" Type="http://schemas.openxmlformats.org/officeDocument/2006/relationships/image" Target="../media/image791.png"/><Relationship Id="rId10" Type="http://schemas.openxmlformats.org/officeDocument/2006/relationships/image" Target="../media/image148.png"/><Relationship Id="rId4" Type="http://schemas.openxmlformats.org/officeDocument/2006/relationships/image" Target="../media/image781.png"/><Relationship Id="rId9" Type="http://schemas.openxmlformats.org/officeDocument/2006/relationships/image" Target="../media/image831.png"/></Relationships>
</file>

<file path=ppt/slides/_rels/slide57.xml.rels><?xml version="1.0" encoding="UTF-8" standalone="yes"?>
<Relationships xmlns="http://schemas.openxmlformats.org/package/2006/relationships"><Relationship Id="rId8" Type="http://schemas.openxmlformats.org/officeDocument/2006/relationships/image" Target="../media/image1471.png"/><Relationship Id="rId3" Type="http://schemas.openxmlformats.org/officeDocument/2006/relationships/notesSlide" Target="../notesSlides/notesSlide21.xml"/><Relationship Id="rId7" Type="http://schemas.openxmlformats.org/officeDocument/2006/relationships/image" Target="../media/image8130.png"/><Relationship Id="rId2" Type="http://schemas.openxmlformats.org/officeDocument/2006/relationships/slideLayout" Target="../slideLayouts/slideLayout2.xml"/><Relationship Id="rId1" Type="http://schemas.openxmlformats.org/officeDocument/2006/relationships/tags" Target="../tags/tag47.xml"/><Relationship Id="rId6" Type="http://schemas.openxmlformats.org/officeDocument/2006/relationships/image" Target="../media/image8010.png"/><Relationship Id="rId5" Type="http://schemas.openxmlformats.org/officeDocument/2006/relationships/image" Target="../media/image7910.png"/><Relationship Id="rId10" Type="http://schemas.openxmlformats.org/officeDocument/2006/relationships/image" Target="../media/image1481.png"/><Relationship Id="rId4" Type="http://schemas.openxmlformats.org/officeDocument/2006/relationships/image" Target="../media/image7810.png"/><Relationship Id="rId9" Type="http://schemas.openxmlformats.org/officeDocument/2006/relationships/image" Target="../media/image8310.png"/></Relationships>
</file>

<file path=ppt/slides/_rels/slide58.xml.rels><?xml version="1.0" encoding="UTF-8" standalone="yes"?>
<Relationships xmlns="http://schemas.openxmlformats.org/package/2006/relationships"><Relationship Id="rId8" Type="http://schemas.openxmlformats.org/officeDocument/2006/relationships/image" Target="../media/image157.png"/><Relationship Id="rId13" Type="http://schemas.openxmlformats.org/officeDocument/2006/relationships/image" Target="../media/image162.png"/><Relationship Id="rId18" Type="http://schemas.openxmlformats.org/officeDocument/2006/relationships/image" Target="../media/image167.png"/><Relationship Id="rId3" Type="http://schemas.openxmlformats.org/officeDocument/2006/relationships/image" Target="../media/image99.png"/><Relationship Id="rId7" Type="http://schemas.openxmlformats.org/officeDocument/2006/relationships/image" Target="../media/image156.png"/><Relationship Id="rId12" Type="http://schemas.openxmlformats.org/officeDocument/2006/relationships/image" Target="../media/image161.png"/><Relationship Id="rId17" Type="http://schemas.openxmlformats.org/officeDocument/2006/relationships/image" Target="../media/image166.png"/><Relationship Id="rId2" Type="http://schemas.openxmlformats.org/officeDocument/2006/relationships/slideLayout" Target="../slideLayouts/slideLayout2.xml"/><Relationship Id="rId16" Type="http://schemas.openxmlformats.org/officeDocument/2006/relationships/image" Target="../media/image165.png"/><Relationship Id="rId20" Type="http://schemas.openxmlformats.org/officeDocument/2006/relationships/image" Target="../media/image169.png"/><Relationship Id="rId1" Type="http://schemas.openxmlformats.org/officeDocument/2006/relationships/tags" Target="../tags/tag48.xml"/><Relationship Id="rId6" Type="http://schemas.openxmlformats.org/officeDocument/2006/relationships/image" Target="../media/image155.png"/><Relationship Id="rId11" Type="http://schemas.openxmlformats.org/officeDocument/2006/relationships/image" Target="../media/image160.png"/><Relationship Id="rId5" Type="http://schemas.openxmlformats.org/officeDocument/2006/relationships/image" Target="../media/image154.png"/><Relationship Id="rId15" Type="http://schemas.openxmlformats.org/officeDocument/2006/relationships/image" Target="../media/image164.png"/><Relationship Id="rId10" Type="http://schemas.openxmlformats.org/officeDocument/2006/relationships/image" Target="../media/image159.png"/><Relationship Id="rId19" Type="http://schemas.openxmlformats.org/officeDocument/2006/relationships/image" Target="../media/image168.png"/><Relationship Id="rId4" Type="http://schemas.openxmlformats.org/officeDocument/2006/relationships/image" Target="../media/image153.png"/><Relationship Id="rId9" Type="http://schemas.openxmlformats.org/officeDocument/2006/relationships/image" Target="../media/image158.png"/><Relationship Id="rId14" Type="http://schemas.openxmlformats.org/officeDocument/2006/relationships/image" Target="../media/image163.png"/></Relationships>
</file>

<file path=ppt/slides/_rels/slide59.xml.rels><?xml version="1.0" encoding="UTF-8" standalone="yes"?>
<Relationships xmlns="http://schemas.openxmlformats.org/package/2006/relationships"><Relationship Id="rId3" Type="http://schemas.openxmlformats.org/officeDocument/2006/relationships/image" Target="../media/image301.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541.png"/><Relationship Id="rId5" Type="http://schemas.microsoft.com/office/2011/relationships/inkAction" Target="../ink/inkAction24.xml"/><Relationship Id="rId4" Type="http://schemas.openxmlformats.org/officeDocument/2006/relationships/image" Target="../media/image31.png"/></Relationships>
</file>

<file path=ppt/slides/_rels/slide6.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notesSlide" Target="../notesSlides/notesSlide6.xml"/><Relationship Id="rId7" Type="http://schemas.openxmlformats.org/officeDocument/2006/relationships/image" Target="../media/image11.png"/><Relationship Id="rId2" Type="http://schemas.openxmlformats.org/officeDocument/2006/relationships/slideLayout" Target="../slideLayouts/slideLayout2.xml"/><Relationship Id="rId1" Type="http://schemas.openxmlformats.org/officeDocument/2006/relationships/tags" Target="../tags/tag6.xml"/><Relationship Id="rId6" Type="http://schemas.openxmlformats.org/officeDocument/2006/relationships/image" Target="../media/image15.png"/><Relationship Id="rId5" Type="http://schemas.openxmlformats.org/officeDocument/2006/relationships/image" Target="../media/image14.png"/><Relationship Id="rId10" Type="http://schemas.openxmlformats.org/officeDocument/2006/relationships/image" Target="../media/image16.png"/><Relationship Id="rId4" Type="http://schemas.openxmlformats.org/officeDocument/2006/relationships/image" Target="../media/image1311.png"/><Relationship Id="rId9" Type="http://schemas.microsoft.com/office/2011/relationships/inkAction" Target="../ink/inkAction4.xml"/></Relationships>
</file>

<file path=ppt/slides/_rels/slide60.xml.rels><?xml version="1.0" encoding="UTF-8" standalone="yes"?>
<Relationships xmlns="http://schemas.openxmlformats.org/package/2006/relationships"><Relationship Id="rId13" Type="http://schemas.openxmlformats.org/officeDocument/2006/relationships/image" Target="../media/image930.png"/><Relationship Id="rId8" Type="http://schemas.openxmlformats.org/officeDocument/2006/relationships/image" Target="../media/image150.png"/><Relationship Id="rId18" Type="http://schemas.openxmlformats.org/officeDocument/2006/relationships/image" Target="../media/image970.png"/><Relationship Id="rId26" Type="http://schemas.openxmlformats.org/officeDocument/2006/relationships/image" Target="../media/image671.png"/><Relationship Id="rId3" Type="http://schemas.openxmlformats.org/officeDocument/2006/relationships/notesSlide" Target="../notesSlides/notesSlide23.xml"/><Relationship Id="rId21" Type="http://schemas.openxmlformats.org/officeDocument/2006/relationships/image" Target="../media/image1000.png"/><Relationship Id="rId12" Type="http://schemas.openxmlformats.org/officeDocument/2006/relationships/image" Target="../media/image920.png"/><Relationship Id="rId7" Type="http://schemas.openxmlformats.org/officeDocument/2006/relationships/image" Target="../media/image149.png"/><Relationship Id="rId17" Type="http://schemas.openxmlformats.org/officeDocument/2006/relationships/image" Target="../media/image960.png"/><Relationship Id="rId25" Type="http://schemas.microsoft.com/office/2011/relationships/inkAction" Target="../ink/inkAction25.xml"/><Relationship Id="rId2" Type="http://schemas.openxmlformats.org/officeDocument/2006/relationships/slideLayout" Target="../slideLayouts/slideLayout2.xml"/><Relationship Id="rId16" Type="http://schemas.openxmlformats.org/officeDocument/2006/relationships/image" Target="../media/image950.png"/><Relationship Id="rId20" Type="http://schemas.openxmlformats.org/officeDocument/2006/relationships/image" Target="../media/image990.png"/><Relationship Id="rId1" Type="http://schemas.openxmlformats.org/officeDocument/2006/relationships/tags" Target="../tags/tag49.xml"/><Relationship Id="rId6" Type="http://schemas.openxmlformats.org/officeDocument/2006/relationships/image" Target="../media/image127.png"/><Relationship Id="rId11" Type="http://schemas.openxmlformats.org/officeDocument/2006/relationships/image" Target="../media/image18.png"/><Relationship Id="rId24" Type="http://schemas.openxmlformats.org/officeDocument/2006/relationships/image" Target="../media/image1030.png"/><Relationship Id="rId5" Type="http://schemas.openxmlformats.org/officeDocument/2006/relationships/image" Target="../media/image1110.png"/><Relationship Id="rId15" Type="http://schemas.openxmlformats.org/officeDocument/2006/relationships/image" Target="../media/image940.png"/><Relationship Id="rId23" Type="http://schemas.openxmlformats.org/officeDocument/2006/relationships/image" Target="../media/image1020.png"/><Relationship Id="rId10" Type="http://schemas.openxmlformats.org/officeDocument/2006/relationships/image" Target="../media/image176.png"/><Relationship Id="rId19" Type="http://schemas.openxmlformats.org/officeDocument/2006/relationships/image" Target="../media/image980.png"/><Relationship Id="rId4" Type="http://schemas.openxmlformats.org/officeDocument/2006/relationships/image" Target="../media/image17.png"/><Relationship Id="rId14" Type="http://schemas.openxmlformats.org/officeDocument/2006/relationships/image" Target="../media/image1310.png"/><Relationship Id="rId9" Type="http://schemas.openxmlformats.org/officeDocument/2006/relationships/image" Target="../media/image20.png"/><Relationship Id="rId22" Type="http://schemas.openxmlformats.org/officeDocument/2006/relationships/image" Target="../media/image1010.png"/></Relationships>
</file>

<file path=ppt/slides/_rels/slide61.xml.rels><?xml version="1.0" encoding="UTF-8" standalone="yes"?>
<Relationships xmlns="http://schemas.openxmlformats.org/package/2006/relationships"><Relationship Id="rId8" Type="http://schemas.openxmlformats.org/officeDocument/2006/relationships/image" Target="../media/image149.png"/><Relationship Id="rId13" Type="http://schemas.openxmlformats.org/officeDocument/2006/relationships/image" Target="../media/image920.png"/><Relationship Id="rId18" Type="http://schemas.openxmlformats.org/officeDocument/2006/relationships/image" Target="../media/image970.png"/><Relationship Id="rId26" Type="http://schemas.openxmlformats.org/officeDocument/2006/relationships/image" Target="../media/image1040.png"/><Relationship Id="rId3" Type="http://schemas.openxmlformats.org/officeDocument/2006/relationships/notesSlide" Target="../notesSlides/notesSlide24.xml"/><Relationship Id="rId21" Type="http://schemas.openxmlformats.org/officeDocument/2006/relationships/image" Target="../media/image1000.png"/><Relationship Id="rId7" Type="http://schemas.openxmlformats.org/officeDocument/2006/relationships/image" Target="../media/image1310.png"/><Relationship Id="rId12" Type="http://schemas.openxmlformats.org/officeDocument/2006/relationships/image" Target="../media/image18.png"/><Relationship Id="rId17" Type="http://schemas.openxmlformats.org/officeDocument/2006/relationships/image" Target="../media/image960.png"/><Relationship Id="rId25" Type="http://schemas.microsoft.com/office/2011/relationships/inkAction" Target="../ink/inkAction26.xml"/><Relationship Id="rId2" Type="http://schemas.openxmlformats.org/officeDocument/2006/relationships/slideLayout" Target="../slideLayouts/slideLayout2.xml"/><Relationship Id="rId16" Type="http://schemas.openxmlformats.org/officeDocument/2006/relationships/image" Target="../media/image950.png"/><Relationship Id="rId20" Type="http://schemas.openxmlformats.org/officeDocument/2006/relationships/image" Target="../media/image990.png"/><Relationship Id="rId1" Type="http://schemas.openxmlformats.org/officeDocument/2006/relationships/tags" Target="../tags/tag50.xml"/><Relationship Id="rId6" Type="http://schemas.openxmlformats.org/officeDocument/2006/relationships/image" Target="../media/image127.png"/><Relationship Id="rId11" Type="http://schemas.openxmlformats.org/officeDocument/2006/relationships/image" Target="../media/image176.png"/><Relationship Id="rId24" Type="http://schemas.openxmlformats.org/officeDocument/2006/relationships/image" Target="../media/image171.png"/><Relationship Id="rId5" Type="http://schemas.openxmlformats.org/officeDocument/2006/relationships/image" Target="../media/image1110.png"/><Relationship Id="rId15" Type="http://schemas.openxmlformats.org/officeDocument/2006/relationships/image" Target="../media/image940.png"/><Relationship Id="rId23" Type="http://schemas.openxmlformats.org/officeDocument/2006/relationships/image" Target="../media/image170.png"/><Relationship Id="rId10" Type="http://schemas.openxmlformats.org/officeDocument/2006/relationships/image" Target="../media/image20.png"/><Relationship Id="rId19" Type="http://schemas.openxmlformats.org/officeDocument/2006/relationships/image" Target="../media/image980.png"/><Relationship Id="rId4" Type="http://schemas.openxmlformats.org/officeDocument/2006/relationships/image" Target="../media/image17.png"/><Relationship Id="rId9" Type="http://schemas.openxmlformats.org/officeDocument/2006/relationships/image" Target="../media/image150.png"/><Relationship Id="rId14" Type="http://schemas.openxmlformats.org/officeDocument/2006/relationships/image" Target="../media/image930.png"/><Relationship Id="rId22" Type="http://schemas.openxmlformats.org/officeDocument/2006/relationships/image" Target="../media/image1010.png"/></Relationships>
</file>

<file path=ppt/slides/_rels/slide62.xml.rels><?xml version="1.0" encoding="UTF-8" standalone="yes"?>
<Relationships xmlns="http://schemas.openxmlformats.org/package/2006/relationships"><Relationship Id="rId8" Type="http://schemas.openxmlformats.org/officeDocument/2006/relationships/image" Target="../media/image174.png"/><Relationship Id="rId3" Type="http://schemas.openxmlformats.org/officeDocument/2006/relationships/notesSlide" Target="../notesSlides/notesSlide25.xml"/><Relationship Id="rId7" Type="http://schemas.openxmlformats.org/officeDocument/2006/relationships/image" Target="../media/image1090.png"/><Relationship Id="rId2" Type="http://schemas.openxmlformats.org/officeDocument/2006/relationships/slideLayout" Target="../slideLayouts/slideLayout2.xml"/><Relationship Id="rId1" Type="http://schemas.openxmlformats.org/officeDocument/2006/relationships/tags" Target="../tags/tag51.xml"/><Relationship Id="rId6" Type="http://schemas.openxmlformats.org/officeDocument/2006/relationships/image" Target="../media/image1080.png"/><Relationship Id="rId11" Type="http://schemas.openxmlformats.org/officeDocument/2006/relationships/image" Target="../media/image1101.png"/><Relationship Id="rId5" Type="http://schemas.openxmlformats.org/officeDocument/2006/relationships/image" Target="../media/image173.png"/><Relationship Id="rId10" Type="http://schemas.microsoft.com/office/2011/relationships/inkAction" Target="../ink/inkAction27.xml"/><Relationship Id="rId4" Type="http://schemas.openxmlformats.org/officeDocument/2006/relationships/image" Target="../media/image172.png"/><Relationship Id="rId9" Type="http://schemas.openxmlformats.org/officeDocument/2006/relationships/image" Target="../media/image1111.png"/></Relationships>
</file>

<file path=ppt/slides/_rels/slide63.xml.rels><?xml version="1.0" encoding="UTF-8" standalone="yes"?>
<Relationships xmlns="http://schemas.openxmlformats.org/package/2006/relationships"><Relationship Id="rId13" Type="http://schemas.openxmlformats.org/officeDocument/2006/relationships/image" Target="../media/image325.png"/><Relationship Id="rId8" Type="http://schemas.openxmlformats.org/officeDocument/2006/relationships/image" Target="../media/image1111.png"/><Relationship Id="rId12" Type="http://schemas.openxmlformats.org/officeDocument/2006/relationships/image" Target="../media/image324.png"/><Relationship Id="rId2" Type="http://schemas.openxmlformats.org/officeDocument/2006/relationships/notesSlide" Target="../notesSlides/notesSlide26.xml"/><Relationship Id="rId1" Type="http://schemas.openxmlformats.org/officeDocument/2006/relationships/slideLayout" Target="../slideLayouts/slideLayout2.xml"/><Relationship Id="rId11" Type="http://schemas.openxmlformats.org/officeDocument/2006/relationships/image" Target="../media/image323.png"/><Relationship Id="rId6" Type="http://schemas.openxmlformats.org/officeDocument/2006/relationships/image" Target="../media/image1090.png"/><Relationship Id="rId5" Type="http://schemas.openxmlformats.org/officeDocument/2006/relationships/image" Target="../media/image1080.png"/><Relationship Id="rId10" Type="http://schemas.openxmlformats.org/officeDocument/2006/relationships/image" Target="../media/image1140.png"/><Relationship Id="rId14" Type="http://schemas.microsoft.com/office/2011/relationships/inkAction" Target="../ink/inkAction28.xml"/></Relationships>
</file>

<file path=ppt/slides/_rels/slide64.xml.rels><?xml version="1.0" encoding="UTF-8" standalone="yes"?>
<Relationships xmlns="http://schemas.openxmlformats.org/package/2006/relationships"><Relationship Id="rId8" Type="http://schemas.openxmlformats.org/officeDocument/2006/relationships/image" Target="../media/image1181.png"/><Relationship Id="rId3" Type="http://schemas.openxmlformats.org/officeDocument/2006/relationships/notesSlide" Target="../notesSlides/notesSlide27.xml"/><Relationship Id="rId7" Type="http://schemas.openxmlformats.org/officeDocument/2006/relationships/image" Target="../media/image1171.png"/><Relationship Id="rId2" Type="http://schemas.openxmlformats.org/officeDocument/2006/relationships/slideLayout" Target="../slideLayouts/slideLayout2.xml"/><Relationship Id="rId1" Type="http://schemas.openxmlformats.org/officeDocument/2006/relationships/tags" Target="../tags/tag52.xml"/><Relationship Id="rId6" Type="http://schemas.openxmlformats.org/officeDocument/2006/relationships/image" Target="../media/image1161.png"/><Relationship Id="rId5" Type="http://schemas.openxmlformats.org/officeDocument/2006/relationships/image" Target="../media/image1151.png"/><Relationship Id="rId10" Type="http://schemas.openxmlformats.org/officeDocument/2006/relationships/image" Target="../media/image1191.png"/><Relationship Id="rId4" Type="http://schemas.openxmlformats.org/officeDocument/2006/relationships/image" Target="../media/image810.png"/><Relationship Id="rId9" Type="http://schemas.microsoft.com/office/2011/relationships/inkAction" Target="../ink/inkAction29.xml"/></Relationships>
</file>

<file path=ppt/slides/_rels/slide65.xml.rels><?xml version="1.0" encoding="UTF-8" standalone="yes"?>
<Relationships xmlns="http://schemas.openxmlformats.org/package/2006/relationships"><Relationship Id="rId3" Type="http://schemas.openxmlformats.org/officeDocument/2006/relationships/image" Target="../media/image1201.png"/><Relationship Id="rId2" Type="http://schemas.openxmlformats.org/officeDocument/2006/relationships/slideLayout" Target="../slideLayouts/slideLayout2.xml"/><Relationship Id="rId1" Type="http://schemas.openxmlformats.org/officeDocument/2006/relationships/tags" Target="../tags/tag53.xml"/><Relationship Id="rId4" Type="http://schemas.openxmlformats.org/officeDocument/2006/relationships/image" Target="../media/image178.png"/></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28.xml"/><Relationship Id="rId7" Type="http://schemas.openxmlformats.org/officeDocument/2006/relationships/image" Target="../media/image1241.png"/><Relationship Id="rId2" Type="http://schemas.openxmlformats.org/officeDocument/2006/relationships/slideLayout" Target="../slideLayouts/slideLayout2.xml"/><Relationship Id="rId1" Type="http://schemas.openxmlformats.org/officeDocument/2006/relationships/tags" Target="../tags/tag54.xml"/><Relationship Id="rId6" Type="http://schemas.microsoft.com/office/2011/relationships/inkAction" Target="../ink/inkAction30.xml"/><Relationship Id="rId5" Type="http://schemas.openxmlformats.org/officeDocument/2006/relationships/image" Target="../media/image1231.png"/><Relationship Id="rId4" Type="http://schemas.openxmlformats.org/officeDocument/2006/relationships/image" Target="../media/image1221.png"/></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xml"/><Relationship Id="rId1" Type="http://schemas.openxmlformats.org/officeDocument/2006/relationships/tags" Target="../tags/tag55.xml"/><Relationship Id="rId5" Type="http://schemas.openxmlformats.org/officeDocument/2006/relationships/image" Target="../media/image180.png"/><Relationship Id="rId4" Type="http://schemas.openxmlformats.org/officeDocument/2006/relationships/image" Target="../media/image179.png"/></Relationships>
</file>

<file path=ppt/slides/_rels/slide68.xml.rels><?xml version="1.0" encoding="UTF-8" standalone="yes"?>
<Relationships xmlns="http://schemas.openxmlformats.org/package/2006/relationships"><Relationship Id="rId8" Type="http://schemas.openxmlformats.org/officeDocument/2006/relationships/image" Target="../media/image1280.png"/><Relationship Id="rId3" Type="http://schemas.openxmlformats.org/officeDocument/2006/relationships/notesSlide" Target="../notesSlides/notesSlide30.xml"/><Relationship Id="rId7" Type="http://schemas.microsoft.com/office/2011/relationships/inkAction" Target="../ink/inkAction31.xml"/><Relationship Id="rId2" Type="http://schemas.openxmlformats.org/officeDocument/2006/relationships/slideLayout" Target="../slideLayouts/slideLayout2.xml"/><Relationship Id="rId1" Type="http://schemas.openxmlformats.org/officeDocument/2006/relationships/tags" Target="../tags/tag56.xml"/><Relationship Id="rId6" Type="http://schemas.openxmlformats.org/officeDocument/2006/relationships/image" Target="../media/image1261.png"/><Relationship Id="rId5" Type="http://schemas.openxmlformats.org/officeDocument/2006/relationships/image" Target="../media/image181.png"/><Relationship Id="rId4" Type="http://schemas.openxmlformats.org/officeDocument/2006/relationships/image" Target="../media/image1070.png"/></Relationships>
</file>

<file path=ppt/slides/_rels/slide69.xml.rels><?xml version="1.0" encoding="UTF-8" standalone="yes"?>
<Relationships xmlns="http://schemas.openxmlformats.org/package/2006/relationships"><Relationship Id="rId8" Type="http://schemas.openxmlformats.org/officeDocument/2006/relationships/image" Target="../media/image185.png"/><Relationship Id="rId3" Type="http://schemas.openxmlformats.org/officeDocument/2006/relationships/notesSlide" Target="../notesSlides/notesSlide31.xml"/><Relationship Id="rId7" Type="http://schemas.openxmlformats.org/officeDocument/2006/relationships/image" Target="../media/image184.png"/><Relationship Id="rId2" Type="http://schemas.openxmlformats.org/officeDocument/2006/relationships/slideLayout" Target="../slideLayouts/slideLayout2.xml"/><Relationship Id="rId1" Type="http://schemas.openxmlformats.org/officeDocument/2006/relationships/tags" Target="../tags/tag57.xml"/><Relationship Id="rId6" Type="http://schemas.openxmlformats.org/officeDocument/2006/relationships/image" Target="../media/image183.png"/><Relationship Id="rId5" Type="http://schemas.openxmlformats.org/officeDocument/2006/relationships/image" Target="../media/image182.png"/><Relationship Id="rId10" Type="http://schemas.openxmlformats.org/officeDocument/2006/relationships/image" Target="../media/image186.png"/><Relationship Id="rId4" Type="http://schemas.openxmlformats.org/officeDocument/2006/relationships/image" Target="../media/image1070.png"/><Relationship Id="rId9" Type="http://schemas.microsoft.com/office/2011/relationships/inkAction" Target="../ink/inkAction32.xml"/></Relationships>
</file>

<file path=ppt/slides/_rels/slide7.xml.rels><?xml version="1.0" encoding="UTF-8" standalone="yes"?>
<Relationships xmlns="http://schemas.openxmlformats.org/package/2006/relationships"><Relationship Id="rId8" Type="http://schemas.openxmlformats.org/officeDocument/2006/relationships/image" Target="../media/image149.png"/><Relationship Id="rId13" Type="http://schemas.openxmlformats.org/officeDocument/2006/relationships/image" Target="../media/image19.png"/><Relationship Id="rId18" Type="http://schemas.openxmlformats.org/officeDocument/2006/relationships/image" Target="../media/image24.png"/><Relationship Id="rId3" Type="http://schemas.openxmlformats.org/officeDocument/2006/relationships/notesSlide" Target="../notesSlides/notesSlide7.xml"/><Relationship Id="rId21" Type="http://schemas.openxmlformats.org/officeDocument/2006/relationships/image" Target="../media/image27.png"/><Relationship Id="rId7" Type="http://schemas.openxmlformats.org/officeDocument/2006/relationships/image" Target="../media/image1310.png"/><Relationship Id="rId12" Type="http://schemas.openxmlformats.org/officeDocument/2006/relationships/image" Target="../media/image18.png"/><Relationship Id="rId17" Type="http://schemas.openxmlformats.org/officeDocument/2006/relationships/image" Target="../media/image23.png"/><Relationship Id="rId25" Type="http://schemas.openxmlformats.org/officeDocument/2006/relationships/image" Target="../media/image30.png"/><Relationship Id="rId2" Type="http://schemas.openxmlformats.org/officeDocument/2006/relationships/slideLayout" Target="../slideLayouts/slideLayout2.xml"/><Relationship Id="rId16" Type="http://schemas.openxmlformats.org/officeDocument/2006/relationships/image" Target="../media/image22.png"/><Relationship Id="rId20" Type="http://schemas.openxmlformats.org/officeDocument/2006/relationships/image" Target="../media/image26.png"/><Relationship Id="rId1" Type="http://schemas.openxmlformats.org/officeDocument/2006/relationships/tags" Target="../tags/tag7.xml"/><Relationship Id="rId6" Type="http://schemas.openxmlformats.org/officeDocument/2006/relationships/image" Target="../media/image127.png"/><Relationship Id="rId11" Type="http://schemas.openxmlformats.org/officeDocument/2006/relationships/image" Target="../media/image176.png"/><Relationship Id="rId24" Type="http://schemas.microsoft.com/office/2011/relationships/inkAction" Target="../ink/inkAction5.xml"/><Relationship Id="rId5" Type="http://schemas.openxmlformats.org/officeDocument/2006/relationships/image" Target="../media/image1710.png"/><Relationship Id="rId15" Type="http://schemas.openxmlformats.org/officeDocument/2006/relationships/image" Target="../media/image21.png"/><Relationship Id="rId23" Type="http://schemas.openxmlformats.org/officeDocument/2006/relationships/image" Target="../media/image29.png"/><Relationship Id="rId10" Type="http://schemas.openxmlformats.org/officeDocument/2006/relationships/image" Target="../media/image20.png"/><Relationship Id="rId19" Type="http://schemas.openxmlformats.org/officeDocument/2006/relationships/image" Target="../media/image25.png"/><Relationship Id="rId4" Type="http://schemas.openxmlformats.org/officeDocument/2006/relationships/image" Target="../media/image17.png"/><Relationship Id="rId9" Type="http://schemas.openxmlformats.org/officeDocument/2006/relationships/image" Target="../media/image150.png"/><Relationship Id="rId14" Type="http://schemas.openxmlformats.org/officeDocument/2006/relationships/image" Target="../media/image2010.png"/><Relationship Id="rId22" Type="http://schemas.openxmlformats.org/officeDocument/2006/relationships/image" Target="../media/image28.png"/></Relationships>
</file>

<file path=ppt/slides/_rels/slide70.xml.rels><?xml version="1.0" encoding="UTF-8" standalone="yes"?>
<Relationships xmlns="http://schemas.openxmlformats.org/package/2006/relationships"><Relationship Id="rId8" Type="http://schemas.openxmlformats.org/officeDocument/2006/relationships/image" Target="../media/image327.png"/><Relationship Id="rId3" Type="http://schemas.openxmlformats.org/officeDocument/2006/relationships/image" Target="../media/image1600.png"/><Relationship Id="rId7" Type="http://schemas.openxmlformats.org/officeDocument/2006/relationships/image" Target="../media/image326.png"/><Relationship Id="rId2" Type="http://schemas.openxmlformats.org/officeDocument/2006/relationships/image" Target="../media/image1070.png"/><Relationship Id="rId1" Type="http://schemas.openxmlformats.org/officeDocument/2006/relationships/slideLayout" Target="../slideLayouts/slideLayout2.xml"/><Relationship Id="rId6" Type="http://schemas.openxmlformats.org/officeDocument/2006/relationships/image" Target="../media/image190.png"/></Relationships>
</file>

<file path=ppt/slides/_rels/slide71.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slideLayout" Target="../slideLayouts/slideLayout2.xml"/><Relationship Id="rId1" Type="http://schemas.openxmlformats.org/officeDocument/2006/relationships/tags" Target="../tags/tag58.xml"/><Relationship Id="rId5" Type="http://schemas.openxmlformats.org/officeDocument/2006/relationships/image" Target="../media/image187.png"/><Relationship Id="rId4" Type="http://schemas.openxmlformats.org/officeDocument/2006/relationships/image" Target="../media/image177.png"/></Relationships>
</file>

<file path=ppt/slides/_rels/slide72.xml.rels><?xml version="1.0" encoding="UTF-8" standalone="yes"?>
<Relationships xmlns="http://schemas.openxmlformats.org/package/2006/relationships"><Relationship Id="rId13" Type="http://schemas.openxmlformats.org/officeDocument/2006/relationships/image" Target="../media/image930.png"/><Relationship Id="rId8" Type="http://schemas.openxmlformats.org/officeDocument/2006/relationships/image" Target="../media/image150.png"/><Relationship Id="rId18" Type="http://schemas.openxmlformats.org/officeDocument/2006/relationships/image" Target="../media/image970.png"/><Relationship Id="rId3" Type="http://schemas.openxmlformats.org/officeDocument/2006/relationships/notesSlide" Target="../notesSlides/notesSlide32.xml"/><Relationship Id="rId21" Type="http://schemas.openxmlformats.org/officeDocument/2006/relationships/image" Target="../media/image188.png"/><Relationship Id="rId12" Type="http://schemas.openxmlformats.org/officeDocument/2006/relationships/image" Target="../media/image920.png"/><Relationship Id="rId7" Type="http://schemas.openxmlformats.org/officeDocument/2006/relationships/image" Target="../media/image149.png"/><Relationship Id="rId17" Type="http://schemas.openxmlformats.org/officeDocument/2006/relationships/image" Target="../media/image960.png"/><Relationship Id="rId2" Type="http://schemas.openxmlformats.org/officeDocument/2006/relationships/slideLayout" Target="../slideLayouts/slideLayout2.xml"/><Relationship Id="rId16" Type="http://schemas.openxmlformats.org/officeDocument/2006/relationships/image" Target="../media/image950.png"/><Relationship Id="rId20" Type="http://schemas.openxmlformats.org/officeDocument/2006/relationships/image" Target="../media/image990.png"/><Relationship Id="rId1" Type="http://schemas.openxmlformats.org/officeDocument/2006/relationships/tags" Target="../tags/tag59.xml"/><Relationship Id="rId6" Type="http://schemas.openxmlformats.org/officeDocument/2006/relationships/image" Target="../media/image127.png"/><Relationship Id="rId11" Type="http://schemas.openxmlformats.org/officeDocument/2006/relationships/image" Target="../media/image18.png"/><Relationship Id="rId5" Type="http://schemas.openxmlformats.org/officeDocument/2006/relationships/image" Target="../media/image1110.png"/><Relationship Id="rId15" Type="http://schemas.openxmlformats.org/officeDocument/2006/relationships/image" Target="../media/image940.png"/><Relationship Id="rId10" Type="http://schemas.openxmlformats.org/officeDocument/2006/relationships/image" Target="../media/image176.png"/><Relationship Id="rId19" Type="http://schemas.openxmlformats.org/officeDocument/2006/relationships/image" Target="../media/image980.png"/><Relationship Id="rId4" Type="http://schemas.openxmlformats.org/officeDocument/2006/relationships/image" Target="../media/image17.png"/><Relationship Id="rId14" Type="http://schemas.openxmlformats.org/officeDocument/2006/relationships/image" Target="../media/image1310.png"/><Relationship Id="rId9" Type="http://schemas.openxmlformats.org/officeDocument/2006/relationships/image" Target="../media/image20.png"/></Relationships>
</file>

<file path=ppt/slides/_rels/slide73.xml.rels><?xml version="1.0" encoding="UTF-8" standalone="yes"?>
<Relationships xmlns="http://schemas.openxmlformats.org/package/2006/relationships"><Relationship Id="rId18" Type="http://schemas.openxmlformats.org/officeDocument/2006/relationships/image" Target="../media/image194.png"/><Relationship Id="rId3" Type="http://schemas.openxmlformats.org/officeDocument/2006/relationships/image" Target="../media/image99.png"/><Relationship Id="rId21" Type="http://schemas.openxmlformats.org/officeDocument/2006/relationships/image" Target="../media/image197.png"/><Relationship Id="rId17" Type="http://schemas.openxmlformats.org/officeDocument/2006/relationships/image" Target="../media/image193.png"/><Relationship Id="rId2" Type="http://schemas.openxmlformats.org/officeDocument/2006/relationships/slideLayout" Target="../slideLayouts/slideLayout2.xml"/><Relationship Id="rId16" Type="http://schemas.openxmlformats.org/officeDocument/2006/relationships/image" Target="../media/image192.png"/><Relationship Id="rId20" Type="http://schemas.openxmlformats.org/officeDocument/2006/relationships/image" Target="../media/image196.png"/><Relationship Id="rId1" Type="http://schemas.openxmlformats.org/officeDocument/2006/relationships/tags" Target="../tags/tag60.xml"/><Relationship Id="rId24" Type="http://schemas.openxmlformats.org/officeDocument/2006/relationships/image" Target="../media/image200.png"/><Relationship Id="rId5" Type="http://schemas.openxmlformats.org/officeDocument/2006/relationships/image" Target="../media/image191.png"/><Relationship Id="rId15" Type="http://schemas.openxmlformats.org/officeDocument/2006/relationships/image" Target="../media/image154.png"/><Relationship Id="rId23" Type="http://schemas.openxmlformats.org/officeDocument/2006/relationships/image" Target="../media/image199.png"/><Relationship Id="rId19" Type="http://schemas.openxmlformats.org/officeDocument/2006/relationships/image" Target="../media/image195.png"/><Relationship Id="rId4" Type="http://schemas.openxmlformats.org/officeDocument/2006/relationships/image" Target="../media/image189.png"/><Relationship Id="rId14" Type="http://schemas.openxmlformats.org/officeDocument/2006/relationships/image" Target="../media/image153.png"/><Relationship Id="rId22" Type="http://schemas.openxmlformats.org/officeDocument/2006/relationships/image" Target="../media/image198.png"/></Relationships>
</file>

<file path=ppt/slides/_rels/slide74.xml.rels><?xml version="1.0" encoding="UTF-8" standalone="yes"?>
<Relationships xmlns="http://schemas.openxmlformats.org/package/2006/relationships"><Relationship Id="rId8" Type="http://schemas.microsoft.com/office/2011/relationships/inkAction" Target="../ink/inkAction33.xml"/><Relationship Id="rId3" Type="http://schemas.openxmlformats.org/officeDocument/2006/relationships/notesSlide" Target="../notesSlides/notesSlide33.xml"/><Relationship Id="rId7" Type="http://schemas.openxmlformats.org/officeDocument/2006/relationships/image" Target="../media/image1740.png"/><Relationship Id="rId2" Type="http://schemas.openxmlformats.org/officeDocument/2006/relationships/slideLayout" Target="../slideLayouts/slideLayout2.xml"/><Relationship Id="rId1" Type="http://schemas.openxmlformats.org/officeDocument/2006/relationships/tags" Target="../tags/tag61.xml"/><Relationship Id="rId6" Type="http://schemas.openxmlformats.org/officeDocument/2006/relationships/image" Target="../media/image1730.png"/><Relationship Id="rId5" Type="http://schemas.openxmlformats.org/officeDocument/2006/relationships/image" Target="../media/image1720.png"/><Relationship Id="rId4" Type="http://schemas.openxmlformats.org/officeDocument/2006/relationships/image" Target="../media/image1891.png"/><Relationship Id="rId9" Type="http://schemas.openxmlformats.org/officeDocument/2006/relationships/image" Target="../media/image1911.png"/></Relationships>
</file>

<file path=ppt/slides/_rels/slide75.xml.rels><?xml version="1.0" encoding="UTF-8" standalone="yes"?>
<Relationships xmlns="http://schemas.openxmlformats.org/package/2006/relationships"><Relationship Id="rId8" Type="http://schemas.openxmlformats.org/officeDocument/2006/relationships/image" Target="../media/image102.svg"/><Relationship Id="rId3" Type="http://schemas.openxmlformats.org/officeDocument/2006/relationships/notesSlide" Target="../notesSlides/notesSlide34.xml"/><Relationship Id="rId7" Type="http://schemas.openxmlformats.org/officeDocument/2006/relationships/image" Target="../media/image101.png"/><Relationship Id="rId2" Type="http://schemas.openxmlformats.org/officeDocument/2006/relationships/slideLayout" Target="../slideLayouts/slideLayout2.xml"/><Relationship Id="rId1" Type="http://schemas.openxmlformats.org/officeDocument/2006/relationships/tags" Target="../tags/tag62.xml"/><Relationship Id="rId6" Type="http://schemas.openxmlformats.org/officeDocument/2006/relationships/image" Target="../media/image100.png"/><Relationship Id="rId5" Type="http://schemas.openxmlformats.org/officeDocument/2006/relationships/image" Target="../media/image1921.png"/><Relationship Id="rId10" Type="http://schemas.openxmlformats.org/officeDocument/2006/relationships/image" Target="../media/image1961.png"/><Relationship Id="rId4" Type="http://schemas.openxmlformats.org/officeDocument/2006/relationships/image" Target="../media/image1250.png"/><Relationship Id="rId9" Type="http://schemas.microsoft.com/office/2011/relationships/inkAction" Target="../ink/inkAction34.xml"/></Relationships>
</file>

<file path=ppt/slides/_rels/slide76.xml.rels><?xml version="1.0" encoding="UTF-8" standalone="yes"?>
<Relationships xmlns="http://schemas.openxmlformats.org/package/2006/relationships"><Relationship Id="rId3" Type="http://schemas.openxmlformats.org/officeDocument/2006/relationships/image" Target="../media/image1971.png"/><Relationship Id="rId2" Type="http://schemas.openxmlformats.org/officeDocument/2006/relationships/slideLayout" Target="../slideLayouts/slideLayout2.xml"/><Relationship Id="rId1" Type="http://schemas.openxmlformats.org/officeDocument/2006/relationships/tags" Target="../tags/tag63.xml"/><Relationship Id="rId6" Type="http://schemas.openxmlformats.org/officeDocument/2006/relationships/image" Target="../media/image1240.png"/><Relationship Id="rId5" Type="http://schemas.openxmlformats.org/officeDocument/2006/relationships/image" Target="../media/image1230.png"/><Relationship Id="rId4" Type="http://schemas.openxmlformats.org/officeDocument/2006/relationships/image" Target="../media/image1220.png"/></Relationships>
</file>

<file path=ppt/slides/_rels/slide77.xml.rels><?xml version="1.0" encoding="UTF-8" standalone="yes"?>
<Relationships xmlns="http://schemas.openxmlformats.org/package/2006/relationships"><Relationship Id="rId8" Type="http://schemas.openxmlformats.org/officeDocument/2006/relationships/image" Target="../media/image2000.png"/><Relationship Id="rId3" Type="http://schemas.openxmlformats.org/officeDocument/2006/relationships/notesSlide" Target="../notesSlides/notesSlide35.xml"/><Relationship Id="rId7" Type="http://schemas.microsoft.com/office/2011/relationships/inkAction" Target="../ink/inkAction35.xml"/><Relationship Id="rId2" Type="http://schemas.openxmlformats.org/officeDocument/2006/relationships/slideLayout" Target="../slideLayouts/slideLayout2.xml"/><Relationship Id="rId1" Type="http://schemas.openxmlformats.org/officeDocument/2006/relationships/tags" Target="../tags/tag64.xml"/><Relationship Id="rId6" Type="http://schemas.openxmlformats.org/officeDocument/2006/relationships/image" Target="../media/image1990.png"/><Relationship Id="rId5" Type="http://schemas.openxmlformats.org/officeDocument/2006/relationships/image" Target="../media/image1981.png"/><Relationship Id="rId4" Type="http://schemas.openxmlformats.org/officeDocument/2006/relationships/image" Target="../media/image280.png"/></Relationships>
</file>

<file path=ppt/slides/_rels/slide78.xml.rels><?xml version="1.0" encoding="UTF-8" standalone="yes"?>
<Relationships xmlns="http://schemas.openxmlformats.org/package/2006/relationships"><Relationship Id="rId8" Type="http://schemas.openxmlformats.org/officeDocument/2006/relationships/image" Target="../media/image2020.png"/><Relationship Id="rId3" Type="http://schemas.openxmlformats.org/officeDocument/2006/relationships/notesSlide" Target="../notesSlides/notesSlide36.xml"/><Relationship Id="rId7" Type="http://schemas.microsoft.com/office/2011/relationships/inkAction" Target="../ink/inkAction36.xml"/><Relationship Id="rId2" Type="http://schemas.openxmlformats.org/officeDocument/2006/relationships/slideLayout" Target="../slideLayouts/slideLayout2.xml"/><Relationship Id="rId1" Type="http://schemas.openxmlformats.org/officeDocument/2006/relationships/tags" Target="../tags/tag65.xml"/><Relationship Id="rId6" Type="http://schemas.openxmlformats.org/officeDocument/2006/relationships/image" Target="../media/image1990.png"/><Relationship Id="rId5" Type="http://schemas.openxmlformats.org/officeDocument/2006/relationships/image" Target="../media/image1981.png"/><Relationship Id="rId4" Type="http://schemas.openxmlformats.org/officeDocument/2006/relationships/image" Target="../media/image2011.png"/></Relationships>
</file>

<file path=ppt/slides/_rels/slide79.xml.rels><?xml version="1.0" encoding="UTF-8" standalone="yes"?>
<Relationships xmlns="http://schemas.openxmlformats.org/package/2006/relationships"><Relationship Id="rId8" Type="http://schemas.openxmlformats.org/officeDocument/2006/relationships/image" Target="../media/image205.png"/><Relationship Id="rId3" Type="http://schemas.openxmlformats.org/officeDocument/2006/relationships/notesSlide" Target="../notesSlides/notesSlide37.xml"/><Relationship Id="rId7" Type="http://schemas.microsoft.com/office/2011/relationships/inkAction" Target="../ink/inkAction37.xml"/><Relationship Id="rId2" Type="http://schemas.openxmlformats.org/officeDocument/2006/relationships/slideLayout" Target="../slideLayouts/slideLayout2.xml"/><Relationship Id="rId1" Type="http://schemas.openxmlformats.org/officeDocument/2006/relationships/tags" Target="../tags/tag66.xml"/><Relationship Id="rId6" Type="http://schemas.openxmlformats.org/officeDocument/2006/relationships/image" Target="../media/image204.png"/><Relationship Id="rId5" Type="http://schemas.openxmlformats.org/officeDocument/2006/relationships/image" Target="../media/image203.png"/><Relationship Id="rId4" Type="http://schemas.openxmlformats.org/officeDocument/2006/relationships/image" Target="../media/image300.png"/></Relationships>
</file>

<file path=ppt/slides/_rels/slide8.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notesSlide" Target="../notesSlides/notesSlide8.xml"/><Relationship Id="rId7" Type="http://schemas.openxmlformats.org/officeDocument/2006/relationships/image" Target="../media/image33.png"/><Relationship Id="rId2" Type="http://schemas.openxmlformats.org/officeDocument/2006/relationships/slideLayout" Target="../slideLayouts/slideLayout2.xml"/><Relationship Id="rId1" Type="http://schemas.openxmlformats.org/officeDocument/2006/relationships/tags" Target="../tags/tag8.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1.png"/></Relationships>
</file>

<file path=ppt/slides/_rels/slide80.xml.rels><?xml version="1.0" encoding="UTF-8" standalone="yes"?>
<Relationships xmlns="http://schemas.openxmlformats.org/package/2006/relationships"><Relationship Id="rId8" Type="http://schemas.openxmlformats.org/officeDocument/2006/relationships/image" Target="../media/image209.png"/><Relationship Id="rId3" Type="http://schemas.openxmlformats.org/officeDocument/2006/relationships/notesSlide" Target="../notesSlides/notesSlide38.xml"/><Relationship Id="rId7" Type="http://schemas.openxmlformats.org/officeDocument/2006/relationships/image" Target="../media/image208.png"/><Relationship Id="rId2" Type="http://schemas.openxmlformats.org/officeDocument/2006/relationships/slideLayout" Target="../slideLayouts/slideLayout2.xml"/><Relationship Id="rId1" Type="http://schemas.openxmlformats.org/officeDocument/2006/relationships/tags" Target="../tags/tag67.xml"/><Relationship Id="rId6" Type="http://schemas.openxmlformats.org/officeDocument/2006/relationships/image" Target="../media/image207.png"/><Relationship Id="rId5" Type="http://schemas.openxmlformats.org/officeDocument/2006/relationships/image" Target="../media/image206.png"/><Relationship Id="rId10" Type="http://schemas.openxmlformats.org/officeDocument/2006/relationships/image" Target="../media/image210.png"/><Relationship Id="rId4" Type="http://schemas.openxmlformats.org/officeDocument/2006/relationships/image" Target="../media/image300.png"/><Relationship Id="rId9" Type="http://schemas.microsoft.com/office/2011/relationships/inkAction" Target="../ink/inkAction38.xml"/></Relationships>
</file>

<file path=ppt/slides/_rels/slide81.xml.rels><?xml version="1.0" encoding="UTF-8" standalone="yes"?>
<Relationships xmlns="http://schemas.openxmlformats.org/package/2006/relationships"><Relationship Id="rId3" Type="http://schemas.openxmlformats.org/officeDocument/2006/relationships/image" Target="../media/image360.png"/><Relationship Id="rId2" Type="http://schemas.openxmlformats.org/officeDocument/2006/relationships/image" Target="../media/image300.png"/><Relationship Id="rId1" Type="http://schemas.openxmlformats.org/officeDocument/2006/relationships/slideLayout" Target="../slideLayouts/slideLayout2.xml"/><Relationship Id="rId6" Type="http://schemas.openxmlformats.org/officeDocument/2006/relationships/image" Target="../media/image390.png"/><Relationship Id="rId5" Type="http://schemas.openxmlformats.org/officeDocument/2006/relationships/image" Target="../media/image212.png"/><Relationship Id="rId4" Type="http://schemas.openxmlformats.org/officeDocument/2006/relationships/image" Target="../media/image211.png"/></Relationships>
</file>

<file path=ppt/slides/_rels/slide82.xml.rels><?xml version="1.0" encoding="UTF-8" standalone="yes"?>
<Relationships xmlns="http://schemas.openxmlformats.org/package/2006/relationships"><Relationship Id="rId8" Type="http://schemas.openxmlformats.org/officeDocument/2006/relationships/image" Target="../media/image218.png"/><Relationship Id="rId3" Type="http://schemas.openxmlformats.org/officeDocument/2006/relationships/image" Target="../media/image213.png"/><Relationship Id="rId7" Type="http://schemas.microsoft.com/office/2011/relationships/inkAction" Target="../ink/inkAction39.xml"/><Relationship Id="rId2" Type="http://schemas.openxmlformats.org/officeDocument/2006/relationships/slideLayout" Target="../slideLayouts/slideLayout2.xml"/><Relationship Id="rId1" Type="http://schemas.openxmlformats.org/officeDocument/2006/relationships/tags" Target="../tags/tag68.xml"/><Relationship Id="rId6" Type="http://schemas.openxmlformats.org/officeDocument/2006/relationships/image" Target="../media/image217.png"/><Relationship Id="rId5" Type="http://schemas.openxmlformats.org/officeDocument/2006/relationships/image" Target="../media/image216.png"/><Relationship Id="rId4" Type="http://schemas.openxmlformats.org/officeDocument/2006/relationships/image" Target="../media/image215.png"/></Relationships>
</file>

<file path=ppt/slides/_rels/slide83.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image" Target="../media/image219.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8" Type="http://schemas.openxmlformats.org/officeDocument/2006/relationships/image" Target="../media/image461.png"/><Relationship Id="rId3" Type="http://schemas.openxmlformats.org/officeDocument/2006/relationships/notesSlide" Target="../notesSlides/notesSlide39.xml"/><Relationship Id="rId7" Type="http://schemas.openxmlformats.org/officeDocument/2006/relationships/image" Target="../media/image451.png"/><Relationship Id="rId2" Type="http://schemas.openxmlformats.org/officeDocument/2006/relationships/slideLayout" Target="../slideLayouts/slideLayout2.xml"/><Relationship Id="rId1" Type="http://schemas.openxmlformats.org/officeDocument/2006/relationships/tags" Target="../tags/tag69.xml"/><Relationship Id="rId6" Type="http://schemas.openxmlformats.org/officeDocument/2006/relationships/image" Target="../media/image441.png"/><Relationship Id="rId11" Type="http://schemas.openxmlformats.org/officeDocument/2006/relationships/image" Target="../media/image224.png"/><Relationship Id="rId5" Type="http://schemas.openxmlformats.org/officeDocument/2006/relationships/image" Target="../media/image222.png"/><Relationship Id="rId10" Type="http://schemas.microsoft.com/office/2011/relationships/inkAction" Target="../ink/inkAction40.xml"/><Relationship Id="rId4" Type="http://schemas.openxmlformats.org/officeDocument/2006/relationships/image" Target="../media/image221.png"/><Relationship Id="rId9" Type="http://schemas.openxmlformats.org/officeDocument/2006/relationships/image" Target="../media/image223.png"/></Relationships>
</file>

<file path=ppt/slides/_rels/slide85.xml.rels><?xml version="1.0" encoding="UTF-8" standalone="yes"?>
<Relationships xmlns="http://schemas.openxmlformats.org/package/2006/relationships"><Relationship Id="rId8" Type="http://schemas.openxmlformats.org/officeDocument/2006/relationships/image" Target="../media/image230.png"/><Relationship Id="rId3" Type="http://schemas.openxmlformats.org/officeDocument/2006/relationships/image" Target="../media/image225.png"/><Relationship Id="rId7" Type="http://schemas.openxmlformats.org/officeDocument/2006/relationships/image" Target="../media/image229.png"/><Relationship Id="rId2" Type="http://schemas.openxmlformats.org/officeDocument/2006/relationships/slideLayout" Target="../slideLayouts/slideLayout2.xml"/><Relationship Id="rId1" Type="http://schemas.openxmlformats.org/officeDocument/2006/relationships/tags" Target="../tags/tag70.xml"/><Relationship Id="rId6" Type="http://schemas.openxmlformats.org/officeDocument/2006/relationships/image" Target="../media/image228.png"/><Relationship Id="rId11" Type="http://schemas.openxmlformats.org/officeDocument/2006/relationships/image" Target="../media/image232.png"/><Relationship Id="rId5" Type="http://schemas.openxmlformats.org/officeDocument/2006/relationships/image" Target="../media/image227.png"/><Relationship Id="rId10" Type="http://schemas.microsoft.com/office/2011/relationships/inkAction" Target="../ink/inkAction41.xml"/><Relationship Id="rId4" Type="http://schemas.openxmlformats.org/officeDocument/2006/relationships/image" Target="../media/image226.png"/><Relationship Id="rId9" Type="http://schemas.openxmlformats.org/officeDocument/2006/relationships/image" Target="../media/image231.png"/></Relationships>
</file>

<file path=ppt/slides/_rels/slide86.xml.rels><?xml version="1.0" encoding="UTF-8" standalone="yes"?>
<Relationships xmlns="http://schemas.openxmlformats.org/package/2006/relationships"><Relationship Id="rId8" Type="http://schemas.microsoft.com/office/2011/relationships/inkAction" Target="../ink/inkAction42.xml"/><Relationship Id="rId3" Type="http://schemas.openxmlformats.org/officeDocument/2006/relationships/image" Target="../media/image241.png"/><Relationship Id="rId7" Type="http://schemas.openxmlformats.org/officeDocument/2006/relationships/image" Target="../media/image245.png"/><Relationship Id="rId2" Type="http://schemas.openxmlformats.org/officeDocument/2006/relationships/slideLayout" Target="../slideLayouts/slideLayout2.xml"/><Relationship Id="rId1" Type="http://schemas.openxmlformats.org/officeDocument/2006/relationships/tags" Target="../tags/tag71.xml"/><Relationship Id="rId6" Type="http://schemas.openxmlformats.org/officeDocument/2006/relationships/image" Target="../media/image244.png"/><Relationship Id="rId5" Type="http://schemas.openxmlformats.org/officeDocument/2006/relationships/image" Target="../media/image243.png"/><Relationship Id="rId4" Type="http://schemas.openxmlformats.org/officeDocument/2006/relationships/image" Target="../media/image242.png"/><Relationship Id="rId9" Type="http://schemas.openxmlformats.org/officeDocument/2006/relationships/image" Target="../media/image246.png"/></Relationships>
</file>

<file path=ppt/slides/_rels/slide87.xml.rels><?xml version="1.0" encoding="UTF-8" standalone="yes"?>
<Relationships xmlns="http://schemas.openxmlformats.org/package/2006/relationships"><Relationship Id="rId3" Type="http://schemas.openxmlformats.org/officeDocument/2006/relationships/image" Target="../media/image247.png"/><Relationship Id="rId7" Type="http://schemas.openxmlformats.org/officeDocument/2006/relationships/image" Target="../media/image251.png"/><Relationship Id="rId2" Type="http://schemas.openxmlformats.org/officeDocument/2006/relationships/slideLayout" Target="../slideLayouts/slideLayout2.xml"/><Relationship Id="rId1" Type="http://schemas.openxmlformats.org/officeDocument/2006/relationships/tags" Target="../tags/tag72.xml"/><Relationship Id="rId6" Type="http://schemas.openxmlformats.org/officeDocument/2006/relationships/image" Target="../media/image250.png"/><Relationship Id="rId5" Type="http://schemas.openxmlformats.org/officeDocument/2006/relationships/image" Target="../media/image249.png"/><Relationship Id="rId4" Type="http://schemas.openxmlformats.org/officeDocument/2006/relationships/image" Target="../media/image248.png"/></Relationships>
</file>

<file path=ppt/slides/_rels/slide88.xml.rels><?xml version="1.0" encoding="UTF-8" standalone="yes"?>
<Relationships xmlns="http://schemas.openxmlformats.org/package/2006/relationships"><Relationship Id="rId8" Type="http://schemas.microsoft.com/office/2011/relationships/inkAction" Target="../ink/inkAction43.xml"/><Relationship Id="rId3" Type="http://schemas.openxmlformats.org/officeDocument/2006/relationships/image" Target="../media/image2470.png"/><Relationship Id="rId7" Type="http://schemas.openxmlformats.org/officeDocument/2006/relationships/image" Target="../media/image2500.png"/><Relationship Id="rId2" Type="http://schemas.openxmlformats.org/officeDocument/2006/relationships/slideLayout" Target="../slideLayouts/slideLayout2.xml"/><Relationship Id="rId1" Type="http://schemas.openxmlformats.org/officeDocument/2006/relationships/tags" Target="../tags/tag73.xml"/><Relationship Id="rId6" Type="http://schemas.openxmlformats.org/officeDocument/2006/relationships/image" Target="../media/image2490.png"/><Relationship Id="rId5" Type="http://schemas.openxmlformats.org/officeDocument/2006/relationships/image" Target="../media/image2480.png"/><Relationship Id="rId4" Type="http://schemas.openxmlformats.org/officeDocument/2006/relationships/image" Target="../media/image710.png"/><Relationship Id="rId9" Type="http://schemas.openxmlformats.org/officeDocument/2006/relationships/image" Target="../media/image2510.png"/></Relationships>
</file>

<file path=ppt/slides/_rels/slide89.xml.rels><?xml version="1.0" encoding="UTF-8" standalone="yes"?>
<Relationships xmlns="http://schemas.openxmlformats.org/package/2006/relationships"><Relationship Id="rId3" Type="http://schemas.openxmlformats.org/officeDocument/2006/relationships/image" Target="../media/image252.png"/><Relationship Id="rId2" Type="http://schemas.openxmlformats.org/officeDocument/2006/relationships/slideLayout" Target="../slideLayouts/slideLayout2.xml"/><Relationship Id="rId1" Type="http://schemas.openxmlformats.org/officeDocument/2006/relationships/tags" Target="../tags/tag74.xml"/><Relationship Id="rId4" Type="http://schemas.openxmlformats.org/officeDocument/2006/relationships/image" Target="../media/image253.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ags" Target="../tags/tag9.xml"/><Relationship Id="rId4" Type="http://schemas.openxmlformats.org/officeDocument/2006/relationships/image" Target="../media/image35.png"/></Relationships>
</file>

<file path=ppt/slides/_rels/slide90.xml.rels><?xml version="1.0" encoding="UTF-8" standalone="yes"?>
<Relationships xmlns="http://schemas.openxmlformats.org/package/2006/relationships"><Relationship Id="rId8" Type="http://schemas.openxmlformats.org/officeDocument/2006/relationships/image" Target="../media/image149.png"/><Relationship Id="rId18" Type="http://schemas.openxmlformats.org/officeDocument/2006/relationships/image" Target="../media/image24.png"/><Relationship Id="rId3" Type="http://schemas.openxmlformats.org/officeDocument/2006/relationships/notesSlide" Target="../notesSlides/notesSlide40.xml"/><Relationship Id="rId21" Type="http://schemas.openxmlformats.org/officeDocument/2006/relationships/image" Target="../media/image27.png"/><Relationship Id="rId7" Type="http://schemas.openxmlformats.org/officeDocument/2006/relationships/image" Target="../media/image1310.png"/><Relationship Id="rId12" Type="http://schemas.openxmlformats.org/officeDocument/2006/relationships/image" Target="../media/image18.png"/><Relationship Id="rId17" Type="http://schemas.openxmlformats.org/officeDocument/2006/relationships/image" Target="../media/image23.png"/><Relationship Id="rId2" Type="http://schemas.openxmlformats.org/officeDocument/2006/relationships/slideLayout" Target="../slideLayouts/slideLayout2.xml"/><Relationship Id="rId16" Type="http://schemas.openxmlformats.org/officeDocument/2006/relationships/image" Target="../media/image22.png"/><Relationship Id="rId20" Type="http://schemas.openxmlformats.org/officeDocument/2006/relationships/image" Target="../media/image26.png"/><Relationship Id="rId1" Type="http://schemas.openxmlformats.org/officeDocument/2006/relationships/tags" Target="../tags/tag75.xml"/><Relationship Id="rId6" Type="http://schemas.openxmlformats.org/officeDocument/2006/relationships/image" Target="../media/image127.png"/><Relationship Id="rId11" Type="http://schemas.openxmlformats.org/officeDocument/2006/relationships/image" Target="../media/image176.png"/><Relationship Id="rId24" Type="http://schemas.openxmlformats.org/officeDocument/2006/relationships/image" Target="../media/image254.png"/><Relationship Id="rId5" Type="http://schemas.openxmlformats.org/officeDocument/2006/relationships/image" Target="../media/image1710.png"/><Relationship Id="rId15" Type="http://schemas.openxmlformats.org/officeDocument/2006/relationships/image" Target="../media/image21.png"/><Relationship Id="rId23" Type="http://schemas.openxmlformats.org/officeDocument/2006/relationships/image" Target="../media/image2530.png"/><Relationship Id="rId10" Type="http://schemas.openxmlformats.org/officeDocument/2006/relationships/image" Target="../media/image20.png"/><Relationship Id="rId19" Type="http://schemas.openxmlformats.org/officeDocument/2006/relationships/image" Target="../media/image25.png"/><Relationship Id="rId4" Type="http://schemas.openxmlformats.org/officeDocument/2006/relationships/image" Target="../media/image17.png"/><Relationship Id="rId9" Type="http://schemas.openxmlformats.org/officeDocument/2006/relationships/image" Target="../media/image150.png"/><Relationship Id="rId14" Type="http://schemas.openxmlformats.org/officeDocument/2006/relationships/image" Target="../media/image2010.png"/><Relationship Id="rId22" Type="http://schemas.openxmlformats.org/officeDocument/2006/relationships/image" Target="../media/image2520.png"/></Relationships>
</file>

<file path=ppt/slides/_rels/slide91.xml.rels><?xml version="1.0" encoding="UTF-8" standalone="yes"?>
<Relationships xmlns="http://schemas.openxmlformats.org/package/2006/relationships"><Relationship Id="rId8" Type="http://schemas.openxmlformats.org/officeDocument/2006/relationships/image" Target="../media/image258.png"/><Relationship Id="rId13" Type="http://schemas.openxmlformats.org/officeDocument/2006/relationships/image" Target="../media/image263.png"/><Relationship Id="rId18" Type="http://schemas.openxmlformats.org/officeDocument/2006/relationships/image" Target="../media/image268.png"/><Relationship Id="rId3" Type="http://schemas.openxmlformats.org/officeDocument/2006/relationships/notesSlide" Target="../notesSlides/notesSlide41.xml"/><Relationship Id="rId21" Type="http://schemas.openxmlformats.org/officeDocument/2006/relationships/image" Target="../media/image271.png"/><Relationship Id="rId7" Type="http://schemas.openxmlformats.org/officeDocument/2006/relationships/image" Target="../media/image257.png"/><Relationship Id="rId12" Type="http://schemas.openxmlformats.org/officeDocument/2006/relationships/image" Target="../media/image262.png"/><Relationship Id="rId17" Type="http://schemas.openxmlformats.org/officeDocument/2006/relationships/image" Target="../media/image267.png"/><Relationship Id="rId2" Type="http://schemas.openxmlformats.org/officeDocument/2006/relationships/slideLayout" Target="../slideLayouts/slideLayout2.xml"/><Relationship Id="rId16" Type="http://schemas.openxmlformats.org/officeDocument/2006/relationships/image" Target="../media/image266.png"/><Relationship Id="rId20" Type="http://schemas.openxmlformats.org/officeDocument/2006/relationships/image" Target="../media/image270.png"/><Relationship Id="rId1" Type="http://schemas.openxmlformats.org/officeDocument/2006/relationships/tags" Target="../tags/tag76.xml"/><Relationship Id="rId6" Type="http://schemas.openxmlformats.org/officeDocument/2006/relationships/image" Target="../media/image256.png"/><Relationship Id="rId11" Type="http://schemas.openxmlformats.org/officeDocument/2006/relationships/image" Target="../media/image261.png"/><Relationship Id="rId5" Type="http://schemas.openxmlformats.org/officeDocument/2006/relationships/image" Target="../media/image255.png"/><Relationship Id="rId15" Type="http://schemas.openxmlformats.org/officeDocument/2006/relationships/image" Target="../media/image265.png"/><Relationship Id="rId10" Type="http://schemas.openxmlformats.org/officeDocument/2006/relationships/image" Target="../media/image260.png"/><Relationship Id="rId19" Type="http://schemas.openxmlformats.org/officeDocument/2006/relationships/image" Target="../media/image269.png"/><Relationship Id="rId4" Type="http://schemas.openxmlformats.org/officeDocument/2006/relationships/image" Target="../media/image17.png"/><Relationship Id="rId9" Type="http://schemas.openxmlformats.org/officeDocument/2006/relationships/image" Target="../media/image259.png"/><Relationship Id="rId14" Type="http://schemas.openxmlformats.org/officeDocument/2006/relationships/image" Target="../media/image264.png"/></Relationships>
</file>

<file path=ppt/slides/_rels/slide92.xml.rels><?xml version="1.0" encoding="UTF-8" standalone="yes"?>
<Relationships xmlns="http://schemas.openxmlformats.org/package/2006/relationships"><Relationship Id="rId8" Type="http://schemas.openxmlformats.org/officeDocument/2006/relationships/image" Target="../media/image741.png"/><Relationship Id="rId13" Type="http://schemas.openxmlformats.org/officeDocument/2006/relationships/image" Target="../media/image104.jpeg"/><Relationship Id="rId18" Type="http://schemas.openxmlformats.org/officeDocument/2006/relationships/image" Target="../media/image1550.png"/><Relationship Id="rId26" Type="http://schemas.openxmlformats.org/officeDocument/2006/relationships/image" Target="../media/image283.png"/><Relationship Id="rId3" Type="http://schemas.openxmlformats.org/officeDocument/2006/relationships/image" Target="../media/image272.png"/><Relationship Id="rId21" Type="http://schemas.openxmlformats.org/officeDocument/2006/relationships/image" Target="../media/image1570.png"/><Relationship Id="rId12" Type="http://schemas.openxmlformats.org/officeDocument/2006/relationships/image" Target="../media/image103.jpeg"/><Relationship Id="rId17" Type="http://schemas.openxmlformats.org/officeDocument/2006/relationships/image" Target="../media/image279.png"/><Relationship Id="rId25" Type="http://schemas.openxmlformats.org/officeDocument/2006/relationships/image" Target="../media/image282.png"/><Relationship Id="rId2" Type="http://schemas.openxmlformats.org/officeDocument/2006/relationships/slideLayout" Target="../slideLayouts/slideLayout2.xml"/><Relationship Id="rId16" Type="http://schemas.openxmlformats.org/officeDocument/2006/relationships/image" Target="../media/image278.png"/><Relationship Id="rId20" Type="http://schemas.openxmlformats.org/officeDocument/2006/relationships/image" Target="../media/image1560.png"/><Relationship Id="rId29" Type="http://schemas.openxmlformats.org/officeDocument/2006/relationships/image" Target="../media/image1711.png"/><Relationship Id="rId1" Type="http://schemas.openxmlformats.org/officeDocument/2006/relationships/tags" Target="../tags/tag77.xml"/><Relationship Id="rId11" Type="http://schemas.openxmlformats.org/officeDocument/2006/relationships/image" Target="../media/image275.png"/><Relationship Id="rId24" Type="http://schemas.openxmlformats.org/officeDocument/2006/relationships/image" Target="../media/image2810.png"/><Relationship Id="rId32" Type="http://schemas.openxmlformats.org/officeDocument/2006/relationships/image" Target="../media/image285.png"/><Relationship Id="rId5" Type="http://schemas.openxmlformats.org/officeDocument/2006/relationships/image" Target="../media/image99.png"/><Relationship Id="rId15" Type="http://schemas.openxmlformats.org/officeDocument/2006/relationships/image" Target="../media/image277.png"/><Relationship Id="rId28" Type="http://schemas.openxmlformats.org/officeDocument/2006/relationships/image" Target="../media/image1700.png"/><Relationship Id="rId10" Type="http://schemas.openxmlformats.org/officeDocument/2006/relationships/image" Target="../media/image274.png"/><Relationship Id="rId19" Type="http://schemas.openxmlformats.org/officeDocument/2006/relationships/image" Target="../media/image281.png"/><Relationship Id="rId31" Type="http://schemas.openxmlformats.org/officeDocument/2006/relationships/image" Target="../media/image284.png"/><Relationship Id="rId4" Type="http://schemas.openxmlformats.org/officeDocument/2006/relationships/image" Target="../media/image273.png"/><Relationship Id="rId9" Type="http://schemas.openxmlformats.org/officeDocument/2006/relationships/image" Target="../media/image750.png"/><Relationship Id="rId14" Type="http://schemas.openxmlformats.org/officeDocument/2006/relationships/image" Target="../media/image276.png"/><Relationship Id="rId22" Type="http://schemas.openxmlformats.org/officeDocument/2006/relationships/image" Target="../media/image1580.png"/><Relationship Id="rId27" Type="http://schemas.openxmlformats.org/officeDocument/2006/relationships/image" Target="../media/image1690.png"/><Relationship Id="rId30" Type="http://schemas.openxmlformats.org/officeDocument/2006/relationships/image" Target="../media/image1750.png"/></Relationships>
</file>

<file path=ppt/slides/_rels/slide93.xml.rels><?xml version="1.0" encoding="UTF-8" standalone="yes"?>
<Relationships xmlns="http://schemas.openxmlformats.org/package/2006/relationships"><Relationship Id="rId8" Type="http://schemas.openxmlformats.org/officeDocument/2006/relationships/image" Target="../media/image1470.png"/><Relationship Id="rId26" Type="http://schemas.openxmlformats.org/officeDocument/2006/relationships/image" Target="../media/image276.png"/><Relationship Id="rId18" Type="http://schemas.openxmlformats.org/officeDocument/2006/relationships/image" Target="../media/image1550.png"/><Relationship Id="rId3" Type="http://schemas.openxmlformats.org/officeDocument/2006/relationships/image" Target="../media/image99.png"/><Relationship Id="rId21" Type="http://schemas.openxmlformats.org/officeDocument/2006/relationships/image" Target="../media/image1580.png"/><Relationship Id="rId7" Type="http://schemas.openxmlformats.org/officeDocument/2006/relationships/image" Target="../media/image1630.png"/><Relationship Id="rId25" Type="http://schemas.openxmlformats.org/officeDocument/2006/relationships/image" Target="../media/image272.png"/><Relationship Id="rId2" Type="http://schemas.openxmlformats.org/officeDocument/2006/relationships/slideLayout" Target="../slideLayouts/slideLayout2.xml"/><Relationship Id="rId29" Type="http://schemas.openxmlformats.org/officeDocument/2006/relationships/image" Target="../media/image279.png"/><Relationship Id="rId20" Type="http://schemas.openxmlformats.org/officeDocument/2006/relationships/image" Target="../media/image1570.png"/><Relationship Id="rId1" Type="http://schemas.openxmlformats.org/officeDocument/2006/relationships/tags" Target="../tags/tag78.xml"/><Relationship Id="rId6" Type="http://schemas.openxmlformats.org/officeDocument/2006/relationships/image" Target="../media/image1620.png"/><Relationship Id="rId24" Type="http://schemas.openxmlformats.org/officeDocument/2006/relationships/image" Target="../media/image286.png"/><Relationship Id="rId23" Type="http://schemas.openxmlformats.org/officeDocument/2006/relationships/image" Target="../media/image2810.png"/><Relationship Id="rId28" Type="http://schemas.openxmlformats.org/officeDocument/2006/relationships/image" Target="../media/image278.png"/><Relationship Id="rId10" Type="http://schemas.openxmlformats.org/officeDocument/2006/relationships/image" Target="../media/image104.jpeg"/><Relationship Id="rId19" Type="http://schemas.openxmlformats.org/officeDocument/2006/relationships/image" Target="../media/image1560.png"/><Relationship Id="rId31" Type="http://schemas.openxmlformats.org/officeDocument/2006/relationships/image" Target="../media/image287.png"/><Relationship Id="rId9" Type="http://schemas.openxmlformats.org/officeDocument/2006/relationships/image" Target="../media/image103.jpeg"/><Relationship Id="rId22" Type="http://schemas.openxmlformats.org/officeDocument/2006/relationships/image" Target="../media/image275.png"/><Relationship Id="rId27" Type="http://schemas.openxmlformats.org/officeDocument/2006/relationships/image" Target="../media/image277.png"/><Relationship Id="rId30" Type="http://schemas.microsoft.com/office/2011/relationships/inkAction" Target="../ink/inkAction44.xml"/></Relationships>
</file>

<file path=ppt/slides/_rels/slide94.xml.rels><?xml version="1.0" encoding="UTF-8" standalone="yes"?>
<Relationships xmlns="http://schemas.openxmlformats.org/package/2006/relationships"><Relationship Id="rId8" Type="http://schemas.openxmlformats.org/officeDocument/2006/relationships/image" Target="../media/image741.png"/><Relationship Id="rId13" Type="http://schemas.openxmlformats.org/officeDocument/2006/relationships/image" Target="../media/image104.jpeg"/><Relationship Id="rId18" Type="http://schemas.openxmlformats.org/officeDocument/2006/relationships/image" Target="../media/image1550.png"/><Relationship Id="rId26" Type="http://schemas.openxmlformats.org/officeDocument/2006/relationships/image" Target="../media/image2820.png"/><Relationship Id="rId3" Type="http://schemas.openxmlformats.org/officeDocument/2006/relationships/image" Target="../media/image1430.png"/><Relationship Id="rId21" Type="http://schemas.openxmlformats.org/officeDocument/2006/relationships/image" Target="../media/image1580.png"/><Relationship Id="rId7" Type="http://schemas.openxmlformats.org/officeDocument/2006/relationships/image" Target="../media/image99.png"/><Relationship Id="rId12" Type="http://schemas.openxmlformats.org/officeDocument/2006/relationships/image" Target="../media/image103.jpeg"/><Relationship Id="rId17" Type="http://schemas.openxmlformats.org/officeDocument/2006/relationships/image" Target="../media/image1540.png"/><Relationship Id="rId25" Type="http://schemas.microsoft.com/office/2011/relationships/inkAction" Target="../ink/inkAction45.xml"/><Relationship Id="rId2" Type="http://schemas.openxmlformats.org/officeDocument/2006/relationships/slideLayout" Target="../slideLayouts/slideLayout2.xml"/><Relationship Id="rId16" Type="http://schemas.openxmlformats.org/officeDocument/2006/relationships/image" Target="../media/image1530.png"/><Relationship Id="rId20" Type="http://schemas.openxmlformats.org/officeDocument/2006/relationships/image" Target="../media/image1570.png"/><Relationship Id="rId1" Type="http://schemas.openxmlformats.org/officeDocument/2006/relationships/tags" Target="../tags/tag79.xml"/><Relationship Id="rId6" Type="http://schemas.openxmlformats.org/officeDocument/2006/relationships/image" Target="../media/image1460.png"/><Relationship Id="rId11" Type="http://schemas.openxmlformats.org/officeDocument/2006/relationships/image" Target="../media/image275.png"/><Relationship Id="rId24" Type="http://schemas.openxmlformats.org/officeDocument/2006/relationships/image" Target="../media/image2810.png"/><Relationship Id="rId5" Type="http://schemas.openxmlformats.org/officeDocument/2006/relationships/image" Target="../media/image2730.png"/><Relationship Id="rId15" Type="http://schemas.openxmlformats.org/officeDocument/2006/relationships/image" Target="../media/image1520.png"/><Relationship Id="rId23" Type="http://schemas.openxmlformats.org/officeDocument/2006/relationships/image" Target="../media/image2790.png"/><Relationship Id="rId10" Type="http://schemas.openxmlformats.org/officeDocument/2006/relationships/image" Target="../media/image274.png"/><Relationship Id="rId19" Type="http://schemas.openxmlformats.org/officeDocument/2006/relationships/image" Target="../media/image1560.png"/><Relationship Id="rId4" Type="http://schemas.openxmlformats.org/officeDocument/2006/relationships/image" Target="../media/image2720.png"/><Relationship Id="rId9" Type="http://schemas.openxmlformats.org/officeDocument/2006/relationships/image" Target="../media/image750.png"/><Relationship Id="rId14" Type="http://schemas.openxmlformats.org/officeDocument/2006/relationships/image" Target="../media/image1510.png"/><Relationship Id="rId22" Type="http://schemas.openxmlformats.org/officeDocument/2006/relationships/image" Target="../media/image2780.png"/></Relationships>
</file>

<file path=ppt/slides/_rels/slide95.xml.rels><?xml version="1.0" encoding="UTF-8" standalone="yes"?>
<Relationships xmlns="http://schemas.openxmlformats.org/package/2006/relationships"><Relationship Id="rId8" Type="http://schemas.openxmlformats.org/officeDocument/2006/relationships/image" Target="../media/image1470.png"/><Relationship Id="rId26" Type="http://schemas.openxmlformats.org/officeDocument/2006/relationships/image" Target="../media/image331.png"/><Relationship Id="rId13" Type="http://schemas.openxmlformats.org/officeDocument/2006/relationships/image" Target="../media/image1660.png"/><Relationship Id="rId18" Type="http://schemas.openxmlformats.org/officeDocument/2006/relationships/image" Target="../media/image1690.png"/><Relationship Id="rId3" Type="http://schemas.openxmlformats.org/officeDocument/2006/relationships/image" Target="../media/image1590.png"/><Relationship Id="rId21" Type="http://schemas.openxmlformats.org/officeDocument/2006/relationships/image" Target="../media/image1750.png"/><Relationship Id="rId7" Type="http://schemas.openxmlformats.org/officeDocument/2006/relationships/image" Target="../media/image1630.png"/><Relationship Id="rId17" Type="http://schemas.openxmlformats.org/officeDocument/2006/relationships/image" Target="../media/image1680.png"/><Relationship Id="rId25" Type="http://schemas.openxmlformats.org/officeDocument/2006/relationships/image" Target="../media/image2840.png"/><Relationship Id="rId2" Type="http://schemas.openxmlformats.org/officeDocument/2006/relationships/slideLayout" Target="../slideLayouts/slideLayout2.xml"/><Relationship Id="rId16" Type="http://schemas.openxmlformats.org/officeDocument/2006/relationships/image" Target="../media/image1670.png"/><Relationship Id="rId20" Type="http://schemas.openxmlformats.org/officeDocument/2006/relationships/image" Target="../media/image1711.png"/><Relationship Id="rId1" Type="http://schemas.openxmlformats.org/officeDocument/2006/relationships/tags" Target="../tags/tag80.xml"/><Relationship Id="rId6" Type="http://schemas.openxmlformats.org/officeDocument/2006/relationships/image" Target="../media/image1620.png"/><Relationship Id="rId5" Type="http://schemas.openxmlformats.org/officeDocument/2006/relationships/image" Target="../media/image99.png"/><Relationship Id="rId15" Type="http://schemas.openxmlformats.org/officeDocument/2006/relationships/image" Target="../media/image1580.png"/><Relationship Id="rId23" Type="http://schemas.openxmlformats.org/officeDocument/2006/relationships/image" Target="../media/image2810.png"/><Relationship Id="rId28" Type="http://schemas.microsoft.com/office/2011/relationships/inkAction" Target="../ink/inkAction46.xml"/><Relationship Id="rId10" Type="http://schemas.openxmlformats.org/officeDocument/2006/relationships/image" Target="../media/image104.jpeg"/><Relationship Id="rId19" Type="http://schemas.openxmlformats.org/officeDocument/2006/relationships/image" Target="../media/image1700.png"/><Relationship Id="rId4" Type="http://schemas.openxmlformats.org/officeDocument/2006/relationships/image" Target="../media/image1610.png"/><Relationship Id="rId9" Type="http://schemas.openxmlformats.org/officeDocument/2006/relationships/image" Target="../media/image103.jpeg"/><Relationship Id="rId27" Type="http://schemas.openxmlformats.org/officeDocument/2006/relationships/image" Target="../media/image332.png"/><Relationship Id="rId14" Type="http://schemas.openxmlformats.org/officeDocument/2006/relationships/image" Target="../media/image1570.png"/><Relationship Id="rId22" Type="http://schemas.openxmlformats.org/officeDocument/2006/relationships/image" Target="../media/image275.png"/></Relationships>
</file>

<file path=ppt/slides/_rels/slide96.xml.rels><?xml version="1.0" encoding="UTF-8" standalone="yes"?>
<Relationships xmlns="http://schemas.openxmlformats.org/package/2006/relationships"><Relationship Id="rId3" Type="http://schemas.openxmlformats.org/officeDocument/2006/relationships/image" Target="../media/image291.png"/><Relationship Id="rId2" Type="http://schemas.openxmlformats.org/officeDocument/2006/relationships/slideLayout" Target="../slideLayouts/slideLayout2.xml"/><Relationship Id="rId1" Type="http://schemas.openxmlformats.org/officeDocument/2006/relationships/tags" Target="../tags/tag81.xml"/><Relationship Id="rId6" Type="http://schemas.openxmlformats.org/officeDocument/2006/relationships/image" Target="../media/image294.png"/><Relationship Id="rId5" Type="http://schemas.openxmlformats.org/officeDocument/2006/relationships/image" Target="../media/image293.png"/><Relationship Id="rId4" Type="http://schemas.openxmlformats.org/officeDocument/2006/relationships/image" Target="../media/image292.png"/></Relationships>
</file>

<file path=ppt/slides/_rels/slide97.xml.rels><?xml version="1.0" encoding="UTF-8" standalone="yes"?>
<Relationships xmlns="http://schemas.openxmlformats.org/package/2006/relationships"><Relationship Id="rId8" Type="http://schemas.openxmlformats.org/officeDocument/2006/relationships/image" Target="../media/image103.jpeg"/><Relationship Id="rId13" Type="http://schemas.openxmlformats.org/officeDocument/2006/relationships/image" Target="../media/image1670.png"/><Relationship Id="rId18" Type="http://schemas.openxmlformats.org/officeDocument/2006/relationships/image" Target="../media/image1750.png"/><Relationship Id="rId3" Type="http://schemas.openxmlformats.org/officeDocument/2006/relationships/image" Target="../media/image295.png"/><Relationship Id="rId21" Type="http://schemas.openxmlformats.org/officeDocument/2006/relationships/image" Target="../media/image275.png"/><Relationship Id="rId7" Type="http://schemas.openxmlformats.org/officeDocument/2006/relationships/image" Target="../media/image1470.png"/><Relationship Id="rId12" Type="http://schemas.openxmlformats.org/officeDocument/2006/relationships/image" Target="../media/image1580.png"/><Relationship Id="rId17" Type="http://schemas.openxmlformats.org/officeDocument/2006/relationships/image" Target="../media/image1711.png"/><Relationship Id="rId2" Type="http://schemas.openxmlformats.org/officeDocument/2006/relationships/slideLayout" Target="../slideLayouts/slideLayout2.xml"/><Relationship Id="rId16" Type="http://schemas.openxmlformats.org/officeDocument/2006/relationships/image" Target="../media/image1700.png"/><Relationship Id="rId20" Type="http://schemas.openxmlformats.org/officeDocument/2006/relationships/image" Target="../media/image289.png"/><Relationship Id="rId1" Type="http://schemas.openxmlformats.org/officeDocument/2006/relationships/tags" Target="../tags/tag82.xml"/><Relationship Id="rId6" Type="http://schemas.openxmlformats.org/officeDocument/2006/relationships/image" Target="../media/image1630.png"/><Relationship Id="rId11" Type="http://schemas.openxmlformats.org/officeDocument/2006/relationships/image" Target="../media/image1570.png"/><Relationship Id="rId5" Type="http://schemas.openxmlformats.org/officeDocument/2006/relationships/image" Target="../media/image1620.png"/><Relationship Id="rId15" Type="http://schemas.openxmlformats.org/officeDocument/2006/relationships/image" Target="../media/image1690.png"/><Relationship Id="rId10" Type="http://schemas.openxmlformats.org/officeDocument/2006/relationships/image" Target="../media/image1660.png"/><Relationship Id="rId19" Type="http://schemas.openxmlformats.org/officeDocument/2006/relationships/image" Target="../media/image288.png"/><Relationship Id="rId4" Type="http://schemas.openxmlformats.org/officeDocument/2006/relationships/image" Target="../media/image99.png"/><Relationship Id="rId9" Type="http://schemas.openxmlformats.org/officeDocument/2006/relationships/image" Target="../media/image104.jpeg"/><Relationship Id="rId14" Type="http://schemas.openxmlformats.org/officeDocument/2006/relationships/image" Target="../media/image1680.png"/><Relationship Id="rId22" Type="http://schemas.openxmlformats.org/officeDocument/2006/relationships/image" Target="../media/image2810.png"/></Relationships>
</file>

<file path=ppt/slides/_rels/slide98.xml.rels><?xml version="1.0" encoding="UTF-8" standalone="yes"?>
<Relationships xmlns="http://schemas.openxmlformats.org/package/2006/relationships"><Relationship Id="rId8" Type="http://schemas.openxmlformats.org/officeDocument/2006/relationships/image" Target="../media/image750.png"/><Relationship Id="rId13" Type="http://schemas.openxmlformats.org/officeDocument/2006/relationships/image" Target="../media/image1880.png"/><Relationship Id="rId18" Type="http://schemas.openxmlformats.org/officeDocument/2006/relationships/image" Target="../media/image1940.png"/><Relationship Id="rId26" Type="http://schemas.openxmlformats.org/officeDocument/2006/relationships/image" Target="../media/image2930.png"/><Relationship Id="rId3" Type="http://schemas.openxmlformats.org/officeDocument/2006/relationships/notesSlide" Target="../notesSlides/notesSlide42.xml"/><Relationship Id="rId21" Type="http://schemas.openxmlformats.org/officeDocument/2006/relationships/image" Target="../media/image1960.png"/><Relationship Id="rId7" Type="http://schemas.openxmlformats.org/officeDocument/2006/relationships/image" Target="../media/image741.png"/><Relationship Id="rId17" Type="http://schemas.openxmlformats.org/officeDocument/2006/relationships/image" Target="../media/image1930.png"/><Relationship Id="rId25" Type="http://schemas.openxmlformats.org/officeDocument/2006/relationships/image" Target="../media/image2920.png"/><Relationship Id="rId2" Type="http://schemas.openxmlformats.org/officeDocument/2006/relationships/slideLayout" Target="../slideLayouts/slideLayout2.xml"/><Relationship Id="rId16" Type="http://schemas.openxmlformats.org/officeDocument/2006/relationships/image" Target="../media/image1920.png"/><Relationship Id="rId20" Type="http://schemas.openxmlformats.org/officeDocument/2006/relationships/image" Target="../media/image1570.png"/><Relationship Id="rId29" Type="http://schemas.openxmlformats.org/officeDocument/2006/relationships/image" Target="../media/image2950.png"/><Relationship Id="rId1" Type="http://schemas.openxmlformats.org/officeDocument/2006/relationships/tags" Target="../tags/tag83.xml"/><Relationship Id="rId11" Type="http://schemas.openxmlformats.org/officeDocument/2006/relationships/image" Target="../media/image104.jpeg"/><Relationship Id="rId24" Type="http://schemas.openxmlformats.org/officeDocument/2006/relationships/image" Target="../media/image2910.png"/><Relationship Id="rId5" Type="http://schemas.openxmlformats.org/officeDocument/2006/relationships/image" Target="../media/image99.png"/><Relationship Id="rId15" Type="http://schemas.openxmlformats.org/officeDocument/2006/relationships/image" Target="../media/image1910.png"/><Relationship Id="rId23" Type="http://schemas.openxmlformats.org/officeDocument/2006/relationships/image" Target="../media/image2810.png"/><Relationship Id="rId28" Type="http://schemas.microsoft.com/office/2011/relationships/inkAction" Target="../ink/inkAction47.xml"/><Relationship Id="rId10" Type="http://schemas.openxmlformats.org/officeDocument/2006/relationships/image" Target="../media/image103.jpeg"/><Relationship Id="rId19" Type="http://schemas.openxmlformats.org/officeDocument/2006/relationships/image" Target="../media/image1950.png"/><Relationship Id="rId4" Type="http://schemas.openxmlformats.org/officeDocument/2006/relationships/image" Target="../media/image1850.png"/><Relationship Id="rId9" Type="http://schemas.openxmlformats.org/officeDocument/2006/relationships/image" Target="../media/image1470.png"/><Relationship Id="rId14" Type="http://schemas.openxmlformats.org/officeDocument/2006/relationships/image" Target="../media/image1890.png"/><Relationship Id="rId22" Type="http://schemas.openxmlformats.org/officeDocument/2006/relationships/image" Target="../media/image275.png"/><Relationship Id="rId27" Type="http://schemas.openxmlformats.org/officeDocument/2006/relationships/image" Target="../media/image2940.png"/></Relationships>
</file>

<file path=ppt/slides/_rels/slide99.xml.rels><?xml version="1.0" encoding="UTF-8" standalone="yes"?>
<Relationships xmlns="http://schemas.openxmlformats.org/package/2006/relationships"><Relationship Id="rId8" Type="http://schemas.openxmlformats.org/officeDocument/2006/relationships/image" Target="../media/image1470.png"/><Relationship Id="rId18" Type="http://schemas.openxmlformats.org/officeDocument/2006/relationships/image" Target="../media/image104.jpeg"/><Relationship Id="rId13" Type="http://schemas.openxmlformats.org/officeDocument/2006/relationships/image" Target="../media/image275.png"/><Relationship Id="rId26" Type="http://schemas.openxmlformats.org/officeDocument/2006/relationships/image" Target="../media/image15300.png"/><Relationship Id="rId3" Type="http://schemas.openxmlformats.org/officeDocument/2006/relationships/image" Target="../media/image1970.png"/><Relationship Id="rId21" Type="http://schemas.openxmlformats.org/officeDocument/2006/relationships/image" Target="../media/image19500.png"/><Relationship Id="rId7" Type="http://schemas.openxmlformats.org/officeDocument/2006/relationships/image" Target="../media/image1630.png"/><Relationship Id="rId17" Type="http://schemas.openxmlformats.org/officeDocument/2006/relationships/image" Target="../media/image103.jpeg"/><Relationship Id="rId25" Type="http://schemas.openxmlformats.org/officeDocument/2006/relationships/image" Target="../media/image15200.png"/><Relationship Id="rId2" Type="http://schemas.openxmlformats.org/officeDocument/2006/relationships/slideLayout" Target="../slideLayouts/slideLayout2.xml"/><Relationship Id="rId16" Type="http://schemas.openxmlformats.org/officeDocument/2006/relationships/image" Target="../media/image99.png"/><Relationship Id="rId20" Type="http://schemas.openxmlformats.org/officeDocument/2006/relationships/image" Target="../media/image335.png"/><Relationship Id="rId1" Type="http://schemas.openxmlformats.org/officeDocument/2006/relationships/tags" Target="../tags/tag84.xml"/><Relationship Id="rId6" Type="http://schemas.openxmlformats.org/officeDocument/2006/relationships/image" Target="../media/image1620.png"/><Relationship Id="rId24" Type="http://schemas.openxmlformats.org/officeDocument/2006/relationships/image" Target="../media/image15100.png"/><Relationship Id="rId15" Type="http://schemas.openxmlformats.org/officeDocument/2006/relationships/image" Target="../media/image333.png"/><Relationship Id="rId23" Type="http://schemas.openxmlformats.org/officeDocument/2006/relationships/image" Target="../media/image19600.png"/><Relationship Id="rId28" Type="http://schemas.openxmlformats.org/officeDocument/2006/relationships/image" Target="../media/image15500.png"/><Relationship Id="rId19" Type="http://schemas.openxmlformats.org/officeDocument/2006/relationships/image" Target="../media/image334.png"/><Relationship Id="rId14" Type="http://schemas.openxmlformats.org/officeDocument/2006/relationships/image" Target="../media/image2810.png"/><Relationship Id="rId22" Type="http://schemas.openxmlformats.org/officeDocument/2006/relationships/image" Target="../media/image15700.png"/><Relationship Id="rId27" Type="http://schemas.openxmlformats.org/officeDocument/2006/relationships/image" Target="../media/image1540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87BBB1-B754-4383-91AF-F8DE25C77D95}"/>
              </a:ext>
            </a:extLst>
          </p:cNvPr>
          <p:cNvSpPr>
            <a:spLocks noGrp="1"/>
          </p:cNvSpPr>
          <p:nvPr>
            <p:ph type="ctrTitle"/>
          </p:nvPr>
        </p:nvSpPr>
        <p:spPr>
          <a:xfrm>
            <a:off x="0" y="0"/>
            <a:ext cx="12192000" cy="2114550"/>
          </a:xfrm>
        </p:spPr>
        <p:txBody>
          <a:bodyPr>
            <a:normAutofit fontScale="90000"/>
          </a:bodyPr>
          <a:lstStyle/>
          <a:p>
            <a:pPr algn="l"/>
            <a:r>
              <a:rPr lang="en-US" b="1" dirty="0">
                <a:solidFill>
                  <a:srgbClr val="0070C0"/>
                </a:solidFill>
              </a:rPr>
              <a:t>Relativity 105:</a:t>
            </a:r>
            <a:br>
              <a:rPr lang="en-US" b="1" dirty="0">
                <a:solidFill>
                  <a:srgbClr val="0070C0"/>
                </a:solidFill>
              </a:rPr>
            </a:br>
            <a:r>
              <a:rPr lang="en-US" sz="8000" b="1" dirty="0">
                <a:solidFill>
                  <a:srgbClr val="0070C0"/>
                </a:solidFill>
              </a:rPr>
              <a:t>Acceleration In Special Relativity</a:t>
            </a:r>
            <a:endParaRPr lang="en-CA" b="1" dirty="0">
              <a:solidFill>
                <a:srgbClr val="0070C0"/>
              </a:solidFill>
            </a:endParaRPr>
          </a:p>
        </p:txBody>
      </p:sp>
      <p:sp>
        <p:nvSpPr>
          <p:cNvPr id="7" name="Subtitle 2">
            <a:extLst>
              <a:ext uri="{FF2B5EF4-FFF2-40B4-BE49-F238E27FC236}">
                <a16:creationId xmlns:a16="http://schemas.microsoft.com/office/drawing/2014/main" id="{830F8C65-4898-47A5-BDBC-A47D0B321C19}"/>
              </a:ext>
            </a:extLst>
          </p:cNvPr>
          <p:cNvSpPr>
            <a:spLocks noGrp="1"/>
          </p:cNvSpPr>
          <p:nvPr>
            <p:ph type="subTitle" idx="1"/>
          </p:nvPr>
        </p:nvSpPr>
        <p:spPr>
          <a:xfrm>
            <a:off x="477906" y="2133600"/>
            <a:ext cx="11452837" cy="4034118"/>
          </a:xfrm>
        </p:spPr>
        <p:txBody>
          <a:bodyPr>
            <a:normAutofit/>
          </a:bodyPr>
          <a:lstStyle/>
          <a:p>
            <a:pPr marL="857250" indent="-857250" algn="l">
              <a:buFont typeface="+mj-lt"/>
              <a:buAutoNum type="alphaLcPeriod"/>
            </a:pPr>
            <a:r>
              <a:rPr lang="en-US" sz="3800" dirty="0"/>
              <a:t>Hyperbolic Motion (acceleration), </a:t>
            </a:r>
            <a:r>
              <a:rPr lang="en-US" sz="3800" dirty="0" err="1"/>
              <a:t>Rindler</a:t>
            </a:r>
            <a:r>
              <a:rPr lang="en-US" sz="3800" dirty="0"/>
              <a:t> Horizon</a:t>
            </a:r>
          </a:p>
          <a:p>
            <a:pPr marL="857250" indent="-857250" algn="l">
              <a:buFont typeface="+mj-lt"/>
              <a:buAutoNum type="alphaLcPeriod"/>
            </a:pPr>
            <a:r>
              <a:rPr lang="en-US" sz="3800" dirty="0" err="1"/>
              <a:t>Rindler</a:t>
            </a:r>
            <a:r>
              <a:rPr lang="en-US" sz="3800" dirty="0"/>
              <a:t> Coordinates and Bell’s Spaceship Paradox</a:t>
            </a:r>
          </a:p>
          <a:p>
            <a:pPr marL="857250" indent="-857250" algn="l">
              <a:buFont typeface="+mj-lt"/>
              <a:buAutoNum type="alphaLcPeriod"/>
            </a:pPr>
            <a:r>
              <a:rPr lang="en-US" sz="3800" dirty="0">
                <a:solidFill>
                  <a:srgbClr val="FF0000"/>
                </a:solidFill>
              </a:rPr>
              <a:t>Basis Vectors/Jacobian in Curvilinear Coordinates</a:t>
            </a:r>
          </a:p>
          <a:p>
            <a:pPr marL="857250" indent="-857250" algn="l">
              <a:buFont typeface="+mj-lt"/>
              <a:buAutoNum type="alphaLcPeriod"/>
            </a:pPr>
            <a:r>
              <a:rPr lang="en-US" sz="3800" dirty="0"/>
              <a:t>The Proper Time Along Curves and Twin Paradox</a:t>
            </a:r>
          </a:p>
          <a:p>
            <a:pPr marL="857250" indent="-857250" algn="l">
              <a:buFont typeface="+mj-lt"/>
              <a:buAutoNum type="alphaLcPeriod"/>
            </a:pPr>
            <a:r>
              <a:rPr lang="en-US" sz="3800" dirty="0"/>
              <a:t>Covariant Derivative</a:t>
            </a:r>
          </a:p>
          <a:p>
            <a:pPr marL="857250" indent="-857250" algn="l">
              <a:buFont typeface="+mj-lt"/>
              <a:buAutoNum type="alphaLcPeriod"/>
            </a:pPr>
            <a:r>
              <a:rPr lang="en-US" sz="3800" dirty="0"/>
              <a:t>Geodesic Curves (inertial frames/zero forces)</a:t>
            </a:r>
          </a:p>
        </p:txBody>
      </p:sp>
      <mc:AlternateContent xmlns:mc="http://schemas.openxmlformats.org/markup-compatibility/2006" xmlns:p14="http://schemas.microsoft.com/office/powerpoint/2010/main" xmlns:iact="http://schemas.microsoft.com/office/powerpoint/2014/inkAction">
        <mc:Choice Requires="p14 iact">
          <p:contentPart p14:bwMode="auto" r:id="rId4">
            <p14:nvContentPartPr>
              <p14:cNvPr id="3" name="Ink 2">
                <a:extLst>
                  <a:ext uri="{FF2B5EF4-FFF2-40B4-BE49-F238E27FC236}">
                    <a16:creationId xmlns:a16="http://schemas.microsoft.com/office/drawing/2014/main" id="{F3C06FA1-91B4-4EE2-8972-173425FD91D7}"/>
                  </a:ext>
                </a:extLst>
              </p14:cNvPr>
              <p14:cNvContentPartPr/>
              <p14:nvPr>
                <p:extLst>
                  <p:ext uri="{42D2F446-02D8-4167-A562-619A0277C38B}">
                    <p15:isNarration xmlns:p15="http://schemas.microsoft.com/office/powerpoint/2012/main" val="1"/>
                  </p:ext>
                </p:extLst>
              </p14:nvPr>
            </p14:nvContentPartPr>
            <p14:xfrm>
              <a:off x="141120" y="3496320"/>
              <a:ext cx="383400" cy="520200"/>
            </p14:xfrm>
          </p:contentPart>
        </mc:Choice>
        <mc:Fallback xmlns="">
          <p:pic>
            <p:nvPicPr>
              <p:cNvPr id="3" name="Ink 2">
                <a:extLst>
                  <a:ext uri="{FF2B5EF4-FFF2-40B4-BE49-F238E27FC236}">
                    <a16:creationId xmlns:a16="http://schemas.microsoft.com/office/drawing/2014/main" id="{F3C06FA1-91B4-4EE2-8972-173425FD91D7}"/>
                  </a:ext>
                </a:extLst>
              </p:cNvPr>
              <p:cNvPicPr>
                <a:picLocks noGrp="1" noRot="1" noChangeAspect="1" noMove="1" noResize="1" noEditPoints="1" noAdjustHandles="1" noChangeArrowheads="1" noChangeShapeType="1"/>
              </p:cNvPicPr>
              <p:nvPr/>
            </p:nvPicPr>
            <p:blipFill>
              <a:blip r:embed="rId5"/>
              <a:stretch>
                <a:fillRect/>
              </a:stretch>
            </p:blipFill>
            <p:spPr>
              <a:xfrm>
                <a:off x="131760" y="3486960"/>
                <a:ext cx="402120" cy="538920"/>
              </a:xfrm>
              <a:prstGeom prst="rect">
                <a:avLst/>
              </a:prstGeom>
            </p:spPr>
          </p:pic>
        </mc:Fallback>
      </mc:AlternateContent>
    </p:spTree>
    <p:custDataLst>
      <p:tags r:id="rId1"/>
    </p:custDataLst>
    <p:extLst>
      <p:ext uri="{BB962C8B-B14F-4D97-AF65-F5344CB8AC3E}">
        <p14:creationId xmlns:p14="http://schemas.microsoft.com/office/powerpoint/2010/main" val="3020265664"/>
      </p:ext>
    </p:extLst>
  </p:cSld>
  <p:clrMapOvr>
    <a:masterClrMapping/>
  </p:clrMapOvr>
  <mc:AlternateContent xmlns:mc="http://schemas.openxmlformats.org/markup-compatibility/2006" xmlns:p14="http://schemas.microsoft.com/office/powerpoint/2010/main">
    <mc:Choice Requires="p14">
      <p:transition spd="slow" p14:dur="2000" advTm="16851"/>
    </mc:Choice>
    <mc:Fallback xmlns="">
      <p:transition spd="slow" advTm="1685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cmd type="call" cmd="playFrom(0.0)">
                                      <p:cBhvr>
                                        <p:cTn id="7"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9776394-7B48-4040-8333-4C612CE0A0A1}"/>
              </a:ext>
            </a:extLst>
          </p:cNvPr>
          <p:cNvSpPr txBox="1"/>
          <p:nvPr/>
        </p:nvSpPr>
        <p:spPr>
          <a:xfrm flipH="1">
            <a:off x="283429" y="318052"/>
            <a:ext cx="6606873" cy="707886"/>
          </a:xfrm>
          <a:prstGeom prst="rect">
            <a:avLst/>
          </a:prstGeom>
          <a:noFill/>
        </p:spPr>
        <p:txBody>
          <a:bodyPr wrap="square" rtlCol="0">
            <a:spAutoFit/>
          </a:bodyPr>
          <a:lstStyle/>
          <a:p>
            <a:r>
              <a:rPr lang="en-US" sz="4000" dirty="0"/>
              <a:t>1. Multivariable Chain Rule </a:t>
            </a:r>
            <a:endParaRPr lang="en-CA" sz="4000" dirty="0"/>
          </a:p>
        </p:txBody>
      </p:sp>
      <p:sp>
        <p:nvSpPr>
          <p:cNvPr id="6" name="TextBox 5">
            <a:extLst>
              <a:ext uri="{FF2B5EF4-FFF2-40B4-BE49-F238E27FC236}">
                <a16:creationId xmlns:a16="http://schemas.microsoft.com/office/drawing/2014/main" id="{B4FCBA2A-C402-4A68-8A9E-A2074CD48D80}"/>
              </a:ext>
            </a:extLst>
          </p:cNvPr>
          <p:cNvSpPr txBox="1"/>
          <p:nvPr/>
        </p:nvSpPr>
        <p:spPr>
          <a:xfrm flipH="1">
            <a:off x="276802" y="3571461"/>
            <a:ext cx="7438448" cy="707886"/>
          </a:xfrm>
          <a:prstGeom prst="rect">
            <a:avLst/>
          </a:prstGeom>
          <a:noFill/>
        </p:spPr>
        <p:txBody>
          <a:bodyPr wrap="square" rtlCol="0">
            <a:spAutoFit/>
          </a:bodyPr>
          <a:lstStyle/>
          <a:p>
            <a:r>
              <a:rPr lang="en-US" sz="4000" dirty="0"/>
              <a:t>2. Basis Vectors as Tangent Vectors</a:t>
            </a:r>
            <a:endParaRPr lang="en-CA" sz="4000"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D06C8A7A-98D0-4B08-826F-F872C220B245}"/>
                  </a:ext>
                </a:extLst>
              </p:cNvPr>
              <p:cNvSpPr txBox="1"/>
              <p:nvPr/>
            </p:nvSpPr>
            <p:spPr>
              <a:xfrm flipH="1">
                <a:off x="1409861" y="4558745"/>
                <a:ext cx="2816754" cy="1583126"/>
              </a:xfrm>
              <a:prstGeom prst="rect">
                <a:avLst/>
              </a:prstGeom>
              <a:noFill/>
            </p:spPr>
            <p:txBody>
              <a:bodyPr wrap="square" rtlCol="0">
                <a:spAutoFit/>
              </a:bodyPr>
              <a:lstStyle/>
              <a:p>
                <a14:m>
                  <m:oMath xmlns:m="http://schemas.openxmlformats.org/officeDocument/2006/math">
                    <m:acc>
                      <m:accPr>
                        <m:chr m:val="⃗"/>
                        <m:ctrlPr>
                          <a:rPr lang="en-US" sz="6000" b="0" i="1" smtClean="0">
                            <a:solidFill>
                              <a:srgbClr val="002060"/>
                            </a:solidFill>
                            <a:latin typeface="Cambria Math" panose="02040503050406030204" pitchFamily="18" charset="0"/>
                          </a:rPr>
                        </m:ctrlPr>
                      </m:accPr>
                      <m:e>
                        <m:sSub>
                          <m:sSubPr>
                            <m:ctrlPr>
                              <a:rPr lang="en-US" sz="6000" b="0" i="1" smtClean="0">
                                <a:solidFill>
                                  <a:srgbClr val="002060"/>
                                </a:solidFill>
                                <a:latin typeface="Cambria Math" panose="02040503050406030204" pitchFamily="18" charset="0"/>
                              </a:rPr>
                            </m:ctrlPr>
                          </m:sSubPr>
                          <m:e>
                            <m:r>
                              <a:rPr lang="en-US" sz="6000" b="0" i="1" smtClean="0">
                                <a:solidFill>
                                  <a:srgbClr val="002060"/>
                                </a:solidFill>
                                <a:latin typeface="Cambria Math" panose="02040503050406030204" pitchFamily="18" charset="0"/>
                              </a:rPr>
                              <m:t>𝑒</m:t>
                            </m:r>
                          </m:e>
                          <m:sub>
                            <m:r>
                              <a:rPr lang="en-US" sz="6000" b="0" i="1" smtClean="0">
                                <a:solidFill>
                                  <a:srgbClr val="002060"/>
                                </a:solidFill>
                                <a:latin typeface="Cambria Math" panose="02040503050406030204" pitchFamily="18" charset="0"/>
                              </a:rPr>
                              <m:t>𝑥</m:t>
                            </m:r>
                          </m:sub>
                        </m:sSub>
                      </m:e>
                    </m:acc>
                    <m:r>
                      <a:rPr lang="en-US" sz="6000" b="0" i="1" smtClean="0">
                        <a:latin typeface="Cambria Math" panose="02040503050406030204" pitchFamily="18" charset="0"/>
                      </a:rPr>
                      <m:t>=</m:t>
                    </m:r>
                    <m:f>
                      <m:fPr>
                        <m:ctrlPr>
                          <a:rPr lang="en-US" sz="6000" b="0" i="1" smtClean="0">
                            <a:latin typeface="Cambria Math" panose="02040503050406030204" pitchFamily="18" charset="0"/>
                          </a:rPr>
                        </m:ctrlPr>
                      </m:fPr>
                      <m:num>
                        <m:r>
                          <a:rPr lang="en-US" sz="6000" i="1">
                            <a:latin typeface="Cambria Math" panose="02040503050406030204" pitchFamily="18" charset="0"/>
                          </a:rPr>
                          <m:t>𝜕</m:t>
                        </m:r>
                        <m:acc>
                          <m:accPr>
                            <m:chr m:val="⃗"/>
                            <m:ctrlPr>
                              <a:rPr lang="en-US" sz="6000" b="0" i="1" smtClean="0">
                                <a:solidFill>
                                  <a:srgbClr val="7030A0"/>
                                </a:solidFill>
                                <a:latin typeface="Cambria Math" panose="02040503050406030204" pitchFamily="18" charset="0"/>
                              </a:rPr>
                            </m:ctrlPr>
                          </m:accPr>
                          <m:e>
                            <m:r>
                              <a:rPr lang="en-US" sz="6000" b="0" i="1" smtClean="0">
                                <a:solidFill>
                                  <a:srgbClr val="7030A0"/>
                                </a:solidFill>
                                <a:latin typeface="Cambria Math" panose="02040503050406030204" pitchFamily="18" charset="0"/>
                              </a:rPr>
                              <m:t>𝑆</m:t>
                            </m:r>
                          </m:e>
                        </m:acc>
                      </m:num>
                      <m:den>
                        <m:r>
                          <a:rPr lang="en-US" sz="6000" b="0" i="1" smtClean="0">
                            <a:latin typeface="Cambria Math" panose="02040503050406030204" pitchFamily="18" charset="0"/>
                          </a:rPr>
                          <m:t>𝜕</m:t>
                        </m:r>
                        <m:r>
                          <a:rPr lang="en-US" sz="6000" b="0" i="1" smtClean="0">
                            <a:solidFill>
                              <a:srgbClr val="0070C0"/>
                            </a:solidFill>
                            <a:latin typeface="Cambria Math" panose="02040503050406030204" pitchFamily="18" charset="0"/>
                          </a:rPr>
                          <m:t>𝑥</m:t>
                        </m:r>
                      </m:den>
                    </m:f>
                  </m:oMath>
                </a14:m>
                <a:r>
                  <a:rPr lang="en-CA" sz="4000" dirty="0"/>
                  <a:t> </a:t>
                </a:r>
              </a:p>
            </p:txBody>
          </p:sp>
        </mc:Choice>
        <mc:Fallback xmlns="">
          <p:sp>
            <p:nvSpPr>
              <p:cNvPr id="8" name="TextBox 7">
                <a:extLst>
                  <a:ext uri="{FF2B5EF4-FFF2-40B4-BE49-F238E27FC236}">
                    <a16:creationId xmlns:a16="http://schemas.microsoft.com/office/drawing/2014/main" id="{D06C8A7A-98D0-4B08-826F-F872C220B245}"/>
                  </a:ext>
                </a:extLst>
              </p:cNvPr>
              <p:cNvSpPr txBox="1">
                <a:spLocks noRot="1" noChangeAspect="1" noMove="1" noResize="1" noEditPoints="1" noAdjustHandles="1" noChangeArrowheads="1" noChangeShapeType="1" noTextEdit="1"/>
              </p:cNvSpPr>
              <p:nvPr/>
            </p:nvSpPr>
            <p:spPr>
              <a:xfrm flipH="1">
                <a:off x="1409861" y="4558745"/>
                <a:ext cx="2816754" cy="1583126"/>
              </a:xfrm>
              <a:prstGeom prst="rect">
                <a:avLst/>
              </a:prstGeom>
              <a:blipFill>
                <a:blip r:embed="rId3"/>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D7A4E20B-5D10-4845-960D-7871871649BD}"/>
                  </a:ext>
                </a:extLst>
              </p:cNvPr>
              <p:cNvSpPr txBox="1"/>
              <p:nvPr/>
            </p:nvSpPr>
            <p:spPr>
              <a:xfrm flipH="1">
                <a:off x="939407" y="1318590"/>
                <a:ext cx="6056911" cy="1552989"/>
              </a:xfrm>
              <a:prstGeom prst="rect">
                <a:avLst/>
              </a:prstGeom>
              <a:noFill/>
            </p:spPr>
            <p:txBody>
              <a:bodyPr wrap="square" rtlCol="0">
                <a:spAutoFit/>
              </a:bodyPr>
              <a:lstStyle/>
              <a:p>
                <a14:m>
                  <m:oMath xmlns:m="http://schemas.openxmlformats.org/officeDocument/2006/math">
                    <m:f>
                      <m:fPr>
                        <m:ctrlPr>
                          <a:rPr lang="en-US" sz="6000" b="0" i="1" smtClean="0">
                            <a:solidFill>
                              <a:schemeClr val="tx1"/>
                            </a:solidFill>
                            <a:latin typeface="Cambria Math" panose="02040503050406030204" pitchFamily="18" charset="0"/>
                          </a:rPr>
                        </m:ctrlPr>
                      </m:fPr>
                      <m:num>
                        <m:r>
                          <a:rPr lang="en-US" sz="6000" b="0" i="1" smtClean="0">
                            <a:solidFill>
                              <a:schemeClr val="tx1"/>
                            </a:solidFill>
                            <a:latin typeface="Cambria Math" panose="02040503050406030204" pitchFamily="18" charset="0"/>
                          </a:rPr>
                          <m:t>𝑑</m:t>
                        </m:r>
                        <m:r>
                          <a:rPr lang="en-US" sz="6000" b="0" i="1" smtClean="0">
                            <a:solidFill>
                              <a:srgbClr val="FF0000"/>
                            </a:solidFill>
                            <a:latin typeface="Cambria Math" panose="02040503050406030204" pitchFamily="18" charset="0"/>
                          </a:rPr>
                          <m:t>𝑓</m:t>
                        </m:r>
                      </m:num>
                      <m:den>
                        <m:r>
                          <a:rPr lang="en-US" sz="6000" b="0" i="1" smtClean="0">
                            <a:solidFill>
                              <a:schemeClr val="tx1"/>
                            </a:solidFill>
                            <a:latin typeface="Cambria Math" panose="02040503050406030204" pitchFamily="18" charset="0"/>
                          </a:rPr>
                          <m:t>𝑑</m:t>
                        </m:r>
                        <m:r>
                          <a:rPr lang="en-US" sz="6000" b="0" i="1" smtClean="0">
                            <a:solidFill>
                              <a:srgbClr val="FFC000"/>
                            </a:solidFill>
                            <a:latin typeface="Cambria Math" panose="02040503050406030204" pitchFamily="18" charset="0"/>
                          </a:rPr>
                          <m:t>𝜆</m:t>
                        </m:r>
                      </m:den>
                    </m:f>
                    <m:r>
                      <a:rPr lang="en-US" sz="6000" b="0" i="1" smtClean="0">
                        <a:latin typeface="Cambria Math" panose="02040503050406030204" pitchFamily="18" charset="0"/>
                      </a:rPr>
                      <m:t>=</m:t>
                    </m:r>
                    <m:f>
                      <m:fPr>
                        <m:ctrlPr>
                          <a:rPr lang="en-US" sz="6000" i="1">
                            <a:latin typeface="Cambria Math" panose="02040503050406030204" pitchFamily="18" charset="0"/>
                          </a:rPr>
                        </m:ctrlPr>
                      </m:fPr>
                      <m:num>
                        <m:r>
                          <a:rPr lang="en-US" sz="6000" i="1">
                            <a:latin typeface="Cambria Math" panose="02040503050406030204" pitchFamily="18" charset="0"/>
                          </a:rPr>
                          <m:t>𝜕</m:t>
                        </m:r>
                        <m:r>
                          <a:rPr lang="en-US" sz="6000" i="1">
                            <a:solidFill>
                              <a:srgbClr val="FF0000"/>
                            </a:solidFill>
                            <a:latin typeface="Cambria Math" panose="02040503050406030204" pitchFamily="18" charset="0"/>
                          </a:rPr>
                          <m:t>𝑓</m:t>
                        </m:r>
                      </m:num>
                      <m:den>
                        <m:r>
                          <a:rPr lang="en-US" sz="6000" i="1">
                            <a:latin typeface="Cambria Math" panose="02040503050406030204" pitchFamily="18" charset="0"/>
                          </a:rPr>
                          <m:t>𝜕</m:t>
                        </m:r>
                        <m:r>
                          <a:rPr lang="en-US" sz="6000" i="1">
                            <a:solidFill>
                              <a:srgbClr val="0070C0"/>
                            </a:solidFill>
                            <a:latin typeface="Cambria Math" panose="02040503050406030204" pitchFamily="18" charset="0"/>
                          </a:rPr>
                          <m:t>𝑥</m:t>
                        </m:r>
                      </m:den>
                    </m:f>
                    <m:f>
                      <m:fPr>
                        <m:ctrlPr>
                          <a:rPr lang="en-US" sz="6000" i="1">
                            <a:latin typeface="Cambria Math" panose="02040503050406030204" pitchFamily="18" charset="0"/>
                          </a:rPr>
                        </m:ctrlPr>
                      </m:fPr>
                      <m:num>
                        <m:r>
                          <a:rPr lang="en-US" sz="6000" b="0" i="1" smtClean="0">
                            <a:latin typeface="Cambria Math" panose="02040503050406030204" pitchFamily="18" charset="0"/>
                          </a:rPr>
                          <m:t>𝑑</m:t>
                        </m:r>
                        <m:r>
                          <a:rPr lang="en-US" sz="6000" i="1">
                            <a:solidFill>
                              <a:srgbClr val="0070C0"/>
                            </a:solidFill>
                            <a:latin typeface="Cambria Math" panose="02040503050406030204" pitchFamily="18" charset="0"/>
                          </a:rPr>
                          <m:t>𝑥</m:t>
                        </m:r>
                      </m:num>
                      <m:den>
                        <m:r>
                          <a:rPr lang="en-US" sz="6000" b="0" i="1" smtClean="0">
                            <a:latin typeface="Cambria Math" panose="02040503050406030204" pitchFamily="18" charset="0"/>
                          </a:rPr>
                          <m:t>𝑑</m:t>
                        </m:r>
                        <m:r>
                          <a:rPr lang="en-US" sz="6000" i="1">
                            <a:solidFill>
                              <a:srgbClr val="FFC000"/>
                            </a:solidFill>
                            <a:latin typeface="Cambria Math" panose="02040503050406030204" pitchFamily="18" charset="0"/>
                          </a:rPr>
                          <m:t>𝜆</m:t>
                        </m:r>
                      </m:den>
                    </m:f>
                    <m:r>
                      <a:rPr lang="en-US" sz="6000" b="0" i="1" smtClean="0">
                        <a:latin typeface="Cambria Math" panose="02040503050406030204" pitchFamily="18" charset="0"/>
                      </a:rPr>
                      <m:t>+</m:t>
                    </m:r>
                    <m:f>
                      <m:fPr>
                        <m:ctrlPr>
                          <a:rPr lang="en-US" sz="6000" i="1">
                            <a:latin typeface="Cambria Math" panose="02040503050406030204" pitchFamily="18" charset="0"/>
                          </a:rPr>
                        </m:ctrlPr>
                      </m:fPr>
                      <m:num>
                        <m:r>
                          <a:rPr lang="en-US" sz="6000" i="1">
                            <a:latin typeface="Cambria Math" panose="02040503050406030204" pitchFamily="18" charset="0"/>
                          </a:rPr>
                          <m:t>𝜕</m:t>
                        </m:r>
                        <m:r>
                          <a:rPr lang="en-US" sz="6000" i="1">
                            <a:solidFill>
                              <a:srgbClr val="FF0000"/>
                            </a:solidFill>
                            <a:latin typeface="Cambria Math" panose="02040503050406030204" pitchFamily="18" charset="0"/>
                          </a:rPr>
                          <m:t>𝑓</m:t>
                        </m:r>
                      </m:num>
                      <m:den>
                        <m:r>
                          <a:rPr lang="en-US" sz="6000" i="1">
                            <a:latin typeface="Cambria Math" panose="02040503050406030204" pitchFamily="18" charset="0"/>
                          </a:rPr>
                          <m:t>𝜕</m:t>
                        </m:r>
                        <m:r>
                          <a:rPr lang="en-US" sz="6000" b="0" i="1" smtClean="0">
                            <a:solidFill>
                              <a:srgbClr val="0070C0"/>
                            </a:solidFill>
                            <a:latin typeface="Cambria Math" panose="02040503050406030204" pitchFamily="18" charset="0"/>
                          </a:rPr>
                          <m:t>𝑦</m:t>
                        </m:r>
                      </m:den>
                    </m:f>
                    <m:f>
                      <m:fPr>
                        <m:ctrlPr>
                          <a:rPr lang="en-US" sz="6000" b="0" i="1" smtClean="0">
                            <a:latin typeface="Cambria Math" panose="02040503050406030204" pitchFamily="18" charset="0"/>
                          </a:rPr>
                        </m:ctrlPr>
                      </m:fPr>
                      <m:num>
                        <m:r>
                          <a:rPr lang="en-US" sz="6000" b="0" i="1" smtClean="0">
                            <a:latin typeface="Cambria Math" panose="02040503050406030204" pitchFamily="18" charset="0"/>
                          </a:rPr>
                          <m:t>𝑑</m:t>
                        </m:r>
                        <m:r>
                          <a:rPr lang="en-US" sz="6000" i="1">
                            <a:solidFill>
                              <a:srgbClr val="0070C0"/>
                            </a:solidFill>
                            <a:latin typeface="Cambria Math" panose="02040503050406030204" pitchFamily="18" charset="0"/>
                          </a:rPr>
                          <m:t>𝑦</m:t>
                        </m:r>
                      </m:num>
                      <m:den>
                        <m:r>
                          <a:rPr lang="en-US" sz="6000" b="0" i="1" smtClean="0">
                            <a:latin typeface="Cambria Math" panose="02040503050406030204" pitchFamily="18" charset="0"/>
                          </a:rPr>
                          <m:t>𝑑</m:t>
                        </m:r>
                        <m:r>
                          <a:rPr lang="en-US" sz="6000" i="1">
                            <a:solidFill>
                              <a:srgbClr val="FFC000"/>
                            </a:solidFill>
                            <a:latin typeface="Cambria Math" panose="02040503050406030204" pitchFamily="18" charset="0"/>
                          </a:rPr>
                          <m:t>𝜆</m:t>
                        </m:r>
                      </m:den>
                    </m:f>
                  </m:oMath>
                </a14:m>
                <a:r>
                  <a:rPr lang="en-CA" sz="4000" dirty="0"/>
                  <a:t> </a:t>
                </a:r>
              </a:p>
            </p:txBody>
          </p:sp>
        </mc:Choice>
        <mc:Fallback xmlns="">
          <p:sp>
            <p:nvSpPr>
              <p:cNvPr id="10" name="TextBox 9">
                <a:extLst>
                  <a:ext uri="{FF2B5EF4-FFF2-40B4-BE49-F238E27FC236}">
                    <a16:creationId xmlns:a16="http://schemas.microsoft.com/office/drawing/2014/main" id="{D7A4E20B-5D10-4845-960D-7871871649BD}"/>
                  </a:ext>
                </a:extLst>
              </p:cNvPr>
              <p:cNvSpPr txBox="1">
                <a:spLocks noRot="1" noChangeAspect="1" noMove="1" noResize="1" noEditPoints="1" noAdjustHandles="1" noChangeArrowheads="1" noChangeShapeType="1" noTextEdit="1"/>
              </p:cNvSpPr>
              <p:nvPr/>
            </p:nvSpPr>
            <p:spPr>
              <a:xfrm flipH="1">
                <a:off x="939407" y="1318590"/>
                <a:ext cx="6056911" cy="1552989"/>
              </a:xfrm>
              <a:prstGeom prst="rect">
                <a:avLst/>
              </a:prstGeom>
              <a:blipFill>
                <a:blip r:embed="rId4"/>
                <a:stretch>
                  <a:fillRect/>
                </a:stretch>
              </a:blipFill>
            </p:spPr>
            <p:txBody>
              <a:bodyPr/>
              <a:lstStyle/>
              <a:p>
                <a:r>
                  <a:rPr lang="en-CA">
                    <a:noFill/>
                  </a:rPr>
                  <a:t> </a:t>
                </a:r>
              </a:p>
            </p:txBody>
          </p:sp>
        </mc:Fallback>
      </mc:AlternateContent>
      <p:sp>
        <p:nvSpPr>
          <p:cNvPr id="2" name="TextBox 1">
            <a:extLst>
              <a:ext uri="{FF2B5EF4-FFF2-40B4-BE49-F238E27FC236}">
                <a16:creationId xmlns:a16="http://schemas.microsoft.com/office/drawing/2014/main" id="{76830FE8-B751-4462-8DBA-7B6B86114554}"/>
              </a:ext>
            </a:extLst>
          </p:cNvPr>
          <p:cNvSpPr txBox="1"/>
          <p:nvPr/>
        </p:nvSpPr>
        <p:spPr>
          <a:xfrm flipH="1">
            <a:off x="7780525" y="1591330"/>
            <a:ext cx="3664223" cy="1015663"/>
          </a:xfrm>
          <a:prstGeom prst="rect">
            <a:avLst/>
          </a:prstGeom>
          <a:noFill/>
        </p:spPr>
        <p:txBody>
          <a:bodyPr wrap="square" rtlCol="0">
            <a:spAutoFit/>
          </a:bodyPr>
          <a:lstStyle/>
          <a:p>
            <a:r>
              <a:rPr lang="en-US" sz="6000" dirty="0">
                <a:solidFill>
                  <a:srgbClr val="00B050"/>
                </a:solidFill>
              </a:rPr>
              <a:t>(intuition)</a:t>
            </a:r>
            <a:endParaRPr lang="en-CA" sz="6000" dirty="0">
              <a:solidFill>
                <a:srgbClr val="00B050"/>
              </a:solidFill>
            </a:endParaRPr>
          </a:p>
        </p:txBody>
      </p:sp>
    </p:spTree>
    <p:extLst>
      <p:ext uri="{BB962C8B-B14F-4D97-AF65-F5344CB8AC3E}">
        <p14:creationId xmlns:p14="http://schemas.microsoft.com/office/powerpoint/2010/main" val="276334739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E019FB69-38F6-4EFE-9286-FEEFE5940DFC}"/>
                  </a:ext>
                </a:extLst>
              </p:cNvPr>
              <p:cNvSpPr txBox="1"/>
              <p:nvPr/>
            </p:nvSpPr>
            <p:spPr>
              <a:xfrm>
                <a:off x="0" y="4777687"/>
                <a:ext cx="6153150" cy="2080313"/>
              </a:xfrm>
              <a:prstGeom prst="rect">
                <a:avLst/>
              </a:prstGeom>
              <a:noFill/>
            </p:spPr>
            <p:txBody>
              <a:bodyPr wrap="square">
                <a:spAutoFit/>
              </a:bodyPr>
              <a:lstStyle/>
              <a:p>
                <a14:m>
                  <m:oMath xmlns:m="http://schemas.openxmlformats.org/officeDocument/2006/math">
                    <m:acc>
                      <m:accPr>
                        <m:chr m:val="⃗"/>
                        <m:ctrlPr>
                          <a:rPr lang="en-US" sz="4000" i="1" smtClean="0">
                            <a:solidFill>
                              <a:srgbClr val="7030A0"/>
                            </a:solidFill>
                            <a:latin typeface="Cambria Math" panose="02040503050406030204" pitchFamily="18" charset="0"/>
                          </a:rPr>
                        </m:ctrlPr>
                      </m:accPr>
                      <m:e>
                        <m:r>
                          <a:rPr lang="en-US" sz="4000" i="1">
                            <a:solidFill>
                              <a:srgbClr val="7030A0"/>
                            </a:solidFill>
                            <a:latin typeface="Cambria Math" panose="02040503050406030204" pitchFamily="18" charset="0"/>
                          </a:rPr>
                          <m:t>𝑈</m:t>
                        </m:r>
                      </m:e>
                    </m:acc>
                    <m:r>
                      <a:rPr lang="en-US" sz="4000" i="1">
                        <a:latin typeface="Cambria Math" panose="02040503050406030204" pitchFamily="18" charset="0"/>
                      </a:rPr>
                      <m:t>= </m:t>
                    </m:r>
                    <m:f>
                      <m:fPr>
                        <m:ctrlPr>
                          <a:rPr lang="en-US" sz="4000" b="0" i="1" smtClean="0">
                            <a:solidFill>
                              <a:schemeClr val="tx1"/>
                            </a:solidFill>
                            <a:latin typeface="Cambria Math" panose="02040503050406030204" pitchFamily="18" charset="0"/>
                          </a:rPr>
                        </m:ctrlPr>
                      </m:fPr>
                      <m:num>
                        <m:r>
                          <a:rPr lang="en-US" sz="4000" b="0" i="1" smtClean="0">
                            <a:solidFill>
                              <a:schemeClr val="tx1"/>
                            </a:solidFill>
                            <a:latin typeface="Cambria Math" panose="02040503050406030204" pitchFamily="18" charset="0"/>
                          </a:rPr>
                          <m:t>𝑑</m:t>
                        </m:r>
                        <m:acc>
                          <m:accPr>
                            <m:chr m:val="⃗"/>
                            <m:ctrlPr>
                              <a:rPr lang="en-US" sz="4000" i="1">
                                <a:solidFill>
                                  <a:srgbClr val="7030A0"/>
                                </a:solidFill>
                                <a:latin typeface="Cambria Math" panose="02040503050406030204" pitchFamily="18" charset="0"/>
                              </a:rPr>
                            </m:ctrlPr>
                          </m:accPr>
                          <m:e>
                            <m:r>
                              <a:rPr lang="en-US" sz="4000" i="1">
                                <a:solidFill>
                                  <a:srgbClr val="7030A0"/>
                                </a:solidFill>
                                <a:latin typeface="Cambria Math" panose="02040503050406030204" pitchFamily="18" charset="0"/>
                              </a:rPr>
                              <m:t>𝑆</m:t>
                            </m:r>
                          </m:e>
                        </m:acc>
                      </m:num>
                      <m:den>
                        <m:r>
                          <a:rPr lang="en-US" sz="4000" b="0" i="1" smtClean="0">
                            <a:solidFill>
                              <a:schemeClr val="tx1"/>
                            </a:solidFill>
                            <a:latin typeface="Cambria Math" panose="02040503050406030204" pitchFamily="18" charset="0"/>
                          </a:rPr>
                          <m:t>𝑑</m:t>
                        </m:r>
                        <m:r>
                          <a:rPr lang="en-US" sz="4000" b="0" i="1" smtClean="0">
                            <a:solidFill>
                              <a:srgbClr val="FFC000"/>
                            </a:solidFill>
                            <a:latin typeface="Cambria Math" panose="02040503050406030204" pitchFamily="18" charset="0"/>
                          </a:rPr>
                          <m:t>𝜏</m:t>
                        </m:r>
                      </m:den>
                    </m:f>
                    <m:r>
                      <a:rPr lang="en-US" sz="4000" i="1">
                        <a:latin typeface="Cambria Math" panose="02040503050406030204" pitchFamily="18" charset="0"/>
                      </a:rPr>
                      <m:t>=</m:t>
                    </m:r>
                    <m:f>
                      <m:fPr>
                        <m:ctrlPr>
                          <a:rPr lang="en-US" sz="4000" i="1">
                            <a:latin typeface="Cambria Math" panose="02040503050406030204" pitchFamily="18" charset="0"/>
                          </a:rPr>
                        </m:ctrlPr>
                      </m:fPr>
                      <m:num>
                        <m:r>
                          <a:rPr lang="en-US" sz="4000" i="1">
                            <a:latin typeface="Cambria Math" panose="02040503050406030204" pitchFamily="18" charset="0"/>
                          </a:rPr>
                          <m:t>𝑑</m:t>
                        </m:r>
                        <m:r>
                          <a:rPr lang="en-US" sz="4000" i="1">
                            <a:solidFill>
                              <a:srgbClr val="7030A0"/>
                            </a:solidFill>
                            <a:latin typeface="Cambria Math" panose="02040503050406030204" pitchFamily="18" charset="0"/>
                          </a:rPr>
                          <m:t> </m:t>
                        </m:r>
                        <m:r>
                          <a:rPr lang="en-US" sz="4000" i="1">
                            <a:latin typeface="Cambria Math" panose="02040503050406030204" pitchFamily="18" charset="0"/>
                          </a:rPr>
                          <m:t>𝑐</m:t>
                        </m:r>
                        <m:acc>
                          <m:accPr>
                            <m:chr m:val="̃"/>
                            <m:ctrlPr>
                              <a:rPr lang="en-US" sz="4000" i="1">
                                <a:solidFill>
                                  <a:srgbClr val="FF0000"/>
                                </a:solidFill>
                                <a:latin typeface="Cambria Math" panose="02040503050406030204" pitchFamily="18" charset="0"/>
                              </a:rPr>
                            </m:ctrlPr>
                          </m:accPr>
                          <m:e>
                            <m:r>
                              <a:rPr lang="en-US" sz="4000" i="1">
                                <a:solidFill>
                                  <a:srgbClr val="FF0000"/>
                                </a:solidFill>
                                <a:latin typeface="Cambria Math" panose="02040503050406030204" pitchFamily="18" charset="0"/>
                              </a:rPr>
                              <m:t>𝑡</m:t>
                            </m:r>
                          </m:e>
                        </m:acc>
                      </m:num>
                      <m:den>
                        <m:r>
                          <a:rPr lang="en-US" sz="4000" i="1">
                            <a:latin typeface="Cambria Math" panose="02040503050406030204" pitchFamily="18" charset="0"/>
                          </a:rPr>
                          <m:t>𝑑</m:t>
                        </m:r>
                        <m:r>
                          <a:rPr lang="en-US" sz="4000" i="1">
                            <a:solidFill>
                              <a:srgbClr val="FFC000"/>
                            </a:solidFill>
                            <a:latin typeface="Cambria Math" panose="02040503050406030204" pitchFamily="18" charset="0"/>
                          </a:rPr>
                          <m:t>𝜏</m:t>
                        </m:r>
                      </m:den>
                    </m:f>
                    <m:f>
                      <m:fPr>
                        <m:ctrlPr>
                          <a:rPr lang="en-US" sz="4000" i="1">
                            <a:latin typeface="Cambria Math" panose="02040503050406030204" pitchFamily="18" charset="0"/>
                          </a:rPr>
                        </m:ctrlPr>
                      </m:fPr>
                      <m:num>
                        <m:r>
                          <a:rPr lang="en-US" sz="4000" i="1">
                            <a:latin typeface="Cambria Math" panose="02040503050406030204" pitchFamily="18" charset="0"/>
                          </a:rPr>
                          <m:t>𝜕</m:t>
                        </m:r>
                        <m:acc>
                          <m:accPr>
                            <m:chr m:val="⃗"/>
                            <m:ctrlPr>
                              <a:rPr lang="en-US" sz="4000" i="1">
                                <a:solidFill>
                                  <a:srgbClr val="7030A0"/>
                                </a:solidFill>
                                <a:latin typeface="Cambria Math" panose="02040503050406030204" pitchFamily="18" charset="0"/>
                              </a:rPr>
                            </m:ctrlPr>
                          </m:accPr>
                          <m:e>
                            <m:r>
                              <a:rPr lang="en-US" sz="4000" i="1">
                                <a:solidFill>
                                  <a:srgbClr val="7030A0"/>
                                </a:solidFill>
                                <a:latin typeface="Cambria Math" panose="02040503050406030204" pitchFamily="18" charset="0"/>
                              </a:rPr>
                              <m:t>𝑆</m:t>
                            </m:r>
                          </m:e>
                        </m:acc>
                      </m:num>
                      <m:den>
                        <m:r>
                          <a:rPr lang="en-US" sz="4000" i="1">
                            <a:latin typeface="Cambria Math" panose="02040503050406030204" pitchFamily="18" charset="0"/>
                          </a:rPr>
                          <m:t>𝜕</m:t>
                        </m:r>
                        <m:r>
                          <a:rPr lang="en-US" sz="4000" i="1">
                            <a:solidFill>
                              <a:srgbClr val="FFC000"/>
                            </a:solidFill>
                            <a:latin typeface="Cambria Math" panose="02040503050406030204" pitchFamily="18" charset="0"/>
                          </a:rPr>
                          <m:t> </m:t>
                        </m:r>
                        <m:r>
                          <a:rPr lang="en-US" sz="4000" i="1">
                            <a:latin typeface="Cambria Math" panose="02040503050406030204" pitchFamily="18" charset="0"/>
                          </a:rPr>
                          <m:t>𝑐</m:t>
                        </m:r>
                        <m:acc>
                          <m:accPr>
                            <m:chr m:val="̃"/>
                            <m:ctrlPr>
                              <a:rPr lang="en-US" sz="4000" i="1">
                                <a:solidFill>
                                  <a:srgbClr val="FF0000"/>
                                </a:solidFill>
                                <a:latin typeface="Cambria Math" panose="02040503050406030204" pitchFamily="18" charset="0"/>
                              </a:rPr>
                            </m:ctrlPr>
                          </m:accPr>
                          <m:e>
                            <m:r>
                              <a:rPr lang="en-US" sz="4000" i="1">
                                <a:solidFill>
                                  <a:srgbClr val="FF0000"/>
                                </a:solidFill>
                                <a:latin typeface="Cambria Math" panose="02040503050406030204" pitchFamily="18" charset="0"/>
                              </a:rPr>
                              <m:t>𝑡</m:t>
                            </m:r>
                          </m:e>
                        </m:acc>
                      </m:den>
                    </m:f>
                    <m:r>
                      <a:rPr lang="en-US" sz="4000" i="1">
                        <a:latin typeface="Cambria Math" panose="02040503050406030204" pitchFamily="18" charset="0"/>
                      </a:rPr>
                      <m:t>+</m:t>
                    </m:r>
                    <m:f>
                      <m:fPr>
                        <m:ctrlPr>
                          <a:rPr lang="en-US" sz="4000" i="1">
                            <a:latin typeface="Cambria Math" panose="02040503050406030204" pitchFamily="18" charset="0"/>
                          </a:rPr>
                        </m:ctrlPr>
                      </m:fPr>
                      <m:num>
                        <m:r>
                          <a:rPr lang="en-US" sz="4000" i="1">
                            <a:latin typeface="Cambria Math" panose="02040503050406030204" pitchFamily="18" charset="0"/>
                          </a:rPr>
                          <m:t>𝑑</m:t>
                        </m:r>
                        <m:acc>
                          <m:accPr>
                            <m:chr m:val="̃"/>
                            <m:ctrlPr>
                              <a:rPr lang="en-US" sz="4000" i="1">
                                <a:solidFill>
                                  <a:srgbClr val="FF0000"/>
                                </a:solidFill>
                                <a:latin typeface="Cambria Math" panose="02040503050406030204" pitchFamily="18" charset="0"/>
                              </a:rPr>
                            </m:ctrlPr>
                          </m:accPr>
                          <m:e>
                            <m:r>
                              <a:rPr lang="en-US" sz="4000" i="1">
                                <a:solidFill>
                                  <a:srgbClr val="FF0000"/>
                                </a:solidFill>
                                <a:latin typeface="Cambria Math" panose="02040503050406030204" pitchFamily="18" charset="0"/>
                              </a:rPr>
                              <m:t>𝑥</m:t>
                            </m:r>
                          </m:e>
                        </m:acc>
                      </m:num>
                      <m:den>
                        <m:r>
                          <a:rPr lang="en-US" sz="4000" i="1">
                            <a:latin typeface="Cambria Math" panose="02040503050406030204" pitchFamily="18" charset="0"/>
                          </a:rPr>
                          <m:t>𝑑</m:t>
                        </m:r>
                        <m:r>
                          <a:rPr lang="en-US" sz="4000" i="1">
                            <a:solidFill>
                              <a:srgbClr val="FFC000"/>
                            </a:solidFill>
                            <a:latin typeface="Cambria Math" panose="02040503050406030204" pitchFamily="18" charset="0"/>
                          </a:rPr>
                          <m:t>𝜏</m:t>
                        </m:r>
                      </m:den>
                    </m:f>
                    <m:f>
                      <m:fPr>
                        <m:ctrlPr>
                          <a:rPr lang="en-US" sz="4000" i="1">
                            <a:latin typeface="Cambria Math" panose="02040503050406030204" pitchFamily="18" charset="0"/>
                          </a:rPr>
                        </m:ctrlPr>
                      </m:fPr>
                      <m:num>
                        <m:r>
                          <a:rPr lang="en-US" sz="4000" i="1">
                            <a:latin typeface="Cambria Math" panose="02040503050406030204" pitchFamily="18" charset="0"/>
                          </a:rPr>
                          <m:t>𝜕</m:t>
                        </m:r>
                        <m:acc>
                          <m:accPr>
                            <m:chr m:val="⃗"/>
                            <m:ctrlPr>
                              <a:rPr lang="en-US" sz="4000" i="1">
                                <a:solidFill>
                                  <a:srgbClr val="7030A0"/>
                                </a:solidFill>
                                <a:latin typeface="Cambria Math" panose="02040503050406030204" pitchFamily="18" charset="0"/>
                              </a:rPr>
                            </m:ctrlPr>
                          </m:accPr>
                          <m:e>
                            <m:r>
                              <a:rPr lang="en-US" sz="4000" i="1">
                                <a:solidFill>
                                  <a:srgbClr val="7030A0"/>
                                </a:solidFill>
                                <a:latin typeface="Cambria Math" panose="02040503050406030204" pitchFamily="18" charset="0"/>
                              </a:rPr>
                              <m:t>𝑆</m:t>
                            </m:r>
                          </m:e>
                        </m:acc>
                      </m:num>
                      <m:den>
                        <m:r>
                          <a:rPr lang="en-US" sz="4000" i="1">
                            <a:latin typeface="Cambria Math" panose="02040503050406030204" pitchFamily="18" charset="0"/>
                          </a:rPr>
                          <m:t>𝜕</m:t>
                        </m:r>
                        <m:acc>
                          <m:accPr>
                            <m:chr m:val="̃"/>
                            <m:ctrlPr>
                              <a:rPr lang="en-US" sz="4000" i="1">
                                <a:solidFill>
                                  <a:srgbClr val="FF0000"/>
                                </a:solidFill>
                                <a:latin typeface="Cambria Math" panose="02040503050406030204" pitchFamily="18" charset="0"/>
                              </a:rPr>
                            </m:ctrlPr>
                          </m:accPr>
                          <m:e>
                            <m:r>
                              <a:rPr lang="en-US" sz="4000" i="1">
                                <a:solidFill>
                                  <a:srgbClr val="FF0000"/>
                                </a:solidFill>
                                <a:latin typeface="Cambria Math" panose="02040503050406030204" pitchFamily="18" charset="0"/>
                              </a:rPr>
                              <m:t>𝑥</m:t>
                            </m:r>
                          </m:e>
                        </m:acc>
                      </m:den>
                    </m:f>
                  </m:oMath>
                </a14:m>
                <a:r>
                  <a:rPr lang="en-CA" sz="4000" dirty="0"/>
                  <a:t> </a:t>
                </a:r>
              </a:p>
              <a:p>
                <a14:m>
                  <m:oMath xmlns:m="http://schemas.openxmlformats.org/officeDocument/2006/math">
                    <m:acc>
                      <m:accPr>
                        <m:chr m:val="⃗"/>
                        <m:ctrlPr>
                          <a:rPr lang="en-US" sz="4000" i="1" smtClean="0">
                            <a:solidFill>
                              <a:schemeClr val="bg1"/>
                            </a:solidFill>
                            <a:latin typeface="Cambria Math" panose="02040503050406030204" pitchFamily="18" charset="0"/>
                          </a:rPr>
                        </m:ctrlPr>
                      </m:accPr>
                      <m:e>
                        <m:r>
                          <a:rPr lang="en-US" sz="4000" i="1">
                            <a:solidFill>
                              <a:schemeClr val="bg1"/>
                            </a:solidFill>
                            <a:latin typeface="Cambria Math" panose="02040503050406030204" pitchFamily="18" charset="0"/>
                          </a:rPr>
                          <m:t>𝑈</m:t>
                        </m:r>
                      </m:e>
                    </m:acc>
                    <m:r>
                      <a:rPr lang="en-US" sz="4000" i="1">
                        <a:solidFill>
                          <a:schemeClr val="bg1"/>
                        </a:solidFill>
                        <a:latin typeface="Cambria Math" panose="02040503050406030204" pitchFamily="18" charset="0"/>
                      </a:rPr>
                      <m:t>= </m:t>
                    </m:r>
                    <m:f>
                      <m:fPr>
                        <m:ctrlPr>
                          <a:rPr lang="en-US" sz="4000" b="0" i="1" smtClean="0">
                            <a:solidFill>
                              <a:schemeClr val="bg1"/>
                            </a:solidFill>
                            <a:latin typeface="Cambria Math" panose="02040503050406030204" pitchFamily="18" charset="0"/>
                          </a:rPr>
                        </m:ctrlPr>
                      </m:fPr>
                      <m:num>
                        <m:r>
                          <a:rPr lang="en-US" sz="4000" b="0" i="1" smtClean="0">
                            <a:solidFill>
                              <a:schemeClr val="bg1"/>
                            </a:solidFill>
                            <a:latin typeface="Cambria Math" panose="02040503050406030204" pitchFamily="18" charset="0"/>
                          </a:rPr>
                          <m:t>𝑑</m:t>
                        </m:r>
                        <m:acc>
                          <m:accPr>
                            <m:chr m:val="⃗"/>
                            <m:ctrlPr>
                              <a:rPr lang="en-US" sz="4000" i="1">
                                <a:solidFill>
                                  <a:schemeClr val="bg1"/>
                                </a:solidFill>
                                <a:latin typeface="Cambria Math" panose="02040503050406030204" pitchFamily="18" charset="0"/>
                              </a:rPr>
                            </m:ctrlPr>
                          </m:accPr>
                          <m:e>
                            <m:r>
                              <a:rPr lang="en-US" sz="4000" i="1">
                                <a:solidFill>
                                  <a:schemeClr val="bg1"/>
                                </a:solidFill>
                                <a:latin typeface="Cambria Math" panose="02040503050406030204" pitchFamily="18" charset="0"/>
                              </a:rPr>
                              <m:t>𝑆</m:t>
                            </m:r>
                          </m:e>
                        </m:acc>
                      </m:num>
                      <m:den>
                        <m:r>
                          <a:rPr lang="en-US" sz="4000" b="0" i="1" smtClean="0">
                            <a:solidFill>
                              <a:schemeClr val="bg1"/>
                            </a:solidFill>
                            <a:latin typeface="Cambria Math" panose="02040503050406030204" pitchFamily="18" charset="0"/>
                          </a:rPr>
                          <m:t>𝑑</m:t>
                        </m:r>
                        <m:r>
                          <a:rPr lang="en-US" sz="4000" b="0" i="1" smtClean="0">
                            <a:solidFill>
                              <a:schemeClr val="bg1"/>
                            </a:solidFill>
                            <a:latin typeface="Cambria Math" panose="02040503050406030204" pitchFamily="18" charset="0"/>
                          </a:rPr>
                          <m:t>𝜏</m:t>
                        </m:r>
                      </m:den>
                    </m:f>
                    <m:r>
                      <a:rPr lang="en-US" sz="4000" i="1">
                        <a:latin typeface="Cambria Math" panose="02040503050406030204" pitchFamily="18" charset="0"/>
                      </a:rPr>
                      <m:t>=</m:t>
                    </m:r>
                    <m:r>
                      <a:rPr lang="en-US" sz="4000" b="0" i="1" smtClean="0">
                        <a:latin typeface="Cambria Math" panose="02040503050406030204" pitchFamily="18" charset="0"/>
                      </a:rPr>
                      <m:t>  </m:t>
                    </m:r>
                    <m:r>
                      <a:rPr lang="en-US" sz="4000" i="1">
                        <a:latin typeface="Cambria Math" panose="02040503050406030204" pitchFamily="18" charset="0"/>
                      </a:rPr>
                      <m:t>𝑐</m:t>
                    </m:r>
                    <m:r>
                      <a:rPr lang="en-US" sz="4000" b="0" i="1" smtClean="0">
                        <a:latin typeface="Cambria Math" panose="02040503050406030204" pitchFamily="18" charset="0"/>
                      </a:rPr>
                      <m:t>  </m:t>
                    </m:r>
                    <m:f>
                      <m:fPr>
                        <m:ctrlPr>
                          <a:rPr lang="en-US" sz="4000" i="1">
                            <a:latin typeface="Cambria Math" panose="02040503050406030204" pitchFamily="18" charset="0"/>
                          </a:rPr>
                        </m:ctrlPr>
                      </m:fPr>
                      <m:num>
                        <m:r>
                          <a:rPr lang="en-US" sz="4000" b="0" i="1" smtClean="0">
                            <a:latin typeface="Cambria Math" panose="02040503050406030204" pitchFamily="18" charset="0"/>
                          </a:rPr>
                          <m:t>𝜕</m:t>
                        </m:r>
                        <m:acc>
                          <m:accPr>
                            <m:chr m:val="⃗"/>
                            <m:ctrlPr>
                              <a:rPr lang="en-US" sz="4000" i="1">
                                <a:solidFill>
                                  <a:srgbClr val="7030A0"/>
                                </a:solidFill>
                                <a:latin typeface="Cambria Math" panose="02040503050406030204" pitchFamily="18" charset="0"/>
                              </a:rPr>
                            </m:ctrlPr>
                          </m:accPr>
                          <m:e>
                            <m:r>
                              <a:rPr lang="en-US" sz="4000" i="1">
                                <a:solidFill>
                                  <a:srgbClr val="7030A0"/>
                                </a:solidFill>
                                <a:latin typeface="Cambria Math" panose="02040503050406030204" pitchFamily="18" charset="0"/>
                              </a:rPr>
                              <m:t>𝑆</m:t>
                            </m:r>
                          </m:e>
                        </m:acc>
                      </m:num>
                      <m:den>
                        <m:r>
                          <a:rPr lang="en-US" sz="4000" i="1">
                            <a:latin typeface="Cambria Math" panose="02040503050406030204" pitchFamily="18" charset="0"/>
                          </a:rPr>
                          <m:t>𝜕</m:t>
                        </m:r>
                        <m:r>
                          <a:rPr lang="en-US" sz="4000" b="0" i="1" smtClean="0">
                            <a:solidFill>
                              <a:srgbClr val="FFC000"/>
                            </a:solidFill>
                            <a:latin typeface="Cambria Math" panose="02040503050406030204" pitchFamily="18" charset="0"/>
                          </a:rPr>
                          <m:t> </m:t>
                        </m:r>
                        <m:r>
                          <a:rPr lang="en-US" sz="4000" b="0" i="1" smtClean="0">
                            <a:solidFill>
                              <a:schemeClr val="tx1"/>
                            </a:solidFill>
                            <a:latin typeface="Cambria Math" panose="02040503050406030204" pitchFamily="18" charset="0"/>
                          </a:rPr>
                          <m:t>𝑐</m:t>
                        </m:r>
                        <m:acc>
                          <m:accPr>
                            <m:chr m:val="̃"/>
                            <m:ctrlPr>
                              <a:rPr lang="en-US" sz="4000" i="1">
                                <a:solidFill>
                                  <a:srgbClr val="FF0000"/>
                                </a:solidFill>
                                <a:latin typeface="Cambria Math" panose="02040503050406030204" pitchFamily="18" charset="0"/>
                              </a:rPr>
                            </m:ctrlPr>
                          </m:accPr>
                          <m:e>
                            <m:r>
                              <a:rPr lang="en-US" sz="4000" i="1">
                                <a:solidFill>
                                  <a:srgbClr val="FF0000"/>
                                </a:solidFill>
                                <a:latin typeface="Cambria Math" panose="02040503050406030204" pitchFamily="18" charset="0"/>
                              </a:rPr>
                              <m:t>𝑡</m:t>
                            </m:r>
                          </m:e>
                        </m:acc>
                      </m:den>
                    </m:f>
                    <m:r>
                      <a:rPr lang="en-US" sz="4000" i="1">
                        <a:latin typeface="Cambria Math" panose="02040503050406030204" pitchFamily="18" charset="0"/>
                      </a:rPr>
                      <m:t>+</m:t>
                    </m:r>
                    <m:r>
                      <a:rPr lang="en-US" sz="4000" b="0" i="1" smtClean="0">
                        <a:latin typeface="Cambria Math" panose="02040503050406030204" pitchFamily="18" charset="0"/>
                      </a:rPr>
                      <m:t> </m:t>
                    </m:r>
                    <m:r>
                      <a:rPr lang="en-US" sz="4000" i="1" smtClean="0">
                        <a:latin typeface="Cambria Math" panose="02040503050406030204" pitchFamily="18" charset="0"/>
                      </a:rPr>
                      <m:t>0</m:t>
                    </m:r>
                    <m:r>
                      <a:rPr lang="en-US" sz="4000" b="0" i="1" smtClean="0">
                        <a:latin typeface="Cambria Math" panose="02040503050406030204" pitchFamily="18" charset="0"/>
                      </a:rPr>
                      <m:t> </m:t>
                    </m:r>
                    <m:f>
                      <m:fPr>
                        <m:ctrlPr>
                          <a:rPr lang="en-US" sz="4000" i="1">
                            <a:latin typeface="Cambria Math" panose="02040503050406030204" pitchFamily="18" charset="0"/>
                          </a:rPr>
                        </m:ctrlPr>
                      </m:fPr>
                      <m:num>
                        <m:r>
                          <a:rPr lang="en-US" sz="4000" i="1">
                            <a:latin typeface="Cambria Math" panose="02040503050406030204" pitchFamily="18" charset="0"/>
                          </a:rPr>
                          <m:t>𝜕</m:t>
                        </m:r>
                        <m:acc>
                          <m:accPr>
                            <m:chr m:val="⃗"/>
                            <m:ctrlPr>
                              <a:rPr lang="en-US" sz="4000" i="1">
                                <a:solidFill>
                                  <a:srgbClr val="7030A0"/>
                                </a:solidFill>
                                <a:latin typeface="Cambria Math" panose="02040503050406030204" pitchFamily="18" charset="0"/>
                              </a:rPr>
                            </m:ctrlPr>
                          </m:accPr>
                          <m:e>
                            <m:r>
                              <a:rPr lang="en-US" sz="4000" i="1">
                                <a:solidFill>
                                  <a:srgbClr val="7030A0"/>
                                </a:solidFill>
                                <a:latin typeface="Cambria Math" panose="02040503050406030204" pitchFamily="18" charset="0"/>
                              </a:rPr>
                              <m:t>𝑆</m:t>
                            </m:r>
                          </m:e>
                        </m:acc>
                      </m:num>
                      <m:den>
                        <m:r>
                          <a:rPr lang="en-US" sz="4000" i="1">
                            <a:latin typeface="Cambria Math" panose="02040503050406030204" pitchFamily="18" charset="0"/>
                          </a:rPr>
                          <m:t>𝜕</m:t>
                        </m:r>
                        <m:acc>
                          <m:accPr>
                            <m:chr m:val="̃"/>
                            <m:ctrlPr>
                              <a:rPr lang="en-US" sz="4000" i="1">
                                <a:solidFill>
                                  <a:srgbClr val="FF0000"/>
                                </a:solidFill>
                                <a:latin typeface="Cambria Math" panose="02040503050406030204" pitchFamily="18" charset="0"/>
                              </a:rPr>
                            </m:ctrlPr>
                          </m:accPr>
                          <m:e>
                            <m:r>
                              <a:rPr lang="en-US" sz="4000" i="1">
                                <a:solidFill>
                                  <a:srgbClr val="FF0000"/>
                                </a:solidFill>
                                <a:latin typeface="Cambria Math" panose="02040503050406030204" pitchFamily="18" charset="0"/>
                              </a:rPr>
                              <m:t>𝑥</m:t>
                            </m:r>
                          </m:e>
                        </m:acc>
                      </m:den>
                    </m:f>
                  </m:oMath>
                </a14:m>
                <a:r>
                  <a:rPr lang="en-CA" sz="4000" dirty="0"/>
                  <a:t> </a:t>
                </a:r>
              </a:p>
            </p:txBody>
          </p:sp>
        </mc:Choice>
        <mc:Fallback xmlns="">
          <p:sp>
            <p:nvSpPr>
              <p:cNvPr id="5" name="TextBox 4">
                <a:extLst>
                  <a:ext uri="{FF2B5EF4-FFF2-40B4-BE49-F238E27FC236}">
                    <a16:creationId xmlns:a16="http://schemas.microsoft.com/office/drawing/2014/main" id="{E019FB69-38F6-4EFE-9286-FEEFE5940DFC}"/>
                  </a:ext>
                </a:extLst>
              </p:cNvPr>
              <p:cNvSpPr txBox="1">
                <a:spLocks noRot="1" noChangeAspect="1" noMove="1" noResize="1" noEditPoints="1" noAdjustHandles="1" noChangeArrowheads="1" noChangeShapeType="1" noTextEdit="1"/>
              </p:cNvSpPr>
              <p:nvPr/>
            </p:nvSpPr>
            <p:spPr>
              <a:xfrm>
                <a:off x="0" y="4777687"/>
                <a:ext cx="6153150" cy="2080313"/>
              </a:xfrm>
              <a:prstGeom prst="rect">
                <a:avLst/>
              </a:prstGeom>
              <a:blipFill>
                <a:blip r:embed="rId7"/>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82F31C58-F99F-4A75-8DA6-EDBDD1E3C8C6}"/>
                  </a:ext>
                </a:extLst>
              </p:cNvPr>
              <p:cNvSpPr txBox="1"/>
              <p:nvPr/>
            </p:nvSpPr>
            <p:spPr>
              <a:xfrm>
                <a:off x="481780" y="173907"/>
                <a:ext cx="10694219" cy="2048766"/>
              </a:xfrm>
              <a:prstGeom prst="rect">
                <a:avLst/>
              </a:prstGeom>
              <a:solidFill>
                <a:schemeClr val="bg1"/>
              </a:solidFill>
            </p:spPr>
            <p:txBody>
              <a:bodyPr wrap="square">
                <a:spAutoFit/>
              </a:bodyPr>
              <a:lstStyle/>
              <a:p>
                <a14:m>
                  <m:oMath xmlns:m="http://schemas.openxmlformats.org/officeDocument/2006/math">
                    <m:d>
                      <m:dPr>
                        <m:begChr m:val="["/>
                        <m:endChr m:val="]"/>
                        <m:ctrlPr>
                          <a:rPr lang="en-US" sz="4000" i="1">
                            <a:latin typeface="Cambria Math" panose="02040503050406030204" pitchFamily="18" charset="0"/>
                          </a:rPr>
                        </m:ctrlPr>
                      </m:dPr>
                      <m:e>
                        <m:eqArr>
                          <m:eqArrPr>
                            <m:ctrlPr>
                              <a:rPr lang="en-US" sz="4000" i="1">
                                <a:latin typeface="Cambria Math" panose="02040503050406030204" pitchFamily="18" charset="0"/>
                              </a:rPr>
                            </m:ctrlPr>
                          </m:eqArrPr>
                          <m:e>
                            <m:f>
                              <m:fPr>
                                <m:ctrlPr>
                                  <a:rPr lang="en-US" sz="4000" i="1">
                                    <a:latin typeface="Cambria Math" panose="02040503050406030204" pitchFamily="18" charset="0"/>
                                  </a:rPr>
                                </m:ctrlPr>
                              </m:fPr>
                              <m:num>
                                <m:r>
                                  <a:rPr lang="en-US" sz="4000" i="1">
                                    <a:latin typeface="Cambria Math" panose="02040503050406030204" pitchFamily="18" charset="0"/>
                                  </a:rPr>
                                  <m:t>𝑑</m:t>
                                </m:r>
                                <m:r>
                                  <a:rPr lang="en-US" sz="4000" i="1">
                                    <a:solidFill>
                                      <a:srgbClr val="7030A0"/>
                                    </a:solidFill>
                                    <a:latin typeface="Cambria Math" panose="02040503050406030204" pitchFamily="18" charset="0"/>
                                  </a:rPr>
                                  <m:t> </m:t>
                                </m:r>
                                <m:r>
                                  <a:rPr lang="en-US" sz="4000" i="1">
                                    <a:latin typeface="Cambria Math" panose="02040503050406030204" pitchFamily="18" charset="0"/>
                                  </a:rPr>
                                  <m:t>𝑐</m:t>
                                </m:r>
                                <m:r>
                                  <a:rPr lang="en-US" sz="4000" i="1">
                                    <a:solidFill>
                                      <a:srgbClr val="0070C0"/>
                                    </a:solidFill>
                                    <a:latin typeface="Cambria Math" panose="02040503050406030204" pitchFamily="18" charset="0"/>
                                  </a:rPr>
                                  <m:t>𝑡</m:t>
                                </m:r>
                              </m:num>
                              <m:den>
                                <m:r>
                                  <a:rPr lang="en-US" sz="4000" i="1">
                                    <a:latin typeface="Cambria Math" panose="02040503050406030204" pitchFamily="18" charset="0"/>
                                  </a:rPr>
                                  <m:t>𝑑</m:t>
                                </m:r>
                                <m:r>
                                  <a:rPr lang="en-US" sz="4000" i="1">
                                    <a:solidFill>
                                      <a:srgbClr val="FFC000"/>
                                    </a:solidFill>
                                    <a:latin typeface="Cambria Math" panose="02040503050406030204" pitchFamily="18" charset="0"/>
                                  </a:rPr>
                                  <m:t>𝜏</m:t>
                                </m:r>
                              </m:den>
                            </m:f>
                          </m:e>
                          <m:e>
                            <m:f>
                              <m:fPr>
                                <m:ctrlPr>
                                  <a:rPr lang="en-US" sz="4000" i="1">
                                    <a:latin typeface="Cambria Math" panose="02040503050406030204" pitchFamily="18" charset="0"/>
                                  </a:rPr>
                                </m:ctrlPr>
                              </m:fPr>
                              <m:num>
                                <m:r>
                                  <a:rPr lang="en-US" sz="4000" i="1">
                                    <a:latin typeface="Cambria Math" panose="02040503050406030204" pitchFamily="18" charset="0"/>
                                  </a:rPr>
                                  <m:t>𝑑</m:t>
                                </m:r>
                                <m:r>
                                  <a:rPr lang="en-US" sz="4000" i="1">
                                    <a:solidFill>
                                      <a:srgbClr val="0070C0"/>
                                    </a:solidFill>
                                    <a:latin typeface="Cambria Math" panose="02040503050406030204" pitchFamily="18" charset="0"/>
                                  </a:rPr>
                                  <m:t>𝑥</m:t>
                                </m:r>
                              </m:num>
                              <m:den>
                                <m:r>
                                  <a:rPr lang="en-US" sz="4000" i="1">
                                    <a:latin typeface="Cambria Math" panose="02040503050406030204" pitchFamily="18" charset="0"/>
                                  </a:rPr>
                                  <m:t>𝑑</m:t>
                                </m:r>
                                <m:r>
                                  <a:rPr lang="en-US" sz="4000" i="1">
                                    <a:solidFill>
                                      <a:srgbClr val="FFC000"/>
                                    </a:solidFill>
                                    <a:latin typeface="Cambria Math" panose="02040503050406030204" pitchFamily="18" charset="0"/>
                                  </a:rPr>
                                  <m:t>𝜏</m:t>
                                </m:r>
                              </m:den>
                            </m:f>
                          </m:e>
                        </m:eqArr>
                      </m:e>
                    </m:d>
                    <m:r>
                      <a:rPr lang="en-US" sz="4000" i="1">
                        <a:latin typeface="Cambria Math" panose="02040503050406030204" pitchFamily="18" charset="0"/>
                      </a:rPr>
                      <m:t>=</m:t>
                    </m:r>
                    <m:d>
                      <m:dPr>
                        <m:begChr m:val="["/>
                        <m:endChr m:val="]"/>
                        <m:ctrlPr>
                          <a:rPr lang="en-US" sz="4000" i="1">
                            <a:latin typeface="Cambria Math" panose="02040503050406030204" pitchFamily="18" charset="0"/>
                          </a:rPr>
                        </m:ctrlPr>
                      </m:dPr>
                      <m:e>
                        <m:m>
                          <m:mPr>
                            <m:mcs>
                              <m:mc>
                                <m:mcPr>
                                  <m:count m:val="2"/>
                                  <m:mcJc m:val="center"/>
                                </m:mcPr>
                              </m:mc>
                            </m:mcs>
                            <m:ctrlPr>
                              <a:rPr lang="en-US" sz="4000" i="1">
                                <a:latin typeface="Cambria Math" panose="02040503050406030204" pitchFamily="18" charset="0"/>
                              </a:rPr>
                            </m:ctrlPr>
                          </m:mPr>
                          <m:mr>
                            <m:e>
                              <m:f>
                                <m:fPr>
                                  <m:ctrlPr>
                                    <a:rPr lang="en-US" sz="4000" i="1">
                                      <a:latin typeface="Cambria Math" panose="02040503050406030204" pitchFamily="18" charset="0"/>
                                    </a:rPr>
                                  </m:ctrlPr>
                                </m:fPr>
                                <m:num>
                                  <m:r>
                                    <a:rPr lang="en-US" sz="4000" i="1">
                                      <a:latin typeface="Cambria Math" panose="02040503050406030204" pitchFamily="18" charset="0"/>
                                    </a:rPr>
                                    <m:t>𝜕</m:t>
                                  </m:r>
                                  <m:r>
                                    <a:rPr lang="en-US" sz="4000" i="1">
                                      <a:latin typeface="Cambria Math" panose="02040503050406030204" pitchFamily="18" charset="0"/>
                                    </a:rPr>
                                    <m:t> </m:t>
                                  </m:r>
                                  <m:r>
                                    <a:rPr lang="en-US" sz="4000" i="1">
                                      <a:latin typeface="Cambria Math" panose="02040503050406030204" pitchFamily="18" charset="0"/>
                                    </a:rPr>
                                    <m:t>𝑐𝑡</m:t>
                                  </m:r>
                                </m:num>
                                <m:den>
                                  <m:r>
                                    <a:rPr lang="en-US" sz="4000" i="1">
                                      <a:latin typeface="Cambria Math" panose="02040503050406030204" pitchFamily="18" charset="0"/>
                                    </a:rPr>
                                    <m:t>𝜕</m:t>
                                  </m:r>
                                  <m:r>
                                    <a:rPr lang="en-US" sz="4000" i="1">
                                      <a:latin typeface="Cambria Math" panose="02040503050406030204" pitchFamily="18" charset="0"/>
                                    </a:rPr>
                                    <m:t> </m:t>
                                  </m:r>
                                  <m:r>
                                    <a:rPr lang="en-US" sz="4000" i="1">
                                      <a:latin typeface="Cambria Math" panose="02040503050406030204" pitchFamily="18" charset="0"/>
                                    </a:rPr>
                                    <m:t>𝑐</m:t>
                                  </m:r>
                                  <m:acc>
                                    <m:accPr>
                                      <m:chr m:val="̃"/>
                                      <m:ctrlPr>
                                        <a:rPr lang="en-US" sz="4000" i="1">
                                          <a:solidFill>
                                            <a:srgbClr val="FF0000"/>
                                          </a:solidFill>
                                          <a:latin typeface="Cambria Math" panose="02040503050406030204" pitchFamily="18" charset="0"/>
                                        </a:rPr>
                                      </m:ctrlPr>
                                    </m:accPr>
                                    <m:e>
                                      <m:r>
                                        <a:rPr lang="en-US" sz="4000" i="1">
                                          <a:solidFill>
                                            <a:srgbClr val="FF0000"/>
                                          </a:solidFill>
                                          <a:latin typeface="Cambria Math" panose="02040503050406030204" pitchFamily="18" charset="0"/>
                                        </a:rPr>
                                        <m:t>𝑡</m:t>
                                      </m:r>
                                    </m:e>
                                  </m:acc>
                                </m:den>
                              </m:f>
                            </m:e>
                            <m:e>
                              <m:f>
                                <m:fPr>
                                  <m:ctrlPr>
                                    <a:rPr lang="en-US" sz="4000" i="1">
                                      <a:latin typeface="Cambria Math" panose="02040503050406030204" pitchFamily="18" charset="0"/>
                                    </a:rPr>
                                  </m:ctrlPr>
                                </m:fPr>
                                <m:num>
                                  <m:r>
                                    <a:rPr lang="en-US" sz="4000" i="1">
                                      <a:latin typeface="Cambria Math" panose="02040503050406030204" pitchFamily="18" charset="0"/>
                                    </a:rPr>
                                    <m:t>𝜕</m:t>
                                  </m:r>
                                  <m:r>
                                    <a:rPr lang="en-US" sz="4000" i="1">
                                      <a:latin typeface="Cambria Math" panose="02040503050406030204" pitchFamily="18" charset="0"/>
                                    </a:rPr>
                                    <m:t> </m:t>
                                  </m:r>
                                  <m:r>
                                    <a:rPr lang="en-US" sz="4000" i="1">
                                      <a:latin typeface="Cambria Math" panose="02040503050406030204" pitchFamily="18" charset="0"/>
                                    </a:rPr>
                                    <m:t>𝑐𝑡</m:t>
                                  </m:r>
                                </m:num>
                                <m:den>
                                  <m:r>
                                    <a:rPr lang="en-US" sz="4000" i="1">
                                      <a:latin typeface="Cambria Math" panose="02040503050406030204" pitchFamily="18" charset="0"/>
                                    </a:rPr>
                                    <m:t>𝜕</m:t>
                                  </m:r>
                                  <m:acc>
                                    <m:accPr>
                                      <m:chr m:val="̃"/>
                                      <m:ctrlPr>
                                        <a:rPr lang="en-US" sz="4000" i="1">
                                          <a:solidFill>
                                            <a:srgbClr val="FF0000"/>
                                          </a:solidFill>
                                          <a:latin typeface="Cambria Math" panose="02040503050406030204" pitchFamily="18" charset="0"/>
                                        </a:rPr>
                                      </m:ctrlPr>
                                    </m:accPr>
                                    <m:e>
                                      <m:r>
                                        <a:rPr lang="en-US" sz="4000" i="1">
                                          <a:solidFill>
                                            <a:srgbClr val="FF0000"/>
                                          </a:solidFill>
                                          <a:latin typeface="Cambria Math" panose="02040503050406030204" pitchFamily="18" charset="0"/>
                                        </a:rPr>
                                        <m:t>𝑥</m:t>
                                      </m:r>
                                    </m:e>
                                  </m:acc>
                                </m:den>
                              </m:f>
                            </m:e>
                          </m:mr>
                          <m:mr>
                            <m:e>
                              <m:f>
                                <m:fPr>
                                  <m:ctrlPr>
                                    <a:rPr lang="en-US" sz="4000" i="1">
                                      <a:latin typeface="Cambria Math" panose="02040503050406030204" pitchFamily="18" charset="0"/>
                                    </a:rPr>
                                  </m:ctrlPr>
                                </m:fPr>
                                <m:num>
                                  <m:r>
                                    <a:rPr lang="en-US" sz="4000" i="1">
                                      <a:latin typeface="Cambria Math" panose="02040503050406030204" pitchFamily="18" charset="0"/>
                                    </a:rPr>
                                    <m:t>𝜕</m:t>
                                  </m:r>
                                  <m:r>
                                    <a:rPr lang="en-US" sz="4000" i="1">
                                      <a:solidFill>
                                        <a:srgbClr val="0070C0"/>
                                      </a:solidFill>
                                      <a:latin typeface="Cambria Math" panose="02040503050406030204" pitchFamily="18" charset="0"/>
                                    </a:rPr>
                                    <m:t>𝑥</m:t>
                                  </m:r>
                                </m:num>
                                <m:den>
                                  <m:r>
                                    <a:rPr lang="en-US" sz="4000" i="1">
                                      <a:latin typeface="Cambria Math" panose="02040503050406030204" pitchFamily="18" charset="0"/>
                                    </a:rPr>
                                    <m:t>𝜕</m:t>
                                  </m:r>
                                  <m:r>
                                    <a:rPr lang="en-US" sz="4000" i="1">
                                      <a:latin typeface="Cambria Math" panose="02040503050406030204" pitchFamily="18" charset="0"/>
                                    </a:rPr>
                                    <m:t> </m:t>
                                  </m:r>
                                  <m:r>
                                    <a:rPr lang="en-US" sz="4000" i="1">
                                      <a:latin typeface="Cambria Math" panose="02040503050406030204" pitchFamily="18" charset="0"/>
                                    </a:rPr>
                                    <m:t>𝑐</m:t>
                                  </m:r>
                                  <m:acc>
                                    <m:accPr>
                                      <m:chr m:val="̃"/>
                                      <m:ctrlPr>
                                        <a:rPr lang="en-US" sz="4000" i="1">
                                          <a:solidFill>
                                            <a:srgbClr val="FF0000"/>
                                          </a:solidFill>
                                          <a:latin typeface="Cambria Math" panose="02040503050406030204" pitchFamily="18" charset="0"/>
                                        </a:rPr>
                                      </m:ctrlPr>
                                    </m:accPr>
                                    <m:e>
                                      <m:r>
                                        <a:rPr lang="en-US" sz="4000" i="1">
                                          <a:solidFill>
                                            <a:srgbClr val="FF0000"/>
                                          </a:solidFill>
                                          <a:latin typeface="Cambria Math" panose="02040503050406030204" pitchFamily="18" charset="0"/>
                                        </a:rPr>
                                        <m:t>𝑡</m:t>
                                      </m:r>
                                    </m:e>
                                  </m:acc>
                                </m:den>
                              </m:f>
                            </m:e>
                            <m:e>
                              <m:f>
                                <m:fPr>
                                  <m:ctrlPr>
                                    <a:rPr lang="en-US" sz="4000" i="1">
                                      <a:latin typeface="Cambria Math" panose="02040503050406030204" pitchFamily="18" charset="0"/>
                                    </a:rPr>
                                  </m:ctrlPr>
                                </m:fPr>
                                <m:num>
                                  <m:r>
                                    <a:rPr lang="en-US" sz="4000" i="1">
                                      <a:latin typeface="Cambria Math" panose="02040503050406030204" pitchFamily="18" charset="0"/>
                                    </a:rPr>
                                    <m:t>𝜕</m:t>
                                  </m:r>
                                  <m:r>
                                    <a:rPr lang="en-US" sz="4000" i="1">
                                      <a:solidFill>
                                        <a:srgbClr val="0070C0"/>
                                      </a:solidFill>
                                      <a:latin typeface="Cambria Math" panose="02040503050406030204" pitchFamily="18" charset="0"/>
                                    </a:rPr>
                                    <m:t>𝑥</m:t>
                                  </m:r>
                                </m:num>
                                <m:den>
                                  <m:r>
                                    <a:rPr lang="en-US" sz="4000" i="1">
                                      <a:latin typeface="Cambria Math" panose="02040503050406030204" pitchFamily="18" charset="0"/>
                                    </a:rPr>
                                    <m:t>𝜕</m:t>
                                  </m:r>
                                  <m:acc>
                                    <m:accPr>
                                      <m:chr m:val="̃"/>
                                      <m:ctrlPr>
                                        <a:rPr lang="en-US" sz="4000" i="1">
                                          <a:solidFill>
                                            <a:srgbClr val="FF0000"/>
                                          </a:solidFill>
                                          <a:latin typeface="Cambria Math" panose="02040503050406030204" pitchFamily="18" charset="0"/>
                                        </a:rPr>
                                      </m:ctrlPr>
                                    </m:accPr>
                                    <m:e>
                                      <m:r>
                                        <a:rPr lang="en-US" sz="4000" i="1">
                                          <a:solidFill>
                                            <a:srgbClr val="FF0000"/>
                                          </a:solidFill>
                                          <a:latin typeface="Cambria Math" panose="02040503050406030204" pitchFamily="18" charset="0"/>
                                        </a:rPr>
                                        <m:t>𝑥</m:t>
                                      </m:r>
                                    </m:e>
                                  </m:acc>
                                </m:den>
                              </m:f>
                            </m:e>
                          </m:mr>
                        </m:m>
                      </m:e>
                    </m:d>
                  </m:oMath>
                </a14:m>
                <a:r>
                  <a:rPr lang="en-US" sz="4000" dirty="0"/>
                  <a:t> </a:t>
                </a:r>
                <a14:m>
                  <m:oMath xmlns:m="http://schemas.openxmlformats.org/officeDocument/2006/math">
                    <m:d>
                      <m:dPr>
                        <m:begChr m:val="["/>
                        <m:endChr m:val="]"/>
                        <m:ctrlPr>
                          <a:rPr lang="en-US" sz="4000" i="1">
                            <a:latin typeface="Cambria Math" panose="02040503050406030204" pitchFamily="18" charset="0"/>
                          </a:rPr>
                        </m:ctrlPr>
                      </m:dPr>
                      <m:e>
                        <m:eqArr>
                          <m:eqArrPr>
                            <m:ctrlPr>
                              <a:rPr lang="en-US" sz="4000" i="1">
                                <a:latin typeface="Cambria Math" panose="02040503050406030204" pitchFamily="18" charset="0"/>
                              </a:rPr>
                            </m:ctrlPr>
                          </m:eqArrPr>
                          <m:e>
                            <m:f>
                              <m:fPr>
                                <m:ctrlPr>
                                  <a:rPr lang="en-US" sz="4000" i="1">
                                    <a:latin typeface="Cambria Math" panose="02040503050406030204" pitchFamily="18" charset="0"/>
                                  </a:rPr>
                                </m:ctrlPr>
                              </m:fPr>
                              <m:num>
                                <m:r>
                                  <a:rPr lang="en-US" sz="4000" i="1">
                                    <a:latin typeface="Cambria Math" panose="02040503050406030204" pitchFamily="18" charset="0"/>
                                  </a:rPr>
                                  <m:t>𝑑</m:t>
                                </m:r>
                                <m:r>
                                  <a:rPr lang="en-US" sz="4000" i="1">
                                    <a:solidFill>
                                      <a:srgbClr val="7030A0"/>
                                    </a:solidFill>
                                    <a:latin typeface="Cambria Math" panose="02040503050406030204" pitchFamily="18" charset="0"/>
                                  </a:rPr>
                                  <m:t> </m:t>
                                </m:r>
                                <m:r>
                                  <a:rPr lang="en-US" sz="4000" i="1">
                                    <a:latin typeface="Cambria Math" panose="02040503050406030204" pitchFamily="18" charset="0"/>
                                  </a:rPr>
                                  <m:t>𝑐</m:t>
                                </m:r>
                                <m:acc>
                                  <m:accPr>
                                    <m:chr m:val="̃"/>
                                    <m:ctrlPr>
                                      <a:rPr lang="en-US" sz="4000" i="1">
                                        <a:solidFill>
                                          <a:srgbClr val="FF0000"/>
                                        </a:solidFill>
                                        <a:latin typeface="Cambria Math" panose="02040503050406030204" pitchFamily="18" charset="0"/>
                                      </a:rPr>
                                    </m:ctrlPr>
                                  </m:accPr>
                                  <m:e>
                                    <m:r>
                                      <a:rPr lang="en-US" sz="4000" i="1">
                                        <a:solidFill>
                                          <a:srgbClr val="FF0000"/>
                                        </a:solidFill>
                                        <a:latin typeface="Cambria Math" panose="02040503050406030204" pitchFamily="18" charset="0"/>
                                      </a:rPr>
                                      <m:t>𝑡</m:t>
                                    </m:r>
                                  </m:e>
                                </m:acc>
                              </m:num>
                              <m:den>
                                <m:r>
                                  <a:rPr lang="en-US" sz="4000" i="1">
                                    <a:latin typeface="Cambria Math" panose="02040503050406030204" pitchFamily="18" charset="0"/>
                                  </a:rPr>
                                  <m:t>𝑑</m:t>
                                </m:r>
                                <m:r>
                                  <a:rPr lang="en-US" sz="4000" i="1">
                                    <a:solidFill>
                                      <a:srgbClr val="FFC000"/>
                                    </a:solidFill>
                                    <a:latin typeface="Cambria Math" panose="02040503050406030204" pitchFamily="18" charset="0"/>
                                  </a:rPr>
                                  <m:t>𝜏</m:t>
                                </m:r>
                              </m:den>
                            </m:f>
                          </m:e>
                          <m:e>
                            <m:f>
                              <m:fPr>
                                <m:ctrlPr>
                                  <a:rPr lang="en-US" sz="4000" i="1">
                                    <a:latin typeface="Cambria Math" panose="02040503050406030204" pitchFamily="18" charset="0"/>
                                  </a:rPr>
                                </m:ctrlPr>
                              </m:fPr>
                              <m:num>
                                <m:r>
                                  <a:rPr lang="en-US" sz="4000" i="1">
                                    <a:latin typeface="Cambria Math" panose="02040503050406030204" pitchFamily="18" charset="0"/>
                                  </a:rPr>
                                  <m:t>𝑑</m:t>
                                </m:r>
                                <m:acc>
                                  <m:accPr>
                                    <m:chr m:val="̃"/>
                                    <m:ctrlPr>
                                      <a:rPr lang="en-US" sz="4000" i="1">
                                        <a:solidFill>
                                          <a:srgbClr val="FF0000"/>
                                        </a:solidFill>
                                        <a:latin typeface="Cambria Math" panose="02040503050406030204" pitchFamily="18" charset="0"/>
                                      </a:rPr>
                                    </m:ctrlPr>
                                  </m:accPr>
                                  <m:e>
                                    <m:r>
                                      <a:rPr lang="en-US" sz="4000" i="1">
                                        <a:solidFill>
                                          <a:srgbClr val="FF0000"/>
                                        </a:solidFill>
                                        <a:latin typeface="Cambria Math" panose="02040503050406030204" pitchFamily="18" charset="0"/>
                                      </a:rPr>
                                      <m:t>𝑥</m:t>
                                    </m:r>
                                  </m:e>
                                </m:acc>
                              </m:num>
                              <m:den>
                                <m:r>
                                  <a:rPr lang="en-US" sz="4000" i="1">
                                    <a:latin typeface="Cambria Math" panose="02040503050406030204" pitchFamily="18" charset="0"/>
                                  </a:rPr>
                                  <m:t>𝑑</m:t>
                                </m:r>
                                <m:r>
                                  <a:rPr lang="en-US" sz="4000" i="1">
                                    <a:solidFill>
                                      <a:srgbClr val="FFC000"/>
                                    </a:solidFill>
                                    <a:latin typeface="Cambria Math" panose="02040503050406030204" pitchFamily="18" charset="0"/>
                                  </a:rPr>
                                  <m:t>𝜏</m:t>
                                </m:r>
                              </m:den>
                            </m:f>
                          </m:e>
                        </m:eqArr>
                      </m:e>
                    </m:d>
                    <m:r>
                      <a:rPr lang="en-US" sz="4000" i="1">
                        <a:latin typeface="Cambria Math" panose="02040503050406030204" pitchFamily="18" charset="0"/>
                      </a:rPr>
                      <m:t>=</m:t>
                    </m:r>
                    <m:d>
                      <m:dPr>
                        <m:begChr m:val="["/>
                        <m:endChr m:val="]"/>
                        <m:ctrlPr>
                          <a:rPr lang="en-US" sz="4000" i="1">
                            <a:latin typeface="Cambria Math" panose="02040503050406030204" pitchFamily="18" charset="0"/>
                          </a:rPr>
                        </m:ctrlPr>
                      </m:dPr>
                      <m:e>
                        <m:m>
                          <m:mPr>
                            <m:mcs>
                              <m:mc>
                                <m:mcPr>
                                  <m:count m:val="2"/>
                                  <m:mcJc m:val="center"/>
                                </m:mcPr>
                              </m:mc>
                            </m:mcs>
                            <m:ctrlPr>
                              <a:rPr lang="en-US" sz="4000" i="1">
                                <a:latin typeface="Cambria Math" panose="02040503050406030204" pitchFamily="18" charset="0"/>
                              </a:rPr>
                            </m:ctrlPr>
                          </m:mPr>
                          <m:mr>
                            <m:e>
                              <m:f>
                                <m:fPr>
                                  <m:ctrlPr>
                                    <a:rPr lang="en-US" sz="4000" i="1">
                                      <a:latin typeface="Cambria Math" panose="02040503050406030204" pitchFamily="18" charset="0"/>
                                    </a:rPr>
                                  </m:ctrlPr>
                                </m:fPr>
                                <m:num>
                                  <m:r>
                                    <a:rPr lang="en-US" sz="4000" i="1">
                                      <a:latin typeface="Cambria Math" panose="02040503050406030204" pitchFamily="18" charset="0"/>
                                    </a:rPr>
                                    <m:t>𝛼</m:t>
                                  </m:r>
                                </m:num>
                                <m:den>
                                  <m:sSup>
                                    <m:sSupPr>
                                      <m:ctrlPr>
                                        <a:rPr lang="en-US" sz="4000" i="1">
                                          <a:latin typeface="Cambria Math" panose="02040503050406030204" pitchFamily="18" charset="0"/>
                                        </a:rPr>
                                      </m:ctrlPr>
                                    </m:sSupPr>
                                    <m:e>
                                      <m:r>
                                        <a:rPr lang="en-US" sz="4000" i="1">
                                          <a:latin typeface="Cambria Math" panose="02040503050406030204" pitchFamily="18" charset="0"/>
                                        </a:rPr>
                                        <m:t>𝑐</m:t>
                                      </m:r>
                                    </m:e>
                                    <m:sup>
                                      <m:r>
                                        <a:rPr lang="en-US" sz="4000" i="1">
                                          <a:latin typeface="Cambria Math" panose="02040503050406030204" pitchFamily="18" charset="0"/>
                                        </a:rPr>
                                        <m:t>2</m:t>
                                      </m:r>
                                    </m:sup>
                                  </m:sSup>
                                </m:den>
                              </m:f>
                              <m:r>
                                <a:rPr lang="en-US" sz="4000" i="1">
                                  <a:solidFill>
                                    <a:srgbClr val="0070C0"/>
                                  </a:solidFill>
                                  <a:latin typeface="Cambria Math" panose="02040503050406030204" pitchFamily="18" charset="0"/>
                                </a:rPr>
                                <m:t>𝑥</m:t>
                              </m:r>
                            </m:e>
                            <m:e>
                              <m:f>
                                <m:fPr>
                                  <m:ctrlPr>
                                    <a:rPr lang="en-US" sz="4000" i="1">
                                      <a:latin typeface="Cambria Math" panose="02040503050406030204" pitchFamily="18" charset="0"/>
                                    </a:rPr>
                                  </m:ctrlPr>
                                </m:fPr>
                                <m:num>
                                  <m:r>
                                    <a:rPr lang="en-US" sz="4000" i="1">
                                      <a:latin typeface="Cambria Math" panose="02040503050406030204" pitchFamily="18" charset="0"/>
                                    </a:rPr>
                                    <m:t>𝑐</m:t>
                                  </m:r>
                                  <m:r>
                                    <a:rPr lang="en-US" sz="4000" i="1">
                                      <a:solidFill>
                                        <a:srgbClr val="0070C0"/>
                                      </a:solidFill>
                                      <a:latin typeface="Cambria Math" panose="02040503050406030204" pitchFamily="18" charset="0"/>
                                    </a:rPr>
                                    <m:t>𝑡</m:t>
                                  </m:r>
                                </m:num>
                                <m:den>
                                  <m:acc>
                                    <m:accPr>
                                      <m:chr m:val="̃"/>
                                      <m:ctrlPr>
                                        <a:rPr lang="en-US" sz="4000" i="1">
                                          <a:solidFill>
                                            <a:srgbClr val="FF0000"/>
                                          </a:solidFill>
                                          <a:latin typeface="Cambria Math" panose="02040503050406030204" pitchFamily="18" charset="0"/>
                                        </a:rPr>
                                      </m:ctrlPr>
                                    </m:accPr>
                                    <m:e>
                                      <m:r>
                                        <a:rPr lang="en-US" sz="4000" i="1">
                                          <a:solidFill>
                                            <a:srgbClr val="FF0000"/>
                                          </a:solidFill>
                                          <a:latin typeface="Cambria Math" panose="02040503050406030204" pitchFamily="18" charset="0"/>
                                        </a:rPr>
                                        <m:t>𝑥</m:t>
                                      </m:r>
                                    </m:e>
                                  </m:acc>
                                </m:den>
                              </m:f>
                            </m:e>
                          </m:mr>
                          <m:mr>
                            <m:e>
                              <m:f>
                                <m:fPr>
                                  <m:ctrlPr>
                                    <a:rPr lang="en-US" sz="4000" i="1">
                                      <a:latin typeface="Cambria Math" panose="02040503050406030204" pitchFamily="18" charset="0"/>
                                    </a:rPr>
                                  </m:ctrlPr>
                                </m:fPr>
                                <m:num>
                                  <m:r>
                                    <a:rPr lang="en-US" sz="4000" i="1">
                                      <a:latin typeface="Cambria Math" panose="02040503050406030204" pitchFamily="18" charset="0"/>
                                    </a:rPr>
                                    <m:t>𝛼</m:t>
                                  </m:r>
                                </m:num>
                                <m:den>
                                  <m:sSup>
                                    <m:sSupPr>
                                      <m:ctrlPr>
                                        <a:rPr lang="en-US" sz="4000" i="1">
                                          <a:latin typeface="Cambria Math" panose="02040503050406030204" pitchFamily="18" charset="0"/>
                                        </a:rPr>
                                      </m:ctrlPr>
                                    </m:sSupPr>
                                    <m:e>
                                      <m:r>
                                        <a:rPr lang="en-US" sz="4000" i="1">
                                          <a:latin typeface="Cambria Math" panose="02040503050406030204" pitchFamily="18" charset="0"/>
                                        </a:rPr>
                                        <m:t>𝑐</m:t>
                                      </m:r>
                                    </m:e>
                                    <m:sup>
                                      <m:r>
                                        <a:rPr lang="en-US" sz="4000" i="1">
                                          <a:latin typeface="Cambria Math" panose="02040503050406030204" pitchFamily="18" charset="0"/>
                                        </a:rPr>
                                        <m:t>2</m:t>
                                      </m:r>
                                    </m:sup>
                                  </m:sSup>
                                </m:den>
                              </m:f>
                              <m:r>
                                <a:rPr lang="en-US" sz="4000" i="1">
                                  <a:latin typeface="Cambria Math" panose="02040503050406030204" pitchFamily="18" charset="0"/>
                                </a:rPr>
                                <m:t>𝑐</m:t>
                              </m:r>
                              <m:r>
                                <a:rPr lang="en-US" sz="4000" i="1">
                                  <a:solidFill>
                                    <a:srgbClr val="0070C0"/>
                                  </a:solidFill>
                                  <a:latin typeface="Cambria Math" panose="02040503050406030204" pitchFamily="18" charset="0"/>
                                </a:rPr>
                                <m:t>𝑡</m:t>
                              </m:r>
                            </m:e>
                            <m:e>
                              <m:f>
                                <m:fPr>
                                  <m:ctrlPr>
                                    <a:rPr lang="en-US" sz="4000" i="1">
                                      <a:latin typeface="Cambria Math" panose="02040503050406030204" pitchFamily="18" charset="0"/>
                                    </a:rPr>
                                  </m:ctrlPr>
                                </m:fPr>
                                <m:num>
                                  <m:r>
                                    <a:rPr lang="en-US" sz="4000" i="1">
                                      <a:solidFill>
                                        <a:srgbClr val="0070C0"/>
                                      </a:solidFill>
                                      <a:latin typeface="Cambria Math" panose="02040503050406030204" pitchFamily="18" charset="0"/>
                                    </a:rPr>
                                    <m:t>𝑥</m:t>
                                  </m:r>
                                </m:num>
                                <m:den>
                                  <m:acc>
                                    <m:accPr>
                                      <m:chr m:val="̃"/>
                                      <m:ctrlPr>
                                        <a:rPr lang="en-US" sz="4000" i="1">
                                          <a:solidFill>
                                            <a:srgbClr val="FF0000"/>
                                          </a:solidFill>
                                          <a:latin typeface="Cambria Math" panose="02040503050406030204" pitchFamily="18" charset="0"/>
                                        </a:rPr>
                                      </m:ctrlPr>
                                    </m:accPr>
                                    <m:e>
                                      <m:r>
                                        <a:rPr lang="en-US" sz="4000" i="1">
                                          <a:solidFill>
                                            <a:srgbClr val="FF0000"/>
                                          </a:solidFill>
                                          <a:latin typeface="Cambria Math" panose="02040503050406030204" pitchFamily="18" charset="0"/>
                                        </a:rPr>
                                        <m:t>𝑥</m:t>
                                      </m:r>
                                    </m:e>
                                  </m:acc>
                                </m:den>
                              </m:f>
                            </m:e>
                          </m:mr>
                        </m:m>
                      </m:e>
                    </m:d>
                  </m:oMath>
                </a14:m>
                <a:r>
                  <a:rPr lang="en-US" sz="4000" b="0" i="0" dirty="0">
                    <a:solidFill>
                      <a:srgbClr val="FF0000"/>
                    </a:solidFill>
                    <a:latin typeface="+mj-lt"/>
                  </a:rPr>
                  <a:t> </a:t>
                </a:r>
                <a14:m>
                  <m:oMath xmlns:m="http://schemas.openxmlformats.org/officeDocument/2006/math">
                    <m:d>
                      <m:dPr>
                        <m:begChr m:val="["/>
                        <m:endChr m:val="]"/>
                        <m:ctrlPr>
                          <a:rPr lang="en-US" sz="6000" i="1">
                            <a:latin typeface="Cambria Math" panose="02040503050406030204" pitchFamily="18" charset="0"/>
                          </a:rPr>
                        </m:ctrlPr>
                      </m:dPr>
                      <m:e>
                        <m:eqArr>
                          <m:eqArrPr>
                            <m:ctrlPr>
                              <a:rPr lang="en-US" sz="6000" i="1">
                                <a:latin typeface="Cambria Math" panose="02040503050406030204" pitchFamily="18" charset="0"/>
                              </a:rPr>
                            </m:ctrlPr>
                          </m:eqArrPr>
                          <m:e>
                            <m:r>
                              <a:rPr lang="en-US" sz="6000" i="1">
                                <a:latin typeface="Cambria Math" panose="02040503050406030204" pitchFamily="18" charset="0"/>
                              </a:rPr>
                              <m:t>𝑐</m:t>
                            </m:r>
                          </m:e>
                          <m:e>
                            <m:r>
                              <a:rPr lang="en-US" sz="6000" b="0" i="1" smtClean="0">
                                <a:latin typeface="Cambria Math" panose="02040503050406030204" pitchFamily="18" charset="0"/>
                              </a:rPr>
                              <m:t>0</m:t>
                            </m:r>
                          </m:e>
                        </m:eqArr>
                      </m:e>
                    </m:d>
                  </m:oMath>
                </a14:m>
                <a:r>
                  <a:rPr lang="en-CA" sz="4000" dirty="0"/>
                  <a:t> </a:t>
                </a:r>
              </a:p>
            </p:txBody>
          </p:sp>
        </mc:Choice>
        <mc:Fallback xmlns="">
          <p:sp>
            <p:nvSpPr>
              <p:cNvPr id="66" name="TextBox 65">
                <a:extLst>
                  <a:ext uri="{FF2B5EF4-FFF2-40B4-BE49-F238E27FC236}">
                    <a16:creationId xmlns:a16="http://schemas.microsoft.com/office/drawing/2014/main" id="{82F31C58-F99F-4A75-8DA6-EDBDD1E3C8C6}"/>
                  </a:ext>
                </a:extLst>
              </p:cNvPr>
              <p:cNvSpPr txBox="1">
                <a:spLocks noRot="1" noChangeAspect="1" noMove="1" noResize="1" noEditPoints="1" noAdjustHandles="1" noChangeArrowheads="1" noChangeShapeType="1" noTextEdit="1"/>
              </p:cNvSpPr>
              <p:nvPr/>
            </p:nvSpPr>
            <p:spPr>
              <a:xfrm>
                <a:off x="481780" y="173907"/>
                <a:ext cx="10694219" cy="2048766"/>
              </a:xfrm>
              <a:prstGeom prst="rect">
                <a:avLst/>
              </a:prstGeom>
              <a:blipFill>
                <a:blip r:embed="rId4"/>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2B67C271-6EDD-4362-A72B-3B950B40451A}"/>
                  </a:ext>
                </a:extLst>
              </p:cNvPr>
              <p:cNvSpPr txBox="1"/>
              <p:nvPr/>
            </p:nvSpPr>
            <p:spPr>
              <a:xfrm>
                <a:off x="4947439" y="2366413"/>
                <a:ext cx="5691532" cy="1865511"/>
              </a:xfrm>
              <a:prstGeom prst="rect">
                <a:avLst/>
              </a:prstGeom>
              <a:noFill/>
            </p:spPr>
            <p:txBody>
              <a:bodyPr wrap="square">
                <a:spAutoFit/>
              </a:bodyPr>
              <a:lstStyle/>
              <a:p>
                <a14:m>
                  <m:oMath xmlns:m="http://schemas.openxmlformats.org/officeDocument/2006/math">
                    <m:f>
                      <m:fPr>
                        <m:ctrlPr>
                          <a:rPr lang="en-US" sz="4000" i="1">
                            <a:latin typeface="Cambria Math" panose="02040503050406030204" pitchFamily="18" charset="0"/>
                          </a:rPr>
                        </m:ctrlPr>
                      </m:fPr>
                      <m:num>
                        <m:r>
                          <a:rPr lang="en-US" sz="4000" i="1">
                            <a:latin typeface="Cambria Math" panose="02040503050406030204" pitchFamily="18" charset="0"/>
                          </a:rPr>
                          <m:t>𝑑</m:t>
                        </m:r>
                        <m:r>
                          <a:rPr lang="en-US" sz="4000" i="1">
                            <a:solidFill>
                              <a:srgbClr val="7030A0"/>
                            </a:solidFill>
                            <a:latin typeface="Cambria Math" panose="02040503050406030204" pitchFamily="18" charset="0"/>
                          </a:rPr>
                          <m:t> </m:t>
                        </m:r>
                        <m:r>
                          <a:rPr lang="en-US" sz="4000" i="1">
                            <a:latin typeface="Cambria Math" panose="02040503050406030204" pitchFamily="18" charset="0"/>
                          </a:rPr>
                          <m:t>𝑐</m:t>
                        </m:r>
                        <m:r>
                          <a:rPr lang="en-US" sz="4000" i="1">
                            <a:solidFill>
                              <a:srgbClr val="0070C0"/>
                            </a:solidFill>
                            <a:latin typeface="Cambria Math" panose="02040503050406030204" pitchFamily="18" charset="0"/>
                          </a:rPr>
                          <m:t>𝑡</m:t>
                        </m:r>
                      </m:num>
                      <m:den>
                        <m:r>
                          <a:rPr lang="en-US" sz="4000" i="1">
                            <a:latin typeface="Cambria Math" panose="02040503050406030204" pitchFamily="18" charset="0"/>
                          </a:rPr>
                          <m:t>𝑑</m:t>
                        </m:r>
                        <m:r>
                          <a:rPr lang="en-US" sz="4000" i="1">
                            <a:solidFill>
                              <a:srgbClr val="FFC000"/>
                            </a:solidFill>
                            <a:latin typeface="Cambria Math" panose="02040503050406030204" pitchFamily="18" charset="0"/>
                          </a:rPr>
                          <m:t>𝜏</m:t>
                        </m:r>
                      </m:den>
                    </m:f>
                    <m:r>
                      <a:rPr lang="en-US" sz="4000" i="1">
                        <a:latin typeface="Cambria Math" panose="02040503050406030204" pitchFamily="18" charset="0"/>
                      </a:rPr>
                      <m:t>=</m:t>
                    </m:r>
                    <m:f>
                      <m:fPr>
                        <m:ctrlPr>
                          <a:rPr lang="en-US" sz="4000" i="1">
                            <a:latin typeface="Cambria Math" panose="02040503050406030204" pitchFamily="18" charset="0"/>
                          </a:rPr>
                        </m:ctrlPr>
                      </m:fPr>
                      <m:num>
                        <m:r>
                          <a:rPr lang="en-US" sz="4000" i="1">
                            <a:latin typeface="Cambria Math" panose="02040503050406030204" pitchFamily="18" charset="0"/>
                          </a:rPr>
                          <m:t>𝛼</m:t>
                        </m:r>
                      </m:num>
                      <m:den>
                        <m:sSup>
                          <m:sSupPr>
                            <m:ctrlPr>
                              <a:rPr lang="en-US" sz="4000" i="1">
                                <a:latin typeface="Cambria Math" panose="02040503050406030204" pitchFamily="18" charset="0"/>
                              </a:rPr>
                            </m:ctrlPr>
                          </m:sSupPr>
                          <m:e>
                            <m:r>
                              <a:rPr lang="en-US" sz="4000" i="1">
                                <a:latin typeface="Cambria Math" panose="02040503050406030204" pitchFamily="18" charset="0"/>
                              </a:rPr>
                              <m:t>𝑐</m:t>
                            </m:r>
                          </m:e>
                          <m:sup>
                            <m:r>
                              <a:rPr lang="en-US" sz="4000" i="1">
                                <a:latin typeface="Cambria Math" panose="02040503050406030204" pitchFamily="18" charset="0"/>
                              </a:rPr>
                              <m:t>2</m:t>
                            </m:r>
                          </m:sup>
                        </m:sSup>
                      </m:den>
                    </m:f>
                    <m:r>
                      <a:rPr lang="en-US" sz="4000" i="1">
                        <a:solidFill>
                          <a:srgbClr val="0070C0"/>
                        </a:solidFill>
                        <a:latin typeface="Cambria Math" panose="02040503050406030204" pitchFamily="18" charset="0"/>
                      </a:rPr>
                      <m:t>𝑥</m:t>
                    </m:r>
                    <m:d>
                      <m:dPr>
                        <m:ctrlPr>
                          <a:rPr lang="en-US" sz="4000" i="1">
                            <a:latin typeface="Cambria Math" panose="02040503050406030204" pitchFamily="18" charset="0"/>
                          </a:rPr>
                        </m:ctrlPr>
                      </m:dPr>
                      <m:e>
                        <m:r>
                          <a:rPr lang="en-US" sz="4000" i="1">
                            <a:latin typeface="Cambria Math" panose="02040503050406030204" pitchFamily="18" charset="0"/>
                          </a:rPr>
                          <m:t>𝑐</m:t>
                        </m:r>
                      </m:e>
                    </m:d>
                    <m:r>
                      <a:rPr lang="en-US" sz="4000" i="1">
                        <a:latin typeface="Cambria Math" panose="02040503050406030204" pitchFamily="18" charset="0"/>
                      </a:rPr>
                      <m:t>+</m:t>
                    </m:r>
                    <m:f>
                      <m:fPr>
                        <m:ctrlPr>
                          <a:rPr lang="en-US" sz="4000" i="1">
                            <a:latin typeface="Cambria Math" panose="02040503050406030204" pitchFamily="18" charset="0"/>
                          </a:rPr>
                        </m:ctrlPr>
                      </m:fPr>
                      <m:num>
                        <m:r>
                          <a:rPr lang="en-US" sz="4000" i="1">
                            <a:latin typeface="Cambria Math" panose="02040503050406030204" pitchFamily="18" charset="0"/>
                          </a:rPr>
                          <m:t>𝑐</m:t>
                        </m:r>
                        <m:r>
                          <a:rPr lang="en-US" sz="4000" i="1">
                            <a:solidFill>
                              <a:srgbClr val="0070C0"/>
                            </a:solidFill>
                            <a:latin typeface="Cambria Math" panose="02040503050406030204" pitchFamily="18" charset="0"/>
                          </a:rPr>
                          <m:t>𝑡</m:t>
                        </m:r>
                      </m:num>
                      <m:den>
                        <m:acc>
                          <m:accPr>
                            <m:chr m:val="̃"/>
                            <m:ctrlPr>
                              <a:rPr lang="en-US" sz="4000" i="1">
                                <a:solidFill>
                                  <a:srgbClr val="FF0000"/>
                                </a:solidFill>
                                <a:latin typeface="Cambria Math" panose="02040503050406030204" pitchFamily="18" charset="0"/>
                              </a:rPr>
                            </m:ctrlPr>
                          </m:accPr>
                          <m:e>
                            <m:r>
                              <a:rPr lang="en-US" sz="4000" i="1">
                                <a:solidFill>
                                  <a:srgbClr val="FF0000"/>
                                </a:solidFill>
                                <a:latin typeface="Cambria Math" panose="02040503050406030204" pitchFamily="18" charset="0"/>
                              </a:rPr>
                              <m:t>𝑥</m:t>
                            </m:r>
                          </m:e>
                        </m:acc>
                      </m:den>
                    </m:f>
                    <m:d>
                      <m:dPr>
                        <m:ctrlPr>
                          <a:rPr lang="en-US" sz="4000" b="0" i="1" smtClean="0">
                            <a:latin typeface="Cambria Math" panose="02040503050406030204" pitchFamily="18" charset="0"/>
                          </a:rPr>
                        </m:ctrlPr>
                      </m:dPr>
                      <m:e>
                        <m:r>
                          <a:rPr lang="en-US" sz="4000" b="0" i="1" smtClean="0">
                            <a:latin typeface="Cambria Math" panose="02040503050406030204" pitchFamily="18" charset="0"/>
                          </a:rPr>
                          <m:t>0</m:t>
                        </m:r>
                      </m:e>
                    </m:d>
                  </m:oMath>
                </a14:m>
                <a:r>
                  <a:rPr lang="en-US" sz="4000" i="1" dirty="0">
                    <a:latin typeface="Cambria Math" panose="02040503050406030204" pitchFamily="18" charset="0"/>
                  </a:rPr>
                  <a:t> </a:t>
                </a:r>
              </a:p>
              <a:p>
                <a:r>
                  <a:rPr lang="en-US" sz="4000" dirty="0"/>
                  <a:t> </a:t>
                </a:r>
                <a14:m>
                  <m:oMath xmlns:m="http://schemas.openxmlformats.org/officeDocument/2006/math">
                    <m:f>
                      <m:fPr>
                        <m:ctrlPr>
                          <a:rPr lang="en-US" sz="4000" i="1">
                            <a:latin typeface="Cambria Math" panose="02040503050406030204" pitchFamily="18" charset="0"/>
                          </a:rPr>
                        </m:ctrlPr>
                      </m:fPr>
                      <m:num>
                        <m:r>
                          <a:rPr lang="en-US" sz="4000" i="1">
                            <a:latin typeface="Cambria Math" panose="02040503050406030204" pitchFamily="18" charset="0"/>
                          </a:rPr>
                          <m:t>𝑑</m:t>
                        </m:r>
                        <m:r>
                          <a:rPr lang="en-US" sz="4000" i="1">
                            <a:solidFill>
                              <a:srgbClr val="0070C0"/>
                            </a:solidFill>
                            <a:latin typeface="Cambria Math" panose="02040503050406030204" pitchFamily="18" charset="0"/>
                          </a:rPr>
                          <m:t>𝑥</m:t>
                        </m:r>
                      </m:num>
                      <m:den>
                        <m:r>
                          <a:rPr lang="en-US" sz="4000" i="1">
                            <a:latin typeface="Cambria Math" panose="02040503050406030204" pitchFamily="18" charset="0"/>
                          </a:rPr>
                          <m:t>𝑑</m:t>
                        </m:r>
                        <m:r>
                          <a:rPr lang="en-US" sz="4000" i="1">
                            <a:solidFill>
                              <a:srgbClr val="FFC000"/>
                            </a:solidFill>
                            <a:latin typeface="Cambria Math" panose="02040503050406030204" pitchFamily="18" charset="0"/>
                          </a:rPr>
                          <m:t>𝜏</m:t>
                        </m:r>
                      </m:den>
                    </m:f>
                    <m:r>
                      <a:rPr lang="en-US" sz="4000" i="1">
                        <a:latin typeface="Cambria Math" panose="02040503050406030204" pitchFamily="18" charset="0"/>
                      </a:rPr>
                      <m:t>=</m:t>
                    </m:r>
                    <m:f>
                      <m:fPr>
                        <m:ctrlPr>
                          <a:rPr lang="en-US" sz="4000" i="1">
                            <a:latin typeface="Cambria Math" panose="02040503050406030204" pitchFamily="18" charset="0"/>
                          </a:rPr>
                        </m:ctrlPr>
                      </m:fPr>
                      <m:num>
                        <m:r>
                          <a:rPr lang="en-US" sz="4000" i="1">
                            <a:latin typeface="Cambria Math" panose="02040503050406030204" pitchFamily="18" charset="0"/>
                          </a:rPr>
                          <m:t>𝛼</m:t>
                        </m:r>
                      </m:num>
                      <m:den>
                        <m:sSup>
                          <m:sSupPr>
                            <m:ctrlPr>
                              <a:rPr lang="en-US" sz="4000" i="1">
                                <a:latin typeface="Cambria Math" panose="02040503050406030204" pitchFamily="18" charset="0"/>
                              </a:rPr>
                            </m:ctrlPr>
                          </m:sSupPr>
                          <m:e>
                            <m:r>
                              <a:rPr lang="en-US" sz="4000" i="1">
                                <a:latin typeface="Cambria Math" panose="02040503050406030204" pitchFamily="18" charset="0"/>
                              </a:rPr>
                              <m:t>𝑐</m:t>
                            </m:r>
                          </m:e>
                          <m:sup>
                            <m:r>
                              <a:rPr lang="en-US" sz="4000" i="1">
                                <a:latin typeface="Cambria Math" panose="02040503050406030204" pitchFamily="18" charset="0"/>
                              </a:rPr>
                              <m:t>2</m:t>
                            </m:r>
                          </m:sup>
                        </m:sSup>
                      </m:den>
                    </m:f>
                    <m:r>
                      <a:rPr lang="en-US" sz="4000" i="1">
                        <a:latin typeface="Cambria Math" panose="02040503050406030204" pitchFamily="18" charset="0"/>
                      </a:rPr>
                      <m:t>𝑐</m:t>
                    </m:r>
                    <m:r>
                      <a:rPr lang="en-US" sz="4000" i="1">
                        <a:solidFill>
                          <a:srgbClr val="0070C0"/>
                        </a:solidFill>
                        <a:latin typeface="Cambria Math" panose="02040503050406030204" pitchFamily="18" charset="0"/>
                      </a:rPr>
                      <m:t>𝑡</m:t>
                    </m:r>
                    <m:d>
                      <m:dPr>
                        <m:ctrlPr>
                          <a:rPr lang="en-US" sz="4000" i="1">
                            <a:latin typeface="Cambria Math" panose="02040503050406030204" pitchFamily="18" charset="0"/>
                          </a:rPr>
                        </m:ctrlPr>
                      </m:dPr>
                      <m:e>
                        <m:r>
                          <a:rPr lang="en-US" sz="4000" b="0" i="1" smtClean="0">
                            <a:latin typeface="Cambria Math" panose="02040503050406030204" pitchFamily="18" charset="0"/>
                          </a:rPr>
                          <m:t>𝑐</m:t>
                        </m:r>
                      </m:e>
                    </m:d>
                    <m:r>
                      <a:rPr lang="en-US" sz="4000" i="1">
                        <a:latin typeface="Cambria Math" panose="02040503050406030204" pitchFamily="18" charset="0"/>
                      </a:rPr>
                      <m:t>+</m:t>
                    </m:r>
                    <m:f>
                      <m:fPr>
                        <m:ctrlPr>
                          <a:rPr lang="en-US" sz="4000" i="1">
                            <a:latin typeface="Cambria Math" panose="02040503050406030204" pitchFamily="18" charset="0"/>
                          </a:rPr>
                        </m:ctrlPr>
                      </m:fPr>
                      <m:num>
                        <m:r>
                          <a:rPr lang="en-US" sz="4000" i="1">
                            <a:solidFill>
                              <a:srgbClr val="0070C0"/>
                            </a:solidFill>
                            <a:latin typeface="Cambria Math" panose="02040503050406030204" pitchFamily="18" charset="0"/>
                          </a:rPr>
                          <m:t>𝑥</m:t>
                        </m:r>
                      </m:num>
                      <m:den>
                        <m:acc>
                          <m:accPr>
                            <m:chr m:val="̃"/>
                            <m:ctrlPr>
                              <a:rPr lang="en-US" sz="4000" i="1">
                                <a:solidFill>
                                  <a:srgbClr val="FF0000"/>
                                </a:solidFill>
                                <a:latin typeface="Cambria Math" panose="02040503050406030204" pitchFamily="18" charset="0"/>
                              </a:rPr>
                            </m:ctrlPr>
                          </m:accPr>
                          <m:e>
                            <m:r>
                              <a:rPr lang="en-US" sz="4000" i="1">
                                <a:solidFill>
                                  <a:srgbClr val="FF0000"/>
                                </a:solidFill>
                                <a:latin typeface="Cambria Math" panose="02040503050406030204" pitchFamily="18" charset="0"/>
                              </a:rPr>
                              <m:t>𝑥</m:t>
                            </m:r>
                          </m:e>
                        </m:acc>
                      </m:den>
                    </m:f>
                    <m:d>
                      <m:dPr>
                        <m:ctrlPr>
                          <a:rPr lang="en-US" sz="4000" i="1">
                            <a:latin typeface="Cambria Math" panose="02040503050406030204" pitchFamily="18" charset="0"/>
                          </a:rPr>
                        </m:ctrlPr>
                      </m:dPr>
                      <m:e>
                        <m:r>
                          <a:rPr lang="en-US" sz="4000" i="1">
                            <a:latin typeface="Cambria Math" panose="02040503050406030204" pitchFamily="18" charset="0"/>
                          </a:rPr>
                          <m:t>0</m:t>
                        </m:r>
                      </m:e>
                    </m:d>
                  </m:oMath>
                </a14:m>
                <a:r>
                  <a:rPr lang="en-CA" sz="4000" dirty="0"/>
                  <a:t> </a:t>
                </a:r>
              </a:p>
            </p:txBody>
          </p:sp>
        </mc:Choice>
        <mc:Fallback xmlns="">
          <p:sp>
            <p:nvSpPr>
              <p:cNvPr id="67" name="TextBox 66">
                <a:extLst>
                  <a:ext uri="{FF2B5EF4-FFF2-40B4-BE49-F238E27FC236}">
                    <a16:creationId xmlns:a16="http://schemas.microsoft.com/office/drawing/2014/main" id="{2B67C271-6EDD-4362-A72B-3B950B40451A}"/>
                  </a:ext>
                </a:extLst>
              </p:cNvPr>
              <p:cNvSpPr txBox="1">
                <a:spLocks noRot="1" noChangeAspect="1" noMove="1" noResize="1" noEditPoints="1" noAdjustHandles="1" noChangeArrowheads="1" noChangeShapeType="1" noTextEdit="1"/>
              </p:cNvSpPr>
              <p:nvPr/>
            </p:nvSpPr>
            <p:spPr>
              <a:xfrm>
                <a:off x="4947439" y="2366413"/>
                <a:ext cx="5691532" cy="1865511"/>
              </a:xfrm>
              <a:prstGeom prst="rect">
                <a:avLst/>
              </a:prstGeom>
              <a:blipFill>
                <a:blip r:embed="rId5"/>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68CEB7D7-CBE3-44BF-A9CA-E8934AD2EA71}"/>
                  </a:ext>
                </a:extLst>
              </p:cNvPr>
              <p:cNvSpPr txBox="1"/>
              <p:nvPr/>
            </p:nvSpPr>
            <p:spPr>
              <a:xfrm>
                <a:off x="5810250" y="4777687"/>
                <a:ext cx="5221544" cy="2080313"/>
              </a:xfrm>
              <a:prstGeom prst="rect">
                <a:avLst/>
              </a:prstGeom>
              <a:noFill/>
            </p:spPr>
            <p:txBody>
              <a:bodyPr wrap="square">
                <a:spAutoFit/>
              </a:bodyPr>
              <a:lstStyle/>
              <a:p>
                <a14:m>
                  <m:oMath xmlns:m="http://schemas.openxmlformats.org/officeDocument/2006/math">
                    <m:r>
                      <a:rPr lang="en-US" sz="4000" i="1" smtClean="0">
                        <a:latin typeface="Cambria Math" panose="02040503050406030204" pitchFamily="18" charset="0"/>
                      </a:rPr>
                      <m:t>=</m:t>
                    </m:r>
                    <m:r>
                      <a:rPr lang="en-US" sz="4000" b="0" i="1" smtClean="0">
                        <a:latin typeface="Cambria Math" panose="02040503050406030204" pitchFamily="18" charset="0"/>
                      </a:rPr>
                      <m:t>   </m:t>
                    </m:r>
                    <m:f>
                      <m:fPr>
                        <m:ctrlPr>
                          <a:rPr lang="en-US" sz="4000" i="1">
                            <a:latin typeface="Cambria Math" panose="02040503050406030204" pitchFamily="18" charset="0"/>
                          </a:rPr>
                        </m:ctrlPr>
                      </m:fPr>
                      <m:num>
                        <m:r>
                          <a:rPr lang="en-US" sz="4000" i="1">
                            <a:latin typeface="Cambria Math" panose="02040503050406030204" pitchFamily="18" charset="0"/>
                          </a:rPr>
                          <m:t>𝑑</m:t>
                        </m:r>
                        <m:r>
                          <a:rPr lang="en-US" sz="4000" b="0" i="1" smtClean="0">
                            <a:latin typeface="Cambria Math" panose="02040503050406030204" pitchFamily="18" charset="0"/>
                          </a:rPr>
                          <m:t> </m:t>
                        </m:r>
                        <m:r>
                          <a:rPr lang="en-US" sz="4000" i="1">
                            <a:latin typeface="Cambria Math" panose="02040503050406030204" pitchFamily="18" charset="0"/>
                          </a:rPr>
                          <m:t>𝑐</m:t>
                        </m:r>
                        <m:r>
                          <a:rPr lang="en-US" sz="4000" i="1">
                            <a:solidFill>
                              <a:srgbClr val="0070C0"/>
                            </a:solidFill>
                            <a:latin typeface="Cambria Math" panose="02040503050406030204" pitchFamily="18" charset="0"/>
                          </a:rPr>
                          <m:t>𝑡</m:t>
                        </m:r>
                      </m:num>
                      <m:den>
                        <m:r>
                          <a:rPr lang="en-US" sz="4000" i="1">
                            <a:latin typeface="Cambria Math" panose="02040503050406030204" pitchFamily="18" charset="0"/>
                          </a:rPr>
                          <m:t>𝑑</m:t>
                        </m:r>
                        <m:r>
                          <a:rPr lang="en-US" sz="4000" i="1">
                            <a:solidFill>
                              <a:srgbClr val="FFC000"/>
                            </a:solidFill>
                            <a:latin typeface="Cambria Math" panose="02040503050406030204" pitchFamily="18" charset="0"/>
                          </a:rPr>
                          <m:t>𝜏</m:t>
                        </m:r>
                      </m:den>
                    </m:f>
                    <m:r>
                      <a:rPr lang="en-US" sz="4000" b="0" i="1" smtClean="0">
                        <a:solidFill>
                          <a:srgbClr val="FFC000"/>
                        </a:solidFill>
                        <a:latin typeface="Cambria Math" panose="02040503050406030204" pitchFamily="18" charset="0"/>
                      </a:rPr>
                      <m:t>   </m:t>
                    </m:r>
                    <m:f>
                      <m:fPr>
                        <m:ctrlPr>
                          <a:rPr lang="en-US" sz="4000" i="1">
                            <a:latin typeface="Cambria Math" panose="02040503050406030204" pitchFamily="18" charset="0"/>
                          </a:rPr>
                        </m:ctrlPr>
                      </m:fPr>
                      <m:num>
                        <m:r>
                          <a:rPr lang="en-US" sz="4000" i="1">
                            <a:latin typeface="Cambria Math" panose="02040503050406030204" pitchFamily="18" charset="0"/>
                          </a:rPr>
                          <m:t>𝜕</m:t>
                        </m:r>
                        <m:acc>
                          <m:accPr>
                            <m:chr m:val="⃗"/>
                            <m:ctrlPr>
                              <a:rPr lang="en-US" sz="4000" i="1">
                                <a:solidFill>
                                  <a:srgbClr val="7030A0"/>
                                </a:solidFill>
                                <a:latin typeface="Cambria Math" panose="02040503050406030204" pitchFamily="18" charset="0"/>
                              </a:rPr>
                            </m:ctrlPr>
                          </m:accPr>
                          <m:e>
                            <m:r>
                              <a:rPr lang="en-US" sz="4000" i="1">
                                <a:solidFill>
                                  <a:srgbClr val="7030A0"/>
                                </a:solidFill>
                                <a:latin typeface="Cambria Math" panose="02040503050406030204" pitchFamily="18" charset="0"/>
                              </a:rPr>
                              <m:t>𝑆</m:t>
                            </m:r>
                          </m:e>
                        </m:acc>
                      </m:num>
                      <m:den>
                        <m:r>
                          <a:rPr lang="en-US" sz="4000" i="1">
                            <a:latin typeface="Cambria Math" panose="02040503050406030204" pitchFamily="18" charset="0"/>
                          </a:rPr>
                          <m:t>𝜕</m:t>
                        </m:r>
                        <m:r>
                          <a:rPr lang="en-US" sz="4000" i="1">
                            <a:solidFill>
                              <a:srgbClr val="FFC000"/>
                            </a:solidFill>
                            <a:latin typeface="Cambria Math" panose="02040503050406030204" pitchFamily="18" charset="0"/>
                          </a:rPr>
                          <m:t> </m:t>
                        </m:r>
                        <m:r>
                          <a:rPr lang="en-US" sz="4000" i="1">
                            <a:latin typeface="Cambria Math" panose="02040503050406030204" pitchFamily="18" charset="0"/>
                          </a:rPr>
                          <m:t>𝑐</m:t>
                        </m:r>
                        <m:r>
                          <a:rPr lang="en-US" sz="4000" i="1">
                            <a:solidFill>
                              <a:srgbClr val="0070C0"/>
                            </a:solidFill>
                            <a:latin typeface="Cambria Math" panose="02040503050406030204" pitchFamily="18" charset="0"/>
                          </a:rPr>
                          <m:t>𝑡</m:t>
                        </m:r>
                      </m:den>
                    </m:f>
                    <m:r>
                      <a:rPr lang="en-US" sz="4000" i="1">
                        <a:latin typeface="Cambria Math" panose="02040503050406030204" pitchFamily="18" charset="0"/>
                      </a:rPr>
                      <m:t>+</m:t>
                    </m:r>
                    <m:r>
                      <a:rPr lang="en-US" sz="4000" b="0" i="1" smtClean="0">
                        <a:latin typeface="Cambria Math" panose="02040503050406030204" pitchFamily="18" charset="0"/>
                      </a:rPr>
                      <m:t> </m:t>
                    </m:r>
                    <m:f>
                      <m:fPr>
                        <m:ctrlPr>
                          <a:rPr lang="en-US" sz="4000" i="1">
                            <a:latin typeface="Cambria Math" panose="02040503050406030204" pitchFamily="18" charset="0"/>
                          </a:rPr>
                        </m:ctrlPr>
                      </m:fPr>
                      <m:num>
                        <m:r>
                          <a:rPr lang="en-US" sz="4000" i="1">
                            <a:latin typeface="Cambria Math" panose="02040503050406030204" pitchFamily="18" charset="0"/>
                          </a:rPr>
                          <m:t>𝑑</m:t>
                        </m:r>
                        <m:r>
                          <a:rPr lang="en-US" sz="4000" i="1">
                            <a:solidFill>
                              <a:srgbClr val="0070C0"/>
                            </a:solidFill>
                            <a:latin typeface="Cambria Math" panose="02040503050406030204" pitchFamily="18" charset="0"/>
                          </a:rPr>
                          <m:t>𝑥</m:t>
                        </m:r>
                      </m:num>
                      <m:den>
                        <m:r>
                          <a:rPr lang="en-US" sz="4000" i="1">
                            <a:latin typeface="Cambria Math" panose="02040503050406030204" pitchFamily="18" charset="0"/>
                          </a:rPr>
                          <m:t>𝑑</m:t>
                        </m:r>
                        <m:r>
                          <a:rPr lang="en-US" sz="4000" i="1">
                            <a:solidFill>
                              <a:srgbClr val="FFC000"/>
                            </a:solidFill>
                            <a:latin typeface="Cambria Math" panose="02040503050406030204" pitchFamily="18" charset="0"/>
                          </a:rPr>
                          <m:t>𝜏</m:t>
                        </m:r>
                      </m:den>
                    </m:f>
                    <m:r>
                      <a:rPr lang="en-US" sz="4000" b="0" i="1" smtClean="0">
                        <a:solidFill>
                          <a:srgbClr val="FFC000"/>
                        </a:solidFill>
                        <a:latin typeface="Cambria Math" panose="02040503050406030204" pitchFamily="18" charset="0"/>
                      </a:rPr>
                      <m:t> </m:t>
                    </m:r>
                    <m:f>
                      <m:fPr>
                        <m:ctrlPr>
                          <a:rPr lang="en-US" sz="4000" i="1">
                            <a:latin typeface="Cambria Math" panose="02040503050406030204" pitchFamily="18" charset="0"/>
                          </a:rPr>
                        </m:ctrlPr>
                      </m:fPr>
                      <m:num>
                        <m:r>
                          <a:rPr lang="en-US" sz="4000" i="1">
                            <a:latin typeface="Cambria Math" panose="02040503050406030204" pitchFamily="18" charset="0"/>
                          </a:rPr>
                          <m:t>𝜕</m:t>
                        </m:r>
                        <m:acc>
                          <m:accPr>
                            <m:chr m:val="⃗"/>
                            <m:ctrlPr>
                              <a:rPr lang="en-US" sz="4000" i="1">
                                <a:solidFill>
                                  <a:srgbClr val="7030A0"/>
                                </a:solidFill>
                                <a:latin typeface="Cambria Math" panose="02040503050406030204" pitchFamily="18" charset="0"/>
                              </a:rPr>
                            </m:ctrlPr>
                          </m:accPr>
                          <m:e>
                            <m:r>
                              <a:rPr lang="en-US" sz="4000" i="1">
                                <a:solidFill>
                                  <a:srgbClr val="7030A0"/>
                                </a:solidFill>
                                <a:latin typeface="Cambria Math" panose="02040503050406030204" pitchFamily="18" charset="0"/>
                              </a:rPr>
                              <m:t>𝑆</m:t>
                            </m:r>
                          </m:e>
                        </m:acc>
                      </m:num>
                      <m:den>
                        <m:r>
                          <a:rPr lang="en-US" sz="4000" i="1">
                            <a:latin typeface="Cambria Math" panose="02040503050406030204" pitchFamily="18" charset="0"/>
                          </a:rPr>
                          <m:t>𝜕</m:t>
                        </m:r>
                        <m:r>
                          <a:rPr lang="en-US" sz="4000" i="1">
                            <a:solidFill>
                              <a:srgbClr val="0070C0"/>
                            </a:solidFill>
                            <a:latin typeface="Cambria Math" panose="02040503050406030204" pitchFamily="18" charset="0"/>
                          </a:rPr>
                          <m:t>𝑥</m:t>
                        </m:r>
                      </m:den>
                    </m:f>
                  </m:oMath>
                </a14:m>
                <a:r>
                  <a:rPr lang="en-CA" dirty="0"/>
                  <a:t> </a:t>
                </a:r>
                <a:endParaRPr lang="en-CA" sz="4000" dirty="0"/>
              </a:p>
              <a:p>
                <a:r>
                  <a:rPr lang="en-CA" sz="4000" dirty="0"/>
                  <a:t> </a:t>
                </a:r>
                <a14:m>
                  <m:oMath xmlns:m="http://schemas.openxmlformats.org/officeDocument/2006/math">
                    <m:r>
                      <a:rPr lang="en-US" sz="4000" i="1">
                        <a:latin typeface="Cambria Math" panose="02040503050406030204" pitchFamily="18" charset="0"/>
                      </a:rPr>
                      <m:t>=</m:t>
                    </m:r>
                    <m:r>
                      <a:rPr lang="en-US" sz="4000" i="1">
                        <a:latin typeface="Cambria Math" panose="02040503050406030204" pitchFamily="18" charset="0"/>
                      </a:rPr>
                      <m:t>𝑐</m:t>
                    </m:r>
                    <m:f>
                      <m:fPr>
                        <m:ctrlPr>
                          <a:rPr lang="en-US" sz="4000" i="1">
                            <a:latin typeface="Cambria Math" panose="02040503050406030204" pitchFamily="18" charset="0"/>
                          </a:rPr>
                        </m:ctrlPr>
                      </m:fPr>
                      <m:num>
                        <m:r>
                          <a:rPr lang="en-US" sz="4000" i="1">
                            <a:latin typeface="Cambria Math" panose="02040503050406030204" pitchFamily="18" charset="0"/>
                          </a:rPr>
                          <m:t>𝛼</m:t>
                        </m:r>
                      </m:num>
                      <m:den>
                        <m:sSup>
                          <m:sSupPr>
                            <m:ctrlPr>
                              <a:rPr lang="en-US" sz="4000" i="1">
                                <a:latin typeface="Cambria Math" panose="02040503050406030204" pitchFamily="18" charset="0"/>
                              </a:rPr>
                            </m:ctrlPr>
                          </m:sSupPr>
                          <m:e>
                            <m:r>
                              <a:rPr lang="en-US" sz="4000" i="1">
                                <a:latin typeface="Cambria Math" panose="02040503050406030204" pitchFamily="18" charset="0"/>
                              </a:rPr>
                              <m:t>𝑐</m:t>
                            </m:r>
                          </m:e>
                          <m:sup>
                            <m:r>
                              <a:rPr lang="en-US" sz="4000" i="1">
                                <a:latin typeface="Cambria Math" panose="02040503050406030204" pitchFamily="18" charset="0"/>
                              </a:rPr>
                              <m:t>2</m:t>
                            </m:r>
                          </m:sup>
                        </m:sSup>
                      </m:den>
                    </m:f>
                    <m:r>
                      <a:rPr lang="en-US" sz="4000" i="1">
                        <a:solidFill>
                          <a:srgbClr val="0070C0"/>
                        </a:solidFill>
                        <a:latin typeface="Cambria Math" panose="02040503050406030204" pitchFamily="18" charset="0"/>
                      </a:rPr>
                      <m:t>𝑥</m:t>
                    </m:r>
                    <m:f>
                      <m:fPr>
                        <m:ctrlPr>
                          <a:rPr lang="en-US" sz="4000" i="1">
                            <a:latin typeface="Cambria Math" panose="02040503050406030204" pitchFamily="18" charset="0"/>
                          </a:rPr>
                        </m:ctrlPr>
                      </m:fPr>
                      <m:num>
                        <m:r>
                          <a:rPr lang="en-US" sz="4000" i="1">
                            <a:latin typeface="Cambria Math" panose="02040503050406030204" pitchFamily="18" charset="0"/>
                          </a:rPr>
                          <m:t>𝜕</m:t>
                        </m:r>
                        <m:acc>
                          <m:accPr>
                            <m:chr m:val="⃗"/>
                            <m:ctrlPr>
                              <a:rPr lang="en-US" sz="4000" i="1">
                                <a:solidFill>
                                  <a:srgbClr val="7030A0"/>
                                </a:solidFill>
                                <a:latin typeface="Cambria Math" panose="02040503050406030204" pitchFamily="18" charset="0"/>
                              </a:rPr>
                            </m:ctrlPr>
                          </m:accPr>
                          <m:e>
                            <m:r>
                              <a:rPr lang="en-US" sz="4000" i="1">
                                <a:solidFill>
                                  <a:srgbClr val="7030A0"/>
                                </a:solidFill>
                                <a:latin typeface="Cambria Math" panose="02040503050406030204" pitchFamily="18" charset="0"/>
                              </a:rPr>
                              <m:t>𝑆</m:t>
                            </m:r>
                          </m:e>
                        </m:acc>
                      </m:num>
                      <m:den>
                        <m:r>
                          <a:rPr lang="en-US" sz="4000" i="1">
                            <a:latin typeface="Cambria Math" panose="02040503050406030204" pitchFamily="18" charset="0"/>
                          </a:rPr>
                          <m:t>𝜕</m:t>
                        </m:r>
                        <m:r>
                          <a:rPr lang="en-US" sz="4000" i="1">
                            <a:solidFill>
                              <a:srgbClr val="FFC000"/>
                            </a:solidFill>
                            <a:latin typeface="Cambria Math" panose="02040503050406030204" pitchFamily="18" charset="0"/>
                          </a:rPr>
                          <m:t> </m:t>
                        </m:r>
                        <m:r>
                          <a:rPr lang="en-US" sz="4000" i="1">
                            <a:latin typeface="Cambria Math" panose="02040503050406030204" pitchFamily="18" charset="0"/>
                          </a:rPr>
                          <m:t>𝑐</m:t>
                        </m:r>
                        <m:r>
                          <a:rPr lang="en-US" sz="4000" i="1">
                            <a:solidFill>
                              <a:srgbClr val="0070C0"/>
                            </a:solidFill>
                            <a:latin typeface="Cambria Math" panose="02040503050406030204" pitchFamily="18" charset="0"/>
                          </a:rPr>
                          <m:t>𝑡</m:t>
                        </m:r>
                      </m:den>
                    </m:f>
                    <m:r>
                      <a:rPr lang="en-US" sz="4000" b="0" i="1" smtClean="0">
                        <a:latin typeface="Cambria Math" panose="02040503050406030204" pitchFamily="18" charset="0"/>
                      </a:rPr>
                      <m:t>+</m:t>
                    </m:r>
                    <m:r>
                      <a:rPr lang="en-US" sz="4000" i="1">
                        <a:latin typeface="Cambria Math" panose="02040503050406030204" pitchFamily="18" charset="0"/>
                      </a:rPr>
                      <m:t>𝑐</m:t>
                    </m:r>
                    <m:f>
                      <m:fPr>
                        <m:ctrlPr>
                          <a:rPr lang="en-US" sz="4000" i="1">
                            <a:latin typeface="Cambria Math" panose="02040503050406030204" pitchFamily="18" charset="0"/>
                          </a:rPr>
                        </m:ctrlPr>
                      </m:fPr>
                      <m:num>
                        <m:r>
                          <a:rPr lang="en-US" sz="4000" i="1">
                            <a:latin typeface="Cambria Math" panose="02040503050406030204" pitchFamily="18" charset="0"/>
                          </a:rPr>
                          <m:t>𝛼</m:t>
                        </m:r>
                      </m:num>
                      <m:den>
                        <m:sSup>
                          <m:sSupPr>
                            <m:ctrlPr>
                              <a:rPr lang="en-US" sz="4000" i="1">
                                <a:latin typeface="Cambria Math" panose="02040503050406030204" pitchFamily="18" charset="0"/>
                              </a:rPr>
                            </m:ctrlPr>
                          </m:sSupPr>
                          <m:e>
                            <m:r>
                              <a:rPr lang="en-US" sz="4000" i="1">
                                <a:latin typeface="Cambria Math" panose="02040503050406030204" pitchFamily="18" charset="0"/>
                              </a:rPr>
                              <m:t>𝑐</m:t>
                            </m:r>
                          </m:e>
                          <m:sup>
                            <m:r>
                              <a:rPr lang="en-US" sz="4000" i="1">
                                <a:latin typeface="Cambria Math" panose="02040503050406030204" pitchFamily="18" charset="0"/>
                              </a:rPr>
                              <m:t>2</m:t>
                            </m:r>
                          </m:sup>
                        </m:sSup>
                      </m:den>
                    </m:f>
                    <m:r>
                      <a:rPr lang="en-US" sz="4000" i="1">
                        <a:latin typeface="Cambria Math" panose="02040503050406030204" pitchFamily="18" charset="0"/>
                      </a:rPr>
                      <m:t>𝑐</m:t>
                    </m:r>
                    <m:r>
                      <a:rPr lang="en-US" sz="4000" i="1">
                        <a:solidFill>
                          <a:srgbClr val="0070C0"/>
                        </a:solidFill>
                        <a:latin typeface="Cambria Math" panose="02040503050406030204" pitchFamily="18" charset="0"/>
                      </a:rPr>
                      <m:t>𝑡</m:t>
                    </m:r>
                    <m:f>
                      <m:fPr>
                        <m:ctrlPr>
                          <a:rPr lang="en-US" sz="4000" i="1">
                            <a:latin typeface="Cambria Math" panose="02040503050406030204" pitchFamily="18" charset="0"/>
                          </a:rPr>
                        </m:ctrlPr>
                      </m:fPr>
                      <m:num>
                        <m:r>
                          <a:rPr lang="en-US" sz="4000" i="1">
                            <a:latin typeface="Cambria Math" panose="02040503050406030204" pitchFamily="18" charset="0"/>
                          </a:rPr>
                          <m:t>𝜕</m:t>
                        </m:r>
                        <m:acc>
                          <m:accPr>
                            <m:chr m:val="⃗"/>
                            <m:ctrlPr>
                              <a:rPr lang="en-US" sz="4000" i="1">
                                <a:solidFill>
                                  <a:srgbClr val="7030A0"/>
                                </a:solidFill>
                                <a:latin typeface="Cambria Math" panose="02040503050406030204" pitchFamily="18" charset="0"/>
                              </a:rPr>
                            </m:ctrlPr>
                          </m:accPr>
                          <m:e>
                            <m:r>
                              <a:rPr lang="en-US" sz="4000" i="1">
                                <a:solidFill>
                                  <a:srgbClr val="7030A0"/>
                                </a:solidFill>
                                <a:latin typeface="Cambria Math" panose="02040503050406030204" pitchFamily="18" charset="0"/>
                              </a:rPr>
                              <m:t>𝑆</m:t>
                            </m:r>
                          </m:e>
                        </m:acc>
                      </m:num>
                      <m:den>
                        <m:r>
                          <a:rPr lang="en-US" sz="4000" i="1">
                            <a:latin typeface="Cambria Math" panose="02040503050406030204" pitchFamily="18" charset="0"/>
                          </a:rPr>
                          <m:t>𝜕</m:t>
                        </m:r>
                        <m:r>
                          <a:rPr lang="en-US" sz="4000" i="1">
                            <a:solidFill>
                              <a:srgbClr val="0070C0"/>
                            </a:solidFill>
                            <a:latin typeface="Cambria Math" panose="02040503050406030204" pitchFamily="18" charset="0"/>
                          </a:rPr>
                          <m:t>𝑥</m:t>
                        </m:r>
                      </m:den>
                    </m:f>
                  </m:oMath>
                </a14:m>
                <a:endParaRPr lang="en-CA" sz="4000" dirty="0"/>
              </a:p>
            </p:txBody>
          </p:sp>
        </mc:Choice>
        <mc:Fallback xmlns="">
          <p:sp>
            <p:nvSpPr>
              <p:cNvPr id="9" name="TextBox 8">
                <a:extLst>
                  <a:ext uri="{FF2B5EF4-FFF2-40B4-BE49-F238E27FC236}">
                    <a16:creationId xmlns:a16="http://schemas.microsoft.com/office/drawing/2014/main" id="{68CEB7D7-CBE3-44BF-A9CA-E8934AD2EA71}"/>
                  </a:ext>
                </a:extLst>
              </p:cNvPr>
              <p:cNvSpPr txBox="1">
                <a:spLocks noRot="1" noChangeAspect="1" noMove="1" noResize="1" noEditPoints="1" noAdjustHandles="1" noChangeArrowheads="1" noChangeShapeType="1" noTextEdit="1"/>
              </p:cNvSpPr>
              <p:nvPr/>
            </p:nvSpPr>
            <p:spPr>
              <a:xfrm>
                <a:off x="5810250" y="4777687"/>
                <a:ext cx="5221544" cy="2080313"/>
              </a:xfrm>
              <a:prstGeom prst="rect">
                <a:avLst/>
              </a:prstGeom>
              <a:blipFill>
                <a:blip r:embed="rId6"/>
                <a:stretch>
                  <a:fillRect/>
                </a:stretch>
              </a:blipFill>
            </p:spPr>
            <p:txBody>
              <a:bodyPr/>
              <a:lstStyle/>
              <a:p>
                <a:r>
                  <a:rPr lang="en-CA">
                    <a:noFill/>
                  </a:rPr>
                  <a:t> </a:t>
                </a:r>
              </a:p>
            </p:txBody>
          </p:sp>
        </mc:Fallback>
      </mc:AlternateContent>
    </p:spTree>
    <p:custDataLst>
      <p:tags r:id="rId1"/>
    </p:custDataLst>
    <p:extLst>
      <p:ext uri="{BB962C8B-B14F-4D97-AF65-F5344CB8AC3E}">
        <p14:creationId xmlns:p14="http://schemas.microsoft.com/office/powerpoint/2010/main" val="1547520664"/>
      </p:ext>
    </p:extLst>
  </p:cSld>
  <p:clrMapOvr>
    <a:masterClrMapping/>
  </p:clrMapOvr>
  <mc:AlternateContent xmlns:mc="http://schemas.openxmlformats.org/markup-compatibility/2006" xmlns:p14="http://schemas.microsoft.com/office/powerpoint/2010/main">
    <mc:Choice Requires="p14">
      <p:transition spd="slow" p14:dur="2000" advTm="72164"/>
    </mc:Choice>
    <mc:Fallback xmlns="">
      <p:transition spd="slow" advTm="7216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6"/>
                                        </p:tgtEl>
                                        <p:attrNameLst>
                                          <p:attrName>style.visibility</p:attrName>
                                        </p:attrNameLst>
                                      </p:cBhvr>
                                      <p:to>
                                        <p:strVal val="visible"/>
                                      </p:to>
                                    </p:set>
                                    <p:animEffect transition="in" filter="wipe(left)">
                                      <p:cBhvr>
                                        <p:cTn id="7" dur="500"/>
                                        <p:tgtEl>
                                          <p:spTgt spid="6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67">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67">
                                            <p:txEl>
                                              <p:pRg st="1" end="1"/>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66" grpId="0" animBg="1"/>
      <p:bldP spid="67" grpId="0" uiExpand="1" build="p"/>
      <p:bldP spid="9" grpId="0" uiExpand="1" build="p"/>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E019FB69-38F6-4EFE-9286-FEEFE5940DFC}"/>
                  </a:ext>
                </a:extLst>
              </p:cNvPr>
              <p:cNvSpPr txBox="1"/>
              <p:nvPr/>
            </p:nvSpPr>
            <p:spPr>
              <a:xfrm>
                <a:off x="0" y="0"/>
                <a:ext cx="6076950" cy="1332544"/>
              </a:xfrm>
              <a:prstGeom prst="rect">
                <a:avLst/>
              </a:prstGeom>
              <a:noFill/>
            </p:spPr>
            <p:txBody>
              <a:bodyPr wrap="square">
                <a:spAutoFit/>
              </a:bodyPr>
              <a:lstStyle/>
              <a:p>
                <a14:m>
                  <m:oMath xmlns:m="http://schemas.openxmlformats.org/officeDocument/2006/math">
                    <m:acc>
                      <m:accPr>
                        <m:chr m:val="⃗"/>
                        <m:ctrlPr>
                          <a:rPr lang="en-US" sz="4000" i="1">
                            <a:solidFill>
                              <a:srgbClr val="7030A0"/>
                            </a:solidFill>
                            <a:latin typeface="Cambria Math" panose="02040503050406030204" pitchFamily="18" charset="0"/>
                          </a:rPr>
                        </m:ctrlPr>
                      </m:accPr>
                      <m:e>
                        <m:r>
                          <a:rPr lang="en-US" sz="4000" i="1">
                            <a:solidFill>
                              <a:srgbClr val="7030A0"/>
                            </a:solidFill>
                            <a:latin typeface="Cambria Math" panose="02040503050406030204" pitchFamily="18" charset="0"/>
                          </a:rPr>
                          <m:t>𝑈</m:t>
                        </m:r>
                      </m:e>
                    </m:acc>
                    <m:r>
                      <a:rPr lang="en-US" sz="4000" i="1">
                        <a:latin typeface="Cambria Math" panose="02040503050406030204" pitchFamily="18" charset="0"/>
                      </a:rPr>
                      <m:t>= </m:t>
                    </m:r>
                    <m:f>
                      <m:fPr>
                        <m:ctrlPr>
                          <a:rPr lang="en-US" sz="4000" i="1">
                            <a:latin typeface="Cambria Math" panose="02040503050406030204" pitchFamily="18" charset="0"/>
                          </a:rPr>
                        </m:ctrlPr>
                      </m:fPr>
                      <m:num>
                        <m:r>
                          <a:rPr lang="en-US" sz="4000" i="1">
                            <a:latin typeface="Cambria Math" panose="02040503050406030204" pitchFamily="18" charset="0"/>
                          </a:rPr>
                          <m:t>𝑑</m:t>
                        </m:r>
                        <m:acc>
                          <m:accPr>
                            <m:chr m:val="⃗"/>
                            <m:ctrlPr>
                              <a:rPr lang="en-US" sz="4000" i="1">
                                <a:solidFill>
                                  <a:srgbClr val="7030A0"/>
                                </a:solidFill>
                                <a:latin typeface="Cambria Math" panose="02040503050406030204" pitchFamily="18" charset="0"/>
                              </a:rPr>
                            </m:ctrlPr>
                          </m:accPr>
                          <m:e>
                            <m:r>
                              <a:rPr lang="en-US" sz="4000" i="1">
                                <a:solidFill>
                                  <a:srgbClr val="7030A0"/>
                                </a:solidFill>
                                <a:latin typeface="Cambria Math" panose="02040503050406030204" pitchFamily="18" charset="0"/>
                              </a:rPr>
                              <m:t>𝑆</m:t>
                            </m:r>
                          </m:e>
                        </m:acc>
                      </m:num>
                      <m:den>
                        <m:r>
                          <a:rPr lang="en-US" sz="4000" i="1">
                            <a:latin typeface="Cambria Math" panose="02040503050406030204" pitchFamily="18" charset="0"/>
                          </a:rPr>
                          <m:t>𝑑</m:t>
                        </m:r>
                        <m:r>
                          <a:rPr lang="en-US" sz="4000" i="1">
                            <a:solidFill>
                              <a:srgbClr val="FFC000"/>
                            </a:solidFill>
                            <a:latin typeface="Cambria Math" panose="02040503050406030204" pitchFamily="18" charset="0"/>
                          </a:rPr>
                          <m:t>𝜏</m:t>
                        </m:r>
                      </m:den>
                    </m:f>
                    <m:r>
                      <a:rPr lang="en-US" sz="4000" i="1">
                        <a:latin typeface="Cambria Math" panose="02040503050406030204" pitchFamily="18" charset="0"/>
                      </a:rPr>
                      <m:t>=  </m:t>
                    </m:r>
                    <m:r>
                      <a:rPr lang="en-US" sz="4000" i="1">
                        <a:latin typeface="Cambria Math" panose="02040503050406030204" pitchFamily="18" charset="0"/>
                      </a:rPr>
                      <m:t>𝑐</m:t>
                    </m:r>
                    <m:r>
                      <a:rPr lang="en-US" sz="4000" i="1">
                        <a:latin typeface="Cambria Math" panose="02040503050406030204" pitchFamily="18" charset="0"/>
                      </a:rPr>
                      <m:t>  </m:t>
                    </m:r>
                    <m:f>
                      <m:fPr>
                        <m:ctrlPr>
                          <a:rPr lang="en-US" sz="4000" i="1">
                            <a:latin typeface="Cambria Math" panose="02040503050406030204" pitchFamily="18" charset="0"/>
                          </a:rPr>
                        </m:ctrlPr>
                      </m:fPr>
                      <m:num>
                        <m:r>
                          <a:rPr lang="en-US" sz="4000" i="1">
                            <a:latin typeface="Cambria Math" panose="02040503050406030204" pitchFamily="18" charset="0"/>
                          </a:rPr>
                          <m:t>𝜕</m:t>
                        </m:r>
                        <m:acc>
                          <m:accPr>
                            <m:chr m:val="⃗"/>
                            <m:ctrlPr>
                              <a:rPr lang="en-US" sz="4000" i="1">
                                <a:solidFill>
                                  <a:srgbClr val="7030A0"/>
                                </a:solidFill>
                                <a:latin typeface="Cambria Math" panose="02040503050406030204" pitchFamily="18" charset="0"/>
                              </a:rPr>
                            </m:ctrlPr>
                          </m:accPr>
                          <m:e>
                            <m:r>
                              <a:rPr lang="en-US" sz="4000" i="1">
                                <a:solidFill>
                                  <a:srgbClr val="7030A0"/>
                                </a:solidFill>
                                <a:latin typeface="Cambria Math" panose="02040503050406030204" pitchFamily="18" charset="0"/>
                              </a:rPr>
                              <m:t>𝑆</m:t>
                            </m:r>
                          </m:e>
                        </m:acc>
                      </m:num>
                      <m:den>
                        <m:r>
                          <a:rPr lang="en-US" sz="4000" i="1">
                            <a:latin typeface="Cambria Math" panose="02040503050406030204" pitchFamily="18" charset="0"/>
                          </a:rPr>
                          <m:t>𝜕</m:t>
                        </m:r>
                        <m:r>
                          <a:rPr lang="en-US" sz="4000" i="1">
                            <a:solidFill>
                              <a:srgbClr val="FFC000"/>
                            </a:solidFill>
                            <a:latin typeface="Cambria Math" panose="02040503050406030204" pitchFamily="18" charset="0"/>
                          </a:rPr>
                          <m:t> </m:t>
                        </m:r>
                        <m:r>
                          <a:rPr lang="en-US" sz="4000" i="1">
                            <a:latin typeface="Cambria Math" panose="02040503050406030204" pitchFamily="18" charset="0"/>
                          </a:rPr>
                          <m:t>𝑐</m:t>
                        </m:r>
                        <m:acc>
                          <m:accPr>
                            <m:chr m:val="̃"/>
                            <m:ctrlPr>
                              <a:rPr lang="en-US" sz="4000" i="1">
                                <a:solidFill>
                                  <a:srgbClr val="FF0000"/>
                                </a:solidFill>
                                <a:latin typeface="Cambria Math" panose="02040503050406030204" pitchFamily="18" charset="0"/>
                              </a:rPr>
                            </m:ctrlPr>
                          </m:accPr>
                          <m:e>
                            <m:r>
                              <a:rPr lang="en-US" sz="4000" i="1">
                                <a:solidFill>
                                  <a:srgbClr val="FF0000"/>
                                </a:solidFill>
                                <a:latin typeface="Cambria Math" panose="02040503050406030204" pitchFamily="18" charset="0"/>
                              </a:rPr>
                              <m:t>𝑡</m:t>
                            </m:r>
                          </m:e>
                        </m:acc>
                      </m:den>
                    </m:f>
                    <m:r>
                      <a:rPr lang="en-US" sz="4000" i="1">
                        <a:latin typeface="Cambria Math" panose="02040503050406030204" pitchFamily="18" charset="0"/>
                      </a:rPr>
                      <m:t>+ </m:t>
                    </m:r>
                    <m:r>
                      <a:rPr lang="en-US" sz="4000" i="1">
                        <a:latin typeface="Cambria Math" panose="02040503050406030204" pitchFamily="18" charset="0"/>
                      </a:rPr>
                      <m:t>0</m:t>
                    </m:r>
                    <m:r>
                      <a:rPr lang="en-US" sz="4000" i="1">
                        <a:latin typeface="Cambria Math" panose="02040503050406030204" pitchFamily="18" charset="0"/>
                      </a:rPr>
                      <m:t> </m:t>
                    </m:r>
                    <m:f>
                      <m:fPr>
                        <m:ctrlPr>
                          <a:rPr lang="en-US" sz="4000" i="1">
                            <a:latin typeface="Cambria Math" panose="02040503050406030204" pitchFamily="18" charset="0"/>
                          </a:rPr>
                        </m:ctrlPr>
                      </m:fPr>
                      <m:num>
                        <m:r>
                          <a:rPr lang="en-US" sz="4000" i="1">
                            <a:latin typeface="Cambria Math" panose="02040503050406030204" pitchFamily="18" charset="0"/>
                          </a:rPr>
                          <m:t>𝜕</m:t>
                        </m:r>
                        <m:acc>
                          <m:accPr>
                            <m:chr m:val="⃗"/>
                            <m:ctrlPr>
                              <a:rPr lang="en-US" sz="4000" i="1">
                                <a:solidFill>
                                  <a:srgbClr val="7030A0"/>
                                </a:solidFill>
                                <a:latin typeface="Cambria Math" panose="02040503050406030204" pitchFamily="18" charset="0"/>
                              </a:rPr>
                            </m:ctrlPr>
                          </m:accPr>
                          <m:e>
                            <m:r>
                              <a:rPr lang="en-US" sz="4000" i="1">
                                <a:solidFill>
                                  <a:srgbClr val="7030A0"/>
                                </a:solidFill>
                                <a:latin typeface="Cambria Math" panose="02040503050406030204" pitchFamily="18" charset="0"/>
                              </a:rPr>
                              <m:t>𝑆</m:t>
                            </m:r>
                          </m:e>
                        </m:acc>
                      </m:num>
                      <m:den>
                        <m:r>
                          <a:rPr lang="en-US" sz="4000" i="1">
                            <a:latin typeface="Cambria Math" panose="02040503050406030204" pitchFamily="18" charset="0"/>
                          </a:rPr>
                          <m:t>𝜕</m:t>
                        </m:r>
                        <m:acc>
                          <m:accPr>
                            <m:chr m:val="̃"/>
                            <m:ctrlPr>
                              <a:rPr lang="en-US" sz="4000" i="1">
                                <a:solidFill>
                                  <a:srgbClr val="FF0000"/>
                                </a:solidFill>
                                <a:latin typeface="Cambria Math" panose="02040503050406030204" pitchFamily="18" charset="0"/>
                              </a:rPr>
                            </m:ctrlPr>
                          </m:accPr>
                          <m:e>
                            <m:r>
                              <a:rPr lang="en-US" sz="4000" i="1">
                                <a:solidFill>
                                  <a:srgbClr val="FF0000"/>
                                </a:solidFill>
                                <a:latin typeface="Cambria Math" panose="02040503050406030204" pitchFamily="18" charset="0"/>
                              </a:rPr>
                              <m:t>𝑥</m:t>
                            </m:r>
                          </m:e>
                        </m:acc>
                      </m:den>
                    </m:f>
                  </m:oMath>
                </a14:m>
                <a:r>
                  <a:rPr lang="en-CA" sz="4000" dirty="0"/>
                  <a:t> </a:t>
                </a:r>
              </a:p>
              <a:p>
                <a:endParaRPr lang="en-CA" sz="1600" dirty="0"/>
              </a:p>
            </p:txBody>
          </p:sp>
        </mc:Choice>
        <mc:Fallback xmlns="">
          <p:sp>
            <p:nvSpPr>
              <p:cNvPr id="5" name="TextBox 4">
                <a:extLst>
                  <a:ext uri="{FF2B5EF4-FFF2-40B4-BE49-F238E27FC236}">
                    <a16:creationId xmlns:a16="http://schemas.microsoft.com/office/drawing/2014/main" id="{E019FB69-38F6-4EFE-9286-FEEFE5940DFC}"/>
                  </a:ext>
                </a:extLst>
              </p:cNvPr>
              <p:cNvSpPr txBox="1">
                <a:spLocks noRot="1" noChangeAspect="1" noMove="1" noResize="1" noEditPoints="1" noAdjustHandles="1" noChangeArrowheads="1" noChangeShapeType="1" noTextEdit="1"/>
              </p:cNvSpPr>
              <p:nvPr/>
            </p:nvSpPr>
            <p:spPr>
              <a:xfrm>
                <a:off x="0" y="0"/>
                <a:ext cx="6076950" cy="1332544"/>
              </a:xfrm>
              <a:prstGeom prst="rect">
                <a:avLst/>
              </a:prstGeom>
              <a:blipFill>
                <a:blip r:embed="rId3"/>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9FB697EB-E8F0-45F1-BFAD-B4632EC19AFE}"/>
                  </a:ext>
                </a:extLst>
              </p:cNvPr>
              <p:cNvSpPr txBox="1"/>
              <p:nvPr/>
            </p:nvSpPr>
            <p:spPr>
              <a:xfrm>
                <a:off x="1573822" y="1257300"/>
                <a:ext cx="4995789" cy="1086323"/>
              </a:xfrm>
              <a:prstGeom prst="rect">
                <a:avLst/>
              </a:prstGeom>
              <a:noFill/>
            </p:spPr>
            <p:txBody>
              <a:bodyPr wrap="square">
                <a:spAutoFit/>
              </a:bodyPr>
              <a:lstStyle/>
              <a:p>
                <a14:m>
                  <m:oMath xmlns:m="http://schemas.openxmlformats.org/officeDocument/2006/math">
                    <m:r>
                      <a:rPr lang="en-US" sz="4000" i="1">
                        <a:latin typeface="Cambria Math" panose="02040503050406030204" pitchFamily="18" charset="0"/>
                      </a:rPr>
                      <m:t>=</m:t>
                    </m:r>
                    <m:r>
                      <a:rPr lang="en-US" sz="4000" i="1">
                        <a:latin typeface="Cambria Math" panose="02040503050406030204" pitchFamily="18" charset="0"/>
                      </a:rPr>
                      <m:t>𝑐</m:t>
                    </m:r>
                    <m:f>
                      <m:fPr>
                        <m:ctrlPr>
                          <a:rPr lang="en-US" sz="4000" i="1">
                            <a:latin typeface="Cambria Math" panose="02040503050406030204" pitchFamily="18" charset="0"/>
                          </a:rPr>
                        </m:ctrlPr>
                      </m:fPr>
                      <m:num>
                        <m:r>
                          <a:rPr lang="en-US" sz="4000" i="1">
                            <a:latin typeface="Cambria Math" panose="02040503050406030204" pitchFamily="18" charset="0"/>
                          </a:rPr>
                          <m:t>𝛼</m:t>
                        </m:r>
                      </m:num>
                      <m:den>
                        <m:sSup>
                          <m:sSupPr>
                            <m:ctrlPr>
                              <a:rPr lang="en-US" sz="4000" i="1">
                                <a:latin typeface="Cambria Math" panose="02040503050406030204" pitchFamily="18" charset="0"/>
                              </a:rPr>
                            </m:ctrlPr>
                          </m:sSupPr>
                          <m:e>
                            <m:r>
                              <a:rPr lang="en-US" sz="4000" i="1">
                                <a:latin typeface="Cambria Math" panose="02040503050406030204" pitchFamily="18" charset="0"/>
                              </a:rPr>
                              <m:t>𝑐</m:t>
                            </m:r>
                          </m:e>
                          <m:sup>
                            <m:r>
                              <a:rPr lang="en-US" sz="4000" i="1">
                                <a:latin typeface="Cambria Math" panose="02040503050406030204" pitchFamily="18" charset="0"/>
                              </a:rPr>
                              <m:t>2</m:t>
                            </m:r>
                          </m:sup>
                        </m:sSup>
                      </m:den>
                    </m:f>
                    <m:r>
                      <a:rPr lang="en-US" sz="4000" i="1">
                        <a:solidFill>
                          <a:srgbClr val="0070C0"/>
                        </a:solidFill>
                        <a:latin typeface="Cambria Math" panose="02040503050406030204" pitchFamily="18" charset="0"/>
                      </a:rPr>
                      <m:t>𝑥</m:t>
                    </m:r>
                    <m:f>
                      <m:fPr>
                        <m:ctrlPr>
                          <a:rPr lang="en-US" sz="4000" i="1">
                            <a:latin typeface="Cambria Math" panose="02040503050406030204" pitchFamily="18" charset="0"/>
                          </a:rPr>
                        </m:ctrlPr>
                      </m:fPr>
                      <m:num>
                        <m:r>
                          <a:rPr lang="en-US" sz="4000" i="1">
                            <a:latin typeface="Cambria Math" panose="02040503050406030204" pitchFamily="18" charset="0"/>
                          </a:rPr>
                          <m:t>𝜕</m:t>
                        </m:r>
                        <m:acc>
                          <m:accPr>
                            <m:chr m:val="⃗"/>
                            <m:ctrlPr>
                              <a:rPr lang="en-US" sz="4000" i="1">
                                <a:solidFill>
                                  <a:srgbClr val="7030A0"/>
                                </a:solidFill>
                                <a:latin typeface="Cambria Math" panose="02040503050406030204" pitchFamily="18" charset="0"/>
                              </a:rPr>
                            </m:ctrlPr>
                          </m:accPr>
                          <m:e>
                            <m:r>
                              <a:rPr lang="en-US" sz="4000" i="1">
                                <a:solidFill>
                                  <a:srgbClr val="7030A0"/>
                                </a:solidFill>
                                <a:latin typeface="Cambria Math" panose="02040503050406030204" pitchFamily="18" charset="0"/>
                              </a:rPr>
                              <m:t>𝑆</m:t>
                            </m:r>
                          </m:e>
                        </m:acc>
                      </m:num>
                      <m:den>
                        <m:r>
                          <a:rPr lang="en-US" sz="4000" i="1">
                            <a:latin typeface="Cambria Math" panose="02040503050406030204" pitchFamily="18" charset="0"/>
                          </a:rPr>
                          <m:t>𝜕</m:t>
                        </m:r>
                        <m:r>
                          <a:rPr lang="en-US" sz="4000" i="1">
                            <a:solidFill>
                              <a:srgbClr val="FFC000"/>
                            </a:solidFill>
                            <a:latin typeface="Cambria Math" panose="02040503050406030204" pitchFamily="18" charset="0"/>
                          </a:rPr>
                          <m:t> </m:t>
                        </m:r>
                        <m:r>
                          <a:rPr lang="en-US" sz="4000" i="1">
                            <a:latin typeface="Cambria Math" panose="02040503050406030204" pitchFamily="18" charset="0"/>
                          </a:rPr>
                          <m:t>𝑐</m:t>
                        </m:r>
                        <m:r>
                          <a:rPr lang="en-US" sz="4000" i="1">
                            <a:solidFill>
                              <a:srgbClr val="0070C0"/>
                            </a:solidFill>
                            <a:latin typeface="Cambria Math" panose="02040503050406030204" pitchFamily="18" charset="0"/>
                          </a:rPr>
                          <m:t>𝑡</m:t>
                        </m:r>
                      </m:den>
                    </m:f>
                    <m:r>
                      <a:rPr lang="en-US" sz="4000" i="1">
                        <a:latin typeface="Cambria Math" panose="02040503050406030204" pitchFamily="18" charset="0"/>
                      </a:rPr>
                      <m:t>+</m:t>
                    </m:r>
                    <m:r>
                      <a:rPr lang="en-US" sz="4000" i="1">
                        <a:latin typeface="Cambria Math" panose="02040503050406030204" pitchFamily="18" charset="0"/>
                      </a:rPr>
                      <m:t>𝑐</m:t>
                    </m:r>
                    <m:f>
                      <m:fPr>
                        <m:ctrlPr>
                          <a:rPr lang="en-US" sz="4000" i="1">
                            <a:latin typeface="Cambria Math" panose="02040503050406030204" pitchFamily="18" charset="0"/>
                          </a:rPr>
                        </m:ctrlPr>
                      </m:fPr>
                      <m:num>
                        <m:r>
                          <a:rPr lang="en-US" sz="4000" i="1">
                            <a:latin typeface="Cambria Math" panose="02040503050406030204" pitchFamily="18" charset="0"/>
                          </a:rPr>
                          <m:t>𝛼</m:t>
                        </m:r>
                      </m:num>
                      <m:den>
                        <m:sSup>
                          <m:sSupPr>
                            <m:ctrlPr>
                              <a:rPr lang="en-US" sz="4000" i="1">
                                <a:latin typeface="Cambria Math" panose="02040503050406030204" pitchFamily="18" charset="0"/>
                              </a:rPr>
                            </m:ctrlPr>
                          </m:sSupPr>
                          <m:e>
                            <m:r>
                              <a:rPr lang="en-US" sz="4000" i="1">
                                <a:latin typeface="Cambria Math" panose="02040503050406030204" pitchFamily="18" charset="0"/>
                              </a:rPr>
                              <m:t>𝑐</m:t>
                            </m:r>
                          </m:e>
                          <m:sup>
                            <m:r>
                              <a:rPr lang="en-US" sz="4000" i="1">
                                <a:latin typeface="Cambria Math" panose="02040503050406030204" pitchFamily="18" charset="0"/>
                              </a:rPr>
                              <m:t>2</m:t>
                            </m:r>
                          </m:sup>
                        </m:sSup>
                      </m:den>
                    </m:f>
                    <m:r>
                      <a:rPr lang="en-US" sz="4000" i="1">
                        <a:latin typeface="Cambria Math" panose="02040503050406030204" pitchFamily="18" charset="0"/>
                      </a:rPr>
                      <m:t>𝑐</m:t>
                    </m:r>
                    <m:r>
                      <a:rPr lang="en-US" sz="4000" i="1">
                        <a:solidFill>
                          <a:srgbClr val="0070C0"/>
                        </a:solidFill>
                        <a:latin typeface="Cambria Math" panose="02040503050406030204" pitchFamily="18" charset="0"/>
                      </a:rPr>
                      <m:t>𝑡</m:t>
                    </m:r>
                    <m:f>
                      <m:fPr>
                        <m:ctrlPr>
                          <a:rPr lang="en-US" sz="4000" i="1">
                            <a:latin typeface="Cambria Math" panose="02040503050406030204" pitchFamily="18" charset="0"/>
                          </a:rPr>
                        </m:ctrlPr>
                      </m:fPr>
                      <m:num>
                        <m:r>
                          <a:rPr lang="en-US" sz="4000" i="1">
                            <a:latin typeface="Cambria Math" panose="02040503050406030204" pitchFamily="18" charset="0"/>
                          </a:rPr>
                          <m:t>𝜕</m:t>
                        </m:r>
                        <m:acc>
                          <m:accPr>
                            <m:chr m:val="⃗"/>
                            <m:ctrlPr>
                              <a:rPr lang="en-US" sz="4000" i="1">
                                <a:solidFill>
                                  <a:srgbClr val="7030A0"/>
                                </a:solidFill>
                                <a:latin typeface="Cambria Math" panose="02040503050406030204" pitchFamily="18" charset="0"/>
                              </a:rPr>
                            </m:ctrlPr>
                          </m:accPr>
                          <m:e>
                            <m:r>
                              <a:rPr lang="en-US" sz="4000" i="1">
                                <a:solidFill>
                                  <a:srgbClr val="7030A0"/>
                                </a:solidFill>
                                <a:latin typeface="Cambria Math" panose="02040503050406030204" pitchFamily="18" charset="0"/>
                              </a:rPr>
                              <m:t>𝑆</m:t>
                            </m:r>
                          </m:e>
                        </m:acc>
                      </m:num>
                      <m:den>
                        <m:r>
                          <a:rPr lang="en-US" sz="4000" i="1">
                            <a:latin typeface="Cambria Math" panose="02040503050406030204" pitchFamily="18" charset="0"/>
                          </a:rPr>
                          <m:t>𝜕</m:t>
                        </m:r>
                        <m:r>
                          <a:rPr lang="en-US" sz="4000" i="1">
                            <a:solidFill>
                              <a:srgbClr val="0070C0"/>
                            </a:solidFill>
                            <a:latin typeface="Cambria Math" panose="02040503050406030204" pitchFamily="18" charset="0"/>
                          </a:rPr>
                          <m:t>𝑥</m:t>
                        </m:r>
                      </m:den>
                    </m:f>
                  </m:oMath>
                </a14:m>
                <a:r>
                  <a:rPr lang="en-CA" dirty="0"/>
                  <a:t> </a:t>
                </a:r>
              </a:p>
            </p:txBody>
          </p:sp>
        </mc:Choice>
        <mc:Fallback xmlns="">
          <p:sp>
            <p:nvSpPr>
              <p:cNvPr id="10" name="TextBox 9">
                <a:extLst>
                  <a:ext uri="{FF2B5EF4-FFF2-40B4-BE49-F238E27FC236}">
                    <a16:creationId xmlns:a16="http://schemas.microsoft.com/office/drawing/2014/main" id="{9FB697EB-E8F0-45F1-BFAD-B4632EC19AFE}"/>
                  </a:ext>
                </a:extLst>
              </p:cNvPr>
              <p:cNvSpPr txBox="1">
                <a:spLocks noRot="1" noChangeAspect="1" noMove="1" noResize="1" noEditPoints="1" noAdjustHandles="1" noChangeArrowheads="1" noChangeShapeType="1" noTextEdit="1"/>
              </p:cNvSpPr>
              <p:nvPr/>
            </p:nvSpPr>
            <p:spPr>
              <a:xfrm>
                <a:off x="1573822" y="1257300"/>
                <a:ext cx="4995789" cy="1086323"/>
              </a:xfrm>
              <a:prstGeom prst="rect">
                <a:avLst/>
              </a:prstGeom>
              <a:blipFill>
                <a:blip r:embed="rId4"/>
                <a:stretch>
                  <a:fillRect/>
                </a:stretch>
              </a:blipFill>
            </p:spPr>
            <p:txBody>
              <a:bodyPr/>
              <a:lstStyle/>
              <a:p>
                <a:r>
                  <a:rPr lang="en-CA">
                    <a:noFill/>
                  </a:rPr>
                  <a:t> </a:t>
                </a:r>
              </a:p>
            </p:txBody>
          </p:sp>
        </mc:Fallback>
      </mc:AlternateContent>
      <p:pic>
        <p:nvPicPr>
          <p:cNvPr id="13" name="Picture 12">
            <a:extLst>
              <a:ext uri="{FF2B5EF4-FFF2-40B4-BE49-F238E27FC236}">
                <a16:creationId xmlns:a16="http://schemas.microsoft.com/office/drawing/2014/main" id="{AFF75896-FB9E-452B-B50D-83E50D357F37}"/>
              </a:ext>
            </a:extLst>
          </p:cNvPr>
          <p:cNvPicPr>
            <a:picLocks noChangeAspect="1"/>
          </p:cNvPicPr>
          <p:nvPr/>
        </p:nvPicPr>
        <p:blipFill rotWithShape="1">
          <a:blip r:embed="rId5"/>
          <a:srcRect l="2656" t="5535" r="55099" b="6728"/>
          <a:stretch/>
        </p:blipFill>
        <p:spPr>
          <a:xfrm>
            <a:off x="7265596" y="452511"/>
            <a:ext cx="5291075" cy="6153150"/>
          </a:xfrm>
          <a:prstGeom prst="rect">
            <a:avLst/>
          </a:prstGeom>
          <a:ln w="19050">
            <a:noFill/>
          </a:ln>
        </p:spPr>
      </p:pic>
      <p:grpSp>
        <p:nvGrpSpPr>
          <p:cNvPr id="25" name="Group 24">
            <a:extLst>
              <a:ext uri="{FF2B5EF4-FFF2-40B4-BE49-F238E27FC236}">
                <a16:creationId xmlns:a16="http://schemas.microsoft.com/office/drawing/2014/main" id="{8C5A9AF9-50CD-45BF-829A-90058FE92A74}"/>
              </a:ext>
            </a:extLst>
          </p:cNvPr>
          <p:cNvGrpSpPr/>
          <p:nvPr/>
        </p:nvGrpSpPr>
        <p:grpSpPr>
          <a:xfrm>
            <a:off x="8094358" y="100691"/>
            <a:ext cx="3127020" cy="6965950"/>
            <a:chOff x="7048451" y="-44450"/>
            <a:chExt cx="3127020" cy="6965950"/>
          </a:xfrm>
        </p:grpSpPr>
        <p:grpSp>
          <p:nvGrpSpPr>
            <p:cNvPr id="54" name="Group 53">
              <a:extLst>
                <a:ext uri="{FF2B5EF4-FFF2-40B4-BE49-F238E27FC236}">
                  <a16:creationId xmlns:a16="http://schemas.microsoft.com/office/drawing/2014/main" id="{40086F04-3ED1-491F-BBB6-05BEEEDD02FA}"/>
                </a:ext>
              </a:extLst>
            </p:cNvPr>
            <p:cNvGrpSpPr/>
            <p:nvPr/>
          </p:nvGrpSpPr>
          <p:grpSpPr>
            <a:xfrm>
              <a:off x="7048451" y="1918357"/>
              <a:ext cx="1111568" cy="3016991"/>
              <a:chOff x="4723570" y="360362"/>
              <a:chExt cx="2121730" cy="6141905"/>
            </a:xfrm>
          </p:grpSpPr>
          <p:sp>
            <p:nvSpPr>
              <p:cNvPr id="57" name="Freeform: Shape 56">
                <a:extLst>
                  <a:ext uri="{FF2B5EF4-FFF2-40B4-BE49-F238E27FC236}">
                    <a16:creationId xmlns:a16="http://schemas.microsoft.com/office/drawing/2014/main" id="{7DA4E69C-5A5F-4D22-BCA0-C492887A7AA0}"/>
                  </a:ext>
                </a:extLst>
              </p:cNvPr>
              <p:cNvSpPr/>
              <p:nvPr/>
            </p:nvSpPr>
            <p:spPr>
              <a:xfrm>
                <a:off x="4724400" y="360362"/>
                <a:ext cx="2120900" cy="3073400"/>
              </a:xfrm>
              <a:custGeom>
                <a:avLst/>
                <a:gdLst>
                  <a:gd name="connsiteX0" fmla="*/ 0 w 2120900"/>
                  <a:gd name="connsiteY0" fmla="*/ 3073400 h 3073400"/>
                  <a:gd name="connsiteX1" fmla="*/ 31750 w 2120900"/>
                  <a:gd name="connsiteY1" fmla="*/ 2781300 h 3073400"/>
                  <a:gd name="connsiteX2" fmla="*/ 139700 w 2120900"/>
                  <a:gd name="connsiteY2" fmla="*/ 2470150 h 3073400"/>
                  <a:gd name="connsiteX3" fmla="*/ 361950 w 2120900"/>
                  <a:gd name="connsiteY3" fmla="*/ 2070100 h 3073400"/>
                  <a:gd name="connsiteX4" fmla="*/ 673100 w 2120900"/>
                  <a:gd name="connsiteY4" fmla="*/ 1625600 h 3073400"/>
                  <a:gd name="connsiteX5" fmla="*/ 1104900 w 2120900"/>
                  <a:gd name="connsiteY5" fmla="*/ 1098550 h 3073400"/>
                  <a:gd name="connsiteX6" fmla="*/ 2120900 w 2120900"/>
                  <a:gd name="connsiteY6" fmla="*/ 0 h 307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0900" h="3073400">
                    <a:moveTo>
                      <a:pt x="0" y="3073400"/>
                    </a:moveTo>
                    <a:cubicBezTo>
                      <a:pt x="4233" y="2977621"/>
                      <a:pt x="8467" y="2881842"/>
                      <a:pt x="31750" y="2781300"/>
                    </a:cubicBezTo>
                    <a:cubicBezTo>
                      <a:pt x="55033" y="2680758"/>
                      <a:pt x="84667" y="2588683"/>
                      <a:pt x="139700" y="2470150"/>
                    </a:cubicBezTo>
                    <a:cubicBezTo>
                      <a:pt x="194733" y="2351617"/>
                      <a:pt x="273050" y="2210858"/>
                      <a:pt x="361950" y="2070100"/>
                    </a:cubicBezTo>
                    <a:cubicBezTo>
                      <a:pt x="450850" y="1929342"/>
                      <a:pt x="549275" y="1787525"/>
                      <a:pt x="673100" y="1625600"/>
                    </a:cubicBezTo>
                    <a:cubicBezTo>
                      <a:pt x="796925" y="1463675"/>
                      <a:pt x="863600" y="1369483"/>
                      <a:pt x="1104900" y="1098550"/>
                    </a:cubicBezTo>
                    <a:cubicBezTo>
                      <a:pt x="1346200" y="827617"/>
                      <a:pt x="1733550" y="413808"/>
                      <a:pt x="2120900" y="0"/>
                    </a:cubicBezTo>
                  </a:path>
                </a:pathLst>
              </a:custGeom>
              <a:noFill/>
              <a:ln w="19050">
                <a:solidFill>
                  <a:srgbClr val="FF53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58" name="Freeform: Shape 57">
                <a:extLst>
                  <a:ext uri="{FF2B5EF4-FFF2-40B4-BE49-F238E27FC236}">
                    <a16:creationId xmlns:a16="http://schemas.microsoft.com/office/drawing/2014/main" id="{95C64932-DCE0-4F0D-BF16-731697BE640B}"/>
                  </a:ext>
                </a:extLst>
              </p:cNvPr>
              <p:cNvSpPr/>
              <p:nvPr/>
            </p:nvSpPr>
            <p:spPr>
              <a:xfrm flipV="1">
                <a:off x="4723570" y="3428867"/>
                <a:ext cx="2120900" cy="3073400"/>
              </a:xfrm>
              <a:custGeom>
                <a:avLst/>
                <a:gdLst>
                  <a:gd name="connsiteX0" fmla="*/ 0 w 2120900"/>
                  <a:gd name="connsiteY0" fmla="*/ 3073400 h 3073400"/>
                  <a:gd name="connsiteX1" fmla="*/ 31750 w 2120900"/>
                  <a:gd name="connsiteY1" fmla="*/ 2781300 h 3073400"/>
                  <a:gd name="connsiteX2" fmla="*/ 139700 w 2120900"/>
                  <a:gd name="connsiteY2" fmla="*/ 2470150 h 3073400"/>
                  <a:gd name="connsiteX3" fmla="*/ 361950 w 2120900"/>
                  <a:gd name="connsiteY3" fmla="*/ 2070100 h 3073400"/>
                  <a:gd name="connsiteX4" fmla="*/ 673100 w 2120900"/>
                  <a:gd name="connsiteY4" fmla="*/ 1625600 h 3073400"/>
                  <a:gd name="connsiteX5" fmla="*/ 1104900 w 2120900"/>
                  <a:gd name="connsiteY5" fmla="*/ 1098550 h 3073400"/>
                  <a:gd name="connsiteX6" fmla="*/ 2120900 w 2120900"/>
                  <a:gd name="connsiteY6" fmla="*/ 0 h 307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0900" h="3073400">
                    <a:moveTo>
                      <a:pt x="0" y="3073400"/>
                    </a:moveTo>
                    <a:cubicBezTo>
                      <a:pt x="4233" y="2977621"/>
                      <a:pt x="8467" y="2881842"/>
                      <a:pt x="31750" y="2781300"/>
                    </a:cubicBezTo>
                    <a:cubicBezTo>
                      <a:pt x="55033" y="2680758"/>
                      <a:pt x="84667" y="2588683"/>
                      <a:pt x="139700" y="2470150"/>
                    </a:cubicBezTo>
                    <a:cubicBezTo>
                      <a:pt x="194733" y="2351617"/>
                      <a:pt x="273050" y="2210858"/>
                      <a:pt x="361950" y="2070100"/>
                    </a:cubicBezTo>
                    <a:cubicBezTo>
                      <a:pt x="450850" y="1929342"/>
                      <a:pt x="549275" y="1787525"/>
                      <a:pt x="673100" y="1625600"/>
                    </a:cubicBezTo>
                    <a:cubicBezTo>
                      <a:pt x="796925" y="1463675"/>
                      <a:pt x="863600" y="1369483"/>
                      <a:pt x="1104900" y="1098550"/>
                    </a:cubicBezTo>
                    <a:cubicBezTo>
                      <a:pt x="1346200" y="827617"/>
                      <a:pt x="1733550" y="413808"/>
                      <a:pt x="2120900" y="0"/>
                    </a:cubicBezTo>
                  </a:path>
                </a:pathLst>
              </a:custGeom>
              <a:noFill/>
              <a:ln w="19050">
                <a:solidFill>
                  <a:srgbClr val="FF53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cxnSp>
          <p:nvCxnSpPr>
            <p:cNvPr id="55" name="Straight Connector 54">
              <a:extLst>
                <a:ext uri="{FF2B5EF4-FFF2-40B4-BE49-F238E27FC236}">
                  <a16:creationId xmlns:a16="http://schemas.microsoft.com/office/drawing/2014/main" id="{29624A10-3050-4126-A00A-16D241E543CC}"/>
                </a:ext>
              </a:extLst>
            </p:cNvPr>
            <p:cNvCxnSpPr>
              <a:cxnSpLocks/>
            </p:cNvCxnSpPr>
            <p:nvPr/>
          </p:nvCxnSpPr>
          <p:spPr>
            <a:xfrm flipV="1">
              <a:off x="8030603" y="-44450"/>
              <a:ext cx="2121914" cy="2092005"/>
            </a:xfrm>
            <a:prstGeom prst="line">
              <a:avLst/>
            </a:prstGeom>
            <a:ln w="19050">
              <a:solidFill>
                <a:srgbClr val="FF5353"/>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7FBBFA41-5BC0-4A60-8144-C623C14C8A14}"/>
                </a:ext>
              </a:extLst>
            </p:cNvPr>
            <p:cNvCxnSpPr>
              <a:cxnSpLocks/>
            </p:cNvCxnSpPr>
            <p:nvPr/>
          </p:nvCxnSpPr>
          <p:spPr>
            <a:xfrm>
              <a:off x="8116513" y="4891564"/>
              <a:ext cx="2058958" cy="2029936"/>
            </a:xfrm>
            <a:prstGeom prst="line">
              <a:avLst/>
            </a:prstGeom>
            <a:ln w="19050">
              <a:solidFill>
                <a:srgbClr val="FF5353"/>
              </a:solidFill>
            </a:ln>
          </p:spPr>
          <p:style>
            <a:lnRef idx="1">
              <a:schemeClr val="accent1"/>
            </a:lnRef>
            <a:fillRef idx="0">
              <a:schemeClr val="accent1"/>
            </a:fillRef>
            <a:effectRef idx="0">
              <a:schemeClr val="accent1"/>
            </a:effectRef>
            <a:fontRef idx="minor">
              <a:schemeClr val="tx1"/>
            </a:fontRef>
          </p:style>
        </p:cxnSp>
      </p:grpSp>
      <p:grpSp>
        <p:nvGrpSpPr>
          <p:cNvPr id="26" name="Group 25">
            <a:extLst>
              <a:ext uri="{FF2B5EF4-FFF2-40B4-BE49-F238E27FC236}">
                <a16:creationId xmlns:a16="http://schemas.microsoft.com/office/drawing/2014/main" id="{7CBB237D-EFF2-40B2-949A-966452674765}"/>
              </a:ext>
            </a:extLst>
          </p:cNvPr>
          <p:cNvGrpSpPr/>
          <p:nvPr/>
        </p:nvGrpSpPr>
        <p:grpSpPr>
          <a:xfrm>
            <a:off x="8602102" y="202291"/>
            <a:ext cx="2803909" cy="6902450"/>
            <a:chOff x="7575245" y="57150"/>
            <a:chExt cx="2803909" cy="6902450"/>
          </a:xfrm>
        </p:grpSpPr>
        <p:grpSp>
          <p:nvGrpSpPr>
            <p:cNvPr id="49" name="Group 48">
              <a:extLst>
                <a:ext uri="{FF2B5EF4-FFF2-40B4-BE49-F238E27FC236}">
                  <a16:creationId xmlns:a16="http://schemas.microsoft.com/office/drawing/2014/main" id="{08940ED8-A429-4960-B1B5-F8581FCF601A}"/>
                </a:ext>
              </a:extLst>
            </p:cNvPr>
            <p:cNvGrpSpPr/>
            <p:nvPr/>
          </p:nvGrpSpPr>
          <p:grpSpPr>
            <a:xfrm>
              <a:off x="7575245" y="529619"/>
              <a:ext cx="2121730" cy="5758744"/>
              <a:chOff x="4723570" y="360362"/>
              <a:chExt cx="2121730" cy="6141905"/>
            </a:xfrm>
          </p:grpSpPr>
          <p:sp>
            <p:nvSpPr>
              <p:cNvPr id="52" name="Freeform: Shape 51">
                <a:extLst>
                  <a:ext uri="{FF2B5EF4-FFF2-40B4-BE49-F238E27FC236}">
                    <a16:creationId xmlns:a16="http://schemas.microsoft.com/office/drawing/2014/main" id="{0BC707F6-DA20-4D4E-9FAC-A58C17EE674C}"/>
                  </a:ext>
                </a:extLst>
              </p:cNvPr>
              <p:cNvSpPr/>
              <p:nvPr/>
            </p:nvSpPr>
            <p:spPr>
              <a:xfrm>
                <a:off x="4724400" y="360362"/>
                <a:ext cx="2120900" cy="3073400"/>
              </a:xfrm>
              <a:custGeom>
                <a:avLst/>
                <a:gdLst>
                  <a:gd name="connsiteX0" fmla="*/ 0 w 2120900"/>
                  <a:gd name="connsiteY0" fmla="*/ 3073400 h 3073400"/>
                  <a:gd name="connsiteX1" fmla="*/ 31750 w 2120900"/>
                  <a:gd name="connsiteY1" fmla="*/ 2781300 h 3073400"/>
                  <a:gd name="connsiteX2" fmla="*/ 139700 w 2120900"/>
                  <a:gd name="connsiteY2" fmla="*/ 2470150 h 3073400"/>
                  <a:gd name="connsiteX3" fmla="*/ 361950 w 2120900"/>
                  <a:gd name="connsiteY3" fmla="*/ 2070100 h 3073400"/>
                  <a:gd name="connsiteX4" fmla="*/ 673100 w 2120900"/>
                  <a:gd name="connsiteY4" fmla="*/ 1625600 h 3073400"/>
                  <a:gd name="connsiteX5" fmla="*/ 1104900 w 2120900"/>
                  <a:gd name="connsiteY5" fmla="*/ 1098550 h 3073400"/>
                  <a:gd name="connsiteX6" fmla="*/ 2120900 w 2120900"/>
                  <a:gd name="connsiteY6" fmla="*/ 0 h 307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0900" h="3073400">
                    <a:moveTo>
                      <a:pt x="0" y="3073400"/>
                    </a:moveTo>
                    <a:cubicBezTo>
                      <a:pt x="4233" y="2977621"/>
                      <a:pt x="8467" y="2881842"/>
                      <a:pt x="31750" y="2781300"/>
                    </a:cubicBezTo>
                    <a:cubicBezTo>
                      <a:pt x="55033" y="2680758"/>
                      <a:pt x="84667" y="2588683"/>
                      <a:pt x="139700" y="2470150"/>
                    </a:cubicBezTo>
                    <a:cubicBezTo>
                      <a:pt x="194733" y="2351617"/>
                      <a:pt x="273050" y="2210858"/>
                      <a:pt x="361950" y="2070100"/>
                    </a:cubicBezTo>
                    <a:cubicBezTo>
                      <a:pt x="450850" y="1929342"/>
                      <a:pt x="549275" y="1787525"/>
                      <a:pt x="673100" y="1625600"/>
                    </a:cubicBezTo>
                    <a:cubicBezTo>
                      <a:pt x="796925" y="1463675"/>
                      <a:pt x="863600" y="1369483"/>
                      <a:pt x="1104900" y="1098550"/>
                    </a:cubicBezTo>
                    <a:cubicBezTo>
                      <a:pt x="1346200" y="827617"/>
                      <a:pt x="1733550" y="413808"/>
                      <a:pt x="2120900" y="0"/>
                    </a:cubicBezTo>
                  </a:path>
                </a:pathLst>
              </a:custGeom>
              <a:noFill/>
              <a:ln w="19050">
                <a:solidFill>
                  <a:srgbClr val="FF53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53" name="Freeform: Shape 52">
                <a:extLst>
                  <a:ext uri="{FF2B5EF4-FFF2-40B4-BE49-F238E27FC236}">
                    <a16:creationId xmlns:a16="http://schemas.microsoft.com/office/drawing/2014/main" id="{8B5F5DFF-E22F-47AB-B694-72BFFAC9293B}"/>
                  </a:ext>
                </a:extLst>
              </p:cNvPr>
              <p:cNvSpPr/>
              <p:nvPr/>
            </p:nvSpPr>
            <p:spPr>
              <a:xfrm flipV="1">
                <a:off x="4723570" y="3428867"/>
                <a:ext cx="2120900" cy="3073400"/>
              </a:xfrm>
              <a:custGeom>
                <a:avLst/>
                <a:gdLst>
                  <a:gd name="connsiteX0" fmla="*/ 0 w 2120900"/>
                  <a:gd name="connsiteY0" fmla="*/ 3073400 h 3073400"/>
                  <a:gd name="connsiteX1" fmla="*/ 31750 w 2120900"/>
                  <a:gd name="connsiteY1" fmla="*/ 2781300 h 3073400"/>
                  <a:gd name="connsiteX2" fmla="*/ 139700 w 2120900"/>
                  <a:gd name="connsiteY2" fmla="*/ 2470150 h 3073400"/>
                  <a:gd name="connsiteX3" fmla="*/ 361950 w 2120900"/>
                  <a:gd name="connsiteY3" fmla="*/ 2070100 h 3073400"/>
                  <a:gd name="connsiteX4" fmla="*/ 673100 w 2120900"/>
                  <a:gd name="connsiteY4" fmla="*/ 1625600 h 3073400"/>
                  <a:gd name="connsiteX5" fmla="*/ 1104900 w 2120900"/>
                  <a:gd name="connsiteY5" fmla="*/ 1098550 h 3073400"/>
                  <a:gd name="connsiteX6" fmla="*/ 2120900 w 2120900"/>
                  <a:gd name="connsiteY6" fmla="*/ 0 h 307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0900" h="3073400">
                    <a:moveTo>
                      <a:pt x="0" y="3073400"/>
                    </a:moveTo>
                    <a:cubicBezTo>
                      <a:pt x="4233" y="2977621"/>
                      <a:pt x="8467" y="2881842"/>
                      <a:pt x="31750" y="2781300"/>
                    </a:cubicBezTo>
                    <a:cubicBezTo>
                      <a:pt x="55033" y="2680758"/>
                      <a:pt x="84667" y="2588683"/>
                      <a:pt x="139700" y="2470150"/>
                    </a:cubicBezTo>
                    <a:cubicBezTo>
                      <a:pt x="194733" y="2351617"/>
                      <a:pt x="273050" y="2210858"/>
                      <a:pt x="361950" y="2070100"/>
                    </a:cubicBezTo>
                    <a:cubicBezTo>
                      <a:pt x="450850" y="1929342"/>
                      <a:pt x="549275" y="1787525"/>
                      <a:pt x="673100" y="1625600"/>
                    </a:cubicBezTo>
                    <a:cubicBezTo>
                      <a:pt x="796925" y="1463675"/>
                      <a:pt x="863600" y="1369483"/>
                      <a:pt x="1104900" y="1098550"/>
                    </a:cubicBezTo>
                    <a:cubicBezTo>
                      <a:pt x="1346200" y="827617"/>
                      <a:pt x="1733550" y="413808"/>
                      <a:pt x="2120900" y="0"/>
                    </a:cubicBezTo>
                  </a:path>
                </a:pathLst>
              </a:custGeom>
              <a:noFill/>
              <a:ln w="19050">
                <a:solidFill>
                  <a:srgbClr val="FF53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cxnSp>
          <p:nvCxnSpPr>
            <p:cNvPr id="50" name="Straight Connector 49">
              <a:extLst>
                <a:ext uri="{FF2B5EF4-FFF2-40B4-BE49-F238E27FC236}">
                  <a16:creationId xmlns:a16="http://schemas.microsoft.com/office/drawing/2014/main" id="{173E95F3-1DA5-48E8-A620-A2097F6865F5}"/>
                </a:ext>
              </a:extLst>
            </p:cNvPr>
            <p:cNvCxnSpPr>
              <a:cxnSpLocks/>
            </p:cNvCxnSpPr>
            <p:nvPr/>
          </p:nvCxnSpPr>
          <p:spPr>
            <a:xfrm flipV="1">
              <a:off x="9627628" y="57150"/>
              <a:ext cx="547142" cy="539430"/>
            </a:xfrm>
            <a:prstGeom prst="line">
              <a:avLst/>
            </a:prstGeom>
            <a:ln w="19050">
              <a:solidFill>
                <a:srgbClr val="FF5353"/>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41988802-0168-4D85-902D-23D39CACF9EC}"/>
                </a:ext>
              </a:extLst>
            </p:cNvPr>
            <p:cNvCxnSpPr>
              <a:cxnSpLocks/>
            </p:cNvCxnSpPr>
            <p:nvPr/>
          </p:nvCxnSpPr>
          <p:spPr>
            <a:xfrm>
              <a:off x="9628422" y="6219449"/>
              <a:ext cx="750732" cy="740151"/>
            </a:xfrm>
            <a:prstGeom prst="line">
              <a:avLst/>
            </a:prstGeom>
            <a:ln w="19050">
              <a:solidFill>
                <a:srgbClr val="FF5353"/>
              </a:solidFill>
            </a:ln>
          </p:spPr>
          <p:style>
            <a:lnRef idx="1">
              <a:schemeClr val="accent1"/>
            </a:lnRef>
            <a:fillRef idx="0">
              <a:schemeClr val="accent1"/>
            </a:fillRef>
            <a:effectRef idx="0">
              <a:schemeClr val="accent1"/>
            </a:effectRef>
            <a:fontRef idx="minor">
              <a:schemeClr val="tx1"/>
            </a:fontRef>
          </p:style>
        </p:cxnSp>
      </p:grpSp>
      <p:grpSp>
        <p:nvGrpSpPr>
          <p:cNvPr id="27" name="Group 26">
            <a:extLst>
              <a:ext uri="{FF2B5EF4-FFF2-40B4-BE49-F238E27FC236}">
                <a16:creationId xmlns:a16="http://schemas.microsoft.com/office/drawing/2014/main" id="{92AB2117-6E34-49EE-A168-C684BF9D5C50}"/>
              </a:ext>
            </a:extLst>
          </p:cNvPr>
          <p:cNvGrpSpPr/>
          <p:nvPr/>
        </p:nvGrpSpPr>
        <p:grpSpPr>
          <a:xfrm>
            <a:off x="9160212" y="211848"/>
            <a:ext cx="2121730" cy="6709420"/>
            <a:chOff x="4723570" y="360362"/>
            <a:chExt cx="2121730" cy="6141905"/>
          </a:xfrm>
        </p:grpSpPr>
        <p:sp>
          <p:nvSpPr>
            <p:cNvPr id="47" name="Freeform: Shape 46">
              <a:extLst>
                <a:ext uri="{FF2B5EF4-FFF2-40B4-BE49-F238E27FC236}">
                  <a16:creationId xmlns:a16="http://schemas.microsoft.com/office/drawing/2014/main" id="{B7C114B5-B22D-46DE-A47A-8ACD1185C8C2}"/>
                </a:ext>
              </a:extLst>
            </p:cNvPr>
            <p:cNvSpPr/>
            <p:nvPr/>
          </p:nvSpPr>
          <p:spPr>
            <a:xfrm>
              <a:off x="4724400" y="360362"/>
              <a:ext cx="2120900" cy="3073400"/>
            </a:xfrm>
            <a:custGeom>
              <a:avLst/>
              <a:gdLst>
                <a:gd name="connsiteX0" fmla="*/ 0 w 2120900"/>
                <a:gd name="connsiteY0" fmla="*/ 3073400 h 3073400"/>
                <a:gd name="connsiteX1" fmla="*/ 31750 w 2120900"/>
                <a:gd name="connsiteY1" fmla="*/ 2781300 h 3073400"/>
                <a:gd name="connsiteX2" fmla="*/ 139700 w 2120900"/>
                <a:gd name="connsiteY2" fmla="*/ 2470150 h 3073400"/>
                <a:gd name="connsiteX3" fmla="*/ 361950 w 2120900"/>
                <a:gd name="connsiteY3" fmla="*/ 2070100 h 3073400"/>
                <a:gd name="connsiteX4" fmla="*/ 673100 w 2120900"/>
                <a:gd name="connsiteY4" fmla="*/ 1625600 h 3073400"/>
                <a:gd name="connsiteX5" fmla="*/ 1104900 w 2120900"/>
                <a:gd name="connsiteY5" fmla="*/ 1098550 h 3073400"/>
                <a:gd name="connsiteX6" fmla="*/ 2120900 w 2120900"/>
                <a:gd name="connsiteY6" fmla="*/ 0 h 307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0900" h="3073400">
                  <a:moveTo>
                    <a:pt x="0" y="3073400"/>
                  </a:moveTo>
                  <a:cubicBezTo>
                    <a:pt x="4233" y="2977621"/>
                    <a:pt x="8467" y="2881842"/>
                    <a:pt x="31750" y="2781300"/>
                  </a:cubicBezTo>
                  <a:cubicBezTo>
                    <a:pt x="55033" y="2680758"/>
                    <a:pt x="84667" y="2588683"/>
                    <a:pt x="139700" y="2470150"/>
                  </a:cubicBezTo>
                  <a:cubicBezTo>
                    <a:pt x="194733" y="2351617"/>
                    <a:pt x="273050" y="2210858"/>
                    <a:pt x="361950" y="2070100"/>
                  </a:cubicBezTo>
                  <a:cubicBezTo>
                    <a:pt x="450850" y="1929342"/>
                    <a:pt x="549275" y="1787525"/>
                    <a:pt x="673100" y="1625600"/>
                  </a:cubicBezTo>
                  <a:cubicBezTo>
                    <a:pt x="796925" y="1463675"/>
                    <a:pt x="863600" y="1369483"/>
                    <a:pt x="1104900" y="1098550"/>
                  </a:cubicBezTo>
                  <a:cubicBezTo>
                    <a:pt x="1346200" y="827617"/>
                    <a:pt x="1733550" y="413808"/>
                    <a:pt x="2120900" y="0"/>
                  </a:cubicBezTo>
                </a:path>
              </a:pathLst>
            </a:custGeom>
            <a:noFill/>
            <a:ln w="571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48" name="Freeform: Shape 47">
              <a:extLst>
                <a:ext uri="{FF2B5EF4-FFF2-40B4-BE49-F238E27FC236}">
                  <a16:creationId xmlns:a16="http://schemas.microsoft.com/office/drawing/2014/main" id="{FA5A1414-062B-46DC-9A15-4A2FC730F6F2}"/>
                </a:ext>
              </a:extLst>
            </p:cNvPr>
            <p:cNvSpPr/>
            <p:nvPr/>
          </p:nvSpPr>
          <p:spPr>
            <a:xfrm flipV="1">
              <a:off x="4723570" y="3428867"/>
              <a:ext cx="2120900" cy="3073400"/>
            </a:xfrm>
            <a:custGeom>
              <a:avLst/>
              <a:gdLst>
                <a:gd name="connsiteX0" fmla="*/ 0 w 2120900"/>
                <a:gd name="connsiteY0" fmla="*/ 3073400 h 3073400"/>
                <a:gd name="connsiteX1" fmla="*/ 31750 w 2120900"/>
                <a:gd name="connsiteY1" fmla="*/ 2781300 h 3073400"/>
                <a:gd name="connsiteX2" fmla="*/ 139700 w 2120900"/>
                <a:gd name="connsiteY2" fmla="*/ 2470150 h 3073400"/>
                <a:gd name="connsiteX3" fmla="*/ 361950 w 2120900"/>
                <a:gd name="connsiteY3" fmla="*/ 2070100 h 3073400"/>
                <a:gd name="connsiteX4" fmla="*/ 673100 w 2120900"/>
                <a:gd name="connsiteY4" fmla="*/ 1625600 h 3073400"/>
                <a:gd name="connsiteX5" fmla="*/ 1104900 w 2120900"/>
                <a:gd name="connsiteY5" fmla="*/ 1098550 h 3073400"/>
                <a:gd name="connsiteX6" fmla="*/ 2120900 w 2120900"/>
                <a:gd name="connsiteY6" fmla="*/ 0 h 307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0900" h="3073400">
                  <a:moveTo>
                    <a:pt x="0" y="3073400"/>
                  </a:moveTo>
                  <a:cubicBezTo>
                    <a:pt x="4233" y="2977621"/>
                    <a:pt x="8467" y="2881842"/>
                    <a:pt x="31750" y="2781300"/>
                  </a:cubicBezTo>
                  <a:cubicBezTo>
                    <a:pt x="55033" y="2680758"/>
                    <a:pt x="84667" y="2588683"/>
                    <a:pt x="139700" y="2470150"/>
                  </a:cubicBezTo>
                  <a:cubicBezTo>
                    <a:pt x="194733" y="2351617"/>
                    <a:pt x="273050" y="2210858"/>
                    <a:pt x="361950" y="2070100"/>
                  </a:cubicBezTo>
                  <a:cubicBezTo>
                    <a:pt x="450850" y="1929342"/>
                    <a:pt x="549275" y="1787525"/>
                    <a:pt x="673100" y="1625600"/>
                  </a:cubicBezTo>
                  <a:cubicBezTo>
                    <a:pt x="796925" y="1463675"/>
                    <a:pt x="863600" y="1369483"/>
                    <a:pt x="1104900" y="1098550"/>
                  </a:cubicBezTo>
                  <a:cubicBezTo>
                    <a:pt x="1346200" y="827617"/>
                    <a:pt x="1733550" y="413808"/>
                    <a:pt x="2120900" y="0"/>
                  </a:cubicBezTo>
                </a:path>
              </a:pathLst>
            </a:custGeom>
            <a:noFill/>
            <a:ln w="571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28" name="Group 27">
            <a:extLst>
              <a:ext uri="{FF2B5EF4-FFF2-40B4-BE49-F238E27FC236}">
                <a16:creationId xmlns:a16="http://schemas.microsoft.com/office/drawing/2014/main" id="{7D9E8836-483F-4A95-9145-FAE667C3311E}"/>
              </a:ext>
            </a:extLst>
          </p:cNvPr>
          <p:cNvGrpSpPr/>
          <p:nvPr/>
        </p:nvGrpSpPr>
        <p:grpSpPr>
          <a:xfrm>
            <a:off x="9674700" y="-261417"/>
            <a:ext cx="2121730" cy="7655946"/>
            <a:chOff x="4723570" y="360362"/>
            <a:chExt cx="2121730" cy="6141905"/>
          </a:xfrm>
        </p:grpSpPr>
        <p:sp>
          <p:nvSpPr>
            <p:cNvPr id="45" name="Freeform: Shape 44">
              <a:extLst>
                <a:ext uri="{FF2B5EF4-FFF2-40B4-BE49-F238E27FC236}">
                  <a16:creationId xmlns:a16="http://schemas.microsoft.com/office/drawing/2014/main" id="{31BEF5A1-BE47-4E3C-90B8-04707895CD64}"/>
                </a:ext>
              </a:extLst>
            </p:cNvPr>
            <p:cNvSpPr/>
            <p:nvPr/>
          </p:nvSpPr>
          <p:spPr>
            <a:xfrm>
              <a:off x="4724400" y="360362"/>
              <a:ext cx="2120900" cy="3073400"/>
            </a:xfrm>
            <a:custGeom>
              <a:avLst/>
              <a:gdLst>
                <a:gd name="connsiteX0" fmla="*/ 0 w 2120900"/>
                <a:gd name="connsiteY0" fmla="*/ 3073400 h 3073400"/>
                <a:gd name="connsiteX1" fmla="*/ 31750 w 2120900"/>
                <a:gd name="connsiteY1" fmla="*/ 2781300 h 3073400"/>
                <a:gd name="connsiteX2" fmla="*/ 139700 w 2120900"/>
                <a:gd name="connsiteY2" fmla="*/ 2470150 h 3073400"/>
                <a:gd name="connsiteX3" fmla="*/ 361950 w 2120900"/>
                <a:gd name="connsiteY3" fmla="*/ 2070100 h 3073400"/>
                <a:gd name="connsiteX4" fmla="*/ 673100 w 2120900"/>
                <a:gd name="connsiteY4" fmla="*/ 1625600 h 3073400"/>
                <a:gd name="connsiteX5" fmla="*/ 1104900 w 2120900"/>
                <a:gd name="connsiteY5" fmla="*/ 1098550 h 3073400"/>
                <a:gd name="connsiteX6" fmla="*/ 2120900 w 2120900"/>
                <a:gd name="connsiteY6" fmla="*/ 0 h 307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0900" h="3073400">
                  <a:moveTo>
                    <a:pt x="0" y="3073400"/>
                  </a:moveTo>
                  <a:cubicBezTo>
                    <a:pt x="4233" y="2977621"/>
                    <a:pt x="8467" y="2881842"/>
                    <a:pt x="31750" y="2781300"/>
                  </a:cubicBezTo>
                  <a:cubicBezTo>
                    <a:pt x="55033" y="2680758"/>
                    <a:pt x="84667" y="2588683"/>
                    <a:pt x="139700" y="2470150"/>
                  </a:cubicBezTo>
                  <a:cubicBezTo>
                    <a:pt x="194733" y="2351617"/>
                    <a:pt x="273050" y="2210858"/>
                    <a:pt x="361950" y="2070100"/>
                  </a:cubicBezTo>
                  <a:cubicBezTo>
                    <a:pt x="450850" y="1929342"/>
                    <a:pt x="549275" y="1787525"/>
                    <a:pt x="673100" y="1625600"/>
                  </a:cubicBezTo>
                  <a:cubicBezTo>
                    <a:pt x="796925" y="1463675"/>
                    <a:pt x="863600" y="1369483"/>
                    <a:pt x="1104900" y="1098550"/>
                  </a:cubicBezTo>
                  <a:cubicBezTo>
                    <a:pt x="1346200" y="827617"/>
                    <a:pt x="1733550" y="413808"/>
                    <a:pt x="2120900" y="0"/>
                  </a:cubicBezTo>
                </a:path>
              </a:pathLst>
            </a:custGeom>
            <a:noFill/>
            <a:ln w="19050">
              <a:solidFill>
                <a:srgbClr val="FF53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46" name="Freeform: Shape 45">
              <a:extLst>
                <a:ext uri="{FF2B5EF4-FFF2-40B4-BE49-F238E27FC236}">
                  <a16:creationId xmlns:a16="http://schemas.microsoft.com/office/drawing/2014/main" id="{07C65C52-7C95-43D3-954C-0257033FAB52}"/>
                </a:ext>
              </a:extLst>
            </p:cNvPr>
            <p:cNvSpPr/>
            <p:nvPr/>
          </p:nvSpPr>
          <p:spPr>
            <a:xfrm flipV="1">
              <a:off x="4723570" y="3428867"/>
              <a:ext cx="2120900" cy="3073400"/>
            </a:xfrm>
            <a:custGeom>
              <a:avLst/>
              <a:gdLst>
                <a:gd name="connsiteX0" fmla="*/ 0 w 2120900"/>
                <a:gd name="connsiteY0" fmla="*/ 3073400 h 3073400"/>
                <a:gd name="connsiteX1" fmla="*/ 31750 w 2120900"/>
                <a:gd name="connsiteY1" fmla="*/ 2781300 h 3073400"/>
                <a:gd name="connsiteX2" fmla="*/ 139700 w 2120900"/>
                <a:gd name="connsiteY2" fmla="*/ 2470150 h 3073400"/>
                <a:gd name="connsiteX3" fmla="*/ 361950 w 2120900"/>
                <a:gd name="connsiteY3" fmla="*/ 2070100 h 3073400"/>
                <a:gd name="connsiteX4" fmla="*/ 673100 w 2120900"/>
                <a:gd name="connsiteY4" fmla="*/ 1625600 h 3073400"/>
                <a:gd name="connsiteX5" fmla="*/ 1104900 w 2120900"/>
                <a:gd name="connsiteY5" fmla="*/ 1098550 h 3073400"/>
                <a:gd name="connsiteX6" fmla="*/ 2120900 w 2120900"/>
                <a:gd name="connsiteY6" fmla="*/ 0 h 307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0900" h="3073400">
                  <a:moveTo>
                    <a:pt x="0" y="3073400"/>
                  </a:moveTo>
                  <a:cubicBezTo>
                    <a:pt x="4233" y="2977621"/>
                    <a:pt x="8467" y="2881842"/>
                    <a:pt x="31750" y="2781300"/>
                  </a:cubicBezTo>
                  <a:cubicBezTo>
                    <a:pt x="55033" y="2680758"/>
                    <a:pt x="84667" y="2588683"/>
                    <a:pt x="139700" y="2470150"/>
                  </a:cubicBezTo>
                  <a:cubicBezTo>
                    <a:pt x="194733" y="2351617"/>
                    <a:pt x="273050" y="2210858"/>
                    <a:pt x="361950" y="2070100"/>
                  </a:cubicBezTo>
                  <a:cubicBezTo>
                    <a:pt x="450850" y="1929342"/>
                    <a:pt x="549275" y="1787525"/>
                    <a:pt x="673100" y="1625600"/>
                  </a:cubicBezTo>
                  <a:cubicBezTo>
                    <a:pt x="796925" y="1463675"/>
                    <a:pt x="863600" y="1369483"/>
                    <a:pt x="1104900" y="1098550"/>
                  </a:cubicBezTo>
                  <a:cubicBezTo>
                    <a:pt x="1346200" y="827617"/>
                    <a:pt x="1733550" y="413808"/>
                    <a:pt x="2120900" y="0"/>
                  </a:cubicBezTo>
                </a:path>
              </a:pathLst>
            </a:custGeom>
            <a:noFill/>
            <a:ln w="19050">
              <a:solidFill>
                <a:srgbClr val="FF53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29" name="Group 28">
            <a:extLst>
              <a:ext uri="{FF2B5EF4-FFF2-40B4-BE49-F238E27FC236}">
                <a16:creationId xmlns:a16="http://schemas.microsoft.com/office/drawing/2014/main" id="{487D45AD-5084-4C29-AA73-C0A43EDAB139}"/>
              </a:ext>
            </a:extLst>
          </p:cNvPr>
          <p:cNvGrpSpPr/>
          <p:nvPr/>
        </p:nvGrpSpPr>
        <p:grpSpPr>
          <a:xfrm>
            <a:off x="10224665" y="-807359"/>
            <a:ext cx="2121730" cy="8735406"/>
            <a:chOff x="4723570" y="360362"/>
            <a:chExt cx="2121730" cy="6141905"/>
          </a:xfrm>
        </p:grpSpPr>
        <p:sp>
          <p:nvSpPr>
            <p:cNvPr id="43" name="Freeform: Shape 42">
              <a:extLst>
                <a:ext uri="{FF2B5EF4-FFF2-40B4-BE49-F238E27FC236}">
                  <a16:creationId xmlns:a16="http://schemas.microsoft.com/office/drawing/2014/main" id="{DBDBDD2F-1AF6-47BC-B878-42290B51B574}"/>
                </a:ext>
              </a:extLst>
            </p:cNvPr>
            <p:cNvSpPr/>
            <p:nvPr/>
          </p:nvSpPr>
          <p:spPr>
            <a:xfrm>
              <a:off x="4724400" y="360362"/>
              <a:ext cx="2120900" cy="3073400"/>
            </a:xfrm>
            <a:custGeom>
              <a:avLst/>
              <a:gdLst>
                <a:gd name="connsiteX0" fmla="*/ 0 w 2120900"/>
                <a:gd name="connsiteY0" fmla="*/ 3073400 h 3073400"/>
                <a:gd name="connsiteX1" fmla="*/ 31750 w 2120900"/>
                <a:gd name="connsiteY1" fmla="*/ 2781300 h 3073400"/>
                <a:gd name="connsiteX2" fmla="*/ 139700 w 2120900"/>
                <a:gd name="connsiteY2" fmla="*/ 2470150 h 3073400"/>
                <a:gd name="connsiteX3" fmla="*/ 361950 w 2120900"/>
                <a:gd name="connsiteY3" fmla="*/ 2070100 h 3073400"/>
                <a:gd name="connsiteX4" fmla="*/ 673100 w 2120900"/>
                <a:gd name="connsiteY4" fmla="*/ 1625600 h 3073400"/>
                <a:gd name="connsiteX5" fmla="*/ 1104900 w 2120900"/>
                <a:gd name="connsiteY5" fmla="*/ 1098550 h 3073400"/>
                <a:gd name="connsiteX6" fmla="*/ 2120900 w 2120900"/>
                <a:gd name="connsiteY6" fmla="*/ 0 h 307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0900" h="3073400">
                  <a:moveTo>
                    <a:pt x="0" y="3073400"/>
                  </a:moveTo>
                  <a:cubicBezTo>
                    <a:pt x="4233" y="2977621"/>
                    <a:pt x="8467" y="2881842"/>
                    <a:pt x="31750" y="2781300"/>
                  </a:cubicBezTo>
                  <a:cubicBezTo>
                    <a:pt x="55033" y="2680758"/>
                    <a:pt x="84667" y="2588683"/>
                    <a:pt x="139700" y="2470150"/>
                  </a:cubicBezTo>
                  <a:cubicBezTo>
                    <a:pt x="194733" y="2351617"/>
                    <a:pt x="273050" y="2210858"/>
                    <a:pt x="361950" y="2070100"/>
                  </a:cubicBezTo>
                  <a:cubicBezTo>
                    <a:pt x="450850" y="1929342"/>
                    <a:pt x="549275" y="1787525"/>
                    <a:pt x="673100" y="1625600"/>
                  </a:cubicBezTo>
                  <a:cubicBezTo>
                    <a:pt x="796925" y="1463675"/>
                    <a:pt x="863600" y="1369483"/>
                    <a:pt x="1104900" y="1098550"/>
                  </a:cubicBezTo>
                  <a:cubicBezTo>
                    <a:pt x="1346200" y="827617"/>
                    <a:pt x="1733550" y="413808"/>
                    <a:pt x="2120900" y="0"/>
                  </a:cubicBezTo>
                </a:path>
              </a:pathLst>
            </a:custGeom>
            <a:noFill/>
            <a:ln w="19050">
              <a:solidFill>
                <a:srgbClr val="FF53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44" name="Freeform: Shape 43">
              <a:extLst>
                <a:ext uri="{FF2B5EF4-FFF2-40B4-BE49-F238E27FC236}">
                  <a16:creationId xmlns:a16="http://schemas.microsoft.com/office/drawing/2014/main" id="{19B284D8-9299-4F3C-9615-DE0CCD992F6D}"/>
                </a:ext>
              </a:extLst>
            </p:cNvPr>
            <p:cNvSpPr/>
            <p:nvPr/>
          </p:nvSpPr>
          <p:spPr>
            <a:xfrm flipV="1">
              <a:off x="4723570" y="3428867"/>
              <a:ext cx="2120900" cy="3073400"/>
            </a:xfrm>
            <a:custGeom>
              <a:avLst/>
              <a:gdLst>
                <a:gd name="connsiteX0" fmla="*/ 0 w 2120900"/>
                <a:gd name="connsiteY0" fmla="*/ 3073400 h 3073400"/>
                <a:gd name="connsiteX1" fmla="*/ 31750 w 2120900"/>
                <a:gd name="connsiteY1" fmla="*/ 2781300 h 3073400"/>
                <a:gd name="connsiteX2" fmla="*/ 139700 w 2120900"/>
                <a:gd name="connsiteY2" fmla="*/ 2470150 h 3073400"/>
                <a:gd name="connsiteX3" fmla="*/ 361950 w 2120900"/>
                <a:gd name="connsiteY3" fmla="*/ 2070100 h 3073400"/>
                <a:gd name="connsiteX4" fmla="*/ 673100 w 2120900"/>
                <a:gd name="connsiteY4" fmla="*/ 1625600 h 3073400"/>
                <a:gd name="connsiteX5" fmla="*/ 1104900 w 2120900"/>
                <a:gd name="connsiteY5" fmla="*/ 1098550 h 3073400"/>
                <a:gd name="connsiteX6" fmla="*/ 2120900 w 2120900"/>
                <a:gd name="connsiteY6" fmla="*/ 0 h 307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0900" h="3073400">
                  <a:moveTo>
                    <a:pt x="0" y="3073400"/>
                  </a:moveTo>
                  <a:cubicBezTo>
                    <a:pt x="4233" y="2977621"/>
                    <a:pt x="8467" y="2881842"/>
                    <a:pt x="31750" y="2781300"/>
                  </a:cubicBezTo>
                  <a:cubicBezTo>
                    <a:pt x="55033" y="2680758"/>
                    <a:pt x="84667" y="2588683"/>
                    <a:pt x="139700" y="2470150"/>
                  </a:cubicBezTo>
                  <a:cubicBezTo>
                    <a:pt x="194733" y="2351617"/>
                    <a:pt x="273050" y="2210858"/>
                    <a:pt x="361950" y="2070100"/>
                  </a:cubicBezTo>
                  <a:cubicBezTo>
                    <a:pt x="450850" y="1929342"/>
                    <a:pt x="549275" y="1787525"/>
                    <a:pt x="673100" y="1625600"/>
                  </a:cubicBezTo>
                  <a:cubicBezTo>
                    <a:pt x="796925" y="1463675"/>
                    <a:pt x="863600" y="1369483"/>
                    <a:pt x="1104900" y="1098550"/>
                  </a:cubicBezTo>
                  <a:cubicBezTo>
                    <a:pt x="1346200" y="827617"/>
                    <a:pt x="1733550" y="413808"/>
                    <a:pt x="2120900" y="0"/>
                  </a:cubicBezTo>
                </a:path>
              </a:pathLst>
            </a:custGeom>
            <a:noFill/>
            <a:ln w="19050">
              <a:solidFill>
                <a:srgbClr val="FF53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30" name="Group 29">
            <a:extLst>
              <a:ext uri="{FF2B5EF4-FFF2-40B4-BE49-F238E27FC236}">
                <a16:creationId xmlns:a16="http://schemas.microsoft.com/office/drawing/2014/main" id="{F9938D08-70C8-42D6-8919-3DFE225C63A0}"/>
              </a:ext>
            </a:extLst>
          </p:cNvPr>
          <p:cNvGrpSpPr/>
          <p:nvPr/>
        </p:nvGrpSpPr>
        <p:grpSpPr>
          <a:xfrm>
            <a:off x="7536250" y="537027"/>
            <a:ext cx="4006207" cy="6008914"/>
            <a:chOff x="6490343" y="391886"/>
            <a:chExt cx="4006207" cy="6008914"/>
          </a:xfrm>
        </p:grpSpPr>
        <p:cxnSp>
          <p:nvCxnSpPr>
            <p:cNvPr id="34" name="Straight Connector 33">
              <a:extLst>
                <a:ext uri="{FF2B5EF4-FFF2-40B4-BE49-F238E27FC236}">
                  <a16:creationId xmlns:a16="http://schemas.microsoft.com/office/drawing/2014/main" id="{8636A367-7261-44B1-8E49-42746ADBB20A}"/>
                </a:ext>
              </a:extLst>
            </p:cNvPr>
            <p:cNvCxnSpPr>
              <a:cxnSpLocks/>
            </p:cNvCxnSpPr>
            <p:nvPr/>
          </p:nvCxnSpPr>
          <p:spPr>
            <a:xfrm>
              <a:off x="6490343" y="3403418"/>
              <a:ext cx="3644257"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19E3E6C8-5815-448B-9B48-64379DE9104D}"/>
                </a:ext>
              </a:extLst>
            </p:cNvPr>
            <p:cNvCxnSpPr>
              <a:cxnSpLocks/>
            </p:cNvCxnSpPr>
            <p:nvPr/>
          </p:nvCxnSpPr>
          <p:spPr>
            <a:xfrm flipV="1">
              <a:off x="6509938" y="2397055"/>
              <a:ext cx="3986612" cy="1009767"/>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859AEBA2-3AA7-47C2-8AB3-FFCAD98F65DB}"/>
                </a:ext>
              </a:extLst>
            </p:cNvPr>
            <p:cNvCxnSpPr>
              <a:cxnSpLocks/>
            </p:cNvCxnSpPr>
            <p:nvPr/>
          </p:nvCxnSpPr>
          <p:spPr>
            <a:xfrm flipV="1">
              <a:off x="6517558" y="1695450"/>
              <a:ext cx="3639656" cy="1718518"/>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15AEF00E-6490-4CBE-964A-8E6A917AE817}"/>
                </a:ext>
              </a:extLst>
            </p:cNvPr>
            <p:cNvCxnSpPr>
              <a:cxnSpLocks/>
            </p:cNvCxnSpPr>
            <p:nvPr/>
          </p:nvCxnSpPr>
          <p:spPr>
            <a:xfrm flipV="1">
              <a:off x="6517558" y="850900"/>
              <a:ext cx="3959007" cy="2563066"/>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5B205BD9-BA66-4FA1-B319-A7FA06E86EC9}"/>
                </a:ext>
              </a:extLst>
            </p:cNvPr>
            <p:cNvCxnSpPr>
              <a:cxnSpLocks/>
            </p:cNvCxnSpPr>
            <p:nvPr/>
          </p:nvCxnSpPr>
          <p:spPr>
            <a:xfrm flipV="1">
              <a:off x="6509938" y="391886"/>
              <a:ext cx="3905244" cy="3014936"/>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07F0BCCD-1CF7-4A0C-8F6A-46150CA3DC57}"/>
                </a:ext>
              </a:extLst>
            </p:cNvPr>
            <p:cNvCxnSpPr>
              <a:cxnSpLocks/>
            </p:cNvCxnSpPr>
            <p:nvPr/>
          </p:nvCxnSpPr>
          <p:spPr>
            <a:xfrm>
              <a:off x="6497238" y="3390150"/>
              <a:ext cx="3688274" cy="93420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3FEA53D5-DCA5-4E4A-B750-61F80E700C9C}"/>
                </a:ext>
              </a:extLst>
            </p:cNvPr>
            <p:cNvCxnSpPr>
              <a:cxnSpLocks/>
            </p:cNvCxnSpPr>
            <p:nvPr/>
          </p:nvCxnSpPr>
          <p:spPr>
            <a:xfrm>
              <a:off x="6504858" y="3383005"/>
              <a:ext cx="3809256" cy="1798595"/>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63D62E30-28FB-46FB-8982-CEA39B3A8099}"/>
                </a:ext>
              </a:extLst>
            </p:cNvPr>
            <p:cNvCxnSpPr>
              <a:cxnSpLocks/>
            </p:cNvCxnSpPr>
            <p:nvPr/>
          </p:nvCxnSpPr>
          <p:spPr>
            <a:xfrm>
              <a:off x="6504858" y="3383005"/>
              <a:ext cx="3749213" cy="2427245"/>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A5EF0CFC-92E6-4CA1-8E4D-6B4E04616040}"/>
                </a:ext>
              </a:extLst>
            </p:cNvPr>
            <p:cNvCxnSpPr>
              <a:cxnSpLocks/>
            </p:cNvCxnSpPr>
            <p:nvPr/>
          </p:nvCxnSpPr>
          <p:spPr>
            <a:xfrm>
              <a:off x="6497238" y="3390150"/>
              <a:ext cx="3899694" cy="301065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grpSp>
      <p:cxnSp>
        <p:nvCxnSpPr>
          <p:cNvPr id="31" name="Straight Connector 30">
            <a:extLst>
              <a:ext uri="{FF2B5EF4-FFF2-40B4-BE49-F238E27FC236}">
                <a16:creationId xmlns:a16="http://schemas.microsoft.com/office/drawing/2014/main" id="{91D1CB76-4A83-477D-840A-49BAECCFBFFC}"/>
              </a:ext>
            </a:extLst>
          </p:cNvPr>
          <p:cNvCxnSpPr>
            <a:cxnSpLocks/>
          </p:cNvCxnSpPr>
          <p:nvPr/>
        </p:nvCxnSpPr>
        <p:spPr>
          <a:xfrm flipV="1">
            <a:off x="7530893" y="-452418"/>
            <a:ext cx="4011564" cy="4011568"/>
          </a:xfrm>
          <a:prstGeom prst="line">
            <a:avLst/>
          </a:prstGeom>
          <a:ln w="38100">
            <a:solidFill>
              <a:srgbClr val="FFC000"/>
            </a:solidFill>
          </a:ln>
          <a:effectLst>
            <a:glow rad="1397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118782BD-24BB-4B40-BD85-3AB98B01DC05}"/>
              </a:ext>
            </a:extLst>
          </p:cNvPr>
          <p:cNvCxnSpPr>
            <a:cxnSpLocks/>
          </p:cNvCxnSpPr>
          <p:nvPr/>
        </p:nvCxnSpPr>
        <p:spPr>
          <a:xfrm>
            <a:off x="7526130" y="3538557"/>
            <a:ext cx="4011564" cy="4011568"/>
          </a:xfrm>
          <a:prstGeom prst="line">
            <a:avLst/>
          </a:prstGeom>
          <a:ln w="38100">
            <a:solidFill>
              <a:srgbClr val="FFC000"/>
            </a:solidFill>
          </a:ln>
          <a:effectLst>
            <a:glow rad="1397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A179AD04-3159-4932-8BF5-E1340CF5085A}"/>
              </a:ext>
            </a:extLst>
          </p:cNvPr>
          <p:cNvSpPr/>
          <p:nvPr/>
        </p:nvSpPr>
        <p:spPr>
          <a:xfrm>
            <a:off x="10999341" y="-946240"/>
            <a:ext cx="1992760" cy="9144000"/>
          </a:xfrm>
          <a:prstGeom prst="rect">
            <a:avLst/>
          </a:prstGeom>
          <a:solidFill>
            <a:schemeClr val="bg1"/>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16" name="Group 15">
            <a:extLst>
              <a:ext uri="{FF2B5EF4-FFF2-40B4-BE49-F238E27FC236}">
                <a16:creationId xmlns:a16="http://schemas.microsoft.com/office/drawing/2014/main" id="{3021C2AA-1D1B-47B1-A907-40373B86B333}"/>
              </a:ext>
            </a:extLst>
          </p:cNvPr>
          <p:cNvGrpSpPr/>
          <p:nvPr/>
        </p:nvGrpSpPr>
        <p:grpSpPr>
          <a:xfrm>
            <a:off x="7374728" y="319710"/>
            <a:ext cx="4398173" cy="6347790"/>
            <a:chOff x="1608732" y="-2283693"/>
            <a:chExt cx="4398173" cy="6347790"/>
          </a:xfrm>
        </p:grpSpPr>
        <p:cxnSp>
          <p:nvCxnSpPr>
            <p:cNvPr id="21" name="Straight Arrow Connector 20">
              <a:extLst>
                <a:ext uri="{FF2B5EF4-FFF2-40B4-BE49-F238E27FC236}">
                  <a16:creationId xmlns:a16="http://schemas.microsoft.com/office/drawing/2014/main" id="{F3B8618C-9B82-493C-8C38-21EDC4597E16}"/>
                </a:ext>
              </a:extLst>
            </p:cNvPr>
            <p:cNvCxnSpPr>
              <a:cxnSpLocks/>
            </p:cNvCxnSpPr>
            <p:nvPr/>
          </p:nvCxnSpPr>
          <p:spPr>
            <a:xfrm flipV="1">
              <a:off x="1781033" y="-2082019"/>
              <a:ext cx="0" cy="6146116"/>
            </a:xfrm>
            <a:prstGeom prst="straightConnector1">
              <a:avLst/>
            </a:prstGeom>
            <a:ln w="76200">
              <a:solidFill>
                <a:srgbClr val="002060"/>
              </a:solidFill>
              <a:tailEnd type="triangle"/>
            </a:ln>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2EDF02D4-9C35-4052-A563-394985C99048}"/>
                    </a:ext>
                  </a:extLst>
                </p:cNvPr>
                <p:cNvSpPr txBox="1"/>
                <p:nvPr/>
              </p:nvSpPr>
              <p:spPr>
                <a:xfrm>
                  <a:off x="5418795" y="194597"/>
                  <a:ext cx="588110" cy="70788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4000" i="1">
                            <a:solidFill>
                              <a:srgbClr val="0070C0"/>
                            </a:solidFill>
                            <a:latin typeface="Cambria Math" panose="02040503050406030204" pitchFamily="18" charset="0"/>
                          </a:rPr>
                          <m:t>𝑥</m:t>
                        </m:r>
                      </m:oMath>
                    </m:oMathPara>
                  </a14:m>
                  <a:endParaRPr lang="en-CA" sz="4000" dirty="0">
                    <a:solidFill>
                      <a:srgbClr val="002060"/>
                    </a:solidFill>
                  </a:endParaRPr>
                </a:p>
              </p:txBody>
            </p:sp>
          </mc:Choice>
          <mc:Fallback xmlns="">
            <p:sp>
              <p:nvSpPr>
                <p:cNvPr id="22" name="TextBox 21">
                  <a:extLst>
                    <a:ext uri="{FF2B5EF4-FFF2-40B4-BE49-F238E27FC236}">
                      <a16:creationId xmlns:a16="http://schemas.microsoft.com/office/drawing/2014/main" id="{2EDF02D4-9C35-4052-A563-394985C99048}"/>
                    </a:ext>
                  </a:extLst>
                </p:cNvPr>
                <p:cNvSpPr txBox="1">
                  <a:spLocks noRot="1" noChangeAspect="1" noMove="1" noResize="1" noEditPoints="1" noAdjustHandles="1" noChangeArrowheads="1" noChangeShapeType="1" noTextEdit="1"/>
                </p:cNvSpPr>
                <p:nvPr/>
              </p:nvSpPr>
              <p:spPr>
                <a:xfrm>
                  <a:off x="5418795" y="194597"/>
                  <a:ext cx="588110" cy="707886"/>
                </a:xfrm>
                <a:prstGeom prst="rect">
                  <a:avLst/>
                </a:prstGeom>
                <a:blipFill>
                  <a:blip r:embed="rId6"/>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D1D5704A-B4FA-43B2-8AD9-F0BE3B3210F5}"/>
                    </a:ext>
                  </a:extLst>
                </p:cNvPr>
                <p:cNvSpPr txBox="1"/>
                <p:nvPr/>
              </p:nvSpPr>
              <p:spPr>
                <a:xfrm>
                  <a:off x="1847814" y="-2283693"/>
                  <a:ext cx="750205" cy="70788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4000" i="1">
                            <a:latin typeface="Cambria Math" panose="02040503050406030204" pitchFamily="18" charset="0"/>
                          </a:rPr>
                          <m:t>𝑐</m:t>
                        </m:r>
                        <m:r>
                          <a:rPr lang="en-US" sz="4000" i="1">
                            <a:solidFill>
                              <a:srgbClr val="0070C0"/>
                            </a:solidFill>
                            <a:latin typeface="Cambria Math" panose="02040503050406030204" pitchFamily="18" charset="0"/>
                          </a:rPr>
                          <m:t>𝑡</m:t>
                        </m:r>
                      </m:oMath>
                    </m:oMathPara>
                  </a14:m>
                  <a:endParaRPr lang="en-CA" sz="4000" dirty="0">
                    <a:solidFill>
                      <a:schemeClr val="accent6">
                        <a:lumMod val="50000"/>
                      </a:schemeClr>
                    </a:solidFill>
                  </a:endParaRPr>
                </a:p>
              </p:txBody>
            </p:sp>
          </mc:Choice>
          <mc:Fallback xmlns="">
            <p:sp>
              <p:nvSpPr>
                <p:cNvPr id="23" name="TextBox 22">
                  <a:extLst>
                    <a:ext uri="{FF2B5EF4-FFF2-40B4-BE49-F238E27FC236}">
                      <a16:creationId xmlns:a16="http://schemas.microsoft.com/office/drawing/2014/main" id="{D1D5704A-B4FA-43B2-8AD9-F0BE3B3210F5}"/>
                    </a:ext>
                  </a:extLst>
                </p:cNvPr>
                <p:cNvSpPr txBox="1">
                  <a:spLocks noRot="1" noChangeAspect="1" noMove="1" noResize="1" noEditPoints="1" noAdjustHandles="1" noChangeArrowheads="1" noChangeShapeType="1" noTextEdit="1"/>
                </p:cNvSpPr>
                <p:nvPr/>
              </p:nvSpPr>
              <p:spPr>
                <a:xfrm>
                  <a:off x="1847814" y="-2283693"/>
                  <a:ext cx="750205" cy="707886"/>
                </a:xfrm>
                <a:prstGeom prst="rect">
                  <a:avLst/>
                </a:prstGeom>
                <a:blipFill>
                  <a:blip r:embed="rId7"/>
                  <a:stretch>
                    <a:fillRect/>
                  </a:stretch>
                </a:blipFill>
              </p:spPr>
              <p:txBody>
                <a:bodyPr/>
                <a:lstStyle/>
                <a:p>
                  <a:r>
                    <a:rPr lang="en-CA">
                      <a:noFill/>
                    </a:rPr>
                    <a:t> </a:t>
                  </a:r>
                </a:p>
              </p:txBody>
            </p:sp>
          </mc:Fallback>
        </mc:AlternateContent>
        <p:cxnSp>
          <p:nvCxnSpPr>
            <p:cNvPr id="24" name="Straight Arrow Connector 23">
              <a:extLst>
                <a:ext uri="{FF2B5EF4-FFF2-40B4-BE49-F238E27FC236}">
                  <a16:creationId xmlns:a16="http://schemas.microsoft.com/office/drawing/2014/main" id="{9410F55F-6D2E-4547-BFB7-6B35EEE944F8}"/>
                </a:ext>
              </a:extLst>
            </p:cNvPr>
            <p:cNvCxnSpPr>
              <a:cxnSpLocks/>
            </p:cNvCxnSpPr>
            <p:nvPr/>
          </p:nvCxnSpPr>
          <p:spPr>
            <a:xfrm>
              <a:off x="1608732" y="931483"/>
              <a:ext cx="4194972" cy="0"/>
            </a:xfrm>
            <a:prstGeom prst="straightConnector1">
              <a:avLst/>
            </a:prstGeom>
            <a:ln w="76200">
              <a:solidFill>
                <a:srgbClr val="002060"/>
              </a:solidFill>
              <a:tailEnd type="triangle"/>
            </a:ln>
          </p:spPr>
          <p:style>
            <a:lnRef idx="1">
              <a:schemeClr val="accent2"/>
            </a:lnRef>
            <a:fillRef idx="0">
              <a:schemeClr val="accent2"/>
            </a:fillRef>
            <a:effectRef idx="0">
              <a:schemeClr val="accent2"/>
            </a:effectRef>
            <a:fontRef idx="minor">
              <a:schemeClr val="tx1"/>
            </a:fontRef>
          </p:style>
        </p:cxnSp>
      </p:grpSp>
      <p:cxnSp>
        <p:nvCxnSpPr>
          <p:cNvPr id="17" name="Straight Arrow Connector 16">
            <a:extLst>
              <a:ext uri="{FF2B5EF4-FFF2-40B4-BE49-F238E27FC236}">
                <a16:creationId xmlns:a16="http://schemas.microsoft.com/office/drawing/2014/main" id="{C563BC5F-77F2-4C1B-A19F-978152FEF02B}"/>
              </a:ext>
            </a:extLst>
          </p:cNvPr>
          <p:cNvCxnSpPr>
            <a:cxnSpLocks/>
          </p:cNvCxnSpPr>
          <p:nvPr/>
        </p:nvCxnSpPr>
        <p:spPr>
          <a:xfrm flipV="1">
            <a:off x="10809237" y="2279837"/>
            <a:ext cx="830313" cy="215713"/>
          </a:xfrm>
          <a:prstGeom prst="straightConnector1">
            <a:avLst/>
          </a:prstGeom>
          <a:ln w="76200">
            <a:solidFill>
              <a:srgbClr val="C00000"/>
            </a:solidFill>
            <a:tailEnd type="triangle"/>
          </a:ln>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EABCBCE5-5265-4025-89FB-3266BA55A007}"/>
                  </a:ext>
                </a:extLst>
              </p:cNvPr>
              <p:cNvSpPr txBox="1"/>
              <p:nvPr/>
            </p:nvSpPr>
            <p:spPr>
              <a:xfrm>
                <a:off x="11489590" y="1883600"/>
                <a:ext cx="588110" cy="70788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4000" b="0" i="1" smtClean="0">
                              <a:solidFill>
                                <a:srgbClr val="FF0000"/>
                              </a:solidFill>
                              <a:latin typeface="Cambria Math" panose="02040503050406030204" pitchFamily="18" charset="0"/>
                            </a:rPr>
                          </m:ctrlPr>
                        </m:accPr>
                        <m:e>
                          <m:r>
                            <a:rPr lang="en-US" sz="4000" i="1" smtClean="0">
                              <a:solidFill>
                                <a:srgbClr val="FF0000"/>
                              </a:solidFill>
                              <a:latin typeface="Cambria Math" panose="02040503050406030204" pitchFamily="18" charset="0"/>
                            </a:rPr>
                            <m:t>𝑥</m:t>
                          </m:r>
                        </m:e>
                      </m:acc>
                    </m:oMath>
                  </m:oMathPara>
                </a14:m>
                <a:endParaRPr lang="en-CA" sz="4000" dirty="0">
                  <a:solidFill>
                    <a:srgbClr val="FF0000"/>
                  </a:solidFill>
                </a:endParaRPr>
              </a:p>
            </p:txBody>
          </p:sp>
        </mc:Choice>
        <mc:Fallback xmlns="">
          <p:sp>
            <p:nvSpPr>
              <p:cNvPr id="18" name="TextBox 17">
                <a:extLst>
                  <a:ext uri="{FF2B5EF4-FFF2-40B4-BE49-F238E27FC236}">
                    <a16:creationId xmlns:a16="http://schemas.microsoft.com/office/drawing/2014/main" id="{EABCBCE5-5265-4025-89FB-3266BA55A007}"/>
                  </a:ext>
                </a:extLst>
              </p:cNvPr>
              <p:cNvSpPr txBox="1">
                <a:spLocks noRot="1" noChangeAspect="1" noMove="1" noResize="1" noEditPoints="1" noAdjustHandles="1" noChangeArrowheads="1" noChangeShapeType="1" noTextEdit="1"/>
              </p:cNvSpPr>
              <p:nvPr/>
            </p:nvSpPr>
            <p:spPr>
              <a:xfrm>
                <a:off x="11489590" y="1883600"/>
                <a:ext cx="588110" cy="707886"/>
              </a:xfrm>
              <a:prstGeom prst="rect">
                <a:avLst/>
              </a:prstGeom>
              <a:blipFill>
                <a:blip r:embed="rId8"/>
                <a:stretch>
                  <a:fillRect/>
                </a:stretch>
              </a:blipFill>
            </p:spPr>
            <p:txBody>
              <a:bodyPr/>
              <a:lstStyle/>
              <a:p>
                <a:r>
                  <a:rPr lang="en-CA">
                    <a:noFill/>
                  </a:rPr>
                  <a:t> </a:t>
                </a:r>
              </a:p>
            </p:txBody>
          </p:sp>
        </mc:Fallback>
      </mc:AlternateContent>
      <p:cxnSp>
        <p:nvCxnSpPr>
          <p:cNvPr id="19" name="Straight Arrow Connector 18">
            <a:extLst>
              <a:ext uri="{FF2B5EF4-FFF2-40B4-BE49-F238E27FC236}">
                <a16:creationId xmlns:a16="http://schemas.microsoft.com/office/drawing/2014/main" id="{A87F0099-8F9D-42F7-8B8A-D5F75BF4F4DA}"/>
              </a:ext>
            </a:extLst>
          </p:cNvPr>
          <p:cNvCxnSpPr>
            <a:cxnSpLocks/>
          </p:cNvCxnSpPr>
          <p:nvPr/>
        </p:nvCxnSpPr>
        <p:spPr>
          <a:xfrm flipV="1">
            <a:off x="11201400" y="580554"/>
            <a:ext cx="438150" cy="924396"/>
          </a:xfrm>
          <a:prstGeom prst="straightConnector1">
            <a:avLst/>
          </a:prstGeom>
          <a:ln w="76200">
            <a:solidFill>
              <a:srgbClr val="FF5353"/>
            </a:solidFill>
            <a:tailEnd type="triangle"/>
          </a:ln>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B020416E-FD3D-4DD1-A2AD-46C485975121}"/>
                  </a:ext>
                </a:extLst>
              </p:cNvPr>
              <p:cNvSpPr txBox="1"/>
              <p:nvPr/>
            </p:nvSpPr>
            <p:spPr>
              <a:xfrm>
                <a:off x="11432440" y="721550"/>
                <a:ext cx="766492" cy="70788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4000" b="0" i="1" smtClean="0">
                          <a:solidFill>
                            <a:schemeClr val="tx1"/>
                          </a:solidFill>
                          <a:latin typeface="Cambria Math" panose="02040503050406030204" pitchFamily="18" charset="0"/>
                        </a:rPr>
                        <m:t>𝑐</m:t>
                      </m:r>
                      <m:acc>
                        <m:accPr>
                          <m:chr m:val="̃"/>
                          <m:ctrlPr>
                            <a:rPr lang="en-US" sz="4000" b="0" i="1" smtClean="0">
                              <a:solidFill>
                                <a:srgbClr val="FF0000"/>
                              </a:solidFill>
                              <a:latin typeface="Cambria Math" panose="02040503050406030204" pitchFamily="18" charset="0"/>
                            </a:rPr>
                          </m:ctrlPr>
                        </m:accPr>
                        <m:e>
                          <m:r>
                            <a:rPr lang="en-US" sz="4000" b="0" i="1" smtClean="0">
                              <a:solidFill>
                                <a:srgbClr val="FF0000"/>
                              </a:solidFill>
                              <a:latin typeface="Cambria Math" panose="02040503050406030204" pitchFamily="18" charset="0"/>
                            </a:rPr>
                            <m:t>𝑡</m:t>
                          </m:r>
                        </m:e>
                      </m:acc>
                    </m:oMath>
                  </m:oMathPara>
                </a14:m>
                <a:endParaRPr lang="en-CA" sz="4000" dirty="0">
                  <a:solidFill>
                    <a:srgbClr val="FF0000"/>
                  </a:solidFill>
                </a:endParaRPr>
              </a:p>
            </p:txBody>
          </p:sp>
        </mc:Choice>
        <mc:Fallback xmlns="">
          <p:sp>
            <p:nvSpPr>
              <p:cNvPr id="20" name="TextBox 19">
                <a:extLst>
                  <a:ext uri="{FF2B5EF4-FFF2-40B4-BE49-F238E27FC236}">
                    <a16:creationId xmlns:a16="http://schemas.microsoft.com/office/drawing/2014/main" id="{B020416E-FD3D-4DD1-A2AD-46C485975121}"/>
                  </a:ext>
                </a:extLst>
              </p:cNvPr>
              <p:cNvSpPr txBox="1">
                <a:spLocks noRot="1" noChangeAspect="1" noMove="1" noResize="1" noEditPoints="1" noAdjustHandles="1" noChangeArrowheads="1" noChangeShapeType="1" noTextEdit="1"/>
              </p:cNvSpPr>
              <p:nvPr/>
            </p:nvSpPr>
            <p:spPr>
              <a:xfrm>
                <a:off x="11432440" y="721550"/>
                <a:ext cx="766492" cy="707886"/>
              </a:xfrm>
              <a:prstGeom prst="rect">
                <a:avLst/>
              </a:prstGeom>
              <a:blipFill>
                <a:blip r:embed="rId9"/>
                <a:stretch>
                  <a:fillRect/>
                </a:stretch>
              </a:blipFill>
            </p:spPr>
            <p:txBody>
              <a:bodyPr/>
              <a:lstStyle/>
              <a:p>
                <a:r>
                  <a:rPr lang="en-CA">
                    <a:noFill/>
                  </a:rPr>
                  <a:t> </a:t>
                </a:r>
              </a:p>
            </p:txBody>
          </p:sp>
        </mc:Fallback>
      </mc:AlternateContent>
      <p:grpSp>
        <p:nvGrpSpPr>
          <p:cNvPr id="59" name="Group 58">
            <a:extLst>
              <a:ext uri="{FF2B5EF4-FFF2-40B4-BE49-F238E27FC236}">
                <a16:creationId xmlns:a16="http://schemas.microsoft.com/office/drawing/2014/main" id="{D2C7316F-C9A5-45F1-9E73-AFD350732822}"/>
              </a:ext>
            </a:extLst>
          </p:cNvPr>
          <p:cNvGrpSpPr/>
          <p:nvPr/>
        </p:nvGrpSpPr>
        <p:grpSpPr>
          <a:xfrm>
            <a:off x="8702399" y="155275"/>
            <a:ext cx="834461" cy="6302675"/>
            <a:chOff x="2804088" y="-914400"/>
            <a:chExt cx="834461" cy="6302675"/>
          </a:xfrm>
        </p:grpSpPr>
        <p:cxnSp>
          <p:nvCxnSpPr>
            <p:cNvPr id="60" name="Straight Arrow Connector 59">
              <a:extLst>
                <a:ext uri="{FF2B5EF4-FFF2-40B4-BE49-F238E27FC236}">
                  <a16:creationId xmlns:a16="http://schemas.microsoft.com/office/drawing/2014/main" id="{0AFFEA48-E5EE-465D-B43B-789A0782781F}"/>
                </a:ext>
              </a:extLst>
            </p:cNvPr>
            <p:cNvCxnSpPr>
              <a:cxnSpLocks/>
            </p:cNvCxnSpPr>
            <p:nvPr/>
          </p:nvCxnSpPr>
          <p:spPr>
            <a:xfrm flipV="1">
              <a:off x="3243513" y="-421974"/>
              <a:ext cx="0" cy="5810249"/>
            </a:xfrm>
            <a:prstGeom prst="straightConnector1">
              <a:avLst/>
            </a:prstGeom>
            <a:ln w="76200">
              <a:solidFill>
                <a:srgbClr val="00B0F0"/>
              </a:solidFill>
              <a:headEnd type="none" w="med" len="med"/>
              <a:tailEnd type="none" w="med" len="med"/>
            </a:ln>
          </p:spPr>
          <p:style>
            <a:lnRef idx="1">
              <a:schemeClr val="accent2"/>
            </a:lnRef>
            <a:fillRef idx="0">
              <a:schemeClr val="accent2"/>
            </a:fillRef>
            <a:effectRef idx="0">
              <a:schemeClr val="accent2"/>
            </a:effectRef>
            <a:fontRef idx="minor">
              <a:schemeClr val="tx1"/>
            </a:fontRef>
          </p:style>
        </p:cxnSp>
        <p:pic>
          <p:nvPicPr>
            <p:cNvPr id="61" name="Picture 2">
              <a:extLst>
                <a:ext uri="{FF2B5EF4-FFF2-40B4-BE49-F238E27FC236}">
                  <a16:creationId xmlns:a16="http://schemas.microsoft.com/office/drawing/2014/main" id="{0A7467B3-511F-4618-9FB2-B53C8BC2E112}"/>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19095" t="10139" b="5438"/>
            <a:stretch/>
          </p:blipFill>
          <p:spPr bwMode="auto">
            <a:xfrm>
              <a:off x="2804088" y="-914400"/>
              <a:ext cx="834461" cy="1143000"/>
            </a:xfrm>
            <a:prstGeom prst="rect">
              <a:avLst/>
            </a:prstGeom>
            <a:noFill/>
            <a:extLst>
              <a:ext uri="{909E8E84-426E-40DD-AFC4-6F175D3DCCD1}">
                <a14:hiddenFill xmlns:a14="http://schemas.microsoft.com/office/drawing/2010/main">
                  <a:solidFill>
                    <a:srgbClr val="FFFFFF"/>
                  </a:solidFill>
                </a14:hiddenFill>
              </a:ext>
            </a:extLst>
          </p:spPr>
        </p:pic>
      </p:grpSp>
      <p:pic>
        <p:nvPicPr>
          <p:cNvPr id="63" name="Picture 2">
            <a:extLst>
              <a:ext uri="{FF2B5EF4-FFF2-40B4-BE49-F238E27FC236}">
                <a16:creationId xmlns:a16="http://schemas.microsoft.com/office/drawing/2014/main" id="{A5D8E6C0-6768-48EA-8D35-BCE9F8BF9652}"/>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447934" y="0"/>
            <a:ext cx="811286" cy="1132114"/>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C8C9EB71-88EB-4BFD-AEEA-FA7595CAC0FA}"/>
                  </a:ext>
                </a:extLst>
              </p:cNvPr>
              <p:cNvSpPr txBox="1"/>
              <p:nvPr/>
            </p:nvSpPr>
            <p:spPr>
              <a:xfrm>
                <a:off x="1619250" y="3790950"/>
                <a:ext cx="4950362" cy="2035557"/>
              </a:xfrm>
              <a:prstGeom prst="rect">
                <a:avLst/>
              </a:prstGeom>
              <a:noFill/>
            </p:spPr>
            <p:txBody>
              <a:bodyPr wrap="square">
                <a:spAutoFit/>
              </a:bodyPr>
              <a:lstStyle/>
              <a:p>
                <a14:m>
                  <m:oMath xmlns:m="http://schemas.openxmlformats.org/officeDocument/2006/math">
                    <m:r>
                      <a:rPr lang="en-US" sz="4000" i="1" smtClean="0">
                        <a:latin typeface="Cambria Math" panose="02040503050406030204" pitchFamily="18" charset="0"/>
                      </a:rPr>
                      <m:t>=</m:t>
                    </m:r>
                    <m:r>
                      <a:rPr lang="en-US" sz="4000" i="1">
                        <a:latin typeface="Cambria Math" panose="02040503050406030204" pitchFamily="18" charset="0"/>
                      </a:rPr>
                      <m:t>𝑐</m:t>
                    </m:r>
                    <m:f>
                      <m:fPr>
                        <m:ctrlPr>
                          <a:rPr lang="en-US" sz="4000" i="1">
                            <a:latin typeface="Cambria Math" panose="02040503050406030204" pitchFamily="18" charset="0"/>
                          </a:rPr>
                        </m:ctrlPr>
                      </m:fPr>
                      <m:num>
                        <m:r>
                          <a:rPr lang="en-US" sz="4000" i="1">
                            <a:solidFill>
                              <a:srgbClr val="0070C0"/>
                            </a:solidFill>
                            <a:latin typeface="Cambria Math" panose="02040503050406030204" pitchFamily="18" charset="0"/>
                          </a:rPr>
                          <m:t>𝑥</m:t>
                        </m:r>
                      </m:num>
                      <m:den>
                        <m:r>
                          <a:rPr lang="en-US" sz="4000" i="1">
                            <a:latin typeface="Cambria Math" panose="02040503050406030204" pitchFamily="18" charset="0"/>
                          </a:rPr>
                          <m:t>𝐷</m:t>
                        </m:r>
                      </m:den>
                    </m:f>
                    <m:r>
                      <a:rPr lang="en-US" sz="4000" i="1">
                        <a:latin typeface="Cambria Math" panose="02040503050406030204" pitchFamily="18" charset="0"/>
                      </a:rPr>
                      <m:t> </m:t>
                    </m:r>
                    <m:f>
                      <m:fPr>
                        <m:ctrlPr>
                          <a:rPr lang="en-US" sz="4000" i="1">
                            <a:latin typeface="Cambria Math" panose="02040503050406030204" pitchFamily="18" charset="0"/>
                          </a:rPr>
                        </m:ctrlPr>
                      </m:fPr>
                      <m:num>
                        <m:r>
                          <a:rPr lang="en-US" sz="4000" i="1">
                            <a:latin typeface="Cambria Math" panose="02040503050406030204" pitchFamily="18" charset="0"/>
                          </a:rPr>
                          <m:t>𝜕</m:t>
                        </m:r>
                        <m:acc>
                          <m:accPr>
                            <m:chr m:val="⃗"/>
                            <m:ctrlPr>
                              <a:rPr lang="en-US" sz="4000" i="1">
                                <a:solidFill>
                                  <a:srgbClr val="7030A0"/>
                                </a:solidFill>
                                <a:latin typeface="Cambria Math" panose="02040503050406030204" pitchFamily="18" charset="0"/>
                              </a:rPr>
                            </m:ctrlPr>
                          </m:accPr>
                          <m:e>
                            <m:r>
                              <a:rPr lang="en-US" sz="4000" i="1">
                                <a:solidFill>
                                  <a:srgbClr val="7030A0"/>
                                </a:solidFill>
                                <a:latin typeface="Cambria Math" panose="02040503050406030204" pitchFamily="18" charset="0"/>
                              </a:rPr>
                              <m:t>𝑆</m:t>
                            </m:r>
                          </m:e>
                        </m:acc>
                      </m:num>
                      <m:den>
                        <m:r>
                          <a:rPr lang="en-US" sz="4000" i="1">
                            <a:latin typeface="Cambria Math" panose="02040503050406030204" pitchFamily="18" charset="0"/>
                          </a:rPr>
                          <m:t>𝜕</m:t>
                        </m:r>
                        <m:r>
                          <a:rPr lang="en-US" sz="4000" i="1">
                            <a:latin typeface="Cambria Math" panose="02040503050406030204" pitchFamily="18" charset="0"/>
                          </a:rPr>
                          <m:t> </m:t>
                        </m:r>
                        <m:r>
                          <a:rPr lang="en-US" sz="4000" i="1">
                            <a:latin typeface="Cambria Math" panose="02040503050406030204" pitchFamily="18" charset="0"/>
                          </a:rPr>
                          <m:t>𝑐𝑡</m:t>
                        </m:r>
                      </m:den>
                    </m:f>
                    <m:r>
                      <a:rPr lang="en-US" sz="4000" i="1">
                        <a:latin typeface="Cambria Math" panose="02040503050406030204" pitchFamily="18" charset="0"/>
                      </a:rPr>
                      <m:t>+</m:t>
                    </m:r>
                    <m:r>
                      <a:rPr lang="en-US" sz="4000" i="1">
                        <a:latin typeface="Cambria Math" panose="02040503050406030204" pitchFamily="18" charset="0"/>
                      </a:rPr>
                      <m:t>𝑐</m:t>
                    </m:r>
                    <m:f>
                      <m:fPr>
                        <m:ctrlPr>
                          <a:rPr lang="en-US" sz="4000" i="1">
                            <a:latin typeface="Cambria Math" panose="02040503050406030204" pitchFamily="18" charset="0"/>
                          </a:rPr>
                        </m:ctrlPr>
                      </m:fPr>
                      <m:num>
                        <m:r>
                          <a:rPr lang="en-US" sz="4000" i="1">
                            <a:latin typeface="Cambria Math" panose="02040503050406030204" pitchFamily="18" charset="0"/>
                          </a:rPr>
                          <m:t>𝑐</m:t>
                        </m:r>
                        <m:r>
                          <a:rPr lang="en-US" sz="4000" i="1">
                            <a:solidFill>
                              <a:srgbClr val="0070C0"/>
                            </a:solidFill>
                            <a:latin typeface="Cambria Math" panose="02040503050406030204" pitchFamily="18" charset="0"/>
                          </a:rPr>
                          <m:t>𝑡</m:t>
                        </m:r>
                      </m:num>
                      <m:den>
                        <m:r>
                          <a:rPr lang="en-US" sz="4000" i="1">
                            <a:latin typeface="Cambria Math" panose="02040503050406030204" pitchFamily="18" charset="0"/>
                          </a:rPr>
                          <m:t>𝐷</m:t>
                        </m:r>
                      </m:den>
                    </m:f>
                    <m:r>
                      <a:rPr lang="en-US" sz="4000" i="1">
                        <a:latin typeface="Cambria Math" panose="02040503050406030204" pitchFamily="18" charset="0"/>
                      </a:rPr>
                      <m:t> </m:t>
                    </m:r>
                    <m:f>
                      <m:fPr>
                        <m:ctrlPr>
                          <a:rPr lang="en-US" sz="4000" i="1">
                            <a:latin typeface="Cambria Math" panose="02040503050406030204" pitchFamily="18" charset="0"/>
                          </a:rPr>
                        </m:ctrlPr>
                      </m:fPr>
                      <m:num>
                        <m:r>
                          <a:rPr lang="en-US" sz="4000" i="1">
                            <a:latin typeface="Cambria Math" panose="02040503050406030204" pitchFamily="18" charset="0"/>
                          </a:rPr>
                          <m:t>𝜕</m:t>
                        </m:r>
                        <m:acc>
                          <m:accPr>
                            <m:chr m:val="⃗"/>
                            <m:ctrlPr>
                              <a:rPr lang="en-US" sz="4000" i="1">
                                <a:solidFill>
                                  <a:srgbClr val="7030A0"/>
                                </a:solidFill>
                                <a:latin typeface="Cambria Math" panose="02040503050406030204" pitchFamily="18" charset="0"/>
                              </a:rPr>
                            </m:ctrlPr>
                          </m:accPr>
                          <m:e>
                            <m:r>
                              <a:rPr lang="en-US" sz="4000" i="1">
                                <a:solidFill>
                                  <a:srgbClr val="7030A0"/>
                                </a:solidFill>
                                <a:latin typeface="Cambria Math" panose="02040503050406030204" pitchFamily="18" charset="0"/>
                              </a:rPr>
                              <m:t>𝑆</m:t>
                            </m:r>
                          </m:e>
                        </m:acc>
                      </m:num>
                      <m:den>
                        <m:r>
                          <a:rPr lang="en-US" sz="4000" i="1">
                            <a:latin typeface="Cambria Math" panose="02040503050406030204" pitchFamily="18" charset="0"/>
                          </a:rPr>
                          <m:t>𝜕</m:t>
                        </m:r>
                        <m:r>
                          <a:rPr lang="en-US" sz="4000" i="1">
                            <a:solidFill>
                              <a:srgbClr val="0070C0"/>
                            </a:solidFill>
                            <a:latin typeface="Cambria Math" panose="02040503050406030204" pitchFamily="18" charset="0"/>
                          </a:rPr>
                          <m:t>𝑥</m:t>
                        </m:r>
                      </m:den>
                    </m:f>
                  </m:oMath>
                </a14:m>
                <a:r>
                  <a:rPr lang="en-CA" sz="4000" dirty="0"/>
                  <a:t> </a:t>
                </a:r>
              </a:p>
              <a:p>
                <a14:m>
                  <m:oMath xmlns:m="http://schemas.openxmlformats.org/officeDocument/2006/math">
                    <m:r>
                      <a:rPr lang="en-US" sz="4400" i="1">
                        <a:latin typeface="Cambria Math" panose="02040503050406030204" pitchFamily="18" charset="0"/>
                      </a:rPr>
                      <m:t>=</m:t>
                    </m:r>
                    <m:r>
                      <a:rPr lang="en-US" sz="4400" i="1">
                        <a:latin typeface="Cambria Math" panose="02040503050406030204" pitchFamily="18" charset="0"/>
                      </a:rPr>
                      <m:t>𝑐</m:t>
                    </m:r>
                    <m:f>
                      <m:fPr>
                        <m:ctrlPr>
                          <a:rPr lang="en-US" sz="4400" i="1">
                            <a:latin typeface="Cambria Math" panose="02040503050406030204" pitchFamily="18" charset="0"/>
                          </a:rPr>
                        </m:ctrlPr>
                      </m:fPr>
                      <m:num>
                        <m:r>
                          <a:rPr lang="en-US" sz="4400" i="1">
                            <a:solidFill>
                              <a:srgbClr val="0070C0"/>
                            </a:solidFill>
                            <a:latin typeface="Cambria Math" panose="02040503050406030204" pitchFamily="18" charset="0"/>
                          </a:rPr>
                          <m:t>𝑥</m:t>
                        </m:r>
                      </m:num>
                      <m:den>
                        <m:r>
                          <a:rPr lang="en-US" sz="4400" i="1">
                            <a:latin typeface="Cambria Math" panose="02040503050406030204" pitchFamily="18" charset="0"/>
                          </a:rPr>
                          <m:t>𝐷</m:t>
                        </m:r>
                      </m:den>
                    </m:f>
                    <m:acc>
                      <m:accPr>
                        <m:chr m:val="⃗"/>
                        <m:ctrlPr>
                          <a:rPr lang="en-US" sz="4400" i="1">
                            <a:solidFill>
                              <a:srgbClr val="002060"/>
                            </a:solidFill>
                            <a:latin typeface="Cambria Math" panose="02040503050406030204" pitchFamily="18" charset="0"/>
                          </a:rPr>
                        </m:ctrlPr>
                      </m:accPr>
                      <m:e>
                        <m:sSub>
                          <m:sSubPr>
                            <m:ctrlPr>
                              <a:rPr lang="en-US" sz="4400" i="1">
                                <a:solidFill>
                                  <a:srgbClr val="002060"/>
                                </a:solidFill>
                                <a:latin typeface="Cambria Math" panose="02040503050406030204" pitchFamily="18" charset="0"/>
                              </a:rPr>
                            </m:ctrlPr>
                          </m:sSubPr>
                          <m:e>
                            <m:r>
                              <a:rPr lang="en-US" sz="4400" i="1">
                                <a:solidFill>
                                  <a:srgbClr val="002060"/>
                                </a:solidFill>
                                <a:latin typeface="Cambria Math" panose="02040503050406030204" pitchFamily="18" charset="0"/>
                              </a:rPr>
                              <m:t>𝑒</m:t>
                            </m:r>
                          </m:e>
                          <m:sub>
                            <m:r>
                              <a:rPr lang="en-US" sz="4400" i="1">
                                <a:solidFill>
                                  <a:srgbClr val="002060"/>
                                </a:solidFill>
                                <a:latin typeface="Cambria Math" panose="02040503050406030204" pitchFamily="18" charset="0"/>
                              </a:rPr>
                              <m:t>𝑡</m:t>
                            </m:r>
                          </m:sub>
                        </m:sSub>
                      </m:e>
                    </m:acc>
                    <m:r>
                      <a:rPr lang="en-US" sz="4400" b="0" i="1" smtClean="0">
                        <a:solidFill>
                          <a:srgbClr val="002060"/>
                        </a:solidFill>
                        <a:latin typeface="Cambria Math" panose="02040503050406030204" pitchFamily="18" charset="0"/>
                      </a:rPr>
                      <m:t> </m:t>
                    </m:r>
                    <m:r>
                      <a:rPr lang="en-US" sz="4400" i="1">
                        <a:latin typeface="Cambria Math" panose="02040503050406030204" pitchFamily="18" charset="0"/>
                      </a:rPr>
                      <m:t>+</m:t>
                    </m:r>
                    <m:r>
                      <a:rPr lang="en-US" sz="4400" i="1">
                        <a:latin typeface="Cambria Math" panose="02040503050406030204" pitchFamily="18" charset="0"/>
                      </a:rPr>
                      <m:t>𝑐</m:t>
                    </m:r>
                    <m:f>
                      <m:fPr>
                        <m:ctrlPr>
                          <a:rPr lang="en-US" sz="4400" i="1">
                            <a:latin typeface="Cambria Math" panose="02040503050406030204" pitchFamily="18" charset="0"/>
                          </a:rPr>
                        </m:ctrlPr>
                      </m:fPr>
                      <m:num>
                        <m:r>
                          <a:rPr lang="en-US" sz="4400" i="1">
                            <a:latin typeface="Cambria Math" panose="02040503050406030204" pitchFamily="18" charset="0"/>
                          </a:rPr>
                          <m:t>𝑐</m:t>
                        </m:r>
                        <m:r>
                          <a:rPr lang="en-US" sz="4400" i="1">
                            <a:solidFill>
                              <a:srgbClr val="0070C0"/>
                            </a:solidFill>
                            <a:latin typeface="Cambria Math" panose="02040503050406030204" pitchFamily="18" charset="0"/>
                          </a:rPr>
                          <m:t>𝑡</m:t>
                        </m:r>
                      </m:num>
                      <m:den>
                        <m:r>
                          <a:rPr lang="en-US" sz="4400" i="1">
                            <a:latin typeface="Cambria Math" panose="02040503050406030204" pitchFamily="18" charset="0"/>
                          </a:rPr>
                          <m:t>𝐷</m:t>
                        </m:r>
                      </m:den>
                    </m:f>
                    <m:acc>
                      <m:accPr>
                        <m:chr m:val="⃗"/>
                        <m:ctrlPr>
                          <a:rPr lang="en-US" sz="4400" i="1">
                            <a:solidFill>
                              <a:srgbClr val="002060"/>
                            </a:solidFill>
                            <a:latin typeface="Cambria Math" panose="02040503050406030204" pitchFamily="18" charset="0"/>
                          </a:rPr>
                        </m:ctrlPr>
                      </m:accPr>
                      <m:e>
                        <m:sSub>
                          <m:sSubPr>
                            <m:ctrlPr>
                              <a:rPr lang="en-US" sz="4400" i="1">
                                <a:solidFill>
                                  <a:srgbClr val="002060"/>
                                </a:solidFill>
                                <a:latin typeface="Cambria Math" panose="02040503050406030204" pitchFamily="18" charset="0"/>
                              </a:rPr>
                            </m:ctrlPr>
                          </m:sSubPr>
                          <m:e>
                            <m:r>
                              <a:rPr lang="en-US" sz="4400" i="1">
                                <a:solidFill>
                                  <a:srgbClr val="002060"/>
                                </a:solidFill>
                                <a:latin typeface="Cambria Math" panose="02040503050406030204" pitchFamily="18" charset="0"/>
                              </a:rPr>
                              <m:t>𝑒</m:t>
                            </m:r>
                          </m:e>
                          <m:sub>
                            <m:r>
                              <a:rPr lang="en-US" sz="4400" i="1">
                                <a:solidFill>
                                  <a:srgbClr val="002060"/>
                                </a:solidFill>
                                <a:latin typeface="Cambria Math" panose="02040503050406030204" pitchFamily="18" charset="0"/>
                              </a:rPr>
                              <m:t>𝑥</m:t>
                            </m:r>
                          </m:sub>
                        </m:sSub>
                      </m:e>
                    </m:acc>
                  </m:oMath>
                </a14:m>
                <a:r>
                  <a:rPr lang="en-CA" sz="4000" dirty="0"/>
                  <a:t> </a:t>
                </a:r>
              </a:p>
            </p:txBody>
          </p:sp>
        </mc:Choice>
        <mc:Fallback xmlns="">
          <p:sp>
            <p:nvSpPr>
              <p:cNvPr id="2" name="TextBox 1">
                <a:extLst>
                  <a:ext uri="{FF2B5EF4-FFF2-40B4-BE49-F238E27FC236}">
                    <a16:creationId xmlns:a16="http://schemas.microsoft.com/office/drawing/2014/main" id="{C8C9EB71-88EB-4BFD-AEEA-FA7595CAC0FA}"/>
                  </a:ext>
                </a:extLst>
              </p:cNvPr>
              <p:cNvSpPr txBox="1">
                <a:spLocks noRot="1" noChangeAspect="1" noMove="1" noResize="1" noEditPoints="1" noAdjustHandles="1" noChangeArrowheads="1" noChangeShapeType="1" noTextEdit="1"/>
              </p:cNvSpPr>
              <p:nvPr/>
            </p:nvSpPr>
            <p:spPr>
              <a:xfrm>
                <a:off x="1619250" y="3790950"/>
                <a:ext cx="4950362" cy="2035557"/>
              </a:xfrm>
              <a:prstGeom prst="rect">
                <a:avLst/>
              </a:prstGeom>
              <a:blipFill>
                <a:blip r:embed="rId12"/>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3D26F042-ADF9-4A85-884D-C0B0F2A00F58}"/>
                  </a:ext>
                </a:extLst>
              </p:cNvPr>
              <p:cNvSpPr txBox="1"/>
              <p:nvPr/>
            </p:nvSpPr>
            <p:spPr>
              <a:xfrm>
                <a:off x="1276350" y="2552700"/>
                <a:ext cx="5543550" cy="1090363"/>
              </a:xfrm>
              <a:prstGeom prst="rect">
                <a:avLst/>
              </a:prstGeom>
              <a:noFill/>
              <a:ln w="38100">
                <a:solidFill>
                  <a:schemeClr val="tx1"/>
                </a:solidFill>
              </a:ln>
            </p:spPr>
            <p:txBody>
              <a:bodyPr wrap="square">
                <a:spAutoFit/>
              </a:bodyPr>
              <a:lstStyle/>
              <a:p>
                <a14:m>
                  <m:oMath xmlns:m="http://schemas.openxmlformats.org/officeDocument/2006/math">
                    <m:r>
                      <a:rPr lang="en-US" sz="4000" b="0" i="1" smtClean="0">
                        <a:latin typeface="Cambria Math" panose="02040503050406030204" pitchFamily="18" charset="0"/>
                      </a:rPr>
                      <m:t>𝐷</m:t>
                    </m:r>
                    <m:r>
                      <a:rPr lang="en-US" sz="4000" i="1" smtClean="0">
                        <a:latin typeface="Cambria Math" panose="02040503050406030204" pitchFamily="18" charset="0"/>
                      </a:rPr>
                      <m:t>=</m:t>
                    </m:r>
                    <m:f>
                      <m:fPr>
                        <m:ctrlPr>
                          <a:rPr lang="en-US" sz="4800" i="1">
                            <a:latin typeface="Cambria Math" panose="02040503050406030204" pitchFamily="18" charset="0"/>
                          </a:rPr>
                        </m:ctrlPr>
                      </m:fPr>
                      <m:num>
                        <m:sSup>
                          <m:sSupPr>
                            <m:ctrlPr>
                              <a:rPr lang="en-US" sz="4800" i="1">
                                <a:latin typeface="Cambria Math" panose="02040503050406030204" pitchFamily="18" charset="0"/>
                              </a:rPr>
                            </m:ctrlPr>
                          </m:sSupPr>
                          <m:e>
                            <m:r>
                              <a:rPr lang="en-US" sz="4800" i="1">
                                <a:latin typeface="Cambria Math" panose="02040503050406030204" pitchFamily="18" charset="0"/>
                              </a:rPr>
                              <m:t>𝑐</m:t>
                            </m:r>
                          </m:e>
                          <m:sup>
                            <m:r>
                              <a:rPr lang="en-US" sz="4800" i="1">
                                <a:latin typeface="Cambria Math" panose="02040503050406030204" pitchFamily="18" charset="0"/>
                              </a:rPr>
                              <m:t>2</m:t>
                            </m:r>
                          </m:sup>
                        </m:sSup>
                      </m:num>
                      <m:den>
                        <m:r>
                          <a:rPr lang="en-US" sz="4800" i="1">
                            <a:latin typeface="Cambria Math" panose="02040503050406030204" pitchFamily="18" charset="0"/>
                          </a:rPr>
                          <m:t>𝛼</m:t>
                        </m:r>
                        <m:r>
                          <a:rPr lang="en-US" sz="4800" i="1">
                            <a:latin typeface="Cambria Math" panose="02040503050406030204" pitchFamily="18" charset="0"/>
                          </a:rPr>
                          <m:t> </m:t>
                        </m:r>
                      </m:den>
                    </m:f>
                  </m:oMath>
                </a14:m>
                <a:r>
                  <a:rPr lang="en-CA" sz="4800" dirty="0"/>
                  <a:t>   </a:t>
                </a:r>
                <a:r>
                  <a:rPr lang="en-CA" sz="4000" dirty="0" err="1"/>
                  <a:t>Rindler</a:t>
                </a:r>
                <a:r>
                  <a:rPr lang="en-CA" sz="4000" dirty="0"/>
                  <a:t> Distance</a:t>
                </a:r>
                <a:endParaRPr lang="en-CA" sz="4800" dirty="0"/>
              </a:p>
            </p:txBody>
          </p:sp>
        </mc:Choice>
        <mc:Fallback xmlns="">
          <p:sp>
            <p:nvSpPr>
              <p:cNvPr id="3" name="TextBox 2">
                <a:extLst>
                  <a:ext uri="{FF2B5EF4-FFF2-40B4-BE49-F238E27FC236}">
                    <a16:creationId xmlns:a16="http://schemas.microsoft.com/office/drawing/2014/main" id="{3D26F042-ADF9-4A85-884D-C0B0F2A00F58}"/>
                  </a:ext>
                </a:extLst>
              </p:cNvPr>
              <p:cNvSpPr txBox="1">
                <a:spLocks noRot="1" noChangeAspect="1" noMove="1" noResize="1" noEditPoints="1" noAdjustHandles="1" noChangeArrowheads="1" noChangeShapeType="1" noTextEdit="1"/>
              </p:cNvSpPr>
              <p:nvPr/>
            </p:nvSpPr>
            <p:spPr>
              <a:xfrm>
                <a:off x="1276350" y="2552700"/>
                <a:ext cx="5543550" cy="1090363"/>
              </a:xfrm>
              <a:prstGeom prst="rect">
                <a:avLst/>
              </a:prstGeom>
              <a:blipFill>
                <a:blip r:embed="rId13"/>
                <a:stretch>
                  <a:fillRect r="-1747" b="-9730"/>
                </a:stretch>
              </a:blipFill>
              <a:ln w="38100">
                <a:solidFill>
                  <a:schemeClr val="tx1"/>
                </a:solidFill>
              </a:ln>
            </p:spPr>
            <p:txBody>
              <a:bodyPr/>
              <a:lstStyle/>
              <a:p>
                <a:r>
                  <a:rPr lang="en-CA">
                    <a:noFill/>
                  </a:rPr>
                  <a:t> </a:t>
                </a:r>
              </a:p>
            </p:txBody>
          </p:sp>
        </mc:Fallback>
      </mc:AlternateContent>
      <p:grpSp>
        <p:nvGrpSpPr>
          <p:cNvPr id="65" name="Group 64">
            <a:extLst>
              <a:ext uri="{FF2B5EF4-FFF2-40B4-BE49-F238E27FC236}">
                <a16:creationId xmlns:a16="http://schemas.microsoft.com/office/drawing/2014/main" id="{0AD9AF15-FA7F-4C53-98F5-725513209E91}"/>
              </a:ext>
            </a:extLst>
          </p:cNvPr>
          <p:cNvGrpSpPr/>
          <p:nvPr/>
        </p:nvGrpSpPr>
        <p:grpSpPr>
          <a:xfrm>
            <a:off x="9717563" y="658756"/>
            <a:ext cx="786826" cy="1536725"/>
            <a:chOff x="9201369" y="658756"/>
            <a:chExt cx="786826" cy="1536725"/>
          </a:xfrm>
        </p:grpSpPr>
        <p:cxnSp>
          <p:nvCxnSpPr>
            <p:cNvPr id="66" name="Straight Arrow Connector 65">
              <a:extLst>
                <a:ext uri="{FF2B5EF4-FFF2-40B4-BE49-F238E27FC236}">
                  <a16:creationId xmlns:a16="http://schemas.microsoft.com/office/drawing/2014/main" id="{59D2D930-890A-427F-B72D-13917597AAB8}"/>
                </a:ext>
              </a:extLst>
            </p:cNvPr>
            <p:cNvCxnSpPr>
              <a:cxnSpLocks/>
            </p:cNvCxnSpPr>
            <p:nvPr/>
          </p:nvCxnSpPr>
          <p:spPr>
            <a:xfrm flipV="1">
              <a:off x="9201369" y="1333500"/>
              <a:ext cx="645637" cy="861981"/>
            </a:xfrm>
            <a:prstGeom prst="straightConnector1">
              <a:avLst/>
            </a:prstGeom>
            <a:ln w="88900">
              <a:solidFill>
                <a:srgbClr val="7030A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E1227D63-EA20-470F-A548-0C974A98066C}"/>
                    </a:ext>
                  </a:extLst>
                </p:cNvPr>
                <p:cNvSpPr txBox="1"/>
                <p:nvPr/>
              </p:nvSpPr>
              <p:spPr>
                <a:xfrm>
                  <a:off x="9327704" y="658756"/>
                  <a:ext cx="660491" cy="783035"/>
                </a:xfrm>
                <a:prstGeom prst="rect">
                  <a:avLst/>
                </a:prstGeom>
                <a:solidFill>
                  <a:schemeClr val="bg1"/>
                </a:solidFill>
                <a:ln>
                  <a:solidFill>
                    <a:schemeClr val="bg1"/>
                  </a:solidFill>
                </a:ln>
                <a:effectLst>
                  <a:softEdge rad="127000"/>
                </a:effectLst>
              </p:spPr>
              <p:txBody>
                <a:bodyPr wrap="square" rtlCol="0">
                  <a:spAutoFit/>
                </a:bodyPr>
                <a:lstStyle/>
                <a:p>
                  <a:pPr algn="ctr"/>
                  <a14:m>
                    <m:oMathPara xmlns:m="http://schemas.openxmlformats.org/officeDocument/2006/math">
                      <m:oMathParaPr>
                        <m:jc m:val="centerGroup"/>
                      </m:oMathParaPr>
                      <m:oMath xmlns:m="http://schemas.openxmlformats.org/officeDocument/2006/math">
                        <m:acc>
                          <m:accPr>
                            <m:chr m:val="⃗"/>
                            <m:ctrlPr>
                              <a:rPr lang="en-US" sz="4000" b="0" i="1" smtClean="0">
                                <a:solidFill>
                                  <a:srgbClr val="7030A0"/>
                                </a:solidFill>
                                <a:latin typeface="Cambria Math" panose="02040503050406030204" pitchFamily="18" charset="0"/>
                              </a:rPr>
                            </m:ctrlPr>
                          </m:accPr>
                          <m:e>
                            <m:r>
                              <a:rPr lang="en-US" sz="4000" b="0" i="1" smtClean="0">
                                <a:solidFill>
                                  <a:srgbClr val="7030A0"/>
                                </a:solidFill>
                                <a:latin typeface="Cambria Math" panose="02040503050406030204" pitchFamily="18" charset="0"/>
                              </a:rPr>
                              <m:t>𝑈</m:t>
                            </m:r>
                          </m:e>
                        </m:acc>
                      </m:oMath>
                    </m:oMathPara>
                  </a14:m>
                  <a:endParaRPr lang="en-CA" sz="4000" dirty="0">
                    <a:solidFill>
                      <a:srgbClr val="002060"/>
                    </a:solidFill>
                  </a:endParaRPr>
                </a:p>
              </p:txBody>
            </p:sp>
          </mc:Choice>
          <mc:Fallback xmlns="">
            <p:sp>
              <p:nvSpPr>
                <p:cNvPr id="83" name="TextBox 82">
                  <a:extLst>
                    <a:ext uri="{FF2B5EF4-FFF2-40B4-BE49-F238E27FC236}">
                      <a16:creationId xmlns:a16="http://schemas.microsoft.com/office/drawing/2014/main" id="{46790BE0-931F-4B55-9927-934D43D38285}"/>
                    </a:ext>
                  </a:extLst>
                </p:cNvPr>
                <p:cNvSpPr txBox="1">
                  <a:spLocks noRot="1" noChangeAspect="1" noMove="1" noResize="1" noEditPoints="1" noAdjustHandles="1" noChangeArrowheads="1" noChangeShapeType="1" noTextEdit="1"/>
                </p:cNvSpPr>
                <p:nvPr/>
              </p:nvSpPr>
              <p:spPr>
                <a:xfrm>
                  <a:off x="9327704" y="658756"/>
                  <a:ext cx="660491" cy="783035"/>
                </a:xfrm>
                <a:prstGeom prst="rect">
                  <a:avLst/>
                </a:prstGeom>
                <a:blipFill>
                  <a:blip r:embed="rId19"/>
                  <a:stretch>
                    <a:fillRect/>
                  </a:stretch>
                </a:blipFill>
                <a:ln>
                  <a:solidFill>
                    <a:schemeClr val="bg1"/>
                  </a:solidFill>
                </a:ln>
                <a:effectLst>
                  <a:softEdge rad="127000"/>
                </a:effectLst>
              </p:spPr>
              <p:txBody>
                <a:bodyPr/>
                <a:lstStyle/>
                <a:p>
                  <a:r>
                    <a:rPr lang="en-CA">
                      <a:noFill/>
                    </a:rPr>
                    <a:t> </a:t>
                  </a:r>
                </a:p>
              </p:txBody>
            </p:sp>
          </mc:Fallback>
        </mc:AlternateContent>
      </p:grpSp>
      <p:grpSp>
        <p:nvGrpSpPr>
          <p:cNvPr id="68" name="Group 67">
            <a:extLst>
              <a:ext uri="{FF2B5EF4-FFF2-40B4-BE49-F238E27FC236}">
                <a16:creationId xmlns:a16="http://schemas.microsoft.com/office/drawing/2014/main" id="{189BAA7F-F2C4-40D1-9DF0-7F255EF52900}"/>
              </a:ext>
            </a:extLst>
          </p:cNvPr>
          <p:cNvGrpSpPr/>
          <p:nvPr/>
        </p:nvGrpSpPr>
        <p:grpSpPr>
          <a:xfrm>
            <a:off x="9218302" y="2556931"/>
            <a:ext cx="702160" cy="959349"/>
            <a:chOff x="9218301" y="2556931"/>
            <a:chExt cx="702160" cy="959349"/>
          </a:xfrm>
        </p:grpSpPr>
        <p:cxnSp>
          <p:nvCxnSpPr>
            <p:cNvPr id="69" name="Straight Arrow Connector 68">
              <a:extLst>
                <a:ext uri="{FF2B5EF4-FFF2-40B4-BE49-F238E27FC236}">
                  <a16:creationId xmlns:a16="http://schemas.microsoft.com/office/drawing/2014/main" id="{119C9A5A-5E70-4BDD-9B47-2C9AB512845B}"/>
                </a:ext>
              </a:extLst>
            </p:cNvPr>
            <p:cNvCxnSpPr>
              <a:cxnSpLocks/>
            </p:cNvCxnSpPr>
            <p:nvPr/>
          </p:nvCxnSpPr>
          <p:spPr>
            <a:xfrm flipV="1">
              <a:off x="9218301" y="2556931"/>
              <a:ext cx="0" cy="959349"/>
            </a:xfrm>
            <a:prstGeom prst="straightConnector1">
              <a:avLst/>
            </a:prstGeom>
            <a:ln w="88900">
              <a:solidFill>
                <a:srgbClr val="7030A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61BBEB23-8C2E-4322-8456-3E0A1DCE0B3B}"/>
                    </a:ext>
                  </a:extLst>
                </p:cNvPr>
                <p:cNvSpPr txBox="1"/>
                <p:nvPr/>
              </p:nvSpPr>
              <p:spPr>
                <a:xfrm>
                  <a:off x="9259970" y="2707690"/>
                  <a:ext cx="660491" cy="783035"/>
                </a:xfrm>
                <a:prstGeom prst="rect">
                  <a:avLst/>
                </a:prstGeom>
                <a:solidFill>
                  <a:schemeClr val="bg1"/>
                </a:solidFill>
                <a:ln>
                  <a:solidFill>
                    <a:schemeClr val="bg1"/>
                  </a:solidFill>
                </a:ln>
                <a:effectLst>
                  <a:softEdge rad="127000"/>
                </a:effectLst>
              </p:spPr>
              <p:txBody>
                <a:bodyPr wrap="square" rtlCol="0">
                  <a:spAutoFit/>
                </a:bodyPr>
                <a:lstStyle/>
                <a:p>
                  <a:pPr algn="ctr"/>
                  <a14:m>
                    <m:oMathPara xmlns:m="http://schemas.openxmlformats.org/officeDocument/2006/math">
                      <m:oMathParaPr>
                        <m:jc m:val="centerGroup"/>
                      </m:oMathParaPr>
                      <m:oMath xmlns:m="http://schemas.openxmlformats.org/officeDocument/2006/math">
                        <m:acc>
                          <m:accPr>
                            <m:chr m:val="⃗"/>
                            <m:ctrlPr>
                              <a:rPr lang="en-US" sz="4000" b="0" i="1" smtClean="0">
                                <a:solidFill>
                                  <a:srgbClr val="7030A0"/>
                                </a:solidFill>
                                <a:latin typeface="Cambria Math" panose="02040503050406030204" pitchFamily="18" charset="0"/>
                              </a:rPr>
                            </m:ctrlPr>
                          </m:accPr>
                          <m:e>
                            <m:r>
                              <a:rPr lang="en-US" sz="4000" b="0" i="1" smtClean="0">
                                <a:solidFill>
                                  <a:srgbClr val="7030A0"/>
                                </a:solidFill>
                                <a:latin typeface="Cambria Math" panose="02040503050406030204" pitchFamily="18" charset="0"/>
                              </a:rPr>
                              <m:t>𝑈</m:t>
                            </m:r>
                          </m:e>
                        </m:acc>
                      </m:oMath>
                    </m:oMathPara>
                  </a14:m>
                  <a:endParaRPr lang="en-CA" sz="4000" dirty="0">
                    <a:solidFill>
                      <a:srgbClr val="002060"/>
                    </a:solidFill>
                  </a:endParaRPr>
                </a:p>
              </p:txBody>
            </p:sp>
          </mc:Choice>
          <mc:Fallback xmlns="">
            <p:sp>
              <p:nvSpPr>
                <p:cNvPr id="86" name="TextBox 85">
                  <a:extLst>
                    <a:ext uri="{FF2B5EF4-FFF2-40B4-BE49-F238E27FC236}">
                      <a16:creationId xmlns:a16="http://schemas.microsoft.com/office/drawing/2014/main" id="{3AB7DDEC-A203-4E50-BDE4-4CB76FD6590D}"/>
                    </a:ext>
                  </a:extLst>
                </p:cNvPr>
                <p:cNvSpPr txBox="1">
                  <a:spLocks noRot="1" noChangeAspect="1" noMove="1" noResize="1" noEditPoints="1" noAdjustHandles="1" noChangeArrowheads="1" noChangeShapeType="1" noTextEdit="1"/>
                </p:cNvSpPr>
                <p:nvPr/>
              </p:nvSpPr>
              <p:spPr>
                <a:xfrm>
                  <a:off x="9259970" y="2707690"/>
                  <a:ext cx="660491" cy="783035"/>
                </a:xfrm>
                <a:prstGeom prst="rect">
                  <a:avLst/>
                </a:prstGeom>
                <a:blipFill>
                  <a:blip r:embed="rId20"/>
                  <a:stretch>
                    <a:fillRect/>
                  </a:stretch>
                </a:blipFill>
                <a:ln>
                  <a:solidFill>
                    <a:schemeClr val="bg1"/>
                  </a:solidFill>
                </a:ln>
                <a:effectLst>
                  <a:softEdge rad="127000"/>
                </a:effectLst>
              </p:spPr>
              <p:txBody>
                <a:bodyPr/>
                <a:lstStyle/>
                <a:p>
                  <a:r>
                    <a:rPr lang="en-CA">
                      <a:noFill/>
                    </a:rPr>
                    <a:t> </a:t>
                  </a:r>
                </a:p>
              </p:txBody>
            </p:sp>
          </mc:Fallback>
        </mc:AlternateContent>
      </p:grpSp>
      <p:grpSp>
        <p:nvGrpSpPr>
          <p:cNvPr id="71" name="Group 70">
            <a:extLst>
              <a:ext uri="{FF2B5EF4-FFF2-40B4-BE49-F238E27FC236}">
                <a16:creationId xmlns:a16="http://schemas.microsoft.com/office/drawing/2014/main" id="{7E40DFE1-A88C-4D30-BC9E-B4ED1EFB1E83}"/>
              </a:ext>
            </a:extLst>
          </p:cNvPr>
          <p:cNvGrpSpPr/>
          <p:nvPr/>
        </p:nvGrpSpPr>
        <p:grpSpPr>
          <a:xfrm>
            <a:off x="9145905" y="4076700"/>
            <a:ext cx="1176450" cy="954958"/>
            <a:chOff x="8744011" y="4076700"/>
            <a:chExt cx="1176450" cy="954958"/>
          </a:xfrm>
        </p:grpSpPr>
        <p:cxnSp>
          <p:nvCxnSpPr>
            <p:cNvPr id="72" name="Straight Arrow Connector 71">
              <a:extLst>
                <a:ext uri="{FF2B5EF4-FFF2-40B4-BE49-F238E27FC236}">
                  <a16:creationId xmlns:a16="http://schemas.microsoft.com/office/drawing/2014/main" id="{D41C0A45-7659-4A4B-99B2-33CE44F291D4}"/>
                </a:ext>
              </a:extLst>
            </p:cNvPr>
            <p:cNvCxnSpPr>
              <a:cxnSpLocks/>
            </p:cNvCxnSpPr>
            <p:nvPr/>
          </p:nvCxnSpPr>
          <p:spPr>
            <a:xfrm flipH="1" flipV="1">
              <a:off x="8744011" y="4076700"/>
              <a:ext cx="626745" cy="895350"/>
            </a:xfrm>
            <a:prstGeom prst="straightConnector1">
              <a:avLst/>
            </a:prstGeom>
            <a:ln w="88900">
              <a:solidFill>
                <a:srgbClr val="7030A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FAD5D69E-986F-42E0-A64C-5905A1DDE162}"/>
                    </a:ext>
                  </a:extLst>
                </p:cNvPr>
                <p:cNvSpPr txBox="1"/>
                <p:nvPr/>
              </p:nvSpPr>
              <p:spPr>
                <a:xfrm>
                  <a:off x="9259970" y="4248623"/>
                  <a:ext cx="660491" cy="783035"/>
                </a:xfrm>
                <a:prstGeom prst="rect">
                  <a:avLst/>
                </a:prstGeom>
                <a:solidFill>
                  <a:schemeClr val="bg1"/>
                </a:solidFill>
                <a:ln>
                  <a:solidFill>
                    <a:schemeClr val="bg1"/>
                  </a:solidFill>
                </a:ln>
                <a:effectLst>
                  <a:softEdge rad="127000"/>
                </a:effectLst>
              </p:spPr>
              <p:txBody>
                <a:bodyPr wrap="square" rtlCol="0">
                  <a:spAutoFit/>
                </a:bodyPr>
                <a:lstStyle/>
                <a:p>
                  <a:pPr algn="ctr"/>
                  <a14:m>
                    <m:oMathPara xmlns:m="http://schemas.openxmlformats.org/officeDocument/2006/math">
                      <m:oMathParaPr>
                        <m:jc m:val="centerGroup"/>
                      </m:oMathParaPr>
                      <m:oMath xmlns:m="http://schemas.openxmlformats.org/officeDocument/2006/math">
                        <m:acc>
                          <m:accPr>
                            <m:chr m:val="⃗"/>
                            <m:ctrlPr>
                              <a:rPr lang="en-US" sz="4000" b="0" i="1" smtClean="0">
                                <a:solidFill>
                                  <a:srgbClr val="7030A0"/>
                                </a:solidFill>
                                <a:latin typeface="Cambria Math" panose="02040503050406030204" pitchFamily="18" charset="0"/>
                              </a:rPr>
                            </m:ctrlPr>
                          </m:accPr>
                          <m:e>
                            <m:r>
                              <a:rPr lang="en-US" sz="4000" b="0" i="1" smtClean="0">
                                <a:solidFill>
                                  <a:srgbClr val="7030A0"/>
                                </a:solidFill>
                                <a:latin typeface="Cambria Math" panose="02040503050406030204" pitchFamily="18" charset="0"/>
                              </a:rPr>
                              <m:t>𝑈</m:t>
                            </m:r>
                          </m:e>
                        </m:acc>
                      </m:oMath>
                    </m:oMathPara>
                  </a14:m>
                  <a:endParaRPr lang="en-CA" sz="4000" dirty="0">
                    <a:solidFill>
                      <a:srgbClr val="002060"/>
                    </a:solidFill>
                  </a:endParaRPr>
                </a:p>
              </p:txBody>
            </p:sp>
          </mc:Choice>
          <mc:Fallback xmlns="">
            <p:sp>
              <p:nvSpPr>
                <p:cNvPr id="89" name="TextBox 88">
                  <a:extLst>
                    <a:ext uri="{FF2B5EF4-FFF2-40B4-BE49-F238E27FC236}">
                      <a16:creationId xmlns:a16="http://schemas.microsoft.com/office/drawing/2014/main" id="{3AC1327B-0078-4A2F-A5AE-A3054BDD0DEC}"/>
                    </a:ext>
                  </a:extLst>
                </p:cNvPr>
                <p:cNvSpPr txBox="1">
                  <a:spLocks noRot="1" noChangeAspect="1" noMove="1" noResize="1" noEditPoints="1" noAdjustHandles="1" noChangeArrowheads="1" noChangeShapeType="1" noTextEdit="1"/>
                </p:cNvSpPr>
                <p:nvPr/>
              </p:nvSpPr>
              <p:spPr>
                <a:xfrm>
                  <a:off x="9259970" y="4248623"/>
                  <a:ext cx="660491" cy="783035"/>
                </a:xfrm>
                <a:prstGeom prst="rect">
                  <a:avLst/>
                </a:prstGeom>
                <a:blipFill>
                  <a:blip r:embed="rId21"/>
                  <a:stretch>
                    <a:fillRect/>
                  </a:stretch>
                </a:blipFill>
                <a:ln>
                  <a:solidFill>
                    <a:schemeClr val="bg1"/>
                  </a:solidFill>
                </a:ln>
                <a:effectLst>
                  <a:softEdge rad="127000"/>
                </a:effectLst>
              </p:spPr>
              <p:txBody>
                <a:bodyPr/>
                <a:lstStyle/>
                <a:p>
                  <a:r>
                    <a:rPr lang="en-CA">
                      <a:noFill/>
                    </a:rPr>
                    <a:t> </a:t>
                  </a:r>
                </a:p>
              </p:txBody>
            </p:sp>
          </mc:Fallback>
        </mc:AlternateContent>
      </p:grpSp>
      <p:grpSp>
        <p:nvGrpSpPr>
          <p:cNvPr id="76" name="Group 75">
            <a:extLst>
              <a:ext uri="{FF2B5EF4-FFF2-40B4-BE49-F238E27FC236}">
                <a16:creationId xmlns:a16="http://schemas.microsoft.com/office/drawing/2014/main" id="{D8F0E330-5087-4EC0-AEE2-A9F0A011073A}"/>
              </a:ext>
            </a:extLst>
          </p:cNvPr>
          <p:cNvGrpSpPr/>
          <p:nvPr/>
        </p:nvGrpSpPr>
        <p:grpSpPr>
          <a:xfrm>
            <a:off x="9005495" y="4180836"/>
            <a:ext cx="2127817" cy="1137621"/>
            <a:chOff x="1731603" y="3547952"/>
            <a:chExt cx="2127817" cy="1137621"/>
          </a:xfrm>
        </p:grpSpPr>
        <p:grpSp>
          <p:nvGrpSpPr>
            <p:cNvPr id="77" name="Group 76">
              <a:extLst>
                <a:ext uri="{FF2B5EF4-FFF2-40B4-BE49-F238E27FC236}">
                  <a16:creationId xmlns:a16="http://schemas.microsoft.com/office/drawing/2014/main" id="{4CB0EB15-93A5-4934-8E49-C00829EDB16C}"/>
                </a:ext>
              </a:extLst>
            </p:cNvPr>
            <p:cNvGrpSpPr/>
            <p:nvPr/>
          </p:nvGrpSpPr>
          <p:grpSpPr>
            <a:xfrm>
              <a:off x="2411232" y="3606573"/>
              <a:ext cx="739441" cy="739442"/>
              <a:chOff x="14316927" y="3518814"/>
              <a:chExt cx="2814171" cy="2814172"/>
            </a:xfrm>
          </p:grpSpPr>
          <p:cxnSp>
            <p:nvCxnSpPr>
              <p:cNvPr id="80" name="Straight Arrow Connector 79">
                <a:extLst>
                  <a:ext uri="{FF2B5EF4-FFF2-40B4-BE49-F238E27FC236}">
                    <a16:creationId xmlns:a16="http://schemas.microsoft.com/office/drawing/2014/main" id="{8D4CE920-E135-445D-BA1D-B401E5B073A1}"/>
                  </a:ext>
                </a:extLst>
              </p:cNvPr>
              <p:cNvCxnSpPr>
                <a:cxnSpLocks/>
              </p:cNvCxnSpPr>
              <p:nvPr/>
            </p:nvCxnSpPr>
            <p:spPr>
              <a:xfrm>
                <a:off x="14316927" y="6235383"/>
                <a:ext cx="2814171" cy="0"/>
              </a:xfrm>
              <a:prstGeom prst="straightConnector1">
                <a:avLst/>
              </a:prstGeom>
              <a:ln w="8890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9B36D8A6-AE84-4DF3-842E-5B401D8BE021}"/>
                  </a:ext>
                </a:extLst>
              </p:cNvPr>
              <p:cNvCxnSpPr>
                <a:cxnSpLocks/>
              </p:cNvCxnSpPr>
              <p:nvPr/>
            </p:nvCxnSpPr>
            <p:spPr>
              <a:xfrm rot="16200000">
                <a:off x="12977947" y="4925900"/>
                <a:ext cx="2814172" cy="0"/>
              </a:xfrm>
              <a:prstGeom prst="straightConnector1">
                <a:avLst/>
              </a:prstGeom>
              <a:ln w="88900">
                <a:solidFill>
                  <a:srgbClr val="002060"/>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AAF0D3A5-DBB8-4C6E-B7C4-96F7939616FF}"/>
                    </a:ext>
                  </a:extLst>
                </p:cNvPr>
                <p:cNvSpPr txBox="1"/>
                <p:nvPr/>
              </p:nvSpPr>
              <p:spPr>
                <a:xfrm>
                  <a:off x="1731603" y="3547952"/>
                  <a:ext cx="660491" cy="707886"/>
                </a:xfrm>
                <a:prstGeom prst="rect">
                  <a:avLst/>
                </a:prstGeom>
                <a:solidFill>
                  <a:schemeClr val="bg1"/>
                </a:solidFill>
                <a:effectLst>
                  <a:softEdge rad="127000"/>
                </a:effectLst>
              </p:spPr>
              <p:txBody>
                <a:bodyPr wrap="square" rtlCol="0">
                  <a:spAutoFit/>
                </a:bodyPr>
                <a:lstStyle/>
                <a:p>
                  <a:pPr algn="ctr"/>
                  <a14:m>
                    <m:oMathPara xmlns:m="http://schemas.openxmlformats.org/officeDocument/2006/math">
                      <m:oMathParaPr>
                        <m:jc m:val="centerGroup"/>
                      </m:oMathParaPr>
                      <m:oMath xmlns:m="http://schemas.openxmlformats.org/officeDocument/2006/math">
                        <m:acc>
                          <m:accPr>
                            <m:chr m:val="⃗"/>
                            <m:ctrlPr>
                              <a:rPr lang="en-US" sz="4000" b="0" i="1" smtClean="0">
                                <a:solidFill>
                                  <a:srgbClr val="002060"/>
                                </a:solidFill>
                                <a:latin typeface="Cambria Math" panose="02040503050406030204" pitchFamily="18" charset="0"/>
                              </a:rPr>
                            </m:ctrlPr>
                          </m:accPr>
                          <m:e>
                            <m:sSub>
                              <m:sSubPr>
                                <m:ctrlPr>
                                  <a:rPr lang="en-US" sz="4000" b="0" i="1" smtClean="0">
                                    <a:solidFill>
                                      <a:srgbClr val="002060"/>
                                    </a:solidFill>
                                    <a:latin typeface="Cambria Math" panose="02040503050406030204" pitchFamily="18" charset="0"/>
                                  </a:rPr>
                                </m:ctrlPr>
                              </m:sSubPr>
                              <m:e>
                                <m:r>
                                  <a:rPr lang="en-US" sz="4000" b="0" i="1" smtClean="0">
                                    <a:solidFill>
                                      <a:srgbClr val="002060"/>
                                    </a:solidFill>
                                    <a:latin typeface="Cambria Math" panose="02040503050406030204" pitchFamily="18" charset="0"/>
                                  </a:rPr>
                                  <m:t>𝑒</m:t>
                                </m:r>
                              </m:e>
                              <m:sub>
                                <m:r>
                                  <a:rPr lang="en-US" sz="4000" b="0" i="1" smtClean="0">
                                    <a:solidFill>
                                      <a:srgbClr val="002060"/>
                                    </a:solidFill>
                                    <a:latin typeface="Cambria Math" panose="02040503050406030204" pitchFamily="18" charset="0"/>
                                  </a:rPr>
                                  <m:t>𝑡</m:t>
                                </m:r>
                              </m:sub>
                            </m:sSub>
                          </m:e>
                        </m:acc>
                      </m:oMath>
                    </m:oMathPara>
                  </a14:m>
                  <a:endParaRPr lang="en-CA" sz="4000" dirty="0">
                    <a:solidFill>
                      <a:srgbClr val="002060"/>
                    </a:solidFill>
                  </a:endParaRPr>
                </a:p>
              </p:txBody>
            </p:sp>
          </mc:Choice>
          <mc:Fallback xmlns="">
            <p:sp>
              <p:nvSpPr>
                <p:cNvPr id="66" name="TextBox 65">
                  <a:extLst>
                    <a:ext uri="{FF2B5EF4-FFF2-40B4-BE49-F238E27FC236}">
                      <a16:creationId xmlns:a16="http://schemas.microsoft.com/office/drawing/2014/main" id="{E66258B8-8E57-45B7-9F45-3A4626DC6D44}"/>
                    </a:ext>
                  </a:extLst>
                </p:cNvPr>
                <p:cNvSpPr txBox="1">
                  <a:spLocks noRot="1" noChangeAspect="1" noMove="1" noResize="1" noEditPoints="1" noAdjustHandles="1" noChangeArrowheads="1" noChangeShapeType="1" noTextEdit="1"/>
                </p:cNvSpPr>
                <p:nvPr/>
              </p:nvSpPr>
              <p:spPr>
                <a:xfrm>
                  <a:off x="1731603" y="3547952"/>
                  <a:ext cx="660491" cy="707886"/>
                </a:xfrm>
                <a:prstGeom prst="rect">
                  <a:avLst/>
                </a:prstGeom>
                <a:blipFill>
                  <a:blip r:embed="rId22"/>
                  <a:stretch>
                    <a:fillRect/>
                  </a:stretch>
                </a:blipFill>
                <a:effectLst>
                  <a:softEdge rad="127000"/>
                </a:effectLst>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A741B679-7AAA-4D9B-BB23-139EFE95347F}"/>
                    </a:ext>
                  </a:extLst>
                </p:cNvPr>
                <p:cNvSpPr txBox="1"/>
                <p:nvPr/>
              </p:nvSpPr>
              <p:spPr>
                <a:xfrm>
                  <a:off x="3198929" y="3977687"/>
                  <a:ext cx="660491" cy="707886"/>
                </a:xfrm>
                <a:prstGeom prst="rect">
                  <a:avLst/>
                </a:prstGeom>
                <a:solidFill>
                  <a:schemeClr val="bg1"/>
                </a:solidFill>
                <a:effectLst>
                  <a:softEdge rad="127000"/>
                </a:effectLst>
              </p:spPr>
              <p:txBody>
                <a:bodyPr wrap="square" rtlCol="0">
                  <a:spAutoFit/>
                </a:bodyPr>
                <a:lstStyle/>
                <a:p>
                  <a:pPr algn="ctr"/>
                  <a14:m>
                    <m:oMathPara xmlns:m="http://schemas.openxmlformats.org/officeDocument/2006/math">
                      <m:oMathParaPr>
                        <m:jc m:val="centerGroup"/>
                      </m:oMathParaPr>
                      <m:oMath xmlns:m="http://schemas.openxmlformats.org/officeDocument/2006/math">
                        <m:acc>
                          <m:accPr>
                            <m:chr m:val="⃗"/>
                            <m:ctrlPr>
                              <a:rPr lang="en-US" sz="4000" b="0" i="1" smtClean="0">
                                <a:solidFill>
                                  <a:srgbClr val="002060"/>
                                </a:solidFill>
                                <a:latin typeface="Cambria Math" panose="02040503050406030204" pitchFamily="18" charset="0"/>
                              </a:rPr>
                            </m:ctrlPr>
                          </m:accPr>
                          <m:e>
                            <m:sSub>
                              <m:sSubPr>
                                <m:ctrlPr>
                                  <a:rPr lang="en-US" sz="4000" b="0" i="1" smtClean="0">
                                    <a:solidFill>
                                      <a:srgbClr val="002060"/>
                                    </a:solidFill>
                                    <a:latin typeface="Cambria Math" panose="02040503050406030204" pitchFamily="18" charset="0"/>
                                  </a:rPr>
                                </m:ctrlPr>
                              </m:sSubPr>
                              <m:e>
                                <m:r>
                                  <a:rPr lang="en-US" sz="4000" b="0" i="1" smtClean="0">
                                    <a:solidFill>
                                      <a:srgbClr val="002060"/>
                                    </a:solidFill>
                                    <a:latin typeface="Cambria Math" panose="02040503050406030204" pitchFamily="18" charset="0"/>
                                  </a:rPr>
                                  <m:t>𝑒</m:t>
                                </m:r>
                              </m:e>
                              <m:sub>
                                <m:r>
                                  <a:rPr lang="en-US" sz="4000" b="0" i="1" smtClean="0">
                                    <a:solidFill>
                                      <a:srgbClr val="002060"/>
                                    </a:solidFill>
                                    <a:latin typeface="Cambria Math" panose="02040503050406030204" pitchFamily="18" charset="0"/>
                                  </a:rPr>
                                  <m:t>𝑥</m:t>
                                </m:r>
                              </m:sub>
                            </m:sSub>
                          </m:e>
                        </m:acc>
                      </m:oMath>
                    </m:oMathPara>
                  </a14:m>
                  <a:endParaRPr lang="en-CA" sz="4000" dirty="0">
                    <a:solidFill>
                      <a:srgbClr val="002060"/>
                    </a:solidFill>
                  </a:endParaRPr>
                </a:p>
              </p:txBody>
            </p:sp>
          </mc:Choice>
          <mc:Fallback xmlns="">
            <p:sp>
              <p:nvSpPr>
                <p:cNvPr id="67" name="TextBox 66">
                  <a:extLst>
                    <a:ext uri="{FF2B5EF4-FFF2-40B4-BE49-F238E27FC236}">
                      <a16:creationId xmlns:a16="http://schemas.microsoft.com/office/drawing/2014/main" id="{467D0644-F2F8-4FF8-A764-77ECBCFC0623}"/>
                    </a:ext>
                  </a:extLst>
                </p:cNvPr>
                <p:cNvSpPr txBox="1">
                  <a:spLocks noRot="1" noChangeAspect="1" noMove="1" noResize="1" noEditPoints="1" noAdjustHandles="1" noChangeArrowheads="1" noChangeShapeType="1" noTextEdit="1"/>
                </p:cNvSpPr>
                <p:nvPr/>
              </p:nvSpPr>
              <p:spPr>
                <a:xfrm>
                  <a:off x="3198929" y="3977687"/>
                  <a:ext cx="660491" cy="707886"/>
                </a:xfrm>
                <a:prstGeom prst="rect">
                  <a:avLst/>
                </a:prstGeom>
                <a:blipFill>
                  <a:blip r:embed="rId14"/>
                  <a:stretch>
                    <a:fillRect/>
                  </a:stretch>
                </a:blipFill>
                <a:effectLst>
                  <a:softEdge rad="127000"/>
                </a:effectLst>
              </p:spPr>
              <p:txBody>
                <a:bodyPr/>
                <a:lstStyle/>
                <a:p>
                  <a:r>
                    <a:rPr lang="en-CA">
                      <a:noFill/>
                    </a:rPr>
                    <a:t> </a:t>
                  </a:r>
                </a:p>
              </p:txBody>
            </p:sp>
          </mc:Fallback>
        </mc:AlternateContent>
      </p:grpSp>
      <p:grpSp>
        <p:nvGrpSpPr>
          <p:cNvPr id="82" name="Group 81">
            <a:extLst>
              <a:ext uri="{FF2B5EF4-FFF2-40B4-BE49-F238E27FC236}">
                <a16:creationId xmlns:a16="http://schemas.microsoft.com/office/drawing/2014/main" id="{87CB572D-165E-47BE-A670-E42C37D76D38}"/>
              </a:ext>
            </a:extLst>
          </p:cNvPr>
          <p:cNvGrpSpPr/>
          <p:nvPr/>
        </p:nvGrpSpPr>
        <p:grpSpPr>
          <a:xfrm>
            <a:off x="8453045" y="2730921"/>
            <a:ext cx="2127817" cy="1137621"/>
            <a:chOff x="1731603" y="3547952"/>
            <a:chExt cx="2127817" cy="1137621"/>
          </a:xfrm>
        </p:grpSpPr>
        <p:grpSp>
          <p:nvGrpSpPr>
            <p:cNvPr id="83" name="Group 82">
              <a:extLst>
                <a:ext uri="{FF2B5EF4-FFF2-40B4-BE49-F238E27FC236}">
                  <a16:creationId xmlns:a16="http://schemas.microsoft.com/office/drawing/2014/main" id="{FD5493BD-E564-4965-86DE-555F6D66CBD0}"/>
                </a:ext>
              </a:extLst>
            </p:cNvPr>
            <p:cNvGrpSpPr/>
            <p:nvPr/>
          </p:nvGrpSpPr>
          <p:grpSpPr>
            <a:xfrm>
              <a:off x="2411232" y="3606573"/>
              <a:ext cx="739441" cy="739442"/>
              <a:chOff x="14316927" y="3518814"/>
              <a:chExt cx="2814171" cy="2814172"/>
            </a:xfrm>
          </p:grpSpPr>
          <p:cxnSp>
            <p:nvCxnSpPr>
              <p:cNvPr id="86" name="Straight Arrow Connector 85">
                <a:extLst>
                  <a:ext uri="{FF2B5EF4-FFF2-40B4-BE49-F238E27FC236}">
                    <a16:creationId xmlns:a16="http://schemas.microsoft.com/office/drawing/2014/main" id="{BA4B2522-78DF-4391-B216-74F83ECF3B8D}"/>
                  </a:ext>
                </a:extLst>
              </p:cNvPr>
              <p:cNvCxnSpPr>
                <a:cxnSpLocks/>
              </p:cNvCxnSpPr>
              <p:nvPr/>
            </p:nvCxnSpPr>
            <p:spPr>
              <a:xfrm>
                <a:off x="14316927" y="6235383"/>
                <a:ext cx="2814171" cy="0"/>
              </a:xfrm>
              <a:prstGeom prst="straightConnector1">
                <a:avLst/>
              </a:prstGeom>
              <a:ln w="8890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27E66890-F3E9-4E30-8610-CEBC13630A41}"/>
                  </a:ext>
                </a:extLst>
              </p:cNvPr>
              <p:cNvCxnSpPr>
                <a:cxnSpLocks/>
              </p:cNvCxnSpPr>
              <p:nvPr/>
            </p:nvCxnSpPr>
            <p:spPr>
              <a:xfrm rot="16200000">
                <a:off x="12977947" y="4925900"/>
                <a:ext cx="2814172" cy="0"/>
              </a:xfrm>
              <a:prstGeom prst="straightConnector1">
                <a:avLst/>
              </a:prstGeom>
              <a:ln w="88900">
                <a:solidFill>
                  <a:srgbClr val="002060"/>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84" name="TextBox 83">
                  <a:extLst>
                    <a:ext uri="{FF2B5EF4-FFF2-40B4-BE49-F238E27FC236}">
                      <a16:creationId xmlns:a16="http://schemas.microsoft.com/office/drawing/2014/main" id="{6B2EDBD2-79B0-4122-B472-C98044E237D7}"/>
                    </a:ext>
                  </a:extLst>
                </p:cNvPr>
                <p:cNvSpPr txBox="1"/>
                <p:nvPr/>
              </p:nvSpPr>
              <p:spPr>
                <a:xfrm>
                  <a:off x="1731603" y="3547952"/>
                  <a:ext cx="660491" cy="707886"/>
                </a:xfrm>
                <a:prstGeom prst="rect">
                  <a:avLst/>
                </a:prstGeom>
                <a:solidFill>
                  <a:schemeClr val="bg1"/>
                </a:solidFill>
                <a:effectLst>
                  <a:softEdge rad="127000"/>
                </a:effectLst>
              </p:spPr>
              <p:txBody>
                <a:bodyPr wrap="square" rtlCol="0">
                  <a:spAutoFit/>
                </a:bodyPr>
                <a:lstStyle/>
                <a:p>
                  <a:pPr algn="ctr"/>
                  <a14:m>
                    <m:oMathPara xmlns:m="http://schemas.openxmlformats.org/officeDocument/2006/math">
                      <m:oMathParaPr>
                        <m:jc m:val="centerGroup"/>
                      </m:oMathParaPr>
                      <m:oMath xmlns:m="http://schemas.openxmlformats.org/officeDocument/2006/math">
                        <m:acc>
                          <m:accPr>
                            <m:chr m:val="⃗"/>
                            <m:ctrlPr>
                              <a:rPr lang="en-US" sz="4000" b="0" i="1" smtClean="0">
                                <a:solidFill>
                                  <a:srgbClr val="002060"/>
                                </a:solidFill>
                                <a:latin typeface="Cambria Math" panose="02040503050406030204" pitchFamily="18" charset="0"/>
                              </a:rPr>
                            </m:ctrlPr>
                          </m:accPr>
                          <m:e>
                            <m:sSub>
                              <m:sSubPr>
                                <m:ctrlPr>
                                  <a:rPr lang="en-US" sz="4000" b="0" i="1" smtClean="0">
                                    <a:solidFill>
                                      <a:srgbClr val="002060"/>
                                    </a:solidFill>
                                    <a:latin typeface="Cambria Math" panose="02040503050406030204" pitchFamily="18" charset="0"/>
                                  </a:rPr>
                                </m:ctrlPr>
                              </m:sSubPr>
                              <m:e>
                                <m:r>
                                  <a:rPr lang="en-US" sz="4000" b="0" i="1" smtClean="0">
                                    <a:solidFill>
                                      <a:srgbClr val="002060"/>
                                    </a:solidFill>
                                    <a:latin typeface="Cambria Math" panose="02040503050406030204" pitchFamily="18" charset="0"/>
                                  </a:rPr>
                                  <m:t>𝑒</m:t>
                                </m:r>
                              </m:e>
                              <m:sub>
                                <m:r>
                                  <a:rPr lang="en-US" sz="4000" b="0" i="1" smtClean="0">
                                    <a:solidFill>
                                      <a:srgbClr val="002060"/>
                                    </a:solidFill>
                                    <a:latin typeface="Cambria Math" panose="02040503050406030204" pitchFamily="18" charset="0"/>
                                  </a:rPr>
                                  <m:t>𝑡</m:t>
                                </m:r>
                              </m:sub>
                            </m:sSub>
                          </m:e>
                        </m:acc>
                      </m:oMath>
                    </m:oMathPara>
                  </a14:m>
                  <a:endParaRPr lang="en-CA" sz="4000" dirty="0">
                    <a:solidFill>
                      <a:srgbClr val="002060"/>
                    </a:solidFill>
                  </a:endParaRPr>
                </a:p>
              </p:txBody>
            </p:sp>
          </mc:Choice>
          <mc:Fallback xmlns="">
            <p:sp>
              <p:nvSpPr>
                <p:cNvPr id="72" name="TextBox 71">
                  <a:extLst>
                    <a:ext uri="{FF2B5EF4-FFF2-40B4-BE49-F238E27FC236}">
                      <a16:creationId xmlns:a16="http://schemas.microsoft.com/office/drawing/2014/main" id="{E8E8C2D3-598F-4E94-945A-E388A38C4AEA}"/>
                    </a:ext>
                  </a:extLst>
                </p:cNvPr>
                <p:cNvSpPr txBox="1">
                  <a:spLocks noRot="1" noChangeAspect="1" noMove="1" noResize="1" noEditPoints="1" noAdjustHandles="1" noChangeArrowheads="1" noChangeShapeType="1" noTextEdit="1"/>
                </p:cNvSpPr>
                <p:nvPr/>
              </p:nvSpPr>
              <p:spPr>
                <a:xfrm>
                  <a:off x="1731603" y="3547952"/>
                  <a:ext cx="660491" cy="707886"/>
                </a:xfrm>
                <a:prstGeom prst="rect">
                  <a:avLst/>
                </a:prstGeom>
                <a:blipFill>
                  <a:blip r:embed="rId15"/>
                  <a:stretch>
                    <a:fillRect/>
                  </a:stretch>
                </a:blipFill>
                <a:effectLst>
                  <a:softEdge rad="127000"/>
                </a:effectLst>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85" name="TextBox 84">
                  <a:extLst>
                    <a:ext uri="{FF2B5EF4-FFF2-40B4-BE49-F238E27FC236}">
                      <a16:creationId xmlns:a16="http://schemas.microsoft.com/office/drawing/2014/main" id="{E03F821C-FDDE-4891-AF36-E9AC1719A3F0}"/>
                    </a:ext>
                  </a:extLst>
                </p:cNvPr>
                <p:cNvSpPr txBox="1"/>
                <p:nvPr/>
              </p:nvSpPr>
              <p:spPr>
                <a:xfrm>
                  <a:off x="3198929" y="3977687"/>
                  <a:ext cx="660491" cy="707886"/>
                </a:xfrm>
                <a:prstGeom prst="rect">
                  <a:avLst/>
                </a:prstGeom>
                <a:solidFill>
                  <a:schemeClr val="bg1"/>
                </a:solidFill>
                <a:effectLst>
                  <a:softEdge rad="127000"/>
                </a:effectLst>
              </p:spPr>
              <p:txBody>
                <a:bodyPr wrap="square" rtlCol="0">
                  <a:spAutoFit/>
                </a:bodyPr>
                <a:lstStyle/>
                <a:p>
                  <a:pPr algn="ctr"/>
                  <a14:m>
                    <m:oMathPara xmlns:m="http://schemas.openxmlformats.org/officeDocument/2006/math">
                      <m:oMathParaPr>
                        <m:jc m:val="centerGroup"/>
                      </m:oMathParaPr>
                      <m:oMath xmlns:m="http://schemas.openxmlformats.org/officeDocument/2006/math">
                        <m:acc>
                          <m:accPr>
                            <m:chr m:val="⃗"/>
                            <m:ctrlPr>
                              <a:rPr lang="en-US" sz="4000" b="0" i="1" smtClean="0">
                                <a:solidFill>
                                  <a:srgbClr val="002060"/>
                                </a:solidFill>
                                <a:latin typeface="Cambria Math" panose="02040503050406030204" pitchFamily="18" charset="0"/>
                              </a:rPr>
                            </m:ctrlPr>
                          </m:accPr>
                          <m:e>
                            <m:sSub>
                              <m:sSubPr>
                                <m:ctrlPr>
                                  <a:rPr lang="en-US" sz="4000" b="0" i="1" smtClean="0">
                                    <a:solidFill>
                                      <a:srgbClr val="002060"/>
                                    </a:solidFill>
                                    <a:latin typeface="Cambria Math" panose="02040503050406030204" pitchFamily="18" charset="0"/>
                                  </a:rPr>
                                </m:ctrlPr>
                              </m:sSubPr>
                              <m:e>
                                <m:r>
                                  <a:rPr lang="en-US" sz="4000" b="0" i="1" smtClean="0">
                                    <a:solidFill>
                                      <a:srgbClr val="002060"/>
                                    </a:solidFill>
                                    <a:latin typeface="Cambria Math" panose="02040503050406030204" pitchFamily="18" charset="0"/>
                                  </a:rPr>
                                  <m:t>𝑒</m:t>
                                </m:r>
                              </m:e>
                              <m:sub>
                                <m:r>
                                  <a:rPr lang="en-US" sz="4000" b="0" i="1" smtClean="0">
                                    <a:solidFill>
                                      <a:srgbClr val="002060"/>
                                    </a:solidFill>
                                    <a:latin typeface="Cambria Math" panose="02040503050406030204" pitchFamily="18" charset="0"/>
                                  </a:rPr>
                                  <m:t>𝑥</m:t>
                                </m:r>
                              </m:sub>
                            </m:sSub>
                          </m:e>
                        </m:acc>
                      </m:oMath>
                    </m:oMathPara>
                  </a14:m>
                  <a:endParaRPr lang="en-CA" sz="4000" dirty="0">
                    <a:solidFill>
                      <a:srgbClr val="002060"/>
                    </a:solidFill>
                  </a:endParaRPr>
                </a:p>
              </p:txBody>
            </p:sp>
          </mc:Choice>
          <mc:Fallback xmlns="">
            <p:sp>
              <p:nvSpPr>
                <p:cNvPr id="73" name="TextBox 72">
                  <a:extLst>
                    <a:ext uri="{FF2B5EF4-FFF2-40B4-BE49-F238E27FC236}">
                      <a16:creationId xmlns:a16="http://schemas.microsoft.com/office/drawing/2014/main" id="{3315FC4A-8137-40E8-ADA8-D262AA213AF9}"/>
                    </a:ext>
                  </a:extLst>
                </p:cNvPr>
                <p:cNvSpPr txBox="1">
                  <a:spLocks noRot="1" noChangeAspect="1" noMove="1" noResize="1" noEditPoints="1" noAdjustHandles="1" noChangeArrowheads="1" noChangeShapeType="1" noTextEdit="1"/>
                </p:cNvSpPr>
                <p:nvPr/>
              </p:nvSpPr>
              <p:spPr>
                <a:xfrm>
                  <a:off x="3198929" y="3977687"/>
                  <a:ext cx="660491" cy="707886"/>
                </a:xfrm>
                <a:prstGeom prst="rect">
                  <a:avLst/>
                </a:prstGeom>
                <a:blipFill>
                  <a:blip r:embed="rId16"/>
                  <a:stretch>
                    <a:fillRect/>
                  </a:stretch>
                </a:blipFill>
                <a:effectLst>
                  <a:softEdge rad="127000"/>
                </a:effectLst>
              </p:spPr>
              <p:txBody>
                <a:bodyPr/>
                <a:lstStyle/>
                <a:p>
                  <a:r>
                    <a:rPr lang="en-CA">
                      <a:noFill/>
                    </a:rPr>
                    <a:t> </a:t>
                  </a:r>
                </a:p>
              </p:txBody>
            </p:sp>
          </mc:Fallback>
        </mc:AlternateContent>
      </p:grpSp>
      <p:grpSp>
        <p:nvGrpSpPr>
          <p:cNvPr id="88" name="Group 87">
            <a:extLst>
              <a:ext uri="{FF2B5EF4-FFF2-40B4-BE49-F238E27FC236}">
                <a16:creationId xmlns:a16="http://schemas.microsoft.com/office/drawing/2014/main" id="{AC3BA33A-BDC8-47C2-81AF-271D2FBF2659}"/>
              </a:ext>
            </a:extLst>
          </p:cNvPr>
          <p:cNvGrpSpPr/>
          <p:nvPr/>
        </p:nvGrpSpPr>
        <p:grpSpPr>
          <a:xfrm>
            <a:off x="9043595" y="1418588"/>
            <a:ext cx="2127817" cy="1137621"/>
            <a:chOff x="1731603" y="3547952"/>
            <a:chExt cx="2127817" cy="1137621"/>
          </a:xfrm>
        </p:grpSpPr>
        <p:grpSp>
          <p:nvGrpSpPr>
            <p:cNvPr id="89" name="Group 88">
              <a:extLst>
                <a:ext uri="{FF2B5EF4-FFF2-40B4-BE49-F238E27FC236}">
                  <a16:creationId xmlns:a16="http://schemas.microsoft.com/office/drawing/2014/main" id="{1B8E67DB-FD41-456A-AA08-238CB63833AE}"/>
                </a:ext>
              </a:extLst>
            </p:cNvPr>
            <p:cNvGrpSpPr/>
            <p:nvPr/>
          </p:nvGrpSpPr>
          <p:grpSpPr>
            <a:xfrm>
              <a:off x="2411232" y="3606573"/>
              <a:ext cx="739441" cy="739442"/>
              <a:chOff x="14316927" y="3518814"/>
              <a:chExt cx="2814171" cy="2814172"/>
            </a:xfrm>
          </p:grpSpPr>
          <p:cxnSp>
            <p:nvCxnSpPr>
              <p:cNvPr id="92" name="Straight Arrow Connector 91">
                <a:extLst>
                  <a:ext uri="{FF2B5EF4-FFF2-40B4-BE49-F238E27FC236}">
                    <a16:creationId xmlns:a16="http://schemas.microsoft.com/office/drawing/2014/main" id="{87600214-B1BA-4300-9152-3D20B6B98E25}"/>
                  </a:ext>
                </a:extLst>
              </p:cNvPr>
              <p:cNvCxnSpPr>
                <a:cxnSpLocks/>
              </p:cNvCxnSpPr>
              <p:nvPr/>
            </p:nvCxnSpPr>
            <p:spPr>
              <a:xfrm>
                <a:off x="14316927" y="6235383"/>
                <a:ext cx="2814171" cy="0"/>
              </a:xfrm>
              <a:prstGeom prst="straightConnector1">
                <a:avLst/>
              </a:prstGeom>
              <a:ln w="8890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E68A0BDC-FAB3-44AA-A84B-6C916D7255F5}"/>
                  </a:ext>
                </a:extLst>
              </p:cNvPr>
              <p:cNvCxnSpPr>
                <a:cxnSpLocks/>
              </p:cNvCxnSpPr>
              <p:nvPr/>
            </p:nvCxnSpPr>
            <p:spPr>
              <a:xfrm rot="16200000">
                <a:off x="12977947" y="4925900"/>
                <a:ext cx="2814172" cy="0"/>
              </a:xfrm>
              <a:prstGeom prst="straightConnector1">
                <a:avLst/>
              </a:prstGeom>
              <a:ln w="88900">
                <a:solidFill>
                  <a:srgbClr val="002060"/>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0FE8C853-9030-4B6B-B199-97077692916F}"/>
                    </a:ext>
                  </a:extLst>
                </p:cNvPr>
                <p:cNvSpPr txBox="1"/>
                <p:nvPr/>
              </p:nvSpPr>
              <p:spPr>
                <a:xfrm>
                  <a:off x="1731603" y="3547952"/>
                  <a:ext cx="660491" cy="707886"/>
                </a:xfrm>
                <a:prstGeom prst="rect">
                  <a:avLst/>
                </a:prstGeom>
                <a:solidFill>
                  <a:schemeClr val="bg1"/>
                </a:solidFill>
                <a:effectLst>
                  <a:softEdge rad="127000"/>
                </a:effectLst>
              </p:spPr>
              <p:txBody>
                <a:bodyPr wrap="square" rtlCol="0">
                  <a:spAutoFit/>
                </a:bodyPr>
                <a:lstStyle/>
                <a:p>
                  <a:pPr algn="ctr"/>
                  <a14:m>
                    <m:oMathPara xmlns:m="http://schemas.openxmlformats.org/officeDocument/2006/math">
                      <m:oMathParaPr>
                        <m:jc m:val="centerGroup"/>
                      </m:oMathParaPr>
                      <m:oMath xmlns:m="http://schemas.openxmlformats.org/officeDocument/2006/math">
                        <m:acc>
                          <m:accPr>
                            <m:chr m:val="⃗"/>
                            <m:ctrlPr>
                              <a:rPr lang="en-US" sz="4000" b="0" i="1" smtClean="0">
                                <a:solidFill>
                                  <a:srgbClr val="002060"/>
                                </a:solidFill>
                                <a:latin typeface="Cambria Math" panose="02040503050406030204" pitchFamily="18" charset="0"/>
                              </a:rPr>
                            </m:ctrlPr>
                          </m:accPr>
                          <m:e>
                            <m:sSub>
                              <m:sSubPr>
                                <m:ctrlPr>
                                  <a:rPr lang="en-US" sz="4000" b="0" i="1" smtClean="0">
                                    <a:solidFill>
                                      <a:srgbClr val="002060"/>
                                    </a:solidFill>
                                    <a:latin typeface="Cambria Math" panose="02040503050406030204" pitchFamily="18" charset="0"/>
                                  </a:rPr>
                                </m:ctrlPr>
                              </m:sSubPr>
                              <m:e>
                                <m:r>
                                  <a:rPr lang="en-US" sz="4000" b="0" i="1" smtClean="0">
                                    <a:solidFill>
                                      <a:srgbClr val="002060"/>
                                    </a:solidFill>
                                    <a:latin typeface="Cambria Math" panose="02040503050406030204" pitchFamily="18" charset="0"/>
                                  </a:rPr>
                                  <m:t>𝑒</m:t>
                                </m:r>
                              </m:e>
                              <m:sub>
                                <m:r>
                                  <a:rPr lang="en-US" sz="4000" b="0" i="1" smtClean="0">
                                    <a:solidFill>
                                      <a:srgbClr val="002060"/>
                                    </a:solidFill>
                                    <a:latin typeface="Cambria Math" panose="02040503050406030204" pitchFamily="18" charset="0"/>
                                  </a:rPr>
                                  <m:t>𝑡</m:t>
                                </m:r>
                              </m:sub>
                            </m:sSub>
                          </m:e>
                        </m:acc>
                      </m:oMath>
                    </m:oMathPara>
                  </a14:m>
                  <a:endParaRPr lang="en-CA" sz="4000" dirty="0">
                    <a:solidFill>
                      <a:srgbClr val="002060"/>
                    </a:solidFill>
                  </a:endParaRPr>
                </a:p>
              </p:txBody>
            </p:sp>
          </mc:Choice>
          <mc:Fallback xmlns="">
            <p:sp>
              <p:nvSpPr>
                <p:cNvPr id="78" name="TextBox 77">
                  <a:extLst>
                    <a:ext uri="{FF2B5EF4-FFF2-40B4-BE49-F238E27FC236}">
                      <a16:creationId xmlns:a16="http://schemas.microsoft.com/office/drawing/2014/main" id="{5B0AD3F5-EF9A-416B-8B1C-B70A4882FD61}"/>
                    </a:ext>
                  </a:extLst>
                </p:cNvPr>
                <p:cNvSpPr txBox="1">
                  <a:spLocks noRot="1" noChangeAspect="1" noMove="1" noResize="1" noEditPoints="1" noAdjustHandles="1" noChangeArrowheads="1" noChangeShapeType="1" noTextEdit="1"/>
                </p:cNvSpPr>
                <p:nvPr/>
              </p:nvSpPr>
              <p:spPr>
                <a:xfrm>
                  <a:off x="1731603" y="3547952"/>
                  <a:ext cx="660491" cy="707886"/>
                </a:xfrm>
                <a:prstGeom prst="rect">
                  <a:avLst/>
                </a:prstGeom>
                <a:blipFill>
                  <a:blip r:embed="rId17"/>
                  <a:stretch>
                    <a:fillRect/>
                  </a:stretch>
                </a:blipFill>
                <a:effectLst>
                  <a:softEdge rad="127000"/>
                </a:effectLst>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8194D511-A5A5-4408-8BB1-F18E184A9771}"/>
                    </a:ext>
                  </a:extLst>
                </p:cNvPr>
                <p:cNvSpPr txBox="1"/>
                <p:nvPr/>
              </p:nvSpPr>
              <p:spPr>
                <a:xfrm>
                  <a:off x="3198929" y="3977687"/>
                  <a:ext cx="660491" cy="707886"/>
                </a:xfrm>
                <a:prstGeom prst="rect">
                  <a:avLst/>
                </a:prstGeom>
                <a:solidFill>
                  <a:schemeClr val="bg1"/>
                </a:solidFill>
                <a:effectLst>
                  <a:softEdge rad="127000"/>
                </a:effectLst>
              </p:spPr>
              <p:txBody>
                <a:bodyPr wrap="square" rtlCol="0">
                  <a:spAutoFit/>
                </a:bodyPr>
                <a:lstStyle/>
                <a:p>
                  <a:pPr algn="ctr"/>
                  <a14:m>
                    <m:oMathPara xmlns:m="http://schemas.openxmlformats.org/officeDocument/2006/math">
                      <m:oMathParaPr>
                        <m:jc m:val="centerGroup"/>
                      </m:oMathParaPr>
                      <m:oMath xmlns:m="http://schemas.openxmlformats.org/officeDocument/2006/math">
                        <m:acc>
                          <m:accPr>
                            <m:chr m:val="⃗"/>
                            <m:ctrlPr>
                              <a:rPr lang="en-US" sz="4000" b="0" i="1" smtClean="0">
                                <a:solidFill>
                                  <a:srgbClr val="002060"/>
                                </a:solidFill>
                                <a:latin typeface="Cambria Math" panose="02040503050406030204" pitchFamily="18" charset="0"/>
                              </a:rPr>
                            </m:ctrlPr>
                          </m:accPr>
                          <m:e>
                            <m:sSub>
                              <m:sSubPr>
                                <m:ctrlPr>
                                  <a:rPr lang="en-US" sz="4000" b="0" i="1" smtClean="0">
                                    <a:solidFill>
                                      <a:srgbClr val="002060"/>
                                    </a:solidFill>
                                    <a:latin typeface="Cambria Math" panose="02040503050406030204" pitchFamily="18" charset="0"/>
                                  </a:rPr>
                                </m:ctrlPr>
                              </m:sSubPr>
                              <m:e>
                                <m:r>
                                  <a:rPr lang="en-US" sz="4000" b="0" i="1" smtClean="0">
                                    <a:solidFill>
                                      <a:srgbClr val="002060"/>
                                    </a:solidFill>
                                    <a:latin typeface="Cambria Math" panose="02040503050406030204" pitchFamily="18" charset="0"/>
                                  </a:rPr>
                                  <m:t>𝑒</m:t>
                                </m:r>
                              </m:e>
                              <m:sub>
                                <m:r>
                                  <a:rPr lang="en-US" sz="4000" b="0" i="1" smtClean="0">
                                    <a:solidFill>
                                      <a:srgbClr val="002060"/>
                                    </a:solidFill>
                                    <a:latin typeface="Cambria Math" panose="02040503050406030204" pitchFamily="18" charset="0"/>
                                  </a:rPr>
                                  <m:t>𝑥</m:t>
                                </m:r>
                              </m:sub>
                            </m:sSub>
                          </m:e>
                        </m:acc>
                      </m:oMath>
                    </m:oMathPara>
                  </a14:m>
                  <a:endParaRPr lang="en-CA" sz="4000" dirty="0">
                    <a:solidFill>
                      <a:srgbClr val="002060"/>
                    </a:solidFill>
                  </a:endParaRPr>
                </a:p>
              </p:txBody>
            </p:sp>
          </mc:Choice>
          <mc:Fallback xmlns="">
            <p:sp>
              <p:nvSpPr>
                <p:cNvPr id="79" name="TextBox 78">
                  <a:extLst>
                    <a:ext uri="{FF2B5EF4-FFF2-40B4-BE49-F238E27FC236}">
                      <a16:creationId xmlns:a16="http://schemas.microsoft.com/office/drawing/2014/main" id="{E941681C-3E83-4D68-862F-CBC80040619B}"/>
                    </a:ext>
                  </a:extLst>
                </p:cNvPr>
                <p:cNvSpPr txBox="1">
                  <a:spLocks noRot="1" noChangeAspect="1" noMove="1" noResize="1" noEditPoints="1" noAdjustHandles="1" noChangeArrowheads="1" noChangeShapeType="1" noTextEdit="1"/>
                </p:cNvSpPr>
                <p:nvPr/>
              </p:nvSpPr>
              <p:spPr>
                <a:xfrm>
                  <a:off x="3198929" y="3977687"/>
                  <a:ext cx="660491" cy="707886"/>
                </a:xfrm>
                <a:prstGeom prst="rect">
                  <a:avLst/>
                </a:prstGeom>
                <a:blipFill>
                  <a:blip r:embed="rId14"/>
                  <a:stretch>
                    <a:fillRect/>
                  </a:stretch>
                </a:blipFill>
                <a:effectLst>
                  <a:softEdge rad="127000"/>
                </a:effectLst>
              </p:spPr>
              <p:txBody>
                <a:bodyPr/>
                <a:lstStyle/>
                <a:p>
                  <a:r>
                    <a:rPr lang="en-CA">
                      <a:noFill/>
                    </a:rPr>
                    <a:t> </a:t>
                  </a:r>
                </a:p>
              </p:txBody>
            </p:sp>
          </mc:Fallback>
        </mc:AlternateContent>
      </p:grpSp>
    </p:spTree>
    <p:custDataLst>
      <p:tags r:id="rId1"/>
    </p:custDataLst>
    <p:extLst>
      <p:ext uri="{BB962C8B-B14F-4D97-AF65-F5344CB8AC3E}">
        <p14:creationId xmlns:p14="http://schemas.microsoft.com/office/powerpoint/2010/main" val="4276779681"/>
      </p:ext>
    </p:extLst>
  </p:cSld>
  <p:clrMapOvr>
    <a:masterClrMapping/>
  </p:clrMapOvr>
  <mc:AlternateContent xmlns:mc="http://schemas.openxmlformats.org/markup-compatibility/2006" xmlns:p14="http://schemas.microsoft.com/office/powerpoint/2010/main">
    <mc:Choice Requires="p14">
      <p:transition spd="med" p14:dur="700" advTm="94361">
        <p:fade/>
      </p:transition>
    </mc:Choice>
    <mc:Fallback xmlns="">
      <p:transition spd="med" advTm="94361">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1"/>
                                        </p:tgtEl>
                                        <p:attrNameLst>
                                          <p:attrName>style.visibility</p:attrName>
                                        </p:attrNameLst>
                                      </p:cBhvr>
                                      <p:to>
                                        <p:strVal val="visible"/>
                                      </p:to>
                                    </p:set>
                                    <p:animEffect transition="in" filter="fade">
                                      <p:cBhvr>
                                        <p:cTn id="7" dur="500"/>
                                        <p:tgtEl>
                                          <p:spTgt spid="71"/>
                                        </p:tgtEl>
                                      </p:cBhvr>
                                    </p:animEffect>
                                    <p:anim calcmode="lin" valueType="num">
                                      <p:cBhvr>
                                        <p:cTn id="8" dur="500" fill="hold"/>
                                        <p:tgtEl>
                                          <p:spTgt spid="71"/>
                                        </p:tgtEl>
                                        <p:attrNameLst>
                                          <p:attrName>ppt_x</p:attrName>
                                        </p:attrNameLst>
                                      </p:cBhvr>
                                      <p:tavLst>
                                        <p:tav tm="0">
                                          <p:val>
                                            <p:strVal val="#ppt_x"/>
                                          </p:val>
                                        </p:tav>
                                        <p:tav tm="100000">
                                          <p:val>
                                            <p:strVal val="#ppt_x"/>
                                          </p:val>
                                        </p:tav>
                                      </p:tavLst>
                                    </p:anim>
                                    <p:anim calcmode="lin" valueType="num">
                                      <p:cBhvr>
                                        <p:cTn id="9" dur="500" fill="hold"/>
                                        <p:tgtEl>
                                          <p:spTgt spid="71"/>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nodeType="afterEffect">
                                  <p:stCondLst>
                                    <p:cond delay="0"/>
                                  </p:stCondLst>
                                  <p:childTnLst>
                                    <p:set>
                                      <p:cBhvr>
                                        <p:cTn id="12" dur="1" fill="hold">
                                          <p:stCondLst>
                                            <p:cond delay="0"/>
                                          </p:stCondLst>
                                        </p:cTn>
                                        <p:tgtEl>
                                          <p:spTgt spid="68"/>
                                        </p:tgtEl>
                                        <p:attrNameLst>
                                          <p:attrName>style.visibility</p:attrName>
                                        </p:attrNameLst>
                                      </p:cBhvr>
                                      <p:to>
                                        <p:strVal val="visible"/>
                                      </p:to>
                                    </p:set>
                                    <p:animEffect transition="in" filter="fade">
                                      <p:cBhvr>
                                        <p:cTn id="13" dur="500"/>
                                        <p:tgtEl>
                                          <p:spTgt spid="68"/>
                                        </p:tgtEl>
                                      </p:cBhvr>
                                    </p:animEffect>
                                    <p:anim calcmode="lin" valueType="num">
                                      <p:cBhvr>
                                        <p:cTn id="14" dur="500" fill="hold"/>
                                        <p:tgtEl>
                                          <p:spTgt spid="68"/>
                                        </p:tgtEl>
                                        <p:attrNameLst>
                                          <p:attrName>ppt_x</p:attrName>
                                        </p:attrNameLst>
                                      </p:cBhvr>
                                      <p:tavLst>
                                        <p:tav tm="0">
                                          <p:val>
                                            <p:strVal val="#ppt_x"/>
                                          </p:val>
                                        </p:tav>
                                        <p:tav tm="100000">
                                          <p:val>
                                            <p:strVal val="#ppt_x"/>
                                          </p:val>
                                        </p:tav>
                                      </p:tavLst>
                                    </p:anim>
                                    <p:anim calcmode="lin" valueType="num">
                                      <p:cBhvr>
                                        <p:cTn id="15" dur="500" fill="hold"/>
                                        <p:tgtEl>
                                          <p:spTgt spid="68"/>
                                        </p:tgtEl>
                                        <p:attrNameLst>
                                          <p:attrName>ppt_y</p:attrName>
                                        </p:attrNameLst>
                                      </p:cBhvr>
                                      <p:tavLst>
                                        <p:tav tm="0">
                                          <p:val>
                                            <p:strVal val="#ppt_y+.1"/>
                                          </p:val>
                                        </p:tav>
                                        <p:tav tm="100000">
                                          <p:val>
                                            <p:strVal val="#ppt_y"/>
                                          </p:val>
                                        </p:tav>
                                      </p:tavLst>
                                    </p:anim>
                                  </p:childTnLst>
                                </p:cTn>
                              </p:par>
                            </p:childTnLst>
                          </p:cTn>
                        </p:par>
                        <p:par>
                          <p:cTn id="16" fill="hold">
                            <p:stCondLst>
                              <p:cond delay="1000"/>
                            </p:stCondLst>
                            <p:childTnLst>
                              <p:par>
                                <p:cTn id="17" presetID="42" presetClass="entr" presetSubtype="0" fill="hold" nodeType="afterEffect">
                                  <p:stCondLst>
                                    <p:cond delay="0"/>
                                  </p:stCondLst>
                                  <p:childTnLst>
                                    <p:set>
                                      <p:cBhvr>
                                        <p:cTn id="18" dur="1" fill="hold">
                                          <p:stCondLst>
                                            <p:cond delay="0"/>
                                          </p:stCondLst>
                                        </p:cTn>
                                        <p:tgtEl>
                                          <p:spTgt spid="65"/>
                                        </p:tgtEl>
                                        <p:attrNameLst>
                                          <p:attrName>style.visibility</p:attrName>
                                        </p:attrNameLst>
                                      </p:cBhvr>
                                      <p:to>
                                        <p:strVal val="visible"/>
                                      </p:to>
                                    </p:set>
                                    <p:animEffect transition="in" filter="fade">
                                      <p:cBhvr>
                                        <p:cTn id="19" dur="500"/>
                                        <p:tgtEl>
                                          <p:spTgt spid="65"/>
                                        </p:tgtEl>
                                      </p:cBhvr>
                                    </p:animEffect>
                                    <p:anim calcmode="lin" valueType="num">
                                      <p:cBhvr>
                                        <p:cTn id="20" dur="500" fill="hold"/>
                                        <p:tgtEl>
                                          <p:spTgt spid="65"/>
                                        </p:tgtEl>
                                        <p:attrNameLst>
                                          <p:attrName>ppt_x</p:attrName>
                                        </p:attrNameLst>
                                      </p:cBhvr>
                                      <p:tavLst>
                                        <p:tav tm="0">
                                          <p:val>
                                            <p:strVal val="#ppt_x"/>
                                          </p:val>
                                        </p:tav>
                                        <p:tav tm="100000">
                                          <p:val>
                                            <p:strVal val="#ppt_x"/>
                                          </p:val>
                                        </p:tav>
                                      </p:tavLst>
                                    </p:anim>
                                    <p:anim calcmode="lin" valueType="num">
                                      <p:cBhvr>
                                        <p:cTn id="21" dur="500" fill="hold"/>
                                        <p:tgtEl>
                                          <p:spTgt spid="65"/>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5"/>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42" presetClass="entr" presetSubtype="0" fill="hold" nodeType="clickEffect">
                                  <p:stCondLst>
                                    <p:cond delay="0"/>
                                  </p:stCondLst>
                                  <p:childTnLst>
                                    <p:set>
                                      <p:cBhvr>
                                        <p:cTn id="29" dur="1" fill="hold">
                                          <p:stCondLst>
                                            <p:cond delay="0"/>
                                          </p:stCondLst>
                                        </p:cTn>
                                        <p:tgtEl>
                                          <p:spTgt spid="76"/>
                                        </p:tgtEl>
                                        <p:attrNameLst>
                                          <p:attrName>style.visibility</p:attrName>
                                        </p:attrNameLst>
                                      </p:cBhvr>
                                      <p:to>
                                        <p:strVal val="visible"/>
                                      </p:to>
                                    </p:set>
                                    <p:animEffect transition="in" filter="fade">
                                      <p:cBhvr>
                                        <p:cTn id="30" dur="500"/>
                                        <p:tgtEl>
                                          <p:spTgt spid="76"/>
                                        </p:tgtEl>
                                      </p:cBhvr>
                                    </p:animEffect>
                                    <p:anim calcmode="lin" valueType="num">
                                      <p:cBhvr>
                                        <p:cTn id="31" dur="500" fill="hold"/>
                                        <p:tgtEl>
                                          <p:spTgt spid="76"/>
                                        </p:tgtEl>
                                        <p:attrNameLst>
                                          <p:attrName>ppt_x</p:attrName>
                                        </p:attrNameLst>
                                      </p:cBhvr>
                                      <p:tavLst>
                                        <p:tav tm="0">
                                          <p:val>
                                            <p:strVal val="#ppt_x"/>
                                          </p:val>
                                        </p:tav>
                                        <p:tav tm="100000">
                                          <p:val>
                                            <p:strVal val="#ppt_x"/>
                                          </p:val>
                                        </p:tav>
                                      </p:tavLst>
                                    </p:anim>
                                    <p:anim calcmode="lin" valueType="num">
                                      <p:cBhvr>
                                        <p:cTn id="32" dur="500" fill="hold"/>
                                        <p:tgtEl>
                                          <p:spTgt spid="76"/>
                                        </p:tgtEl>
                                        <p:attrNameLst>
                                          <p:attrName>ppt_y</p:attrName>
                                        </p:attrNameLst>
                                      </p:cBhvr>
                                      <p:tavLst>
                                        <p:tav tm="0">
                                          <p:val>
                                            <p:strVal val="#ppt_y+.1"/>
                                          </p:val>
                                        </p:tav>
                                        <p:tav tm="100000">
                                          <p:val>
                                            <p:strVal val="#ppt_y"/>
                                          </p:val>
                                        </p:tav>
                                      </p:tavLst>
                                    </p:anim>
                                  </p:childTnLst>
                                </p:cTn>
                              </p:par>
                            </p:childTnLst>
                          </p:cTn>
                        </p:par>
                        <p:par>
                          <p:cTn id="33" fill="hold">
                            <p:stCondLst>
                              <p:cond delay="500"/>
                            </p:stCondLst>
                            <p:childTnLst>
                              <p:par>
                                <p:cTn id="34" presetID="42" presetClass="entr" presetSubtype="0" fill="hold" nodeType="afterEffect">
                                  <p:stCondLst>
                                    <p:cond delay="0"/>
                                  </p:stCondLst>
                                  <p:childTnLst>
                                    <p:set>
                                      <p:cBhvr>
                                        <p:cTn id="35" dur="1" fill="hold">
                                          <p:stCondLst>
                                            <p:cond delay="0"/>
                                          </p:stCondLst>
                                        </p:cTn>
                                        <p:tgtEl>
                                          <p:spTgt spid="82"/>
                                        </p:tgtEl>
                                        <p:attrNameLst>
                                          <p:attrName>style.visibility</p:attrName>
                                        </p:attrNameLst>
                                      </p:cBhvr>
                                      <p:to>
                                        <p:strVal val="visible"/>
                                      </p:to>
                                    </p:set>
                                    <p:animEffect transition="in" filter="fade">
                                      <p:cBhvr>
                                        <p:cTn id="36" dur="500"/>
                                        <p:tgtEl>
                                          <p:spTgt spid="82"/>
                                        </p:tgtEl>
                                      </p:cBhvr>
                                    </p:animEffect>
                                    <p:anim calcmode="lin" valueType="num">
                                      <p:cBhvr>
                                        <p:cTn id="37" dur="500" fill="hold"/>
                                        <p:tgtEl>
                                          <p:spTgt spid="82"/>
                                        </p:tgtEl>
                                        <p:attrNameLst>
                                          <p:attrName>ppt_x</p:attrName>
                                        </p:attrNameLst>
                                      </p:cBhvr>
                                      <p:tavLst>
                                        <p:tav tm="0">
                                          <p:val>
                                            <p:strVal val="#ppt_x"/>
                                          </p:val>
                                        </p:tav>
                                        <p:tav tm="100000">
                                          <p:val>
                                            <p:strVal val="#ppt_x"/>
                                          </p:val>
                                        </p:tav>
                                      </p:tavLst>
                                    </p:anim>
                                    <p:anim calcmode="lin" valueType="num">
                                      <p:cBhvr>
                                        <p:cTn id="38" dur="500" fill="hold"/>
                                        <p:tgtEl>
                                          <p:spTgt spid="82"/>
                                        </p:tgtEl>
                                        <p:attrNameLst>
                                          <p:attrName>ppt_y</p:attrName>
                                        </p:attrNameLst>
                                      </p:cBhvr>
                                      <p:tavLst>
                                        <p:tav tm="0">
                                          <p:val>
                                            <p:strVal val="#ppt_y+.1"/>
                                          </p:val>
                                        </p:tav>
                                        <p:tav tm="100000">
                                          <p:val>
                                            <p:strVal val="#ppt_y"/>
                                          </p:val>
                                        </p:tav>
                                      </p:tavLst>
                                    </p:anim>
                                  </p:childTnLst>
                                </p:cTn>
                              </p:par>
                            </p:childTnLst>
                          </p:cTn>
                        </p:par>
                        <p:par>
                          <p:cTn id="39" fill="hold">
                            <p:stCondLst>
                              <p:cond delay="1000"/>
                            </p:stCondLst>
                            <p:childTnLst>
                              <p:par>
                                <p:cTn id="40" presetID="42" presetClass="entr" presetSubtype="0" fill="hold" nodeType="afterEffect">
                                  <p:stCondLst>
                                    <p:cond delay="0"/>
                                  </p:stCondLst>
                                  <p:childTnLst>
                                    <p:set>
                                      <p:cBhvr>
                                        <p:cTn id="41" dur="1" fill="hold">
                                          <p:stCondLst>
                                            <p:cond delay="0"/>
                                          </p:stCondLst>
                                        </p:cTn>
                                        <p:tgtEl>
                                          <p:spTgt spid="88"/>
                                        </p:tgtEl>
                                        <p:attrNameLst>
                                          <p:attrName>style.visibility</p:attrName>
                                        </p:attrNameLst>
                                      </p:cBhvr>
                                      <p:to>
                                        <p:strVal val="visible"/>
                                      </p:to>
                                    </p:set>
                                    <p:animEffect transition="in" filter="fade">
                                      <p:cBhvr>
                                        <p:cTn id="42" dur="500"/>
                                        <p:tgtEl>
                                          <p:spTgt spid="88"/>
                                        </p:tgtEl>
                                      </p:cBhvr>
                                    </p:animEffect>
                                    <p:anim calcmode="lin" valueType="num">
                                      <p:cBhvr>
                                        <p:cTn id="43" dur="500" fill="hold"/>
                                        <p:tgtEl>
                                          <p:spTgt spid="88"/>
                                        </p:tgtEl>
                                        <p:attrNameLst>
                                          <p:attrName>ppt_x</p:attrName>
                                        </p:attrNameLst>
                                      </p:cBhvr>
                                      <p:tavLst>
                                        <p:tav tm="0">
                                          <p:val>
                                            <p:strVal val="#ppt_x"/>
                                          </p:val>
                                        </p:tav>
                                        <p:tav tm="100000">
                                          <p:val>
                                            <p:strVal val="#ppt_x"/>
                                          </p:val>
                                        </p:tav>
                                      </p:tavLst>
                                    </p:anim>
                                    <p:anim calcmode="lin" valueType="num">
                                      <p:cBhvr>
                                        <p:cTn id="44" dur="500" fill="hold"/>
                                        <p:tgtEl>
                                          <p:spTgt spid="88"/>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0"/>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42" presetClass="entr" presetSubtype="0" fill="hold" grpId="0" nodeType="clickEffect">
                                  <p:stCondLst>
                                    <p:cond delay="0"/>
                                  </p:stCondLst>
                                  <p:childTnLst>
                                    <p:set>
                                      <p:cBhvr>
                                        <p:cTn id="52" dur="1" fill="hold">
                                          <p:stCondLst>
                                            <p:cond delay="0"/>
                                          </p:stCondLst>
                                        </p:cTn>
                                        <p:tgtEl>
                                          <p:spTgt spid="3"/>
                                        </p:tgtEl>
                                        <p:attrNameLst>
                                          <p:attrName>style.visibility</p:attrName>
                                        </p:attrNameLst>
                                      </p:cBhvr>
                                      <p:to>
                                        <p:strVal val="visible"/>
                                      </p:to>
                                    </p:set>
                                    <p:animEffect transition="in" filter="fade">
                                      <p:cBhvr>
                                        <p:cTn id="53" dur="1000"/>
                                        <p:tgtEl>
                                          <p:spTgt spid="3"/>
                                        </p:tgtEl>
                                      </p:cBhvr>
                                    </p:animEffect>
                                    <p:anim calcmode="lin" valueType="num">
                                      <p:cBhvr>
                                        <p:cTn id="54" dur="1000" fill="hold"/>
                                        <p:tgtEl>
                                          <p:spTgt spid="3"/>
                                        </p:tgtEl>
                                        <p:attrNameLst>
                                          <p:attrName>ppt_x</p:attrName>
                                        </p:attrNameLst>
                                      </p:cBhvr>
                                      <p:tavLst>
                                        <p:tav tm="0">
                                          <p:val>
                                            <p:strVal val="#ppt_x"/>
                                          </p:val>
                                        </p:tav>
                                        <p:tav tm="100000">
                                          <p:val>
                                            <p:strVal val="#ppt_x"/>
                                          </p:val>
                                        </p:tav>
                                      </p:tavLst>
                                    </p:anim>
                                    <p:anim calcmode="lin" valueType="num">
                                      <p:cBhvr>
                                        <p:cTn id="55"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grpId="0" nodeType="clickEffect">
                                  <p:stCondLst>
                                    <p:cond delay="0"/>
                                  </p:stCondLst>
                                  <p:childTnLst>
                                    <p:set>
                                      <p:cBhvr>
                                        <p:cTn id="59"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grpId="0" nodeType="clickEffect">
                                  <p:stCondLst>
                                    <p:cond delay="0"/>
                                  </p:stCondLst>
                                  <p:childTnLst>
                                    <p:set>
                                      <p:cBhvr>
                                        <p:cTn id="63"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 grpId="0"/>
      <p:bldP spid="2" grpId="0" build="p"/>
      <p:bldP spid="3" grpId="0" animBg="1"/>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E019FB69-38F6-4EFE-9286-FEEFE5940DFC}"/>
                  </a:ext>
                </a:extLst>
              </p:cNvPr>
              <p:cNvSpPr txBox="1"/>
              <p:nvPr/>
            </p:nvSpPr>
            <p:spPr>
              <a:xfrm>
                <a:off x="0" y="161342"/>
                <a:ext cx="8295862" cy="2028569"/>
              </a:xfrm>
              <a:prstGeom prst="rect">
                <a:avLst/>
              </a:prstGeom>
              <a:noFill/>
            </p:spPr>
            <p:txBody>
              <a:bodyPr wrap="square">
                <a:spAutoFit/>
              </a:bodyPr>
              <a:lstStyle/>
              <a:p>
                <a14:m>
                  <m:oMath xmlns:m="http://schemas.openxmlformats.org/officeDocument/2006/math">
                    <m:f>
                      <m:fPr>
                        <m:ctrlPr>
                          <a:rPr lang="en-US" sz="4000" b="0" i="1" smtClean="0">
                            <a:solidFill>
                              <a:schemeClr val="tx1"/>
                            </a:solidFill>
                            <a:latin typeface="Cambria Math" panose="02040503050406030204" pitchFamily="18" charset="0"/>
                          </a:rPr>
                        </m:ctrlPr>
                      </m:fPr>
                      <m:num>
                        <m:r>
                          <a:rPr lang="en-US" sz="4000" b="0" i="1" smtClean="0">
                            <a:solidFill>
                              <a:schemeClr val="tx1"/>
                            </a:solidFill>
                            <a:latin typeface="Cambria Math" panose="02040503050406030204" pitchFamily="18" charset="0"/>
                          </a:rPr>
                          <m:t>𝑑</m:t>
                        </m:r>
                        <m:acc>
                          <m:accPr>
                            <m:chr m:val="⃗"/>
                            <m:ctrlPr>
                              <a:rPr lang="en-US" sz="4000" i="1">
                                <a:solidFill>
                                  <a:srgbClr val="7030A0"/>
                                </a:solidFill>
                                <a:latin typeface="Cambria Math" panose="02040503050406030204" pitchFamily="18" charset="0"/>
                              </a:rPr>
                            </m:ctrlPr>
                          </m:accPr>
                          <m:e>
                            <m:r>
                              <a:rPr lang="en-US" sz="4000" i="1">
                                <a:solidFill>
                                  <a:srgbClr val="7030A0"/>
                                </a:solidFill>
                                <a:latin typeface="Cambria Math" panose="02040503050406030204" pitchFamily="18" charset="0"/>
                              </a:rPr>
                              <m:t>𝑆</m:t>
                            </m:r>
                          </m:e>
                        </m:acc>
                      </m:num>
                      <m:den>
                        <m:r>
                          <a:rPr lang="en-US" sz="4000" b="0" i="1" smtClean="0">
                            <a:solidFill>
                              <a:schemeClr val="tx1"/>
                            </a:solidFill>
                            <a:latin typeface="Cambria Math" panose="02040503050406030204" pitchFamily="18" charset="0"/>
                          </a:rPr>
                          <m:t>𝑑</m:t>
                        </m:r>
                        <m:r>
                          <a:rPr lang="en-US" sz="4000" b="0" i="1" smtClean="0">
                            <a:solidFill>
                              <a:srgbClr val="FFC000"/>
                            </a:solidFill>
                            <a:latin typeface="Cambria Math" panose="02040503050406030204" pitchFamily="18" charset="0"/>
                          </a:rPr>
                          <m:t>𝜏</m:t>
                        </m:r>
                      </m:den>
                    </m:f>
                    <m:r>
                      <a:rPr lang="en-US" sz="4000" i="1">
                        <a:latin typeface="Cambria Math" panose="02040503050406030204" pitchFamily="18" charset="0"/>
                      </a:rPr>
                      <m:t>=</m:t>
                    </m:r>
                    <m:f>
                      <m:fPr>
                        <m:ctrlPr>
                          <a:rPr lang="en-US" sz="4000" i="1">
                            <a:latin typeface="Cambria Math" panose="02040503050406030204" pitchFamily="18" charset="0"/>
                          </a:rPr>
                        </m:ctrlPr>
                      </m:fPr>
                      <m:num>
                        <m:r>
                          <a:rPr lang="en-US" sz="4000" i="1">
                            <a:latin typeface="Cambria Math" panose="02040503050406030204" pitchFamily="18" charset="0"/>
                          </a:rPr>
                          <m:t>𝑑</m:t>
                        </m:r>
                        <m:r>
                          <a:rPr lang="en-US" sz="4000" b="0" i="1" smtClean="0">
                            <a:solidFill>
                              <a:srgbClr val="7030A0"/>
                            </a:solidFill>
                            <a:latin typeface="Cambria Math" panose="02040503050406030204" pitchFamily="18" charset="0"/>
                          </a:rPr>
                          <m:t> </m:t>
                        </m:r>
                        <m:r>
                          <a:rPr lang="en-US" sz="4000" b="0" i="1" smtClean="0">
                            <a:solidFill>
                              <a:schemeClr val="tx1"/>
                            </a:solidFill>
                            <a:latin typeface="Cambria Math" panose="02040503050406030204" pitchFamily="18" charset="0"/>
                          </a:rPr>
                          <m:t>𝑐</m:t>
                        </m:r>
                        <m:r>
                          <a:rPr lang="en-US" sz="4000" b="0" i="1" smtClean="0">
                            <a:solidFill>
                              <a:srgbClr val="0070C0"/>
                            </a:solidFill>
                            <a:latin typeface="Cambria Math" panose="02040503050406030204" pitchFamily="18" charset="0"/>
                          </a:rPr>
                          <m:t>𝑡</m:t>
                        </m:r>
                      </m:num>
                      <m:den>
                        <m:r>
                          <a:rPr lang="en-US" sz="4000" i="1">
                            <a:latin typeface="Cambria Math" panose="02040503050406030204" pitchFamily="18" charset="0"/>
                          </a:rPr>
                          <m:t>𝑑</m:t>
                        </m:r>
                        <m:r>
                          <a:rPr lang="en-US" sz="4000" i="1">
                            <a:solidFill>
                              <a:srgbClr val="FFC000"/>
                            </a:solidFill>
                            <a:latin typeface="Cambria Math" panose="02040503050406030204" pitchFamily="18" charset="0"/>
                          </a:rPr>
                          <m:t>𝜏</m:t>
                        </m:r>
                      </m:den>
                    </m:f>
                    <m:f>
                      <m:fPr>
                        <m:ctrlPr>
                          <a:rPr lang="en-US" sz="4000" i="1">
                            <a:latin typeface="Cambria Math" panose="02040503050406030204" pitchFamily="18" charset="0"/>
                          </a:rPr>
                        </m:ctrlPr>
                      </m:fPr>
                      <m:num>
                        <m:r>
                          <a:rPr lang="en-US" sz="4000" b="0" i="1" smtClean="0">
                            <a:latin typeface="Cambria Math" panose="02040503050406030204" pitchFamily="18" charset="0"/>
                          </a:rPr>
                          <m:t>𝜕</m:t>
                        </m:r>
                        <m:acc>
                          <m:accPr>
                            <m:chr m:val="⃗"/>
                            <m:ctrlPr>
                              <a:rPr lang="en-US" sz="4000" i="1">
                                <a:solidFill>
                                  <a:srgbClr val="7030A0"/>
                                </a:solidFill>
                                <a:latin typeface="Cambria Math" panose="02040503050406030204" pitchFamily="18" charset="0"/>
                              </a:rPr>
                            </m:ctrlPr>
                          </m:accPr>
                          <m:e>
                            <m:r>
                              <a:rPr lang="en-US" sz="4000" i="1">
                                <a:solidFill>
                                  <a:srgbClr val="7030A0"/>
                                </a:solidFill>
                                <a:latin typeface="Cambria Math" panose="02040503050406030204" pitchFamily="18" charset="0"/>
                              </a:rPr>
                              <m:t>𝑆</m:t>
                            </m:r>
                          </m:e>
                        </m:acc>
                      </m:num>
                      <m:den>
                        <m:r>
                          <a:rPr lang="en-US" sz="4000" i="1">
                            <a:latin typeface="Cambria Math" panose="02040503050406030204" pitchFamily="18" charset="0"/>
                          </a:rPr>
                          <m:t>𝜕</m:t>
                        </m:r>
                        <m:r>
                          <a:rPr lang="en-US" sz="4000" b="0" i="1" smtClean="0">
                            <a:solidFill>
                              <a:srgbClr val="FFC000"/>
                            </a:solidFill>
                            <a:latin typeface="Cambria Math" panose="02040503050406030204" pitchFamily="18" charset="0"/>
                          </a:rPr>
                          <m:t> </m:t>
                        </m:r>
                        <m:r>
                          <a:rPr lang="en-US" sz="4000" b="0" i="1" smtClean="0">
                            <a:solidFill>
                              <a:schemeClr val="tx1"/>
                            </a:solidFill>
                            <a:latin typeface="Cambria Math" panose="02040503050406030204" pitchFamily="18" charset="0"/>
                          </a:rPr>
                          <m:t>𝑐</m:t>
                        </m:r>
                        <m:r>
                          <a:rPr lang="en-US" sz="4000" b="0" i="1" smtClean="0">
                            <a:solidFill>
                              <a:srgbClr val="0070C0"/>
                            </a:solidFill>
                            <a:latin typeface="Cambria Math" panose="02040503050406030204" pitchFamily="18" charset="0"/>
                          </a:rPr>
                          <m:t>𝑡</m:t>
                        </m:r>
                      </m:den>
                    </m:f>
                    <m:r>
                      <a:rPr lang="en-US" sz="4000" i="1">
                        <a:latin typeface="Cambria Math" panose="02040503050406030204" pitchFamily="18" charset="0"/>
                      </a:rPr>
                      <m:t>+</m:t>
                    </m:r>
                    <m:f>
                      <m:fPr>
                        <m:ctrlPr>
                          <a:rPr lang="en-US" sz="4000" i="1">
                            <a:latin typeface="Cambria Math" panose="02040503050406030204" pitchFamily="18" charset="0"/>
                          </a:rPr>
                        </m:ctrlPr>
                      </m:fPr>
                      <m:num>
                        <m:r>
                          <a:rPr lang="en-US" sz="4000" i="1">
                            <a:latin typeface="Cambria Math" panose="02040503050406030204" pitchFamily="18" charset="0"/>
                          </a:rPr>
                          <m:t>𝑑</m:t>
                        </m:r>
                        <m:r>
                          <a:rPr lang="en-US" sz="4000" b="0" i="1" smtClean="0">
                            <a:solidFill>
                              <a:srgbClr val="0070C0"/>
                            </a:solidFill>
                            <a:latin typeface="Cambria Math" panose="02040503050406030204" pitchFamily="18" charset="0"/>
                          </a:rPr>
                          <m:t>𝑥</m:t>
                        </m:r>
                      </m:num>
                      <m:den>
                        <m:r>
                          <a:rPr lang="en-US" sz="4000" i="1">
                            <a:latin typeface="Cambria Math" panose="02040503050406030204" pitchFamily="18" charset="0"/>
                          </a:rPr>
                          <m:t>𝑑</m:t>
                        </m:r>
                        <m:r>
                          <a:rPr lang="en-US" sz="4000" i="1">
                            <a:solidFill>
                              <a:srgbClr val="FFC000"/>
                            </a:solidFill>
                            <a:latin typeface="Cambria Math" panose="02040503050406030204" pitchFamily="18" charset="0"/>
                          </a:rPr>
                          <m:t>𝜏</m:t>
                        </m:r>
                      </m:den>
                    </m:f>
                    <m:f>
                      <m:fPr>
                        <m:ctrlPr>
                          <a:rPr lang="en-US" sz="4000" i="1">
                            <a:latin typeface="Cambria Math" panose="02040503050406030204" pitchFamily="18" charset="0"/>
                          </a:rPr>
                        </m:ctrlPr>
                      </m:fPr>
                      <m:num>
                        <m:r>
                          <a:rPr lang="en-US" sz="4000" i="1">
                            <a:latin typeface="Cambria Math" panose="02040503050406030204" pitchFamily="18" charset="0"/>
                          </a:rPr>
                          <m:t>𝜕</m:t>
                        </m:r>
                        <m:acc>
                          <m:accPr>
                            <m:chr m:val="⃗"/>
                            <m:ctrlPr>
                              <a:rPr lang="en-US" sz="4000" i="1">
                                <a:solidFill>
                                  <a:srgbClr val="7030A0"/>
                                </a:solidFill>
                                <a:latin typeface="Cambria Math" panose="02040503050406030204" pitchFamily="18" charset="0"/>
                              </a:rPr>
                            </m:ctrlPr>
                          </m:accPr>
                          <m:e>
                            <m:r>
                              <a:rPr lang="en-US" sz="4000" i="1">
                                <a:solidFill>
                                  <a:srgbClr val="7030A0"/>
                                </a:solidFill>
                                <a:latin typeface="Cambria Math" panose="02040503050406030204" pitchFamily="18" charset="0"/>
                              </a:rPr>
                              <m:t>𝑆</m:t>
                            </m:r>
                          </m:e>
                        </m:acc>
                      </m:num>
                      <m:den>
                        <m:r>
                          <a:rPr lang="en-US" sz="4000" i="1">
                            <a:latin typeface="Cambria Math" panose="02040503050406030204" pitchFamily="18" charset="0"/>
                          </a:rPr>
                          <m:t>𝜕</m:t>
                        </m:r>
                        <m:r>
                          <a:rPr lang="en-US" sz="4000" b="0" i="1" smtClean="0">
                            <a:solidFill>
                              <a:srgbClr val="0070C0"/>
                            </a:solidFill>
                            <a:latin typeface="Cambria Math" panose="02040503050406030204" pitchFamily="18" charset="0"/>
                          </a:rPr>
                          <m:t>𝑥</m:t>
                        </m:r>
                      </m:den>
                    </m:f>
                    <m:r>
                      <a:rPr lang="en-US" sz="4000" b="0" i="1" smtClean="0">
                        <a:solidFill>
                          <a:schemeClr val="tx1"/>
                        </a:solidFill>
                        <a:latin typeface="Cambria Math" panose="02040503050406030204" pitchFamily="18" charset="0"/>
                      </a:rPr>
                      <m:t>=</m:t>
                    </m:r>
                    <m:f>
                      <m:fPr>
                        <m:ctrlPr>
                          <a:rPr lang="en-US" sz="4000" i="1">
                            <a:latin typeface="Cambria Math" panose="02040503050406030204" pitchFamily="18" charset="0"/>
                          </a:rPr>
                        </m:ctrlPr>
                      </m:fPr>
                      <m:num>
                        <m:r>
                          <a:rPr lang="en-US" sz="4000" i="1">
                            <a:latin typeface="Cambria Math" panose="02040503050406030204" pitchFamily="18" charset="0"/>
                          </a:rPr>
                          <m:t>𝑑</m:t>
                        </m:r>
                        <m:r>
                          <a:rPr lang="en-US" sz="4000" i="1">
                            <a:solidFill>
                              <a:srgbClr val="7030A0"/>
                            </a:solidFill>
                            <a:latin typeface="Cambria Math" panose="02040503050406030204" pitchFamily="18" charset="0"/>
                          </a:rPr>
                          <m:t> </m:t>
                        </m:r>
                        <m:r>
                          <a:rPr lang="en-US" sz="4000" i="1">
                            <a:latin typeface="Cambria Math" panose="02040503050406030204" pitchFamily="18" charset="0"/>
                          </a:rPr>
                          <m:t>𝑐</m:t>
                        </m:r>
                        <m:acc>
                          <m:accPr>
                            <m:chr m:val="̃"/>
                            <m:ctrlPr>
                              <a:rPr lang="en-US" sz="4000" b="0" i="1" smtClean="0">
                                <a:solidFill>
                                  <a:srgbClr val="FF0000"/>
                                </a:solidFill>
                                <a:latin typeface="Cambria Math" panose="02040503050406030204" pitchFamily="18" charset="0"/>
                              </a:rPr>
                            </m:ctrlPr>
                          </m:accPr>
                          <m:e>
                            <m:r>
                              <a:rPr lang="en-US" sz="4000" i="1">
                                <a:solidFill>
                                  <a:srgbClr val="FF0000"/>
                                </a:solidFill>
                                <a:latin typeface="Cambria Math" panose="02040503050406030204" pitchFamily="18" charset="0"/>
                              </a:rPr>
                              <m:t>𝑡</m:t>
                            </m:r>
                          </m:e>
                        </m:acc>
                      </m:num>
                      <m:den>
                        <m:r>
                          <a:rPr lang="en-US" sz="4000" i="1">
                            <a:latin typeface="Cambria Math" panose="02040503050406030204" pitchFamily="18" charset="0"/>
                          </a:rPr>
                          <m:t>𝑑</m:t>
                        </m:r>
                        <m:r>
                          <a:rPr lang="en-US" sz="4000" i="1">
                            <a:solidFill>
                              <a:srgbClr val="FFC000"/>
                            </a:solidFill>
                            <a:latin typeface="Cambria Math" panose="02040503050406030204" pitchFamily="18" charset="0"/>
                          </a:rPr>
                          <m:t>𝜏</m:t>
                        </m:r>
                      </m:den>
                    </m:f>
                    <m:f>
                      <m:fPr>
                        <m:ctrlPr>
                          <a:rPr lang="en-US" sz="4000" i="1">
                            <a:latin typeface="Cambria Math" panose="02040503050406030204" pitchFamily="18" charset="0"/>
                          </a:rPr>
                        </m:ctrlPr>
                      </m:fPr>
                      <m:num>
                        <m:r>
                          <a:rPr lang="en-US" sz="4000" i="1">
                            <a:latin typeface="Cambria Math" panose="02040503050406030204" pitchFamily="18" charset="0"/>
                          </a:rPr>
                          <m:t>𝜕</m:t>
                        </m:r>
                        <m:acc>
                          <m:accPr>
                            <m:chr m:val="⃗"/>
                            <m:ctrlPr>
                              <a:rPr lang="en-US" sz="4000" i="1">
                                <a:solidFill>
                                  <a:srgbClr val="7030A0"/>
                                </a:solidFill>
                                <a:latin typeface="Cambria Math" panose="02040503050406030204" pitchFamily="18" charset="0"/>
                              </a:rPr>
                            </m:ctrlPr>
                          </m:accPr>
                          <m:e>
                            <m:r>
                              <a:rPr lang="en-US" sz="4000" i="1">
                                <a:solidFill>
                                  <a:srgbClr val="7030A0"/>
                                </a:solidFill>
                                <a:latin typeface="Cambria Math" panose="02040503050406030204" pitchFamily="18" charset="0"/>
                              </a:rPr>
                              <m:t>𝑆</m:t>
                            </m:r>
                          </m:e>
                        </m:acc>
                      </m:num>
                      <m:den>
                        <m:r>
                          <a:rPr lang="en-US" sz="4000" i="1">
                            <a:latin typeface="Cambria Math" panose="02040503050406030204" pitchFamily="18" charset="0"/>
                          </a:rPr>
                          <m:t>𝜕</m:t>
                        </m:r>
                        <m:r>
                          <a:rPr lang="en-US" sz="4000" i="1">
                            <a:solidFill>
                              <a:srgbClr val="FFC000"/>
                            </a:solidFill>
                            <a:latin typeface="Cambria Math" panose="02040503050406030204" pitchFamily="18" charset="0"/>
                          </a:rPr>
                          <m:t> </m:t>
                        </m:r>
                        <m:r>
                          <a:rPr lang="en-US" sz="4000" i="1">
                            <a:latin typeface="Cambria Math" panose="02040503050406030204" pitchFamily="18" charset="0"/>
                          </a:rPr>
                          <m:t>𝑐</m:t>
                        </m:r>
                        <m:acc>
                          <m:accPr>
                            <m:chr m:val="̃"/>
                            <m:ctrlPr>
                              <a:rPr lang="en-US" sz="4000" i="1">
                                <a:solidFill>
                                  <a:srgbClr val="FF0000"/>
                                </a:solidFill>
                                <a:latin typeface="Cambria Math" panose="02040503050406030204" pitchFamily="18" charset="0"/>
                              </a:rPr>
                            </m:ctrlPr>
                          </m:accPr>
                          <m:e>
                            <m:r>
                              <a:rPr lang="en-US" sz="4000" i="1">
                                <a:solidFill>
                                  <a:srgbClr val="FF0000"/>
                                </a:solidFill>
                                <a:latin typeface="Cambria Math" panose="02040503050406030204" pitchFamily="18" charset="0"/>
                              </a:rPr>
                              <m:t>𝑡</m:t>
                            </m:r>
                          </m:e>
                        </m:acc>
                      </m:den>
                    </m:f>
                    <m:r>
                      <a:rPr lang="en-US" sz="4000" i="1">
                        <a:latin typeface="Cambria Math" panose="02040503050406030204" pitchFamily="18" charset="0"/>
                      </a:rPr>
                      <m:t>+</m:t>
                    </m:r>
                    <m:f>
                      <m:fPr>
                        <m:ctrlPr>
                          <a:rPr lang="en-US" sz="4000" i="1">
                            <a:latin typeface="Cambria Math" panose="02040503050406030204" pitchFamily="18" charset="0"/>
                          </a:rPr>
                        </m:ctrlPr>
                      </m:fPr>
                      <m:num>
                        <m:r>
                          <a:rPr lang="en-US" sz="4000" i="1">
                            <a:latin typeface="Cambria Math" panose="02040503050406030204" pitchFamily="18" charset="0"/>
                          </a:rPr>
                          <m:t>𝑑</m:t>
                        </m:r>
                        <m:acc>
                          <m:accPr>
                            <m:chr m:val="̃"/>
                            <m:ctrlPr>
                              <a:rPr lang="en-US" sz="4000" b="0" i="1" smtClean="0">
                                <a:solidFill>
                                  <a:srgbClr val="FF0000"/>
                                </a:solidFill>
                                <a:latin typeface="Cambria Math" panose="02040503050406030204" pitchFamily="18" charset="0"/>
                              </a:rPr>
                            </m:ctrlPr>
                          </m:accPr>
                          <m:e>
                            <m:r>
                              <a:rPr lang="en-US" sz="4000" i="1">
                                <a:solidFill>
                                  <a:srgbClr val="FF0000"/>
                                </a:solidFill>
                                <a:latin typeface="Cambria Math" panose="02040503050406030204" pitchFamily="18" charset="0"/>
                              </a:rPr>
                              <m:t>𝑥</m:t>
                            </m:r>
                          </m:e>
                        </m:acc>
                      </m:num>
                      <m:den>
                        <m:r>
                          <a:rPr lang="en-US" sz="4000" i="1">
                            <a:latin typeface="Cambria Math" panose="02040503050406030204" pitchFamily="18" charset="0"/>
                          </a:rPr>
                          <m:t>𝑑</m:t>
                        </m:r>
                        <m:r>
                          <a:rPr lang="en-US" sz="4000" i="1">
                            <a:solidFill>
                              <a:srgbClr val="FFC000"/>
                            </a:solidFill>
                            <a:latin typeface="Cambria Math" panose="02040503050406030204" pitchFamily="18" charset="0"/>
                          </a:rPr>
                          <m:t>𝜏</m:t>
                        </m:r>
                      </m:den>
                    </m:f>
                    <m:f>
                      <m:fPr>
                        <m:ctrlPr>
                          <a:rPr lang="en-US" sz="4000" i="1">
                            <a:latin typeface="Cambria Math" panose="02040503050406030204" pitchFamily="18" charset="0"/>
                          </a:rPr>
                        </m:ctrlPr>
                      </m:fPr>
                      <m:num>
                        <m:r>
                          <a:rPr lang="en-US" sz="4000" i="1">
                            <a:latin typeface="Cambria Math" panose="02040503050406030204" pitchFamily="18" charset="0"/>
                          </a:rPr>
                          <m:t>𝜕</m:t>
                        </m:r>
                        <m:acc>
                          <m:accPr>
                            <m:chr m:val="⃗"/>
                            <m:ctrlPr>
                              <a:rPr lang="en-US" sz="4000" i="1">
                                <a:solidFill>
                                  <a:srgbClr val="7030A0"/>
                                </a:solidFill>
                                <a:latin typeface="Cambria Math" panose="02040503050406030204" pitchFamily="18" charset="0"/>
                              </a:rPr>
                            </m:ctrlPr>
                          </m:accPr>
                          <m:e>
                            <m:r>
                              <a:rPr lang="en-US" sz="4000" i="1">
                                <a:solidFill>
                                  <a:srgbClr val="7030A0"/>
                                </a:solidFill>
                                <a:latin typeface="Cambria Math" panose="02040503050406030204" pitchFamily="18" charset="0"/>
                              </a:rPr>
                              <m:t>𝑆</m:t>
                            </m:r>
                          </m:e>
                        </m:acc>
                      </m:num>
                      <m:den>
                        <m:r>
                          <a:rPr lang="en-US" sz="4000" i="1">
                            <a:latin typeface="Cambria Math" panose="02040503050406030204" pitchFamily="18" charset="0"/>
                          </a:rPr>
                          <m:t>𝜕</m:t>
                        </m:r>
                        <m:acc>
                          <m:accPr>
                            <m:chr m:val="̃"/>
                            <m:ctrlPr>
                              <a:rPr lang="en-US" sz="4000" i="1">
                                <a:solidFill>
                                  <a:srgbClr val="FF0000"/>
                                </a:solidFill>
                                <a:latin typeface="Cambria Math" panose="02040503050406030204" pitchFamily="18" charset="0"/>
                              </a:rPr>
                            </m:ctrlPr>
                          </m:accPr>
                          <m:e>
                            <m:r>
                              <a:rPr lang="en-US" sz="4000" i="1">
                                <a:solidFill>
                                  <a:srgbClr val="FF0000"/>
                                </a:solidFill>
                                <a:latin typeface="Cambria Math" panose="02040503050406030204" pitchFamily="18" charset="0"/>
                              </a:rPr>
                              <m:t>𝑥</m:t>
                            </m:r>
                          </m:e>
                        </m:acc>
                      </m:den>
                    </m:f>
                  </m:oMath>
                </a14:m>
                <a:r>
                  <a:rPr lang="en-CA" sz="4000" dirty="0"/>
                  <a:t> </a:t>
                </a:r>
              </a:p>
              <a:p>
                <a:endParaRPr lang="en-CA" sz="1600" dirty="0"/>
              </a:p>
              <a:p>
                <a:pPr/>
                <a14:m>
                  <m:oMathPara xmlns:m="http://schemas.openxmlformats.org/officeDocument/2006/math">
                    <m:oMathParaPr>
                      <m:jc m:val="left"/>
                    </m:oMathParaPr>
                    <m:oMath xmlns:m="http://schemas.openxmlformats.org/officeDocument/2006/math">
                      <m:r>
                        <a:rPr lang="en-US" sz="4000" b="0" i="1" smtClean="0">
                          <a:solidFill>
                            <a:srgbClr val="7030A0"/>
                          </a:solidFill>
                          <a:latin typeface="Cambria Math" panose="02040503050406030204" pitchFamily="18" charset="0"/>
                        </a:rPr>
                        <m:t> </m:t>
                      </m:r>
                      <m:acc>
                        <m:accPr>
                          <m:chr m:val="⃗"/>
                          <m:ctrlPr>
                            <a:rPr lang="en-US" sz="4000" i="1" smtClean="0">
                              <a:solidFill>
                                <a:srgbClr val="7030A0"/>
                              </a:solidFill>
                              <a:latin typeface="Cambria Math" panose="02040503050406030204" pitchFamily="18" charset="0"/>
                            </a:rPr>
                          </m:ctrlPr>
                        </m:accPr>
                        <m:e>
                          <m:r>
                            <a:rPr lang="en-US" sz="4000" b="0" i="1" smtClean="0">
                              <a:solidFill>
                                <a:srgbClr val="7030A0"/>
                              </a:solidFill>
                              <a:latin typeface="Cambria Math" panose="02040503050406030204" pitchFamily="18" charset="0"/>
                            </a:rPr>
                            <m:t>𝑈</m:t>
                          </m:r>
                        </m:e>
                      </m:acc>
                      <m:r>
                        <a:rPr lang="en-US" sz="4000" i="1">
                          <a:latin typeface="Cambria Math" panose="02040503050406030204" pitchFamily="18" charset="0"/>
                        </a:rPr>
                        <m:t>=</m:t>
                      </m:r>
                      <m:r>
                        <a:rPr lang="en-US" sz="4000" b="0" i="1" smtClean="0">
                          <a:latin typeface="Cambria Math" panose="02040503050406030204" pitchFamily="18" charset="0"/>
                        </a:rPr>
                        <m:t> </m:t>
                      </m:r>
                      <m:sSup>
                        <m:sSupPr>
                          <m:ctrlPr>
                            <a:rPr lang="en-US" sz="4000" b="0" i="1" smtClean="0">
                              <a:solidFill>
                                <a:srgbClr val="0070C0"/>
                              </a:solidFill>
                              <a:latin typeface="Cambria Math" panose="02040503050406030204" pitchFamily="18" charset="0"/>
                            </a:rPr>
                          </m:ctrlPr>
                        </m:sSupPr>
                        <m:e>
                          <m:r>
                            <a:rPr lang="en-US" sz="4000" i="1" smtClean="0">
                              <a:solidFill>
                                <a:srgbClr val="0070C0"/>
                              </a:solidFill>
                              <a:latin typeface="Cambria Math" panose="02040503050406030204" pitchFamily="18" charset="0"/>
                            </a:rPr>
                            <m:t>𝑈</m:t>
                          </m:r>
                        </m:e>
                        <m:sup>
                          <m:r>
                            <a:rPr lang="en-US" sz="4000" b="0" i="1" smtClean="0">
                              <a:solidFill>
                                <a:srgbClr val="0070C0"/>
                              </a:solidFill>
                              <a:latin typeface="Cambria Math" panose="02040503050406030204" pitchFamily="18" charset="0"/>
                            </a:rPr>
                            <m:t>𝑡</m:t>
                          </m:r>
                        </m:sup>
                      </m:sSup>
                      <m:r>
                        <a:rPr lang="en-US" sz="4000" b="0" i="1" smtClean="0">
                          <a:solidFill>
                            <a:srgbClr val="0070C0"/>
                          </a:solidFill>
                          <a:latin typeface="Cambria Math" panose="02040503050406030204" pitchFamily="18" charset="0"/>
                        </a:rPr>
                        <m:t>  </m:t>
                      </m:r>
                      <m:acc>
                        <m:accPr>
                          <m:chr m:val="⃗"/>
                          <m:ctrlPr>
                            <a:rPr lang="en-US" sz="4000" b="0" i="1" smtClean="0">
                              <a:solidFill>
                                <a:srgbClr val="002060"/>
                              </a:solidFill>
                              <a:latin typeface="Cambria Math" panose="02040503050406030204" pitchFamily="18" charset="0"/>
                            </a:rPr>
                          </m:ctrlPr>
                        </m:accPr>
                        <m:e>
                          <m:sSub>
                            <m:sSubPr>
                              <m:ctrlPr>
                                <a:rPr lang="en-US" sz="4000" b="0" i="1" smtClean="0">
                                  <a:solidFill>
                                    <a:srgbClr val="002060"/>
                                  </a:solidFill>
                                  <a:latin typeface="Cambria Math" panose="02040503050406030204" pitchFamily="18" charset="0"/>
                                </a:rPr>
                              </m:ctrlPr>
                            </m:sSubPr>
                            <m:e>
                              <m:r>
                                <a:rPr lang="en-US" sz="4000" i="1" smtClean="0">
                                  <a:solidFill>
                                    <a:srgbClr val="002060"/>
                                  </a:solidFill>
                                  <a:latin typeface="Cambria Math" panose="02040503050406030204" pitchFamily="18" charset="0"/>
                                </a:rPr>
                                <m:t>𝑒</m:t>
                              </m:r>
                            </m:e>
                            <m:sub>
                              <m:r>
                                <a:rPr lang="en-US" sz="4000" b="0" i="1" smtClean="0">
                                  <a:solidFill>
                                    <a:srgbClr val="002060"/>
                                  </a:solidFill>
                                  <a:latin typeface="Cambria Math" panose="02040503050406030204" pitchFamily="18" charset="0"/>
                                </a:rPr>
                                <m:t>𝑡</m:t>
                              </m:r>
                            </m:sub>
                          </m:sSub>
                        </m:e>
                      </m:acc>
                      <m:r>
                        <a:rPr lang="en-US" sz="4000" b="0" i="1" smtClean="0">
                          <a:solidFill>
                            <a:srgbClr val="002060"/>
                          </a:solidFill>
                          <a:latin typeface="Cambria Math" panose="02040503050406030204" pitchFamily="18" charset="0"/>
                        </a:rPr>
                        <m:t> </m:t>
                      </m:r>
                      <m:r>
                        <a:rPr lang="en-US" sz="4000" i="1">
                          <a:latin typeface="Cambria Math" panose="02040503050406030204" pitchFamily="18" charset="0"/>
                        </a:rPr>
                        <m:t>+</m:t>
                      </m:r>
                      <m:sSup>
                        <m:sSupPr>
                          <m:ctrlPr>
                            <a:rPr lang="en-US" sz="4000" i="1">
                              <a:solidFill>
                                <a:srgbClr val="0070C0"/>
                              </a:solidFill>
                              <a:latin typeface="Cambria Math" panose="02040503050406030204" pitchFamily="18" charset="0"/>
                            </a:rPr>
                          </m:ctrlPr>
                        </m:sSupPr>
                        <m:e>
                          <m:r>
                            <a:rPr lang="en-US" sz="4000" i="1">
                              <a:solidFill>
                                <a:srgbClr val="0070C0"/>
                              </a:solidFill>
                              <a:latin typeface="Cambria Math" panose="02040503050406030204" pitchFamily="18" charset="0"/>
                            </a:rPr>
                            <m:t>𝑈</m:t>
                          </m:r>
                        </m:e>
                        <m:sup>
                          <m:r>
                            <a:rPr lang="en-US" sz="4000" b="0" i="1" smtClean="0">
                              <a:solidFill>
                                <a:srgbClr val="0070C0"/>
                              </a:solidFill>
                              <a:latin typeface="Cambria Math" panose="02040503050406030204" pitchFamily="18" charset="0"/>
                            </a:rPr>
                            <m:t>𝑥</m:t>
                          </m:r>
                        </m:sup>
                      </m:sSup>
                      <m:acc>
                        <m:accPr>
                          <m:chr m:val="⃗"/>
                          <m:ctrlPr>
                            <a:rPr lang="en-US" sz="4000" i="1">
                              <a:solidFill>
                                <a:srgbClr val="002060"/>
                              </a:solidFill>
                              <a:latin typeface="Cambria Math" panose="02040503050406030204" pitchFamily="18" charset="0"/>
                            </a:rPr>
                          </m:ctrlPr>
                        </m:accPr>
                        <m:e>
                          <m:sSub>
                            <m:sSubPr>
                              <m:ctrlPr>
                                <a:rPr lang="en-US" sz="4000" i="1">
                                  <a:solidFill>
                                    <a:srgbClr val="002060"/>
                                  </a:solidFill>
                                  <a:latin typeface="Cambria Math" panose="02040503050406030204" pitchFamily="18" charset="0"/>
                                </a:rPr>
                              </m:ctrlPr>
                            </m:sSubPr>
                            <m:e>
                              <m:r>
                                <a:rPr lang="en-US" sz="4000" i="1">
                                  <a:solidFill>
                                    <a:srgbClr val="002060"/>
                                  </a:solidFill>
                                  <a:latin typeface="Cambria Math" panose="02040503050406030204" pitchFamily="18" charset="0"/>
                                </a:rPr>
                                <m:t>𝑒</m:t>
                              </m:r>
                            </m:e>
                            <m:sub>
                              <m:r>
                                <a:rPr lang="en-US" sz="4000" b="0" i="1" smtClean="0">
                                  <a:solidFill>
                                    <a:srgbClr val="002060"/>
                                  </a:solidFill>
                                  <a:latin typeface="Cambria Math" panose="02040503050406030204" pitchFamily="18" charset="0"/>
                                </a:rPr>
                                <m:t>𝑥</m:t>
                              </m:r>
                            </m:sub>
                          </m:sSub>
                        </m:e>
                      </m:acc>
                      <m:r>
                        <a:rPr lang="en-US" sz="4000" b="0" i="1" smtClean="0">
                          <a:solidFill>
                            <a:schemeClr val="tx1"/>
                          </a:solidFill>
                          <a:latin typeface="Cambria Math" panose="02040503050406030204" pitchFamily="18" charset="0"/>
                        </a:rPr>
                        <m:t>= </m:t>
                      </m:r>
                      <m:acc>
                        <m:accPr>
                          <m:chr m:val="̃"/>
                          <m:ctrlPr>
                            <a:rPr lang="en-US" sz="4000" b="0" i="1" smtClean="0">
                              <a:solidFill>
                                <a:srgbClr val="FF0000"/>
                              </a:solidFill>
                              <a:latin typeface="Cambria Math" panose="02040503050406030204" pitchFamily="18" charset="0"/>
                            </a:rPr>
                          </m:ctrlPr>
                        </m:accPr>
                        <m:e>
                          <m:sSup>
                            <m:sSupPr>
                              <m:ctrlPr>
                                <a:rPr lang="en-US" sz="4000" i="1">
                                  <a:solidFill>
                                    <a:srgbClr val="FF0000"/>
                                  </a:solidFill>
                                  <a:latin typeface="Cambria Math" panose="02040503050406030204" pitchFamily="18" charset="0"/>
                                </a:rPr>
                              </m:ctrlPr>
                            </m:sSupPr>
                            <m:e>
                              <m:r>
                                <a:rPr lang="en-US" sz="4000" i="1">
                                  <a:solidFill>
                                    <a:srgbClr val="FF0000"/>
                                  </a:solidFill>
                                  <a:latin typeface="Cambria Math" panose="02040503050406030204" pitchFamily="18" charset="0"/>
                                </a:rPr>
                                <m:t>𝑈</m:t>
                              </m:r>
                            </m:e>
                            <m:sup>
                              <m:r>
                                <a:rPr lang="en-US" sz="4000" i="1">
                                  <a:solidFill>
                                    <a:srgbClr val="FF0000"/>
                                  </a:solidFill>
                                  <a:latin typeface="Cambria Math" panose="02040503050406030204" pitchFamily="18" charset="0"/>
                                </a:rPr>
                                <m:t>𝑡</m:t>
                              </m:r>
                            </m:sup>
                          </m:sSup>
                        </m:e>
                      </m:acc>
                      <m:r>
                        <a:rPr lang="en-US" sz="4000" b="0" i="1" smtClean="0">
                          <a:solidFill>
                            <a:srgbClr val="FF0000"/>
                          </a:solidFill>
                          <a:latin typeface="Cambria Math" panose="02040503050406030204" pitchFamily="18" charset="0"/>
                        </a:rPr>
                        <m:t>  </m:t>
                      </m:r>
                      <m:acc>
                        <m:accPr>
                          <m:chr m:val="̃"/>
                          <m:ctrlPr>
                            <a:rPr lang="en-US" sz="4000" b="0" i="1" smtClean="0">
                              <a:solidFill>
                                <a:srgbClr val="C00000"/>
                              </a:solidFill>
                              <a:latin typeface="Cambria Math" panose="02040503050406030204" pitchFamily="18" charset="0"/>
                            </a:rPr>
                          </m:ctrlPr>
                        </m:accPr>
                        <m:e>
                          <m:acc>
                            <m:accPr>
                              <m:chr m:val="⃗"/>
                              <m:ctrlPr>
                                <a:rPr lang="en-US" sz="4000" i="1">
                                  <a:solidFill>
                                    <a:srgbClr val="C00000"/>
                                  </a:solidFill>
                                  <a:latin typeface="Cambria Math" panose="02040503050406030204" pitchFamily="18" charset="0"/>
                                </a:rPr>
                              </m:ctrlPr>
                            </m:accPr>
                            <m:e>
                              <m:sSub>
                                <m:sSubPr>
                                  <m:ctrlPr>
                                    <a:rPr lang="en-US" sz="4000" i="1">
                                      <a:solidFill>
                                        <a:srgbClr val="C00000"/>
                                      </a:solidFill>
                                      <a:latin typeface="Cambria Math" panose="02040503050406030204" pitchFamily="18" charset="0"/>
                                    </a:rPr>
                                  </m:ctrlPr>
                                </m:sSubPr>
                                <m:e>
                                  <m:r>
                                    <a:rPr lang="en-US" sz="4000" i="1">
                                      <a:solidFill>
                                        <a:srgbClr val="C00000"/>
                                      </a:solidFill>
                                      <a:latin typeface="Cambria Math" panose="02040503050406030204" pitchFamily="18" charset="0"/>
                                    </a:rPr>
                                    <m:t>𝑒</m:t>
                                  </m:r>
                                </m:e>
                                <m:sub>
                                  <m:r>
                                    <a:rPr lang="en-US" sz="4000" i="1">
                                      <a:solidFill>
                                        <a:srgbClr val="C00000"/>
                                      </a:solidFill>
                                      <a:latin typeface="Cambria Math" panose="02040503050406030204" pitchFamily="18" charset="0"/>
                                    </a:rPr>
                                    <m:t>𝑡</m:t>
                                  </m:r>
                                </m:sub>
                              </m:sSub>
                            </m:e>
                          </m:acc>
                        </m:e>
                      </m:acc>
                      <m:r>
                        <a:rPr lang="en-US" sz="4000" b="0" i="1" smtClean="0">
                          <a:solidFill>
                            <a:srgbClr val="C00000"/>
                          </a:solidFill>
                          <a:latin typeface="Cambria Math" panose="02040503050406030204" pitchFamily="18" charset="0"/>
                        </a:rPr>
                        <m:t> </m:t>
                      </m:r>
                      <m:r>
                        <a:rPr lang="en-US" sz="4000" i="1">
                          <a:latin typeface="Cambria Math" panose="02040503050406030204" pitchFamily="18" charset="0"/>
                        </a:rPr>
                        <m:t>+</m:t>
                      </m:r>
                      <m:acc>
                        <m:accPr>
                          <m:chr m:val="̃"/>
                          <m:ctrlPr>
                            <a:rPr lang="en-US" sz="4000" i="1" smtClean="0">
                              <a:solidFill>
                                <a:srgbClr val="FF0000"/>
                              </a:solidFill>
                              <a:latin typeface="Cambria Math" panose="02040503050406030204" pitchFamily="18" charset="0"/>
                            </a:rPr>
                          </m:ctrlPr>
                        </m:accPr>
                        <m:e>
                          <m:sSup>
                            <m:sSupPr>
                              <m:ctrlPr>
                                <a:rPr lang="en-US" sz="4000" i="1">
                                  <a:solidFill>
                                    <a:srgbClr val="FF0000"/>
                                  </a:solidFill>
                                  <a:latin typeface="Cambria Math" panose="02040503050406030204" pitchFamily="18" charset="0"/>
                                </a:rPr>
                              </m:ctrlPr>
                            </m:sSupPr>
                            <m:e>
                              <m:r>
                                <a:rPr lang="en-US" sz="4000" i="1">
                                  <a:solidFill>
                                    <a:srgbClr val="FF0000"/>
                                  </a:solidFill>
                                  <a:latin typeface="Cambria Math" panose="02040503050406030204" pitchFamily="18" charset="0"/>
                                </a:rPr>
                                <m:t>𝑈</m:t>
                              </m:r>
                            </m:e>
                            <m:sup>
                              <m:r>
                                <a:rPr lang="en-US" sz="4000" b="0" i="1" smtClean="0">
                                  <a:solidFill>
                                    <a:srgbClr val="FF0000"/>
                                  </a:solidFill>
                                  <a:latin typeface="Cambria Math" panose="02040503050406030204" pitchFamily="18" charset="0"/>
                                </a:rPr>
                                <m:t>𝑥</m:t>
                              </m:r>
                            </m:sup>
                          </m:sSup>
                        </m:e>
                      </m:acc>
                      <m:acc>
                        <m:accPr>
                          <m:chr m:val="̃"/>
                          <m:ctrlPr>
                            <a:rPr lang="en-US" sz="4000" i="1">
                              <a:solidFill>
                                <a:srgbClr val="C00000"/>
                              </a:solidFill>
                              <a:latin typeface="Cambria Math" panose="02040503050406030204" pitchFamily="18" charset="0"/>
                            </a:rPr>
                          </m:ctrlPr>
                        </m:accPr>
                        <m:e>
                          <m:acc>
                            <m:accPr>
                              <m:chr m:val="⃗"/>
                              <m:ctrlPr>
                                <a:rPr lang="en-US" sz="4000" i="1">
                                  <a:solidFill>
                                    <a:srgbClr val="C00000"/>
                                  </a:solidFill>
                                  <a:latin typeface="Cambria Math" panose="02040503050406030204" pitchFamily="18" charset="0"/>
                                </a:rPr>
                              </m:ctrlPr>
                            </m:accPr>
                            <m:e>
                              <m:sSub>
                                <m:sSubPr>
                                  <m:ctrlPr>
                                    <a:rPr lang="en-US" sz="4000" i="1">
                                      <a:solidFill>
                                        <a:srgbClr val="C00000"/>
                                      </a:solidFill>
                                      <a:latin typeface="Cambria Math" panose="02040503050406030204" pitchFamily="18" charset="0"/>
                                    </a:rPr>
                                  </m:ctrlPr>
                                </m:sSubPr>
                                <m:e>
                                  <m:r>
                                    <a:rPr lang="en-US" sz="4000" i="1">
                                      <a:solidFill>
                                        <a:srgbClr val="C00000"/>
                                      </a:solidFill>
                                      <a:latin typeface="Cambria Math" panose="02040503050406030204" pitchFamily="18" charset="0"/>
                                    </a:rPr>
                                    <m:t>𝑒</m:t>
                                  </m:r>
                                </m:e>
                                <m:sub>
                                  <m:r>
                                    <a:rPr lang="en-US" sz="4000" b="0" i="1" smtClean="0">
                                      <a:solidFill>
                                        <a:srgbClr val="C00000"/>
                                      </a:solidFill>
                                      <a:latin typeface="Cambria Math" panose="02040503050406030204" pitchFamily="18" charset="0"/>
                                    </a:rPr>
                                    <m:t>𝑥</m:t>
                                  </m:r>
                                </m:sub>
                              </m:sSub>
                            </m:e>
                          </m:acc>
                        </m:e>
                      </m:acc>
                    </m:oMath>
                  </m:oMathPara>
                </a14:m>
                <a:endParaRPr lang="en-CA" sz="3600" dirty="0"/>
              </a:p>
            </p:txBody>
          </p:sp>
        </mc:Choice>
        <mc:Fallback xmlns="">
          <p:sp>
            <p:nvSpPr>
              <p:cNvPr id="5" name="TextBox 4">
                <a:extLst>
                  <a:ext uri="{FF2B5EF4-FFF2-40B4-BE49-F238E27FC236}">
                    <a16:creationId xmlns:a16="http://schemas.microsoft.com/office/drawing/2014/main" id="{E019FB69-38F6-4EFE-9286-FEEFE5940DFC}"/>
                  </a:ext>
                </a:extLst>
              </p:cNvPr>
              <p:cNvSpPr txBox="1">
                <a:spLocks noRot="1" noChangeAspect="1" noMove="1" noResize="1" noEditPoints="1" noAdjustHandles="1" noChangeArrowheads="1" noChangeShapeType="1" noTextEdit="1"/>
              </p:cNvSpPr>
              <p:nvPr/>
            </p:nvSpPr>
            <p:spPr>
              <a:xfrm>
                <a:off x="0" y="161342"/>
                <a:ext cx="8295862" cy="2028569"/>
              </a:xfrm>
              <a:prstGeom prst="rect">
                <a:avLst/>
              </a:prstGeom>
              <a:blipFill>
                <a:blip r:embed="rId2"/>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57B2BDD-D57B-4964-9961-644338BA994A}"/>
                  </a:ext>
                </a:extLst>
              </p:cNvPr>
              <p:cNvSpPr txBox="1"/>
              <p:nvPr/>
            </p:nvSpPr>
            <p:spPr>
              <a:xfrm>
                <a:off x="8415129" y="427326"/>
                <a:ext cx="3608694" cy="1468992"/>
              </a:xfrm>
              <a:prstGeom prst="rect">
                <a:avLst/>
              </a:prstGeom>
              <a:noFill/>
              <a:ln w="38100">
                <a:solidFill>
                  <a:schemeClr val="tx1"/>
                </a:solidFill>
              </a:ln>
            </p:spPr>
            <p:txBody>
              <a:bodyPr wrap="square">
                <a:spAutoFit/>
              </a:bodyPr>
              <a:lstStyle/>
              <a:p>
                <a:pPr algn="ctr"/>
                <a14:m>
                  <m:oMath xmlns:m="http://schemas.openxmlformats.org/officeDocument/2006/math">
                    <m:r>
                      <a:rPr lang="en-US" sz="3200" i="1" smtClean="0">
                        <a:latin typeface="Cambria Math" panose="02040503050406030204" pitchFamily="18" charset="0"/>
                      </a:rPr>
                      <m:t>𝑐</m:t>
                    </m:r>
                    <m:acc>
                      <m:accPr>
                        <m:chr m:val="̃"/>
                        <m:ctrlPr>
                          <a:rPr lang="en-US" sz="3200" i="1">
                            <a:solidFill>
                              <a:srgbClr val="FF0000"/>
                            </a:solidFill>
                            <a:latin typeface="Cambria Math" panose="02040503050406030204" pitchFamily="18" charset="0"/>
                          </a:rPr>
                        </m:ctrlPr>
                      </m:accPr>
                      <m:e>
                        <m:r>
                          <a:rPr lang="en-US" sz="3200" i="1">
                            <a:solidFill>
                              <a:srgbClr val="FF0000"/>
                            </a:solidFill>
                            <a:latin typeface="Cambria Math" panose="02040503050406030204" pitchFamily="18" charset="0"/>
                          </a:rPr>
                          <m:t>𝑡</m:t>
                        </m:r>
                      </m:e>
                    </m:acc>
                    <m:r>
                      <a:rPr lang="en-US" sz="3200" b="0" i="1" smtClean="0">
                        <a:latin typeface="Cambria Math" panose="02040503050406030204" pitchFamily="18" charset="0"/>
                      </a:rPr>
                      <m:t>=</m:t>
                    </m:r>
                    <m:f>
                      <m:fPr>
                        <m:ctrlPr>
                          <a:rPr lang="en-US" sz="3200" i="1">
                            <a:latin typeface="Cambria Math" panose="02040503050406030204" pitchFamily="18" charset="0"/>
                          </a:rPr>
                        </m:ctrlPr>
                      </m:fPr>
                      <m:num>
                        <m:sSup>
                          <m:sSupPr>
                            <m:ctrlPr>
                              <a:rPr lang="en-US" sz="3200" i="1">
                                <a:latin typeface="Cambria Math" panose="02040503050406030204" pitchFamily="18" charset="0"/>
                              </a:rPr>
                            </m:ctrlPr>
                          </m:sSupPr>
                          <m:e>
                            <m:r>
                              <a:rPr lang="en-US" sz="3200" i="1">
                                <a:latin typeface="Cambria Math" panose="02040503050406030204" pitchFamily="18" charset="0"/>
                              </a:rPr>
                              <m:t>𝑐</m:t>
                            </m:r>
                          </m:e>
                          <m:sup>
                            <m:r>
                              <a:rPr lang="en-US" sz="3200" i="1">
                                <a:latin typeface="Cambria Math" panose="02040503050406030204" pitchFamily="18" charset="0"/>
                              </a:rPr>
                              <m:t>2</m:t>
                            </m:r>
                          </m:sup>
                        </m:sSup>
                      </m:num>
                      <m:den>
                        <m:r>
                          <a:rPr lang="en-US" sz="3200" i="1">
                            <a:latin typeface="Cambria Math" panose="02040503050406030204" pitchFamily="18" charset="0"/>
                          </a:rPr>
                          <m:t>𝛼</m:t>
                        </m:r>
                      </m:den>
                    </m:f>
                    <m:func>
                      <m:funcPr>
                        <m:ctrlPr>
                          <a:rPr lang="en-US" sz="3200" i="1">
                            <a:latin typeface="Cambria Math" panose="02040503050406030204" pitchFamily="18" charset="0"/>
                          </a:rPr>
                        </m:ctrlPr>
                      </m:funcPr>
                      <m:fName>
                        <m:r>
                          <m:rPr>
                            <m:sty m:val="p"/>
                          </m:rPr>
                          <a:rPr lang="en-US" sz="3200">
                            <a:latin typeface="Cambria Math" panose="02040503050406030204" pitchFamily="18" charset="0"/>
                          </a:rPr>
                          <m:t>arctanh</m:t>
                        </m:r>
                      </m:fName>
                      <m:e>
                        <m:d>
                          <m:dPr>
                            <m:ctrlPr>
                              <a:rPr lang="en-US" sz="3200" i="1">
                                <a:latin typeface="Cambria Math" panose="02040503050406030204" pitchFamily="18" charset="0"/>
                              </a:rPr>
                            </m:ctrlPr>
                          </m:dPr>
                          <m:e>
                            <m:f>
                              <m:fPr>
                                <m:ctrlPr>
                                  <a:rPr lang="en-US" sz="3200" i="1">
                                    <a:latin typeface="Cambria Math" panose="02040503050406030204" pitchFamily="18" charset="0"/>
                                  </a:rPr>
                                </m:ctrlPr>
                              </m:fPr>
                              <m:num>
                                <m:r>
                                  <a:rPr lang="en-US" sz="3200" i="1">
                                    <a:latin typeface="Cambria Math" panose="02040503050406030204" pitchFamily="18" charset="0"/>
                                  </a:rPr>
                                  <m:t>𝑐</m:t>
                                </m:r>
                                <m:r>
                                  <a:rPr lang="en-US" sz="3200" i="1">
                                    <a:solidFill>
                                      <a:srgbClr val="0070C0"/>
                                    </a:solidFill>
                                    <a:latin typeface="Cambria Math" panose="02040503050406030204" pitchFamily="18" charset="0"/>
                                  </a:rPr>
                                  <m:t>𝑡</m:t>
                                </m:r>
                              </m:num>
                              <m:den>
                                <m:r>
                                  <a:rPr lang="en-US" sz="3200" i="1">
                                    <a:solidFill>
                                      <a:srgbClr val="0070C0"/>
                                    </a:solidFill>
                                    <a:latin typeface="Cambria Math" panose="02040503050406030204" pitchFamily="18" charset="0"/>
                                  </a:rPr>
                                  <m:t>𝑥</m:t>
                                </m:r>
                              </m:den>
                            </m:f>
                          </m:e>
                        </m:d>
                      </m:e>
                    </m:func>
                  </m:oMath>
                </a14:m>
                <a:r>
                  <a:rPr lang="en-US" sz="3200" i="1" dirty="0">
                    <a:solidFill>
                      <a:srgbClr val="FF0000"/>
                    </a:solidFill>
                    <a:latin typeface="Cambria Math" panose="02040503050406030204" pitchFamily="18" charset="0"/>
                  </a:rPr>
                  <a:t> </a:t>
                </a:r>
              </a:p>
              <a:p>
                <a:pPr algn="ctr"/>
                <a14:m>
                  <m:oMathPara xmlns:m="http://schemas.openxmlformats.org/officeDocument/2006/math">
                    <m:oMathParaPr>
                      <m:jc m:val="centerGroup"/>
                    </m:oMathParaPr>
                    <m:oMath xmlns:m="http://schemas.openxmlformats.org/officeDocument/2006/math">
                      <m:acc>
                        <m:accPr>
                          <m:chr m:val="̃"/>
                          <m:ctrlPr>
                            <a:rPr lang="en-US" sz="3200" i="1">
                              <a:solidFill>
                                <a:srgbClr val="FF0000"/>
                              </a:solidFill>
                              <a:latin typeface="Cambria Math" panose="02040503050406030204" pitchFamily="18" charset="0"/>
                            </a:rPr>
                          </m:ctrlPr>
                        </m:accPr>
                        <m:e>
                          <m:r>
                            <a:rPr lang="en-US" sz="3200" i="1">
                              <a:solidFill>
                                <a:srgbClr val="FF0000"/>
                              </a:solidFill>
                              <a:latin typeface="Cambria Math" panose="02040503050406030204" pitchFamily="18" charset="0"/>
                            </a:rPr>
                            <m:t>𝑥</m:t>
                          </m:r>
                        </m:e>
                      </m:acc>
                      <m:r>
                        <a:rPr lang="en-US" sz="3200" b="0" i="1" smtClean="0">
                          <a:solidFill>
                            <a:schemeClr val="tx1"/>
                          </a:solidFill>
                          <a:latin typeface="Cambria Math" panose="02040503050406030204" pitchFamily="18" charset="0"/>
                        </a:rPr>
                        <m:t>=</m:t>
                      </m:r>
                      <m:rad>
                        <m:radPr>
                          <m:degHide m:val="on"/>
                          <m:ctrlPr>
                            <a:rPr lang="en-US" sz="3200" i="1">
                              <a:latin typeface="Cambria Math" panose="02040503050406030204" pitchFamily="18" charset="0"/>
                            </a:rPr>
                          </m:ctrlPr>
                        </m:radPr>
                        <m:deg/>
                        <m:e>
                          <m:sSup>
                            <m:sSupPr>
                              <m:ctrlPr>
                                <a:rPr lang="en-US" sz="3200" i="1">
                                  <a:latin typeface="Cambria Math" panose="02040503050406030204" pitchFamily="18" charset="0"/>
                                </a:rPr>
                              </m:ctrlPr>
                            </m:sSupPr>
                            <m:e>
                              <m:d>
                                <m:dPr>
                                  <m:ctrlPr>
                                    <a:rPr lang="en-US" sz="3200" i="1">
                                      <a:latin typeface="Cambria Math" panose="02040503050406030204" pitchFamily="18" charset="0"/>
                                    </a:rPr>
                                  </m:ctrlPr>
                                </m:dPr>
                                <m:e>
                                  <m:r>
                                    <a:rPr lang="en-US" sz="3200" i="1">
                                      <a:solidFill>
                                        <a:srgbClr val="0070C0"/>
                                      </a:solidFill>
                                      <a:latin typeface="Cambria Math" panose="02040503050406030204" pitchFamily="18" charset="0"/>
                                    </a:rPr>
                                    <m:t>𝑥</m:t>
                                  </m:r>
                                </m:e>
                              </m:d>
                            </m:e>
                            <m:sup>
                              <m:r>
                                <a:rPr lang="en-US" sz="3200" i="1">
                                  <a:latin typeface="Cambria Math" panose="02040503050406030204" pitchFamily="18" charset="0"/>
                                </a:rPr>
                                <m:t>2</m:t>
                              </m:r>
                            </m:sup>
                          </m:sSup>
                          <m:r>
                            <a:rPr lang="en-US" sz="3200" i="1">
                              <a:latin typeface="Cambria Math" panose="02040503050406030204" pitchFamily="18" charset="0"/>
                            </a:rPr>
                            <m:t>−</m:t>
                          </m:r>
                          <m:sSup>
                            <m:sSupPr>
                              <m:ctrlPr>
                                <a:rPr lang="en-US" sz="3200" i="1">
                                  <a:latin typeface="Cambria Math" panose="02040503050406030204" pitchFamily="18" charset="0"/>
                                </a:rPr>
                              </m:ctrlPr>
                            </m:sSupPr>
                            <m:e>
                              <m:d>
                                <m:dPr>
                                  <m:ctrlPr>
                                    <a:rPr lang="en-US" sz="3200" i="1">
                                      <a:latin typeface="Cambria Math" panose="02040503050406030204" pitchFamily="18" charset="0"/>
                                    </a:rPr>
                                  </m:ctrlPr>
                                </m:dPr>
                                <m:e>
                                  <m:r>
                                    <a:rPr lang="en-US" sz="3200" i="1">
                                      <a:latin typeface="Cambria Math" panose="02040503050406030204" pitchFamily="18" charset="0"/>
                                    </a:rPr>
                                    <m:t>𝑐</m:t>
                                  </m:r>
                                  <m:r>
                                    <a:rPr lang="en-US" sz="3200" i="1">
                                      <a:solidFill>
                                        <a:srgbClr val="0070C0"/>
                                      </a:solidFill>
                                      <a:latin typeface="Cambria Math" panose="02040503050406030204" pitchFamily="18" charset="0"/>
                                    </a:rPr>
                                    <m:t>𝑡</m:t>
                                  </m:r>
                                </m:e>
                              </m:d>
                            </m:e>
                            <m:sup>
                              <m:r>
                                <a:rPr lang="en-US" sz="3200" i="1">
                                  <a:latin typeface="Cambria Math" panose="02040503050406030204" pitchFamily="18" charset="0"/>
                                </a:rPr>
                                <m:t>2</m:t>
                              </m:r>
                            </m:sup>
                          </m:sSup>
                        </m:e>
                      </m:rad>
                    </m:oMath>
                  </m:oMathPara>
                </a14:m>
                <a:endParaRPr lang="en-CA" sz="3200" dirty="0"/>
              </a:p>
            </p:txBody>
          </p:sp>
        </mc:Choice>
        <mc:Fallback xmlns="">
          <p:sp>
            <p:nvSpPr>
              <p:cNvPr id="7" name="TextBox 6">
                <a:extLst>
                  <a:ext uri="{FF2B5EF4-FFF2-40B4-BE49-F238E27FC236}">
                    <a16:creationId xmlns:a16="http://schemas.microsoft.com/office/drawing/2014/main" id="{057B2BDD-D57B-4964-9961-644338BA994A}"/>
                  </a:ext>
                </a:extLst>
              </p:cNvPr>
              <p:cNvSpPr txBox="1">
                <a:spLocks noRot="1" noChangeAspect="1" noMove="1" noResize="1" noEditPoints="1" noAdjustHandles="1" noChangeArrowheads="1" noChangeShapeType="1" noTextEdit="1"/>
              </p:cNvSpPr>
              <p:nvPr/>
            </p:nvSpPr>
            <p:spPr>
              <a:xfrm>
                <a:off x="8415129" y="427326"/>
                <a:ext cx="3608694" cy="1468992"/>
              </a:xfrm>
              <a:prstGeom prst="rect">
                <a:avLst/>
              </a:prstGeom>
              <a:blipFill>
                <a:blip r:embed="rId3"/>
                <a:stretch>
                  <a:fillRect/>
                </a:stretch>
              </a:blipFill>
              <a:ln w="38100">
                <a:solidFill>
                  <a:schemeClr val="tx1"/>
                </a:solidFill>
              </a:ln>
            </p:spPr>
            <p:txBody>
              <a:bodyPr/>
              <a:lstStyle/>
              <a:p>
                <a:r>
                  <a:rPr lang="en-CA">
                    <a:noFill/>
                  </a:rPr>
                  <a:t> </a:t>
                </a:r>
              </a:p>
            </p:txBody>
          </p:sp>
        </mc:Fallback>
      </mc:AlternateContent>
    </p:spTree>
    <p:extLst>
      <p:ext uri="{BB962C8B-B14F-4D97-AF65-F5344CB8AC3E}">
        <p14:creationId xmlns:p14="http://schemas.microsoft.com/office/powerpoint/2010/main" val="93990334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D5AC0939-D46D-4031-9487-45F3F60DE8E7}"/>
                  </a:ext>
                </a:extLst>
              </p:cNvPr>
              <p:cNvSpPr/>
              <p:nvPr/>
            </p:nvSpPr>
            <p:spPr>
              <a:xfrm>
                <a:off x="609600" y="693278"/>
                <a:ext cx="10287000" cy="5877828"/>
              </a:xfrm>
              <a:prstGeom prst="rect">
                <a:avLst/>
              </a:prstGeom>
            </p:spPr>
            <p:txBody>
              <a:bodyPr wrap="square">
                <a:spAutoFit/>
              </a:bodyPr>
              <a:lstStyle/>
              <a:p>
                <a:pPr>
                  <a:spcAft>
                    <a:spcPts val="1200"/>
                  </a:spcAft>
                </a:pPr>
                <a14:m>
                  <m:oMathPara xmlns:m="http://schemas.openxmlformats.org/officeDocument/2006/math">
                    <m:oMathParaPr>
                      <m:jc m:val="left"/>
                    </m:oMathParaPr>
                    <m:oMath xmlns:m="http://schemas.openxmlformats.org/officeDocument/2006/math">
                      <m:acc>
                        <m:accPr>
                          <m:chr m:val="⃗"/>
                          <m:ctrlPr>
                            <a:rPr lang="en-US" sz="4800" i="1" smtClean="0">
                              <a:solidFill>
                                <a:srgbClr val="7030A0"/>
                              </a:solidFill>
                              <a:latin typeface="Cambria Math" panose="02040503050406030204" pitchFamily="18" charset="0"/>
                            </a:rPr>
                          </m:ctrlPr>
                        </m:accPr>
                        <m:e>
                          <m:r>
                            <a:rPr lang="en-US" sz="4800" b="0" i="1" smtClean="0">
                              <a:solidFill>
                                <a:srgbClr val="7030A0"/>
                              </a:solidFill>
                              <a:latin typeface="Cambria Math" panose="02040503050406030204" pitchFamily="18" charset="0"/>
                            </a:rPr>
                            <m:t>𝑅</m:t>
                          </m:r>
                        </m:e>
                      </m:acc>
                      <m:r>
                        <a:rPr lang="en-US" sz="4800" i="1">
                          <a:solidFill>
                            <a:srgbClr val="7030A0"/>
                          </a:solidFill>
                          <a:latin typeface="Cambria Math" panose="02040503050406030204" pitchFamily="18" charset="0"/>
                        </a:rPr>
                        <m:t> </m:t>
                      </m:r>
                      <m:r>
                        <a:rPr lang="en-US" sz="4800" i="1">
                          <a:latin typeface="Cambria Math" panose="02040503050406030204" pitchFamily="18" charset="0"/>
                        </a:rPr>
                        <m:t>=</m:t>
                      </m:r>
                      <m:r>
                        <a:rPr lang="en-US" sz="4800" b="0" i="1" smtClean="0">
                          <a:solidFill>
                            <a:srgbClr val="0070C0"/>
                          </a:solidFill>
                          <a:latin typeface="Cambria Math" panose="02040503050406030204" pitchFamily="18" charset="0"/>
                        </a:rPr>
                        <m:t>𝑥</m:t>
                      </m:r>
                      <m:acc>
                        <m:accPr>
                          <m:chr m:val="⃗"/>
                          <m:ctrlPr>
                            <a:rPr lang="en-US" sz="4800" i="1">
                              <a:solidFill>
                                <a:srgbClr val="002060"/>
                              </a:solidFill>
                              <a:latin typeface="Cambria Math" panose="02040503050406030204" pitchFamily="18" charset="0"/>
                            </a:rPr>
                          </m:ctrlPr>
                        </m:accPr>
                        <m:e>
                          <m:sSub>
                            <m:sSubPr>
                              <m:ctrlPr>
                                <a:rPr lang="en-US" sz="4800" i="1">
                                  <a:solidFill>
                                    <a:srgbClr val="002060"/>
                                  </a:solidFill>
                                  <a:latin typeface="Cambria Math" panose="02040503050406030204" pitchFamily="18" charset="0"/>
                                </a:rPr>
                              </m:ctrlPr>
                            </m:sSubPr>
                            <m:e>
                              <m:r>
                                <a:rPr lang="en-US" sz="4800" i="1">
                                  <a:solidFill>
                                    <a:srgbClr val="002060"/>
                                  </a:solidFill>
                                  <a:latin typeface="Cambria Math" panose="02040503050406030204" pitchFamily="18" charset="0"/>
                                </a:rPr>
                                <m:t>𝑒</m:t>
                              </m:r>
                            </m:e>
                            <m:sub>
                              <m:r>
                                <a:rPr lang="en-US" sz="4800" b="0" i="1" smtClean="0">
                                  <a:solidFill>
                                    <a:srgbClr val="002060"/>
                                  </a:solidFill>
                                  <a:latin typeface="Cambria Math" panose="02040503050406030204" pitchFamily="18" charset="0"/>
                                </a:rPr>
                                <m:t>𝑥</m:t>
                              </m:r>
                            </m:sub>
                          </m:sSub>
                        </m:e>
                      </m:acc>
                      <m:r>
                        <a:rPr lang="en-US" sz="4800" i="1">
                          <a:latin typeface="Cambria Math" panose="02040503050406030204" pitchFamily="18" charset="0"/>
                        </a:rPr>
                        <m:t>+</m:t>
                      </m:r>
                      <m:r>
                        <a:rPr lang="en-US" sz="4800" b="0" i="1" smtClean="0">
                          <a:solidFill>
                            <a:srgbClr val="0070C0"/>
                          </a:solidFill>
                          <a:latin typeface="Cambria Math" panose="02040503050406030204" pitchFamily="18" charset="0"/>
                        </a:rPr>
                        <m:t>𝑦</m:t>
                      </m:r>
                      <m:acc>
                        <m:accPr>
                          <m:chr m:val="⃗"/>
                          <m:ctrlPr>
                            <a:rPr lang="en-US" sz="4800" i="1">
                              <a:solidFill>
                                <a:srgbClr val="002060"/>
                              </a:solidFill>
                              <a:latin typeface="Cambria Math" panose="02040503050406030204" pitchFamily="18" charset="0"/>
                            </a:rPr>
                          </m:ctrlPr>
                        </m:accPr>
                        <m:e>
                          <m:sSub>
                            <m:sSubPr>
                              <m:ctrlPr>
                                <a:rPr lang="en-US" sz="4800" i="1">
                                  <a:solidFill>
                                    <a:srgbClr val="002060"/>
                                  </a:solidFill>
                                  <a:latin typeface="Cambria Math" panose="02040503050406030204" pitchFamily="18" charset="0"/>
                                </a:rPr>
                              </m:ctrlPr>
                            </m:sSubPr>
                            <m:e>
                              <m:r>
                                <a:rPr lang="en-US" sz="4800" i="1">
                                  <a:solidFill>
                                    <a:srgbClr val="002060"/>
                                  </a:solidFill>
                                  <a:latin typeface="Cambria Math" panose="02040503050406030204" pitchFamily="18" charset="0"/>
                                </a:rPr>
                                <m:t>𝑒</m:t>
                              </m:r>
                            </m:e>
                            <m:sub>
                              <m:r>
                                <a:rPr lang="en-US" sz="4800" b="0" i="1" smtClean="0">
                                  <a:solidFill>
                                    <a:srgbClr val="002060"/>
                                  </a:solidFill>
                                  <a:latin typeface="Cambria Math" panose="02040503050406030204" pitchFamily="18" charset="0"/>
                                </a:rPr>
                                <m:t>𝑦</m:t>
                              </m:r>
                            </m:sub>
                          </m:sSub>
                        </m:e>
                      </m:acc>
                      <m:r>
                        <a:rPr lang="en-US" sz="4800" b="0" i="1" smtClean="0">
                          <a:solidFill>
                            <a:schemeClr val="tx1"/>
                          </a:solidFill>
                          <a:latin typeface="Cambria Math" panose="02040503050406030204" pitchFamily="18" charset="0"/>
                        </a:rPr>
                        <m:t>=   </m:t>
                      </m:r>
                      <m:d>
                        <m:dPr>
                          <m:begChr m:val="["/>
                          <m:endChr m:val="]"/>
                          <m:ctrlPr>
                            <a:rPr lang="en-US" sz="4800" i="1">
                              <a:latin typeface="Cambria Math" panose="02040503050406030204" pitchFamily="18" charset="0"/>
                              <a:ea typeface="Cambria Math" panose="02040503050406030204" pitchFamily="18" charset="0"/>
                            </a:rPr>
                          </m:ctrlPr>
                        </m:dPr>
                        <m:e>
                          <m:acc>
                            <m:accPr>
                              <m:chr m:val="⃗"/>
                              <m:ctrlPr>
                                <a:rPr lang="en-US" sz="4800" i="1">
                                  <a:solidFill>
                                    <a:srgbClr val="002060"/>
                                  </a:solidFill>
                                  <a:latin typeface="Cambria Math" panose="02040503050406030204" pitchFamily="18" charset="0"/>
                                  <a:ea typeface="Cambria Math" panose="02040503050406030204" pitchFamily="18" charset="0"/>
                                </a:rPr>
                              </m:ctrlPr>
                            </m:accPr>
                            <m:e>
                              <m:sSub>
                                <m:sSubPr>
                                  <m:ctrlPr>
                                    <a:rPr lang="en-US" sz="4800" i="1">
                                      <a:solidFill>
                                        <a:srgbClr val="002060"/>
                                      </a:solidFill>
                                      <a:latin typeface="Cambria Math" panose="02040503050406030204" pitchFamily="18" charset="0"/>
                                      <a:ea typeface="Cambria Math" panose="02040503050406030204" pitchFamily="18" charset="0"/>
                                    </a:rPr>
                                  </m:ctrlPr>
                                </m:sSubPr>
                                <m:e>
                                  <m:r>
                                    <a:rPr lang="en-US" sz="4800" i="1">
                                      <a:solidFill>
                                        <a:srgbClr val="002060"/>
                                      </a:solidFill>
                                      <a:latin typeface="Cambria Math" panose="02040503050406030204" pitchFamily="18" charset="0"/>
                                      <a:ea typeface="Cambria Math" panose="02040503050406030204" pitchFamily="18" charset="0"/>
                                    </a:rPr>
                                    <m:t>𝑒</m:t>
                                  </m:r>
                                </m:e>
                                <m:sub>
                                  <m:r>
                                    <a:rPr lang="en-US" sz="4800" b="0" i="1" smtClean="0">
                                      <a:solidFill>
                                        <a:srgbClr val="002060"/>
                                      </a:solidFill>
                                      <a:latin typeface="Cambria Math" panose="02040503050406030204" pitchFamily="18" charset="0"/>
                                      <a:ea typeface="Cambria Math" panose="02040503050406030204" pitchFamily="18" charset="0"/>
                                    </a:rPr>
                                    <m:t>𝑥</m:t>
                                  </m:r>
                                </m:sub>
                              </m:sSub>
                            </m:e>
                          </m:acc>
                          <m:r>
                            <a:rPr lang="en-US" sz="4800" i="1">
                              <a:solidFill>
                                <a:srgbClr val="002060"/>
                              </a:solidFill>
                              <a:latin typeface="Cambria Math" panose="02040503050406030204" pitchFamily="18" charset="0"/>
                              <a:ea typeface="Cambria Math" panose="02040503050406030204" pitchFamily="18" charset="0"/>
                            </a:rPr>
                            <m:t>   </m:t>
                          </m:r>
                          <m:acc>
                            <m:accPr>
                              <m:chr m:val="⃗"/>
                              <m:ctrlPr>
                                <a:rPr lang="en-US" sz="4800" i="1">
                                  <a:solidFill>
                                    <a:srgbClr val="002060"/>
                                  </a:solidFill>
                                  <a:latin typeface="Cambria Math" panose="02040503050406030204" pitchFamily="18" charset="0"/>
                                  <a:ea typeface="Cambria Math" panose="02040503050406030204" pitchFamily="18" charset="0"/>
                                </a:rPr>
                              </m:ctrlPr>
                            </m:accPr>
                            <m:e>
                              <m:sSub>
                                <m:sSubPr>
                                  <m:ctrlPr>
                                    <a:rPr lang="en-US" sz="4800" i="1">
                                      <a:solidFill>
                                        <a:srgbClr val="002060"/>
                                      </a:solidFill>
                                      <a:latin typeface="Cambria Math" panose="02040503050406030204" pitchFamily="18" charset="0"/>
                                      <a:ea typeface="Cambria Math" panose="02040503050406030204" pitchFamily="18" charset="0"/>
                                    </a:rPr>
                                  </m:ctrlPr>
                                </m:sSubPr>
                                <m:e>
                                  <m:r>
                                    <a:rPr lang="en-US" sz="4800" i="1">
                                      <a:solidFill>
                                        <a:srgbClr val="002060"/>
                                      </a:solidFill>
                                      <a:latin typeface="Cambria Math" panose="02040503050406030204" pitchFamily="18" charset="0"/>
                                      <a:ea typeface="Cambria Math" panose="02040503050406030204" pitchFamily="18" charset="0"/>
                                    </a:rPr>
                                    <m:t>𝑒</m:t>
                                  </m:r>
                                </m:e>
                                <m:sub>
                                  <m:r>
                                    <a:rPr lang="en-US" sz="4800" b="0" i="1" smtClean="0">
                                      <a:solidFill>
                                        <a:srgbClr val="002060"/>
                                      </a:solidFill>
                                      <a:latin typeface="Cambria Math" panose="02040503050406030204" pitchFamily="18" charset="0"/>
                                      <a:ea typeface="Cambria Math" panose="02040503050406030204" pitchFamily="18" charset="0"/>
                                    </a:rPr>
                                    <m:t>𝑦</m:t>
                                  </m:r>
                                </m:sub>
                              </m:sSub>
                            </m:e>
                          </m:acc>
                        </m:e>
                      </m:d>
                      <m:d>
                        <m:dPr>
                          <m:begChr m:val="["/>
                          <m:endChr m:val="]"/>
                          <m:ctrlPr>
                            <a:rPr lang="en-US" sz="4800" i="1">
                              <a:latin typeface="Cambria Math" panose="02040503050406030204" pitchFamily="18" charset="0"/>
                              <a:ea typeface="Cambria Math" panose="02040503050406030204" pitchFamily="18" charset="0"/>
                            </a:rPr>
                          </m:ctrlPr>
                        </m:dPr>
                        <m:e>
                          <m:eqArr>
                            <m:eqArrPr>
                              <m:ctrlPr>
                                <a:rPr lang="en-US" sz="4800" i="1">
                                  <a:solidFill>
                                    <a:srgbClr val="0070C0"/>
                                  </a:solidFill>
                                  <a:latin typeface="Cambria Math" panose="02040503050406030204" pitchFamily="18" charset="0"/>
                                  <a:ea typeface="Cambria Math" panose="02040503050406030204" pitchFamily="18" charset="0"/>
                                </a:rPr>
                              </m:ctrlPr>
                            </m:eqArrPr>
                            <m:e>
                              <m:r>
                                <a:rPr lang="en-US" sz="4800" b="0" i="1" smtClean="0">
                                  <a:solidFill>
                                    <a:srgbClr val="0070C0"/>
                                  </a:solidFill>
                                  <a:latin typeface="Cambria Math" panose="02040503050406030204" pitchFamily="18" charset="0"/>
                                </a:rPr>
                                <m:t>𝑥</m:t>
                              </m:r>
                            </m:e>
                            <m:e>
                              <m:r>
                                <a:rPr lang="en-US" sz="4800" b="0" i="1" smtClean="0">
                                  <a:solidFill>
                                    <a:srgbClr val="0070C0"/>
                                  </a:solidFill>
                                  <a:latin typeface="Cambria Math" panose="02040503050406030204" pitchFamily="18" charset="0"/>
                                </a:rPr>
                                <m:t>𝑦</m:t>
                              </m:r>
                            </m:e>
                          </m:eqArr>
                        </m:e>
                      </m:d>
                    </m:oMath>
                  </m:oMathPara>
                </a14:m>
                <a:endParaRPr lang="en-CA" sz="4800" dirty="0"/>
              </a:p>
              <a:p>
                <a:pPr>
                  <a:spcAft>
                    <a:spcPts val="1200"/>
                  </a:spcAft>
                </a:pPr>
                <a:r>
                  <a:rPr lang="en-US" sz="4800" dirty="0"/>
                  <a:t>                             </a:t>
                </a:r>
                <a14:m>
                  <m:oMath xmlns:m="http://schemas.openxmlformats.org/officeDocument/2006/math">
                    <m:r>
                      <a:rPr lang="en-US" sz="4800" i="1">
                        <a:latin typeface="Cambria Math" panose="02040503050406030204" pitchFamily="18" charset="0"/>
                      </a:rPr>
                      <m:t>=</m:t>
                    </m:r>
                    <m:d>
                      <m:dPr>
                        <m:begChr m:val="["/>
                        <m:endChr m:val="]"/>
                        <m:ctrlPr>
                          <a:rPr lang="en-US" sz="4800" i="1">
                            <a:latin typeface="Cambria Math" panose="02040503050406030204" pitchFamily="18" charset="0"/>
                            <a:ea typeface="Cambria Math" panose="02040503050406030204" pitchFamily="18" charset="0"/>
                          </a:rPr>
                        </m:ctrlPr>
                      </m:dPr>
                      <m:e>
                        <m:acc>
                          <m:accPr>
                            <m:chr m:val="⃗"/>
                            <m:ctrlPr>
                              <a:rPr lang="en-US" sz="4800" i="1">
                                <a:solidFill>
                                  <a:srgbClr val="002060"/>
                                </a:solidFill>
                                <a:latin typeface="Cambria Math" panose="02040503050406030204" pitchFamily="18" charset="0"/>
                                <a:ea typeface="Cambria Math" panose="02040503050406030204" pitchFamily="18" charset="0"/>
                              </a:rPr>
                            </m:ctrlPr>
                          </m:accPr>
                          <m:e>
                            <m:sSub>
                              <m:sSubPr>
                                <m:ctrlPr>
                                  <a:rPr lang="en-US" sz="4800" i="1">
                                    <a:solidFill>
                                      <a:srgbClr val="002060"/>
                                    </a:solidFill>
                                    <a:latin typeface="Cambria Math" panose="02040503050406030204" pitchFamily="18" charset="0"/>
                                    <a:ea typeface="Cambria Math" panose="02040503050406030204" pitchFamily="18" charset="0"/>
                                  </a:rPr>
                                </m:ctrlPr>
                              </m:sSubPr>
                              <m:e>
                                <m:r>
                                  <a:rPr lang="en-US" sz="4800" i="1">
                                    <a:solidFill>
                                      <a:srgbClr val="002060"/>
                                    </a:solidFill>
                                    <a:latin typeface="Cambria Math" panose="02040503050406030204" pitchFamily="18" charset="0"/>
                                    <a:ea typeface="Cambria Math" panose="02040503050406030204" pitchFamily="18" charset="0"/>
                                  </a:rPr>
                                  <m:t>𝑒</m:t>
                                </m:r>
                              </m:e>
                              <m:sub>
                                <m:r>
                                  <a:rPr lang="en-US" sz="4800" i="1">
                                    <a:solidFill>
                                      <a:srgbClr val="002060"/>
                                    </a:solidFill>
                                    <a:latin typeface="Cambria Math" panose="02040503050406030204" pitchFamily="18" charset="0"/>
                                    <a:ea typeface="Cambria Math" panose="02040503050406030204" pitchFamily="18" charset="0"/>
                                  </a:rPr>
                                  <m:t>𝑥</m:t>
                                </m:r>
                              </m:sub>
                            </m:sSub>
                          </m:e>
                        </m:acc>
                        <m:r>
                          <a:rPr lang="en-US" sz="4800" i="1">
                            <a:solidFill>
                              <a:srgbClr val="002060"/>
                            </a:solidFill>
                            <a:latin typeface="Cambria Math" panose="02040503050406030204" pitchFamily="18" charset="0"/>
                            <a:ea typeface="Cambria Math" panose="02040503050406030204" pitchFamily="18" charset="0"/>
                          </a:rPr>
                          <m:t>   </m:t>
                        </m:r>
                        <m:acc>
                          <m:accPr>
                            <m:chr m:val="⃗"/>
                            <m:ctrlPr>
                              <a:rPr lang="en-US" sz="4800" i="1">
                                <a:solidFill>
                                  <a:srgbClr val="002060"/>
                                </a:solidFill>
                                <a:latin typeface="Cambria Math" panose="02040503050406030204" pitchFamily="18" charset="0"/>
                                <a:ea typeface="Cambria Math" panose="02040503050406030204" pitchFamily="18" charset="0"/>
                              </a:rPr>
                            </m:ctrlPr>
                          </m:accPr>
                          <m:e>
                            <m:sSub>
                              <m:sSubPr>
                                <m:ctrlPr>
                                  <a:rPr lang="en-US" sz="4800" i="1">
                                    <a:solidFill>
                                      <a:srgbClr val="002060"/>
                                    </a:solidFill>
                                    <a:latin typeface="Cambria Math" panose="02040503050406030204" pitchFamily="18" charset="0"/>
                                    <a:ea typeface="Cambria Math" panose="02040503050406030204" pitchFamily="18" charset="0"/>
                                  </a:rPr>
                                </m:ctrlPr>
                              </m:sSubPr>
                              <m:e>
                                <m:r>
                                  <a:rPr lang="en-US" sz="4800" i="1">
                                    <a:solidFill>
                                      <a:srgbClr val="002060"/>
                                    </a:solidFill>
                                    <a:latin typeface="Cambria Math" panose="02040503050406030204" pitchFamily="18" charset="0"/>
                                    <a:ea typeface="Cambria Math" panose="02040503050406030204" pitchFamily="18" charset="0"/>
                                  </a:rPr>
                                  <m:t>𝑒</m:t>
                                </m:r>
                              </m:e>
                              <m:sub>
                                <m:r>
                                  <a:rPr lang="en-US" sz="4800" i="1">
                                    <a:solidFill>
                                      <a:srgbClr val="002060"/>
                                    </a:solidFill>
                                    <a:latin typeface="Cambria Math" panose="02040503050406030204" pitchFamily="18" charset="0"/>
                                    <a:ea typeface="Cambria Math" panose="02040503050406030204" pitchFamily="18" charset="0"/>
                                  </a:rPr>
                                  <m:t>𝑦</m:t>
                                </m:r>
                              </m:sub>
                            </m:sSub>
                          </m:e>
                        </m:acc>
                      </m:e>
                    </m:d>
                    <m:d>
                      <m:dPr>
                        <m:begChr m:val="["/>
                        <m:endChr m:val="]"/>
                        <m:ctrlPr>
                          <a:rPr lang="en-US" sz="4800" b="0" i="1" smtClean="0">
                            <a:solidFill>
                              <a:schemeClr val="tx1"/>
                            </a:solidFill>
                            <a:latin typeface="Cambria Math" panose="02040503050406030204" pitchFamily="18" charset="0"/>
                            <a:ea typeface="Cambria Math" panose="02040503050406030204" pitchFamily="18" charset="0"/>
                          </a:rPr>
                        </m:ctrlPr>
                      </m:dPr>
                      <m:e>
                        <m:m>
                          <m:mPr>
                            <m:mcs>
                              <m:mc>
                                <m:mcPr>
                                  <m:count m:val="2"/>
                                  <m:mcJc m:val="center"/>
                                </m:mcPr>
                              </m:mc>
                            </m:mcs>
                            <m:ctrlPr>
                              <a:rPr lang="en-US" sz="4800" i="1">
                                <a:solidFill>
                                  <a:schemeClr val="tx1"/>
                                </a:solidFill>
                                <a:latin typeface="Cambria Math" panose="02040503050406030204" pitchFamily="18" charset="0"/>
                                <a:ea typeface="Cambria Math" panose="02040503050406030204" pitchFamily="18" charset="0"/>
                              </a:rPr>
                            </m:ctrlPr>
                          </m:mPr>
                          <m:mr>
                            <m:e>
                              <m:r>
                                <m:rPr>
                                  <m:brk m:alnAt="7"/>
                                </m:rPr>
                                <a:rPr lang="en-US" sz="4800" b="0" i="1" smtClean="0">
                                  <a:solidFill>
                                    <a:schemeClr val="tx1"/>
                                  </a:solidFill>
                                  <a:latin typeface="Cambria Math" panose="02040503050406030204" pitchFamily="18" charset="0"/>
                                  <a:ea typeface="Cambria Math" panose="02040503050406030204" pitchFamily="18" charset="0"/>
                                </a:rPr>
                                <m:t>1</m:t>
                              </m:r>
                            </m:e>
                            <m:e>
                              <m:r>
                                <a:rPr lang="en-US" sz="4800" b="0" i="1" smtClean="0">
                                  <a:solidFill>
                                    <a:schemeClr val="tx1"/>
                                  </a:solidFill>
                                  <a:latin typeface="Cambria Math" panose="02040503050406030204" pitchFamily="18" charset="0"/>
                                  <a:ea typeface="Cambria Math" panose="02040503050406030204" pitchFamily="18" charset="0"/>
                                </a:rPr>
                                <m:t>0</m:t>
                              </m:r>
                            </m:e>
                          </m:mr>
                          <m:mr>
                            <m:e>
                              <m:r>
                                <a:rPr lang="en-US" sz="4800" b="0" i="1" smtClean="0">
                                  <a:solidFill>
                                    <a:schemeClr val="tx1"/>
                                  </a:solidFill>
                                  <a:latin typeface="Cambria Math" panose="02040503050406030204" pitchFamily="18" charset="0"/>
                                  <a:ea typeface="Cambria Math" panose="02040503050406030204" pitchFamily="18" charset="0"/>
                                </a:rPr>
                                <m:t>0</m:t>
                              </m:r>
                            </m:e>
                            <m:e>
                              <m:r>
                                <a:rPr lang="en-US" sz="4800" b="0" i="1" smtClean="0">
                                  <a:solidFill>
                                    <a:schemeClr val="tx1"/>
                                  </a:solidFill>
                                  <a:latin typeface="Cambria Math" panose="02040503050406030204" pitchFamily="18" charset="0"/>
                                  <a:ea typeface="Cambria Math" panose="02040503050406030204" pitchFamily="18" charset="0"/>
                                </a:rPr>
                                <m:t>1</m:t>
                              </m:r>
                            </m:e>
                          </m:mr>
                        </m:m>
                      </m:e>
                    </m:d>
                    <m:d>
                      <m:dPr>
                        <m:begChr m:val="["/>
                        <m:endChr m:val="]"/>
                        <m:ctrlPr>
                          <a:rPr lang="en-US" sz="4800" i="1">
                            <a:latin typeface="Cambria Math" panose="02040503050406030204" pitchFamily="18" charset="0"/>
                            <a:ea typeface="Cambria Math" panose="02040503050406030204" pitchFamily="18" charset="0"/>
                          </a:rPr>
                        </m:ctrlPr>
                      </m:dPr>
                      <m:e>
                        <m:eqArr>
                          <m:eqArrPr>
                            <m:ctrlPr>
                              <a:rPr lang="en-US" sz="4800" i="1">
                                <a:solidFill>
                                  <a:srgbClr val="0070C0"/>
                                </a:solidFill>
                                <a:latin typeface="Cambria Math" panose="02040503050406030204" pitchFamily="18" charset="0"/>
                                <a:ea typeface="Cambria Math" panose="02040503050406030204" pitchFamily="18" charset="0"/>
                              </a:rPr>
                            </m:ctrlPr>
                          </m:eqArrPr>
                          <m:e>
                            <m:r>
                              <a:rPr lang="en-US" sz="4800" i="1">
                                <a:solidFill>
                                  <a:srgbClr val="0070C0"/>
                                </a:solidFill>
                                <a:latin typeface="Cambria Math" panose="02040503050406030204" pitchFamily="18" charset="0"/>
                              </a:rPr>
                              <m:t>𝑥</m:t>
                            </m:r>
                          </m:e>
                          <m:e>
                            <m:r>
                              <a:rPr lang="en-US" sz="4800" i="1">
                                <a:solidFill>
                                  <a:srgbClr val="0070C0"/>
                                </a:solidFill>
                                <a:latin typeface="Cambria Math" panose="02040503050406030204" pitchFamily="18" charset="0"/>
                              </a:rPr>
                              <m:t>𝑦</m:t>
                            </m:r>
                          </m:e>
                        </m:eqArr>
                      </m:e>
                    </m:d>
                  </m:oMath>
                </a14:m>
                <a:endParaRPr lang="en-CA" sz="4800" dirty="0"/>
              </a:p>
              <a:p>
                <a:pPr>
                  <a:spcAft>
                    <a:spcPts val="1200"/>
                  </a:spcAft>
                </a:pPr>
                <a:r>
                  <a:rPr lang="en-US" sz="4800" dirty="0"/>
                  <a:t>              </a:t>
                </a:r>
                <a14:m>
                  <m:oMath xmlns:m="http://schemas.openxmlformats.org/officeDocument/2006/math">
                    <m:r>
                      <a:rPr lang="en-US" sz="4800" i="1">
                        <a:latin typeface="Cambria Math" panose="02040503050406030204" pitchFamily="18" charset="0"/>
                      </a:rPr>
                      <m:t>=</m:t>
                    </m:r>
                    <m:d>
                      <m:dPr>
                        <m:begChr m:val="["/>
                        <m:endChr m:val="]"/>
                        <m:ctrlPr>
                          <a:rPr lang="en-US" sz="4800" i="1">
                            <a:latin typeface="Cambria Math" panose="02040503050406030204" pitchFamily="18" charset="0"/>
                            <a:ea typeface="Cambria Math" panose="02040503050406030204" pitchFamily="18" charset="0"/>
                          </a:rPr>
                        </m:ctrlPr>
                      </m:dPr>
                      <m:e>
                        <m:acc>
                          <m:accPr>
                            <m:chr m:val="⃗"/>
                            <m:ctrlPr>
                              <a:rPr lang="en-US" sz="4800" i="1">
                                <a:solidFill>
                                  <a:srgbClr val="002060"/>
                                </a:solidFill>
                                <a:latin typeface="Cambria Math" panose="02040503050406030204" pitchFamily="18" charset="0"/>
                                <a:ea typeface="Cambria Math" panose="02040503050406030204" pitchFamily="18" charset="0"/>
                              </a:rPr>
                            </m:ctrlPr>
                          </m:accPr>
                          <m:e>
                            <m:sSub>
                              <m:sSubPr>
                                <m:ctrlPr>
                                  <a:rPr lang="en-US" sz="4800" i="1">
                                    <a:solidFill>
                                      <a:srgbClr val="002060"/>
                                    </a:solidFill>
                                    <a:latin typeface="Cambria Math" panose="02040503050406030204" pitchFamily="18" charset="0"/>
                                    <a:ea typeface="Cambria Math" panose="02040503050406030204" pitchFamily="18" charset="0"/>
                                  </a:rPr>
                                </m:ctrlPr>
                              </m:sSubPr>
                              <m:e>
                                <m:r>
                                  <a:rPr lang="en-US" sz="4800" i="1">
                                    <a:solidFill>
                                      <a:srgbClr val="002060"/>
                                    </a:solidFill>
                                    <a:latin typeface="Cambria Math" panose="02040503050406030204" pitchFamily="18" charset="0"/>
                                    <a:ea typeface="Cambria Math" panose="02040503050406030204" pitchFamily="18" charset="0"/>
                                  </a:rPr>
                                  <m:t>𝑒</m:t>
                                </m:r>
                              </m:e>
                              <m:sub>
                                <m:r>
                                  <a:rPr lang="en-US" sz="4800" i="1">
                                    <a:solidFill>
                                      <a:srgbClr val="002060"/>
                                    </a:solidFill>
                                    <a:latin typeface="Cambria Math" panose="02040503050406030204" pitchFamily="18" charset="0"/>
                                    <a:ea typeface="Cambria Math" panose="02040503050406030204" pitchFamily="18" charset="0"/>
                                  </a:rPr>
                                  <m:t>𝑥</m:t>
                                </m:r>
                              </m:sub>
                            </m:sSub>
                          </m:e>
                        </m:acc>
                        <m:r>
                          <a:rPr lang="en-US" sz="4800" i="1">
                            <a:solidFill>
                              <a:srgbClr val="002060"/>
                            </a:solidFill>
                            <a:latin typeface="Cambria Math" panose="02040503050406030204" pitchFamily="18" charset="0"/>
                            <a:ea typeface="Cambria Math" panose="02040503050406030204" pitchFamily="18" charset="0"/>
                          </a:rPr>
                          <m:t>   </m:t>
                        </m:r>
                        <m:acc>
                          <m:accPr>
                            <m:chr m:val="⃗"/>
                            <m:ctrlPr>
                              <a:rPr lang="en-US" sz="4800" i="1">
                                <a:solidFill>
                                  <a:srgbClr val="002060"/>
                                </a:solidFill>
                                <a:latin typeface="Cambria Math" panose="02040503050406030204" pitchFamily="18" charset="0"/>
                                <a:ea typeface="Cambria Math" panose="02040503050406030204" pitchFamily="18" charset="0"/>
                              </a:rPr>
                            </m:ctrlPr>
                          </m:accPr>
                          <m:e>
                            <m:sSub>
                              <m:sSubPr>
                                <m:ctrlPr>
                                  <a:rPr lang="en-US" sz="4800" i="1">
                                    <a:solidFill>
                                      <a:srgbClr val="002060"/>
                                    </a:solidFill>
                                    <a:latin typeface="Cambria Math" panose="02040503050406030204" pitchFamily="18" charset="0"/>
                                    <a:ea typeface="Cambria Math" panose="02040503050406030204" pitchFamily="18" charset="0"/>
                                  </a:rPr>
                                </m:ctrlPr>
                              </m:sSubPr>
                              <m:e>
                                <m:r>
                                  <a:rPr lang="en-US" sz="4800" i="1">
                                    <a:solidFill>
                                      <a:srgbClr val="002060"/>
                                    </a:solidFill>
                                    <a:latin typeface="Cambria Math" panose="02040503050406030204" pitchFamily="18" charset="0"/>
                                    <a:ea typeface="Cambria Math" panose="02040503050406030204" pitchFamily="18" charset="0"/>
                                  </a:rPr>
                                  <m:t>𝑒</m:t>
                                </m:r>
                              </m:e>
                              <m:sub>
                                <m:r>
                                  <a:rPr lang="en-US" sz="4800" i="1">
                                    <a:solidFill>
                                      <a:srgbClr val="002060"/>
                                    </a:solidFill>
                                    <a:latin typeface="Cambria Math" panose="02040503050406030204" pitchFamily="18" charset="0"/>
                                    <a:ea typeface="Cambria Math" panose="02040503050406030204" pitchFamily="18" charset="0"/>
                                  </a:rPr>
                                  <m:t>𝑦</m:t>
                                </m:r>
                              </m:sub>
                            </m:sSub>
                          </m:e>
                        </m:acc>
                      </m:e>
                    </m:d>
                    <m:d>
                      <m:dPr>
                        <m:begChr m:val="["/>
                        <m:endChr m:val="]"/>
                        <m:ctrlPr>
                          <a:rPr lang="en-US" sz="4800" b="0" i="1" smtClean="0">
                            <a:solidFill>
                              <a:schemeClr val="tx1"/>
                            </a:solidFill>
                            <a:latin typeface="Cambria Math" panose="02040503050406030204" pitchFamily="18" charset="0"/>
                          </a:rPr>
                        </m:ctrlPr>
                      </m:dPr>
                      <m:e>
                        <m:m>
                          <m:mPr>
                            <m:mcs>
                              <m:mc>
                                <m:mcPr>
                                  <m:count m:val="2"/>
                                  <m:mcJc m:val="center"/>
                                </m:mcPr>
                              </m:mc>
                            </m:mcs>
                            <m:ctrlPr>
                              <a:rPr lang="en-US" sz="4800" b="0" i="1" smtClean="0">
                                <a:solidFill>
                                  <a:schemeClr val="tx1"/>
                                </a:solidFill>
                                <a:latin typeface="Cambria Math" panose="02040503050406030204" pitchFamily="18" charset="0"/>
                              </a:rPr>
                            </m:ctrlPr>
                          </m:mPr>
                          <m:mr>
                            <m:e>
                              <m:r>
                                <a:rPr lang="en-US" sz="4800" b="0" i="1" smtClean="0">
                                  <a:solidFill>
                                    <a:schemeClr val="tx1"/>
                                  </a:solidFill>
                                  <a:latin typeface="Cambria Math" panose="02040503050406030204" pitchFamily="18" charset="0"/>
                                </a:rPr>
                                <m:t>2</m:t>
                              </m:r>
                            </m:e>
                            <m:e>
                              <m:r>
                                <a:rPr lang="en-US" sz="4800" b="0" i="1" smtClean="0">
                                  <a:solidFill>
                                    <a:schemeClr val="tx1"/>
                                  </a:solidFill>
                                  <a:latin typeface="Cambria Math" panose="02040503050406030204" pitchFamily="18" charset="0"/>
                                </a:rPr>
                                <m:t>0</m:t>
                              </m:r>
                            </m:e>
                          </m:mr>
                          <m:mr>
                            <m:e>
                              <m:r>
                                <a:rPr lang="en-US" sz="4800" b="0" i="1" smtClean="0">
                                  <a:solidFill>
                                    <a:schemeClr val="tx1"/>
                                  </a:solidFill>
                                  <a:latin typeface="Cambria Math" panose="02040503050406030204" pitchFamily="18" charset="0"/>
                                </a:rPr>
                                <m:t>0</m:t>
                              </m:r>
                            </m:e>
                            <m:e>
                              <m:r>
                                <a:rPr lang="en-US" sz="4800" b="0" i="1" smtClean="0">
                                  <a:solidFill>
                                    <a:schemeClr val="tx1"/>
                                  </a:solidFill>
                                  <a:latin typeface="Cambria Math" panose="02040503050406030204" pitchFamily="18" charset="0"/>
                                </a:rPr>
                                <m:t>2</m:t>
                              </m:r>
                            </m:e>
                          </m:mr>
                        </m:m>
                      </m:e>
                    </m:d>
                    <m:d>
                      <m:dPr>
                        <m:begChr m:val="["/>
                        <m:endChr m:val="]"/>
                        <m:ctrlPr>
                          <a:rPr lang="en-US" sz="4800" b="0" i="1" smtClean="0">
                            <a:solidFill>
                              <a:schemeClr val="tx1"/>
                            </a:solidFill>
                            <a:latin typeface="Cambria Math" panose="02040503050406030204" pitchFamily="18" charset="0"/>
                          </a:rPr>
                        </m:ctrlPr>
                      </m:dPr>
                      <m:e>
                        <m:m>
                          <m:mPr>
                            <m:mcs>
                              <m:mc>
                                <m:mcPr>
                                  <m:count m:val="2"/>
                                  <m:mcJc m:val="center"/>
                                </m:mcPr>
                              </m:mc>
                            </m:mcs>
                            <m:ctrlPr>
                              <a:rPr lang="en-US" sz="4800" i="1">
                                <a:latin typeface="Cambria Math" panose="02040503050406030204" pitchFamily="18" charset="0"/>
                              </a:rPr>
                            </m:ctrlPr>
                          </m:mPr>
                          <m:mr>
                            <m:e>
                              <m:f>
                                <m:fPr>
                                  <m:type m:val="skw"/>
                                  <m:ctrlPr>
                                    <a:rPr lang="en-US" sz="4800" i="1">
                                      <a:latin typeface="Cambria Math" panose="02040503050406030204" pitchFamily="18" charset="0"/>
                                    </a:rPr>
                                  </m:ctrlPr>
                                </m:fPr>
                                <m:num>
                                  <m:r>
                                    <a:rPr lang="en-US" sz="4800" i="1">
                                      <a:latin typeface="Cambria Math" panose="02040503050406030204" pitchFamily="18" charset="0"/>
                                    </a:rPr>
                                    <m:t>1</m:t>
                                  </m:r>
                                </m:num>
                                <m:den>
                                  <m:r>
                                    <a:rPr lang="en-US" sz="4800" i="1">
                                      <a:latin typeface="Cambria Math" panose="02040503050406030204" pitchFamily="18" charset="0"/>
                                    </a:rPr>
                                    <m:t>2</m:t>
                                  </m:r>
                                </m:den>
                              </m:f>
                            </m:e>
                            <m:e>
                              <m:r>
                                <a:rPr lang="en-US" sz="4800" i="1">
                                  <a:latin typeface="Cambria Math" panose="02040503050406030204" pitchFamily="18" charset="0"/>
                                </a:rPr>
                                <m:t>0</m:t>
                              </m:r>
                            </m:e>
                          </m:mr>
                          <m:mr>
                            <m:e>
                              <m:r>
                                <a:rPr lang="en-US" sz="4800" i="1">
                                  <a:latin typeface="Cambria Math" panose="02040503050406030204" pitchFamily="18" charset="0"/>
                                </a:rPr>
                                <m:t>0</m:t>
                              </m:r>
                            </m:e>
                            <m:e>
                              <m:f>
                                <m:fPr>
                                  <m:type m:val="skw"/>
                                  <m:ctrlPr>
                                    <a:rPr lang="en-US" sz="4800" b="0" i="1" smtClean="0">
                                      <a:latin typeface="Cambria Math" panose="02040503050406030204" pitchFamily="18" charset="0"/>
                                    </a:rPr>
                                  </m:ctrlPr>
                                </m:fPr>
                                <m:num>
                                  <m:r>
                                    <a:rPr lang="en-US" sz="4800" b="0" i="1" smtClean="0">
                                      <a:latin typeface="Cambria Math" panose="02040503050406030204" pitchFamily="18" charset="0"/>
                                    </a:rPr>
                                    <m:t>1</m:t>
                                  </m:r>
                                </m:num>
                                <m:den>
                                  <m:r>
                                    <a:rPr lang="en-US" sz="4800" i="1">
                                      <a:latin typeface="Cambria Math" panose="02040503050406030204" pitchFamily="18" charset="0"/>
                                    </a:rPr>
                                    <m:t>2</m:t>
                                  </m:r>
                                </m:den>
                              </m:f>
                            </m:e>
                          </m:mr>
                        </m:m>
                      </m:e>
                    </m:d>
                    <m:d>
                      <m:dPr>
                        <m:begChr m:val="["/>
                        <m:endChr m:val="]"/>
                        <m:ctrlPr>
                          <a:rPr lang="en-US" sz="4800" i="1" smtClean="0">
                            <a:latin typeface="Cambria Math" panose="02040503050406030204" pitchFamily="18" charset="0"/>
                            <a:ea typeface="Cambria Math" panose="02040503050406030204" pitchFamily="18" charset="0"/>
                          </a:rPr>
                        </m:ctrlPr>
                      </m:dPr>
                      <m:e>
                        <m:eqArr>
                          <m:eqArrPr>
                            <m:ctrlPr>
                              <a:rPr lang="en-US" sz="4800" i="1">
                                <a:solidFill>
                                  <a:srgbClr val="0070C0"/>
                                </a:solidFill>
                                <a:latin typeface="Cambria Math" panose="02040503050406030204" pitchFamily="18" charset="0"/>
                                <a:ea typeface="Cambria Math" panose="02040503050406030204" pitchFamily="18" charset="0"/>
                              </a:rPr>
                            </m:ctrlPr>
                          </m:eqArrPr>
                          <m:e>
                            <m:r>
                              <a:rPr lang="en-US" sz="4800" i="1">
                                <a:solidFill>
                                  <a:srgbClr val="0070C0"/>
                                </a:solidFill>
                                <a:latin typeface="Cambria Math" panose="02040503050406030204" pitchFamily="18" charset="0"/>
                              </a:rPr>
                              <m:t>𝑥</m:t>
                            </m:r>
                          </m:e>
                          <m:e>
                            <m:r>
                              <a:rPr lang="en-US" sz="4800" i="1">
                                <a:solidFill>
                                  <a:srgbClr val="0070C0"/>
                                </a:solidFill>
                                <a:latin typeface="Cambria Math" panose="02040503050406030204" pitchFamily="18" charset="0"/>
                              </a:rPr>
                              <m:t>𝑦</m:t>
                            </m:r>
                          </m:e>
                        </m:eqArr>
                      </m:e>
                    </m:d>
                  </m:oMath>
                </a14:m>
                <a:endParaRPr lang="en-CA" sz="4800" dirty="0"/>
              </a:p>
              <a:p>
                <a:pPr>
                  <a:spcAft>
                    <a:spcPts val="1200"/>
                  </a:spcAft>
                </a:pPr>
                <a14:m>
                  <m:oMath xmlns:m="http://schemas.openxmlformats.org/officeDocument/2006/math">
                    <m:r>
                      <a:rPr lang="en-US" sz="4400" i="1">
                        <a:latin typeface="Cambria Math" panose="02040503050406030204" pitchFamily="18" charset="0"/>
                      </a:rPr>
                      <m:t>=</m:t>
                    </m:r>
                    <m:acc>
                      <m:accPr>
                        <m:chr m:val="̃"/>
                        <m:ctrlPr>
                          <a:rPr lang="en-US" sz="4400" i="1">
                            <a:solidFill>
                              <a:srgbClr val="FF0000"/>
                            </a:solidFill>
                            <a:latin typeface="Cambria Math" panose="02040503050406030204" pitchFamily="18" charset="0"/>
                          </a:rPr>
                        </m:ctrlPr>
                      </m:accPr>
                      <m:e>
                        <m:r>
                          <a:rPr lang="en-US" sz="4400" b="0" i="1" smtClean="0">
                            <a:solidFill>
                              <a:srgbClr val="FF0000"/>
                            </a:solidFill>
                            <a:latin typeface="Cambria Math" panose="02040503050406030204" pitchFamily="18" charset="0"/>
                          </a:rPr>
                          <m:t>𝑥</m:t>
                        </m:r>
                      </m:e>
                    </m:acc>
                    <m:r>
                      <a:rPr lang="en-US" sz="4400" i="1">
                        <a:solidFill>
                          <a:srgbClr val="FF0000"/>
                        </a:solidFill>
                        <a:latin typeface="Cambria Math" panose="02040503050406030204" pitchFamily="18" charset="0"/>
                      </a:rPr>
                      <m:t> </m:t>
                    </m:r>
                    <m:acc>
                      <m:accPr>
                        <m:chr m:val="̃"/>
                        <m:ctrlPr>
                          <a:rPr lang="en-US" sz="4400" i="1">
                            <a:solidFill>
                              <a:srgbClr val="C00000"/>
                            </a:solidFill>
                            <a:latin typeface="Cambria Math" panose="02040503050406030204" pitchFamily="18" charset="0"/>
                          </a:rPr>
                        </m:ctrlPr>
                      </m:accPr>
                      <m:e>
                        <m:acc>
                          <m:accPr>
                            <m:chr m:val="⃗"/>
                            <m:ctrlPr>
                              <a:rPr lang="en-US" sz="4400" i="1">
                                <a:solidFill>
                                  <a:srgbClr val="C00000"/>
                                </a:solidFill>
                                <a:latin typeface="Cambria Math" panose="02040503050406030204" pitchFamily="18" charset="0"/>
                              </a:rPr>
                            </m:ctrlPr>
                          </m:accPr>
                          <m:e>
                            <m:sSub>
                              <m:sSubPr>
                                <m:ctrlPr>
                                  <a:rPr lang="en-US" sz="4400" i="1">
                                    <a:solidFill>
                                      <a:srgbClr val="C00000"/>
                                    </a:solidFill>
                                    <a:latin typeface="Cambria Math" panose="02040503050406030204" pitchFamily="18" charset="0"/>
                                  </a:rPr>
                                </m:ctrlPr>
                              </m:sSubPr>
                              <m:e>
                                <m:r>
                                  <a:rPr lang="en-US" sz="4400" i="1">
                                    <a:solidFill>
                                      <a:srgbClr val="C00000"/>
                                    </a:solidFill>
                                    <a:latin typeface="Cambria Math" panose="02040503050406030204" pitchFamily="18" charset="0"/>
                                  </a:rPr>
                                  <m:t>𝑒</m:t>
                                </m:r>
                              </m:e>
                              <m:sub>
                                <m:r>
                                  <a:rPr lang="en-US" sz="4400" b="0" i="1" smtClean="0">
                                    <a:solidFill>
                                      <a:srgbClr val="C00000"/>
                                    </a:solidFill>
                                    <a:latin typeface="Cambria Math" panose="02040503050406030204" pitchFamily="18" charset="0"/>
                                  </a:rPr>
                                  <m:t>𝑥</m:t>
                                </m:r>
                              </m:sub>
                            </m:sSub>
                          </m:e>
                        </m:acc>
                      </m:e>
                    </m:acc>
                    <m:r>
                      <a:rPr lang="en-US" sz="4400" i="1">
                        <a:latin typeface="Cambria Math" panose="02040503050406030204" pitchFamily="18" charset="0"/>
                      </a:rPr>
                      <m:t>+</m:t>
                    </m:r>
                    <m:acc>
                      <m:accPr>
                        <m:chr m:val="̃"/>
                        <m:ctrlPr>
                          <a:rPr lang="en-US" sz="4400" i="1">
                            <a:solidFill>
                              <a:srgbClr val="FF0000"/>
                            </a:solidFill>
                            <a:latin typeface="Cambria Math" panose="02040503050406030204" pitchFamily="18" charset="0"/>
                          </a:rPr>
                        </m:ctrlPr>
                      </m:accPr>
                      <m:e>
                        <m:r>
                          <a:rPr lang="en-US" sz="4400" b="0" i="1" smtClean="0">
                            <a:solidFill>
                              <a:srgbClr val="FF0000"/>
                            </a:solidFill>
                            <a:latin typeface="Cambria Math" panose="02040503050406030204" pitchFamily="18" charset="0"/>
                          </a:rPr>
                          <m:t>𝑦</m:t>
                        </m:r>
                      </m:e>
                    </m:acc>
                    <m:r>
                      <a:rPr lang="en-US" sz="4400" i="1">
                        <a:solidFill>
                          <a:srgbClr val="7030A0"/>
                        </a:solidFill>
                        <a:latin typeface="Cambria Math" panose="02040503050406030204" pitchFamily="18" charset="0"/>
                      </a:rPr>
                      <m:t> </m:t>
                    </m:r>
                    <m:acc>
                      <m:accPr>
                        <m:chr m:val="̃"/>
                        <m:ctrlPr>
                          <a:rPr lang="en-US" sz="4400" i="1">
                            <a:solidFill>
                              <a:srgbClr val="C00000"/>
                            </a:solidFill>
                            <a:latin typeface="Cambria Math" panose="02040503050406030204" pitchFamily="18" charset="0"/>
                          </a:rPr>
                        </m:ctrlPr>
                      </m:accPr>
                      <m:e>
                        <m:acc>
                          <m:accPr>
                            <m:chr m:val="⃗"/>
                            <m:ctrlPr>
                              <a:rPr lang="en-US" sz="4400" i="1">
                                <a:solidFill>
                                  <a:srgbClr val="C00000"/>
                                </a:solidFill>
                                <a:latin typeface="Cambria Math" panose="02040503050406030204" pitchFamily="18" charset="0"/>
                              </a:rPr>
                            </m:ctrlPr>
                          </m:accPr>
                          <m:e>
                            <m:sSub>
                              <m:sSubPr>
                                <m:ctrlPr>
                                  <a:rPr lang="en-US" sz="4400" i="1">
                                    <a:solidFill>
                                      <a:srgbClr val="C00000"/>
                                    </a:solidFill>
                                    <a:latin typeface="Cambria Math" panose="02040503050406030204" pitchFamily="18" charset="0"/>
                                  </a:rPr>
                                </m:ctrlPr>
                              </m:sSubPr>
                              <m:e>
                                <m:r>
                                  <a:rPr lang="en-US" sz="4400" i="1">
                                    <a:solidFill>
                                      <a:srgbClr val="C00000"/>
                                    </a:solidFill>
                                    <a:latin typeface="Cambria Math" panose="02040503050406030204" pitchFamily="18" charset="0"/>
                                  </a:rPr>
                                  <m:t>𝑒</m:t>
                                </m:r>
                              </m:e>
                              <m:sub>
                                <m:r>
                                  <a:rPr lang="en-US" sz="4400" b="0" i="1" smtClean="0">
                                    <a:solidFill>
                                      <a:srgbClr val="C00000"/>
                                    </a:solidFill>
                                    <a:latin typeface="Cambria Math" panose="02040503050406030204" pitchFamily="18" charset="0"/>
                                  </a:rPr>
                                  <m:t>𝑦</m:t>
                                </m:r>
                              </m:sub>
                            </m:sSub>
                          </m:e>
                        </m:acc>
                      </m:e>
                    </m:acc>
                  </m:oMath>
                </a14:m>
                <a:r>
                  <a:rPr lang="en-US" sz="4800" b="0" i="0" dirty="0">
                    <a:solidFill>
                      <a:srgbClr val="C00000"/>
                    </a:solidFill>
                    <a:latin typeface="+mj-lt"/>
                  </a:rPr>
                  <a:t> </a:t>
                </a:r>
                <a14:m>
                  <m:oMath xmlns:m="http://schemas.openxmlformats.org/officeDocument/2006/math">
                    <m:r>
                      <a:rPr lang="en-US" sz="4800" i="1">
                        <a:latin typeface="Cambria Math" panose="02040503050406030204" pitchFamily="18" charset="0"/>
                      </a:rPr>
                      <m:t>=</m:t>
                    </m:r>
                    <m:d>
                      <m:dPr>
                        <m:begChr m:val="["/>
                        <m:endChr m:val="]"/>
                        <m:ctrlPr>
                          <a:rPr lang="en-US" sz="4800" i="1">
                            <a:latin typeface="Cambria Math" panose="02040503050406030204" pitchFamily="18" charset="0"/>
                            <a:ea typeface="Cambria Math" panose="02040503050406030204" pitchFamily="18" charset="0"/>
                          </a:rPr>
                        </m:ctrlPr>
                      </m:dPr>
                      <m:e>
                        <m:acc>
                          <m:accPr>
                            <m:chr m:val="̃"/>
                            <m:ctrlPr>
                              <a:rPr lang="en-US" sz="4800" i="1">
                                <a:solidFill>
                                  <a:srgbClr val="C00000"/>
                                </a:solidFill>
                                <a:latin typeface="Cambria Math" panose="02040503050406030204" pitchFamily="18" charset="0"/>
                                <a:ea typeface="Cambria Math" panose="02040503050406030204" pitchFamily="18" charset="0"/>
                              </a:rPr>
                            </m:ctrlPr>
                          </m:accPr>
                          <m:e>
                            <m:acc>
                              <m:accPr>
                                <m:chr m:val="⃗"/>
                                <m:ctrlPr>
                                  <a:rPr lang="en-US" sz="4800" i="1">
                                    <a:solidFill>
                                      <a:srgbClr val="C00000"/>
                                    </a:solidFill>
                                    <a:latin typeface="Cambria Math" panose="02040503050406030204" pitchFamily="18" charset="0"/>
                                    <a:ea typeface="Cambria Math" panose="02040503050406030204" pitchFamily="18" charset="0"/>
                                  </a:rPr>
                                </m:ctrlPr>
                              </m:accPr>
                              <m:e>
                                <m:sSub>
                                  <m:sSubPr>
                                    <m:ctrlPr>
                                      <a:rPr lang="en-US" sz="4800" i="1" smtClean="0">
                                        <a:solidFill>
                                          <a:srgbClr val="C00000"/>
                                        </a:solidFill>
                                        <a:latin typeface="Cambria Math" panose="02040503050406030204" pitchFamily="18" charset="0"/>
                                        <a:ea typeface="Cambria Math" panose="02040503050406030204" pitchFamily="18" charset="0"/>
                                      </a:rPr>
                                    </m:ctrlPr>
                                  </m:sSubPr>
                                  <m:e>
                                    <m:r>
                                      <a:rPr lang="en-US" sz="4800" i="1">
                                        <a:solidFill>
                                          <a:srgbClr val="C00000"/>
                                        </a:solidFill>
                                        <a:latin typeface="Cambria Math" panose="02040503050406030204" pitchFamily="18" charset="0"/>
                                        <a:ea typeface="Cambria Math" panose="02040503050406030204" pitchFamily="18" charset="0"/>
                                      </a:rPr>
                                      <m:t>𝑒</m:t>
                                    </m:r>
                                  </m:e>
                                  <m:sub>
                                    <m:r>
                                      <a:rPr lang="en-US" sz="4800" b="0" i="1" smtClean="0">
                                        <a:solidFill>
                                          <a:srgbClr val="C00000"/>
                                        </a:solidFill>
                                        <a:latin typeface="Cambria Math" panose="02040503050406030204" pitchFamily="18" charset="0"/>
                                        <a:ea typeface="Cambria Math" panose="02040503050406030204" pitchFamily="18" charset="0"/>
                                      </a:rPr>
                                      <m:t>𝑥</m:t>
                                    </m:r>
                                  </m:sub>
                                </m:sSub>
                              </m:e>
                            </m:acc>
                          </m:e>
                        </m:acc>
                        <m:r>
                          <a:rPr lang="en-US" sz="4800" i="1">
                            <a:solidFill>
                              <a:srgbClr val="C00000"/>
                            </a:solidFill>
                            <a:latin typeface="Cambria Math" panose="02040503050406030204" pitchFamily="18" charset="0"/>
                            <a:ea typeface="Cambria Math" panose="02040503050406030204" pitchFamily="18" charset="0"/>
                          </a:rPr>
                          <m:t>   </m:t>
                        </m:r>
                        <m:acc>
                          <m:accPr>
                            <m:chr m:val="̃"/>
                            <m:ctrlPr>
                              <a:rPr lang="en-US" sz="4800" i="1">
                                <a:solidFill>
                                  <a:srgbClr val="C00000"/>
                                </a:solidFill>
                                <a:latin typeface="Cambria Math" panose="02040503050406030204" pitchFamily="18" charset="0"/>
                                <a:ea typeface="Cambria Math" panose="02040503050406030204" pitchFamily="18" charset="0"/>
                              </a:rPr>
                            </m:ctrlPr>
                          </m:accPr>
                          <m:e>
                            <m:acc>
                              <m:accPr>
                                <m:chr m:val="⃗"/>
                                <m:ctrlPr>
                                  <a:rPr lang="en-US" sz="4800" i="1">
                                    <a:solidFill>
                                      <a:srgbClr val="C00000"/>
                                    </a:solidFill>
                                    <a:latin typeface="Cambria Math" panose="02040503050406030204" pitchFamily="18" charset="0"/>
                                    <a:ea typeface="Cambria Math" panose="02040503050406030204" pitchFamily="18" charset="0"/>
                                  </a:rPr>
                                </m:ctrlPr>
                              </m:accPr>
                              <m:e>
                                <m:sSub>
                                  <m:sSubPr>
                                    <m:ctrlPr>
                                      <a:rPr lang="en-US" sz="4800" i="1">
                                        <a:solidFill>
                                          <a:srgbClr val="C00000"/>
                                        </a:solidFill>
                                        <a:latin typeface="Cambria Math" panose="02040503050406030204" pitchFamily="18" charset="0"/>
                                        <a:ea typeface="Cambria Math" panose="02040503050406030204" pitchFamily="18" charset="0"/>
                                      </a:rPr>
                                    </m:ctrlPr>
                                  </m:sSubPr>
                                  <m:e>
                                    <m:r>
                                      <a:rPr lang="en-US" sz="4800" i="1">
                                        <a:solidFill>
                                          <a:srgbClr val="C00000"/>
                                        </a:solidFill>
                                        <a:latin typeface="Cambria Math" panose="02040503050406030204" pitchFamily="18" charset="0"/>
                                        <a:ea typeface="Cambria Math" panose="02040503050406030204" pitchFamily="18" charset="0"/>
                                      </a:rPr>
                                      <m:t>𝑒</m:t>
                                    </m:r>
                                  </m:e>
                                  <m:sub>
                                    <m:r>
                                      <a:rPr lang="en-US" sz="4800" b="0" i="1" smtClean="0">
                                        <a:solidFill>
                                          <a:srgbClr val="C00000"/>
                                        </a:solidFill>
                                        <a:latin typeface="Cambria Math" panose="02040503050406030204" pitchFamily="18" charset="0"/>
                                        <a:ea typeface="Cambria Math" panose="02040503050406030204" pitchFamily="18" charset="0"/>
                                      </a:rPr>
                                      <m:t>𝑦</m:t>
                                    </m:r>
                                  </m:sub>
                                </m:sSub>
                              </m:e>
                            </m:acc>
                          </m:e>
                        </m:acc>
                      </m:e>
                    </m:d>
                    <m:r>
                      <a:rPr lang="en-US" sz="4800" b="0" i="1" smtClean="0">
                        <a:solidFill>
                          <a:srgbClr val="C00000"/>
                        </a:solidFill>
                        <a:latin typeface="Cambria Math" panose="02040503050406030204" pitchFamily="18" charset="0"/>
                        <a:ea typeface="Cambria Math" panose="02040503050406030204" pitchFamily="18" charset="0"/>
                      </a:rPr>
                      <m:t>                    </m:t>
                    </m:r>
                    <m:d>
                      <m:dPr>
                        <m:begChr m:val="["/>
                        <m:endChr m:val="]"/>
                        <m:ctrlPr>
                          <a:rPr lang="en-US" sz="4800" i="1">
                            <a:latin typeface="Cambria Math" panose="02040503050406030204" pitchFamily="18" charset="0"/>
                            <a:ea typeface="Cambria Math" panose="02040503050406030204" pitchFamily="18" charset="0"/>
                          </a:rPr>
                        </m:ctrlPr>
                      </m:dPr>
                      <m:e>
                        <m:eqArr>
                          <m:eqArrPr>
                            <m:ctrlPr>
                              <a:rPr lang="en-US" sz="4800" i="1">
                                <a:solidFill>
                                  <a:srgbClr val="0070C0"/>
                                </a:solidFill>
                                <a:latin typeface="Cambria Math" panose="02040503050406030204" pitchFamily="18" charset="0"/>
                                <a:ea typeface="Cambria Math" panose="02040503050406030204" pitchFamily="18" charset="0"/>
                              </a:rPr>
                            </m:ctrlPr>
                          </m:eqArrPr>
                          <m:e>
                            <m:acc>
                              <m:accPr>
                                <m:chr m:val="̃"/>
                                <m:ctrlPr>
                                  <a:rPr lang="en-US" sz="4800" b="0" i="1" smtClean="0">
                                    <a:solidFill>
                                      <a:srgbClr val="FF0000"/>
                                    </a:solidFill>
                                    <a:latin typeface="Cambria Math" panose="02040503050406030204" pitchFamily="18" charset="0"/>
                                  </a:rPr>
                                </m:ctrlPr>
                              </m:accPr>
                              <m:e>
                                <m:r>
                                  <a:rPr lang="en-US" sz="4800" i="1">
                                    <a:solidFill>
                                      <a:srgbClr val="FF0000"/>
                                    </a:solidFill>
                                    <a:latin typeface="Cambria Math" panose="02040503050406030204" pitchFamily="18" charset="0"/>
                                  </a:rPr>
                                  <m:t>𝑥</m:t>
                                </m:r>
                              </m:e>
                            </m:acc>
                          </m:e>
                          <m:e>
                            <m:acc>
                              <m:accPr>
                                <m:chr m:val="̃"/>
                                <m:ctrlPr>
                                  <a:rPr lang="en-US" sz="4800" b="0" i="1" smtClean="0">
                                    <a:solidFill>
                                      <a:srgbClr val="FF0000"/>
                                    </a:solidFill>
                                    <a:latin typeface="Cambria Math" panose="02040503050406030204" pitchFamily="18" charset="0"/>
                                  </a:rPr>
                                </m:ctrlPr>
                              </m:accPr>
                              <m:e>
                                <m:r>
                                  <a:rPr lang="en-US" sz="4800" i="1">
                                    <a:solidFill>
                                      <a:srgbClr val="FF0000"/>
                                    </a:solidFill>
                                    <a:latin typeface="Cambria Math" panose="02040503050406030204" pitchFamily="18" charset="0"/>
                                  </a:rPr>
                                  <m:t>𝑦</m:t>
                                </m:r>
                              </m:e>
                            </m:acc>
                          </m:e>
                        </m:eqArr>
                      </m:e>
                    </m:d>
                  </m:oMath>
                </a14:m>
                <a:endParaRPr lang="en-CA" sz="4800" dirty="0"/>
              </a:p>
            </p:txBody>
          </p:sp>
        </mc:Choice>
        <mc:Fallback xmlns="">
          <p:sp>
            <p:nvSpPr>
              <p:cNvPr id="5" name="Rectangle 4">
                <a:extLst>
                  <a:ext uri="{FF2B5EF4-FFF2-40B4-BE49-F238E27FC236}">
                    <a16:creationId xmlns:a16="http://schemas.microsoft.com/office/drawing/2014/main" id="{D5AC0939-D46D-4031-9487-45F3F60DE8E7}"/>
                  </a:ext>
                </a:extLst>
              </p:cNvPr>
              <p:cNvSpPr>
                <a:spLocks noRot="1" noChangeAspect="1" noMove="1" noResize="1" noEditPoints="1" noAdjustHandles="1" noChangeArrowheads="1" noChangeShapeType="1" noTextEdit="1"/>
              </p:cNvSpPr>
              <p:nvPr/>
            </p:nvSpPr>
            <p:spPr>
              <a:xfrm>
                <a:off x="609600" y="693278"/>
                <a:ext cx="10287000" cy="5877828"/>
              </a:xfrm>
              <a:prstGeom prst="rect">
                <a:avLst/>
              </a:prstGeom>
              <a:blipFill>
                <a:blip r:embed="rId3"/>
                <a:stretch>
                  <a:fillRect/>
                </a:stretch>
              </a:blipFill>
            </p:spPr>
            <p:txBody>
              <a:bodyPr/>
              <a:lstStyle/>
              <a:p>
                <a:r>
                  <a:rPr lang="en-CA">
                    <a:noFill/>
                  </a:rPr>
                  <a:t> </a:t>
                </a:r>
              </a:p>
            </p:txBody>
          </p:sp>
        </mc:Fallback>
      </mc:AlternateContent>
      <p:sp>
        <p:nvSpPr>
          <p:cNvPr id="7" name="TextBox 6">
            <a:extLst>
              <a:ext uri="{FF2B5EF4-FFF2-40B4-BE49-F238E27FC236}">
                <a16:creationId xmlns:a16="http://schemas.microsoft.com/office/drawing/2014/main" id="{7CA9C5F9-44D3-4104-99F1-DC9BCA4AA94A}"/>
              </a:ext>
            </a:extLst>
          </p:cNvPr>
          <p:cNvSpPr txBox="1"/>
          <p:nvPr/>
        </p:nvSpPr>
        <p:spPr>
          <a:xfrm>
            <a:off x="0" y="0"/>
            <a:ext cx="3285067" cy="584775"/>
          </a:xfrm>
          <a:prstGeom prst="rect">
            <a:avLst/>
          </a:prstGeom>
          <a:noFill/>
        </p:spPr>
        <p:txBody>
          <a:bodyPr wrap="square">
            <a:spAutoFit/>
          </a:bodyPr>
          <a:lstStyle/>
          <a:p>
            <a:r>
              <a:rPr lang="en-US" sz="3200" dirty="0">
                <a:solidFill>
                  <a:srgbClr val="7030A0"/>
                </a:solidFill>
              </a:rPr>
              <a:t>Scaling Transform</a:t>
            </a:r>
          </a:p>
        </p:txBody>
      </p:sp>
    </p:spTree>
    <p:custDataLst>
      <p:tags r:id="rId1"/>
    </p:custDataLst>
    <p:extLst>
      <p:ext uri="{BB962C8B-B14F-4D97-AF65-F5344CB8AC3E}">
        <p14:creationId xmlns:p14="http://schemas.microsoft.com/office/powerpoint/2010/main" val="2667608059"/>
      </p:ext>
    </p:extLst>
  </p:cSld>
  <p:clrMapOvr>
    <a:masterClrMapping/>
  </p:clrMapOvr>
  <mc:AlternateContent xmlns:mc="http://schemas.openxmlformats.org/markup-compatibility/2006" xmlns:p14="http://schemas.microsoft.com/office/powerpoint/2010/main">
    <mc:Choice Requires="p14">
      <p:transition spd="slow" p14:dur="2000" advTm="20906"/>
    </mc:Choice>
    <mc:Fallback xmlns="">
      <p:transition spd="slow" advTm="2090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D5AC0939-D46D-4031-9487-45F3F60DE8E7}"/>
                  </a:ext>
                </a:extLst>
              </p:cNvPr>
              <p:cNvSpPr/>
              <p:nvPr/>
            </p:nvSpPr>
            <p:spPr>
              <a:xfrm>
                <a:off x="609600" y="693278"/>
                <a:ext cx="10287000" cy="5510483"/>
              </a:xfrm>
              <a:prstGeom prst="rect">
                <a:avLst/>
              </a:prstGeom>
            </p:spPr>
            <p:txBody>
              <a:bodyPr wrap="square">
                <a:spAutoFit/>
              </a:bodyPr>
              <a:lstStyle/>
              <a:p>
                <a:pPr>
                  <a:spcAft>
                    <a:spcPts val="1200"/>
                  </a:spcAft>
                </a:pPr>
                <a14:m>
                  <m:oMathPara xmlns:m="http://schemas.openxmlformats.org/officeDocument/2006/math">
                    <m:oMathParaPr>
                      <m:jc m:val="left"/>
                    </m:oMathParaPr>
                    <m:oMath xmlns:m="http://schemas.openxmlformats.org/officeDocument/2006/math">
                      <m:acc>
                        <m:accPr>
                          <m:chr m:val="⃗"/>
                          <m:ctrlPr>
                            <a:rPr lang="en-US" sz="4800" i="1" smtClean="0">
                              <a:solidFill>
                                <a:srgbClr val="7030A0"/>
                              </a:solidFill>
                              <a:latin typeface="Cambria Math" panose="02040503050406030204" pitchFamily="18" charset="0"/>
                            </a:rPr>
                          </m:ctrlPr>
                        </m:accPr>
                        <m:e>
                          <m:r>
                            <a:rPr lang="en-US" sz="4800" b="0" i="1" smtClean="0">
                              <a:solidFill>
                                <a:srgbClr val="7030A0"/>
                              </a:solidFill>
                              <a:latin typeface="Cambria Math" panose="02040503050406030204" pitchFamily="18" charset="0"/>
                            </a:rPr>
                            <m:t>𝑆</m:t>
                          </m:r>
                        </m:e>
                      </m:acc>
                      <m:r>
                        <a:rPr lang="en-US" sz="4800" i="1">
                          <a:solidFill>
                            <a:srgbClr val="7030A0"/>
                          </a:solidFill>
                          <a:latin typeface="Cambria Math" panose="02040503050406030204" pitchFamily="18" charset="0"/>
                        </a:rPr>
                        <m:t> </m:t>
                      </m:r>
                      <m:r>
                        <a:rPr lang="en-US" sz="4800" i="1">
                          <a:latin typeface="Cambria Math" panose="02040503050406030204" pitchFamily="18" charset="0"/>
                        </a:rPr>
                        <m:t>=</m:t>
                      </m:r>
                      <m:r>
                        <a:rPr lang="en-US" sz="4800" b="0" i="1" smtClean="0">
                          <a:solidFill>
                            <a:srgbClr val="0070C0"/>
                          </a:solidFill>
                          <a:latin typeface="Cambria Math" panose="02040503050406030204" pitchFamily="18" charset="0"/>
                        </a:rPr>
                        <m:t>𝑡</m:t>
                      </m:r>
                      <m:acc>
                        <m:accPr>
                          <m:chr m:val="⃗"/>
                          <m:ctrlPr>
                            <a:rPr lang="en-US" sz="4800" i="1">
                              <a:solidFill>
                                <a:srgbClr val="002060"/>
                              </a:solidFill>
                              <a:latin typeface="Cambria Math" panose="02040503050406030204" pitchFamily="18" charset="0"/>
                              <a:ea typeface="Cambria Math" panose="02040503050406030204" pitchFamily="18" charset="0"/>
                            </a:rPr>
                          </m:ctrlPr>
                        </m:accPr>
                        <m:e>
                          <m:sSub>
                            <m:sSubPr>
                              <m:ctrlPr>
                                <a:rPr lang="en-US" sz="4800" i="1">
                                  <a:solidFill>
                                    <a:srgbClr val="002060"/>
                                  </a:solidFill>
                                  <a:latin typeface="Cambria Math" panose="02040503050406030204" pitchFamily="18" charset="0"/>
                                  <a:ea typeface="Cambria Math" panose="02040503050406030204" pitchFamily="18" charset="0"/>
                                </a:rPr>
                              </m:ctrlPr>
                            </m:sSubPr>
                            <m:e>
                              <m:r>
                                <a:rPr lang="en-US" sz="4800" i="1">
                                  <a:solidFill>
                                    <a:srgbClr val="002060"/>
                                  </a:solidFill>
                                  <a:latin typeface="Cambria Math" panose="02040503050406030204" pitchFamily="18" charset="0"/>
                                  <a:ea typeface="Cambria Math" panose="02040503050406030204" pitchFamily="18" charset="0"/>
                                </a:rPr>
                                <m:t>𝑒</m:t>
                              </m:r>
                            </m:e>
                            <m:sub>
                              <m:r>
                                <a:rPr lang="en-US" sz="4800" i="1">
                                  <a:solidFill>
                                    <a:srgbClr val="002060"/>
                                  </a:solidFill>
                                  <a:latin typeface="Cambria Math" panose="02040503050406030204" pitchFamily="18" charset="0"/>
                                  <a:ea typeface="Cambria Math" panose="02040503050406030204" pitchFamily="18" charset="0"/>
                                </a:rPr>
                                <m:t>𝑡</m:t>
                              </m:r>
                            </m:sub>
                          </m:sSub>
                        </m:e>
                      </m:acc>
                      <m:r>
                        <a:rPr lang="en-US" sz="4800" i="1">
                          <a:latin typeface="Cambria Math" panose="02040503050406030204" pitchFamily="18" charset="0"/>
                        </a:rPr>
                        <m:t>+</m:t>
                      </m:r>
                      <m:r>
                        <a:rPr lang="en-US" sz="4800" b="0" i="1" smtClean="0">
                          <a:solidFill>
                            <a:srgbClr val="0070C0"/>
                          </a:solidFill>
                          <a:latin typeface="Cambria Math" panose="02040503050406030204" pitchFamily="18" charset="0"/>
                        </a:rPr>
                        <m:t>𝑥</m:t>
                      </m:r>
                      <m:acc>
                        <m:accPr>
                          <m:chr m:val="⃗"/>
                          <m:ctrlPr>
                            <a:rPr lang="en-US" sz="4800" i="1">
                              <a:solidFill>
                                <a:srgbClr val="002060"/>
                              </a:solidFill>
                              <a:latin typeface="Cambria Math" panose="02040503050406030204" pitchFamily="18" charset="0"/>
                              <a:ea typeface="Cambria Math" panose="02040503050406030204" pitchFamily="18" charset="0"/>
                            </a:rPr>
                          </m:ctrlPr>
                        </m:accPr>
                        <m:e>
                          <m:sSub>
                            <m:sSubPr>
                              <m:ctrlPr>
                                <a:rPr lang="en-US" sz="4800" i="1">
                                  <a:solidFill>
                                    <a:srgbClr val="002060"/>
                                  </a:solidFill>
                                  <a:latin typeface="Cambria Math" panose="02040503050406030204" pitchFamily="18" charset="0"/>
                                  <a:ea typeface="Cambria Math" panose="02040503050406030204" pitchFamily="18" charset="0"/>
                                </a:rPr>
                              </m:ctrlPr>
                            </m:sSubPr>
                            <m:e>
                              <m:r>
                                <a:rPr lang="en-US" sz="4800" i="1">
                                  <a:solidFill>
                                    <a:srgbClr val="002060"/>
                                  </a:solidFill>
                                  <a:latin typeface="Cambria Math" panose="02040503050406030204" pitchFamily="18" charset="0"/>
                                  <a:ea typeface="Cambria Math" panose="02040503050406030204" pitchFamily="18" charset="0"/>
                                </a:rPr>
                                <m:t>𝑒</m:t>
                              </m:r>
                            </m:e>
                            <m:sub>
                              <m:r>
                                <a:rPr lang="en-US" sz="4800" i="1">
                                  <a:solidFill>
                                    <a:srgbClr val="002060"/>
                                  </a:solidFill>
                                  <a:latin typeface="Cambria Math" panose="02040503050406030204" pitchFamily="18" charset="0"/>
                                  <a:ea typeface="Cambria Math" panose="02040503050406030204" pitchFamily="18" charset="0"/>
                                </a:rPr>
                                <m:t>𝑥</m:t>
                              </m:r>
                            </m:sub>
                          </m:sSub>
                        </m:e>
                      </m:acc>
                      <m:r>
                        <a:rPr lang="en-US" sz="4800" b="0" i="1" smtClean="0">
                          <a:solidFill>
                            <a:schemeClr val="tx1"/>
                          </a:solidFill>
                          <a:latin typeface="Cambria Math" panose="02040503050406030204" pitchFamily="18" charset="0"/>
                        </a:rPr>
                        <m:t>=     </m:t>
                      </m:r>
                      <m:d>
                        <m:dPr>
                          <m:begChr m:val="["/>
                          <m:endChr m:val="]"/>
                          <m:ctrlPr>
                            <a:rPr lang="en-US" sz="4800" i="1">
                              <a:latin typeface="Cambria Math" panose="02040503050406030204" pitchFamily="18" charset="0"/>
                              <a:ea typeface="Cambria Math" panose="02040503050406030204" pitchFamily="18" charset="0"/>
                            </a:rPr>
                          </m:ctrlPr>
                        </m:dPr>
                        <m:e>
                          <m:acc>
                            <m:accPr>
                              <m:chr m:val="⃗"/>
                              <m:ctrlPr>
                                <a:rPr lang="en-US" sz="4800" i="1">
                                  <a:solidFill>
                                    <a:srgbClr val="002060"/>
                                  </a:solidFill>
                                  <a:latin typeface="Cambria Math" panose="02040503050406030204" pitchFamily="18" charset="0"/>
                                  <a:ea typeface="Cambria Math" panose="02040503050406030204" pitchFamily="18" charset="0"/>
                                </a:rPr>
                              </m:ctrlPr>
                            </m:accPr>
                            <m:e>
                              <m:sSub>
                                <m:sSubPr>
                                  <m:ctrlPr>
                                    <a:rPr lang="en-US" sz="4800" i="1">
                                      <a:solidFill>
                                        <a:srgbClr val="002060"/>
                                      </a:solidFill>
                                      <a:latin typeface="Cambria Math" panose="02040503050406030204" pitchFamily="18" charset="0"/>
                                      <a:ea typeface="Cambria Math" panose="02040503050406030204" pitchFamily="18" charset="0"/>
                                    </a:rPr>
                                  </m:ctrlPr>
                                </m:sSubPr>
                                <m:e>
                                  <m:r>
                                    <a:rPr lang="en-US" sz="4800" i="1">
                                      <a:solidFill>
                                        <a:srgbClr val="002060"/>
                                      </a:solidFill>
                                      <a:latin typeface="Cambria Math" panose="02040503050406030204" pitchFamily="18" charset="0"/>
                                      <a:ea typeface="Cambria Math" panose="02040503050406030204" pitchFamily="18" charset="0"/>
                                    </a:rPr>
                                    <m:t>𝑒</m:t>
                                  </m:r>
                                </m:e>
                                <m:sub>
                                  <m:r>
                                    <a:rPr lang="en-US" sz="4800" i="1">
                                      <a:solidFill>
                                        <a:srgbClr val="002060"/>
                                      </a:solidFill>
                                      <a:latin typeface="Cambria Math" panose="02040503050406030204" pitchFamily="18" charset="0"/>
                                      <a:ea typeface="Cambria Math" panose="02040503050406030204" pitchFamily="18" charset="0"/>
                                    </a:rPr>
                                    <m:t>𝑡</m:t>
                                  </m:r>
                                </m:sub>
                              </m:sSub>
                            </m:e>
                          </m:acc>
                          <m:r>
                            <a:rPr lang="en-US" sz="4800" i="1">
                              <a:solidFill>
                                <a:srgbClr val="002060"/>
                              </a:solidFill>
                              <a:latin typeface="Cambria Math" panose="02040503050406030204" pitchFamily="18" charset="0"/>
                              <a:ea typeface="Cambria Math" panose="02040503050406030204" pitchFamily="18" charset="0"/>
                            </a:rPr>
                            <m:t>   </m:t>
                          </m:r>
                          <m:acc>
                            <m:accPr>
                              <m:chr m:val="⃗"/>
                              <m:ctrlPr>
                                <a:rPr lang="en-US" sz="4800" i="1">
                                  <a:solidFill>
                                    <a:srgbClr val="002060"/>
                                  </a:solidFill>
                                  <a:latin typeface="Cambria Math" panose="02040503050406030204" pitchFamily="18" charset="0"/>
                                  <a:ea typeface="Cambria Math" panose="02040503050406030204" pitchFamily="18" charset="0"/>
                                </a:rPr>
                              </m:ctrlPr>
                            </m:accPr>
                            <m:e>
                              <m:sSub>
                                <m:sSubPr>
                                  <m:ctrlPr>
                                    <a:rPr lang="en-US" sz="4800" i="1">
                                      <a:solidFill>
                                        <a:srgbClr val="002060"/>
                                      </a:solidFill>
                                      <a:latin typeface="Cambria Math" panose="02040503050406030204" pitchFamily="18" charset="0"/>
                                      <a:ea typeface="Cambria Math" panose="02040503050406030204" pitchFamily="18" charset="0"/>
                                    </a:rPr>
                                  </m:ctrlPr>
                                </m:sSubPr>
                                <m:e>
                                  <m:r>
                                    <a:rPr lang="en-US" sz="4800" i="1">
                                      <a:solidFill>
                                        <a:srgbClr val="002060"/>
                                      </a:solidFill>
                                      <a:latin typeface="Cambria Math" panose="02040503050406030204" pitchFamily="18" charset="0"/>
                                      <a:ea typeface="Cambria Math" panose="02040503050406030204" pitchFamily="18" charset="0"/>
                                    </a:rPr>
                                    <m:t>𝑒</m:t>
                                  </m:r>
                                </m:e>
                                <m:sub>
                                  <m:r>
                                    <a:rPr lang="en-US" sz="4800" i="1">
                                      <a:solidFill>
                                        <a:srgbClr val="002060"/>
                                      </a:solidFill>
                                      <a:latin typeface="Cambria Math" panose="02040503050406030204" pitchFamily="18" charset="0"/>
                                      <a:ea typeface="Cambria Math" panose="02040503050406030204" pitchFamily="18" charset="0"/>
                                    </a:rPr>
                                    <m:t>𝑥</m:t>
                                  </m:r>
                                </m:sub>
                              </m:sSub>
                            </m:e>
                          </m:acc>
                        </m:e>
                      </m:d>
                      <m:d>
                        <m:dPr>
                          <m:begChr m:val="["/>
                          <m:endChr m:val="]"/>
                          <m:ctrlPr>
                            <a:rPr lang="en-US" sz="4800" i="1">
                              <a:latin typeface="Cambria Math" panose="02040503050406030204" pitchFamily="18" charset="0"/>
                              <a:ea typeface="Cambria Math" panose="02040503050406030204" pitchFamily="18" charset="0"/>
                            </a:rPr>
                          </m:ctrlPr>
                        </m:dPr>
                        <m:e>
                          <m:eqArr>
                            <m:eqArrPr>
                              <m:ctrlPr>
                                <a:rPr lang="en-US" sz="4800" i="1">
                                  <a:solidFill>
                                    <a:srgbClr val="0070C0"/>
                                  </a:solidFill>
                                  <a:latin typeface="Cambria Math" panose="02040503050406030204" pitchFamily="18" charset="0"/>
                                  <a:ea typeface="Cambria Math" panose="02040503050406030204" pitchFamily="18" charset="0"/>
                                </a:rPr>
                              </m:ctrlPr>
                            </m:eqArrPr>
                            <m:e>
                              <m:r>
                                <a:rPr lang="en-US" sz="4800" b="0" i="1" smtClean="0">
                                  <a:solidFill>
                                    <a:srgbClr val="0070C0"/>
                                  </a:solidFill>
                                  <a:latin typeface="Cambria Math" panose="02040503050406030204" pitchFamily="18" charset="0"/>
                                </a:rPr>
                                <m:t>𝑡</m:t>
                              </m:r>
                            </m:e>
                            <m:e>
                              <m:r>
                                <a:rPr lang="en-US" sz="4800" b="0" i="1" smtClean="0">
                                  <a:solidFill>
                                    <a:srgbClr val="0070C0"/>
                                  </a:solidFill>
                                  <a:latin typeface="Cambria Math" panose="02040503050406030204" pitchFamily="18" charset="0"/>
                                </a:rPr>
                                <m:t>𝑥</m:t>
                              </m:r>
                            </m:e>
                          </m:eqArr>
                        </m:e>
                      </m:d>
                    </m:oMath>
                  </m:oMathPara>
                </a14:m>
                <a:endParaRPr lang="en-CA" sz="4800" dirty="0"/>
              </a:p>
              <a:p>
                <a:pPr>
                  <a:spcAft>
                    <a:spcPts val="1200"/>
                  </a:spcAft>
                </a:pPr>
                <a:r>
                  <a:rPr lang="en-US" sz="4800" dirty="0"/>
                  <a:t>                         </a:t>
                </a:r>
                <a14:m>
                  <m:oMath xmlns:m="http://schemas.openxmlformats.org/officeDocument/2006/math">
                    <m:r>
                      <a:rPr lang="en-US" sz="4800" i="1">
                        <a:latin typeface="Cambria Math" panose="02040503050406030204" pitchFamily="18" charset="0"/>
                      </a:rPr>
                      <m:t>=</m:t>
                    </m:r>
                    <m:d>
                      <m:dPr>
                        <m:begChr m:val="["/>
                        <m:endChr m:val="]"/>
                        <m:ctrlPr>
                          <a:rPr lang="en-US" sz="4800" i="1">
                            <a:latin typeface="Cambria Math" panose="02040503050406030204" pitchFamily="18" charset="0"/>
                            <a:ea typeface="Cambria Math" panose="02040503050406030204" pitchFamily="18" charset="0"/>
                          </a:rPr>
                        </m:ctrlPr>
                      </m:dPr>
                      <m:e>
                        <m:acc>
                          <m:accPr>
                            <m:chr m:val="⃗"/>
                            <m:ctrlPr>
                              <a:rPr lang="en-US" sz="4800" i="1">
                                <a:solidFill>
                                  <a:srgbClr val="002060"/>
                                </a:solidFill>
                                <a:latin typeface="Cambria Math" panose="02040503050406030204" pitchFamily="18" charset="0"/>
                                <a:ea typeface="Cambria Math" panose="02040503050406030204" pitchFamily="18" charset="0"/>
                              </a:rPr>
                            </m:ctrlPr>
                          </m:accPr>
                          <m:e>
                            <m:sSub>
                              <m:sSubPr>
                                <m:ctrlPr>
                                  <a:rPr lang="en-US" sz="4800" i="1">
                                    <a:solidFill>
                                      <a:srgbClr val="002060"/>
                                    </a:solidFill>
                                    <a:latin typeface="Cambria Math" panose="02040503050406030204" pitchFamily="18" charset="0"/>
                                    <a:ea typeface="Cambria Math" panose="02040503050406030204" pitchFamily="18" charset="0"/>
                                  </a:rPr>
                                </m:ctrlPr>
                              </m:sSubPr>
                              <m:e>
                                <m:r>
                                  <a:rPr lang="en-US" sz="4800" i="1">
                                    <a:solidFill>
                                      <a:srgbClr val="002060"/>
                                    </a:solidFill>
                                    <a:latin typeface="Cambria Math" panose="02040503050406030204" pitchFamily="18" charset="0"/>
                                    <a:ea typeface="Cambria Math" panose="02040503050406030204" pitchFamily="18" charset="0"/>
                                  </a:rPr>
                                  <m:t>𝑒</m:t>
                                </m:r>
                              </m:e>
                              <m:sub>
                                <m:r>
                                  <a:rPr lang="en-US" sz="4800" i="1">
                                    <a:solidFill>
                                      <a:srgbClr val="002060"/>
                                    </a:solidFill>
                                    <a:latin typeface="Cambria Math" panose="02040503050406030204" pitchFamily="18" charset="0"/>
                                    <a:ea typeface="Cambria Math" panose="02040503050406030204" pitchFamily="18" charset="0"/>
                                  </a:rPr>
                                  <m:t>𝑡</m:t>
                                </m:r>
                              </m:sub>
                            </m:sSub>
                          </m:e>
                        </m:acc>
                        <m:r>
                          <a:rPr lang="en-US" sz="4800" i="1">
                            <a:solidFill>
                              <a:srgbClr val="002060"/>
                            </a:solidFill>
                            <a:latin typeface="Cambria Math" panose="02040503050406030204" pitchFamily="18" charset="0"/>
                            <a:ea typeface="Cambria Math" panose="02040503050406030204" pitchFamily="18" charset="0"/>
                          </a:rPr>
                          <m:t>   </m:t>
                        </m:r>
                        <m:acc>
                          <m:accPr>
                            <m:chr m:val="⃗"/>
                            <m:ctrlPr>
                              <a:rPr lang="en-US" sz="4800" i="1">
                                <a:solidFill>
                                  <a:srgbClr val="002060"/>
                                </a:solidFill>
                                <a:latin typeface="Cambria Math" panose="02040503050406030204" pitchFamily="18" charset="0"/>
                                <a:ea typeface="Cambria Math" panose="02040503050406030204" pitchFamily="18" charset="0"/>
                              </a:rPr>
                            </m:ctrlPr>
                          </m:accPr>
                          <m:e>
                            <m:sSub>
                              <m:sSubPr>
                                <m:ctrlPr>
                                  <a:rPr lang="en-US" sz="4800" i="1">
                                    <a:solidFill>
                                      <a:srgbClr val="002060"/>
                                    </a:solidFill>
                                    <a:latin typeface="Cambria Math" panose="02040503050406030204" pitchFamily="18" charset="0"/>
                                    <a:ea typeface="Cambria Math" panose="02040503050406030204" pitchFamily="18" charset="0"/>
                                  </a:rPr>
                                </m:ctrlPr>
                              </m:sSubPr>
                              <m:e>
                                <m:r>
                                  <a:rPr lang="en-US" sz="4800" i="1">
                                    <a:solidFill>
                                      <a:srgbClr val="002060"/>
                                    </a:solidFill>
                                    <a:latin typeface="Cambria Math" panose="02040503050406030204" pitchFamily="18" charset="0"/>
                                    <a:ea typeface="Cambria Math" panose="02040503050406030204" pitchFamily="18" charset="0"/>
                                  </a:rPr>
                                  <m:t>𝑒</m:t>
                                </m:r>
                              </m:e>
                              <m:sub>
                                <m:r>
                                  <a:rPr lang="en-US" sz="4800" i="1">
                                    <a:solidFill>
                                      <a:srgbClr val="002060"/>
                                    </a:solidFill>
                                    <a:latin typeface="Cambria Math" panose="02040503050406030204" pitchFamily="18" charset="0"/>
                                    <a:ea typeface="Cambria Math" panose="02040503050406030204" pitchFamily="18" charset="0"/>
                                  </a:rPr>
                                  <m:t>𝑥</m:t>
                                </m:r>
                              </m:sub>
                            </m:sSub>
                          </m:e>
                        </m:acc>
                      </m:e>
                    </m:d>
                    <m:d>
                      <m:dPr>
                        <m:begChr m:val="["/>
                        <m:endChr m:val="]"/>
                        <m:ctrlPr>
                          <a:rPr lang="en-US" sz="4800" b="0" i="1" smtClean="0">
                            <a:solidFill>
                              <a:schemeClr val="tx1"/>
                            </a:solidFill>
                            <a:latin typeface="Cambria Math" panose="02040503050406030204" pitchFamily="18" charset="0"/>
                            <a:ea typeface="Cambria Math" panose="02040503050406030204" pitchFamily="18" charset="0"/>
                          </a:rPr>
                        </m:ctrlPr>
                      </m:dPr>
                      <m:e>
                        <m:m>
                          <m:mPr>
                            <m:mcs>
                              <m:mc>
                                <m:mcPr>
                                  <m:count m:val="2"/>
                                  <m:mcJc m:val="center"/>
                                </m:mcPr>
                              </m:mc>
                            </m:mcs>
                            <m:ctrlPr>
                              <a:rPr lang="en-US" sz="4800" i="1">
                                <a:solidFill>
                                  <a:schemeClr val="tx1"/>
                                </a:solidFill>
                                <a:latin typeface="Cambria Math" panose="02040503050406030204" pitchFamily="18" charset="0"/>
                                <a:ea typeface="Cambria Math" panose="02040503050406030204" pitchFamily="18" charset="0"/>
                              </a:rPr>
                            </m:ctrlPr>
                          </m:mPr>
                          <m:mr>
                            <m:e>
                              <m:r>
                                <m:rPr>
                                  <m:brk m:alnAt="7"/>
                                </m:rPr>
                                <a:rPr lang="en-US" sz="4800" b="0" i="1" smtClean="0">
                                  <a:solidFill>
                                    <a:schemeClr val="tx1"/>
                                  </a:solidFill>
                                  <a:latin typeface="Cambria Math" panose="02040503050406030204" pitchFamily="18" charset="0"/>
                                  <a:ea typeface="Cambria Math" panose="02040503050406030204" pitchFamily="18" charset="0"/>
                                </a:rPr>
                                <m:t>1</m:t>
                              </m:r>
                            </m:e>
                            <m:e>
                              <m:r>
                                <a:rPr lang="en-US" sz="4800" b="0" i="1" smtClean="0">
                                  <a:solidFill>
                                    <a:schemeClr val="tx1"/>
                                  </a:solidFill>
                                  <a:latin typeface="Cambria Math" panose="02040503050406030204" pitchFamily="18" charset="0"/>
                                  <a:ea typeface="Cambria Math" panose="02040503050406030204" pitchFamily="18" charset="0"/>
                                </a:rPr>
                                <m:t>0</m:t>
                              </m:r>
                            </m:e>
                          </m:mr>
                          <m:mr>
                            <m:e>
                              <m:r>
                                <a:rPr lang="en-US" sz="4800" b="0" i="1" smtClean="0">
                                  <a:solidFill>
                                    <a:schemeClr val="tx1"/>
                                  </a:solidFill>
                                  <a:latin typeface="Cambria Math" panose="02040503050406030204" pitchFamily="18" charset="0"/>
                                  <a:ea typeface="Cambria Math" panose="02040503050406030204" pitchFamily="18" charset="0"/>
                                </a:rPr>
                                <m:t>0</m:t>
                              </m:r>
                            </m:e>
                            <m:e>
                              <m:r>
                                <a:rPr lang="en-US" sz="4800" b="0" i="1" smtClean="0">
                                  <a:solidFill>
                                    <a:schemeClr val="tx1"/>
                                  </a:solidFill>
                                  <a:latin typeface="Cambria Math" panose="02040503050406030204" pitchFamily="18" charset="0"/>
                                  <a:ea typeface="Cambria Math" panose="02040503050406030204" pitchFamily="18" charset="0"/>
                                </a:rPr>
                                <m:t>1</m:t>
                              </m:r>
                            </m:e>
                          </m:mr>
                        </m:m>
                      </m:e>
                    </m:d>
                    <m:d>
                      <m:dPr>
                        <m:begChr m:val="["/>
                        <m:endChr m:val="]"/>
                        <m:ctrlPr>
                          <a:rPr lang="en-US" sz="4800" i="1">
                            <a:latin typeface="Cambria Math" panose="02040503050406030204" pitchFamily="18" charset="0"/>
                            <a:ea typeface="Cambria Math" panose="02040503050406030204" pitchFamily="18" charset="0"/>
                          </a:rPr>
                        </m:ctrlPr>
                      </m:dPr>
                      <m:e>
                        <m:eqArr>
                          <m:eqArrPr>
                            <m:ctrlPr>
                              <a:rPr lang="en-US" sz="4800" i="1">
                                <a:solidFill>
                                  <a:srgbClr val="0070C0"/>
                                </a:solidFill>
                                <a:latin typeface="Cambria Math" panose="02040503050406030204" pitchFamily="18" charset="0"/>
                                <a:ea typeface="Cambria Math" panose="02040503050406030204" pitchFamily="18" charset="0"/>
                              </a:rPr>
                            </m:ctrlPr>
                          </m:eqArrPr>
                          <m:e>
                            <m:r>
                              <a:rPr lang="en-US" sz="4800" i="1">
                                <a:solidFill>
                                  <a:srgbClr val="0070C0"/>
                                </a:solidFill>
                                <a:latin typeface="Cambria Math" panose="02040503050406030204" pitchFamily="18" charset="0"/>
                              </a:rPr>
                              <m:t>𝑡</m:t>
                            </m:r>
                          </m:e>
                          <m:e>
                            <m:r>
                              <a:rPr lang="en-US" sz="4800" b="0" i="1" smtClean="0">
                                <a:solidFill>
                                  <a:srgbClr val="0070C0"/>
                                </a:solidFill>
                                <a:latin typeface="Cambria Math" panose="02040503050406030204" pitchFamily="18" charset="0"/>
                              </a:rPr>
                              <m:t>𝑥</m:t>
                            </m:r>
                          </m:e>
                        </m:eqArr>
                      </m:e>
                    </m:d>
                  </m:oMath>
                </a14:m>
                <a:endParaRPr lang="en-CA" sz="4800" dirty="0"/>
              </a:p>
              <a:p>
                <a:pPr>
                  <a:spcAft>
                    <a:spcPts val="1200"/>
                  </a:spcAft>
                </a:pPr>
                <a:r>
                  <a:rPr lang="en-US" sz="4800" dirty="0"/>
                  <a:t>              </a:t>
                </a:r>
                <a14:m>
                  <m:oMath xmlns:m="http://schemas.openxmlformats.org/officeDocument/2006/math">
                    <m:r>
                      <a:rPr lang="en-US" sz="4800" i="1">
                        <a:latin typeface="Cambria Math" panose="02040503050406030204" pitchFamily="18" charset="0"/>
                      </a:rPr>
                      <m:t>=</m:t>
                    </m:r>
                    <m:d>
                      <m:dPr>
                        <m:begChr m:val="["/>
                        <m:endChr m:val="]"/>
                        <m:ctrlPr>
                          <a:rPr lang="en-US" sz="4800" i="1">
                            <a:latin typeface="Cambria Math" panose="02040503050406030204" pitchFamily="18" charset="0"/>
                            <a:ea typeface="Cambria Math" panose="02040503050406030204" pitchFamily="18" charset="0"/>
                          </a:rPr>
                        </m:ctrlPr>
                      </m:dPr>
                      <m:e>
                        <m:acc>
                          <m:accPr>
                            <m:chr m:val="⃗"/>
                            <m:ctrlPr>
                              <a:rPr lang="en-US" sz="4800" i="1">
                                <a:solidFill>
                                  <a:srgbClr val="002060"/>
                                </a:solidFill>
                                <a:latin typeface="Cambria Math" panose="02040503050406030204" pitchFamily="18" charset="0"/>
                                <a:ea typeface="Cambria Math" panose="02040503050406030204" pitchFamily="18" charset="0"/>
                              </a:rPr>
                            </m:ctrlPr>
                          </m:accPr>
                          <m:e>
                            <m:sSub>
                              <m:sSubPr>
                                <m:ctrlPr>
                                  <a:rPr lang="en-US" sz="4800" i="1">
                                    <a:solidFill>
                                      <a:srgbClr val="002060"/>
                                    </a:solidFill>
                                    <a:latin typeface="Cambria Math" panose="02040503050406030204" pitchFamily="18" charset="0"/>
                                    <a:ea typeface="Cambria Math" panose="02040503050406030204" pitchFamily="18" charset="0"/>
                                  </a:rPr>
                                </m:ctrlPr>
                              </m:sSubPr>
                              <m:e>
                                <m:r>
                                  <a:rPr lang="en-US" sz="4800" i="1">
                                    <a:solidFill>
                                      <a:srgbClr val="002060"/>
                                    </a:solidFill>
                                    <a:latin typeface="Cambria Math" panose="02040503050406030204" pitchFamily="18" charset="0"/>
                                    <a:ea typeface="Cambria Math" panose="02040503050406030204" pitchFamily="18" charset="0"/>
                                  </a:rPr>
                                  <m:t>𝑒</m:t>
                                </m:r>
                              </m:e>
                              <m:sub>
                                <m:r>
                                  <a:rPr lang="en-US" sz="4800" i="1">
                                    <a:solidFill>
                                      <a:srgbClr val="002060"/>
                                    </a:solidFill>
                                    <a:latin typeface="Cambria Math" panose="02040503050406030204" pitchFamily="18" charset="0"/>
                                    <a:ea typeface="Cambria Math" panose="02040503050406030204" pitchFamily="18" charset="0"/>
                                  </a:rPr>
                                  <m:t>𝑡</m:t>
                                </m:r>
                              </m:sub>
                            </m:sSub>
                          </m:e>
                        </m:acc>
                        <m:r>
                          <a:rPr lang="en-US" sz="4800" i="1">
                            <a:solidFill>
                              <a:srgbClr val="002060"/>
                            </a:solidFill>
                            <a:latin typeface="Cambria Math" panose="02040503050406030204" pitchFamily="18" charset="0"/>
                            <a:ea typeface="Cambria Math" panose="02040503050406030204" pitchFamily="18" charset="0"/>
                          </a:rPr>
                          <m:t>   </m:t>
                        </m:r>
                        <m:acc>
                          <m:accPr>
                            <m:chr m:val="⃗"/>
                            <m:ctrlPr>
                              <a:rPr lang="en-US" sz="4800" i="1">
                                <a:solidFill>
                                  <a:srgbClr val="002060"/>
                                </a:solidFill>
                                <a:latin typeface="Cambria Math" panose="02040503050406030204" pitchFamily="18" charset="0"/>
                                <a:ea typeface="Cambria Math" panose="02040503050406030204" pitchFamily="18" charset="0"/>
                              </a:rPr>
                            </m:ctrlPr>
                          </m:accPr>
                          <m:e>
                            <m:sSub>
                              <m:sSubPr>
                                <m:ctrlPr>
                                  <a:rPr lang="en-US" sz="4800" i="1">
                                    <a:solidFill>
                                      <a:srgbClr val="002060"/>
                                    </a:solidFill>
                                    <a:latin typeface="Cambria Math" panose="02040503050406030204" pitchFamily="18" charset="0"/>
                                    <a:ea typeface="Cambria Math" panose="02040503050406030204" pitchFamily="18" charset="0"/>
                                  </a:rPr>
                                </m:ctrlPr>
                              </m:sSubPr>
                              <m:e>
                                <m:r>
                                  <a:rPr lang="en-US" sz="4800" i="1">
                                    <a:solidFill>
                                      <a:srgbClr val="002060"/>
                                    </a:solidFill>
                                    <a:latin typeface="Cambria Math" panose="02040503050406030204" pitchFamily="18" charset="0"/>
                                    <a:ea typeface="Cambria Math" panose="02040503050406030204" pitchFamily="18" charset="0"/>
                                  </a:rPr>
                                  <m:t>𝑒</m:t>
                                </m:r>
                              </m:e>
                              <m:sub>
                                <m:r>
                                  <a:rPr lang="en-US" sz="4800" i="1">
                                    <a:solidFill>
                                      <a:srgbClr val="002060"/>
                                    </a:solidFill>
                                    <a:latin typeface="Cambria Math" panose="02040503050406030204" pitchFamily="18" charset="0"/>
                                    <a:ea typeface="Cambria Math" panose="02040503050406030204" pitchFamily="18" charset="0"/>
                                  </a:rPr>
                                  <m:t>𝑥</m:t>
                                </m:r>
                              </m:sub>
                            </m:sSub>
                          </m:e>
                        </m:acc>
                      </m:e>
                    </m:d>
                    <m:d>
                      <m:dPr>
                        <m:begChr m:val="["/>
                        <m:endChr m:val="]"/>
                        <m:ctrlPr>
                          <a:rPr lang="en-US" sz="4800" b="0" i="1" smtClean="0">
                            <a:solidFill>
                              <a:schemeClr val="tx1"/>
                            </a:solidFill>
                            <a:latin typeface="Cambria Math" panose="02040503050406030204" pitchFamily="18" charset="0"/>
                          </a:rPr>
                        </m:ctrlPr>
                      </m:dPr>
                      <m:e>
                        <m:m>
                          <m:mPr>
                            <m:mcs>
                              <m:mc>
                                <m:mcPr>
                                  <m:count m:val="2"/>
                                  <m:mcJc m:val="center"/>
                                </m:mcPr>
                              </m:mc>
                            </m:mcs>
                            <m:ctrlPr>
                              <a:rPr lang="en-US" sz="4800" b="0" i="1" smtClean="0">
                                <a:solidFill>
                                  <a:schemeClr val="tx1"/>
                                </a:solidFill>
                                <a:latin typeface="Cambria Math" panose="02040503050406030204" pitchFamily="18" charset="0"/>
                              </a:rPr>
                            </m:ctrlPr>
                          </m:mPr>
                          <m:mr>
                            <m:e>
                              <m:r>
                                <a:rPr lang="en-US" sz="4800" b="0" i="1" smtClean="0">
                                  <a:solidFill>
                                    <a:schemeClr val="tx1"/>
                                  </a:solidFill>
                                  <a:latin typeface="Cambria Math" panose="02040503050406030204" pitchFamily="18" charset="0"/>
                                </a:rPr>
                                <m:t>1</m:t>
                              </m:r>
                            </m:e>
                            <m:e>
                              <m:r>
                                <a:rPr lang="en-US" sz="4800" b="0" i="1" smtClean="0">
                                  <a:solidFill>
                                    <a:schemeClr val="tx1"/>
                                  </a:solidFill>
                                  <a:latin typeface="Cambria Math" panose="02040503050406030204" pitchFamily="18" charset="0"/>
                                </a:rPr>
                                <m:t>0</m:t>
                              </m:r>
                            </m:e>
                          </m:mr>
                          <m:mr>
                            <m:e>
                              <m:r>
                                <a:rPr lang="en-US" sz="4800" b="0" i="1" smtClean="0">
                                  <a:solidFill>
                                    <a:srgbClr val="00B050"/>
                                  </a:solidFill>
                                  <a:latin typeface="Cambria Math" panose="02040503050406030204" pitchFamily="18" charset="0"/>
                                </a:rPr>
                                <m:t>𝑣</m:t>
                              </m:r>
                            </m:e>
                            <m:e>
                              <m:r>
                                <a:rPr lang="en-US" sz="4800" b="0" i="1" smtClean="0">
                                  <a:solidFill>
                                    <a:schemeClr val="tx1"/>
                                  </a:solidFill>
                                  <a:latin typeface="Cambria Math" panose="02040503050406030204" pitchFamily="18" charset="0"/>
                                </a:rPr>
                                <m:t>1</m:t>
                              </m:r>
                            </m:e>
                          </m:mr>
                        </m:m>
                      </m:e>
                    </m:d>
                    <m:d>
                      <m:dPr>
                        <m:begChr m:val="["/>
                        <m:endChr m:val="]"/>
                        <m:ctrlPr>
                          <a:rPr lang="en-US" sz="4800" b="0" i="1" smtClean="0">
                            <a:solidFill>
                              <a:schemeClr val="tx1"/>
                            </a:solidFill>
                            <a:latin typeface="Cambria Math" panose="02040503050406030204" pitchFamily="18" charset="0"/>
                          </a:rPr>
                        </m:ctrlPr>
                      </m:dPr>
                      <m:e>
                        <m:m>
                          <m:mPr>
                            <m:mcs>
                              <m:mc>
                                <m:mcPr>
                                  <m:count m:val="2"/>
                                  <m:mcJc m:val="center"/>
                                </m:mcPr>
                              </m:mc>
                            </m:mcs>
                            <m:ctrlPr>
                              <a:rPr lang="en-US" sz="4800" i="1">
                                <a:latin typeface="Cambria Math" panose="02040503050406030204" pitchFamily="18" charset="0"/>
                              </a:rPr>
                            </m:ctrlPr>
                          </m:mPr>
                          <m:mr>
                            <m:e>
                              <m:r>
                                <a:rPr lang="en-US" sz="4800" i="1">
                                  <a:latin typeface="Cambria Math" panose="02040503050406030204" pitchFamily="18" charset="0"/>
                                </a:rPr>
                                <m:t>1</m:t>
                              </m:r>
                            </m:e>
                            <m:e>
                              <m:r>
                                <a:rPr lang="en-US" sz="4800" i="1">
                                  <a:latin typeface="Cambria Math" panose="02040503050406030204" pitchFamily="18" charset="0"/>
                                </a:rPr>
                                <m:t>0</m:t>
                              </m:r>
                            </m:e>
                          </m:mr>
                          <m:mr>
                            <m:e>
                              <m:r>
                                <a:rPr lang="en-US" sz="4800" b="0" i="1" smtClean="0">
                                  <a:latin typeface="Cambria Math" panose="02040503050406030204" pitchFamily="18" charset="0"/>
                                </a:rPr>
                                <m:t>−</m:t>
                              </m:r>
                              <m:r>
                                <a:rPr lang="en-US" sz="4800" i="1">
                                  <a:solidFill>
                                    <a:srgbClr val="00B050"/>
                                  </a:solidFill>
                                  <a:latin typeface="Cambria Math" panose="02040503050406030204" pitchFamily="18" charset="0"/>
                                </a:rPr>
                                <m:t>𝑣</m:t>
                              </m:r>
                            </m:e>
                            <m:e>
                              <m:r>
                                <a:rPr lang="en-US" sz="4800" i="1">
                                  <a:latin typeface="Cambria Math" panose="02040503050406030204" pitchFamily="18" charset="0"/>
                                </a:rPr>
                                <m:t>1</m:t>
                              </m:r>
                            </m:e>
                          </m:mr>
                        </m:m>
                      </m:e>
                    </m:d>
                    <m:d>
                      <m:dPr>
                        <m:begChr m:val="["/>
                        <m:endChr m:val="]"/>
                        <m:ctrlPr>
                          <a:rPr lang="en-US" sz="4800" i="1" smtClean="0">
                            <a:latin typeface="Cambria Math" panose="02040503050406030204" pitchFamily="18" charset="0"/>
                            <a:ea typeface="Cambria Math" panose="02040503050406030204" pitchFamily="18" charset="0"/>
                          </a:rPr>
                        </m:ctrlPr>
                      </m:dPr>
                      <m:e>
                        <m:eqArr>
                          <m:eqArrPr>
                            <m:ctrlPr>
                              <a:rPr lang="en-US" sz="4800" i="1">
                                <a:solidFill>
                                  <a:srgbClr val="0070C0"/>
                                </a:solidFill>
                                <a:latin typeface="Cambria Math" panose="02040503050406030204" pitchFamily="18" charset="0"/>
                                <a:ea typeface="Cambria Math" panose="02040503050406030204" pitchFamily="18" charset="0"/>
                              </a:rPr>
                            </m:ctrlPr>
                          </m:eqArrPr>
                          <m:e>
                            <m:r>
                              <a:rPr lang="en-US" sz="4800" i="1">
                                <a:solidFill>
                                  <a:srgbClr val="0070C0"/>
                                </a:solidFill>
                                <a:latin typeface="Cambria Math" panose="02040503050406030204" pitchFamily="18" charset="0"/>
                              </a:rPr>
                              <m:t>𝑡</m:t>
                            </m:r>
                          </m:e>
                          <m:e>
                            <m:r>
                              <a:rPr lang="en-US" sz="4800" b="0" i="1" smtClean="0">
                                <a:solidFill>
                                  <a:srgbClr val="0070C0"/>
                                </a:solidFill>
                                <a:latin typeface="Cambria Math" panose="02040503050406030204" pitchFamily="18" charset="0"/>
                              </a:rPr>
                              <m:t>𝑥</m:t>
                            </m:r>
                          </m:e>
                        </m:eqArr>
                      </m:e>
                    </m:d>
                  </m:oMath>
                </a14:m>
                <a:endParaRPr lang="en-CA" sz="4800" dirty="0"/>
              </a:p>
              <a:p>
                <a:pPr>
                  <a:spcAft>
                    <a:spcPts val="1200"/>
                  </a:spcAft>
                </a:pPr>
                <a14:m>
                  <m:oMath xmlns:m="http://schemas.openxmlformats.org/officeDocument/2006/math">
                    <m:r>
                      <a:rPr lang="en-US" sz="4400" i="1">
                        <a:latin typeface="Cambria Math" panose="02040503050406030204" pitchFamily="18" charset="0"/>
                      </a:rPr>
                      <m:t>=</m:t>
                    </m:r>
                    <m:acc>
                      <m:accPr>
                        <m:chr m:val="̃"/>
                        <m:ctrlPr>
                          <a:rPr lang="en-US" sz="4400" i="1">
                            <a:solidFill>
                              <a:srgbClr val="FF0000"/>
                            </a:solidFill>
                            <a:latin typeface="Cambria Math" panose="02040503050406030204" pitchFamily="18" charset="0"/>
                          </a:rPr>
                        </m:ctrlPr>
                      </m:accPr>
                      <m:e>
                        <m:r>
                          <a:rPr lang="en-US" sz="4400" b="0" i="1" smtClean="0">
                            <a:solidFill>
                              <a:srgbClr val="FF0000"/>
                            </a:solidFill>
                            <a:latin typeface="Cambria Math" panose="02040503050406030204" pitchFamily="18" charset="0"/>
                          </a:rPr>
                          <m:t>𝑡</m:t>
                        </m:r>
                      </m:e>
                    </m:acc>
                    <m:r>
                      <a:rPr lang="en-US" sz="4400" i="1">
                        <a:solidFill>
                          <a:srgbClr val="FF0000"/>
                        </a:solidFill>
                        <a:latin typeface="Cambria Math" panose="02040503050406030204" pitchFamily="18" charset="0"/>
                      </a:rPr>
                      <m:t> </m:t>
                    </m:r>
                    <m:acc>
                      <m:accPr>
                        <m:chr m:val="̃"/>
                        <m:ctrlPr>
                          <a:rPr lang="en-US" sz="4400" i="1">
                            <a:solidFill>
                              <a:srgbClr val="C00000"/>
                            </a:solidFill>
                            <a:latin typeface="Cambria Math" panose="02040503050406030204" pitchFamily="18" charset="0"/>
                          </a:rPr>
                        </m:ctrlPr>
                      </m:accPr>
                      <m:e>
                        <m:acc>
                          <m:accPr>
                            <m:chr m:val="⃗"/>
                            <m:ctrlPr>
                              <a:rPr lang="en-US" sz="4400" i="1">
                                <a:solidFill>
                                  <a:srgbClr val="C00000"/>
                                </a:solidFill>
                                <a:latin typeface="Cambria Math" panose="02040503050406030204" pitchFamily="18" charset="0"/>
                              </a:rPr>
                            </m:ctrlPr>
                          </m:accPr>
                          <m:e>
                            <m:sSub>
                              <m:sSubPr>
                                <m:ctrlPr>
                                  <a:rPr lang="en-US" sz="4400" i="1">
                                    <a:solidFill>
                                      <a:srgbClr val="C00000"/>
                                    </a:solidFill>
                                    <a:latin typeface="Cambria Math" panose="02040503050406030204" pitchFamily="18" charset="0"/>
                                  </a:rPr>
                                </m:ctrlPr>
                              </m:sSubPr>
                              <m:e>
                                <m:r>
                                  <a:rPr lang="en-US" sz="4400" i="1">
                                    <a:solidFill>
                                      <a:srgbClr val="C00000"/>
                                    </a:solidFill>
                                    <a:latin typeface="Cambria Math" panose="02040503050406030204" pitchFamily="18" charset="0"/>
                                  </a:rPr>
                                  <m:t>𝑒</m:t>
                                </m:r>
                              </m:e>
                              <m:sub>
                                <m:r>
                                  <a:rPr lang="en-US" sz="4400" b="0" i="1" smtClean="0">
                                    <a:solidFill>
                                      <a:srgbClr val="C00000"/>
                                    </a:solidFill>
                                    <a:latin typeface="Cambria Math" panose="02040503050406030204" pitchFamily="18" charset="0"/>
                                  </a:rPr>
                                  <m:t>𝑡</m:t>
                                </m:r>
                              </m:sub>
                            </m:sSub>
                          </m:e>
                        </m:acc>
                      </m:e>
                    </m:acc>
                    <m:r>
                      <a:rPr lang="en-US" sz="4400" i="1">
                        <a:latin typeface="Cambria Math" panose="02040503050406030204" pitchFamily="18" charset="0"/>
                      </a:rPr>
                      <m:t>+</m:t>
                    </m:r>
                    <m:acc>
                      <m:accPr>
                        <m:chr m:val="̃"/>
                        <m:ctrlPr>
                          <a:rPr lang="en-US" sz="4400" i="1">
                            <a:solidFill>
                              <a:srgbClr val="FF0000"/>
                            </a:solidFill>
                            <a:latin typeface="Cambria Math" panose="02040503050406030204" pitchFamily="18" charset="0"/>
                          </a:rPr>
                        </m:ctrlPr>
                      </m:accPr>
                      <m:e>
                        <m:r>
                          <a:rPr lang="en-US" sz="4400" b="0" i="1" smtClean="0">
                            <a:solidFill>
                              <a:srgbClr val="FF0000"/>
                            </a:solidFill>
                            <a:latin typeface="Cambria Math" panose="02040503050406030204" pitchFamily="18" charset="0"/>
                          </a:rPr>
                          <m:t>𝑥</m:t>
                        </m:r>
                      </m:e>
                    </m:acc>
                    <m:r>
                      <a:rPr lang="en-US" sz="4400" i="1">
                        <a:solidFill>
                          <a:srgbClr val="7030A0"/>
                        </a:solidFill>
                        <a:latin typeface="Cambria Math" panose="02040503050406030204" pitchFamily="18" charset="0"/>
                      </a:rPr>
                      <m:t> </m:t>
                    </m:r>
                    <m:acc>
                      <m:accPr>
                        <m:chr m:val="̃"/>
                        <m:ctrlPr>
                          <a:rPr lang="en-US" sz="4400" i="1">
                            <a:solidFill>
                              <a:srgbClr val="C00000"/>
                            </a:solidFill>
                            <a:latin typeface="Cambria Math" panose="02040503050406030204" pitchFamily="18" charset="0"/>
                          </a:rPr>
                        </m:ctrlPr>
                      </m:accPr>
                      <m:e>
                        <m:acc>
                          <m:accPr>
                            <m:chr m:val="⃗"/>
                            <m:ctrlPr>
                              <a:rPr lang="en-US" sz="4400" i="1">
                                <a:solidFill>
                                  <a:srgbClr val="C00000"/>
                                </a:solidFill>
                                <a:latin typeface="Cambria Math" panose="02040503050406030204" pitchFamily="18" charset="0"/>
                              </a:rPr>
                            </m:ctrlPr>
                          </m:accPr>
                          <m:e>
                            <m:sSub>
                              <m:sSubPr>
                                <m:ctrlPr>
                                  <a:rPr lang="en-US" sz="4400" i="1">
                                    <a:solidFill>
                                      <a:srgbClr val="C00000"/>
                                    </a:solidFill>
                                    <a:latin typeface="Cambria Math" panose="02040503050406030204" pitchFamily="18" charset="0"/>
                                  </a:rPr>
                                </m:ctrlPr>
                              </m:sSubPr>
                              <m:e>
                                <m:r>
                                  <a:rPr lang="en-US" sz="4400" i="1">
                                    <a:solidFill>
                                      <a:srgbClr val="C00000"/>
                                    </a:solidFill>
                                    <a:latin typeface="Cambria Math" panose="02040503050406030204" pitchFamily="18" charset="0"/>
                                  </a:rPr>
                                  <m:t>𝑒</m:t>
                                </m:r>
                              </m:e>
                              <m:sub>
                                <m:r>
                                  <a:rPr lang="en-US" sz="4400" b="0" i="1" smtClean="0">
                                    <a:solidFill>
                                      <a:srgbClr val="C00000"/>
                                    </a:solidFill>
                                    <a:latin typeface="Cambria Math" panose="02040503050406030204" pitchFamily="18" charset="0"/>
                                  </a:rPr>
                                  <m:t>𝑥</m:t>
                                </m:r>
                              </m:sub>
                            </m:sSub>
                          </m:e>
                        </m:acc>
                      </m:e>
                    </m:acc>
                  </m:oMath>
                </a14:m>
                <a:r>
                  <a:rPr lang="en-US" sz="4800" b="0" i="0" dirty="0">
                    <a:solidFill>
                      <a:srgbClr val="C00000"/>
                    </a:solidFill>
                    <a:latin typeface="+mj-lt"/>
                  </a:rPr>
                  <a:t> </a:t>
                </a:r>
                <a14:m>
                  <m:oMath xmlns:m="http://schemas.openxmlformats.org/officeDocument/2006/math">
                    <m:r>
                      <a:rPr lang="en-US" sz="4800" i="1">
                        <a:latin typeface="Cambria Math" panose="02040503050406030204" pitchFamily="18" charset="0"/>
                      </a:rPr>
                      <m:t>=</m:t>
                    </m:r>
                    <m:d>
                      <m:dPr>
                        <m:begChr m:val="["/>
                        <m:endChr m:val="]"/>
                        <m:ctrlPr>
                          <a:rPr lang="en-US" sz="4800" i="1">
                            <a:latin typeface="Cambria Math" panose="02040503050406030204" pitchFamily="18" charset="0"/>
                            <a:ea typeface="Cambria Math" panose="02040503050406030204" pitchFamily="18" charset="0"/>
                          </a:rPr>
                        </m:ctrlPr>
                      </m:dPr>
                      <m:e>
                        <m:acc>
                          <m:accPr>
                            <m:chr m:val="̃"/>
                            <m:ctrlPr>
                              <a:rPr lang="en-US" sz="4800" i="1">
                                <a:solidFill>
                                  <a:srgbClr val="C00000"/>
                                </a:solidFill>
                                <a:latin typeface="Cambria Math" panose="02040503050406030204" pitchFamily="18" charset="0"/>
                                <a:ea typeface="Cambria Math" panose="02040503050406030204" pitchFamily="18" charset="0"/>
                              </a:rPr>
                            </m:ctrlPr>
                          </m:accPr>
                          <m:e>
                            <m:acc>
                              <m:accPr>
                                <m:chr m:val="⃗"/>
                                <m:ctrlPr>
                                  <a:rPr lang="en-US" sz="4800" i="1">
                                    <a:solidFill>
                                      <a:srgbClr val="C00000"/>
                                    </a:solidFill>
                                    <a:latin typeface="Cambria Math" panose="02040503050406030204" pitchFamily="18" charset="0"/>
                                    <a:ea typeface="Cambria Math" panose="02040503050406030204" pitchFamily="18" charset="0"/>
                                  </a:rPr>
                                </m:ctrlPr>
                              </m:accPr>
                              <m:e>
                                <m:sSub>
                                  <m:sSubPr>
                                    <m:ctrlPr>
                                      <a:rPr lang="en-US" sz="4800" i="1" smtClean="0">
                                        <a:solidFill>
                                          <a:srgbClr val="C00000"/>
                                        </a:solidFill>
                                        <a:latin typeface="Cambria Math" panose="02040503050406030204" pitchFamily="18" charset="0"/>
                                        <a:ea typeface="Cambria Math" panose="02040503050406030204" pitchFamily="18" charset="0"/>
                                      </a:rPr>
                                    </m:ctrlPr>
                                  </m:sSubPr>
                                  <m:e>
                                    <m:r>
                                      <a:rPr lang="en-US" sz="4800" i="1">
                                        <a:solidFill>
                                          <a:srgbClr val="C00000"/>
                                        </a:solidFill>
                                        <a:latin typeface="Cambria Math" panose="02040503050406030204" pitchFamily="18" charset="0"/>
                                        <a:ea typeface="Cambria Math" panose="02040503050406030204" pitchFamily="18" charset="0"/>
                                      </a:rPr>
                                      <m:t>𝑒</m:t>
                                    </m:r>
                                  </m:e>
                                  <m:sub>
                                    <m:r>
                                      <a:rPr lang="en-US" sz="4800" b="0" i="1" smtClean="0">
                                        <a:solidFill>
                                          <a:srgbClr val="C00000"/>
                                        </a:solidFill>
                                        <a:latin typeface="Cambria Math" panose="02040503050406030204" pitchFamily="18" charset="0"/>
                                        <a:ea typeface="Cambria Math" panose="02040503050406030204" pitchFamily="18" charset="0"/>
                                      </a:rPr>
                                      <m:t>𝑡</m:t>
                                    </m:r>
                                  </m:sub>
                                </m:sSub>
                              </m:e>
                            </m:acc>
                          </m:e>
                        </m:acc>
                        <m:r>
                          <a:rPr lang="en-US" sz="4800" i="1">
                            <a:solidFill>
                              <a:srgbClr val="C00000"/>
                            </a:solidFill>
                            <a:latin typeface="Cambria Math" panose="02040503050406030204" pitchFamily="18" charset="0"/>
                            <a:ea typeface="Cambria Math" panose="02040503050406030204" pitchFamily="18" charset="0"/>
                          </a:rPr>
                          <m:t>   </m:t>
                        </m:r>
                        <m:acc>
                          <m:accPr>
                            <m:chr m:val="̃"/>
                            <m:ctrlPr>
                              <a:rPr lang="en-US" sz="4800" i="1">
                                <a:solidFill>
                                  <a:srgbClr val="C00000"/>
                                </a:solidFill>
                                <a:latin typeface="Cambria Math" panose="02040503050406030204" pitchFamily="18" charset="0"/>
                                <a:ea typeface="Cambria Math" panose="02040503050406030204" pitchFamily="18" charset="0"/>
                              </a:rPr>
                            </m:ctrlPr>
                          </m:accPr>
                          <m:e>
                            <m:acc>
                              <m:accPr>
                                <m:chr m:val="⃗"/>
                                <m:ctrlPr>
                                  <a:rPr lang="en-US" sz="4800" i="1">
                                    <a:solidFill>
                                      <a:srgbClr val="C00000"/>
                                    </a:solidFill>
                                    <a:latin typeface="Cambria Math" panose="02040503050406030204" pitchFamily="18" charset="0"/>
                                    <a:ea typeface="Cambria Math" panose="02040503050406030204" pitchFamily="18" charset="0"/>
                                  </a:rPr>
                                </m:ctrlPr>
                              </m:accPr>
                              <m:e>
                                <m:sSub>
                                  <m:sSubPr>
                                    <m:ctrlPr>
                                      <a:rPr lang="en-US" sz="4800" i="1">
                                        <a:solidFill>
                                          <a:srgbClr val="C00000"/>
                                        </a:solidFill>
                                        <a:latin typeface="Cambria Math" panose="02040503050406030204" pitchFamily="18" charset="0"/>
                                        <a:ea typeface="Cambria Math" panose="02040503050406030204" pitchFamily="18" charset="0"/>
                                      </a:rPr>
                                    </m:ctrlPr>
                                  </m:sSubPr>
                                  <m:e>
                                    <m:r>
                                      <a:rPr lang="en-US" sz="4800" i="1">
                                        <a:solidFill>
                                          <a:srgbClr val="C00000"/>
                                        </a:solidFill>
                                        <a:latin typeface="Cambria Math" panose="02040503050406030204" pitchFamily="18" charset="0"/>
                                        <a:ea typeface="Cambria Math" panose="02040503050406030204" pitchFamily="18" charset="0"/>
                                      </a:rPr>
                                      <m:t>𝑒</m:t>
                                    </m:r>
                                  </m:e>
                                  <m:sub>
                                    <m:r>
                                      <a:rPr lang="en-US" sz="4800" b="0" i="1" smtClean="0">
                                        <a:solidFill>
                                          <a:srgbClr val="C00000"/>
                                        </a:solidFill>
                                        <a:latin typeface="Cambria Math" panose="02040503050406030204" pitchFamily="18" charset="0"/>
                                        <a:ea typeface="Cambria Math" panose="02040503050406030204" pitchFamily="18" charset="0"/>
                                      </a:rPr>
                                      <m:t>𝑥</m:t>
                                    </m:r>
                                  </m:sub>
                                </m:sSub>
                              </m:e>
                            </m:acc>
                          </m:e>
                        </m:acc>
                      </m:e>
                    </m:d>
                    <m:r>
                      <a:rPr lang="en-US" sz="4800" b="0" i="1" smtClean="0">
                        <a:solidFill>
                          <a:srgbClr val="C00000"/>
                        </a:solidFill>
                        <a:latin typeface="Cambria Math" panose="02040503050406030204" pitchFamily="18" charset="0"/>
                        <a:ea typeface="Cambria Math" panose="02040503050406030204" pitchFamily="18" charset="0"/>
                      </a:rPr>
                      <m:t>                    </m:t>
                    </m:r>
                    <m:d>
                      <m:dPr>
                        <m:begChr m:val="["/>
                        <m:endChr m:val="]"/>
                        <m:ctrlPr>
                          <a:rPr lang="en-US" sz="4800" i="1">
                            <a:latin typeface="Cambria Math" panose="02040503050406030204" pitchFamily="18" charset="0"/>
                            <a:ea typeface="Cambria Math" panose="02040503050406030204" pitchFamily="18" charset="0"/>
                          </a:rPr>
                        </m:ctrlPr>
                      </m:dPr>
                      <m:e>
                        <m:eqArr>
                          <m:eqArrPr>
                            <m:ctrlPr>
                              <a:rPr lang="en-US" sz="4800" i="1">
                                <a:solidFill>
                                  <a:srgbClr val="0070C0"/>
                                </a:solidFill>
                                <a:latin typeface="Cambria Math" panose="02040503050406030204" pitchFamily="18" charset="0"/>
                                <a:ea typeface="Cambria Math" panose="02040503050406030204" pitchFamily="18" charset="0"/>
                              </a:rPr>
                            </m:ctrlPr>
                          </m:eqArrPr>
                          <m:e>
                            <m:acc>
                              <m:accPr>
                                <m:chr m:val="̃"/>
                                <m:ctrlPr>
                                  <a:rPr lang="en-US" sz="4800" b="0" i="1" smtClean="0">
                                    <a:solidFill>
                                      <a:srgbClr val="FF0000"/>
                                    </a:solidFill>
                                    <a:latin typeface="Cambria Math" panose="02040503050406030204" pitchFamily="18" charset="0"/>
                                  </a:rPr>
                                </m:ctrlPr>
                              </m:accPr>
                              <m:e>
                                <m:r>
                                  <a:rPr lang="en-US" sz="4800" b="0" i="1" smtClean="0">
                                    <a:solidFill>
                                      <a:srgbClr val="FF0000"/>
                                    </a:solidFill>
                                    <a:latin typeface="Cambria Math" panose="02040503050406030204" pitchFamily="18" charset="0"/>
                                  </a:rPr>
                                  <m:t>𝑡</m:t>
                                </m:r>
                              </m:e>
                            </m:acc>
                          </m:e>
                          <m:e>
                            <m:acc>
                              <m:accPr>
                                <m:chr m:val="̃"/>
                                <m:ctrlPr>
                                  <a:rPr lang="en-US" sz="4800" b="0" i="1" smtClean="0">
                                    <a:solidFill>
                                      <a:srgbClr val="FF0000"/>
                                    </a:solidFill>
                                    <a:latin typeface="Cambria Math" panose="02040503050406030204" pitchFamily="18" charset="0"/>
                                  </a:rPr>
                                </m:ctrlPr>
                              </m:accPr>
                              <m:e>
                                <m:r>
                                  <a:rPr lang="en-US" sz="4800" b="0" i="1" smtClean="0">
                                    <a:solidFill>
                                      <a:srgbClr val="FF0000"/>
                                    </a:solidFill>
                                    <a:latin typeface="Cambria Math" panose="02040503050406030204" pitchFamily="18" charset="0"/>
                                  </a:rPr>
                                  <m:t>𝑥</m:t>
                                </m:r>
                              </m:e>
                            </m:acc>
                          </m:e>
                        </m:eqArr>
                      </m:e>
                    </m:d>
                  </m:oMath>
                </a14:m>
                <a:endParaRPr lang="en-CA" sz="4800" dirty="0"/>
              </a:p>
            </p:txBody>
          </p:sp>
        </mc:Choice>
        <mc:Fallback xmlns="">
          <p:sp>
            <p:nvSpPr>
              <p:cNvPr id="5" name="Rectangle 4">
                <a:extLst>
                  <a:ext uri="{FF2B5EF4-FFF2-40B4-BE49-F238E27FC236}">
                    <a16:creationId xmlns:a16="http://schemas.microsoft.com/office/drawing/2014/main" id="{D5AC0939-D46D-4031-9487-45F3F60DE8E7}"/>
                  </a:ext>
                </a:extLst>
              </p:cNvPr>
              <p:cNvSpPr>
                <a:spLocks noRot="1" noChangeAspect="1" noMove="1" noResize="1" noEditPoints="1" noAdjustHandles="1" noChangeArrowheads="1" noChangeShapeType="1" noTextEdit="1"/>
              </p:cNvSpPr>
              <p:nvPr/>
            </p:nvSpPr>
            <p:spPr>
              <a:xfrm>
                <a:off x="609600" y="693278"/>
                <a:ext cx="10287000" cy="5510483"/>
              </a:xfrm>
              <a:prstGeom prst="rect">
                <a:avLst/>
              </a:prstGeom>
              <a:blipFill>
                <a:blip r:embed="rId3"/>
                <a:stretch>
                  <a:fillRect/>
                </a:stretch>
              </a:blipFill>
            </p:spPr>
            <p:txBody>
              <a:bodyPr/>
              <a:lstStyle/>
              <a:p>
                <a:r>
                  <a:rPr lang="en-CA">
                    <a:noFill/>
                  </a:rPr>
                  <a:t> </a:t>
                </a:r>
              </a:p>
            </p:txBody>
          </p:sp>
        </mc:Fallback>
      </mc:AlternateContent>
      <p:sp>
        <p:nvSpPr>
          <p:cNvPr id="7" name="TextBox 6">
            <a:extLst>
              <a:ext uri="{FF2B5EF4-FFF2-40B4-BE49-F238E27FC236}">
                <a16:creationId xmlns:a16="http://schemas.microsoft.com/office/drawing/2014/main" id="{7CA9C5F9-44D3-4104-99F1-DC9BCA4AA94A}"/>
              </a:ext>
            </a:extLst>
          </p:cNvPr>
          <p:cNvSpPr txBox="1"/>
          <p:nvPr/>
        </p:nvSpPr>
        <p:spPr>
          <a:xfrm>
            <a:off x="0" y="0"/>
            <a:ext cx="6134100" cy="584775"/>
          </a:xfrm>
          <a:prstGeom prst="rect">
            <a:avLst/>
          </a:prstGeom>
          <a:noFill/>
        </p:spPr>
        <p:txBody>
          <a:bodyPr wrap="square">
            <a:spAutoFit/>
          </a:bodyPr>
          <a:lstStyle/>
          <a:p>
            <a:r>
              <a:rPr lang="en-US" sz="3200" dirty="0">
                <a:solidFill>
                  <a:srgbClr val="7030A0"/>
                </a:solidFill>
              </a:rPr>
              <a:t>Galilean Transform (Inertial Frames)</a:t>
            </a:r>
          </a:p>
        </p:txBody>
      </p:sp>
    </p:spTree>
    <p:custDataLst>
      <p:tags r:id="rId1"/>
    </p:custDataLst>
    <p:extLst>
      <p:ext uri="{BB962C8B-B14F-4D97-AF65-F5344CB8AC3E}">
        <p14:creationId xmlns:p14="http://schemas.microsoft.com/office/powerpoint/2010/main" val="1842535501"/>
      </p:ext>
    </p:extLst>
  </p:cSld>
  <p:clrMapOvr>
    <a:masterClrMapping/>
  </p:clrMapOvr>
  <mc:AlternateContent xmlns:mc="http://schemas.openxmlformats.org/markup-compatibility/2006" xmlns:p14="http://schemas.microsoft.com/office/powerpoint/2010/main">
    <mc:Choice Requires="p14">
      <p:transition spd="slow" p14:dur="2000" advTm="20906"/>
    </mc:Choice>
    <mc:Fallback xmlns="">
      <p:transition spd="slow" advTm="2090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D5AC0939-D46D-4031-9487-45F3F60DE8E7}"/>
                  </a:ext>
                </a:extLst>
              </p:cNvPr>
              <p:cNvSpPr/>
              <p:nvPr/>
            </p:nvSpPr>
            <p:spPr>
              <a:xfrm>
                <a:off x="609600" y="693278"/>
                <a:ext cx="11760200" cy="5683607"/>
              </a:xfrm>
              <a:prstGeom prst="rect">
                <a:avLst/>
              </a:prstGeom>
            </p:spPr>
            <p:txBody>
              <a:bodyPr wrap="square">
                <a:spAutoFit/>
              </a:bodyPr>
              <a:lstStyle/>
              <a:p>
                <a:pPr>
                  <a:spcAft>
                    <a:spcPts val="1200"/>
                  </a:spcAft>
                </a:pPr>
                <a14:m>
                  <m:oMathPara xmlns:m="http://schemas.openxmlformats.org/officeDocument/2006/math">
                    <m:oMathParaPr>
                      <m:jc m:val="left"/>
                    </m:oMathParaPr>
                    <m:oMath xmlns:m="http://schemas.openxmlformats.org/officeDocument/2006/math">
                      <m:acc>
                        <m:accPr>
                          <m:chr m:val="⃗"/>
                          <m:ctrlPr>
                            <a:rPr lang="en-US" sz="4800" i="1" smtClean="0">
                              <a:solidFill>
                                <a:srgbClr val="7030A0"/>
                              </a:solidFill>
                              <a:latin typeface="Cambria Math" panose="02040503050406030204" pitchFamily="18" charset="0"/>
                            </a:rPr>
                          </m:ctrlPr>
                        </m:accPr>
                        <m:e>
                          <m:r>
                            <a:rPr lang="en-US" sz="4800" b="0" i="1" smtClean="0">
                              <a:solidFill>
                                <a:srgbClr val="7030A0"/>
                              </a:solidFill>
                              <a:latin typeface="Cambria Math" panose="02040503050406030204" pitchFamily="18" charset="0"/>
                            </a:rPr>
                            <m:t>𝑆</m:t>
                          </m:r>
                        </m:e>
                      </m:acc>
                      <m:r>
                        <a:rPr lang="en-US" sz="4800" i="1">
                          <a:solidFill>
                            <a:srgbClr val="7030A0"/>
                          </a:solidFill>
                          <a:latin typeface="Cambria Math" panose="02040503050406030204" pitchFamily="18" charset="0"/>
                        </a:rPr>
                        <m:t> </m:t>
                      </m:r>
                      <m:r>
                        <a:rPr lang="en-US" sz="4800" i="1">
                          <a:latin typeface="Cambria Math" panose="02040503050406030204" pitchFamily="18" charset="0"/>
                        </a:rPr>
                        <m:t>=</m:t>
                      </m:r>
                      <m:r>
                        <a:rPr lang="en-US" sz="4800" b="0" i="1" smtClean="0">
                          <a:latin typeface="Cambria Math" panose="02040503050406030204" pitchFamily="18" charset="0"/>
                        </a:rPr>
                        <m:t>𝑐</m:t>
                      </m:r>
                      <m:r>
                        <a:rPr lang="en-US" sz="4800" b="0" i="1" smtClean="0">
                          <a:solidFill>
                            <a:srgbClr val="0070C0"/>
                          </a:solidFill>
                          <a:latin typeface="Cambria Math" panose="02040503050406030204" pitchFamily="18" charset="0"/>
                        </a:rPr>
                        <m:t>𝑡</m:t>
                      </m:r>
                      <m:acc>
                        <m:accPr>
                          <m:chr m:val="⃗"/>
                          <m:ctrlPr>
                            <a:rPr lang="en-US" sz="4800" i="1">
                              <a:solidFill>
                                <a:srgbClr val="002060"/>
                              </a:solidFill>
                              <a:latin typeface="Cambria Math" panose="02040503050406030204" pitchFamily="18" charset="0"/>
                              <a:ea typeface="Cambria Math" panose="02040503050406030204" pitchFamily="18" charset="0"/>
                            </a:rPr>
                          </m:ctrlPr>
                        </m:accPr>
                        <m:e>
                          <m:sSub>
                            <m:sSubPr>
                              <m:ctrlPr>
                                <a:rPr lang="en-US" sz="4800" i="1">
                                  <a:solidFill>
                                    <a:srgbClr val="002060"/>
                                  </a:solidFill>
                                  <a:latin typeface="Cambria Math" panose="02040503050406030204" pitchFamily="18" charset="0"/>
                                  <a:ea typeface="Cambria Math" panose="02040503050406030204" pitchFamily="18" charset="0"/>
                                </a:rPr>
                              </m:ctrlPr>
                            </m:sSubPr>
                            <m:e>
                              <m:r>
                                <a:rPr lang="en-US" sz="4800" i="1">
                                  <a:solidFill>
                                    <a:srgbClr val="002060"/>
                                  </a:solidFill>
                                  <a:latin typeface="Cambria Math" panose="02040503050406030204" pitchFamily="18" charset="0"/>
                                  <a:ea typeface="Cambria Math" panose="02040503050406030204" pitchFamily="18" charset="0"/>
                                </a:rPr>
                                <m:t>𝑒</m:t>
                              </m:r>
                            </m:e>
                            <m:sub>
                              <m:r>
                                <a:rPr lang="en-US" sz="4800" i="1">
                                  <a:solidFill>
                                    <a:srgbClr val="002060"/>
                                  </a:solidFill>
                                  <a:latin typeface="Cambria Math" panose="02040503050406030204" pitchFamily="18" charset="0"/>
                                  <a:ea typeface="Cambria Math" panose="02040503050406030204" pitchFamily="18" charset="0"/>
                                </a:rPr>
                                <m:t>𝑡</m:t>
                              </m:r>
                            </m:sub>
                          </m:sSub>
                        </m:e>
                      </m:acc>
                      <m:r>
                        <a:rPr lang="en-US" sz="4800" i="1">
                          <a:latin typeface="Cambria Math" panose="02040503050406030204" pitchFamily="18" charset="0"/>
                        </a:rPr>
                        <m:t>+</m:t>
                      </m:r>
                      <m:r>
                        <a:rPr lang="en-US" sz="4800" b="0" i="1" smtClean="0">
                          <a:solidFill>
                            <a:srgbClr val="0070C0"/>
                          </a:solidFill>
                          <a:latin typeface="Cambria Math" panose="02040503050406030204" pitchFamily="18" charset="0"/>
                        </a:rPr>
                        <m:t>𝑥</m:t>
                      </m:r>
                      <m:acc>
                        <m:accPr>
                          <m:chr m:val="⃗"/>
                          <m:ctrlPr>
                            <a:rPr lang="en-US" sz="4800" i="1">
                              <a:solidFill>
                                <a:srgbClr val="002060"/>
                              </a:solidFill>
                              <a:latin typeface="Cambria Math" panose="02040503050406030204" pitchFamily="18" charset="0"/>
                              <a:ea typeface="Cambria Math" panose="02040503050406030204" pitchFamily="18" charset="0"/>
                            </a:rPr>
                          </m:ctrlPr>
                        </m:accPr>
                        <m:e>
                          <m:sSub>
                            <m:sSubPr>
                              <m:ctrlPr>
                                <a:rPr lang="en-US" sz="4800" i="1">
                                  <a:solidFill>
                                    <a:srgbClr val="002060"/>
                                  </a:solidFill>
                                  <a:latin typeface="Cambria Math" panose="02040503050406030204" pitchFamily="18" charset="0"/>
                                  <a:ea typeface="Cambria Math" panose="02040503050406030204" pitchFamily="18" charset="0"/>
                                </a:rPr>
                              </m:ctrlPr>
                            </m:sSubPr>
                            <m:e>
                              <m:r>
                                <a:rPr lang="en-US" sz="4800" i="1">
                                  <a:solidFill>
                                    <a:srgbClr val="002060"/>
                                  </a:solidFill>
                                  <a:latin typeface="Cambria Math" panose="02040503050406030204" pitchFamily="18" charset="0"/>
                                  <a:ea typeface="Cambria Math" panose="02040503050406030204" pitchFamily="18" charset="0"/>
                                </a:rPr>
                                <m:t>𝑒</m:t>
                              </m:r>
                            </m:e>
                            <m:sub>
                              <m:r>
                                <a:rPr lang="en-US" sz="4800" i="1">
                                  <a:solidFill>
                                    <a:srgbClr val="002060"/>
                                  </a:solidFill>
                                  <a:latin typeface="Cambria Math" panose="02040503050406030204" pitchFamily="18" charset="0"/>
                                  <a:ea typeface="Cambria Math" panose="02040503050406030204" pitchFamily="18" charset="0"/>
                                </a:rPr>
                                <m:t>𝑥</m:t>
                              </m:r>
                            </m:sub>
                          </m:sSub>
                        </m:e>
                      </m:acc>
                      <m:r>
                        <a:rPr lang="en-US" sz="4800" b="0" i="1" smtClean="0">
                          <a:solidFill>
                            <a:schemeClr val="tx1"/>
                          </a:solidFill>
                          <a:latin typeface="Cambria Math" panose="02040503050406030204" pitchFamily="18" charset="0"/>
                        </a:rPr>
                        <m:t>=   </m:t>
                      </m:r>
                      <m:d>
                        <m:dPr>
                          <m:begChr m:val="["/>
                          <m:endChr m:val="]"/>
                          <m:ctrlPr>
                            <a:rPr lang="en-US" sz="4800" i="1">
                              <a:latin typeface="Cambria Math" panose="02040503050406030204" pitchFamily="18" charset="0"/>
                              <a:ea typeface="Cambria Math" panose="02040503050406030204" pitchFamily="18" charset="0"/>
                            </a:rPr>
                          </m:ctrlPr>
                        </m:dPr>
                        <m:e>
                          <m:acc>
                            <m:accPr>
                              <m:chr m:val="⃗"/>
                              <m:ctrlPr>
                                <a:rPr lang="en-US" sz="4800" i="1">
                                  <a:solidFill>
                                    <a:srgbClr val="002060"/>
                                  </a:solidFill>
                                  <a:latin typeface="Cambria Math" panose="02040503050406030204" pitchFamily="18" charset="0"/>
                                  <a:ea typeface="Cambria Math" panose="02040503050406030204" pitchFamily="18" charset="0"/>
                                </a:rPr>
                              </m:ctrlPr>
                            </m:accPr>
                            <m:e>
                              <m:sSub>
                                <m:sSubPr>
                                  <m:ctrlPr>
                                    <a:rPr lang="en-US" sz="4800" i="1">
                                      <a:solidFill>
                                        <a:srgbClr val="002060"/>
                                      </a:solidFill>
                                      <a:latin typeface="Cambria Math" panose="02040503050406030204" pitchFamily="18" charset="0"/>
                                      <a:ea typeface="Cambria Math" panose="02040503050406030204" pitchFamily="18" charset="0"/>
                                    </a:rPr>
                                  </m:ctrlPr>
                                </m:sSubPr>
                                <m:e>
                                  <m:r>
                                    <a:rPr lang="en-US" sz="4800" i="1">
                                      <a:solidFill>
                                        <a:srgbClr val="002060"/>
                                      </a:solidFill>
                                      <a:latin typeface="Cambria Math" panose="02040503050406030204" pitchFamily="18" charset="0"/>
                                      <a:ea typeface="Cambria Math" panose="02040503050406030204" pitchFamily="18" charset="0"/>
                                    </a:rPr>
                                    <m:t>𝑒</m:t>
                                  </m:r>
                                </m:e>
                                <m:sub>
                                  <m:r>
                                    <a:rPr lang="en-US" sz="4800" i="1">
                                      <a:solidFill>
                                        <a:srgbClr val="002060"/>
                                      </a:solidFill>
                                      <a:latin typeface="Cambria Math" panose="02040503050406030204" pitchFamily="18" charset="0"/>
                                      <a:ea typeface="Cambria Math" panose="02040503050406030204" pitchFamily="18" charset="0"/>
                                    </a:rPr>
                                    <m:t>𝑡</m:t>
                                  </m:r>
                                </m:sub>
                              </m:sSub>
                            </m:e>
                          </m:acc>
                          <m:r>
                            <a:rPr lang="en-US" sz="4800" i="1">
                              <a:solidFill>
                                <a:srgbClr val="002060"/>
                              </a:solidFill>
                              <a:latin typeface="Cambria Math" panose="02040503050406030204" pitchFamily="18" charset="0"/>
                              <a:ea typeface="Cambria Math" panose="02040503050406030204" pitchFamily="18" charset="0"/>
                            </a:rPr>
                            <m:t>   </m:t>
                          </m:r>
                          <m:acc>
                            <m:accPr>
                              <m:chr m:val="⃗"/>
                              <m:ctrlPr>
                                <a:rPr lang="en-US" sz="4800" i="1">
                                  <a:solidFill>
                                    <a:srgbClr val="002060"/>
                                  </a:solidFill>
                                  <a:latin typeface="Cambria Math" panose="02040503050406030204" pitchFamily="18" charset="0"/>
                                  <a:ea typeface="Cambria Math" panose="02040503050406030204" pitchFamily="18" charset="0"/>
                                </a:rPr>
                              </m:ctrlPr>
                            </m:accPr>
                            <m:e>
                              <m:sSub>
                                <m:sSubPr>
                                  <m:ctrlPr>
                                    <a:rPr lang="en-US" sz="4800" i="1">
                                      <a:solidFill>
                                        <a:srgbClr val="002060"/>
                                      </a:solidFill>
                                      <a:latin typeface="Cambria Math" panose="02040503050406030204" pitchFamily="18" charset="0"/>
                                      <a:ea typeface="Cambria Math" panose="02040503050406030204" pitchFamily="18" charset="0"/>
                                    </a:rPr>
                                  </m:ctrlPr>
                                </m:sSubPr>
                                <m:e>
                                  <m:r>
                                    <a:rPr lang="en-US" sz="4800" i="1">
                                      <a:solidFill>
                                        <a:srgbClr val="002060"/>
                                      </a:solidFill>
                                      <a:latin typeface="Cambria Math" panose="02040503050406030204" pitchFamily="18" charset="0"/>
                                      <a:ea typeface="Cambria Math" panose="02040503050406030204" pitchFamily="18" charset="0"/>
                                    </a:rPr>
                                    <m:t>𝑒</m:t>
                                  </m:r>
                                </m:e>
                                <m:sub>
                                  <m:r>
                                    <a:rPr lang="en-US" sz="4800" i="1">
                                      <a:solidFill>
                                        <a:srgbClr val="002060"/>
                                      </a:solidFill>
                                      <a:latin typeface="Cambria Math" panose="02040503050406030204" pitchFamily="18" charset="0"/>
                                      <a:ea typeface="Cambria Math" panose="02040503050406030204" pitchFamily="18" charset="0"/>
                                    </a:rPr>
                                    <m:t>𝑥</m:t>
                                  </m:r>
                                </m:sub>
                              </m:sSub>
                            </m:e>
                          </m:acc>
                        </m:e>
                      </m:d>
                      <m:d>
                        <m:dPr>
                          <m:begChr m:val="["/>
                          <m:endChr m:val="]"/>
                          <m:ctrlPr>
                            <a:rPr lang="en-US" sz="4800" i="1">
                              <a:latin typeface="Cambria Math" panose="02040503050406030204" pitchFamily="18" charset="0"/>
                              <a:ea typeface="Cambria Math" panose="02040503050406030204" pitchFamily="18" charset="0"/>
                            </a:rPr>
                          </m:ctrlPr>
                        </m:dPr>
                        <m:e>
                          <m:eqArr>
                            <m:eqArrPr>
                              <m:ctrlPr>
                                <a:rPr lang="en-US" sz="4800" i="1">
                                  <a:solidFill>
                                    <a:srgbClr val="0070C0"/>
                                  </a:solidFill>
                                  <a:latin typeface="Cambria Math" panose="02040503050406030204" pitchFamily="18" charset="0"/>
                                  <a:ea typeface="Cambria Math" panose="02040503050406030204" pitchFamily="18" charset="0"/>
                                </a:rPr>
                              </m:ctrlPr>
                            </m:eqArrPr>
                            <m:e>
                              <m:r>
                                <a:rPr lang="en-US" sz="4800" b="0" i="1" smtClean="0">
                                  <a:solidFill>
                                    <a:schemeClr val="tx1"/>
                                  </a:solidFill>
                                  <a:latin typeface="Cambria Math" panose="02040503050406030204" pitchFamily="18" charset="0"/>
                                  <a:ea typeface="Cambria Math" panose="02040503050406030204" pitchFamily="18" charset="0"/>
                                </a:rPr>
                                <m:t>𝑐</m:t>
                              </m:r>
                              <m:r>
                                <a:rPr lang="en-US" sz="4800" b="0" i="1" smtClean="0">
                                  <a:solidFill>
                                    <a:srgbClr val="0070C0"/>
                                  </a:solidFill>
                                  <a:latin typeface="Cambria Math" panose="02040503050406030204" pitchFamily="18" charset="0"/>
                                </a:rPr>
                                <m:t>𝑡</m:t>
                              </m:r>
                            </m:e>
                            <m:e>
                              <m:r>
                                <a:rPr lang="en-US" sz="4800" b="0" i="1" smtClean="0">
                                  <a:solidFill>
                                    <a:srgbClr val="0070C0"/>
                                  </a:solidFill>
                                  <a:latin typeface="Cambria Math" panose="02040503050406030204" pitchFamily="18" charset="0"/>
                                </a:rPr>
                                <m:t>𝑥</m:t>
                              </m:r>
                            </m:e>
                          </m:eqArr>
                        </m:e>
                      </m:d>
                    </m:oMath>
                  </m:oMathPara>
                </a14:m>
                <a:endParaRPr lang="en-CA" sz="4800" dirty="0"/>
              </a:p>
              <a:p>
                <a:pPr>
                  <a:spcAft>
                    <a:spcPts val="1200"/>
                  </a:spcAft>
                </a:pPr>
                <a:r>
                  <a:rPr lang="en-US" sz="4800" dirty="0"/>
                  <a:t>                             </a:t>
                </a:r>
                <a14:m>
                  <m:oMath xmlns:m="http://schemas.openxmlformats.org/officeDocument/2006/math">
                    <m:r>
                      <a:rPr lang="en-US" sz="4800" i="1">
                        <a:latin typeface="Cambria Math" panose="02040503050406030204" pitchFamily="18" charset="0"/>
                      </a:rPr>
                      <m:t>=</m:t>
                    </m:r>
                    <m:d>
                      <m:dPr>
                        <m:begChr m:val="["/>
                        <m:endChr m:val="]"/>
                        <m:ctrlPr>
                          <a:rPr lang="en-US" sz="4800" i="1">
                            <a:latin typeface="Cambria Math" panose="02040503050406030204" pitchFamily="18" charset="0"/>
                            <a:ea typeface="Cambria Math" panose="02040503050406030204" pitchFamily="18" charset="0"/>
                          </a:rPr>
                        </m:ctrlPr>
                      </m:dPr>
                      <m:e>
                        <m:acc>
                          <m:accPr>
                            <m:chr m:val="⃗"/>
                            <m:ctrlPr>
                              <a:rPr lang="en-US" sz="4800" i="1">
                                <a:solidFill>
                                  <a:srgbClr val="002060"/>
                                </a:solidFill>
                                <a:latin typeface="Cambria Math" panose="02040503050406030204" pitchFamily="18" charset="0"/>
                                <a:ea typeface="Cambria Math" panose="02040503050406030204" pitchFamily="18" charset="0"/>
                              </a:rPr>
                            </m:ctrlPr>
                          </m:accPr>
                          <m:e>
                            <m:sSub>
                              <m:sSubPr>
                                <m:ctrlPr>
                                  <a:rPr lang="en-US" sz="4800" i="1">
                                    <a:solidFill>
                                      <a:srgbClr val="002060"/>
                                    </a:solidFill>
                                    <a:latin typeface="Cambria Math" panose="02040503050406030204" pitchFamily="18" charset="0"/>
                                    <a:ea typeface="Cambria Math" panose="02040503050406030204" pitchFamily="18" charset="0"/>
                                  </a:rPr>
                                </m:ctrlPr>
                              </m:sSubPr>
                              <m:e>
                                <m:r>
                                  <a:rPr lang="en-US" sz="4800" i="1">
                                    <a:solidFill>
                                      <a:srgbClr val="002060"/>
                                    </a:solidFill>
                                    <a:latin typeface="Cambria Math" panose="02040503050406030204" pitchFamily="18" charset="0"/>
                                    <a:ea typeface="Cambria Math" panose="02040503050406030204" pitchFamily="18" charset="0"/>
                                  </a:rPr>
                                  <m:t>𝑒</m:t>
                                </m:r>
                              </m:e>
                              <m:sub>
                                <m:r>
                                  <a:rPr lang="en-US" sz="4800" i="1">
                                    <a:solidFill>
                                      <a:srgbClr val="002060"/>
                                    </a:solidFill>
                                    <a:latin typeface="Cambria Math" panose="02040503050406030204" pitchFamily="18" charset="0"/>
                                    <a:ea typeface="Cambria Math" panose="02040503050406030204" pitchFamily="18" charset="0"/>
                                  </a:rPr>
                                  <m:t>𝑡</m:t>
                                </m:r>
                              </m:sub>
                            </m:sSub>
                          </m:e>
                        </m:acc>
                        <m:r>
                          <a:rPr lang="en-US" sz="4800" i="1">
                            <a:solidFill>
                              <a:srgbClr val="002060"/>
                            </a:solidFill>
                            <a:latin typeface="Cambria Math" panose="02040503050406030204" pitchFamily="18" charset="0"/>
                            <a:ea typeface="Cambria Math" panose="02040503050406030204" pitchFamily="18" charset="0"/>
                          </a:rPr>
                          <m:t>   </m:t>
                        </m:r>
                        <m:acc>
                          <m:accPr>
                            <m:chr m:val="⃗"/>
                            <m:ctrlPr>
                              <a:rPr lang="en-US" sz="4800" i="1">
                                <a:solidFill>
                                  <a:srgbClr val="002060"/>
                                </a:solidFill>
                                <a:latin typeface="Cambria Math" panose="02040503050406030204" pitchFamily="18" charset="0"/>
                                <a:ea typeface="Cambria Math" panose="02040503050406030204" pitchFamily="18" charset="0"/>
                              </a:rPr>
                            </m:ctrlPr>
                          </m:accPr>
                          <m:e>
                            <m:sSub>
                              <m:sSubPr>
                                <m:ctrlPr>
                                  <a:rPr lang="en-US" sz="4800" i="1">
                                    <a:solidFill>
                                      <a:srgbClr val="002060"/>
                                    </a:solidFill>
                                    <a:latin typeface="Cambria Math" panose="02040503050406030204" pitchFamily="18" charset="0"/>
                                    <a:ea typeface="Cambria Math" panose="02040503050406030204" pitchFamily="18" charset="0"/>
                                  </a:rPr>
                                </m:ctrlPr>
                              </m:sSubPr>
                              <m:e>
                                <m:r>
                                  <a:rPr lang="en-US" sz="4800" i="1">
                                    <a:solidFill>
                                      <a:srgbClr val="002060"/>
                                    </a:solidFill>
                                    <a:latin typeface="Cambria Math" panose="02040503050406030204" pitchFamily="18" charset="0"/>
                                    <a:ea typeface="Cambria Math" panose="02040503050406030204" pitchFamily="18" charset="0"/>
                                  </a:rPr>
                                  <m:t>𝑒</m:t>
                                </m:r>
                              </m:e>
                              <m:sub>
                                <m:r>
                                  <a:rPr lang="en-US" sz="4800" i="1">
                                    <a:solidFill>
                                      <a:srgbClr val="002060"/>
                                    </a:solidFill>
                                    <a:latin typeface="Cambria Math" panose="02040503050406030204" pitchFamily="18" charset="0"/>
                                    <a:ea typeface="Cambria Math" panose="02040503050406030204" pitchFamily="18" charset="0"/>
                                  </a:rPr>
                                  <m:t>𝑥</m:t>
                                </m:r>
                              </m:sub>
                            </m:sSub>
                          </m:e>
                        </m:acc>
                      </m:e>
                    </m:d>
                    <m:d>
                      <m:dPr>
                        <m:begChr m:val="["/>
                        <m:endChr m:val="]"/>
                        <m:ctrlPr>
                          <a:rPr lang="en-US" sz="4800" b="0" i="1" smtClean="0">
                            <a:solidFill>
                              <a:schemeClr val="tx1"/>
                            </a:solidFill>
                            <a:latin typeface="Cambria Math" panose="02040503050406030204" pitchFamily="18" charset="0"/>
                            <a:ea typeface="Cambria Math" panose="02040503050406030204" pitchFamily="18" charset="0"/>
                          </a:rPr>
                        </m:ctrlPr>
                      </m:dPr>
                      <m:e>
                        <m:m>
                          <m:mPr>
                            <m:mcs>
                              <m:mc>
                                <m:mcPr>
                                  <m:count m:val="2"/>
                                  <m:mcJc m:val="center"/>
                                </m:mcPr>
                              </m:mc>
                            </m:mcs>
                            <m:ctrlPr>
                              <a:rPr lang="en-US" sz="4800" i="1">
                                <a:solidFill>
                                  <a:schemeClr val="tx1"/>
                                </a:solidFill>
                                <a:latin typeface="Cambria Math" panose="02040503050406030204" pitchFamily="18" charset="0"/>
                                <a:ea typeface="Cambria Math" panose="02040503050406030204" pitchFamily="18" charset="0"/>
                              </a:rPr>
                            </m:ctrlPr>
                          </m:mPr>
                          <m:mr>
                            <m:e>
                              <m:r>
                                <m:rPr>
                                  <m:brk m:alnAt="7"/>
                                </m:rPr>
                                <a:rPr lang="en-US" sz="4800" b="0" i="1" smtClean="0">
                                  <a:solidFill>
                                    <a:schemeClr val="tx1"/>
                                  </a:solidFill>
                                  <a:latin typeface="Cambria Math" panose="02040503050406030204" pitchFamily="18" charset="0"/>
                                  <a:ea typeface="Cambria Math" panose="02040503050406030204" pitchFamily="18" charset="0"/>
                                </a:rPr>
                                <m:t>1</m:t>
                              </m:r>
                            </m:e>
                            <m:e>
                              <m:r>
                                <a:rPr lang="en-US" sz="4800" b="0" i="1" smtClean="0">
                                  <a:solidFill>
                                    <a:schemeClr val="tx1"/>
                                  </a:solidFill>
                                  <a:latin typeface="Cambria Math" panose="02040503050406030204" pitchFamily="18" charset="0"/>
                                  <a:ea typeface="Cambria Math" panose="02040503050406030204" pitchFamily="18" charset="0"/>
                                </a:rPr>
                                <m:t>0</m:t>
                              </m:r>
                            </m:e>
                          </m:mr>
                          <m:mr>
                            <m:e>
                              <m:r>
                                <a:rPr lang="en-US" sz="4800" b="0" i="1" smtClean="0">
                                  <a:solidFill>
                                    <a:schemeClr val="tx1"/>
                                  </a:solidFill>
                                  <a:latin typeface="Cambria Math" panose="02040503050406030204" pitchFamily="18" charset="0"/>
                                  <a:ea typeface="Cambria Math" panose="02040503050406030204" pitchFamily="18" charset="0"/>
                                </a:rPr>
                                <m:t>0</m:t>
                              </m:r>
                            </m:e>
                            <m:e>
                              <m:r>
                                <a:rPr lang="en-US" sz="4800" b="0" i="1" smtClean="0">
                                  <a:solidFill>
                                    <a:schemeClr val="tx1"/>
                                  </a:solidFill>
                                  <a:latin typeface="Cambria Math" panose="02040503050406030204" pitchFamily="18" charset="0"/>
                                  <a:ea typeface="Cambria Math" panose="02040503050406030204" pitchFamily="18" charset="0"/>
                                </a:rPr>
                                <m:t>1</m:t>
                              </m:r>
                            </m:e>
                          </m:mr>
                        </m:m>
                      </m:e>
                    </m:d>
                    <m:d>
                      <m:dPr>
                        <m:begChr m:val="["/>
                        <m:endChr m:val="]"/>
                        <m:ctrlPr>
                          <a:rPr lang="en-US" sz="4800" i="1">
                            <a:latin typeface="Cambria Math" panose="02040503050406030204" pitchFamily="18" charset="0"/>
                            <a:ea typeface="Cambria Math" panose="02040503050406030204" pitchFamily="18" charset="0"/>
                          </a:rPr>
                        </m:ctrlPr>
                      </m:dPr>
                      <m:e>
                        <m:eqArr>
                          <m:eqArrPr>
                            <m:ctrlPr>
                              <a:rPr lang="en-US" sz="4800" i="1">
                                <a:solidFill>
                                  <a:srgbClr val="0070C0"/>
                                </a:solidFill>
                                <a:latin typeface="Cambria Math" panose="02040503050406030204" pitchFamily="18" charset="0"/>
                                <a:ea typeface="Cambria Math" panose="02040503050406030204" pitchFamily="18" charset="0"/>
                              </a:rPr>
                            </m:ctrlPr>
                          </m:eqArrPr>
                          <m:e>
                            <m:r>
                              <a:rPr lang="en-US" sz="4800" i="1">
                                <a:latin typeface="Cambria Math" panose="02040503050406030204" pitchFamily="18" charset="0"/>
                                <a:ea typeface="Cambria Math" panose="02040503050406030204" pitchFamily="18" charset="0"/>
                              </a:rPr>
                              <m:t>𝑐</m:t>
                            </m:r>
                            <m:r>
                              <a:rPr lang="en-US" sz="4800" i="1">
                                <a:solidFill>
                                  <a:srgbClr val="0070C0"/>
                                </a:solidFill>
                                <a:latin typeface="Cambria Math" panose="02040503050406030204" pitchFamily="18" charset="0"/>
                              </a:rPr>
                              <m:t>𝑡</m:t>
                            </m:r>
                          </m:e>
                          <m:e>
                            <m:r>
                              <a:rPr lang="en-US" sz="4800" i="1">
                                <a:solidFill>
                                  <a:srgbClr val="0070C0"/>
                                </a:solidFill>
                                <a:latin typeface="Cambria Math" panose="02040503050406030204" pitchFamily="18" charset="0"/>
                              </a:rPr>
                              <m:t>𝑥</m:t>
                            </m:r>
                          </m:e>
                        </m:eqArr>
                      </m:e>
                    </m:d>
                  </m:oMath>
                </a14:m>
                <a:endParaRPr lang="en-CA" sz="4800" dirty="0"/>
              </a:p>
              <a:p>
                <a:pPr>
                  <a:spcAft>
                    <a:spcPts val="1200"/>
                  </a:spcAft>
                </a:pPr>
                <a:r>
                  <a:rPr lang="en-US" sz="4800" dirty="0"/>
                  <a:t>              </a:t>
                </a:r>
                <a14:m>
                  <m:oMath xmlns:m="http://schemas.openxmlformats.org/officeDocument/2006/math">
                    <m:r>
                      <a:rPr lang="en-US" sz="4800" i="1">
                        <a:latin typeface="Cambria Math" panose="02040503050406030204" pitchFamily="18" charset="0"/>
                      </a:rPr>
                      <m:t>=</m:t>
                    </m:r>
                    <m:d>
                      <m:dPr>
                        <m:begChr m:val="["/>
                        <m:endChr m:val="]"/>
                        <m:ctrlPr>
                          <a:rPr lang="en-US" sz="4800" i="1">
                            <a:latin typeface="Cambria Math" panose="02040503050406030204" pitchFamily="18" charset="0"/>
                            <a:ea typeface="Cambria Math" panose="02040503050406030204" pitchFamily="18" charset="0"/>
                          </a:rPr>
                        </m:ctrlPr>
                      </m:dPr>
                      <m:e>
                        <m:acc>
                          <m:accPr>
                            <m:chr m:val="⃗"/>
                            <m:ctrlPr>
                              <a:rPr lang="en-US" sz="4800" i="1">
                                <a:solidFill>
                                  <a:srgbClr val="002060"/>
                                </a:solidFill>
                                <a:latin typeface="Cambria Math" panose="02040503050406030204" pitchFamily="18" charset="0"/>
                                <a:ea typeface="Cambria Math" panose="02040503050406030204" pitchFamily="18" charset="0"/>
                              </a:rPr>
                            </m:ctrlPr>
                          </m:accPr>
                          <m:e>
                            <m:sSub>
                              <m:sSubPr>
                                <m:ctrlPr>
                                  <a:rPr lang="en-US" sz="4800" i="1">
                                    <a:solidFill>
                                      <a:srgbClr val="002060"/>
                                    </a:solidFill>
                                    <a:latin typeface="Cambria Math" panose="02040503050406030204" pitchFamily="18" charset="0"/>
                                    <a:ea typeface="Cambria Math" panose="02040503050406030204" pitchFamily="18" charset="0"/>
                                  </a:rPr>
                                </m:ctrlPr>
                              </m:sSubPr>
                              <m:e>
                                <m:r>
                                  <a:rPr lang="en-US" sz="4800" i="1">
                                    <a:solidFill>
                                      <a:srgbClr val="002060"/>
                                    </a:solidFill>
                                    <a:latin typeface="Cambria Math" panose="02040503050406030204" pitchFamily="18" charset="0"/>
                                    <a:ea typeface="Cambria Math" panose="02040503050406030204" pitchFamily="18" charset="0"/>
                                  </a:rPr>
                                  <m:t>𝑒</m:t>
                                </m:r>
                              </m:e>
                              <m:sub>
                                <m:r>
                                  <a:rPr lang="en-US" sz="4800" i="1">
                                    <a:solidFill>
                                      <a:srgbClr val="002060"/>
                                    </a:solidFill>
                                    <a:latin typeface="Cambria Math" panose="02040503050406030204" pitchFamily="18" charset="0"/>
                                    <a:ea typeface="Cambria Math" panose="02040503050406030204" pitchFamily="18" charset="0"/>
                                  </a:rPr>
                                  <m:t>𝑡</m:t>
                                </m:r>
                              </m:sub>
                            </m:sSub>
                          </m:e>
                        </m:acc>
                        <m:r>
                          <a:rPr lang="en-US" sz="4800" i="1">
                            <a:solidFill>
                              <a:srgbClr val="002060"/>
                            </a:solidFill>
                            <a:latin typeface="Cambria Math" panose="02040503050406030204" pitchFamily="18" charset="0"/>
                            <a:ea typeface="Cambria Math" panose="02040503050406030204" pitchFamily="18" charset="0"/>
                          </a:rPr>
                          <m:t>   </m:t>
                        </m:r>
                        <m:acc>
                          <m:accPr>
                            <m:chr m:val="⃗"/>
                            <m:ctrlPr>
                              <a:rPr lang="en-US" sz="4800" i="1">
                                <a:solidFill>
                                  <a:srgbClr val="002060"/>
                                </a:solidFill>
                                <a:latin typeface="Cambria Math" panose="02040503050406030204" pitchFamily="18" charset="0"/>
                                <a:ea typeface="Cambria Math" panose="02040503050406030204" pitchFamily="18" charset="0"/>
                              </a:rPr>
                            </m:ctrlPr>
                          </m:accPr>
                          <m:e>
                            <m:sSub>
                              <m:sSubPr>
                                <m:ctrlPr>
                                  <a:rPr lang="en-US" sz="4800" i="1">
                                    <a:solidFill>
                                      <a:srgbClr val="002060"/>
                                    </a:solidFill>
                                    <a:latin typeface="Cambria Math" panose="02040503050406030204" pitchFamily="18" charset="0"/>
                                    <a:ea typeface="Cambria Math" panose="02040503050406030204" pitchFamily="18" charset="0"/>
                                  </a:rPr>
                                </m:ctrlPr>
                              </m:sSubPr>
                              <m:e>
                                <m:r>
                                  <a:rPr lang="en-US" sz="4800" i="1">
                                    <a:solidFill>
                                      <a:srgbClr val="002060"/>
                                    </a:solidFill>
                                    <a:latin typeface="Cambria Math" panose="02040503050406030204" pitchFamily="18" charset="0"/>
                                    <a:ea typeface="Cambria Math" panose="02040503050406030204" pitchFamily="18" charset="0"/>
                                  </a:rPr>
                                  <m:t>𝑒</m:t>
                                </m:r>
                              </m:e>
                              <m:sub>
                                <m:r>
                                  <a:rPr lang="en-US" sz="4800" i="1">
                                    <a:solidFill>
                                      <a:srgbClr val="002060"/>
                                    </a:solidFill>
                                    <a:latin typeface="Cambria Math" panose="02040503050406030204" pitchFamily="18" charset="0"/>
                                    <a:ea typeface="Cambria Math" panose="02040503050406030204" pitchFamily="18" charset="0"/>
                                  </a:rPr>
                                  <m:t>𝑥</m:t>
                                </m:r>
                              </m:sub>
                            </m:sSub>
                          </m:e>
                        </m:acc>
                      </m:e>
                    </m:d>
                    <m:d>
                      <m:dPr>
                        <m:begChr m:val="["/>
                        <m:endChr m:val="]"/>
                        <m:ctrlPr>
                          <a:rPr lang="en-US" sz="4800" i="1">
                            <a:latin typeface="Cambria Math" panose="02040503050406030204" pitchFamily="18" charset="0"/>
                          </a:rPr>
                        </m:ctrlPr>
                      </m:dPr>
                      <m:e>
                        <m:m>
                          <m:mPr>
                            <m:mcs>
                              <m:mc>
                                <m:mcPr>
                                  <m:count m:val="2"/>
                                  <m:mcJc m:val="center"/>
                                </m:mcPr>
                              </m:mc>
                            </m:mcs>
                            <m:ctrlPr>
                              <a:rPr lang="en-US" sz="4800" i="1">
                                <a:latin typeface="Cambria Math" panose="02040503050406030204" pitchFamily="18" charset="0"/>
                              </a:rPr>
                            </m:ctrlPr>
                          </m:mPr>
                          <m:mr>
                            <m:e>
                              <m:r>
                                <a:rPr lang="en-US" sz="4800" i="1">
                                  <a:latin typeface="Cambria Math" panose="02040503050406030204" pitchFamily="18" charset="0"/>
                                </a:rPr>
                                <m:t>𝛾</m:t>
                              </m:r>
                            </m:e>
                            <m:e>
                              <m:r>
                                <a:rPr lang="en-US" sz="4800" i="1">
                                  <a:latin typeface="Cambria Math" panose="02040503050406030204" pitchFamily="18" charset="0"/>
                                </a:rPr>
                                <m:t>𝛾</m:t>
                              </m:r>
                              <m:r>
                                <a:rPr lang="en-US" sz="4800" i="1">
                                  <a:solidFill>
                                    <a:srgbClr val="7030A0"/>
                                  </a:solidFill>
                                  <a:latin typeface="Cambria Math" panose="02040503050406030204" pitchFamily="18" charset="0"/>
                                </a:rPr>
                                <m:t>𝛽</m:t>
                              </m:r>
                            </m:e>
                          </m:mr>
                          <m:mr>
                            <m:e>
                              <m:r>
                                <a:rPr lang="en-US" sz="4800" i="1">
                                  <a:latin typeface="Cambria Math" panose="02040503050406030204" pitchFamily="18" charset="0"/>
                                </a:rPr>
                                <m:t>𝛾</m:t>
                              </m:r>
                              <m:r>
                                <a:rPr lang="en-US" sz="4800" i="1">
                                  <a:solidFill>
                                    <a:srgbClr val="7030A0"/>
                                  </a:solidFill>
                                  <a:latin typeface="Cambria Math" panose="02040503050406030204" pitchFamily="18" charset="0"/>
                                </a:rPr>
                                <m:t>𝛽</m:t>
                              </m:r>
                            </m:e>
                            <m:e>
                              <m:r>
                                <a:rPr lang="en-US" sz="4800" i="1">
                                  <a:latin typeface="Cambria Math" panose="02040503050406030204" pitchFamily="18" charset="0"/>
                                </a:rPr>
                                <m:t>𝛾</m:t>
                              </m:r>
                            </m:e>
                          </m:mr>
                        </m:m>
                      </m:e>
                    </m:d>
                  </m:oMath>
                </a14:m>
                <a:r>
                  <a:rPr lang="en-US" sz="4800" b="0" i="0" dirty="0">
                    <a:latin typeface="+mj-lt"/>
                  </a:rPr>
                  <a:t> </a:t>
                </a:r>
                <a14:m>
                  <m:oMath xmlns:m="http://schemas.openxmlformats.org/officeDocument/2006/math">
                    <m:d>
                      <m:dPr>
                        <m:begChr m:val="["/>
                        <m:endChr m:val="]"/>
                        <m:ctrlPr>
                          <a:rPr lang="en-US" sz="4400" i="1">
                            <a:latin typeface="Cambria Math" panose="02040503050406030204" pitchFamily="18" charset="0"/>
                          </a:rPr>
                        </m:ctrlPr>
                      </m:dPr>
                      <m:e>
                        <m:m>
                          <m:mPr>
                            <m:mcs>
                              <m:mc>
                                <m:mcPr>
                                  <m:count m:val="2"/>
                                  <m:mcJc m:val="center"/>
                                </m:mcPr>
                              </m:mc>
                            </m:mcs>
                            <m:ctrlPr>
                              <a:rPr lang="en-US" sz="4400" i="1">
                                <a:latin typeface="Cambria Math" panose="02040503050406030204" pitchFamily="18" charset="0"/>
                              </a:rPr>
                            </m:ctrlPr>
                          </m:mPr>
                          <m:mr>
                            <m:e>
                              <m:r>
                                <a:rPr lang="en-US" sz="4400" i="1">
                                  <a:latin typeface="Cambria Math" panose="02040503050406030204" pitchFamily="18" charset="0"/>
                                </a:rPr>
                                <m:t>𝛾</m:t>
                              </m:r>
                            </m:e>
                            <m:e>
                              <m:r>
                                <a:rPr lang="en-US" sz="4400" i="1">
                                  <a:latin typeface="Cambria Math" panose="02040503050406030204" pitchFamily="18" charset="0"/>
                                </a:rPr>
                                <m:t>−</m:t>
                              </m:r>
                              <m:r>
                                <a:rPr lang="en-US" sz="4400" i="1">
                                  <a:latin typeface="Cambria Math" panose="02040503050406030204" pitchFamily="18" charset="0"/>
                                </a:rPr>
                                <m:t>𝛾𝛽</m:t>
                              </m:r>
                            </m:e>
                          </m:mr>
                          <m:mr>
                            <m:e>
                              <m:r>
                                <a:rPr lang="en-US" sz="4400" i="1">
                                  <a:latin typeface="Cambria Math" panose="02040503050406030204" pitchFamily="18" charset="0"/>
                                </a:rPr>
                                <m:t>−</m:t>
                              </m:r>
                              <m:r>
                                <a:rPr lang="en-US" sz="4400" i="1">
                                  <a:latin typeface="Cambria Math" panose="02040503050406030204" pitchFamily="18" charset="0"/>
                                </a:rPr>
                                <m:t>𝛾𝛽</m:t>
                              </m:r>
                            </m:e>
                            <m:e>
                              <m:r>
                                <a:rPr lang="en-US" sz="4400" i="1">
                                  <a:latin typeface="Cambria Math" panose="02040503050406030204" pitchFamily="18" charset="0"/>
                                </a:rPr>
                                <m:t>𝛾</m:t>
                              </m:r>
                            </m:e>
                          </m:mr>
                        </m:m>
                      </m:e>
                    </m:d>
                  </m:oMath>
                </a14:m>
                <a:r>
                  <a:rPr lang="en-US" sz="4800" b="0" i="0" dirty="0">
                    <a:latin typeface="+mj-lt"/>
                  </a:rPr>
                  <a:t> </a:t>
                </a:r>
                <a14:m>
                  <m:oMath xmlns:m="http://schemas.openxmlformats.org/officeDocument/2006/math">
                    <m:d>
                      <m:dPr>
                        <m:begChr m:val="["/>
                        <m:endChr m:val="]"/>
                        <m:ctrlPr>
                          <a:rPr lang="en-US" sz="4800" i="1" smtClean="0">
                            <a:latin typeface="Cambria Math" panose="02040503050406030204" pitchFamily="18" charset="0"/>
                            <a:ea typeface="Cambria Math" panose="02040503050406030204" pitchFamily="18" charset="0"/>
                          </a:rPr>
                        </m:ctrlPr>
                      </m:dPr>
                      <m:e>
                        <m:eqArr>
                          <m:eqArrPr>
                            <m:ctrlPr>
                              <a:rPr lang="en-US" sz="4800" i="1">
                                <a:solidFill>
                                  <a:srgbClr val="0070C0"/>
                                </a:solidFill>
                                <a:latin typeface="Cambria Math" panose="02040503050406030204" pitchFamily="18" charset="0"/>
                                <a:ea typeface="Cambria Math" panose="02040503050406030204" pitchFamily="18" charset="0"/>
                              </a:rPr>
                            </m:ctrlPr>
                          </m:eqArrPr>
                          <m:e>
                            <m:r>
                              <a:rPr lang="en-US" sz="4800" i="1">
                                <a:latin typeface="Cambria Math" panose="02040503050406030204" pitchFamily="18" charset="0"/>
                                <a:ea typeface="Cambria Math" panose="02040503050406030204" pitchFamily="18" charset="0"/>
                              </a:rPr>
                              <m:t>𝑐</m:t>
                            </m:r>
                            <m:r>
                              <a:rPr lang="en-US" sz="4800" i="1">
                                <a:solidFill>
                                  <a:srgbClr val="0070C0"/>
                                </a:solidFill>
                                <a:latin typeface="Cambria Math" panose="02040503050406030204" pitchFamily="18" charset="0"/>
                              </a:rPr>
                              <m:t>𝑡</m:t>
                            </m:r>
                          </m:e>
                          <m:e>
                            <m:r>
                              <a:rPr lang="en-US" sz="4800" i="1">
                                <a:solidFill>
                                  <a:srgbClr val="0070C0"/>
                                </a:solidFill>
                                <a:latin typeface="Cambria Math" panose="02040503050406030204" pitchFamily="18" charset="0"/>
                              </a:rPr>
                              <m:t>𝑥</m:t>
                            </m:r>
                          </m:e>
                        </m:eqArr>
                      </m:e>
                    </m:d>
                  </m:oMath>
                </a14:m>
                <a:endParaRPr lang="en-CA" sz="4800" dirty="0"/>
              </a:p>
              <a:p>
                <a:pPr>
                  <a:spcAft>
                    <a:spcPts val="1200"/>
                  </a:spcAft>
                </a:pPr>
                <a14:m>
                  <m:oMath xmlns:m="http://schemas.openxmlformats.org/officeDocument/2006/math">
                    <m:r>
                      <a:rPr lang="en-US" sz="4400" i="1">
                        <a:latin typeface="Cambria Math" panose="02040503050406030204" pitchFamily="18" charset="0"/>
                      </a:rPr>
                      <m:t>=</m:t>
                    </m:r>
                    <m:r>
                      <a:rPr lang="en-US" sz="4400" b="0" i="1" smtClean="0">
                        <a:latin typeface="Cambria Math" panose="02040503050406030204" pitchFamily="18" charset="0"/>
                      </a:rPr>
                      <m:t>𝑐</m:t>
                    </m:r>
                    <m:acc>
                      <m:accPr>
                        <m:chr m:val="̃"/>
                        <m:ctrlPr>
                          <a:rPr lang="en-US" sz="4400" i="1">
                            <a:solidFill>
                              <a:srgbClr val="FF0000"/>
                            </a:solidFill>
                            <a:latin typeface="Cambria Math" panose="02040503050406030204" pitchFamily="18" charset="0"/>
                          </a:rPr>
                        </m:ctrlPr>
                      </m:accPr>
                      <m:e>
                        <m:r>
                          <a:rPr lang="en-US" sz="4400" b="0" i="1" smtClean="0">
                            <a:solidFill>
                              <a:srgbClr val="FF0000"/>
                            </a:solidFill>
                            <a:latin typeface="Cambria Math" panose="02040503050406030204" pitchFamily="18" charset="0"/>
                          </a:rPr>
                          <m:t>𝑡</m:t>
                        </m:r>
                      </m:e>
                    </m:acc>
                    <m:r>
                      <a:rPr lang="en-US" sz="4400" i="1">
                        <a:solidFill>
                          <a:srgbClr val="FF0000"/>
                        </a:solidFill>
                        <a:latin typeface="Cambria Math" panose="02040503050406030204" pitchFamily="18" charset="0"/>
                      </a:rPr>
                      <m:t> </m:t>
                    </m:r>
                    <m:acc>
                      <m:accPr>
                        <m:chr m:val="̃"/>
                        <m:ctrlPr>
                          <a:rPr lang="en-US" sz="4400" i="1">
                            <a:solidFill>
                              <a:srgbClr val="C00000"/>
                            </a:solidFill>
                            <a:latin typeface="Cambria Math" panose="02040503050406030204" pitchFamily="18" charset="0"/>
                          </a:rPr>
                        </m:ctrlPr>
                      </m:accPr>
                      <m:e>
                        <m:acc>
                          <m:accPr>
                            <m:chr m:val="⃗"/>
                            <m:ctrlPr>
                              <a:rPr lang="en-US" sz="4400" i="1">
                                <a:solidFill>
                                  <a:srgbClr val="C00000"/>
                                </a:solidFill>
                                <a:latin typeface="Cambria Math" panose="02040503050406030204" pitchFamily="18" charset="0"/>
                              </a:rPr>
                            </m:ctrlPr>
                          </m:accPr>
                          <m:e>
                            <m:sSub>
                              <m:sSubPr>
                                <m:ctrlPr>
                                  <a:rPr lang="en-US" sz="4400" i="1">
                                    <a:solidFill>
                                      <a:srgbClr val="C00000"/>
                                    </a:solidFill>
                                    <a:latin typeface="Cambria Math" panose="02040503050406030204" pitchFamily="18" charset="0"/>
                                  </a:rPr>
                                </m:ctrlPr>
                              </m:sSubPr>
                              <m:e>
                                <m:r>
                                  <a:rPr lang="en-US" sz="4400" i="1">
                                    <a:solidFill>
                                      <a:srgbClr val="C00000"/>
                                    </a:solidFill>
                                    <a:latin typeface="Cambria Math" panose="02040503050406030204" pitchFamily="18" charset="0"/>
                                  </a:rPr>
                                  <m:t>𝑒</m:t>
                                </m:r>
                              </m:e>
                              <m:sub>
                                <m:r>
                                  <a:rPr lang="en-US" sz="4400" b="0" i="1" smtClean="0">
                                    <a:solidFill>
                                      <a:srgbClr val="C00000"/>
                                    </a:solidFill>
                                    <a:latin typeface="Cambria Math" panose="02040503050406030204" pitchFamily="18" charset="0"/>
                                  </a:rPr>
                                  <m:t>𝑡</m:t>
                                </m:r>
                              </m:sub>
                            </m:sSub>
                          </m:e>
                        </m:acc>
                      </m:e>
                    </m:acc>
                    <m:r>
                      <a:rPr lang="en-US" sz="4400" i="1">
                        <a:latin typeface="Cambria Math" panose="02040503050406030204" pitchFamily="18" charset="0"/>
                      </a:rPr>
                      <m:t>+</m:t>
                    </m:r>
                    <m:acc>
                      <m:accPr>
                        <m:chr m:val="̃"/>
                        <m:ctrlPr>
                          <a:rPr lang="en-US" sz="4400" i="1">
                            <a:solidFill>
                              <a:srgbClr val="FF0000"/>
                            </a:solidFill>
                            <a:latin typeface="Cambria Math" panose="02040503050406030204" pitchFamily="18" charset="0"/>
                          </a:rPr>
                        </m:ctrlPr>
                      </m:accPr>
                      <m:e>
                        <m:r>
                          <a:rPr lang="en-US" sz="4400" b="0" i="1" smtClean="0">
                            <a:solidFill>
                              <a:srgbClr val="FF0000"/>
                            </a:solidFill>
                            <a:latin typeface="Cambria Math" panose="02040503050406030204" pitchFamily="18" charset="0"/>
                          </a:rPr>
                          <m:t>𝑥</m:t>
                        </m:r>
                      </m:e>
                    </m:acc>
                    <m:r>
                      <a:rPr lang="en-US" sz="4400" i="1">
                        <a:solidFill>
                          <a:srgbClr val="7030A0"/>
                        </a:solidFill>
                        <a:latin typeface="Cambria Math" panose="02040503050406030204" pitchFamily="18" charset="0"/>
                      </a:rPr>
                      <m:t> </m:t>
                    </m:r>
                    <m:acc>
                      <m:accPr>
                        <m:chr m:val="̃"/>
                        <m:ctrlPr>
                          <a:rPr lang="en-US" sz="4400" i="1">
                            <a:solidFill>
                              <a:srgbClr val="C00000"/>
                            </a:solidFill>
                            <a:latin typeface="Cambria Math" panose="02040503050406030204" pitchFamily="18" charset="0"/>
                          </a:rPr>
                        </m:ctrlPr>
                      </m:accPr>
                      <m:e>
                        <m:acc>
                          <m:accPr>
                            <m:chr m:val="⃗"/>
                            <m:ctrlPr>
                              <a:rPr lang="en-US" sz="4400" i="1">
                                <a:solidFill>
                                  <a:srgbClr val="C00000"/>
                                </a:solidFill>
                                <a:latin typeface="Cambria Math" panose="02040503050406030204" pitchFamily="18" charset="0"/>
                              </a:rPr>
                            </m:ctrlPr>
                          </m:accPr>
                          <m:e>
                            <m:sSub>
                              <m:sSubPr>
                                <m:ctrlPr>
                                  <a:rPr lang="en-US" sz="4400" i="1">
                                    <a:solidFill>
                                      <a:srgbClr val="C00000"/>
                                    </a:solidFill>
                                    <a:latin typeface="Cambria Math" panose="02040503050406030204" pitchFamily="18" charset="0"/>
                                  </a:rPr>
                                </m:ctrlPr>
                              </m:sSubPr>
                              <m:e>
                                <m:r>
                                  <a:rPr lang="en-US" sz="4400" i="1">
                                    <a:solidFill>
                                      <a:srgbClr val="C00000"/>
                                    </a:solidFill>
                                    <a:latin typeface="Cambria Math" panose="02040503050406030204" pitchFamily="18" charset="0"/>
                                  </a:rPr>
                                  <m:t>𝑒</m:t>
                                </m:r>
                              </m:e>
                              <m:sub>
                                <m:r>
                                  <a:rPr lang="en-US" sz="4400" b="0" i="1" smtClean="0">
                                    <a:solidFill>
                                      <a:srgbClr val="C00000"/>
                                    </a:solidFill>
                                    <a:latin typeface="Cambria Math" panose="02040503050406030204" pitchFamily="18" charset="0"/>
                                  </a:rPr>
                                  <m:t>𝑥</m:t>
                                </m:r>
                              </m:sub>
                            </m:sSub>
                          </m:e>
                        </m:acc>
                      </m:e>
                    </m:acc>
                  </m:oMath>
                </a14:m>
                <a:r>
                  <a:rPr lang="en-US" sz="4800" b="0" i="0" dirty="0">
                    <a:solidFill>
                      <a:srgbClr val="C00000"/>
                    </a:solidFill>
                    <a:latin typeface="+mj-lt"/>
                  </a:rPr>
                  <a:t> </a:t>
                </a:r>
                <a14:m>
                  <m:oMath xmlns:m="http://schemas.openxmlformats.org/officeDocument/2006/math">
                    <m:r>
                      <a:rPr lang="en-US" sz="4800" i="1">
                        <a:latin typeface="Cambria Math" panose="02040503050406030204" pitchFamily="18" charset="0"/>
                      </a:rPr>
                      <m:t>=</m:t>
                    </m:r>
                    <m:d>
                      <m:dPr>
                        <m:begChr m:val="["/>
                        <m:endChr m:val="]"/>
                        <m:ctrlPr>
                          <a:rPr lang="en-US" sz="4800" i="1">
                            <a:latin typeface="Cambria Math" panose="02040503050406030204" pitchFamily="18" charset="0"/>
                            <a:ea typeface="Cambria Math" panose="02040503050406030204" pitchFamily="18" charset="0"/>
                          </a:rPr>
                        </m:ctrlPr>
                      </m:dPr>
                      <m:e>
                        <m:acc>
                          <m:accPr>
                            <m:chr m:val="̃"/>
                            <m:ctrlPr>
                              <a:rPr lang="en-US" sz="4800" i="1">
                                <a:solidFill>
                                  <a:srgbClr val="C00000"/>
                                </a:solidFill>
                                <a:latin typeface="Cambria Math" panose="02040503050406030204" pitchFamily="18" charset="0"/>
                                <a:ea typeface="Cambria Math" panose="02040503050406030204" pitchFamily="18" charset="0"/>
                              </a:rPr>
                            </m:ctrlPr>
                          </m:accPr>
                          <m:e>
                            <m:acc>
                              <m:accPr>
                                <m:chr m:val="⃗"/>
                                <m:ctrlPr>
                                  <a:rPr lang="en-US" sz="4800" i="1">
                                    <a:solidFill>
                                      <a:srgbClr val="C00000"/>
                                    </a:solidFill>
                                    <a:latin typeface="Cambria Math" panose="02040503050406030204" pitchFamily="18" charset="0"/>
                                    <a:ea typeface="Cambria Math" panose="02040503050406030204" pitchFamily="18" charset="0"/>
                                  </a:rPr>
                                </m:ctrlPr>
                              </m:accPr>
                              <m:e>
                                <m:sSub>
                                  <m:sSubPr>
                                    <m:ctrlPr>
                                      <a:rPr lang="en-US" sz="4800" i="1" smtClean="0">
                                        <a:solidFill>
                                          <a:srgbClr val="C00000"/>
                                        </a:solidFill>
                                        <a:latin typeface="Cambria Math" panose="02040503050406030204" pitchFamily="18" charset="0"/>
                                        <a:ea typeface="Cambria Math" panose="02040503050406030204" pitchFamily="18" charset="0"/>
                                      </a:rPr>
                                    </m:ctrlPr>
                                  </m:sSubPr>
                                  <m:e>
                                    <m:r>
                                      <a:rPr lang="en-US" sz="4800" i="1">
                                        <a:solidFill>
                                          <a:srgbClr val="C00000"/>
                                        </a:solidFill>
                                        <a:latin typeface="Cambria Math" panose="02040503050406030204" pitchFamily="18" charset="0"/>
                                        <a:ea typeface="Cambria Math" panose="02040503050406030204" pitchFamily="18" charset="0"/>
                                      </a:rPr>
                                      <m:t>𝑒</m:t>
                                    </m:r>
                                  </m:e>
                                  <m:sub>
                                    <m:r>
                                      <a:rPr lang="en-US" sz="4800" b="0" i="1" smtClean="0">
                                        <a:solidFill>
                                          <a:srgbClr val="C00000"/>
                                        </a:solidFill>
                                        <a:latin typeface="Cambria Math" panose="02040503050406030204" pitchFamily="18" charset="0"/>
                                        <a:ea typeface="Cambria Math" panose="02040503050406030204" pitchFamily="18" charset="0"/>
                                      </a:rPr>
                                      <m:t>𝑡</m:t>
                                    </m:r>
                                  </m:sub>
                                </m:sSub>
                              </m:e>
                            </m:acc>
                          </m:e>
                        </m:acc>
                        <m:r>
                          <a:rPr lang="en-US" sz="4800" i="1">
                            <a:solidFill>
                              <a:srgbClr val="C00000"/>
                            </a:solidFill>
                            <a:latin typeface="Cambria Math" panose="02040503050406030204" pitchFamily="18" charset="0"/>
                            <a:ea typeface="Cambria Math" panose="02040503050406030204" pitchFamily="18" charset="0"/>
                          </a:rPr>
                          <m:t>   </m:t>
                        </m:r>
                        <m:acc>
                          <m:accPr>
                            <m:chr m:val="̃"/>
                            <m:ctrlPr>
                              <a:rPr lang="en-US" sz="4800" i="1">
                                <a:solidFill>
                                  <a:srgbClr val="C00000"/>
                                </a:solidFill>
                                <a:latin typeface="Cambria Math" panose="02040503050406030204" pitchFamily="18" charset="0"/>
                                <a:ea typeface="Cambria Math" panose="02040503050406030204" pitchFamily="18" charset="0"/>
                              </a:rPr>
                            </m:ctrlPr>
                          </m:accPr>
                          <m:e>
                            <m:acc>
                              <m:accPr>
                                <m:chr m:val="⃗"/>
                                <m:ctrlPr>
                                  <a:rPr lang="en-US" sz="4800" i="1">
                                    <a:solidFill>
                                      <a:srgbClr val="C00000"/>
                                    </a:solidFill>
                                    <a:latin typeface="Cambria Math" panose="02040503050406030204" pitchFamily="18" charset="0"/>
                                    <a:ea typeface="Cambria Math" panose="02040503050406030204" pitchFamily="18" charset="0"/>
                                  </a:rPr>
                                </m:ctrlPr>
                              </m:accPr>
                              <m:e>
                                <m:sSub>
                                  <m:sSubPr>
                                    <m:ctrlPr>
                                      <a:rPr lang="en-US" sz="4800" i="1">
                                        <a:solidFill>
                                          <a:srgbClr val="C00000"/>
                                        </a:solidFill>
                                        <a:latin typeface="Cambria Math" panose="02040503050406030204" pitchFamily="18" charset="0"/>
                                        <a:ea typeface="Cambria Math" panose="02040503050406030204" pitchFamily="18" charset="0"/>
                                      </a:rPr>
                                    </m:ctrlPr>
                                  </m:sSubPr>
                                  <m:e>
                                    <m:r>
                                      <a:rPr lang="en-US" sz="4800" i="1">
                                        <a:solidFill>
                                          <a:srgbClr val="C00000"/>
                                        </a:solidFill>
                                        <a:latin typeface="Cambria Math" panose="02040503050406030204" pitchFamily="18" charset="0"/>
                                        <a:ea typeface="Cambria Math" panose="02040503050406030204" pitchFamily="18" charset="0"/>
                                      </a:rPr>
                                      <m:t>𝑒</m:t>
                                    </m:r>
                                  </m:e>
                                  <m:sub>
                                    <m:r>
                                      <a:rPr lang="en-US" sz="4800" b="0" i="1" smtClean="0">
                                        <a:solidFill>
                                          <a:srgbClr val="C00000"/>
                                        </a:solidFill>
                                        <a:latin typeface="Cambria Math" panose="02040503050406030204" pitchFamily="18" charset="0"/>
                                        <a:ea typeface="Cambria Math" panose="02040503050406030204" pitchFamily="18" charset="0"/>
                                      </a:rPr>
                                      <m:t>𝑥</m:t>
                                    </m:r>
                                  </m:sub>
                                </m:sSub>
                              </m:e>
                            </m:acc>
                          </m:e>
                        </m:acc>
                      </m:e>
                    </m:d>
                    <m:r>
                      <a:rPr lang="en-US" sz="4800" b="0" i="1" smtClean="0">
                        <a:solidFill>
                          <a:srgbClr val="C00000"/>
                        </a:solidFill>
                        <a:latin typeface="Cambria Math" panose="02040503050406030204" pitchFamily="18" charset="0"/>
                        <a:ea typeface="Cambria Math" panose="02040503050406030204" pitchFamily="18" charset="0"/>
                      </a:rPr>
                      <m:t>                    </m:t>
                    </m:r>
                    <m:d>
                      <m:dPr>
                        <m:begChr m:val="["/>
                        <m:endChr m:val="]"/>
                        <m:ctrlPr>
                          <a:rPr lang="en-US" sz="4800" i="1">
                            <a:latin typeface="Cambria Math" panose="02040503050406030204" pitchFamily="18" charset="0"/>
                            <a:ea typeface="Cambria Math" panose="02040503050406030204" pitchFamily="18" charset="0"/>
                          </a:rPr>
                        </m:ctrlPr>
                      </m:dPr>
                      <m:e>
                        <m:eqArr>
                          <m:eqArrPr>
                            <m:ctrlPr>
                              <a:rPr lang="en-US" sz="4800" i="1">
                                <a:solidFill>
                                  <a:srgbClr val="0070C0"/>
                                </a:solidFill>
                                <a:latin typeface="Cambria Math" panose="02040503050406030204" pitchFamily="18" charset="0"/>
                                <a:ea typeface="Cambria Math" panose="02040503050406030204" pitchFamily="18" charset="0"/>
                              </a:rPr>
                            </m:ctrlPr>
                          </m:eqArrPr>
                          <m:e>
                            <m:r>
                              <a:rPr lang="en-US" sz="4800" i="1">
                                <a:latin typeface="Cambria Math" panose="02040503050406030204" pitchFamily="18" charset="0"/>
                              </a:rPr>
                              <m:t>𝑐</m:t>
                            </m:r>
                            <m:acc>
                              <m:accPr>
                                <m:chr m:val="̃"/>
                                <m:ctrlPr>
                                  <a:rPr lang="en-US" sz="4800" b="0" i="1" smtClean="0">
                                    <a:solidFill>
                                      <a:srgbClr val="FF0000"/>
                                    </a:solidFill>
                                    <a:latin typeface="Cambria Math" panose="02040503050406030204" pitchFamily="18" charset="0"/>
                                  </a:rPr>
                                </m:ctrlPr>
                              </m:accPr>
                              <m:e>
                                <m:r>
                                  <a:rPr lang="en-US" sz="4800" b="0" i="1" smtClean="0">
                                    <a:solidFill>
                                      <a:srgbClr val="FF0000"/>
                                    </a:solidFill>
                                    <a:latin typeface="Cambria Math" panose="02040503050406030204" pitchFamily="18" charset="0"/>
                                  </a:rPr>
                                  <m:t>𝑡</m:t>
                                </m:r>
                              </m:e>
                            </m:acc>
                          </m:e>
                          <m:e>
                            <m:acc>
                              <m:accPr>
                                <m:chr m:val="̃"/>
                                <m:ctrlPr>
                                  <a:rPr lang="en-US" sz="4800" b="0" i="1" smtClean="0">
                                    <a:solidFill>
                                      <a:srgbClr val="FF0000"/>
                                    </a:solidFill>
                                    <a:latin typeface="Cambria Math" panose="02040503050406030204" pitchFamily="18" charset="0"/>
                                  </a:rPr>
                                </m:ctrlPr>
                              </m:accPr>
                              <m:e>
                                <m:r>
                                  <a:rPr lang="en-US" sz="4800" b="0" i="1" smtClean="0">
                                    <a:solidFill>
                                      <a:srgbClr val="FF0000"/>
                                    </a:solidFill>
                                    <a:latin typeface="Cambria Math" panose="02040503050406030204" pitchFamily="18" charset="0"/>
                                  </a:rPr>
                                  <m:t>𝑥</m:t>
                                </m:r>
                              </m:e>
                            </m:acc>
                          </m:e>
                        </m:eqArr>
                      </m:e>
                    </m:d>
                  </m:oMath>
                </a14:m>
                <a:endParaRPr lang="en-CA" sz="4800" dirty="0"/>
              </a:p>
            </p:txBody>
          </p:sp>
        </mc:Choice>
        <mc:Fallback xmlns="">
          <p:sp>
            <p:nvSpPr>
              <p:cNvPr id="5" name="Rectangle 4">
                <a:extLst>
                  <a:ext uri="{FF2B5EF4-FFF2-40B4-BE49-F238E27FC236}">
                    <a16:creationId xmlns:a16="http://schemas.microsoft.com/office/drawing/2014/main" id="{D5AC0939-D46D-4031-9487-45F3F60DE8E7}"/>
                  </a:ext>
                </a:extLst>
              </p:cNvPr>
              <p:cNvSpPr>
                <a:spLocks noRot="1" noChangeAspect="1" noMove="1" noResize="1" noEditPoints="1" noAdjustHandles="1" noChangeArrowheads="1" noChangeShapeType="1" noTextEdit="1"/>
              </p:cNvSpPr>
              <p:nvPr/>
            </p:nvSpPr>
            <p:spPr>
              <a:xfrm>
                <a:off x="609600" y="693278"/>
                <a:ext cx="11760200" cy="5683607"/>
              </a:xfrm>
              <a:prstGeom prst="rect">
                <a:avLst/>
              </a:prstGeom>
              <a:blipFill>
                <a:blip r:embed="rId3"/>
                <a:stretch>
                  <a:fillRect/>
                </a:stretch>
              </a:blipFill>
            </p:spPr>
            <p:txBody>
              <a:bodyPr/>
              <a:lstStyle/>
              <a:p>
                <a:r>
                  <a:rPr lang="en-CA">
                    <a:noFill/>
                  </a:rPr>
                  <a:t> </a:t>
                </a:r>
              </a:p>
            </p:txBody>
          </p:sp>
        </mc:Fallback>
      </mc:AlternateContent>
      <p:sp>
        <p:nvSpPr>
          <p:cNvPr id="7" name="TextBox 6">
            <a:extLst>
              <a:ext uri="{FF2B5EF4-FFF2-40B4-BE49-F238E27FC236}">
                <a16:creationId xmlns:a16="http://schemas.microsoft.com/office/drawing/2014/main" id="{7CA9C5F9-44D3-4104-99F1-DC9BCA4AA94A}"/>
              </a:ext>
            </a:extLst>
          </p:cNvPr>
          <p:cNvSpPr txBox="1"/>
          <p:nvPr/>
        </p:nvSpPr>
        <p:spPr>
          <a:xfrm>
            <a:off x="0" y="0"/>
            <a:ext cx="6223000" cy="584775"/>
          </a:xfrm>
          <a:prstGeom prst="rect">
            <a:avLst/>
          </a:prstGeom>
          <a:noFill/>
        </p:spPr>
        <p:txBody>
          <a:bodyPr wrap="square">
            <a:spAutoFit/>
          </a:bodyPr>
          <a:lstStyle/>
          <a:p>
            <a:r>
              <a:rPr lang="en-US" sz="3200" dirty="0">
                <a:solidFill>
                  <a:srgbClr val="7030A0"/>
                </a:solidFill>
              </a:rPr>
              <a:t>Lorentz Transform (Inertial Frames)</a:t>
            </a:r>
          </a:p>
        </p:txBody>
      </p:sp>
    </p:spTree>
    <p:custDataLst>
      <p:tags r:id="rId1"/>
    </p:custDataLst>
    <p:extLst>
      <p:ext uri="{BB962C8B-B14F-4D97-AF65-F5344CB8AC3E}">
        <p14:creationId xmlns:p14="http://schemas.microsoft.com/office/powerpoint/2010/main" val="528862476"/>
      </p:ext>
    </p:extLst>
  </p:cSld>
  <p:clrMapOvr>
    <a:masterClrMapping/>
  </p:clrMapOvr>
  <mc:AlternateContent xmlns:mc="http://schemas.openxmlformats.org/markup-compatibility/2006" xmlns:p14="http://schemas.microsoft.com/office/powerpoint/2010/main">
    <mc:Choice Requires="p14">
      <p:transition spd="slow" p14:dur="2000" advTm="20906"/>
    </mc:Choice>
    <mc:Fallback xmlns="">
      <p:transition spd="slow" advTm="2090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D5AC0939-D46D-4031-9487-45F3F60DE8E7}"/>
                  </a:ext>
                </a:extLst>
              </p:cNvPr>
              <p:cNvSpPr/>
              <p:nvPr/>
            </p:nvSpPr>
            <p:spPr>
              <a:xfrm>
                <a:off x="609600" y="693278"/>
                <a:ext cx="12026900" cy="6384312"/>
              </a:xfrm>
              <a:prstGeom prst="rect">
                <a:avLst/>
              </a:prstGeom>
            </p:spPr>
            <p:txBody>
              <a:bodyPr wrap="square">
                <a:spAutoFit/>
              </a:bodyPr>
              <a:lstStyle/>
              <a:p>
                <a:pPr>
                  <a:spcAft>
                    <a:spcPts val="1200"/>
                  </a:spcAft>
                </a:pPr>
                <a14:m>
                  <m:oMathPara xmlns:m="http://schemas.openxmlformats.org/officeDocument/2006/math">
                    <m:oMathParaPr>
                      <m:jc m:val="left"/>
                    </m:oMathParaPr>
                    <m:oMath xmlns:m="http://schemas.openxmlformats.org/officeDocument/2006/math">
                      <m:acc>
                        <m:accPr>
                          <m:chr m:val="⃗"/>
                          <m:ctrlPr>
                            <a:rPr lang="en-US" sz="4800" i="1">
                              <a:solidFill>
                                <a:srgbClr val="7030A0"/>
                              </a:solidFill>
                              <a:latin typeface="Cambria Math" panose="02040503050406030204" pitchFamily="18" charset="0"/>
                            </a:rPr>
                          </m:ctrlPr>
                        </m:accPr>
                        <m:e>
                          <m:r>
                            <a:rPr lang="en-US" sz="4800" i="1">
                              <a:solidFill>
                                <a:srgbClr val="7030A0"/>
                              </a:solidFill>
                              <a:latin typeface="Cambria Math" panose="02040503050406030204" pitchFamily="18" charset="0"/>
                            </a:rPr>
                            <m:t>𝑈</m:t>
                          </m:r>
                        </m:e>
                      </m:acc>
                      <m:r>
                        <a:rPr lang="en-US" sz="4800" i="1">
                          <a:solidFill>
                            <a:srgbClr val="7030A0"/>
                          </a:solidFill>
                          <a:latin typeface="Cambria Math" panose="02040503050406030204" pitchFamily="18" charset="0"/>
                        </a:rPr>
                        <m:t> </m:t>
                      </m:r>
                      <m:r>
                        <a:rPr lang="en-US" sz="4800" i="1">
                          <a:latin typeface="Cambria Math" panose="02040503050406030204" pitchFamily="18" charset="0"/>
                        </a:rPr>
                        <m:t>=</m:t>
                      </m:r>
                      <m:sSup>
                        <m:sSupPr>
                          <m:ctrlPr>
                            <a:rPr lang="en-US" sz="4800" i="1">
                              <a:solidFill>
                                <a:srgbClr val="0070C0"/>
                              </a:solidFill>
                              <a:latin typeface="Cambria Math" panose="02040503050406030204" pitchFamily="18" charset="0"/>
                            </a:rPr>
                          </m:ctrlPr>
                        </m:sSupPr>
                        <m:e>
                          <m:r>
                            <a:rPr lang="en-US" sz="4800" i="1">
                              <a:solidFill>
                                <a:srgbClr val="0070C0"/>
                              </a:solidFill>
                              <a:latin typeface="Cambria Math" panose="02040503050406030204" pitchFamily="18" charset="0"/>
                            </a:rPr>
                            <m:t>𝑈</m:t>
                          </m:r>
                        </m:e>
                        <m:sup>
                          <m:r>
                            <a:rPr lang="en-US" sz="4800" i="1">
                              <a:solidFill>
                                <a:srgbClr val="0070C0"/>
                              </a:solidFill>
                              <a:latin typeface="Cambria Math" panose="02040503050406030204" pitchFamily="18" charset="0"/>
                            </a:rPr>
                            <m:t>𝑡</m:t>
                          </m:r>
                        </m:sup>
                      </m:sSup>
                      <m:acc>
                        <m:accPr>
                          <m:chr m:val="⃗"/>
                          <m:ctrlPr>
                            <a:rPr lang="en-US" sz="4800" i="1">
                              <a:solidFill>
                                <a:srgbClr val="002060"/>
                              </a:solidFill>
                              <a:latin typeface="Cambria Math" panose="02040503050406030204" pitchFamily="18" charset="0"/>
                            </a:rPr>
                          </m:ctrlPr>
                        </m:accPr>
                        <m:e>
                          <m:sSub>
                            <m:sSubPr>
                              <m:ctrlPr>
                                <a:rPr lang="en-US" sz="4800" i="1">
                                  <a:solidFill>
                                    <a:srgbClr val="002060"/>
                                  </a:solidFill>
                                  <a:latin typeface="Cambria Math" panose="02040503050406030204" pitchFamily="18" charset="0"/>
                                </a:rPr>
                              </m:ctrlPr>
                            </m:sSubPr>
                            <m:e>
                              <m:r>
                                <a:rPr lang="en-US" sz="4800" i="1">
                                  <a:solidFill>
                                    <a:srgbClr val="002060"/>
                                  </a:solidFill>
                                  <a:latin typeface="Cambria Math" panose="02040503050406030204" pitchFamily="18" charset="0"/>
                                </a:rPr>
                                <m:t>𝑒</m:t>
                              </m:r>
                            </m:e>
                            <m:sub>
                              <m:r>
                                <a:rPr lang="en-US" sz="4800" i="1">
                                  <a:solidFill>
                                    <a:srgbClr val="002060"/>
                                  </a:solidFill>
                                  <a:latin typeface="Cambria Math" panose="02040503050406030204" pitchFamily="18" charset="0"/>
                                </a:rPr>
                                <m:t>𝑡</m:t>
                              </m:r>
                            </m:sub>
                          </m:sSub>
                        </m:e>
                      </m:acc>
                      <m:r>
                        <a:rPr lang="en-US" sz="4800" i="1">
                          <a:latin typeface="Cambria Math" panose="02040503050406030204" pitchFamily="18" charset="0"/>
                        </a:rPr>
                        <m:t>+</m:t>
                      </m:r>
                      <m:sSup>
                        <m:sSupPr>
                          <m:ctrlPr>
                            <a:rPr lang="en-US" sz="4800" i="1">
                              <a:solidFill>
                                <a:srgbClr val="0070C0"/>
                              </a:solidFill>
                              <a:latin typeface="Cambria Math" panose="02040503050406030204" pitchFamily="18" charset="0"/>
                            </a:rPr>
                          </m:ctrlPr>
                        </m:sSupPr>
                        <m:e>
                          <m:r>
                            <a:rPr lang="en-US" sz="4800" i="1">
                              <a:solidFill>
                                <a:srgbClr val="0070C0"/>
                              </a:solidFill>
                              <a:latin typeface="Cambria Math" panose="02040503050406030204" pitchFamily="18" charset="0"/>
                            </a:rPr>
                            <m:t>𝑈</m:t>
                          </m:r>
                        </m:e>
                        <m:sup>
                          <m:r>
                            <a:rPr lang="en-US" sz="4800" i="1">
                              <a:solidFill>
                                <a:srgbClr val="0070C0"/>
                              </a:solidFill>
                              <a:latin typeface="Cambria Math" panose="02040503050406030204" pitchFamily="18" charset="0"/>
                            </a:rPr>
                            <m:t>𝑥</m:t>
                          </m:r>
                        </m:sup>
                      </m:sSup>
                      <m:acc>
                        <m:accPr>
                          <m:chr m:val="⃗"/>
                          <m:ctrlPr>
                            <a:rPr lang="en-US" sz="4800" i="1">
                              <a:solidFill>
                                <a:srgbClr val="002060"/>
                              </a:solidFill>
                              <a:latin typeface="Cambria Math" panose="02040503050406030204" pitchFamily="18" charset="0"/>
                            </a:rPr>
                          </m:ctrlPr>
                        </m:accPr>
                        <m:e>
                          <m:sSub>
                            <m:sSubPr>
                              <m:ctrlPr>
                                <a:rPr lang="en-US" sz="4800" i="1">
                                  <a:solidFill>
                                    <a:srgbClr val="002060"/>
                                  </a:solidFill>
                                  <a:latin typeface="Cambria Math" panose="02040503050406030204" pitchFamily="18" charset="0"/>
                                </a:rPr>
                              </m:ctrlPr>
                            </m:sSubPr>
                            <m:e>
                              <m:r>
                                <a:rPr lang="en-US" sz="4800" i="1">
                                  <a:solidFill>
                                    <a:srgbClr val="002060"/>
                                  </a:solidFill>
                                  <a:latin typeface="Cambria Math" panose="02040503050406030204" pitchFamily="18" charset="0"/>
                                </a:rPr>
                                <m:t>𝑒</m:t>
                              </m:r>
                            </m:e>
                            <m:sub>
                              <m:r>
                                <a:rPr lang="en-US" sz="4800" i="1">
                                  <a:solidFill>
                                    <a:srgbClr val="002060"/>
                                  </a:solidFill>
                                  <a:latin typeface="Cambria Math" panose="02040503050406030204" pitchFamily="18" charset="0"/>
                                </a:rPr>
                                <m:t>𝑥</m:t>
                              </m:r>
                            </m:sub>
                          </m:sSub>
                        </m:e>
                      </m:acc>
                      <m:r>
                        <a:rPr lang="en-US" sz="4800" i="1">
                          <a:latin typeface="Cambria Math" panose="02040503050406030204" pitchFamily="18" charset="0"/>
                        </a:rPr>
                        <m:t>=   </m:t>
                      </m:r>
                      <m:d>
                        <m:dPr>
                          <m:begChr m:val="["/>
                          <m:endChr m:val="]"/>
                          <m:ctrlPr>
                            <a:rPr lang="en-US" sz="4800" i="1">
                              <a:latin typeface="Cambria Math" panose="02040503050406030204" pitchFamily="18" charset="0"/>
                              <a:ea typeface="Cambria Math" panose="02040503050406030204" pitchFamily="18" charset="0"/>
                            </a:rPr>
                          </m:ctrlPr>
                        </m:dPr>
                        <m:e>
                          <m:acc>
                            <m:accPr>
                              <m:chr m:val="⃗"/>
                              <m:ctrlPr>
                                <a:rPr lang="en-US" sz="4800" i="1">
                                  <a:solidFill>
                                    <a:srgbClr val="002060"/>
                                  </a:solidFill>
                                  <a:latin typeface="Cambria Math" panose="02040503050406030204" pitchFamily="18" charset="0"/>
                                  <a:ea typeface="Cambria Math" panose="02040503050406030204" pitchFamily="18" charset="0"/>
                                </a:rPr>
                              </m:ctrlPr>
                            </m:accPr>
                            <m:e>
                              <m:sSub>
                                <m:sSubPr>
                                  <m:ctrlPr>
                                    <a:rPr lang="en-US" sz="4800" i="1">
                                      <a:solidFill>
                                        <a:srgbClr val="002060"/>
                                      </a:solidFill>
                                      <a:latin typeface="Cambria Math" panose="02040503050406030204" pitchFamily="18" charset="0"/>
                                      <a:ea typeface="Cambria Math" panose="02040503050406030204" pitchFamily="18" charset="0"/>
                                    </a:rPr>
                                  </m:ctrlPr>
                                </m:sSubPr>
                                <m:e>
                                  <m:r>
                                    <a:rPr lang="en-US" sz="4800" i="1">
                                      <a:solidFill>
                                        <a:srgbClr val="002060"/>
                                      </a:solidFill>
                                      <a:latin typeface="Cambria Math" panose="02040503050406030204" pitchFamily="18" charset="0"/>
                                      <a:ea typeface="Cambria Math" panose="02040503050406030204" pitchFamily="18" charset="0"/>
                                    </a:rPr>
                                    <m:t>𝑒</m:t>
                                  </m:r>
                                </m:e>
                                <m:sub>
                                  <m:r>
                                    <a:rPr lang="en-US" sz="4800" i="1">
                                      <a:solidFill>
                                        <a:srgbClr val="002060"/>
                                      </a:solidFill>
                                      <a:latin typeface="Cambria Math" panose="02040503050406030204" pitchFamily="18" charset="0"/>
                                      <a:ea typeface="Cambria Math" panose="02040503050406030204" pitchFamily="18" charset="0"/>
                                    </a:rPr>
                                    <m:t>𝑡</m:t>
                                  </m:r>
                                </m:sub>
                              </m:sSub>
                            </m:e>
                          </m:acc>
                          <m:r>
                            <a:rPr lang="en-US" sz="4800" i="1">
                              <a:solidFill>
                                <a:srgbClr val="002060"/>
                              </a:solidFill>
                              <a:latin typeface="Cambria Math" panose="02040503050406030204" pitchFamily="18" charset="0"/>
                              <a:ea typeface="Cambria Math" panose="02040503050406030204" pitchFamily="18" charset="0"/>
                            </a:rPr>
                            <m:t>   </m:t>
                          </m:r>
                          <m:acc>
                            <m:accPr>
                              <m:chr m:val="⃗"/>
                              <m:ctrlPr>
                                <a:rPr lang="en-US" sz="4800" i="1">
                                  <a:solidFill>
                                    <a:srgbClr val="002060"/>
                                  </a:solidFill>
                                  <a:latin typeface="Cambria Math" panose="02040503050406030204" pitchFamily="18" charset="0"/>
                                  <a:ea typeface="Cambria Math" panose="02040503050406030204" pitchFamily="18" charset="0"/>
                                </a:rPr>
                              </m:ctrlPr>
                            </m:accPr>
                            <m:e>
                              <m:sSub>
                                <m:sSubPr>
                                  <m:ctrlPr>
                                    <a:rPr lang="en-US" sz="4800" i="1">
                                      <a:solidFill>
                                        <a:srgbClr val="002060"/>
                                      </a:solidFill>
                                      <a:latin typeface="Cambria Math" panose="02040503050406030204" pitchFamily="18" charset="0"/>
                                      <a:ea typeface="Cambria Math" panose="02040503050406030204" pitchFamily="18" charset="0"/>
                                    </a:rPr>
                                  </m:ctrlPr>
                                </m:sSubPr>
                                <m:e>
                                  <m:r>
                                    <a:rPr lang="en-US" sz="4800" i="1">
                                      <a:solidFill>
                                        <a:srgbClr val="002060"/>
                                      </a:solidFill>
                                      <a:latin typeface="Cambria Math" panose="02040503050406030204" pitchFamily="18" charset="0"/>
                                      <a:ea typeface="Cambria Math" panose="02040503050406030204" pitchFamily="18" charset="0"/>
                                    </a:rPr>
                                    <m:t>𝑒</m:t>
                                  </m:r>
                                </m:e>
                                <m:sub>
                                  <m:r>
                                    <a:rPr lang="en-US" sz="4800" i="1">
                                      <a:solidFill>
                                        <a:srgbClr val="002060"/>
                                      </a:solidFill>
                                      <a:latin typeface="Cambria Math" panose="02040503050406030204" pitchFamily="18" charset="0"/>
                                      <a:ea typeface="Cambria Math" panose="02040503050406030204" pitchFamily="18" charset="0"/>
                                    </a:rPr>
                                    <m:t>𝑥</m:t>
                                  </m:r>
                                </m:sub>
                              </m:sSub>
                            </m:e>
                          </m:acc>
                        </m:e>
                      </m:d>
                      <m:d>
                        <m:dPr>
                          <m:begChr m:val="["/>
                          <m:endChr m:val="]"/>
                          <m:ctrlPr>
                            <a:rPr lang="en-US" sz="4800" i="1">
                              <a:latin typeface="Cambria Math" panose="02040503050406030204" pitchFamily="18" charset="0"/>
                              <a:ea typeface="Cambria Math" panose="02040503050406030204" pitchFamily="18" charset="0"/>
                            </a:rPr>
                          </m:ctrlPr>
                        </m:dPr>
                        <m:e>
                          <m:eqArr>
                            <m:eqArrPr>
                              <m:ctrlPr>
                                <a:rPr lang="en-US" sz="4800" i="1">
                                  <a:solidFill>
                                    <a:srgbClr val="0070C0"/>
                                  </a:solidFill>
                                  <a:latin typeface="Cambria Math" panose="02040503050406030204" pitchFamily="18" charset="0"/>
                                  <a:ea typeface="Cambria Math" panose="02040503050406030204" pitchFamily="18" charset="0"/>
                                </a:rPr>
                              </m:ctrlPr>
                            </m:eqArrPr>
                            <m:e>
                              <m:sSup>
                                <m:sSupPr>
                                  <m:ctrlPr>
                                    <a:rPr lang="en-US" sz="4800" i="1">
                                      <a:solidFill>
                                        <a:srgbClr val="0070C0"/>
                                      </a:solidFill>
                                      <a:latin typeface="Cambria Math" panose="02040503050406030204" pitchFamily="18" charset="0"/>
                                    </a:rPr>
                                  </m:ctrlPr>
                                </m:sSupPr>
                                <m:e>
                                  <m:r>
                                    <a:rPr lang="en-US" sz="4800" i="1">
                                      <a:solidFill>
                                        <a:srgbClr val="0070C0"/>
                                      </a:solidFill>
                                      <a:latin typeface="Cambria Math" panose="02040503050406030204" pitchFamily="18" charset="0"/>
                                    </a:rPr>
                                    <m:t>𝑈</m:t>
                                  </m:r>
                                </m:e>
                                <m:sup>
                                  <m:r>
                                    <a:rPr lang="en-US" sz="4800" i="1">
                                      <a:solidFill>
                                        <a:srgbClr val="0070C0"/>
                                      </a:solidFill>
                                      <a:latin typeface="Cambria Math" panose="02040503050406030204" pitchFamily="18" charset="0"/>
                                    </a:rPr>
                                    <m:t>𝑡</m:t>
                                  </m:r>
                                </m:sup>
                              </m:sSup>
                            </m:e>
                            <m:e>
                              <m:sSup>
                                <m:sSupPr>
                                  <m:ctrlPr>
                                    <a:rPr lang="en-US" sz="4800" i="1">
                                      <a:solidFill>
                                        <a:srgbClr val="0070C0"/>
                                      </a:solidFill>
                                      <a:latin typeface="Cambria Math" panose="02040503050406030204" pitchFamily="18" charset="0"/>
                                    </a:rPr>
                                  </m:ctrlPr>
                                </m:sSupPr>
                                <m:e>
                                  <m:r>
                                    <a:rPr lang="en-US" sz="4800" i="1">
                                      <a:solidFill>
                                        <a:srgbClr val="0070C0"/>
                                      </a:solidFill>
                                      <a:latin typeface="Cambria Math" panose="02040503050406030204" pitchFamily="18" charset="0"/>
                                    </a:rPr>
                                    <m:t>𝑈</m:t>
                                  </m:r>
                                </m:e>
                                <m:sup>
                                  <m:r>
                                    <a:rPr lang="en-US" sz="4800" i="1">
                                      <a:solidFill>
                                        <a:srgbClr val="0070C0"/>
                                      </a:solidFill>
                                      <a:latin typeface="Cambria Math" panose="02040503050406030204" pitchFamily="18" charset="0"/>
                                    </a:rPr>
                                    <m:t>𝑥</m:t>
                                  </m:r>
                                </m:sup>
                              </m:sSup>
                            </m:e>
                          </m:eqArr>
                        </m:e>
                      </m:d>
                    </m:oMath>
                  </m:oMathPara>
                </a14:m>
                <a:endParaRPr lang="en-CA" sz="4800" dirty="0"/>
              </a:p>
              <a:p>
                <a:pPr>
                  <a:spcAft>
                    <a:spcPts val="1200"/>
                  </a:spcAft>
                </a:pPr>
                <a:r>
                  <a:rPr lang="en-US" sz="4800" dirty="0"/>
                  <a:t>                             </a:t>
                </a:r>
                <a14:m>
                  <m:oMath xmlns:m="http://schemas.openxmlformats.org/officeDocument/2006/math">
                    <m:r>
                      <a:rPr lang="en-US" sz="4800" i="1">
                        <a:latin typeface="Cambria Math" panose="02040503050406030204" pitchFamily="18" charset="0"/>
                      </a:rPr>
                      <m:t>=</m:t>
                    </m:r>
                    <m:d>
                      <m:dPr>
                        <m:begChr m:val="["/>
                        <m:endChr m:val="]"/>
                        <m:ctrlPr>
                          <a:rPr lang="en-US" sz="4800" i="1">
                            <a:latin typeface="Cambria Math" panose="02040503050406030204" pitchFamily="18" charset="0"/>
                            <a:ea typeface="Cambria Math" panose="02040503050406030204" pitchFamily="18" charset="0"/>
                          </a:rPr>
                        </m:ctrlPr>
                      </m:dPr>
                      <m:e>
                        <m:acc>
                          <m:accPr>
                            <m:chr m:val="⃗"/>
                            <m:ctrlPr>
                              <a:rPr lang="en-US" sz="4800" i="1">
                                <a:solidFill>
                                  <a:srgbClr val="002060"/>
                                </a:solidFill>
                                <a:latin typeface="Cambria Math" panose="02040503050406030204" pitchFamily="18" charset="0"/>
                                <a:ea typeface="Cambria Math" panose="02040503050406030204" pitchFamily="18" charset="0"/>
                              </a:rPr>
                            </m:ctrlPr>
                          </m:accPr>
                          <m:e>
                            <m:sSub>
                              <m:sSubPr>
                                <m:ctrlPr>
                                  <a:rPr lang="en-US" sz="4800" i="1">
                                    <a:solidFill>
                                      <a:srgbClr val="002060"/>
                                    </a:solidFill>
                                    <a:latin typeface="Cambria Math" panose="02040503050406030204" pitchFamily="18" charset="0"/>
                                    <a:ea typeface="Cambria Math" panose="02040503050406030204" pitchFamily="18" charset="0"/>
                                  </a:rPr>
                                </m:ctrlPr>
                              </m:sSubPr>
                              <m:e>
                                <m:r>
                                  <a:rPr lang="en-US" sz="4800" i="1">
                                    <a:solidFill>
                                      <a:srgbClr val="002060"/>
                                    </a:solidFill>
                                    <a:latin typeface="Cambria Math" panose="02040503050406030204" pitchFamily="18" charset="0"/>
                                    <a:ea typeface="Cambria Math" panose="02040503050406030204" pitchFamily="18" charset="0"/>
                                  </a:rPr>
                                  <m:t>𝑒</m:t>
                                </m:r>
                              </m:e>
                              <m:sub>
                                <m:r>
                                  <a:rPr lang="en-US" sz="4800" i="1">
                                    <a:solidFill>
                                      <a:srgbClr val="002060"/>
                                    </a:solidFill>
                                    <a:latin typeface="Cambria Math" panose="02040503050406030204" pitchFamily="18" charset="0"/>
                                    <a:ea typeface="Cambria Math" panose="02040503050406030204" pitchFamily="18" charset="0"/>
                                  </a:rPr>
                                  <m:t>𝑡</m:t>
                                </m:r>
                              </m:sub>
                            </m:sSub>
                          </m:e>
                        </m:acc>
                        <m:r>
                          <a:rPr lang="en-US" sz="4800" i="1">
                            <a:solidFill>
                              <a:srgbClr val="002060"/>
                            </a:solidFill>
                            <a:latin typeface="Cambria Math" panose="02040503050406030204" pitchFamily="18" charset="0"/>
                            <a:ea typeface="Cambria Math" panose="02040503050406030204" pitchFamily="18" charset="0"/>
                          </a:rPr>
                          <m:t>   </m:t>
                        </m:r>
                        <m:acc>
                          <m:accPr>
                            <m:chr m:val="⃗"/>
                            <m:ctrlPr>
                              <a:rPr lang="en-US" sz="4800" i="1">
                                <a:solidFill>
                                  <a:srgbClr val="002060"/>
                                </a:solidFill>
                                <a:latin typeface="Cambria Math" panose="02040503050406030204" pitchFamily="18" charset="0"/>
                                <a:ea typeface="Cambria Math" panose="02040503050406030204" pitchFamily="18" charset="0"/>
                              </a:rPr>
                            </m:ctrlPr>
                          </m:accPr>
                          <m:e>
                            <m:sSub>
                              <m:sSubPr>
                                <m:ctrlPr>
                                  <a:rPr lang="en-US" sz="4800" i="1">
                                    <a:solidFill>
                                      <a:srgbClr val="002060"/>
                                    </a:solidFill>
                                    <a:latin typeface="Cambria Math" panose="02040503050406030204" pitchFamily="18" charset="0"/>
                                    <a:ea typeface="Cambria Math" panose="02040503050406030204" pitchFamily="18" charset="0"/>
                                  </a:rPr>
                                </m:ctrlPr>
                              </m:sSubPr>
                              <m:e>
                                <m:r>
                                  <a:rPr lang="en-US" sz="4800" i="1">
                                    <a:solidFill>
                                      <a:srgbClr val="002060"/>
                                    </a:solidFill>
                                    <a:latin typeface="Cambria Math" panose="02040503050406030204" pitchFamily="18" charset="0"/>
                                    <a:ea typeface="Cambria Math" panose="02040503050406030204" pitchFamily="18" charset="0"/>
                                  </a:rPr>
                                  <m:t>𝑒</m:t>
                                </m:r>
                              </m:e>
                              <m:sub>
                                <m:r>
                                  <a:rPr lang="en-US" sz="4800" i="1">
                                    <a:solidFill>
                                      <a:srgbClr val="002060"/>
                                    </a:solidFill>
                                    <a:latin typeface="Cambria Math" panose="02040503050406030204" pitchFamily="18" charset="0"/>
                                    <a:ea typeface="Cambria Math" panose="02040503050406030204" pitchFamily="18" charset="0"/>
                                  </a:rPr>
                                  <m:t>𝑥</m:t>
                                </m:r>
                              </m:sub>
                            </m:sSub>
                          </m:e>
                        </m:acc>
                      </m:e>
                    </m:d>
                    <m:d>
                      <m:dPr>
                        <m:begChr m:val="["/>
                        <m:endChr m:val="]"/>
                        <m:ctrlPr>
                          <a:rPr lang="en-US" sz="4800" b="0" i="1" smtClean="0">
                            <a:solidFill>
                              <a:schemeClr val="tx1"/>
                            </a:solidFill>
                            <a:latin typeface="Cambria Math" panose="02040503050406030204" pitchFamily="18" charset="0"/>
                            <a:ea typeface="Cambria Math" panose="02040503050406030204" pitchFamily="18" charset="0"/>
                          </a:rPr>
                        </m:ctrlPr>
                      </m:dPr>
                      <m:e>
                        <m:m>
                          <m:mPr>
                            <m:mcs>
                              <m:mc>
                                <m:mcPr>
                                  <m:count m:val="2"/>
                                  <m:mcJc m:val="center"/>
                                </m:mcPr>
                              </m:mc>
                            </m:mcs>
                            <m:ctrlPr>
                              <a:rPr lang="en-US" sz="4800" i="1">
                                <a:solidFill>
                                  <a:schemeClr val="tx1"/>
                                </a:solidFill>
                                <a:latin typeface="Cambria Math" panose="02040503050406030204" pitchFamily="18" charset="0"/>
                                <a:ea typeface="Cambria Math" panose="02040503050406030204" pitchFamily="18" charset="0"/>
                              </a:rPr>
                            </m:ctrlPr>
                          </m:mPr>
                          <m:mr>
                            <m:e>
                              <m:r>
                                <m:rPr>
                                  <m:brk m:alnAt="7"/>
                                </m:rPr>
                                <a:rPr lang="en-US" sz="4800" b="0" i="1" smtClean="0">
                                  <a:solidFill>
                                    <a:schemeClr val="tx1"/>
                                  </a:solidFill>
                                  <a:latin typeface="Cambria Math" panose="02040503050406030204" pitchFamily="18" charset="0"/>
                                  <a:ea typeface="Cambria Math" panose="02040503050406030204" pitchFamily="18" charset="0"/>
                                </a:rPr>
                                <m:t>1</m:t>
                              </m:r>
                            </m:e>
                            <m:e>
                              <m:r>
                                <a:rPr lang="en-US" sz="4800" b="0" i="1" smtClean="0">
                                  <a:solidFill>
                                    <a:schemeClr val="tx1"/>
                                  </a:solidFill>
                                  <a:latin typeface="Cambria Math" panose="02040503050406030204" pitchFamily="18" charset="0"/>
                                  <a:ea typeface="Cambria Math" panose="02040503050406030204" pitchFamily="18" charset="0"/>
                                </a:rPr>
                                <m:t>0</m:t>
                              </m:r>
                            </m:e>
                          </m:mr>
                          <m:mr>
                            <m:e>
                              <m:r>
                                <a:rPr lang="en-US" sz="4800" b="0" i="1" smtClean="0">
                                  <a:solidFill>
                                    <a:schemeClr val="tx1"/>
                                  </a:solidFill>
                                  <a:latin typeface="Cambria Math" panose="02040503050406030204" pitchFamily="18" charset="0"/>
                                  <a:ea typeface="Cambria Math" panose="02040503050406030204" pitchFamily="18" charset="0"/>
                                </a:rPr>
                                <m:t>0</m:t>
                              </m:r>
                            </m:e>
                            <m:e>
                              <m:r>
                                <a:rPr lang="en-US" sz="4800" b="0" i="1" smtClean="0">
                                  <a:solidFill>
                                    <a:schemeClr val="tx1"/>
                                  </a:solidFill>
                                  <a:latin typeface="Cambria Math" panose="02040503050406030204" pitchFamily="18" charset="0"/>
                                  <a:ea typeface="Cambria Math" panose="02040503050406030204" pitchFamily="18" charset="0"/>
                                </a:rPr>
                                <m:t>1</m:t>
                              </m:r>
                            </m:e>
                          </m:mr>
                        </m:m>
                      </m:e>
                    </m:d>
                    <m:d>
                      <m:dPr>
                        <m:begChr m:val="["/>
                        <m:endChr m:val="]"/>
                        <m:ctrlPr>
                          <a:rPr lang="en-US" sz="4800" i="1">
                            <a:latin typeface="Cambria Math" panose="02040503050406030204" pitchFamily="18" charset="0"/>
                            <a:ea typeface="Cambria Math" panose="02040503050406030204" pitchFamily="18" charset="0"/>
                          </a:rPr>
                        </m:ctrlPr>
                      </m:dPr>
                      <m:e>
                        <m:eqArr>
                          <m:eqArrPr>
                            <m:ctrlPr>
                              <a:rPr lang="en-US" sz="4800" i="1">
                                <a:solidFill>
                                  <a:srgbClr val="0070C0"/>
                                </a:solidFill>
                                <a:latin typeface="Cambria Math" panose="02040503050406030204" pitchFamily="18" charset="0"/>
                                <a:ea typeface="Cambria Math" panose="02040503050406030204" pitchFamily="18" charset="0"/>
                              </a:rPr>
                            </m:ctrlPr>
                          </m:eqArrPr>
                          <m:e>
                            <m:sSup>
                              <m:sSupPr>
                                <m:ctrlPr>
                                  <a:rPr lang="en-US" sz="4800" i="1">
                                    <a:solidFill>
                                      <a:srgbClr val="0070C0"/>
                                    </a:solidFill>
                                    <a:latin typeface="Cambria Math" panose="02040503050406030204" pitchFamily="18" charset="0"/>
                                  </a:rPr>
                                </m:ctrlPr>
                              </m:sSupPr>
                              <m:e>
                                <m:r>
                                  <a:rPr lang="en-US" sz="4800" i="1">
                                    <a:solidFill>
                                      <a:srgbClr val="0070C0"/>
                                    </a:solidFill>
                                    <a:latin typeface="Cambria Math" panose="02040503050406030204" pitchFamily="18" charset="0"/>
                                  </a:rPr>
                                  <m:t>𝑈</m:t>
                                </m:r>
                              </m:e>
                              <m:sup>
                                <m:r>
                                  <a:rPr lang="en-US" sz="4800" i="1">
                                    <a:solidFill>
                                      <a:srgbClr val="0070C0"/>
                                    </a:solidFill>
                                    <a:latin typeface="Cambria Math" panose="02040503050406030204" pitchFamily="18" charset="0"/>
                                  </a:rPr>
                                  <m:t>𝑡</m:t>
                                </m:r>
                              </m:sup>
                            </m:sSup>
                          </m:e>
                          <m:e>
                            <m:sSup>
                              <m:sSupPr>
                                <m:ctrlPr>
                                  <a:rPr lang="en-US" sz="4800" i="1">
                                    <a:solidFill>
                                      <a:srgbClr val="0070C0"/>
                                    </a:solidFill>
                                    <a:latin typeface="Cambria Math" panose="02040503050406030204" pitchFamily="18" charset="0"/>
                                  </a:rPr>
                                </m:ctrlPr>
                              </m:sSupPr>
                              <m:e>
                                <m:r>
                                  <a:rPr lang="en-US" sz="4800" i="1">
                                    <a:solidFill>
                                      <a:srgbClr val="0070C0"/>
                                    </a:solidFill>
                                    <a:latin typeface="Cambria Math" panose="02040503050406030204" pitchFamily="18" charset="0"/>
                                  </a:rPr>
                                  <m:t>𝑈</m:t>
                                </m:r>
                              </m:e>
                              <m:sup>
                                <m:r>
                                  <a:rPr lang="en-US" sz="4800" i="1">
                                    <a:solidFill>
                                      <a:srgbClr val="0070C0"/>
                                    </a:solidFill>
                                    <a:latin typeface="Cambria Math" panose="02040503050406030204" pitchFamily="18" charset="0"/>
                                  </a:rPr>
                                  <m:t>𝑥</m:t>
                                </m:r>
                              </m:sup>
                            </m:sSup>
                          </m:e>
                        </m:eqArr>
                      </m:e>
                    </m:d>
                  </m:oMath>
                </a14:m>
                <a:endParaRPr lang="en-CA" sz="4800" dirty="0"/>
              </a:p>
              <a:p>
                <a:pPr>
                  <a:spcAft>
                    <a:spcPts val="1200"/>
                  </a:spcAft>
                </a:pPr>
                <a:r>
                  <a:rPr lang="en-US" sz="4800" dirty="0"/>
                  <a:t>            </a:t>
                </a:r>
                <a14:m>
                  <m:oMath xmlns:m="http://schemas.openxmlformats.org/officeDocument/2006/math">
                    <m:r>
                      <a:rPr lang="en-US" sz="4800" i="1">
                        <a:latin typeface="Cambria Math" panose="02040503050406030204" pitchFamily="18" charset="0"/>
                      </a:rPr>
                      <m:t>=</m:t>
                    </m:r>
                    <m:d>
                      <m:dPr>
                        <m:begChr m:val="["/>
                        <m:endChr m:val="]"/>
                        <m:ctrlPr>
                          <a:rPr lang="en-US" sz="4800" i="1">
                            <a:latin typeface="Cambria Math" panose="02040503050406030204" pitchFamily="18" charset="0"/>
                            <a:ea typeface="Cambria Math" panose="02040503050406030204" pitchFamily="18" charset="0"/>
                          </a:rPr>
                        </m:ctrlPr>
                      </m:dPr>
                      <m:e>
                        <m:acc>
                          <m:accPr>
                            <m:chr m:val="⃗"/>
                            <m:ctrlPr>
                              <a:rPr lang="en-US" sz="4800" i="1">
                                <a:solidFill>
                                  <a:srgbClr val="002060"/>
                                </a:solidFill>
                                <a:latin typeface="Cambria Math" panose="02040503050406030204" pitchFamily="18" charset="0"/>
                                <a:ea typeface="Cambria Math" panose="02040503050406030204" pitchFamily="18" charset="0"/>
                              </a:rPr>
                            </m:ctrlPr>
                          </m:accPr>
                          <m:e>
                            <m:sSub>
                              <m:sSubPr>
                                <m:ctrlPr>
                                  <a:rPr lang="en-US" sz="4800" i="1">
                                    <a:solidFill>
                                      <a:srgbClr val="002060"/>
                                    </a:solidFill>
                                    <a:latin typeface="Cambria Math" panose="02040503050406030204" pitchFamily="18" charset="0"/>
                                    <a:ea typeface="Cambria Math" panose="02040503050406030204" pitchFamily="18" charset="0"/>
                                  </a:rPr>
                                </m:ctrlPr>
                              </m:sSubPr>
                              <m:e>
                                <m:r>
                                  <a:rPr lang="en-US" sz="4800" i="1">
                                    <a:solidFill>
                                      <a:srgbClr val="002060"/>
                                    </a:solidFill>
                                    <a:latin typeface="Cambria Math" panose="02040503050406030204" pitchFamily="18" charset="0"/>
                                    <a:ea typeface="Cambria Math" panose="02040503050406030204" pitchFamily="18" charset="0"/>
                                  </a:rPr>
                                  <m:t>𝑒</m:t>
                                </m:r>
                              </m:e>
                              <m:sub>
                                <m:r>
                                  <a:rPr lang="en-US" sz="4800" i="1">
                                    <a:solidFill>
                                      <a:srgbClr val="002060"/>
                                    </a:solidFill>
                                    <a:latin typeface="Cambria Math" panose="02040503050406030204" pitchFamily="18" charset="0"/>
                                    <a:ea typeface="Cambria Math" panose="02040503050406030204" pitchFamily="18" charset="0"/>
                                  </a:rPr>
                                  <m:t>𝑡</m:t>
                                </m:r>
                              </m:sub>
                            </m:sSub>
                          </m:e>
                        </m:acc>
                        <m:r>
                          <a:rPr lang="en-US" sz="4800" i="1">
                            <a:solidFill>
                              <a:srgbClr val="002060"/>
                            </a:solidFill>
                            <a:latin typeface="Cambria Math" panose="02040503050406030204" pitchFamily="18" charset="0"/>
                            <a:ea typeface="Cambria Math" panose="02040503050406030204" pitchFamily="18" charset="0"/>
                          </a:rPr>
                          <m:t>   </m:t>
                        </m:r>
                        <m:acc>
                          <m:accPr>
                            <m:chr m:val="⃗"/>
                            <m:ctrlPr>
                              <a:rPr lang="en-US" sz="4800" i="1">
                                <a:solidFill>
                                  <a:srgbClr val="002060"/>
                                </a:solidFill>
                                <a:latin typeface="Cambria Math" panose="02040503050406030204" pitchFamily="18" charset="0"/>
                                <a:ea typeface="Cambria Math" panose="02040503050406030204" pitchFamily="18" charset="0"/>
                              </a:rPr>
                            </m:ctrlPr>
                          </m:accPr>
                          <m:e>
                            <m:sSub>
                              <m:sSubPr>
                                <m:ctrlPr>
                                  <a:rPr lang="en-US" sz="4800" i="1">
                                    <a:solidFill>
                                      <a:srgbClr val="002060"/>
                                    </a:solidFill>
                                    <a:latin typeface="Cambria Math" panose="02040503050406030204" pitchFamily="18" charset="0"/>
                                    <a:ea typeface="Cambria Math" panose="02040503050406030204" pitchFamily="18" charset="0"/>
                                  </a:rPr>
                                </m:ctrlPr>
                              </m:sSubPr>
                              <m:e>
                                <m:r>
                                  <a:rPr lang="en-US" sz="4800" i="1">
                                    <a:solidFill>
                                      <a:srgbClr val="002060"/>
                                    </a:solidFill>
                                    <a:latin typeface="Cambria Math" panose="02040503050406030204" pitchFamily="18" charset="0"/>
                                    <a:ea typeface="Cambria Math" panose="02040503050406030204" pitchFamily="18" charset="0"/>
                                  </a:rPr>
                                  <m:t>𝑒</m:t>
                                </m:r>
                              </m:e>
                              <m:sub>
                                <m:r>
                                  <a:rPr lang="en-US" sz="4800" i="1">
                                    <a:solidFill>
                                      <a:srgbClr val="002060"/>
                                    </a:solidFill>
                                    <a:latin typeface="Cambria Math" panose="02040503050406030204" pitchFamily="18" charset="0"/>
                                    <a:ea typeface="Cambria Math" panose="02040503050406030204" pitchFamily="18" charset="0"/>
                                  </a:rPr>
                                  <m:t>𝑥</m:t>
                                </m:r>
                              </m:sub>
                            </m:sSub>
                          </m:e>
                        </m:acc>
                      </m:e>
                    </m:d>
                    <m:d>
                      <m:dPr>
                        <m:begChr m:val="["/>
                        <m:endChr m:val="]"/>
                        <m:ctrlPr>
                          <a:rPr lang="en-US" sz="4800" i="1">
                            <a:latin typeface="Cambria Math" panose="02040503050406030204" pitchFamily="18" charset="0"/>
                          </a:rPr>
                        </m:ctrlPr>
                      </m:dPr>
                      <m:e>
                        <m:m>
                          <m:mPr>
                            <m:mcs>
                              <m:mc>
                                <m:mcPr>
                                  <m:count m:val="2"/>
                                  <m:mcJc m:val="center"/>
                                </m:mcPr>
                              </m:mc>
                            </m:mcs>
                            <m:ctrlPr>
                              <a:rPr lang="en-US" sz="4800" i="1">
                                <a:latin typeface="Cambria Math" panose="02040503050406030204" pitchFamily="18" charset="0"/>
                              </a:rPr>
                            </m:ctrlPr>
                          </m:mPr>
                          <m:mr>
                            <m:e>
                              <m:r>
                                <a:rPr lang="en-US" sz="4800" i="1">
                                  <a:latin typeface="Cambria Math" panose="02040503050406030204" pitchFamily="18" charset="0"/>
                                </a:rPr>
                                <m:t>𝛾</m:t>
                              </m:r>
                            </m:e>
                            <m:e>
                              <m:r>
                                <a:rPr lang="en-US" sz="4800" i="1">
                                  <a:latin typeface="Cambria Math" panose="02040503050406030204" pitchFamily="18" charset="0"/>
                                </a:rPr>
                                <m:t>𝛾</m:t>
                              </m:r>
                              <m:r>
                                <a:rPr lang="en-US" sz="4800" i="1">
                                  <a:solidFill>
                                    <a:srgbClr val="7030A0"/>
                                  </a:solidFill>
                                  <a:latin typeface="Cambria Math" panose="02040503050406030204" pitchFamily="18" charset="0"/>
                                </a:rPr>
                                <m:t>𝛽</m:t>
                              </m:r>
                            </m:e>
                          </m:mr>
                          <m:mr>
                            <m:e>
                              <m:r>
                                <a:rPr lang="en-US" sz="4800" i="1">
                                  <a:latin typeface="Cambria Math" panose="02040503050406030204" pitchFamily="18" charset="0"/>
                                </a:rPr>
                                <m:t>𝛾</m:t>
                              </m:r>
                              <m:r>
                                <a:rPr lang="en-US" sz="4800" i="1">
                                  <a:solidFill>
                                    <a:srgbClr val="7030A0"/>
                                  </a:solidFill>
                                  <a:latin typeface="Cambria Math" panose="02040503050406030204" pitchFamily="18" charset="0"/>
                                </a:rPr>
                                <m:t>𝛽</m:t>
                              </m:r>
                            </m:e>
                            <m:e>
                              <m:r>
                                <a:rPr lang="en-US" sz="4800" i="1">
                                  <a:latin typeface="Cambria Math" panose="02040503050406030204" pitchFamily="18" charset="0"/>
                                </a:rPr>
                                <m:t>𝛾</m:t>
                              </m:r>
                            </m:e>
                          </m:mr>
                        </m:m>
                      </m:e>
                    </m:d>
                  </m:oMath>
                </a14:m>
                <a:r>
                  <a:rPr lang="en-US" sz="4800" b="0" i="0" dirty="0">
                    <a:latin typeface="+mj-lt"/>
                  </a:rPr>
                  <a:t> </a:t>
                </a:r>
                <a14:m>
                  <m:oMath xmlns:m="http://schemas.openxmlformats.org/officeDocument/2006/math">
                    <m:d>
                      <m:dPr>
                        <m:begChr m:val="["/>
                        <m:endChr m:val="]"/>
                        <m:ctrlPr>
                          <a:rPr lang="en-US" sz="4400" i="1">
                            <a:latin typeface="Cambria Math" panose="02040503050406030204" pitchFamily="18" charset="0"/>
                          </a:rPr>
                        </m:ctrlPr>
                      </m:dPr>
                      <m:e>
                        <m:m>
                          <m:mPr>
                            <m:mcs>
                              <m:mc>
                                <m:mcPr>
                                  <m:count m:val="2"/>
                                  <m:mcJc m:val="center"/>
                                </m:mcPr>
                              </m:mc>
                            </m:mcs>
                            <m:ctrlPr>
                              <a:rPr lang="en-US" sz="4400" i="1">
                                <a:latin typeface="Cambria Math" panose="02040503050406030204" pitchFamily="18" charset="0"/>
                              </a:rPr>
                            </m:ctrlPr>
                          </m:mPr>
                          <m:mr>
                            <m:e>
                              <m:r>
                                <a:rPr lang="en-US" sz="4400" i="1">
                                  <a:latin typeface="Cambria Math" panose="02040503050406030204" pitchFamily="18" charset="0"/>
                                </a:rPr>
                                <m:t>𝛾</m:t>
                              </m:r>
                            </m:e>
                            <m:e>
                              <m:r>
                                <a:rPr lang="en-US" sz="4400" i="1">
                                  <a:latin typeface="Cambria Math" panose="02040503050406030204" pitchFamily="18" charset="0"/>
                                </a:rPr>
                                <m:t>−</m:t>
                              </m:r>
                              <m:r>
                                <a:rPr lang="en-US" sz="4400" i="1">
                                  <a:latin typeface="Cambria Math" panose="02040503050406030204" pitchFamily="18" charset="0"/>
                                </a:rPr>
                                <m:t>𝛾𝛽</m:t>
                              </m:r>
                            </m:e>
                          </m:mr>
                          <m:mr>
                            <m:e>
                              <m:r>
                                <a:rPr lang="en-US" sz="4400" i="1">
                                  <a:latin typeface="Cambria Math" panose="02040503050406030204" pitchFamily="18" charset="0"/>
                                </a:rPr>
                                <m:t>−</m:t>
                              </m:r>
                              <m:r>
                                <a:rPr lang="en-US" sz="4400" i="1">
                                  <a:latin typeface="Cambria Math" panose="02040503050406030204" pitchFamily="18" charset="0"/>
                                </a:rPr>
                                <m:t>𝛾𝛽</m:t>
                              </m:r>
                            </m:e>
                            <m:e>
                              <m:r>
                                <a:rPr lang="en-US" sz="4400" i="1">
                                  <a:latin typeface="Cambria Math" panose="02040503050406030204" pitchFamily="18" charset="0"/>
                                </a:rPr>
                                <m:t>𝛾</m:t>
                              </m:r>
                            </m:e>
                          </m:mr>
                        </m:m>
                      </m:e>
                    </m:d>
                  </m:oMath>
                </a14:m>
                <a:r>
                  <a:rPr lang="en-US" sz="4800" b="0" i="0" dirty="0">
                    <a:latin typeface="+mj-lt"/>
                  </a:rPr>
                  <a:t> </a:t>
                </a:r>
                <a14:m>
                  <m:oMath xmlns:m="http://schemas.openxmlformats.org/officeDocument/2006/math">
                    <m:d>
                      <m:dPr>
                        <m:begChr m:val="["/>
                        <m:endChr m:val="]"/>
                        <m:ctrlPr>
                          <a:rPr lang="en-US" sz="4800" i="1" smtClean="0">
                            <a:latin typeface="Cambria Math" panose="02040503050406030204" pitchFamily="18" charset="0"/>
                            <a:ea typeface="Cambria Math" panose="02040503050406030204" pitchFamily="18" charset="0"/>
                          </a:rPr>
                        </m:ctrlPr>
                      </m:dPr>
                      <m:e>
                        <m:eqArr>
                          <m:eqArrPr>
                            <m:ctrlPr>
                              <a:rPr lang="en-US" sz="4800" i="1">
                                <a:solidFill>
                                  <a:srgbClr val="0070C0"/>
                                </a:solidFill>
                                <a:latin typeface="Cambria Math" panose="02040503050406030204" pitchFamily="18" charset="0"/>
                                <a:ea typeface="Cambria Math" panose="02040503050406030204" pitchFamily="18" charset="0"/>
                              </a:rPr>
                            </m:ctrlPr>
                          </m:eqArrPr>
                          <m:e>
                            <m:sSup>
                              <m:sSupPr>
                                <m:ctrlPr>
                                  <a:rPr lang="en-US" sz="4800" i="1">
                                    <a:solidFill>
                                      <a:srgbClr val="0070C0"/>
                                    </a:solidFill>
                                    <a:latin typeface="Cambria Math" panose="02040503050406030204" pitchFamily="18" charset="0"/>
                                  </a:rPr>
                                </m:ctrlPr>
                              </m:sSupPr>
                              <m:e>
                                <m:r>
                                  <a:rPr lang="en-US" sz="4800" i="1">
                                    <a:solidFill>
                                      <a:srgbClr val="0070C0"/>
                                    </a:solidFill>
                                    <a:latin typeface="Cambria Math" panose="02040503050406030204" pitchFamily="18" charset="0"/>
                                  </a:rPr>
                                  <m:t>𝑈</m:t>
                                </m:r>
                              </m:e>
                              <m:sup>
                                <m:r>
                                  <a:rPr lang="en-US" sz="4800" i="1">
                                    <a:solidFill>
                                      <a:srgbClr val="0070C0"/>
                                    </a:solidFill>
                                    <a:latin typeface="Cambria Math" panose="02040503050406030204" pitchFamily="18" charset="0"/>
                                  </a:rPr>
                                  <m:t>𝑡</m:t>
                                </m:r>
                              </m:sup>
                            </m:sSup>
                          </m:e>
                          <m:e>
                            <m:sSup>
                              <m:sSupPr>
                                <m:ctrlPr>
                                  <a:rPr lang="en-US" sz="4800" i="1">
                                    <a:solidFill>
                                      <a:srgbClr val="0070C0"/>
                                    </a:solidFill>
                                    <a:latin typeface="Cambria Math" panose="02040503050406030204" pitchFamily="18" charset="0"/>
                                  </a:rPr>
                                </m:ctrlPr>
                              </m:sSupPr>
                              <m:e>
                                <m:r>
                                  <a:rPr lang="en-US" sz="4800" i="1">
                                    <a:solidFill>
                                      <a:srgbClr val="0070C0"/>
                                    </a:solidFill>
                                    <a:latin typeface="Cambria Math" panose="02040503050406030204" pitchFamily="18" charset="0"/>
                                  </a:rPr>
                                  <m:t>𝑈</m:t>
                                </m:r>
                              </m:e>
                              <m:sup>
                                <m:r>
                                  <a:rPr lang="en-US" sz="4800" i="1">
                                    <a:solidFill>
                                      <a:srgbClr val="0070C0"/>
                                    </a:solidFill>
                                    <a:latin typeface="Cambria Math" panose="02040503050406030204" pitchFamily="18" charset="0"/>
                                  </a:rPr>
                                  <m:t>𝑥</m:t>
                                </m:r>
                              </m:sup>
                            </m:sSup>
                          </m:e>
                        </m:eqArr>
                      </m:e>
                    </m:d>
                  </m:oMath>
                </a14:m>
                <a:endParaRPr lang="en-CA" sz="4800" dirty="0"/>
              </a:p>
              <a:p>
                <a:pPr>
                  <a:spcAft>
                    <a:spcPts val="1200"/>
                  </a:spcAft>
                </a:pPr>
                <a14:m>
                  <m:oMath xmlns:m="http://schemas.openxmlformats.org/officeDocument/2006/math">
                    <m:r>
                      <a:rPr lang="en-US" sz="4400" i="1">
                        <a:latin typeface="Cambria Math" panose="02040503050406030204" pitchFamily="18" charset="0"/>
                      </a:rPr>
                      <m:t>=</m:t>
                    </m:r>
                    <m:acc>
                      <m:accPr>
                        <m:chr m:val="̃"/>
                        <m:ctrlPr>
                          <a:rPr lang="en-US" sz="4400" i="1">
                            <a:solidFill>
                              <a:srgbClr val="FF0000"/>
                            </a:solidFill>
                            <a:latin typeface="Cambria Math" panose="02040503050406030204" pitchFamily="18" charset="0"/>
                          </a:rPr>
                        </m:ctrlPr>
                      </m:accPr>
                      <m:e>
                        <m:sSup>
                          <m:sSupPr>
                            <m:ctrlPr>
                              <a:rPr lang="en-US" sz="4400" i="1">
                                <a:solidFill>
                                  <a:srgbClr val="FF0000"/>
                                </a:solidFill>
                                <a:latin typeface="Cambria Math" panose="02040503050406030204" pitchFamily="18" charset="0"/>
                              </a:rPr>
                            </m:ctrlPr>
                          </m:sSupPr>
                          <m:e>
                            <m:r>
                              <a:rPr lang="en-US" sz="4400" i="1">
                                <a:solidFill>
                                  <a:srgbClr val="FF0000"/>
                                </a:solidFill>
                                <a:latin typeface="Cambria Math" panose="02040503050406030204" pitchFamily="18" charset="0"/>
                              </a:rPr>
                              <m:t>𝑈</m:t>
                            </m:r>
                          </m:e>
                          <m:sup>
                            <m:r>
                              <a:rPr lang="en-US" sz="4400" i="1">
                                <a:solidFill>
                                  <a:srgbClr val="FF0000"/>
                                </a:solidFill>
                                <a:latin typeface="Cambria Math" panose="02040503050406030204" pitchFamily="18" charset="0"/>
                              </a:rPr>
                              <m:t>𝑡</m:t>
                            </m:r>
                          </m:sup>
                        </m:sSup>
                      </m:e>
                    </m:acc>
                    <m:r>
                      <a:rPr lang="en-US" sz="4400" i="1">
                        <a:solidFill>
                          <a:srgbClr val="FF0000"/>
                        </a:solidFill>
                        <a:latin typeface="Cambria Math" panose="02040503050406030204" pitchFamily="18" charset="0"/>
                      </a:rPr>
                      <m:t> </m:t>
                    </m:r>
                    <m:acc>
                      <m:accPr>
                        <m:chr m:val="̃"/>
                        <m:ctrlPr>
                          <a:rPr lang="en-US" sz="4400" i="1">
                            <a:solidFill>
                              <a:srgbClr val="C00000"/>
                            </a:solidFill>
                            <a:latin typeface="Cambria Math" panose="02040503050406030204" pitchFamily="18" charset="0"/>
                          </a:rPr>
                        </m:ctrlPr>
                      </m:accPr>
                      <m:e>
                        <m:acc>
                          <m:accPr>
                            <m:chr m:val="⃗"/>
                            <m:ctrlPr>
                              <a:rPr lang="en-US" sz="4400" i="1">
                                <a:solidFill>
                                  <a:srgbClr val="C00000"/>
                                </a:solidFill>
                                <a:latin typeface="Cambria Math" panose="02040503050406030204" pitchFamily="18" charset="0"/>
                              </a:rPr>
                            </m:ctrlPr>
                          </m:accPr>
                          <m:e>
                            <m:sSub>
                              <m:sSubPr>
                                <m:ctrlPr>
                                  <a:rPr lang="en-US" sz="4400" i="1">
                                    <a:solidFill>
                                      <a:srgbClr val="C00000"/>
                                    </a:solidFill>
                                    <a:latin typeface="Cambria Math" panose="02040503050406030204" pitchFamily="18" charset="0"/>
                                  </a:rPr>
                                </m:ctrlPr>
                              </m:sSubPr>
                              <m:e>
                                <m:r>
                                  <a:rPr lang="en-US" sz="4400" i="1">
                                    <a:solidFill>
                                      <a:srgbClr val="C00000"/>
                                    </a:solidFill>
                                    <a:latin typeface="Cambria Math" panose="02040503050406030204" pitchFamily="18" charset="0"/>
                                  </a:rPr>
                                  <m:t>𝑒</m:t>
                                </m:r>
                              </m:e>
                              <m:sub>
                                <m:r>
                                  <a:rPr lang="en-US" sz="4400" i="1">
                                    <a:solidFill>
                                      <a:srgbClr val="C00000"/>
                                    </a:solidFill>
                                    <a:latin typeface="Cambria Math" panose="02040503050406030204" pitchFamily="18" charset="0"/>
                                  </a:rPr>
                                  <m:t>𝑡</m:t>
                                </m:r>
                              </m:sub>
                            </m:sSub>
                          </m:e>
                        </m:acc>
                      </m:e>
                    </m:acc>
                    <m:r>
                      <a:rPr lang="en-US" sz="4400" i="1">
                        <a:latin typeface="Cambria Math" panose="02040503050406030204" pitchFamily="18" charset="0"/>
                      </a:rPr>
                      <m:t>+</m:t>
                    </m:r>
                    <m:acc>
                      <m:accPr>
                        <m:chr m:val="̃"/>
                        <m:ctrlPr>
                          <a:rPr lang="en-US" sz="4400" i="1">
                            <a:solidFill>
                              <a:srgbClr val="FF0000"/>
                            </a:solidFill>
                            <a:latin typeface="Cambria Math" panose="02040503050406030204" pitchFamily="18" charset="0"/>
                          </a:rPr>
                        </m:ctrlPr>
                      </m:accPr>
                      <m:e>
                        <m:sSup>
                          <m:sSupPr>
                            <m:ctrlPr>
                              <a:rPr lang="en-US" sz="4400" i="1">
                                <a:solidFill>
                                  <a:srgbClr val="FF0000"/>
                                </a:solidFill>
                                <a:latin typeface="Cambria Math" panose="02040503050406030204" pitchFamily="18" charset="0"/>
                              </a:rPr>
                            </m:ctrlPr>
                          </m:sSupPr>
                          <m:e>
                            <m:r>
                              <a:rPr lang="en-US" sz="4400" i="1">
                                <a:solidFill>
                                  <a:srgbClr val="FF0000"/>
                                </a:solidFill>
                                <a:latin typeface="Cambria Math" panose="02040503050406030204" pitchFamily="18" charset="0"/>
                              </a:rPr>
                              <m:t>𝑈</m:t>
                            </m:r>
                          </m:e>
                          <m:sup>
                            <m:r>
                              <a:rPr lang="en-US" sz="4400" i="1">
                                <a:solidFill>
                                  <a:srgbClr val="FF0000"/>
                                </a:solidFill>
                                <a:latin typeface="Cambria Math" panose="02040503050406030204" pitchFamily="18" charset="0"/>
                              </a:rPr>
                              <m:t>𝑥</m:t>
                            </m:r>
                          </m:sup>
                        </m:sSup>
                      </m:e>
                    </m:acc>
                    <m:r>
                      <a:rPr lang="en-US" sz="4400" i="1">
                        <a:solidFill>
                          <a:srgbClr val="7030A0"/>
                        </a:solidFill>
                        <a:latin typeface="Cambria Math" panose="02040503050406030204" pitchFamily="18" charset="0"/>
                      </a:rPr>
                      <m:t> </m:t>
                    </m:r>
                    <m:acc>
                      <m:accPr>
                        <m:chr m:val="̃"/>
                        <m:ctrlPr>
                          <a:rPr lang="en-US" sz="4400" i="1">
                            <a:solidFill>
                              <a:srgbClr val="C00000"/>
                            </a:solidFill>
                            <a:latin typeface="Cambria Math" panose="02040503050406030204" pitchFamily="18" charset="0"/>
                          </a:rPr>
                        </m:ctrlPr>
                      </m:accPr>
                      <m:e>
                        <m:acc>
                          <m:accPr>
                            <m:chr m:val="⃗"/>
                            <m:ctrlPr>
                              <a:rPr lang="en-US" sz="4400" i="1">
                                <a:solidFill>
                                  <a:srgbClr val="C00000"/>
                                </a:solidFill>
                                <a:latin typeface="Cambria Math" panose="02040503050406030204" pitchFamily="18" charset="0"/>
                              </a:rPr>
                            </m:ctrlPr>
                          </m:accPr>
                          <m:e>
                            <m:sSub>
                              <m:sSubPr>
                                <m:ctrlPr>
                                  <a:rPr lang="en-US" sz="4400" i="1">
                                    <a:solidFill>
                                      <a:srgbClr val="C00000"/>
                                    </a:solidFill>
                                    <a:latin typeface="Cambria Math" panose="02040503050406030204" pitchFamily="18" charset="0"/>
                                  </a:rPr>
                                </m:ctrlPr>
                              </m:sSubPr>
                              <m:e>
                                <m:r>
                                  <a:rPr lang="en-US" sz="4400" i="1">
                                    <a:solidFill>
                                      <a:srgbClr val="C00000"/>
                                    </a:solidFill>
                                    <a:latin typeface="Cambria Math" panose="02040503050406030204" pitchFamily="18" charset="0"/>
                                  </a:rPr>
                                  <m:t>𝑒</m:t>
                                </m:r>
                              </m:e>
                              <m:sub>
                                <m:r>
                                  <a:rPr lang="en-US" sz="4400" i="1">
                                    <a:solidFill>
                                      <a:srgbClr val="C00000"/>
                                    </a:solidFill>
                                    <a:latin typeface="Cambria Math" panose="02040503050406030204" pitchFamily="18" charset="0"/>
                                  </a:rPr>
                                  <m:t>𝑥</m:t>
                                </m:r>
                              </m:sub>
                            </m:sSub>
                          </m:e>
                        </m:acc>
                      </m:e>
                    </m:acc>
                    <m:r>
                      <a:rPr lang="en-US" sz="4800" i="1">
                        <a:latin typeface="Cambria Math" panose="02040503050406030204" pitchFamily="18" charset="0"/>
                      </a:rPr>
                      <m:t>=</m:t>
                    </m:r>
                    <m:d>
                      <m:dPr>
                        <m:begChr m:val="["/>
                        <m:endChr m:val="]"/>
                        <m:ctrlPr>
                          <a:rPr lang="en-US" sz="4800" i="1">
                            <a:latin typeface="Cambria Math" panose="02040503050406030204" pitchFamily="18" charset="0"/>
                            <a:ea typeface="Cambria Math" panose="02040503050406030204" pitchFamily="18" charset="0"/>
                          </a:rPr>
                        </m:ctrlPr>
                      </m:dPr>
                      <m:e>
                        <m:acc>
                          <m:accPr>
                            <m:chr m:val="̃"/>
                            <m:ctrlPr>
                              <a:rPr lang="en-US" sz="4800" i="1">
                                <a:solidFill>
                                  <a:srgbClr val="C00000"/>
                                </a:solidFill>
                                <a:latin typeface="Cambria Math" panose="02040503050406030204" pitchFamily="18" charset="0"/>
                                <a:ea typeface="Cambria Math" panose="02040503050406030204" pitchFamily="18" charset="0"/>
                              </a:rPr>
                            </m:ctrlPr>
                          </m:accPr>
                          <m:e>
                            <m:acc>
                              <m:accPr>
                                <m:chr m:val="⃗"/>
                                <m:ctrlPr>
                                  <a:rPr lang="en-US" sz="4800" i="1">
                                    <a:solidFill>
                                      <a:srgbClr val="C00000"/>
                                    </a:solidFill>
                                    <a:latin typeface="Cambria Math" panose="02040503050406030204" pitchFamily="18" charset="0"/>
                                    <a:ea typeface="Cambria Math" panose="02040503050406030204" pitchFamily="18" charset="0"/>
                                  </a:rPr>
                                </m:ctrlPr>
                              </m:accPr>
                              <m:e>
                                <m:sSub>
                                  <m:sSubPr>
                                    <m:ctrlPr>
                                      <a:rPr lang="en-US" sz="4800" i="1" smtClean="0">
                                        <a:solidFill>
                                          <a:srgbClr val="C00000"/>
                                        </a:solidFill>
                                        <a:latin typeface="Cambria Math" panose="02040503050406030204" pitchFamily="18" charset="0"/>
                                        <a:ea typeface="Cambria Math" panose="02040503050406030204" pitchFamily="18" charset="0"/>
                                      </a:rPr>
                                    </m:ctrlPr>
                                  </m:sSubPr>
                                  <m:e>
                                    <m:r>
                                      <a:rPr lang="en-US" sz="4800" i="1">
                                        <a:solidFill>
                                          <a:srgbClr val="C00000"/>
                                        </a:solidFill>
                                        <a:latin typeface="Cambria Math" panose="02040503050406030204" pitchFamily="18" charset="0"/>
                                        <a:ea typeface="Cambria Math" panose="02040503050406030204" pitchFamily="18" charset="0"/>
                                      </a:rPr>
                                      <m:t>𝑒</m:t>
                                    </m:r>
                                  </m:e>
                                  <m:sub>
                                    <m:r>
                                      <a:rPr lang="en-US" sz="4800" b="0" i="1" smtClean="0">
                                        <a:solidFill>
                                          <a:srgbClr val="C00000"/>
                                        </a:solidFill>
                                        <a:latin typeface="Cambria Math" panose="02040503050406030204" pitchFamily="18" charset="0"/>
                                        <a:ea typeface="Cambria Math" panose="02040503050406030204" pitchFamily="18" charset="0"/>
                                      </a:rPr>
                                      <m:t>𝑡</m:t>
                                    </m:r>
                                  </m:sub>
                                </m:sSub>
                              </m:e>
                            </m:acc>
                          </m:e>
                        </m:acc>
                        <m:r>
                          <a:rPr lang="en-US" sz="4800" i="1">
                            <a:solidFill>
                              <a:srgbClr val="C00000"/>
                            </a:solidFill>
                            <a:latin typeface="Cambria Math" panose="02040503050406030204" pitchFamily="18" charset="0"/>
                            <a:ea typeface="Cambria Math" panose="02040503050406030204" pitchFamily="18" charset="0"/>
                          </a:rPr>
                          <m:t>   </m:t>
                        </m:r>
                        <m:acc>
                          <m:accPr>
                            <m:chr m:val="̃"/>
                            <m:ctrlPr>
                              <a:rPr lang="en-US" sz="4800" i="1">
                                <a:solidFill>
                                  <a:srgbClr val="C00000"/>
                                </a:solidFill>
                                <a:latin typeface="Cambria Math" panose="02040503050406030204" pitchFamily="18" charset="0"/>
                                <a:ea typeface="Cambria Math" panose="02040503050406030204" pitchFamily="18" charset="0"/>
                              </a:rPr>
                            </m:ctrlPr>
                          </m:accPr>
                          <m:e>
                            <m:acc>
                              <m:accPr>
                                <m:chr m:val="⃗"/>
                                <m:ctrlPr>
                                  <a:rPr lang="en-US" sz="4800" i="1">
                                    <a:solidFill>
                                      <a:srgbClr val="C00000"/>
                                    </a:solidFill>
                                    <a:latin typeface="Cambria Math" panose="02040503050406030204" pitchFamily="18" charset="0"/>
                                    <a:ea typeface="Cambria Math" panose="02040503050406030204" pitchFamily="18" charset="0"/>
                                  </a:rPr>
                                </m:ctrlPr>
                              </m:accPr>
                              <m:e>
                                <m:sSub>
                                  <m:sSubPr>
                                    <m:ctrlPr>
                                      <a:rPr lang="en-US" sz="4800" i="1">
                                        <a:solidFill>
                                          <a:srgbClr val="C00000"/>
                                        </a:solidFill>
                                        <a:latin typeface="Cambria Math" panose="02040503050406030204" pitchFamily="18" charset="0"/>
                                        <a:ea typeface="Cambria Math" panose="02040503050406030204" pitchFamily="18" charset="0"/>
                                      </a:rPr>
                                    </m:ctrlPr>
                                  </m:sSubPr>
                                  <m:e>
                                    <m:r>
                                      <a:rPr lang="en-US" sz="4800" i="1">
                                        <a:solidFill>
                                          <a:srgbClr val="C00000"/>
                                        </a:solidFill>
                                        <a:latin typeface="Cambria Math" panose="02040503050406030204" pitchFamily="18" charset="0"/>
                                        <a:ea typeface="Cambria Math" panose="02040503050406030204" pitchFamily="18" charset="0"/>
                                      </a:rPr>
                                      <m:t>𝑒</m:t>
                                    </m:r>
                                  </m:e>
                                  <m:sub>
                                    <m:r>
                                      <a:rPr lang="en-US" sz="4800" b="0" i="1" smtClean="0">
                                        <a:solidFill>
                                          <a:srgbClr val="C00000"/>
                                        </a:solidFill>
                                        <a:latin typeface="Cambria Math" panose="02040503050406030204" pitchFamily="18" charset="0"/>
                                        <a:ea typeface="Cambria Math" panose="02040503050406030204" pitchFamily="18" charset="0"/>
                                      </a:rPr>
                                      <m:t>𝑥</m:t>
                                    </m:r>
                                  </m:sub>
                                </m:sSub>
                              </m:e>
                            </m:acc>
                          </m:e>
                        </m:acc>
                      </m:e>
                    </m:d>
                    <m:r>
                      <a:rPr lang="en-US" sz="4800" b="0" i="1" smtClean="0">
                        <a:solidFill>
                          <a:srgbClr val="C00000"/>
                        </a:solidFill>
                        <a:latin typeface="Cambria Math" panose="02040503050406030204" pitchFamily="18" charset="0"/>
                        <a:ea typeface="Cambria Math" panose="02040503050406030204" pitchFamily="18" charset="0"/>
                      </a:rPr>
                      <m:t>                    </m:t>
                    </m:r>
                    <m:d>
                      <m:dPr>
                        <m:begChr m:val="["/>
                        <m:endChr m:val="]"/>
                        <m:ctrlPr>
                          <a:rPr lang="en-US" sz="4800" i="1">
                            <a:latin typeface="Cambria Math" panose="02040503050406030204" pitchFamily="18" charset="0"/>
                            <a:ea typeface="Cambria Math" panose="02040503050406030204" pitchFamily="18" charset="0"/>
                          </a:rPr>
                        </m:ctrlPr>
                      </m:dPr>
                      <m:e>
                        <m:eqArr>
                          <m:eqArrPr>
                            <m:ctrlPr>
                              <a:rPr lang="en-US" sz="4800" i="1">
                                <a:solidFill>
                                  <a:srgbClr val="0070C0"/>
                                </a:solidFill>
                                <a:latin typeface="Cambria Math" panose="02040503050406030204" pitchFamily="18" charset="0"/>
                                <a:ea typeface="Cambria Math" panose="02040503050406030204" pitchFamily="18" charset="0"/>
                              </a:rPr>
                            </m:ctrlPr>
                          </m:eqArrPr>
                          <m:e>
                            <m:acc>
                              <m:accPr>
                                <m:chr m:val="̃"/>
                                <m:ctrlPr>
                                  <a:rPr lang="en-US" sz="4800" i="1">
                                    <a:solidFill>
                                      <a:srgbClr val="FF0000"/>
                                    </a:solidFill>
                                    <a:latin typeface="Cambria Math" panose="02040503050406030204" pitchFamily="18" charset="0"/>
                                  </a:rPr>
                                </m:ctrlPr>
                              </m:accPr>
                              <m:e>
                                <m:sSup>
                                  <m:sSupPr>
                                    <m:ctrlPr>
                                      <a:rPr lang="en-US" sz="4800" i="1">
                                        <a:solidFill>
                                          <a:srgbClr val="FF0000"/>
                                        </a:solidFill>
                                        <a:latin typeface="Cambria Math" panose="02040503050406030204" pitchFamily="18" charset="0"/>
                                      </a:rPr>
                                    </m:ctrlPr>
                                  </m:sSupPr>
                                  <m:e>
                                    <m:r>
                                      <a:rPr lang="en-US" sz="4800" i="1">
                                        <a:solidFill>
                                          <a:srgbClr val="FF0000"/>
                                        </a:solidFill>
                                        <a:latin typeface="Cambria Math" panose="02040503050406030204" pitchFamily="18" charset="0"/>
                                      </a:rPr>
                                      <m:t>𝑈</m:t>
                                    </m:r>
                                  </m:e>
                                  <m:sup>
                                    <m:r>
                                      <a:rPr lang="en-US" sz="4800" i="1">
                                        <a:solidFill>
                                          <a:srgbClr val="FF0000"/>
                                        </a:solidFill>
                                        <a:latin typeface="Cambria Math" panose="02040503050406030204" pitchFamily="18" charset="0"/>
                                      </a:rPr>
                                      <m:t>𝑡</m:t>
                                    </m:r>
                                  </m:sup>
                                </m:sSup>
                              </m:e>
                            </m:acc>
                          </m:e>
                          <m:e>
                            <m:acc>
                              <m:accPr>
                                <m:chr m:val="̃"/>
                                <m:ctrlPr>
                                  <a:rPr lang="en-US" sz="4800" i="1">
                                    <a:solidFill>
                                      <a:srgbClr val="FF0000"/>
                                    </a:solidFill>
                                    <a:latin typeface="Cambria Math" panose="02040503050406030204" pitchFamily="18" charset="0"/>
                                  </a:rPr>
                                </m:ctrlPr>
                              </m:accPr>
                              <m:e>
                                <m:sSup>
                                  <m:sSupPr>
                                    <m:ctrlPr>
                                      <a:rPr lang="en-US" sz="4800" i="1">
                                        <a:solidFill>
                                          <a:srgbClr val="FF0000"/>
                                        </a:solidFill>
                                        <a:latin typeface="Cambria Math" panose="02040503050406030204" pitchFamily="18" charset="0"/>
                                      </a:rPr>
                                    </m:ctrlPr>
                                  </m:sSupPr>
                                  <m:e>
                                    <m:r>
                                      <a:rPr lang="en-US" sz="4800" i="1">
                                        <a:solidFill>
                                          <a:srgbClr val="FF0000"/>
                                        </a:solidFill>
                                        <a:latin typeface="Cambria Math" panose="02040503050406030204" pitchFamily="18" charset="0"/>
                                      </a:rPr>
                                      <m:t>𝑈</m:t>
                                    </m:r>
                                  </m:e>
                                  <m:sup>
                                    <m:r>
                                      <a:rPr lang="en-US" sz="4800" i="1">
                                        <a:solidFill>
                                          <a:srgbClr val="FF0000"/>
                                        </a:solidFill>
                                        <a:latin typeface="Cambria Math" panose="02040503050406030204" pitchFamily="18" charset="0"/>
                                      </a:rPr>
                                      <m:t>𝑥</m:t>
                                    </m:r>
                                  </m:sup>
                                </m:sSup>
                              </m:e>
                            </m:acc>
                          </m:e>
                        </m:eqArr>
                      </m:e>
                    </m:d>
                  </m:oMath>
                </a14:m>
                <a:r>
                  <a:rPr lang="en-CA" sz="4800" dirty="0"/>
                  <a:t> </a:t>
                </a:r>
              </a:p>
            </p:txBody>
          </p:sp>
        </mc:Choice>
        <mc:Fallback xmlns="">
          <p:sp>
            <p:nvSpPr>
              <p:cNvPr id="5" name="Rectangle 4">
                <a:extLst>
                  <a:ext uri="{FF2B5EF4-FFF2-40B4-BE49-F238E27FC236}">
                    <a16:creationId xmlns:a16="http://schemas.microsoft.com/office/drawing/2014/main" id="{D5AC0939-D46D-4031-9487-45F3F60DE8E7}"/>
                  </a:ext>
                </a:extLst>
              </p:cNvPr>
              <p:cNvSpPr>
                <a:spLocks noRot="1" noChangeAspect="1" noMove="1" noResize="1" noEditPoints="1" noAdjustHandles="1" noChangeArrowheads="1" noChangeShapeType="1" noTextEdit="1"/>
              </p:cNvSpPr>
              <p:nvPr/>
            </p:nvSpPr>
            <p:spPr>
              <a:xfrm>
                <a:off x="609600" y="693278"/>
                <a:ext cx="12026900" cy="6384312"/>
              </a:xfrm>
              <a:prstGeom prst="rect">
                <a:avLst/>
              </a:prstGeom>
              <a:blipFill>
                <a:blip r:embed="rId3"/>
                <a:stretch>
                  <a:fillRect/>
                </a:stretch>
              </a:blipFill>
            </p:spPr>
            <p:txBody>
              <a:bodyPr/>
              <a:lstStyle/>
              <a:p>
                <a:r>
                  <a:rPr lang="en-CA">
                    <a:noFill/>
                  </a:rPr>
                  <a:t> </a:t>
                </a:r>
              </a:p>
            </p:txBody>
          </p:sp>
        </mc:Fallback>
      </mc:AlternateContent>
      <p:sp>
        <p:nvSpPr>
          <p:cNvPr id="7" name="TextBox 6">
            <a:extLst>
              <a:ext uri="{FF2B5EF4-FFF2-40B4-BE49-F238E27FC236}">
                <a16:creationId xmlns:a16="http://schemas.microsoft.com/office/drawing/2014/main" id="{7CA9C5F9-44D3-4104-99F1-DC9BCA4AA94A}"/>
              </a:ext>
            </a:extLst>
          </p:cNvPr>
          <p:cNvSpPr txBox="1"/>
          <p:nvPr/>
        </p:nvSpPr>
        <p:spPr>
          <a:xfrm>
            <a:off x="0" y="0"/>
            <a:ext cx="6223000" cy="584775"/>
          </a:xfrm>
          <a:prstGeom prst="rect">
            <a:avLst/>
          </a:prstGeom>
          <a:noFill/>
        </p:spPr>
        <p:txBody>
          <a:bodyPr wrap="square">
            <a:spAutoFit/>
          </a:bodyPr>
          <a:lstStyle/>
          <a:p>
            <a:r>
              <a:rPr lang="en-US" sz="3200" dirty="0">
                <a:solidFill>
                  <a:srgbClr val="7030A0"/>
                </a:solidFill>
              </a:rPr>
              <a:t>Lorentz Transform (Inertial Frames)</a:t>
            </a:r>
          </a:p>
        </p:txBody>
      </p:sp>
    </p:spTree>
    <p:custDataLst>
      <p:tags r:id="rId1"/>
    </p:custDataLst>
    <p:extLst>
      <p:ext uri="{BB962C8B-B14F-4D97-AF65-F5344CB8AC3E}">
        <p14:creationId xmlns:p14="http://schemas.microsoft.com/office/powerpoint/2010/main" val="124069992"/>
      </p:ext>
    </p:extLst>
  </p:cSld>
  <p:clrMapOvr>
    <a:masterClrMapping/>
  </p:clrMapOvr>
  <mc:AlternateContent xmlns:mc="http://schemas.openxmlformats.org/markup-compatibility/2006" xmlns:p14="http://schemas.microsoft.com/office/powerpoint/2010/main">
    <mc:Choice Requires="p14">
      <p:transition spd="slow" p14:dur="2000" advTm="20906"/>
    </mc:Choice>
    <mc:Fallback xmlns="">
      <p:transition spd="slow" advTm="2090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D5AC0939-D46D-4031-9487-45F3F60DE8E7}"/>
                  </a:ext>
                </a:extLst>
              </p:cNvPr>
              <p:cNvSpPr/>
              <p:nvPr/>
            </p:nvSpPr>
            <p:spPr>
              <a:xfrm>
                <a:off x="278296" y="0"/>
                <a:ext cx="11913704" cy="4550348"/>
              </a:xfrm>
              <a:prstGeom prst="rect">
                <a:avLst/>
              </a:prstGeom>
            </p:spPr>
            <p:txBody>
              <a:bodyPr wrap="square">
                <a:spAutoFit/>
              </a:bodyPr>
              <a:lstStyle/>
              <a:p>
                <a:pPr>
                  <a:spcAft>
                    <a:spcPts val="1200"/>
                  </a:spcAft>
                </a:pPr>
                <a14:m>
                  <m:oMath xmlns:m="http://schemas.openxmlformats.org/officeDocument/2006/math">
                    <m:acc>
                      <m:accPr>
                        <m:chr m:val="⃗"/>
                        <m:ctrlPr>
                          <a:rPr lang="en-US" sz="4400" i="1" smtClean="0">
                            <a:solidFill>
                              <a:srgbClr val="7030A0"/>
                            </a:solidFill>
                            <a:latin typeface="Cambria Math" panose="02040503050406030204" pitchFamily="18" charset="0"/>
                          </a:rPr>
                        </m:ctrlPr>
                      </m:accPr>
                      <m:e>
                        <m:r>
                          <a:rPr lang="en-US" sz="4400" b="0" i="1" smtClean="0">
                            <a:solidFill>
                              <a:srgbClr val="7030A0"/>
                            </a:solidFill>
                            <a:latin typeface="Cambria Math" panose="02040503050406030204" pitchFamily="18" charset="0"/>
                          </a:rPr>
                          <m:t>𝑈</m:t>
                        </m:r>
                      </m:e>
                    </m:acc>
                    <m:r>
                      <a:rPr lang="en-US" sz="4400" i="1">
                        <a:latin typeface="Cambria Math" panose="02040503050406030204" pitchFamily="18" charset="0"/>
                      </a:rPr>
                      <m:t>=</m:t>
                    </m:r>
                    <m:f>
                      <m:fPr>
                        <m:ctrlPr>
                          <a:rPr lang="en-US" sz="4400" b="0" i="1" smtClean="0">
                            <a:solidFill>
                              <a:schemeClr val="tx1"/>
                            </a:solidFill>
                            <a:latin typeface="Cambria Math" panose="02040503050406030204" pitchFamily="18" charset="0"/>
                          </a:rPr>
                        </m:ctrlPr>
                      </m:fPr>
                      <m:num>
                        <m:r>
                          <a:rPr lang="en-US" sz="4400" b="0" i="1" smtClean="0">
                            <a:solidFill>
                              <a:schemeClr val="tx1"/>
                            </a:solidFill>
                            <a:latin typeface="Cambria Math" panose="02040503050406030204" pitchFamily="18" charset="0"/>
                          </a:rPr>
                          <m:t>𝑑</m:t>
                        </m:r>
                        <m:acc>
                          <m:accPr>
                            <m:chr m:val="⃗"/>
                            <m:ctrlPr>
                              <a:rPr lang="en-US" sz="4400" i="1">
                                <a:solidFill>
                                  <a:srgbClr val="7030A0"/>
                                </a:solidFill>
                                <a:latin typeface="Cambria Math" panose="02040503050406030204" pitchFamily="18" charset="0"/>
                              </a:rPr>
                            </m:ctrlPr>
                          </m:accPr>
                          <m:e>
                            <m:r>
                              <a:rPr lang="en-US" sz="4400" i="1">
                                <a:solidFill>
                                  <a:srgbClr val="7030A0"/>
                                </a:solidFill>
                                <a:latin typeface="Cambria Math" panose="02040503050406030204" pitchFamily="18" charset="0"/>
                              </a:rPr>
                              <m:t>𝑆</m:t>
                            </m:r>
                          </m:e>
                        </m:acc>
                      </m:num>
                      <m:den>
                        <m:r>
                          <a:rPr lang="en-US" sz="4400" b="0" i="1" smtClean="0">
                            <a:solidFill>
                              <a:schemeClr val="tx1"/>
                            </a:solidFill>
                            <a:latin typeface="Cambria Math" panose="02040503050406030204" pitchFamily="18" charset="0"/>
                          </a:rPr>
                          <m:t>𝑑</m:t>
                        </m:r>
                        <m:r>
                          <a:rPr lang="en-US" sz="4400" b="0" i="1" smtClean="0">
                            <a:solidFill>
                              <a:srgbClr val="FFC000"/>
                            </a:solidFill>
                            <a:latin typeface="Cambria Math" panose="02040503050406030204" pitchFamily="18" charset="0"/>
                          </a:rPr>
                          <m:t>𝜏</m:t>
                        </m:r>
                      </m:den>
                    </m:f>
                    <m:r>
                      <a:rPr lang="en-US" sz="4400" i="1">
                        <a:latin typeface="Cambria Math" panose="02040503050406030204" pitchFamily="18" charset="0"/>
                      </a:rPr>
                      <m:t>=</m:t>
                    </m:r>
                    <m:f>
                      <m:fPr>
                        <m:ctrlPr>
                          <a:rPr lang="en-US" sz="4400" i="1">
                            <a:latin typeface="Cambria Math" panose="02040503050406030204" pitchFamily="18" charset="0"/>
                          </a:rPr>
                        </m:ctrlPr>
                      </m:fPr>
                      <m:num>
                        <m:r>
                          <a:rPr lang="en-US" sz="4400" i="1">
                            <a:latin typeface="Cambria Math" panose="02040503050406030204" pitchFamily="18" charset="0"/>
                          </a:rPr>
                          <m:t>𝑑</m:t>
                        </m:r>
                        <m:r>
                          <a:rPr lang="en-US" sz="4400" b="0" i="1" smtClean="0">
                            <a:solidFill>
                              <a:srgbClr val="7030A0"/>
                            </a:solidFill>
                            <a:latin typeface="Cambria Math" panose="02040503050406030204" pitchFamily="18" charset="0"/>
                          </a:rPr>
                          <m:t> </m:t>
                        </m:r>
                        <m:r>
                          <a:rPr lang="en-US" sz="4400" b="0" i="1" smtClean="0">
                            <a:solidFill>
                              <a:schemeClr val="tx1"/>
                            </a:solidFill>
                            <a:latin typeface="Cambria Math" panose="02040503050406030204" pitchFamily="18" charset="0"/>
                          </a:rPr>
                          <m:t>𝑐</m:t>
                        </m:r>
                        <m:r>
                          <a:rPr lang="en-US" sz="4400" b="0" i="1" smtClean="0">
                            <a:solidFill>
                              <a:srgbClr val="0070C0"/>
                            </a:solidFill>
                            <a:latin typeface="Cambria Math" panose="02040503050406030204" pitchFamily="18" charset="0"/>
                          </a:rPr>
                          <m:t>𝑡</m:t>
                        </m:r>
                      </m:num>
                      <m:den>
                        <m:r>
                          <a:rPr lang="en-US" sz="4400" i="1">
                            <a:latin typeface="Cambria Math" panose="02040503050406030204" pitchFamily="18" charset="0"/>
                          </a:rPr>
                          <m:t>𝑑</m:t>
                        </m:r>
                        <m:r>
                          <a:rPr lang="en-US" sz="4400" i="1">
                            <a:solidFill>
                              <a:srgbClr val="FFC000"/>
                            </a:solidFill>
                            <a:latin typeface="Cambria Math" panose="02040503050406030204" pitchFamily="18" charset="0"/>
                          </a:rPr>
                          <m:t>𝜏</m:t>
                        </m:r>
                      </m:den>
                    </m:f>
                    <m:f>
                      <m:fPr>
                        <m:ctrlPr>
                          <a:rPr lang="en-US" sz="4400" i="1">
                            <a:latin typeface="Cambria Math" panose="02040503050406030204" pitchFamily="18" charset="0"/>
                          </a:rPr>
                        </m:ctrlPr>
                      </m:fPr>
                      <m:num>
                        <m:r>
                          <a:rPr lang="en-US" sz="4400" b="0" i="1" smtClean="0">
                            <a:latin typeface="Cambria Math" panose="02040503050406030204" pitchFamily="18" charset="0"/>
                          </a:rPr>
                          <m:t>𝜕</m:t>
                        </m:r>
                        <m:acc>
                          <m:accPr>
                            <m:chr m:val="⃗"/>
                            <m:ctrlPr>
                              <a:rPr lang="en-US" sz="4400" i="1">
                                <a:solidFill>
                                  <a:srgbClr val="7030A0"/>
                                </a:solidFill>
                                <a:latin typeface="Cambria Math" panose="02040503050406030204" pitchFamily="18" charset="0"/>
                              </a:rPr>
                            </m:ctrlPr>
                          </m:accPr>
                          <m:e>
                            <m:r>
                              <a:rPr lang="en-US" sz="4400" i="1">
                                <a:solidFill>
                                  <a:srgbClr val="7030A0"/>
                                </a:solidFill>
                                <a:latin typeface="Cambria Math" panose="02040503050406030204" pitchFamily="18" charset="0"/>
                              </a:rPr>
                              <m:t>𝑆</m:t>
                            </m:r>
                          </m:e>
                        </m:acc>
                      </m:num>
                      <m:den>
                        <m:r>
                          <a:rPr lang="en-US" sz="4400" i="1">
                            <a:latin typeface="Cambria Math" panose="02040503050406030204" pitchFamily="18" charset="0"/>
                          </a:rPr>
                          <m:t>𝜕</m:t>
                        </m:r>
                        <m:r>
                          <a:rPr lang="en-US" sz="4400" b="0" i="1" smtClean="0">
                            <a:solidFill>
                              <a:srgbClr val="FFC000"/>
                            </a:solidFill>
                            <a:latin typeface="Cambria Math" panose="02040503050406030204" pitchFamily="18" charset="0"/>
                          </a:rPr>
                          <m:t> </m:t>
                        </m:r>
                        <m:r>
                          <a:rPr lang="en-US" sz="4400" b="0" i="1" smtClean="0">
                            <a:solidFill>
                              <a:schemeClr val="tx1"/>
                            </a:solidFill>
                            <a:latin typeface="Cambria Math" panose="02040503050406030204" pitchFamily="18" charset="0"/>
                          </a:rPr>
                          <m:t>𝑐</m:t>
                        </m:r>
                        <m:r>
                          <a:rPr lang="en-US" sz="4400" b="0" i="1" smtClean="0">
                            <a:solidFill>
                              <a:srgbClr val="0070C0"/>
                            </a:solidFill>
                            <a:latin typeface="Cambria Math" panose="02040503050406030204" pitchFamily="18" charset="0"/>
                          </a:rPr>
                          <m:t>𝑡</m:t>
                        </m:r>
                      </m:den>
                    </m:f>
                    <m:r>
                      <a:rPr lang="en-US" sz="4400" i="1">
                        <a:latin typeface="Cambria Math" panose="02040503050406030204" pitchFamily="18" charset="0"/>
                      </a:rPr>
                      <m:t>+</m:t>
                    </m:r>
                    <m:f>
                      <m:fPr>
                        <m:ctrlPr>
                          <a:rPr lang="en-US" sz="4400" i="1">
                            <a:latin typeface="Cambria Math" panose="02040503050406030204" pitchFamily="18" charset="0"/>
                          </a:rPr>
                        </m:ctrlPr>
                      </m:fPr>
                      <m:num>
                        <m:r>
                          <a:rPr lang="en-US" sz="4400" i="1">
                            <a:latin typeface="Cambria Math" panose="02040503050406030204" pitchFamily="18" charset="0"/>
                          </a:rPr>
                          <m:t>𝑑</m:t>
                        </m:r>
                        <m:r>
                          <a:rPr lang="en-US" sz="4400" b="0" i="1" smtClean="0">
                            <a:solidFill>
                              <a:srgbClr val="0070C0"/>
                            </a:solidFill>
                            <a:latin typeface="Cambria Math" panose="02040503050406030204" pitchFamily="18" charset="0"/>
                          </a:rPr>
                          <m:t>𝑥</m:t>
                        </m:r>
                      </m:num>
                      <m:den>
                        <m:r>
                          <a:rPr lang="en-US" sz="4400" i="1">
                            <a:latin typeface="Cambria Math" panose="02040503050406030204" pitchFamily="18" charset="0"/>
                          </a:rPr>
                          <m:t>𝑑</m:t>
                        </m:r>
                        <m:r>
                          <a:rPr lang="en-US" sz="4400" i="1">
                            <a:solidFill>
                              <a:srgbClr val="FFC000"/>
                            </a:solidFill>
                            <a:latin typeface="Cambria Math" panose="02040503050406030204" pitchFamily="18" charset="0"/>
                          </a:rPr>
                          <m:t>𝜏</m:t>
                        </m:r>
                      </m:den>
                    </m:f>
                    <m:f>
                      <m:fPr>
                        <m:ctrlPr>
                          <a:rPr lang="en-US" sz="4400" i="1">
                            <a:latin typeface="Cambria Math" panose="02040503050406030204" pitchFamily="18" charset="0"/>
                          </a:rPr>
                        </m:ctrlPr>
                      </m:fPr>
                      <m:num>
                        <m:r>
                          <a:rPr lang="en-US" sz="4400" i="1">
                            <a:latin typeface="Cambria Math" panose="02040503050406030204" pitchFamily="18" charset="0"/>
                          </a:rPr>
                          <m:t>𝜕</m:t>
                        </m:r>
                        <m:acc>
                          <m:accPr>
                            <m:chr m:val="⃗"/>
                            <m:ctrlPr>
                              <a:rPr lang="en-US" sz="4400" i="1">
                                <a:solidFill>
                                  <a:srgbClr val="7030A0"/>
                                </a:solidFill>
                                <a:latin typeface="Cambria Math" panose="02040503050406030204" pitchFamily="18" charset="0"/>
                              </a:rPr>
                            </m:ctrlPr>
                          </m:accPr>
                          <m:e>
                            <m:r>
                              <a:rPr lang="en-US" sz="4400" i="1">
                                <a:solidFill>
                                  <a:srgbClr val="7030A0"/>
                                </a:solidFill>
                                <a:latin typeface="Cambria Math" panose="02040503050406030204" pitchFamily="18" charset="0"/>
                              </a:rPr>
                              <m:t>𝑆</m:t>
                            </m:r>
                          </m:e>
                        </m:acc>
                      </m:num>
                      <m:den>
                        <m:r>
                          <a:rPr lang="en-US" sz="4400" i="1">
                            <a:latin typeface="Cambria Math" panose="02040503050406030204" pitchFamily="18" charset="0"/>
                          </a:rPr>
                          <m:t>𝜕</m:t>
                        </m:r>
                        <m:r>
                          <a:rPr lang="en-US" sz="4400" b="0" i="1" smtClean="0">
                            <a:solidFill>
                              <a:srgbClr val="0070C0"/>
                            </a:solidFill>
                            <a:latin typeface="Cambria Math" panose="02040503050406030204" pitchFamily="18" charset="0"/>
                          </a:rPr>
                          <m:t>𝑥</m:t>
                        </m:r>
                      </m:den>
                    </m:f>
                    <m:r>
                      <a:rPr lang="en-US" sz="4400" b="0" i="1" smtClean="0">
                        <a:solidFill>
                          <a:schemeClr val="tx1"/>
                        </a:solidFill>
                        <a:latin typeface="Cambria Math" panose="02040503050406030204" pitchFamily="18" charset="0"/>
                      </a:rPr>
                      <m:t>=</m:t>
                    </m:r>
                    <m:d>
                      <m:dPr>
                        <m:begChr m:val="["/>
                        <m:endChr m:val="]"/>
                        <m:ctrlPr>
                          <a:rPr lang="en-US" sz="4400" i="1">
                            <a:latin typeface="Cambria Math" panose="02040503050406030204" pitchFamily="18" charset="0"/>
                            <a:ea typeface="Cambria Math" panose="02040503050406030204" pitchFamily="18" charset="0"/>
                          </a:rPr>
                        </m:ctrlPr>
                      </m:dPr>
                      <m:e>
                        <m:f>
                          <m:fPr>
                            <m:ctrlPr>
                              <a:rPr lang="en-US" sz="4400" i="1">
                                <a:latin typeface="Cambria Math" panose="02040503050406030204" pitchFamily="18" charset="0"/>
                              </a:rPr>
                            </m:ctrlPr>
                          </m:fPr>
                          <m:num>
                            <m:r>
                              <a:rPr lang="en-US" sz="4400" i="1">
                                <a:latin typeface="Cambria Math" panose="02040503050406030204" pitchFamily="18" charset="0"/>
                              </a:rPr>
                              <m:t>𝜕</m:t>
                            </m:r>
                            <m:acc>
                              <m:accPr>
                                <m:chr m:val="⃗"/>
                                <m:ctrlPr>
                                  <a:rPr lang="en-US" sz="4400" i="1">
                                    <a:solidFill>
                                      <a:srgbClr val="7030A0"/>
                                    </a:solidFill>
                                    <a:latin typeface="Cambria Math" panose="02040503050406030204" pitchFamily="18" charset="0"/>
                                  </a:rPr>
                                </m:ctrlPr>
                              </m:accPr>
                              <m:e>
                                <m:r>
                                  <a:rPr lang="en-US" sz="4400" i="1">
                                    <a:solidFill>
                                      <a:srgbClr val="7030A0"/>
                                    </a:solidFill>
                                    <a:latin typeface="Cambria Math" panose="02040503050406030204" pitchFamily="18" charset="0"/>
                                  </a:rPr>
                                  <m:t>𝑆</m:t>
                                </m:r>
                              </m:e>
                            </m:acc>
                          </m:num>
                          <m:den>
                            <m:r>
                              <a:rPr lang="en-US" sz="4400" i="1">
                                <a:latin typeface="Cambria Math" panose="02040503050406030204" pitchFamily="18" charset="0"/>
                              </a:rPr>
                              <m:t>𝜕</m:t>
                            </m:r>
                            <m:r>
                              <a:rPr lang="en-US" sz="4400" i="1">
                                <a:solidFill>
                                  <a:srgbClr val="FFC000"/>
                                </a:solidFill>
                                <a:latin typeface="Cambria Math" panose="02040503050406030204" pitchFamily="18" charset="0"/>
                              </a:rPr>
                              <m:t> </m:t>
                            </m:r>
                            <m:r>
                              <a:rPr lang="en-US" sz="4400" i="1">
                                <a:latin typeface="Cambria Math" panose="02040503050406030204" pitchFamily="18" charset="0"/>
                              </a:rPr>
                              <m:t>𝑐</m:t>
                            </m:r>
                            <m:r>
                              <a:rPr lang="en-US" sz="4400" i="1">
                                <a:solidFill>
                                  <a:srgbClr val="0070C0"/>
                                </a:solidFill>
                                <a:latin typeface="Cambria Math" panose="02040503050406030204" pitchFamily="18" charset="0"/>
                              </a:rPr>
                              <m:t>𝑡</m:t>
                            </m:r>
                          </m:den>
                        </m:f>
                        <m:r>
                          <a:rPr lang="en-US" sz="4400" b="0" i="1" smtClean="0">
                            <a:solidFill>
                              <a:srgbClr val="0070C0"/>
                            </a:solidFill>
                            <a:latin typeface="Cambria Math" panose="02040503050406030204" pitchFamily="18" charset="0"/>
                          </a:rPr>
                          <m:t>   </m:t>
                        </m:r>
                        <m:f>
                          <m:fPr>
                            <m:ctrlPr>
                              <a:rPr lang="en-US" sz="4400" i="1">
                                <a:latin typeface="Cambria Math" panose="02040503050406030204" pitchFamily="18" charset="0"/>
                              </a:rPr>
                            </m:ctrlPr>
                          </m:fPr>
                          <m:num>
                            <m:r>
                              <a:rPr lang="en-US" sz="4400" i="1">
                                <a:latin typeface="Cambria Math" panose="02040503050406030204" pitchFamily="18" charset="0"/>
                              </a:rPr>
                              <m:t>𝜕</m:t>
                            </m:r>
                            <m:acc>
                              <m:accPr>
                                <m:chr m:val="⃗"/>
                                <m:ctrlPr>
                                  <a:rPr lang="en-US" sz="4400" i="1">
                                    <a:solidFill>
                                      <a:srgbClr val="7030A0"/>
                                    </a:solidFill>
                                    <a:latin typeface="Cambria Math" panose="02040503050406030204" pitchFamily="18" charset="0"/>
                                  </a:rPr>
                                </m:ctrlPr>
                              </m:accPr>
                              <m:e>
                                <m:r>
                                  <a:rPr lang="en-US" sz="4400" i="1">
                                    <a:solidFill>
                                      <a:srgbClr val="7030A0"/>
                                    </a:solidFill>
                                    <a:latin typeface="Cambria Math" panose="02040503050406030204" pitchFamily="18" charset="0"/>
                                  </a:rPr>
                                  <m:t>𝑆</m:t>
                                </m:r>
                              </m:e>
                            </m:acc>
                          </m:num>
                          <m:den>
                            <m:r>
                              <a:rPr lang="en-US" sz="4400" i="1">
                                <a:latin typeface="Cambria Math" panose="02040503050406030204" pitchFamily="18" charset="0"/>
                              </a:rPr>
                              <m:t>𝜕</m:t>
                            </m:r>
                            <m:r>
                              <a:rPr lang="en-US" sz="4400" i="1">
                                <a:solidFill>
                                  <a:srgbClr val="0070C0"/>
                                </a:solidFill>
                                <a:latin typeface="Cambria Math" panose="02040503050406030204" pitchFamily="18" charset="0"/>
                              </a:rPr>
                              <m:t>𝑥</m:t>
                            </m:r>
                          </m:den>
                        </m:f>
                      </m:e>
                    </m:d>
                    <m:d>
                      <m:dPr>
                        <m:begChr m:val="["/>
                        <m:endChr m:val="]"/>
                        <m:ctrlPr>
                          <a:rPr lang="en-US" sz="4400" i="1">
                            <a:latin typeface="Cambria Math" panose="02040503050406030204" pitchFamily="18" charset="0"/>
                            <a:ea typeface="Cambria Math" panose="02040503050406030204" pitchFamily="18" charset="0"/>
                          </a:rPr>
                        </m:ctrlPr>
                      </m:dPr>
                      <m:e>
                        <m:eqArr>
                          <m:eqArrPr>
                            <m:ctrlPr>
                              <a:rPr lang="en-US" sz="4400" i="1">
                                <a:solidFill>
                                  <a:srgbClr val="0070C0"/>
                                </a:solidFill>
                                <a:latin typeface="Cambria Math" panose="02040503050406030204" pitchFamily="18" charset="0"/>
                                <a:ea typeface="Cambria Math" panose="02040503050406030204" pitchFamily="18" charset="0"/>
                              </a:rPr>
                            </m:ctrlPr>
                          </m:eqArrPr>
                          <m:e>
                            <m:f>
                              <m:fPr>
                                <m:ctrlPr>
                                  <a:rPr lang="en-US" sz="4400" i="1">
                                    <a:latin typeface="Cambria Math" panose="02040503050406030204" pitchFamily="18" charset="0"/>
                                  </a:rPr>
                                </m:ctrlPr>
                              </m:fPr>
                              <m:num>
                                <m:r>
                                  <a:rPr lang="en-US" sz="4400" i="1">
                                    <a:latin typeface="Cambria Math" panose="02040503050406030204" pitchFamily="18" charset="0"/>
                                  </a:rPr>
                                  <m:t>𝑑</m:t>
                                </m:r>
                                <m:r>
                                  <a:rPr lang="en-US" sz="4400" i="1">
                                    <a:solidFill>
                                      <a:srgbClr val="7030A0"/>
                                    </a:solidFill>
                                    <a:latin typeface="Cambria Math" panose="02040503050406030204" pitchFamily="18" charset="0"/>
                                  </a:rPr>
                                  <m:t> </m:t>
                                </m:r>
                                <m:r>
                                  <a:rPr lang="en-US" sz="4400" i="1">
                                    <a:latin typeface="Cambria Math" panose="02040503050406030204" pitchFamily="18" charset="0"/>
                                  </a:rPr>
                                  <m:t>𝑐</m:t>
                                </m:r>
                                <m:r>
                                  <a:rPr lang="en-US" sz="4400" i="1">
                                    <a:solidFill>
                                      <a:srgbClr val="0070C0"/>
                                    </a:solidFill>
                                    <a:latin typeface="Cambria Math" panose="02040503050406030204" pitchFamily="18" charset="0"/>
                                  </a:rPr>
                                  <m:t>𝑡</m:t>
                                </m:r>
                              </m:num>
                              <m:den>
                                <m:r>
                                  <a:rPr lang="en-US" sz="4400" i="1">
                                    <a:latin typeface="Cambria Math" panose="02040503050406030204" pitchFamily="18" charset="0"/>
                                  </a:rPr>
                                  <m:t>𝑑</m:t>
                                </m:r>
                                <m:r>
                                  <a:rPr lang="en-US" sz="4400" i="1">
                                    <a:solidFill>
                                      <a:srgbClr val="FFC000"/>
                                    </a:solidFill>
                                    <a:latin typeface="Cambria Math" panose="02040503050406030204" pitchFamily="18" charset="0"/>
                                  </a:rPr>
                                  <m:t>𝜏</m:t>
                                </m:r>
                              </m:den>
                            </m:f>
                          </m:e>
                          <m:e>
                            <m:f>
                              <m:fPr>
                                <m:ctrlPr>
                                  <a:rPr lang="en-US" sz="4400" i="1">
                                    <a:latin typeface="Cambria Math" panose="02040503050406030204" pitchFamily="18" charset="0"/>
                                  </a:rPr>
                                </m:ctrlPr>
                              </m:fPr>
                              <m:num>
                                <m:r>
                                  <a:rPr lang="en-US" sz="4400" i="1">
                                    <a:latin typeface="Cambria Math" panose="02040503050406030204" pitchFamily="18" charset="0"/>
                                  </a:rPr>
                                  <m:t>𝑑</m:t>
                                </m:r>
                                <m:r>
                                  <a:rPr lang="en-US" sz="4400" i="1">
                                    <a:solidFill>
                                      <a:srgbClr val="0070C0"/>
                                    </a:solidFill>
                                    <a:latin typeface="Cambria Math" panose="02040503050406030204" pitchFamily="18" charset="0"/>
                                  </a:rPr>
                                  <m:t>𝑥</m:t>
                                </m:r>
                              </m:num>
                              <m:den>
                                <m:r>
                                  <a:rPr lang="en-US" sz="4400" i="1">
                                    <a:latin typeface="Cambria Math" panose="02040503050406030204" pitchFamily="18" charset="0"/>
                                  </a:rPr>
                                  <m:t>𝑑</m:t>
                                </m:r>
                                <m:r>
                                  <a:rPr lang="en-US" sz="4400" i="1">
                                    <a:solidFill>
                                      <a:srgbClr val="FFC000"/>
                                    </a:solidFill>
                                    <a:latin typeface="Cambria Math" panose="02040503050406030204" pitchFamily="18" charset="0"/>
                                  </a:rPr>
                                  <m:t>𝜏</m:t>
                                </m:r>
                              </m:den>
                            </m:f>
                          </m:e>
                        </m:eqArr>
                      </m:e>
                    </m:d>
                  </m:oMath>
                </a14:m>
                <a:r>
                  <a:rPr lang="en-CA" sz="4800" dirty="0"/>
                  <a:t> </a:t>
                </a:r>
              </a:p>
              <a:p>
                <a:pPr>
                  <a:spcAft>
                    <a:spcPts val="1200"/>
                  </a:spcAft>
                </a:pPr>
                <a:r>
                  <a:rPr lang="en-US" sz="4400" dirty="0"/>
                  <a:t>                </a:t>
                </a:r>
                <a14:m>
                  <m:oMath xmlns:m="http://schemas.openxmlformats.org/officeDocument/2006/math">
                    <m:r>
                      <a:rPr lang="en-US" sz="4400" i="1">
                        <a:latin typeface="Cambria Math" panose="02040503050406030204" pitchFamily="18" charset="0"/>
                      </a:rPr>
                      <m:t>=</m:t>
                    </m:r>
                    <m:d>
                      <m:dPr>
                        <m:begChr m:val="["/>
                        <m:endChr m:val="]"/>
                        <m:ctrlPr>
                          <a:rPr lang="en-US" sz="4400" i="1">
                            <a:latin typeface="Cambria Math" panose="02040503050406030204" pitchFamily="18" charset="0"/>
                            <a:ea typeface="Cambria Math" panose="02040503050406030204" pitchFamily="18" charset="0"/>
                          </a:rPr>
                        </m:ctrlPr>
                      </m:dPr>
                      <m:e>
                        <m:f>
                          <m:fPr>
                            <m:ctrlPr>
                              <a:rPr lang="en-US" sz="4400" i="1">
                                <a:latin typeface="Cambria Math" panose="02040503050406030204" pitchFamily="18" charset="0"/>
                              </a:rPr>
                            </m:ctrlPr>
                          </m:fPr>
                          <m:num>
                            <m:r>
                              <a:rPr lang="en-US" sz="4400" i="1">
                                <a:latin typeface="Cambria Math" panose="02040503050406030204" pitchFamily="18" charset="0"/>
                              </a:rPr>
                              <m:t>𝜕</m:t>
                            </m:r>
                            <m:acc>
                              <m:accPr>
                                <m:chr m:val="⃗"/>
                                <m:ctrlPr>
                                  <a:rPr lang="en-US" sz="4400" i="1">
                                    <a:solidFill>
                                      <a:srgbClr val="7030A0"/>
                                    </a:solidFill>
                                    <a:latin typeface="Cambria Math" panose="02040503050406030204" pitchFamily="18" charset="0"/>
                                  </a:rPr>
                                </m:ctrlPr>
                              </m:accPr>
                              <m:e>
                                <m:r>
                                  <a:rPr lang="en-US" sz="4400" i="1">
                                    <a:solidFill>
                                      <a:srgbClr val="7030A0"/>
                                    </a:solidFill>
                                    <a:latin typeface="Cambria Math" panose="02040503050406030204" pitchFamily="18" charset="0"/>
                                  </a:rPr>
                                  <m:t>𝑆</m:t>
                                </m:r>
                              </m:e>
                            </m:acc>
                          </m:num>
                          <m:den>
                            <m:r>
                              <a:rPr lang="en-US" sz="4400" i="1">
                                <a:latin typeface="Cambria Math" panose="02040503050406030204" pitchFamily="18" charset="0"/>
                              </a:rPr>
                              <m:t>𝜕</m:t>
                            </m:r>
                            <m:r>
                              <a:rPr lang="en-US" sz="4400" i="1">
                                <a:solidFill>
                                  <a:srgbClr val="FFC000"/>
                                </a:solidFill>
                                <a:latin typeface="Cambria Math" panose="02040503050406030204" pitchFamily="18" charset="0"/>
                              </a:rPr>
                              <m:t> </m:t>
                            </m:r>
                            <m:r>
                              <a:rPr lang="en-US" sz="4400" i="1">
                                <a:latin typeface="Cambria Math" panose="02040503050406030204" pitchFamily="18" charset="0"/>
                              </a:rPr>
                              <m:t>𝑐</m:t>
                            </m:r>
                            <m:r>
                              <a:rPr lang="en-US" sz="4400" i="1">
                                <a:solidFill>
                                  <a:srgbClr val="0070C0"/>
                                </a:solidFill>
                                <a:latin typeface="Cambria Math" panose="02040503050406030204" pitchFamily="18" charset="0"/>
                              </a:rPr>
                              <m:t>𝑡</m:t>
                            </m:r>
                          </m:den>
                        </m:f>
                        <m:r>
                          <a:rPr lang="en-US" sz="4400" i="1">
                            <a:solidFill>
                              <a:srgbClr val="0070C0"/>
                            </a:solidFill>
                            <a:latin typeface="Cambria Math" panose="02040503050406030204" pitchFamily="18" charset="0"/>
                          </a:rPr>
                          <m:t>   </m:t>
                        </m:r>
                        <m:f>
                          <m:fPr>
                            <m:ctrlPr>
                              <a:rPr lang="en-US" sz="4400" i="1">
                                <a:latin typeface="Cambria Math" panose="02040503050406030204" pitchFamily="18" charset="0"/>
                              </a:rPr>
                            </m:ctrlPr>
                          </m:fPr>
                          <m:num>
                            <m:r>
                              <a:rPr lang="en-US" sz="4400" i="1">
                                <a:latin typeface="Cambria Math" panose="02040503050406030204" pitchFamily="18" charset="0"/>
                              </a:rPr>
                              <m:t>𝜕</m:t>
                            </m:r>
                            <m:acc>
                              <m:accPr>
                                <m:chr m:val="⃗"/>
                                <m:ctrlPr>
                                  <a:rPr lang="en-US" sz="4400" i="1">
                                    <a:solidFill>
                                      <a:srgbClr val="7030A0"/>
                                    </a:solidFill>
                                    <a:latin typeface="Cambria Math" panose="02040503050406030204" pitchFamily="18" charset="0"/>
                                  </a:rPr>
                                </m:ctrlPr>
                              </m:accPr>
                              <m:e>
                                <m:r>
                                  <a:rPr lang="en-US" sz="4400" i="1">
                                    <a:solidFill>
                                      <a:srgbClr val="7030A0"/>
                                    </a:solidFill>
                                    <a:latin typeface="Cambria Math" panose="02040503050406030204" pitchFamily="18" charset="0"/>
                                  </a:rPr>
                                  <m:t>𝑆</m:t>
                                </m:r>
                              </m:e>
                            </m:acc>
                          </m:num>
                          <m:den>
                            <m:r>
                              <a:rPr lang="en-US" sz="4400" i="1">
                                <a:latin typeface="Cambria Math" panose="02040503050406030204" pitchFamily="18" charset="0"/>
                              </a:rPr>
                              <m:t>𝜕</m:t>
                            </m:r>
                            <m:r>
                              <a:rPr lang="en-US" sz="4400" i="1">
                                <a:solidFill>
                                  <a:srgbClr val="0070C0"/>
                                </a:solidFill>
                                <a:latin typeface="Cambria Math" panose="02040503050406030204" pitchFamily="18" charset="0"/>
                              </a:rPr>
                              <m:t>𝑥</m:t>
                            </m:r>
                          </m:den>
                        </m:f>
                      </m:e>
                    </m:d>
                    <m:d>
                      <m:dPr>
                        <m:begChr m:val="["/>
                        <m:endChr m:val="]"/>
                        <m:ctrlPr>
                          <a:rPr lang="en-US" sz="4400" i="1">
                            <a:latin typeface="Cambria Math" panose="02040503050406030204" pitchFamily="18" charset="0"/>
                          </a:rPr>
                        </m:ctrlPr>
                      </m:dPr>
                      <m:e>
                        <m:m>
                          <m:mPr>
                            <m:mcs>
                              <m:mc>
                                <m:mcPr>
                                  <m:count m:val="2"/>
                                  <m:mcJc m:val="center"/>
                                </m:mcPr>
                              </m:mc>
                            </m:mcs>
                            <m:ctrlPr>
                              <a:rPr lang="en-US" sz="4400" i="1">
                                <a:latin typeface="Cambria Math" panose="02040503050406030204" pitchFamily="18" charset="0"/>
                              </a:rPr>
                            </m:ctrlPr>
                          </m:mPr>
                          <m:mr>
                            <m:e>
                              <m:f>
                                <m:fPr>
                                  <m:ctrlPr>
                                    <a:rPr lang="en-US" sz="4400" i="1">
                                      <a:latin typeface="Cambria Math" panose="02040503050406030204" pitchFamily="18" charset="0"/>
                                    </a:rPr>
                                  </m:ctrlPr>
                                </m:fPr>
                                <m:num>
                                  <m:r>
                                    <a:rPr lang="en-US" sz="4400" i="1">
                                      <a:latin typeface="Cambria Math" panose="02040503050406030204" pitchFamily="18" charset="0"/>
                                    </a:rPr>
                                    <m:t>𝜕</m:t>
                                  </m:r>
                                  <m:r>
                                    <a:rPr lang="en-US" sz="4400" i="1">
                                      <a:latin typeface="Cambria Math" panose="02040503050406030204" pitchFamily="18" charset="0"/>
                                    </a:rPr>
                                    <m:t> </m:t>
                                  </m:r>
                                  <m:r>
                                    <a:rPr lang="en-US" sz="4400" i="1">
                                      <a:latin typeface="Cambria Math" panose="02040503050406030204" pitchFamily="18" charset="0"/>
                                    </a:rPr>
                                    <m:t>𝑐𝑡</m:t>
                                  </m:r>
                                </m:num>
                                <m:den>
                                  <m:r>
                                    <a:rPr lang="en-US" sz="4400" i="1">
                                      <a:latin typeface="Cambria Math" panose="02040503050406030204" pitchFamily="18" charset="0"/>
                                    </a:rPr>
                                    <m:t>𝜕</m:t>
                                  </m:r>
                                  <m:r>
                                    <a:rPr lang="en-US" sz="4400" i="1">
                                      <a:latin typeface="Cambria Math" panose="02040503050406030204" pitchFamily="18" charset="0"/>
                                    </a:rPr>
                                    <m:t> </m:t>
                                  </m:r>
                                  <m:r>
                                    <a:rPr lang="en-US" sz="4400" i="1">
                                      <a:latin typeface="Cambria Math" panose="02040503050406030204" pitchFamily="18" charset="0"/>
                                    </a:rPr>
                                    <m:t>𝑐</m:t>
                                  </m:r>
                                  <m:acc>
                                    <m:accPr>
                                      <m:chr m:val="̃"/>
                                      <m:ctrlPr>
                                        <a:rPr lang="en-US" sz="4400" i="1">
                                          <a:solidFill>
                                            <a:srgbClr val="FF0000"/>
                                          </a:solidFill>
                                          <a:latin typeface="Cambria Math" panose="02040503050406030204" pitchFamily="18" charset="0"/>
                                        </a:rPr>
                                      </m:ctrlPr>
                                    </m:accPr>
                                    <m:e>
                                      <m:r>
                                        <a:rPr lang="en-US" sz="4400" i="1">
                                          <a:solidFill>
                                            <a:srgbClr val="FF0000"/>
                                          </a:solidFill>
                                          <a:latin typeface="Cambria Math" panose="02040503050406030204" pitchFamily="18" charset="0"/>
                                        </a:rPr>
                                        <m:t>𝑡</m:t>
                                      </m:r>
                                    </m:e>
                                  </m:acc>
                                </m:den>
                              </m:f>
                            </m:e>
                            <m:e>
                              <m:f>
                                <m:fPr>
                                  <m:ctrlPr>
                                    <a:rPr lang="en-US" sz="4400" i="1">
                                      <a:latin typeface="Cambria Math" panose="02040503050406030204" pitchFamily="18" charset="0"/>
                                    </a:rPr>
                                  </m:ctrlPr>
                                </m:fPr>
                                <m:num>
                                  <m:r>
                                    <a:rPr lang="en-US" sz="4400" i="1">
                                      <a:latin typeface="Cambria Math" panose="02040503050406030204" pitchFamily="18" charset="0"/>
                                    </a:rPr>
                                    <m:t>𝜕</m:t>
                                  </m:r>
                                  <m:r>
                                    <a:rPr lang="en-US" sz="4400" i="1">
                                      <a:latin typeface="Cambria Math" panose="02040503050406030204" pitchFamily="18" charset="0"/>
                                    </a:rPr>
                                    <m:t> </m:t>
                                  </m:r>
                                  <m:r>
                                    <a:rPr lang="en-US" sz="4400" i="1">
                                      <a:latin typeface="Cambria Math" panose="02040503050406030204" pitchFamily="18" charset="0"/>
                                    </a:rPr>
                                    <m:t>𝑐𝑡</m:t>
                                  </m:r>
                                </m:num>
                                <m:den>
                                  <m:r>
                                    <a:rPr lang="en-US" sz="4400" i="1">
                                      <a:latin typeface="Cambria Math" panose="02040503050406030204" pitchFamily="18" charset="0"/>
                                    </a:rPr>
                                    <m:t>𝜕</m:t>
                                  </m:r>
                                  <m:acc>
                                    <m:accPr>
                                      <m:chr m:val="̃"/>
                                      <m:ctrlPr>
                                        <a:rPr lang="en-US" sz="4400" i="1">
                                          <a:solidFill>
                                            <a:srgbClr val="FF0000"/>
                                          </a:solidFill>
                                          <a:latin typeface="Cambria Math" panose="02040503050406030204" pitchFamily="18" charset="0"/>
                                        </a:rPr>
                                      </m:ctrlPr>
                                    </m:accPr>
                                    <m:e>
                                      <m:r>
                                        <a:rPr lang="en-US" sz="4400" i="1">
                                          <a:solidFill>
                                            <a:srgbClr val="FF0000"/>
                                          </a:solidFill>
                                          <a:latin typeface="Cambria Math" panose="02040503050406030204" pitchFamily="18" charset="0"/>
                                        </a:rPr>
                                        <m:t>𝑥</m:t>
                                      </m:r>
                                    </m:e>
                                  </m:acc>
                                </m:den>
                              </m:f>
                            </m:e>
                          </m:mr>
                          <m:mr>
                            <m:e>
                              <m:f>
                                <m:fPr>
                                  <m:ctrlPr>
                                    <a:rPr lang="en-US" sz="4400" i="1">
                                      <a:latin typeface="Cambria Math" panose="02040503050406030204" pitchFamily="18" charset="0"/>
                                    </a:rPr>
                                  </m:ctrlPr>
                                </m:fPr>
                                <m:num>
                                  <m:r>
                                    <a:rPr lang="en-US" sz="4400" i="1">
                                      <a:latin typeface="Cambria Math" panose="02040503050406030204" pitchFamily="18" charset="0"/>
                                    </a:rPr>
                                    <m:t>𝜕</m:t>
                                  </m:r>
                                  <m:r>
                                    <a:rPr lang="en-US" sz="4400" i="1">
                                      <a:solidFill>
                                        <a:srgbClr val="0070C0"/>
                                      </a:solidFill>
                                      <a:latin typeface="Cambria Math" panose="02040503050406030204" pitchFamily="18" charset="0"/>
                                    </a:rPr>
                                    <m:t>𝑥</m:t>
                                  </m:r>
                                </m:num>
                                <m:den>
                                  <m:r>
                                    <a:rPr lang="en-US" sz="4400" i="1">
                                      <a:latin typeface="Cambria Math" panose="02040503050406030204" pitchFamily="18" charset="0"/>
                                    </a:rPr>
                                    <m:t>𝜕</m:t>
                                  </m:r>
                                  <m:r>
                                    <a:rPr lang="en-US" sz="4400" i="1">
                                      <a:latin typeface="Cambria Math" panose="02040503050406030204" pitchFamily="18" charset="0"/>
                                    </a:rPr>
                                    <m:t> </m:t>
                                  </m:r>
                                  <m:r>
                                    <a:rPr lang="en-US" sz="4400" i="1">
                                      <a:latin typeface="Cambria Math" panose="02040503050406030204" pitchFamily="18" charset="0"/>
                                    </a:rPr>
                                    <m:t>𝑐</m:t>
                                  </m:r>
                                  <m:acc>
                                    <m:accPr>
                                      <m:chr m:val="̃"/>
                                      <m:ctrlPr>
                                        <a:rPr lang="en-US" sz="4400" i="1">
                                          <a:solidFill>
                                            <a:srgbClr val="FF0000"/>
                                          </a:solidFill>
                                          <a:latin typeface="Cambria Math" panose="02040503050406030204" pitchFamily="18" charset="0"/>
                                        </a:rPr>
                                      </m:ctrlPr>
                                    </m:accPr>
                                    <m:e>
                                      <m:r>
                                        <a:rPr lang="en-US" sz="4400" i="1">
                                          <a:solidFill>
                                            <a:srgbClr val="FF0000"/>
                                          </a:solidFill>
                                          <a:latin typeface="Cambria Math" panose="02040503050406030204" pitchFamily="18" charset="0"/>
                                        </a:rPr>
                                        <m:t>𝑡</m:t>
                                      </m:r>
                                    </m:e>
                                  </m:acc>
                                </m:den>
                              </m:f>
                            </m:e>
                            <m:e>
                              <m:f>
                                <m:fPr>
                                  <m:ctrlPr>
                                    <a:rPr lang="en-US" sz="4400" i="1">
                                      <a:latin typeface="Cambria Math" panose="02040503050406030204" pitchFamily="18" charset="0"/>
                                    </a:rPr>
                                  </m:ctrlPr>
                                </m:fPr>
                                <m:num>
                                  <m:r>
                                    <a:rPr lang="en-US" sz="4400" i="1">
                                      <a:latin typeface="Cambria Math" panose="02040503050406030204" pitchFamily="18" charset="0"/>
                                    </a:rPr>
                                    <m:t>𝜕</m:t>
                                  </m:r>
                                  <m:r>
                                    <a:rPr lang="en-US" sz="4400" i="1">
                                      <a:solidFill>
                                        <a:srgbClr val="0070C0"/>
                                      </a:solidFill>
                                      <a:latin typeface="Cambria Math" panose="02040503050406030204" pitchFamily="18" charset="0"/>
                                    </a:rPr>
                                    <m:t>𝑥</m:t>
                                  </m:r>
                                </m:num>
                                <m:den>
                                  <m:r>
                                    <a:rPr lang="en-US" sz="4400" i="1">
                                      <a:latin typeface="Cambria Math" panose="02040503050406030204" pitchFamily="18" charset="0"/>
                                    </a:rPr>
                                    <m:t>𝜕</m:t>
                                  </m:r>
                                  <m:acc>
                                    <m:accPr>
                                      <m:chr m:val="̃"/>
                                      <m:ctrlPr>
                                        <a:rPr lang="en-US" sz="4400" i="1">
                                          <a:solidFill>
                                            <a:srgbClr val="FF0000"/>
                                          </a:solidFill>
                                          <a:latin typeface="Cambria Math" panose="02040503050406030204" pitchFamily="18" charset="0"/>
                                        </a:rPr>
                                      </m:ctrlPr>
                                    </m:accPr>
                                    <m:e>
                                      <m:r>
                                        <a:rPr lang="en-US" sz="4400" i="1">
                                          <a:solidFill>
                                            <a:srgbClr val="FF0000"/>
                                          </a:solidFill>
                                          <a:latin typeface="Cambria Math" panose="02040503050406030204" pitchFamily="18" charset="0"/>
                                        </a:rPr>
                                        <m:t>𝑥</m:t>
                                      </m:r>
                                    </m:e>
                                  </m:acc>
                                </m:den>
                              </m:f>
                            </m:e>
                          </m:mr>
                        </m:m>
                      </m:e>
                    </m:d>
                    <m:d>
                      <m:dPr>
                        <m:begChr m:val="["/>
                        <m:endChr m:val="]"/>
                        <m:ctrlPr>
                          <a:rPr lang="en-US" sz="4400" i="1">
                            <a:latin typeface="Cambria Math" panose="02040503050406030204" pitchFamily="18" charset="0"/>
                          </a:rPr>
                        </m:ctrlPr>
                      </m:dPr>
                      <m:e>
                        <m:m>
                          <m:mPr>
                            <m:mcs>
                              <m:mc>
                                <m:mcPr>
                                  <m:count m:val="2"/>
                                  <m:mcJc m:val="center"/>
                                </m:mcPr>
                              </m:mc>
                            </m:mcs>
                            <m:ctrlPr>
                              <a:rPr lang="en-US" sz="4400" i="1">
                                <a:latin typeface="Cambria Math" panose="02040503050406030204" pitchFamily="18" charset="0"/>
                              </a:rPr>
                            </m:ctrlPr>
                          </m:mPr>
                          <m:mr>
                            <m:e>
                              <m:f>
                                <m:fPr>
                                  <m:ctrlPr>
                                    <a:rPr lang="en-US" sz="4400" i="1">
                                      <a:latin typeface="Cambria Math" panose="02040503050406030204" pitchFamily="18" charset="0"/>
                                    </a:rPr>
                                  </m:ctrlPr>
                                </m:fPr>
                                <m:num>
                                  <m:r>
                                    <a:rPr lang="en-US" sz="4400" i="1">
                                      <a:latin typeface="Cambria Math" panose="02040503050406030204" pitchFamily="18" charset="0"/>
                                    </a:rPr>
                                    <m:t>𝜕</m:t>
                                  </m:r>
                                  <m:r>
                                    <a:rPr lang="en-US" sz="4400" i="1">
                                      <a:latin typeface="Cambria Math" panose="02040503050406030204" pitchFamily="18" charset="0"/>
                                    </a:rPr>
                                    <m:t> </m:t>
                                  </m:r>
                                  <m:r>
                                    <a:rPr lang="en-US" sz="4400" i="1">
                                      <a:latin typeface="Cambria Math" panose="02040503050406030204" pitchFamily="18" charset="0"/>
                                    </a:rPr>
                                    <m:t>𝑐</m:t>
                                  </m:r>
                                  <m:acc>
                                    <m:accPr>
                                      <m:chr m:val="̃"/>
                                      <m:ctrlPr>
                                        <a:rPr lang="en-US" sz="4400" i="1">
                                          <a:solidFill>
                                            <a:srgbClr val="FF0000"/>
                                          </a:solidFill>
                                          <a:latin typeface="Cambria Math" panose="02040503050406030204" pitchFamily="18" charset="0"/>
                                        </a:rPr>
                                      </m:ctrlPr>
                                    </m:accPr>
                                    <m:e>
                                      <m:r>
                                        <a:rPr lang="en-US" sz="4400" i="1">
                                          <a:solidFill>
                                            <a:srgbClr val="FF0000"/>
                                          </a:solidFill>
                                          <a:latin typeface="Cambria Math" panose="02040503050406030204" pitchFamily="18" charset="0"/>
                                        </a:rPr>
                                        <m:t>𝑡</m:t>
                                      </m:r>
                                    </m:e>
                                  </m:acc>
                                </m:num>
                                <m:den>
                                  <m:r>
                                    <a:rPr lang="en-US" sz="4400" i="1">
                                      <a:latin typeface="Cambria Math" panose="02040503050406030204" pitchFamily="18" charset="0"/>
                                    </a:rPr>
                                    <m:t>𝜕</m:t>
                                  </m:r>
                                  <m:r>
                                    <a:rPr lang="en-US" sz="4400" i="1">
                                      <a:latin typeface="Cambria Math" panose="02040503050406030204" pitchFamily="18" charset="0"/>
                                    </a:rPr>
                                    <m:t> </m:t>
                                  </m:r>
                                  <m:r>
                                    <a:rPr lang="en-US" sz="4400" i="1">
                                      <a:latin typeface="Cambria Math" panose="02040503050406030204" pitchFamily="18" charset="0"/>
                                    </a:rPr>
                                    <m:t>𝑐𝑡</m:t>
                                  </m:r>
                                </m:den>
                              </m:f>
                            </m:e>
                            <m:e>
                              <m:f>
                                <m:fPr>
                                  <m:ctrlPr>
                                    <a:rPr lang="en-US" sz="4400" i="1">
                                      <a:latin typeface="Cambria Math" panose="02040503050406030204" pitchFamily="18" charset="0"/>
                                    </a:rPr>
                                  </m:ctrlPr>
                                </m:fPr>
                                <m:num>
                                  <m:r>
                                    <a:rPr lang="en-US" sz="4400" i="1">
                                      <a:latin typeface="Cambria Math" panose="02040503050406030204" pitchFamily="18" charset="0"/>
                                    </a:rPr>
                                    <m:t>𝜕</m:t>
                                  </m:r>
                                  <m:r>
                                    <a:rPr lang="en-US" sz="4400" i="1">
                                      <a:latin typeface="Cambria Math" panose="02040503050406030204" pitchFamily="18" charset="0"/>
                                    </a:rPr>
                                    <m:t> </m:t>
                                  </m:r>
                                  <m:r>
                                    <a:rPr lang="en-US" sz="4400" i="1">
                                      <a:latin typeface="Cambria Math" panose="02040503050406030204" pitchFamily="18" charset="0"/>
                                    </a:rPr>
                                    <m:t>𝑐</m:t>
                                  </m:r>
                                  <m:acc>
                                    <m:accPr>
                                      <m:chr m:val="̃"/>
                                      <m:ctrlPr>
                                        <a:rPr lang="en-US" sz="4400" i="1">
                                          <a:solidFill>
                                            <a:srgbClr val="FF0000"/>
                                          </a:solidFill>
                                          <a:latin typeface="Cambria Math" panose="02040503050406030204" pitchFamily="18" charset="0"/>
                                        </a:rPr>
                                      </m:ctrlPr>
                                    </m:accPr>
                                    <m:e>
                                      <m:r>
                                        <a:rPr lang="en-US" sz="4400" i="1">
                                          <a:solidFill>
                                            <a:srgbClr val="FF0000"/>
                                          </a:solidFill>
                                          <a:latin typeface="Cambria Math" panose="02040503050406030204" pitchFamily="18" charset="0"/>
                                        </a:rPr>
                                        <m:t>𝑡</m:t>
                                      </m:r>
                                    </m:e>
                                  </m:acc>
                                </m:num>
                                <m:den>
                                  <m:r>
                                    <a:rPr lang="en-US" sz="4400" i="1">
                                      <a:latin typeface="Cambria Math" panose="02040503050406030204" pitchFamily="18" charset="0"/>
                                    </a:rPr>
                                    <m:t>𝜕</m:t>
                                  </m:r>
                                  <m:r>
                                    <a:rPr lang="en-US" sz="4400" i="1">
                                      <a:solidFill>
                                        <a:srgbClr val="0070C0"/>
                                      </a:solidFill>
                                      <a:latin typeface="Cambria Math" panose="02040503050406030204" pitchFamily="18" charset="0"/>
                                    </a:rPr>
                                    <m:t>𝑥</m:t>
                                  </m:r>
                                </m:den>
                              </m:f>
                            </m:e>
                          </m:mr>
                          <m:mr>
                            <m:e>
                              <m:f>
                                <m:fPr>
                                  <m:ctrlPr>
                                    <a:rPr lang="en-US" sz="4400" i="1">
                                      <a:latin typeface="Cambria Math" panose="02040503050406030204" pitchFamily="18" charset="0"/>
                                    </a:rPr>
                                  </m:ctrlPr>
                                </m:fPr>
                                <m:num>
                                  <m:r>
                                    <a:rPr lang="en-US" sz="4400" i="1">
                                      <a:latin typeface="Cambria Math" panose="02040503050406030204" pitchFamily="18" charset="0"/>
                                    </a:rPr>
                                    <m:t>𝜕</m:t>
                                  </m:r>
                                  <m:acc>
                                    <m:accPr>
                                      <m:chr m:val="̃"/>
                                      <m:ctrlPr>
                                        <a:rPr lang="en-US" sz="4400" i="1">
                                          <a:solidFill>
                                            <a:srgbClr val="FF0000"/>
                                          </a:solidFill>
                                          <a:latin typeface="Cambria Math" panose="02040503050406030204" pitchFamily="18" charset="0"/>
                                        </a:rPr>
                                      </m:ctrlPr>
                                    </m:accPr>
                                    <m:e>
                                      <m:r>
                                        <a:rPr lang="en-US" sz="4400" i="1">
                                          <a:solidFill>
                                            <a:srgbClr val="FF0000"/>
                                          </a:solidFill>
                                          <a:latin typeface="Cambria Math" panose="02040503050406030204" pitchFamily="18" charset="0"/>
                                        </a:rPr>
                                        <m:t>𝑥</m:t>
                                      </m:r>
                                    </m:e>
                                  </m:acc>
                                </m:num>
                                <m:den>
                                  <m:r>
                                    <a:rPr lang="en-US" sz="4400" i="1">
                                      <a:latin typeface="Cambria Math" panose="02040503050406030204" pitchFamily="18" charset="0"/>
                                    </a:rPr>
                                    <m:t>𝜕</m:t>
                                  </m:r>
                                  <m:r>
                                    <a:rPr lang="en-US" sz="4400" i="1">
                                      <a:latin typeface="Cambria Math" panose="02040503050406030204" pitchFamily="18" charset="0"/>
                                    </a:rPr>
                                    <m:t> </m:t>
                                  </m:r>
                                  <m:r>
                                    <a:rPr lang="en-US" sz="4400" i="1">
                                      <a:latin typeface="Cambria Math" panose="02040503050406030204" pitchFamily="18" charset="0"/>
                                    </a:rPr>
                                    <m:t>𝑐𝑡</m:t>
                                  </m:r>
                                </m:den>
                              </m:f>
                            </m:e>
                            <m:e>
                              <m:f>
                                <m:fPr>
                                  <m:ctrlPr>
                                    <a:rPr lang="en-US" sz="4400" i="1">
                                      <a:latin typeface="Cambria Math" panose="02040503050406030204" pitchFamily="18" charset="0"/>
                                    </a:rPr>
                                  </m:ctrlPr>
                                </m:fPr>
                                <m:num>
                                  <m:r>
                                    <a:rPr lang="en-US" sz="4400" i="1">
                                      <a:latin typeface="Cambria Math" panose="02040503050406030204" pitchFamily="18" charset="0"/>
                                    </a:rPr>
                                    <m:t>𝜕</m:t>
                                  </m:r>
                                  <m:acc>
                                    <m:accPr>
                                      <m:chr m:val="̃"/>
                                      <m:ctrlPr>
                                        <a:rPr lang="en-US" sz="4400" i="1">
                                          <a:solidFill>
                                            <a:srgbClr val="FF0000"/>
                                          </a:solidFill>
                                          <a:latin typeface="Cambria Math" panose="02040503050406030204" pitchFamily="18" charset="0"/>
                                        </a:rPr>
                                      </m:ctrlPr>
                                    </m:accPr>
                                    <m:e>
                                      <m:r>
                                        <a:rPr lang="en-US" sz="4400" i="1">
                                          <a:solidFill>
                                            <a:srgbClr val="FF0000"/>
                                          </a:solidFill>
                                          <a:latin typeface="Cambria Math" panose="02040503050406030204" pitchFamily="18" charset="0"/>
                                        </a:rPr>
                                        <m:t>𝑥</m:t>
                                      </m:r>
                                    </m:e>
                                  </m:acc>
                                </m:num>
                                <m:den>
                                  <m:r>
                                    <a:rPr lang="en-US" sz="4400" i="1">
                                      <a:latin typeface="Cambria Math" panose="02040503050406030204" pitchFamily="18" charset="0"/>
                                    </a:rPr>
                                    <m:t>𝜕</m:t>
                                  </m:r>
                                  <m:r>
                                    <a:rPr lang="en-US" sz="4400" i="1">
                                      <a:solidFill>
                                        <a:srgbClr val="0070C0"/>
                                      </a:solidFill>
                                      <a:latin typeface="Cambria Math" panose="02040503050406030204" pitchFamily="18" charset="0"/>
                                    </a:rPr>
                                    <m:t>𝑥</m:t>
                                  </m:r>
                                </m:den>
                              </m:f>
                            </m:e>
                          </m:mr>
                        </m:m>
                      </m:e>
                    </m:d>
                    <m:d>
                      <m:dPr>
                        <m:begChr m:val="["/>
                        <m:endChr m:val="]"/>
                        <m:ctrlPr>
                          <a:rPr lang="en-US" sz="4400" i="1">
                            <a:latin typeface="Cambria Math" panose="02040503050406030204" pitchFamily="18" charset="0"/>
                            <a:ea typeface="Cambria Math" panose="02040503050406030204" pitchFamily="18" charset="0"/>
                          </a:rPr>
                        </m:ctrlPr>
                      </m:dPr>
                      <m:e>
                        <m:eqArr>
                          <m:eqArrPr>
                            <m:ctrlPr>
                              <a:rPr lang="en-US" sz="4400" i="1">
                                <a:solidFill>
                                  <a:srgbClr val="0070C0"/>
                                </a:solidFill>
                                <a:latin typeface="Cambria Math" panose="02040503050406030204" pitchFamily="18" charset="0"/>
                                <a:ea typeface="Cambria Math" panose="02040503050406030204" pitchFamily="18" charset="0"/>
                              </a:rPr>
                            </m:ctrlPr>
                          </m:eqArrPr>
                          <m:e>
                            <m:f>
                              <m:fPr>
                                <m:ctrlPr>
                                  <a:rPr lang="en-US" sz="4400" i="1">
                                    <a:latin typeface="Cambria Math" panose="02040503050406030204" pitchFamily="18" charset="0"/>
                                  </a:rPr>
                                </m:ctrlPr>
                              </m:fPr>
                              <m:num>
                                <m:r>
                                  <a:rPr lang="en-US" sz="4400" i="1">
                                    <a:latin typeface="Cambria Math" panose="02040503050406030204" pitchFamily="18" charset="0"/>
                                  </a:rPr>
                                  <m:t>𝑑</m:t>
                                </m:r>
                                <m:r>
                                  <a:rPr lang="en-US" sz="4400" i="1">
                                    <a:solidFill>
                                      <a:srgbClr val="7030A0"/>
                                    </a:solidFill>
                                    <a:latin typeface="Cambria Math" panose="02040503050406030204" pitchFamily="18" charset="0"/>
                                  </a:rPr>
                                  <m:t> </m:t>
                                </m:r>
                                <m:r>
                                  <a:rPr lang="en-US" sz="4400" i="1">
                                    <a:latin typeface="Cambria Math" panose="02040503050406030204" pitchFamily="18" charset="0"/>
                                  </a:rPr>
                                  <m:t>𝑐</m:t>
                                </m:r>
                                <m:r>
                                  <a:rPr lang="en-US" sz="4400" i="1">
                                    <a:solidFill>
                                      <a:srgbClr val="0070C0"/>
                                    </a:solidFill>
                                    <a:latin typeface="Cambria Math" panose="02040503050406030204" pitchFamily="18" charset="0"/>
                                  </a:rPr>
                                  <m:t>𝑡</m:t>
                                </m:r>
                              </m:num>
                              <m:den>
                                <m:r>
                                  <a:rPr lang="en-US" sz="4400" i="1">
                                    <a:latin typeface="Cambria Math" panose="02040503050406030204" pitchFamily="18" charset="0"/>
                                  </a:rPr>
                                  <m:t>𝑑</m:t>
                                </m:r>
                                <m:r>
                                  <a:rPr lang="en-US" sz="4400" i="1">
                                    <a:solidFill>
                                      <a:srgbClr val="FFC000"/>
                                    </a:solidFill>
                                    <a:latin typeface="Cambria Math" panose="02040503050406030204" pitchFamily="18" charset="0"/>
                                  </a:rPr>
                                  <m:t>𝜏</m:t>
                                </m:r>
                              </m:den>
                            </m:f>
                          </m:e>
                          <m:e>
                            <m:f>
                              <m:fPr>
                                <m:ctrlPr>
                                  <a:rPr lang="en-US" sz="4400" i="1">
                                    <a:latin typeface="Cambria Math" panose="02040503050406030204" pitchFamily="18" charset="0"/>
                                  </a:rPr>
                                </m:ctrlPr>
                              </m:fPr>
                              <m:num>
                                <m:r>
                                  <a:rPr lang="en-US" sz="4400" i="1">
                                    <a:latin typeface="Cambria Math" panose="02040503050406030204" pitchFamily="18" charset="0"/>
                                  </a:rPr>
                                  <m:t>𝑑</m:t>
                                </m:r>
                                <m:r>
                                  <a:rPr lang="en-US" sz="4400" i="1">
                                    <a:solidFill>
                                      <a:srgbClr val="0070C0"/>
                                    </a:solidFill>
                                    <a:latin typeface="Cambria Math" panose="02040503050406030204" pitchFamily="18" charset="0"/>
                                  </a:rPr>
                                  <m:t>𝑥</m:t>
                                </m:r>
                              </m:num>
                              <m:den>
                                <m:r>
                                  <a:rPr lang="en-US" sz="4400" i="1">
                                    <a:latin typeface="Cambria Math" panose="02040503050406030204" pitchFamily="18" charset="0"/>
                                  </a:rPr>
                                  <m:t>𝑑</m:t>
                                </m:r>
                                <m:r>
                                  <a:rPr lang="en-US" sz="4400" i="1">
                                    <a:solidFill>
                                      <a:srgbClr val="FFC000"/>
                                    </a:solidFill>
                                    <a:latin typeface="Cambria Math" panose="02040503050406030204" pitchFamily="18" charset="0"/>
                                  </a:rPr>
                                  <m:t>𝜏</m:t>
                                </m:r>
                              </m:den>
                            </m:f>
                          </m:e>
                        </m:eqArr>
                      </m:e>
                    </m:d>
                  </m:oMath>
                </a14:m>
                <a:endParaRPr lang="en-CA" sz="4400" dirty="0"/>
              </a:p>
            </p:txBody>
          </p:sp>
        </mc:Choice>
        <mc:Fallback xmlns="">
          <p:sp>
            <p:nvSpPr>
              <p:cNvPr id="5" name="Rectangle 4">
                <a:extLst>
                  <a:ext uri="{FF2B5EF4-FFF2-40B4-BE49-F238E27FC236}">
                    <a16:creationId xmlns:a16="http://schemas.microsoft.com/office/drawing/2014/main" id="{D5AC0939-D46D-4031-9487-45F3F60DE8E7}"/>
                  </a:ext>
                </a:extLst>
              </p:cNvPr>
              <p:cNvSpPr>
                <a:spLocks noRot="1" noChangeAspect="1" noMove="1" noResize="1" noEditPoints="1" noAdjustHandles="1" noChangeArrowheads="1" noChangeShapeType="1" noTextEdit="1"/>
              </p:cNvSpPr>
              <p:nvPr/>
            </p:nvSpPr>
            <p:spPr>
              <a:xfrm>
                <a:off x="278296" y="0"/>
                <a:ext cx="11913704" cy="4550348"/>
              </a:xfrm>
              <a:prstGeom prst="rect">
                <a:avLst/>
              </a:prstGeom>
              <a:blipFill>
                <a:blip r:embed="rId3"/>
                <a:stretch>
                  <a:fillRect/>
                </a:stretch>
              </a:blipFill>
            </p:spPr>
            <p:txBody>
              <a:bodyPr/>
              <a:lstStyle/>
              <a:p>
                <a:r>
                  <a:rPr lang="en-CA">
                    <a:noFill/>
                  </a:rPr>
                  <a:t> </a:t>
                </a:r>
              </a:p>
            </p:txBody>
          </p:sp>
        </mc:Fallback>
      </mc:AlternateContent>
      <p:sp>
        <p:nvSpPr>
          <p:cNvPr id="7" name="TextBox 6">
            <a:extLst>
              <a:ext uri="{FF2B5EF4-FFF2-40B4-BE49-F238E27FC236}">
                <a16:creationId xmlns:a16="http://schemas.microsoft.com/office/drawing/2014/main" id="{7CA9C5F9-44D3-4104-99F1-DC9BCA4AA94A}"/>
              </a:ext>
            </a:extLst>
          </p:cNvPr>
          <p:cNvSpPr txBox="1"/>
          <p:nvPr/>
        </p:nvSpPr>
        <p:spPr>
          <a:xfrm>
            <a:off x="0" y="0"/>
            <a:ext cx="3483429" cy="584775"/>
          </a:xfrm>
          <a:prstGeom prst="rect">
            <a:avLst/>
          </a:prstGeom>
          <a:noFill/>
        </p:spPr>
        <p:txBody>
          <a:bodyPr wrap="square">
            <a:spAutoFit/>
          </a:bodyPr>
          <a:lstStyle/>
          <a:p>
            <a:r>
              <a:rPr lang="en-US" sz="3200" dirty="0">
                <a:solidFill>
                  <a:srgbClr val="7030A0"/>
                </a:solidFill>
              </a:rPr>
              <a:t>Jacobian Transform</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9EE448F8-4BE5-4CDC-A2C3-716BFFCDEC51}"/>
                  </a:ext>
                </a:extLst>
              </p:cNvPr>
              <p:cNvSpPr txBox="1"/>
              <p:nvPr/>
            </p:nvSpPr>
            <p:spPr>
              <a:xfrm>
                <a:off x="1173958" y="4650687"/>
                <a:ext cx="5112028" cy="2080313"/>
              </a:xfrm>
              <a:prstGeom prst="rect">
                <a:avLst/>
              </a:prstGeom>
              <a:noFill/>
            </p:spPr>
            <p:txBody>
              <a:bodyPr wrap="square">
                <a:spAutoFit/>
              </a:bodyPr>
              <a:lstStyle/>
              <a:p>
                <a14:m>
                  <m:oMath xmlns:m="http://schemas.openxmlformats.org/officeDocument/2006/math">
                    <m:f>
                      <m:fPr>
                        <m:ctrlPr>
                          <a:rPr lang="en-US" sz="4000" b="0" i="1" smtClean="0">
                            <a:solidFill>
                              <a:schemeClr val="tx1"/>
                            </a:solidFill>
                            <a:latin typeface="Cambria Math" panose="02040503050406030204" pitchFamily="18" charset="0"/>
                          </a:rPr>
                        </m:ctrlPr>
                      </m:fPr>
                      <m:num>
                        <m:r>
                          <a:rPr lang="en-US" sz="4000" i="1" smtClean="0">
                            <a:solidFill>
                              <a:schemeClr val="tx1"/>
                            </a:solidFill>
                            <a:latin typeface="Cambria Math" panose="02040503050406030204" pitchFamily="18" charset="0"/>
                          </a:rPr>
                          <m:t>𝜕</m:t>
                        </m:r>
                        <m:acc>
                          <m:accPr>
                            <m:chr m:val="⃗"/>
                            <m:ctrlPr>
                              <a:rPr lang="en-US" sz="4000" i="1">
                                <a:solidFill>
                                  <a:srgbClr val="7030A0"/>
                                </a:solidFill>
                                <a:latin typeface="Cambria Math" panose="02040503050406030204" pitchFamily="18" charset="0"/>
                              </a:rPr>
                            </m:ctrlPr>
                          </m:accPr>
                          <m:e>
                            <m:r>
                              <a:rPr lang="en-US" sz="4000" i="1">
                                <a:solidFill>
                                  <a:srgbClr val="7030A0"/>
                                </a:solidFill>
                                <a:latin typeface="Cambria Math" panose="02040503050406030204" pitchFamily="18" charset="0"/>
                              </a:rPr>
                              <m:t>𝑆</m:t>
                            </m:r>
                          </m:e>
                        </m:acc>
                      </m:num>
                      <m:den>
                        <m:r>
                          <a:rPr lang="en-US" sz="4000" b="0" i="1" smtClean="0">
                            <a:solidFill>
                              <a:schemeClr val="tx1"/>
                            </a:solidFill>
                            <a:latin typeface="Cambria Math" panose="02040503050406030204" pitchFamily="18" charset="0"/>
                          </a:rPr>
                          <m:t>𝜕</m:t>
                        </m:r>
                        <m:r>
                          <a:rPr lang="en-US" sz="4000" b="0" i="1" smtClean="0">
                            <a:solidFill>
                              <a:schemeClr val="tx1"/>
                            </a:solidFill>
                            <a:latin typeface="Cambria Math" panose="02040503050406030204" pitchFamily="18" charset="0"/>
                          </a:rPr>
                          <m:t> </m:t>
                        </m:r>
                        <m:r>
                          <a:rPr lang="en-US" sz="4000" b="0" i="1" smtClean="0">
                            <a:solidFill>
                              <a:schemeClr val="tx1"/>
                            </a:solidFill>
                            <a:latin typeface="Cambria Math" panose="02040503050406030204" pitchFamily="18" charset="0"/>
                          </a:rPr>
                          <m:t>𝑐</m:t>
                        </m:r>
                        <m:acc>
                          <m:accPr>
                            <m:chr m:val="̃"/>
                            <m:ctrlPr>
                              <a:rPr lang="en-US" sz="4000" b="0" i="1" smtClean="0">
                                <a:solidFill>
                                  <a:srgbClr val="FF0000"/>
                                </a:solidFill>
                                <a:latin typeface="Cambria Math" panose="02040503050406030204" pitchFamily="18" charset="0"/>
                              </a:rPr>
                            </m:ctrlPr>
                          </m:accPr>
                          <m:e>
                            <m:r>
                              <a:rPr lang="en-US" sz="4000" b="0" i="1" smtClean="0">
                                <a:solidFill>
                                  <a:srgbClr val="FF0000"/>
                                </a:solidFill>
                                <a:latin typeface="Cambria Math" panose="02040503050406030204" pitchFamily="18" charset="0"/>
                              </a:rPr>
                              <m:t>𝑡</m:t>
                            </m:r>
                          </m:e>
                        </m:acc>
                      </m:den>
                    </m:f>
                    <m:r>
                      <a:rPr lang="en-US" sz="4000" b="0" i="1" smtClean="0">
                        <a:latin typeface="Cambria Math" panose="02040503050406030204" pitchFamily="18" charset="0"/>
                      </a:rPr>
                      <m:t>=</m:t>
                    </m:r>
                    <m:f>
                      <m:fPr>
                        <m:ctrlPr>
                          <a:rPr lang="en-US" sz="4000" i="1">
                            <a:latin typeface="Cambria Math" panose="02040503050406030204" pitchFamily="18" charset="0"/>
                          </a:rPr>
                        </m:ctrlPr>
                      </m:fPr>
                      <m:num>
                        <m:r>
                          <a:rPr lang="en-US" sz="4000" i="1">
                            <a:latin typeface="Cambria Math" panose="02040503050406030204" pitchFamily="18" charset="0"/>
                          </a:rPr>
                          <m:t>𝜕</m:t>
                        </m:r>
                        <m:r>
                          <a:rPr lang="en-US" sz="4000" b="0" i="1" smtClean="0">
                            <a:latin typeface="Cambria Math" panose="02040503050406030204" pitchFamily="18" charset="0"/>
                          </a:rPr>
                          <m:t> </m:t>
                        </m:r>
                        <m:r>
                          <a:rPr lang="en-US" sz="4000" i="1">
                            <a:latin typeface="Cambria Math" panose="02040503050406030204" pitchFamily="18" charset="0"/>
                          </a:rPr>
                          <m:t>𝑐</m:t>
                        </m:r>
                        <m:r>
                          <a:rPr lang="en-US" sz="4000" i="1">
                            <a:solidFill>
                              <a:srgbClr val="0070C0"/>
                            </a:solidFill>
                            <a:latin typeface="Cambria Math" panose="02040503050406030204" pitchFamily="18" charset="0"/>
                          </a:rPr>
                          <m:t>𝑡</m:t>
                        </m:r>
                      </m:num>
                      <m:den>
                        <m:r>
                          <a:rPr lang="en-US" sz="4000" i="1">
                            <a:latin typeface="Cambria Math" panose="02040503050406030204" pitchFamily="18" charset="0"/>
                          </a:rPr>
                          <m:t>𝜕</m:t>
                        </m:r>
                        <m:r>
                          <a:rPr lang="en-US" sz="4000" i="1">
                            <a:latin typeface="Cambria Math" panose="02040503050406030204" pitchFamily="18" charset="0"/>
                          </a:rPr>
                          <m:t> </m:t>
                        </m:r>
                        <m:r>
                          <a:rPr lang="en-US" sz="4000" i="1">
                            <a:latin typeface="Cambria Math" panose="02040503050406030204" pitchFamily="18" charset="0"/>
                          </a:rPr>
                          <m:t>𝑐</m:t>
                        </m:r>
                        <m:acc>
                          <m:accPr>
                            <m:chr m:val="̃"/>
                            <m:ctrlPr>
                              <a:rPr lang="en-US" sz="4000" i="1">
                                <a:solidFill>
                                  <a:srgbClr val="FF0000"/>
                                </a:solidFill>
                                <a:latin typeface="Cambria Math" panose="02040503050406030204" pitchFamily="18" charset="0"/>
                              </a:rPr>
                            </m:ctrlPr>
                          </m:accPr>
                          <m:e>
                            <m:r>
                              <a:rPr lang="en-US" sz="4000" i="1">
                                <a:solidFill>
                                  <a:srgbClr val="FF0000"/>
                                </a:solidFill>
                                <a:latin typeface="Cambria Math" panose="02040503050406030204" pitchFamily="18" charset="0"/>
                              </a:rPr>
                              <m:t>𝑡</m:t>
                            </m:r>
                          </m:e>
                        </m:acc>
                      </m:den>
                    </m:f>
                    <m:r>
                      <a:rPr lang="en-US" sz="4000" b="0" i="1" smtClean="0">
                        <a:solidFill>
                          <a:srgbClr val="FF0000"/>
                        </a:solidFill>
                        <a:latin typeface="Cambria Math" panose="02040503050406030204" pitchFamily="18" charset="0"/>
                      </a:rPr>
                      <m:t> </m:t>
                    </m:r>
                    <m:f>
                      <m:fPr>
                        <m:ctrlPr>
                          <a:rPr lang="en-US" sz="4000" i="1">
                            <a:latin typeface="Cambria Math" panose="02040503050406030204" pitchFamily="18" charset="0"/>
                          </a:rPr>
                        </m:ctrlPr>
                      </m:fPr>
                      <m:num>
                        <m:r>
                          <a:rPr lang="en-US" sz="4000" i="1">
                            <a:latin typeface="Cambria Math" panose="02040503050406030204" pitchFamily="18" charset="0"/>
                          </a:rPr>
                          <m:t>𝜕</m:t>
                        </m:r>
                        <m:acc>
                          <m:accPr>
                            <m:chr m:val="⃗"/>
                            <m:ctrlPr>
                              <a:rPr lang="en-US" sz="4000" i="1">
                                <a:solidFill>
                                  <a:srgbClr val="7030A0"/>
                                </a:solidFill>
                                <a:latin typeface="Cambria Math" panose="02040503050406030204" pitchFamily="18" charset="0"/>
                              </a:rPr>
                            </m:ctrlPr>
                          </m:accPr>
                          <m:e>
                            <m:r>
                              <a:rPr lang="en-US" sz="4000" i="1">
                                <a:solidFill>
                                  <a:srgbClr val="7030A0"/>
                                </a:solidFill>
                                <a:latin typeface="Cambria Math" panose="02040503050406030204" pitchFamily="18" charset="0"/>
                              </a:rPr>
                              <m:t>𝑆</m:t>
                            </m:r>
                          </m:e>
                        </m:acc>
                      </m:num>
                      <m:den>
                        <m:r>
                          <a:rPr lang="en-US" sz="4000" i="1">
                            <a:latin typeface="Cambria Math" panose="02040503050406030204" pitchFamily="18" charset="0"/>
                          </a:rPr>
                          <m:t>𝜕</m:t>
                        </m:r>
                        <m:r>
                          <a:rPr lang="en-US" sz="4000" b="0" i="1" smtClean="0">
                            <a:latin typeface="Cambria Math" panose="02040503050406030204" pitchFamily="18" charset="0"/>
                          </a:rPr>
                          <m:t> </m:t>
                        </m:r>
                        <m:r>
                          <a:rPr lang="en-US" sz="4000" i="1">
                            <a:latin typeface="Cambria Math" panose="02040503050406030204" pitchFamily="18" charset="0"/>
                          </a:rPr>
                          <m:t>𝑐</m:t>
                        </m:r>
                        <m:r>
                          <a:rPr lang="en-US" sz="4000" i="1">
                            <a:solidFill>
                              <a:srgbClr val="0070C0"/>
                            </a:solidFill>
                            <a:latin typeface="Cambria Math" panose="02040503050406030204" pitchFamily="18" charset="0"/>
                          </a:rPr>
                          <m:t>𝑡</m:t>
                        </m:r>
                      </m:den>
                    </m:f>
                    <m:r>
                      <a:rPr lang="en-US" sz="4000" b="0" i="1" smtClean="0">
                        <a:solidFill>
                          <a:schemeClr val="tx1"/>
                        </a:solidFill>
                        <a:latin typeface="Cambria Math" panose="02040503050406030204" pitchFamily="18" charset="0"/>
                      </a:rPr>
                      <m:t>+</m:t>
                    </m:r>
                    <m:f>
                      <m:fPr>
                        <m:ctrlPr>
                          <a:rPr lang="en-US" sz="4000" i="1">
                            <a:latin typeface="Cambria Math" panose="02040503050406030204" pitchFamily="18" charset="0"/>
                          </a:rPr>
                        </m:ctrlPr>
                      </m:fPr>
                      <m:num>
                        <m:r>
                          <a:rPr lang="en-US" sz="4000" i="1">
                            <a:latin typeface="Cambria Math" panose="02040503050406030204" pitchFamily="18" charset="0"/>
                          </a:rPr>
                          <m:t>𝜕</m:t>
                        </m:r>
                        <m:r>
                          <a:rPr lang="en-US" sz="4000" i="1">
                            <a:solidFill>
                              <a:srgbClr val="0070C0"/>
                            </a:solidFill>
                            <a:latin typeface="Cambria Math" panose="02040503050406030204" pitchFamily="18" charset="0"/>
                          </a:rPr>
                          <m:t>𝑥</m:t>
                        </m:r>
                      </m:num>
                      <m:den>
                        <m:r>
                          <a:rPr lang="en-US" sz="4000" i="1">
                            <a:latin typeface="Cambria Math" panose="02040503050406030204" pitchFamily="18" charset="0"/>
                          </a:rPr>
                          <m:t>𝜕</m:t>
                        </m:r>
                        <m:r>
                          <a:rPr lang="en-US" sz="4000" i="1">
                            <a:latin typeface="Cambria Math" panose="02040503050406030204" pitchFamily="18" charset="0"/>
                          </a:rPr>
                          <m:t> </m:t>
                        </m:r>
                        <m:r>
                          <a:rPr lang="en-US" sz="4000" i="1">
                            <a:latin typeface="Cambria Math" panose="02040503050406030204" pitchFamily="18" charset="0"/>
                          </a:rPr>
                          <m:t>𝑐</m:t>
                        </m:r>
                        <m:acc>
                          <m:accPr>
                            <m:chr m:val="̃"/>
                            <m:ctrlPr>
                              <a:rPr lang="en-US" sz="4000" i="1">
                                <a:solidFill>
                                  <a:srgbClr val="FF0000"/>
                                </a:solidFill>
                                <a:latin typeface="Cambria Math" panose="02040503050406030204" pitchFamily="18" charset="0"/>
                              </a:rPr>
                            </m:ctrlPr>
                          </m:accPr>
                          <m:e>
                            <m:r>
                              <a:rPr lang="en-US" sz="4000" i="1">
                                <a:solidFill>
                                  <a:srgbClr val="FF0000"/>
                                </a:solidFill>
                                <a:latin typeface="Cambria Math" panose="02040503050406030204" pitchFamily="18" charset="0"/>
                              </a:rPr>
                              <m:t>𝑡</m:t>
                            </m:r>
                          </m:e>
                        </m:acc>
                      </m:den>
                    </m:f>
                    <m:f>
                      <m:fPr>
                        <m:ctrlPr>
                          <a:rPr lang="en-US" sz="4000" i="1">
                            <a:latin typeface="Cambria Math" panose="02040503050406030204" pitchFamily="18" charset="0"/>
                          </a:rPr>
                        </m:ctrlPr>
                      </m:fPr>
                      <m:num>
                        <m:r>
                          <a:rPr lang="en-US" sz="4000" i="1">
                            <a:latin typeface="Cambria Math" panose="02040503050406030204" pitchFamily="18" charset="0"/>
                          </a:rPr>
                          <m:t>𝜕</m:t>
                        </m:r>
                        <m:acc>
                          <m:accPr>
                            <m:chr m:val="⃗"/>
                            <m:ctrlPr>
                              <a:rPr lang="en-US" sz="4000" i="1">
                                <a:solidFill>
                                  <a:srgbClr val="7030A0"/>
                                </a:solidFill>
                                <a:latin typeface="Cambria Math" panose="02040503050406030204" pitchFamily="18" charset="0"/>
                              </a:rPr>
                            </m:ctrlPr>
                          </m:accPr>
                          <m:e>
                            <m:r>
                              <a:rPr lang="en-US" sz="4000" i="1">
                                <a:solidFill>
                                  <a:srgbClr val="7030A0"/>
                                </a:solidFill>
                                <a:latin typeface="Cambria Math" panose="02040503050406030204" pitchFamily="18" charset="0"/>
                              </a:rPr>
                              <m:t>𝑆</m:t>
                            </m:r>
                          </m:e>
                        </m:acc>
                      </m:num>
                      <m:den>
                        <m:r>
                          <a:rPr lang="en-US" sz="4000" i="1">
                            <a:latin typeface="Cambria Math" panose="02040503050406030204" pitchFamily="18" charset="0"/>
                          </a:rPr>
                          <m:t>𝜕</m:t>
                        </m:r>
                        <m:r>
                          <a:rPr lang="en-US" sz="4000" i="1">
                            <a:solidFill>
                              <a:srgbClr val="0070C0"/>
                            </a:solidFill>
                            <a:latin typeface="Cambria Math" panose="02040503050406030204" pitchFamily="18" charset="0"/>
                          </a:rPr>
                          <m:t>𝑥</m:t>
                        </m:r>
                      </m:den>
                    </m:f>
                  </m:oMath>
                </a14:m>
                <a:r>
                  <a:rPr lang="en-CA" sz="4000" dirty="0"/>
                  <a:t> </a:t>
                </a:r>
              </a:p>
              <a:p>
                <a14:m>
                  <m:oMath xmlns:m="http://schemas.openxmlformats.org/officeDocument/2006/math">
                    <m:r>
                      <a:rPr lang="en-US" sz="4000" b="0" i="1" smtClean="0">
                        <a:latin typeface="Cambria Math" panose="02040503050406030204" pitchFamily="18" charset="0"/>
                      </a:rPr>
                      <m:t> </m:t>
                    </m:r>
                    <m:f>
                      <m:fPr>
                        <m:ctrlPr>
                          <a:rPr lang="en-US" sz="4000" i="1" smtClean="0">
                            <a:latin typeface="Cambria Math" panose="02040503050406030204" pitchFamily="18" charset="0"/>
                          </a:rPr>
                        </m:ctrlPr>
                      </m:fPr>
                      <m:num>
                        <m:r>
                          <a:rPr lang="en-US" sz="4000" i="1">
                            <a:latin typeface="Cambria Math" panose="02040503050406030204" pitchFamily="18" charset="0"/>
                          </a:rPr>
                          <m:t>𝜕</m:t>
                        </m:r>
                        <m:acc>
                          <m:accPr>
                            <m:chr m:val="⃗"/>
                            <m:ctrlPr>
                              <a:rPr lang="en-US" sz="4000" i="1">
                                <a:solidFill>
                                  <a:srgbClr val="7030A0"/>
                                </a:solidFill>
                                <a:latin typeface="Cambria Math" panose="02040503050406030204" pitchFamily="18" charset="0"/>
                              </a:rPr>
                            </m:ctrlPr>
                          </m:accPr>
                          <m:e>
                            <m:r>
                              <a:rPr lang="en-US" sz="4000" i="1">
                                <a:solidFill>
                                  <a:srgbClr val="7030A0"/>
                                </a:solidFill>
                                <a:latin typeface="Cambria Math" panose="02040503050406030204" pitchFamily="18" charset="0"/>
                              </a:rPr>
                              <m:t>𝑆</m:t>
                            </m:r>
                          </m:e>
                        </m:acc>
                      </m:num>
                      <m:den>
                        <m:r>
                          <a:rPr lang="en-US" sz="4000" i="1">
                            <a:latin typeface="Cambria Math" panose="02040503050406030204" pitchFamily="18" charset="0"/>
                          </a:rPr>
                          <m:t>𝜕</m:t>
                        </m:r>
                        <m:acc>
                          <m:accPr>
                            <m:chr m:val="̃"/>
                            <m:ctrlPr>
                              <a:rPr lang="en-US" sz="4000" i="1">
                                <a:solidFill>
                                  <a:srgbClr val="FF0000"/>
                                </a:solidFill>
                                <a:latin typeface="Cambria Math" panose="02040503050406030204" pitchFamily="18" charset="0"/>
                              </a:rPr>
                            </m:ctrlPr>
                          </m:accPr>
                          <m:e>
                            <m:r>
                              <a:rPr lang="en-US" sz="4000" i="1">
                                <a:solidFill>
                                  <a:srgbClr val="FF0000"/>
                                </a:solidFill>
                                <a:latin typeface="Cambria Math" panose="02040503050406030204" pitchFamily="18" charset="0"/>
                              </a:rPr>
                              <m:t>𝑥</m:t>
                            </m:r>
                          </m:e>
                        </m:acc>
                      </m:den>
                    </m:f>
                    <m:r>
                      <a:rPr lang="en-US" sz="4000" b="0" i="1" smtClean="0">
                        <a:solidFill>
                          <a:srgbClr val="FF0000"/>
                        </a:solidFill>
                        <a:latin typeface="Cambria Math" panose="02040503050406030204" pitchFamily="18" charset="0"/>
                      </a:rPr>
                      <m:t> </m:t>
                    </m:r>
                    <m:r>
                      <a:rPr lang="en-US" sz="4000" i="1">
                        <a:latin typeface="Cambria Math" panose="02040503050406030204" pitchFamily="18" charset="0"/>
                      </a:rPr>
                      <m:t>=</m:t>
                    </m:r>
                    <m:f>
                      <m:fPr>
                        <m:ctrlPr>
                          <a:rPr lang="en-US" sz="4000" i="1">
                            <a:latin typeface="Cambria Math" panose="02040503050406030204" pitchFamily="18" charset="0"/>
                          </a:rPr>
                        </m:ctrlPr>
                      </m:fPr>
                      <m:num>
                        <m:r>
                          <a:rPr lang="en-US" sz="4000" i="1">
                            <a:latin typeface="Cambria Math" panose="02040503050406030204" pitchFamily="18" charset="0"/>
                          </a:rPr>
                          <m:t>𝜕</m:t>
                        </m:r>
                        <m:r>
                          <a:rPr lang="en-US" sz="4000" i="1">
                            <a:latin typeface="Cambria Math" panose="02040503050406030204" pitchFamily="18" charset="0"/>
                          </a:rPr>
                          <m:t> </m:t>
                        </m:r>
                        <m:r>
                          <a:rPr lang="en-US" sz="4000" i="1">
                            <a:latin typeface="Cambria Math" panose="02040503050406030204" pitchFamily="18" charset="0"/>
                          </a:rPr>
                          <m:t>𝑐𝑡</m:t>
                        </m:r>
                      </m:num>
                      <m:den>
                        <m:r>
                          <a:rPr lang="en-US" sz="4000" i="1">
                            <a:latin typeface="Cambria Math" panose="02040503050406030204" pitchFamily="18" charset="0"/>
                          </a:rPr>
                          <m:t>𝜕</m:t>
                        </m:r>
                        <m:acc>
                          <m:accPr>
                            <m:chr m:val="̃"/>
                            <m:ctrlPr>
                              <a:rPr lang="en-US" sz="4000" i="1">
                                <a:solidFill>
                                  <a:srgbClr val="FF0000"/>
                                </a:solidFill>
                                <a:latin typeface="Cambria Math" panose="02040503050406030204" pitchFamily="18" charset="0"/>
                              </a:rPr>
                            </m:ctrlPr>
                          </m:accPr>
                          <m:e>
                            <m:r>
                              <a:rPr lang="en-US" sz="4000" i="1">
                                <a:solidFill>
                                  <a:srgbClr val="FF0000"/>
                                </a:solidFill>
                                <a:latin typeface="Cambria Math" panose="02040503050406030204" pitchFamily="18" charset="0"/>
                              </a:rPr>
                              <m:t>𝑥</m:t>
                            </m:r>
                          </m:e>
                        </m:acc>
                      </m:den>
                    </m:f>
                    <m:r>
                      <a:rPr lang="en-US" sz="4000" b="0" i="1" smtClean="0">
                        <a:solidFill>
                          <a:srgbClr val="FF0000"/>
                        </a:solidFill>
                        <a:latin typeface="Cambria Math" panose="02040503050406030204" pitchFamily="18" charset="0"/>
                      </a:rPr>
                      <m:t> </m:t>
                    </m:r>
                    <m:f>
                      <m:fPr>
                        <m:ctrlPr>
                          <a:rPr lang="en-US" sz="4000" i="1">
                            <a:latin typeface="Cambria Math" panose="02040503050406030204" pitchFamily="18" charset="0"/>
                          </a:rPr>
                        </m:ctrlPr>
                      </m:fPr>
                      <m:num>
                        <m:r>
                          <a:rPr lang="en-US" sz="4000" i="1">
                            <a:latin typeface="Cambria Math" panose="02040503050406030204" pitchFamily="18" charset="0"/>
                          </a:rPr>
                          <m:t>𝜕</m:t>
                        </m:r>
                        <m:acc>
                          <m:accPr>
                            <m:chr m:val="⃗"/>
                            <m:ctrlPr>
                              <a:rPr lang="en-US" sz="4000" i="1">
                                <a:solidFill>
                                  <a:srgbClr val="7030A0"/>
                                </a:solidFill>
                                <a:latin typeface="Cambria Math" panose="02040503050406030204" pitchFamily="18" charset="0"/>
                              </a:rPr>
                            </m:ctrlPr>
                          </m:accPr>
                          <m:e>
                            <m:r>
                              <a:rPr lang="en-US" sz="4000" i="1">
                                <a:solidFill>
                                  <a:srgbClr val="7030A0"/>
                                </a:solidFill>
                                <a:latin typeface="Cambria Math" panose="02040503050406030204" pitchFamily="18" charset="0"/>
                              </a:rPr>
                              <m:t>𝑆</m:t>
                            </m:r>
                          </m:e>
                        </m:acc>
                      </m:num>
                      <m:den>
                        <m:r>
                          <a:rPr lang="en-US" sz="4000" i="1">
                            <a:latin typeface="Cambria Math" panose="02040503050406030204" pitchFamily="18" charset="0"/>
                          </a:rPr>
                          <m:t>𝜕</m:t>
                        </m:r>
                        <m:r>
                          <a:rPr lang="en-US" sz="4000" i="1">
                            <a:latin typeface="Cambria Math" panose="02040503050406030204" pitchFamily="18" charset="0"/>
                          </a:rPr>
                          <m:t> </m:t>
                        </m:r>
                        <m:r>
                          <a:rPr lang="en-US" sz="4000" i="1">
                            <a:latin typeface="Cambria Math" panose="02040503050406030204" pitchFamily="18" charset="0"/>
                          </a:rPr>
                          <m:t>𝑐𝑡</m:t>
                        </m:r>
                      </m:den>
                    </m:f>
                    <m:r>
                      <a:rPr lang="en-US" sz="4000" i="1">
                        <a:latin typeface="Cambria Math" panose="02040503050406030204" pitchFamily="18" charset="0"/>
                      </a:rPr>
                      <m:t>+</m:t>
                    </m:r>
                    <m:r>
                      <a:rPr lang="en-US" sz="4000" b="0" i="1" smtClean="0">
                        <a:latin typeface="Cambria Math" panose="02040503050406030204" pitchFamily="18" charset="0"/>
                      </a:rPr>
                      <m:t> </m:t>
                    </m:r>
                    <m:f>
                      <m:fPr>
                        <m:ctrlPr>
                          <a:rPr lang="en-US" sz="4000" i="1">
                            <a:latin typeface="Cambria Math" panose="02040503050406030204" pitchFamily="18" charset="0"/>
                          </a:rPr>
                        </m:ctrlPr>
                      </m:fPr>
                      <m:num>
                        <m:r>
                          <a:rPr lang="en-US" sz="4000" i="1">
                            <a:latin typeface="Cambria Math" panose="02040503050406030204" pitchFamily="18" charset="0"/>
                          </a:rPr>
                          <m:t>𝜕</m:t>
                        </m:r>
                        <m:r>
                          <a:rPr lang="en-US" sz="4000" i="1">
                            <a:solidFill>
                              <a:srgbClr val="0070C0"/>
                            </a:solidFill>
                            <a:latin typeface="Cambria Math" panose="02040503050406030204" pitchFamily="18" charset="0"/>
                          </a:rPr>
                          <m:t>𝑥</m:t>
                        </m:r>
                      </m:num>
                      <m:den>
                        <m:r>
                          <a:rPr lang="en-US" sz="4000" i="1">
                            <a:latin typeface="Cambria Math" panose="02040503050406030204" pitchFamily="18" charset="0"/>
                          </a:rPr>
                          <m:t>𝜕</m:t>
                        </m:r>
                        <m:acc>
                          <m:accPr>
                            <m:chr m:val="̃"/>
                            <m:ctrlPr>
                              <a:rPr lang="en-US" sz="4000" i="1">
                                <a:solidFill>
                                  <a:srgbClr val="FF0000"/>
                                </a:solidFill>
                                <a:latin typeface="Cambria Math" panose="02040503050406030204" pitchFamily="18" charset="0"/>
                              </a:rPr>
                            </m:ctrlPr>
                          </m:accPr>
                          <m:e>
                            <m:r>
                              <a:rPr lang="en-US" sz="4000" i="1">
                                <a:solidFill>
                                  <a:srgbClr val="FF0000"/>
                                </a:solidFill>
                                <a:latin typeface="Cambria Math" panose="02040503050406030204" pitchFamily="18" charset="0"/>
                              </a:rPr>
                              <m:t>𝑥</m:t>
                            </m:r>
                          </m:e>
                        </m:acc>
                      </m:den>
                    </m:f>
                    <m:r>
                      <a:rPr lang="en-US" sz="4000" b="0" i="1" smtClean="0">
                        <a:solidFill>
                          <a:srgbClr val="FF0000"/>
                        </a:solidFill>
                        <a:latin typeface="Cambria Math" panose="02040503050406030204" pitchFamily="18" charset="0"/>
                      </a:rPr>
                      <m:t> </m:t>
                    </m:r>
                    <m:f>
                      <m:fPr>
                        <m:ctrlPr>
                          <a:rPr lang="en-US" sz="4000" i="1">
                            <a:latin typeface="Cambria Math" panose="02040503050406030204" pitchFamily="18" charset="0"/>
                          </a:rPr>
                        </m:ctrlPr>
                      </m:fPr>
                      <m:num>
                        <m:r>
                          <a:rPr lang="en-US" sz="4000" i="1">
                            <a:latin typeface="Cambria Math" panose="02040503050406030204" pitchFamily="18" charset="0"/>
                          </a:rPr>
                          <m:t>𝜕</m:t>
                        </m:r>
                        <m:acc>
                          <m:accPr>
                            <m:chr m:val="⃗"/>
                            <m:ctrlPr>
                              <a:rPr lang="en-US" sz="4000" i="1">
                                <a:solidFill>
                                  <a:srgbClr val="7030A0"/>
                                </a:solidFill>
                                <a:latin typeface="Cambria Math" panose="02040503050406030204" pitchFamily="18" charset="0"/>
                              </a:rPr>
                            </m:ctrlPr>
                          </m:accPr>
                          <m:e>
                            <m:r>
                              <a:rPr lang="en-US" sz="4000" i="1">
                                <a:solidFill>
                                  <a:srgbClr val="7030A0"/>
                                </a:solidFill>
                                <a:latin typeface="Cambria Math" panose="02040503050406030204" pitchFamily="18" charset="0"/>
                              </a:rPr>
                              <m:t>𝑆</m:t>
                            </m:r>
                          </m:e>
                        </m:acc>
                      </m:num>
                      <m:den>
                        <m:r>
                          <a:rPr lang="en-US" sz="4000" i="1">
                            <a:latin typeface="Cambria Math" panose="02040503050406030204" pitchFamily="18" charset="0"/>
                          </a:rPr>
                          <m:t>𝜕</m:t>
                        </m:r>
                        <m:r>
                          <a:rPr lang="en-US" sz="4000" i="1">
                            <a:solidFill>
                              <a:srgbClr val="0070C0"/>
                            </a:solidFill>
                            <a:latin typeface="Cambria Math" panose="02040503050406030204" pitchFamily="18" charset="0"/>
                          </a:rPr>
                          <m:t>𝑥</m:t>
                        </m:r>
                      </m:den>
                    </m:f>
                  </m:oMath>
                </a14:m>
                <a:r>
                  <a:rPr lang="en-CA" sz="4000" dirty="0"/>
                  <a:t> </a:t>
                </a:r>
              </a:p>
            </p:txBody>
          </p:sp>
        </mc:Choice>
        <mc:Fallback xmlns="">
          <p:sp>
            <p:nvSpPr>
              <p:cNvPr id="2" name="TextBox 1">
                <a:extLst>
                  <a:ext uri="{FF2B5EF4-FFF2-40B4-BE49-F238E27FC236}">
                    <a16:creationId xmlns:a16="http://schemas.microsoft.com/office/drawing/2014/main" id="{9EE448F8-4BE5-4CDC-A2C3-716BFFCDEC51}"/>
                  </a:ext>
                </a:extLst>
              </p:cNvPr>
              <p:cNvSpPr txBox="1">
                <a:spLocks noRot="1" noChangeAspect="1" noMove="1" noResize="1" noEditPoints="1" noAdjustHandles="1" noChangeArrowheads="1" noChangeShapeType="1" noTextEdit="1"/>
              </p:cNvSpPr>
              <p:nvPr/>
            </p:nvSpPr>
            <p:spPr>
              <a:xfrm>
                <a:off x="1173958" y="4650687"/>
                <a:ext cx="5112028" cy="2080313"/>
              </a:xfrm>
              <a:prstGeom prst="rect">
                <a:avLst/>
              </a:prstGeom>
              <a:blipFill>
                <a:blip r:embed="rId4"/>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A98365E5-7293-4C57-9282-A387EB3DA544}"/>
                  </a:ext>
                </a:extLst>
              </p:cNvPr>
              <p:cNvSpPr txBox="1"/>
              <p:nvPr/>
            </p:nvSpPr>
            <p:spPr>
              <a:xfrm>
                <a:off x="6896100" y="4799253"/>
                <a:ext cx="5257800" cy="1931747"/>
              </a:xfrm>
              <a:prstGeom prst="rect">
                <a:avLst/>
              </a:prstGeom>
              <a:noFill/>
            </p:spPr>
            <p:txBody>
              <a:bodyPr wrap="square">
                <a:spAutoFit/>
              </a:bodyPr>
              <a:lstStyle/>
              <a:p>
                <a:pPr algn="r"/>
                <a14:m>
                  <m:oMath xmlns:m="http://schemas.openxmlformats.org/officeDocument/2006/math">
                    <m:f>
                      <m:fPr>
                        <m:ctrlPr>
                          <a:rPr lang="en-US" sz="4000" i="1" smtClean="0">
                            <a:latin typeface="Cambria Math" panose="02040503050406030204" pitchFamily="18" charset="0"/>
                          </a:rPr>
                        </m:ctrlPr>
                      </m:fPr>
                      <m:num>
                        <m:r>
                          <a:rPr lang="en-US" sz="4000" i="1">
                            <a:latin typeface="Cambria Math" panose="02040503050406030204" pitchFamily="18" charset="0"/>
                          </a:rPr>
                          <m:t>𝜕</m:t>
                        </m:r>
                        <m:r>
                          <a:rPr lang="en-US" sz="4000" i="1">
                            <a:latin typeface="Cambria Math" panose="02040503050406030204" pitchFamily="18" charset="0"/>
                          </a:rPr>
                          <m:t> </m:t>
                        </m:r>
                        <m:r>
                          <a:rPr lang="en-US" sz="4000" i="1">
                            <a:latin typeface="Cambria Math" panose="02040503050406030204" pitchFamily="18" charset="0"/>
                          </a:rPr>
                          <m:t>𝑐</m:t>
                        </m:r>
                        <m:acc>
                          <m:accPr>
                            <m:chr m:val="̃"/>
                            <m:ctrlPr>
                              <a:rPr lang="en-US" sz="4000" i="1">
                                <a:solidFill>
                                  <a:srgbClr val="FF0000"/>
                                </a:solidFill>
                                <a:latin typeface="Cambria Math" panose="02040503050406030204" pitchFamily="18" charset="0"/>
                              </a:rPr>
                            </m:ctrlPr>
                          </m:accPr>
                          <m:e>
                            <m:r>
                              <a:rPr lang="en-US" sz="4000" i="1">
                                <a:solidFill>
                                  <a:srgbClr val="FF0000"/>
                                </a:solidFill>
                                <a:latin typeface="Cambria Math" panose="02040503050406030204" pitchFamily="18" charset="0"/>
                              </a:rPr>
                              <m:t>𝑡</m:t>
                            </m:r>
                          </m:e>
                        </m:acc>
                      </m:num>
                      <m:den>
                        <m:r>
                          <a:rPr lang="en-US" sz="4000" i="1">
                            <a:latin typeface="Cambria Math" panose="02040503050406030204" pitchFamily="18" charset="0"/>
                          </a:rPr>
                          <m:t>𝜕</m:t>
                        </m:r>
                        <m:r>
                          <a:rPr lang="en-US" sz="4000" i="1">
                            <a:latin typeface="Cambria Math" panose="02040503050406030204" pitchFamily="18" charset="0"/>
                          </a:rPr>
                          <m:t> </m:t>
                        </m:r>
                        <m:r>
                          <a:rPr lang="en-US" sz="4000" i="1">
                            <a:latin typeface="Cambria Math" panose="02040503050406030204" pitchFamily="18" charset="0"/>
                          </a:rPr>
                          <m:t>𝑐𝑡</m:t>
                        </m:r>
                      </m:den>
                    </m:f>
                    <m:f>
                      <m:fPr>
                        <m:ctrlPr>
                          <a:rPr lang="en-US" sz="4000" i="1">
                            <a:latin typeface="Cambria Math" panose="02040503050406030204" pitchFamily="18" charset="0"/>
                          </a:rPr>
                        </m:ctrlPr>
                      </m:fPr>
                      <m:num>
                        <m:r>
                          <a:rPr lang="en-US" sz="4000" i="1">
                            <a:latin typeface="Cambria Math" panose="02040503050406030204" pitchFamily="18" charset="0"/>
                          </a:rPr>
                          <m:t>𝑑</m:t>
                        </m:r>
                        <m:r>
                          <a:rPr lang="en-US" sz="4000" i="1">
                            <a:solidFill>
                              <a:srgbClr val="7030A0"/>
                            </a:solidFill>
                            <a:latin typeface="Cambria Math" panose="02040503050406030204" pitchFamily="18" charset="0"/>
                          </a:rPr>
                          <m:t> </m:t>
                        </m:r>
                        <m:r>
                          <a:rPr lang="en-US" sz="4000" i="1">
                            <a:latin typeface="Cambria Math" panose="02040503050406030204" pitchFamily="18" charset="0"/>
                          </a:rPr>
                          <m:t>𝑐</m:t>
                        </m:r>
                        <m:r>
                          <a:rPr lang="en-US" sz="4000" i="1">
                            <a:solidFill>
                              <a:srgbClr val="0070C0"/>
                            </a:solidFill>
                            <a:latin typeface="Cambria Math" panose="02040503050406030204" pitchFamily="18" charset="0"/>
                          </a:rPr>
                          <m:t>𝑡</m:t>
                        </m:r>
                      </m:num>
                      <m:den>
                        <m:r>
                          <a:rPr lang="en-US" sz="4000" i="1">
                            <a:latin typeface="Cambria Math" panose="02040503050406030204" pitchFamily="18" charset="0"/>
                          </a:rPr>
                          <m:t>𝑑</m:t>
                        </m:r>
                        <m:r>
                          <a:rPr lang="en-US" sz="4000" i="1">
                            <a:solidFill>
                              <a:srgbClr val="FFC000"/>
                            </a:solidFill>
                            <a:latin typeface="Cambria Math" panose="02040503050406030204" pitchFamily="18" charset="0"/>
                          </a:rPr>
                          <m:t>𝜏</m:t>
                        </m:r>
                      </m:den>
                    </m:f>
                    <m:r>
                      <a:rPr lang="en-US" sz="4000" i="1">
                        <a:latin typeface="Cambria Math" panose="02040503050406030204" pitchFamily="18" charset="0"/>
                      </a:rPr>
                      <m:t>+</m:t>
                    </m:r>
                    <m:f>
                      <m:fPr>
                        <m:ctrlPr>
                          <a:rPr lang="en-US" sz="4000" i="1">
                            <a:latin typeface="Cambria Math" panose="02040503050406030204" pitchFamily="18" charset="0"/>
                          </a:rPr>
                        </m:ctrlPr>
                      </m:fPr>
                      <m:num>
                        <m:r>
                          <a:rPr lang="en-US" sz="4000" i="1">
                            <a:latin typeface="Cambria Math" panose="02040503050406030204" pitchFamily="18" charset="0"/>
                          </a:rPr>
                          <m:t>𝜕</m:t>
                        </m:r>
                        <m:r>
                          <a:rPr lang="en-US" sz="4000" b="0" i="1" smtClean="0">
                            <a:latin typeface="Cambria Math" panose="02040503050406030204" pitchFamily="18" charset="0"/>
                          </a:rPr>
                          <m:t> </m:t>
                        </m:r>
                        <m:r>
                          <a:rPr lang="en-US" sz="4000" i="1">
                            <a:latin typeface="Cambria Math" panose="02040503050406030204" pitchFamily="18" charset="0"/>
                          </a:rPr>
                          <m:t>𝑐</m:t>
                        </m:r>
                        <m:acc>
                          <m:accPr>
                            <m:chr m:val="̃"/>
                            <m:ctrlPr>
                              <a:rPr lang="en-US" sz="4000" i="1">
                                <a:solidFill>
                                  <a:srgbClr val="FF0000"/>
                                </a:solidFill>
                                <a:latin typeface="Cambria Math" panose="02040503050406030204" pitchFamily="18" charset="0"/>
                              </a:rPr>
                            </m:ctrlPr>
                          </m:accPr>
                          <m:e>
                            <m:r>
                              <a:rPr lang="en-US" sz="4000" i="1">
                                <a:solidFill>
                                  <a:srgbClr val="FF0000"/>
                                </a:solidFill>
                                <a:latin typeface="Cambria Math" panose="02040503050406030204" pitchFamily="18" charset="0"/>
                              </a:rPr>
                              <m:t>𝑡</m:t>
                            </m:r>
                          </m:e>
                        </m:acc>
                      </m:num>
                      <m:den>
                        <m:r>
                          <a:rPr lang="en-US" sz="4000" i="1">
                            <a:latin typeface="Cambria Math" panose="02040503050406030204" pitchFamily="18" charset="0"/>
                          </a:rPr>
                          <m:t>𝜕</m:t>
                        </m:r>
                        <m:r>
                          <a:rPr lang="en-US" sz="4000" i="1">
                            <a:solidFill>
                              <a:srgbClr val="0070C0"/>
                            </a:solidFill>
                            <a:latin typeface="Cambria Math" panose="02040503050406030204" pitchFamily="18" charset="0"/>
                          </a:rPr>
                          <m:t>𝑥</m:t>
                        </m:r>
                      </m:den>
                    </m:f>
                    <m:f>
                      <m:fPr>
                        <m:ctrlPr>
                          <a:rPr lang="en-US" sz="4000" i="1">
                            <a:latin typeface="Cambria Math" panose="02040503050406030204" pitchFamily="18" charset="0"/>
                          </a:rPr>
                        </m:ctrlPr>
                      </m:fPr>
                      <m:num>
                        <m:r>
                          <a:rPr lang="en-US" sz="4000" i="1">
                            <a:latin typeface="Cambria Math" panose="02040503050406030204" pitchFamily="18" charset="0"/>
                          </a:rPr>
                          <m:t>𝑑</m:t>
                        </m:r>
                        <m:r>
                          <a:rPr lang="en-US" sz="4000" i="1">
                            <a:solidFill>
                              <a:srgbClr val="0070C0"/>
                            </a:solidFill>
                            <a:latin typeface="Cambria Math" panose="02040503050406030204" pitchFamily="18" charset="0"/>
                          </a:rPr>
                          <m:t>𝑥</m:t>
                        </m:r>
                      </m:num>
                      <m:den>
                        <m:r>
                          <a:rPr lang="en-US" sz="4000" i="1">
                            <a:latin typeface="Cambria Math" panose="02040503050406030204" pitchFamily="18" charset="0"/>
                          </a:rPr>
                          <m:t>𝑑</m:t>
                        </m:r>
                        <m:r>
                          <a:rPr lang="en-US" sz="4000" i="1">
                            <a:solidFill>
                              <a:srgbClr val="FFC000"/>
                            </a:solidFill>
                            <a:latin typeface="Cambria Math" panose="02040503050406030204" pitchFamily="18" charset="0"/>
                          </a:rPr>
                          <m:t>𝜏</m:t>
                        </m:r>
                      </m:den>
                    </m:f>
                    <m:r>
                      <a:rPr lang="en-US" sz="4000" i="1">
                        <a:latin typeface="Cambria Math" panose="02040503050406030204" pitchFamily="18" charset="0"/>
                      </a:rPr>
                      <m:t>=</m:t>
                    </m:r>
                    <m:f>
                      <m:fPr>
                        <m:ctrlPr>
                          <a:rPr lang="en-US" sz="4000" i="1">
                            <a:latin typeface="Cambria Math" panose="02040503050406030204" pitchFamily="18" charset="0"/>
                          </a:rPr>
                        </m:ctrlPr>
                      </m:fPr>
                      <m:num>
                        <m:r>
                          <a:rPr lang="en-US" sz="4000" i="1">
                            <a:latin typeface="Cambria Math" panose="02040503050406030204" pitchFamily="18" charset="0"/>
                          </a:rPr>
                          <m:t>𝑑</m:t>
                        </m:r>
                        <m:r>
                          <a:rPr lang="en-US" sz="4000" b="0" i="1" smtClean="0">
                            <a:latin typeface="Cambria Math" panose="02040503050406030204" pitchFamily="18" charset="0"/>
                          </a:rPr>
                          <m:t> </m:t>
                        </m:r>
                        <m:r>
                          <a:rPr lang="en-US" sz="4000" i="1">
                            <a:latin typeface="Cambria Math" panose="02040503050406030204" pitchFamily="18" charset="0"/>
                          </a:rPr>
                          <m:t>𝑐</m:t>
                        </m:r>
                        <m:acc>
                          <m:accPr>
                            <m:chr m:val="̃"/>
                            <m:ctrlPr>
                              <a:rPr lang="en-US" sz="4000" i="1">
                                <a:solidFill>
                                  <a:srgbClr val="FF0000"/>
                                </a:solidFill>
                                <a:latin typeface="Cambria Math" panose="02040503050406030204" pitchFamily="18" charset="0"/>
                              </a:rPr>
                            </m:ctrlPr>
                          </m:accPr>
                          <m:e>
                            <m:r>
                              <a:rPr lang="en-US" sz="4000" i="1">
                                <a:solidFill>
                                  <a:srgbClr val="FF0000"/>
                                </a:solidFill>
                                <a:latin typeface="Cambria Math" panose="02040503050406030204" pitchFamily="18" charset="0"/>
                              </a:rPr>
                              <m:t>𝑡</m:t>
                            </m:r>
                          </m:e>
                        </m:acc>
                      </m:num>
                      <m:den>
                        <m:r>
                          <a:rPr lang="en-US" sz="4000" i="1">
                            <a:latin typeface="Cambria Math" panose="02040503050406030204" pitchFamily="18" charset="0"/>
                          </a:rPr>
                          <m:t>𝑑</m:t>
                        </m:r>
                        <m:r>
                          <a:rPr lang="en-US" sz="4000" i="1">
                            <a:solidFill>
                              <a:srgbClr val="FFC000"/>
                            </a:solidFill>
                            <a:latin typeface="Cambria Math" panose="02040503050406030204" pitchFamily="18" charset="0"/>
                          </a:rPr>
                          <m:t>𝜏</m:t>
                        </m:r>
                      </m:den>
                    </m:f>
                  </m:oMath>
                </a14:m>
                <a:r>
                  <a:rPr lang="en-CA" sz="4000" dirty="0"/>
                  <a:t> </a:t>
                </a:r>
              </a:p>
              <a:p>
                <a:pPr algn="r"/>
                <a14:m>
                  <m:oMath xmlns:m="http://schemas.openxmlformats.org/officeDocument/2006/math">
                    <m:f>
                      <m:fPr>
                        <m:ctrlPr>
                          <a:rPr lang="en-US" sz="4000" i="1">
                            <a:latin typeface="Cambria Math" panose="02040503050406030204" pitchFamily="18" charset="0"/>
                          </a:rPr>
                        </m:ctrlPr>
                      </m:fPr>
                      <m:num>
                        <m:r>
                          <a:rPr lang="en-US" sz="4000" i="1">
                            <a:latin typeface="Cambria Math" panose="02040503050406030204" pitchFamily="18" charset="0"/>
                          </a:rPr>
                          <m:t>𝜕</m:t>
                        </m:r>
                        <m:acc>
                          <m:accPr>
                            <m:chr m:val="̃"/>
                            <m:ctrlPr>
                              <a:rPr lang="en-US" sz="4000" i="1">
                                <a:solidFill>
                                  <a:srgbClr val="FF0000"/>
                                </a:solidFill>
                                <a:latin typeface="Cambria Math" panose="02040503050406030204" pitchFamily="18" charset="0"/>
                              </a:rPr>
                            </m:ctrlPr>
                          </m:accPr>
                          <m:e>
                            <m:r>
                              <a:rPr lang="en-US" sz="4000" i="1">
                                <a:solidFill>
                                  <a:srgbClr val="FF0000"/>
                                </a:solidFill>
                                <a:latin typeface="Cambria Math" panose="02040503050406030204" pitchFamily="18" charset="0"/>
                              </a:rPr>
                              <m:t>𝑥</m:t>
                            </m:r>
                          </m:e>
                        </m:acc>
                      </m:num>
                      <m:den>
                        <m:r>
                          <a:rPr lang="en-US" sz="4000" i="1">
                            <a:latin typeface="Cambria Math" panose="02040503050406030204" pitchFamily="18" charset="0"/>
                          </a:rPr>
                          <m:t>𝜕</m:t>
                        </m:r>
                        <m:r>
                          <a:rPr lang="en-US" sz="4000" b="0" i="1" smtClean="0">
                            <a:latin typeface="Cambria Math" panose="02040503050406030204" pitchFamily="18" charset="0"/>
                          </a:rPr>
                          <m:t> </m:t>
                        </m:r>
                        <m:r>
                          <a:rPr lang="en-US" sz="4000" i="1">
                            <a:latin typeface="Cambria Math" panose="02040503050406030204" pitchFamily="18" charset="0"/>
                          </a:rPr>
                          <m:t>𝑐</m:t>
                        </m:r>
                        <m:r>
                          <a:rPr lang="en-US" sz="4000" i="1">
                            <a:solidFill>
                              <a:srgbClr val="0070C0"/>
                            </a:solidFill>
                            <a:latin typeface="Cambria Math" panose="02040503050406030204" pitchFamily="18" charset="0"/>
                          </a:rPr>
                          <m:t>𝑡</m:t>
                        </m:r>
                      </m:den>
                    </m:f>
                    <m:f>
                      <m:fPr>
                        <m:ctrlPr>
                          <a:rPr lang="en-US" sz="4000" i="1">
                            <a:latin typeface="Cambria Math" panose="02040503050406030204" pitchFamily="18" charset="0"/>
                          </a:rPr>
                        </m:ctrlPr>
                      </m:fPr>
                      <m:num>
                        <m:r>
                          <a:rPr lang="en-US" sz="4000" i="1">
                            <a:latin typeface="Cambria Math" panose="02040503050406030204" pitchFamily="18" charset="0"/>
                          </a:rPr>
                          <m:t>𝑑</m:t>
                        </m:r>
                        <m:r>
                          <a:rPr lang="en-US" sz="4000" i="1">
                            <a:solidFill>
                              <a:srgbClr val="7030A0"/>
                            </a:solidFill>
                            <a:latin typeface="Cambria Math" panose="02040503050406030204" pitchFamily="18" charset="0"/>
                          </a:rPr>
                          <m:t> </m:t>
                        </m:r>
                        <m:r>
                          <a:rPr lang="en-US" sz="4000" i="1">
                            <a:latin typeface="Cambria Math" panose="02040503050406030204" pitchFamily="18" charset="0"/>
                          </a:rPr>
                          <m:t>𝑐</m:t>
                        </m:r>
                        <m:r>
                          <a:rPr lang="en-US" sz="4000" i="1">
                            <a:solidFill>
                              <a:srgbClr val="0070C0"/>
                            </a:solidFill>
                            <a:latin typeface="Cambria Math" panose="02040503050406030204" pitchFamily="18" charset="0"/>
                          </a:rPr>
                          <m:t>𝑡</m:t>
                        </m:r>
                      </m:num>
                      <m:den>
                        <m:r>
                          <a:rPr lang="en-US" sz="4000" i="1">
                            <a:latin typeface="Cambria Math" panose="02040503050406030204" pitchFamily="18" charset="0"/>
                          </a:rPr>
                          <m:t>𝑑</m:t>
                        </m:r>
                        <m:r>
                          <a:rPr lang="en-US" sz="4000" i="1">
                            <a:solidFill>
                              <a:srgbClr val="FFC000"/>
                            </a:solidFill>
                            <a:latin typeface="Cambria Math" panose="02040503050406030204" pitchFamily="18" charset="0"/>
                          </a:rPr>
                          <m:t>𝜏</m:t>
                        </m:r>
                      </m:den>
                    </m:f>
                    <m:r>
                      <a:rPr lang="en-US" sz="4000" b="0" i="1" smtClean="0">
                        <a:solidFill>
                          <a:srgbClr val="FFC000"/>
                        </a:solidFill>
                        <a:latin typeface="Cambria Math" panose="02040503050406030204" pitchFamily="18" charset="0"/>
                      </a:rPr>
                      <m:t> </m:t>
                    </m:r>
                    <m:r>
                      <a:rPr lang="en-US" sz="4000" i="1">
                        <a:latin typeface="Cambria Math" panose="02040503050406030204" pitchFamily="18" charset="0"/>
                      </a:rPr>
                      <m:t>+</m:t>
                    </m:r>
                    <m:r>
                      <a:rPr lang="en-US" sz="4000" b="0" i="1" smtClean="0">
                        <a:latin typeface="Cambria Math" panose="02040503050406030204" pitchFamily="18" charset="0"/>
                      </a:rPr>
                      <m:t> </m:t>
                    </m:r>
                    <m:f>
                      <m:fPr>
                        <m:ctrlPr>
                          <a:rPr lang="en-US" sz="4000" i="1">
                            <a:latin typeface="Cambria Math" panose="02040503050406030204" pitchFamily="18" charset="0"/>
                          </a:rPr>
                        </m:ctrlPr>
                      </m:fPr>
                      <m:num>
                        <m:r>
                          <a:rPr lang="en-US" sz="4000" i="1">
                            <a:latin typeface="Cambria Math" panose="02040503050406030204" pitchFamily="18" charset="0"/>
                          </a:rPr>
                          <m:t>𝜕</m:t>
                        </m:r>
                        <m:acc>
                          <m:accPr>
                            <m:chr m:val="̃"/>
                            <m:ctrlPr>
                              <a:rPr lang="en-US" sz="4000" i="1">
                                <a:solidFill>
                                  <a:srgbClr val="FF0000"/>
                                </a:solidFill>
                                <a:latin typeface="Cambria Math" panose="02040503050406030204" pitchFamily="18" charset="0"/>
                              </a:rPr>
                            </m:ctrlPr>
                          </m:accPr>
                          <m:e>
                            <m:r>
                              <a:rPr lang="en-US" sz="4000" i="1">
                                <a:solidFill>
                                  <a:srgbClr val="FF0000"/>
                                </a:solidFill>
                                <a:latin typeface="Cambria Math" panose="02040503050406030204" pitchFamily="18" charset="0"/>
                              </a:rPr>
                              <m:t>𝑥</m:t>
                            </m:r>
                          </m:e>
                        </m:acc>
                      </m:num>
                      <m:den>
                        <m:r>
                          <a:rPr lang="en-US" sz="4000" i="1">
                            <a:latin typeface="Cambria Math" panose="02040503050406030204" pitchFamily="18" charset="0"/>
                          </a:rPr>
                          <m:t>𝜕</m:t>
                        </m:r>
                        <m:r>
                          <a:rPr lang="en-US" sz="4000" i="1">
                            <a:solidFill>
                              <a:srgbClr val="0070C0"/>
                            </a:solidFill>
                            <a:latin typeface="Cambria Math" panose="02040503050406030204" pitchFamily="18" charset="0"/>
                          </a:rPr>
                          <m:t>𝑥</m:t>
                        </m:r>
                      </m:den>
                    </m:f>
                    <m:f>
                      <m:fPr>
                        <m:ctrlPr>
                          <a:rPr lang="en-US" sz="4000" i="1">
                            <a:latin typeface="Cambria Math" panose="02040503050406030204" pitchFamily="18" charset="0"/>
                          </a:rPr>
                        </m:ctrlPr>
                      </m:fPr>
                      <m:num>
                        <m:r>
                          <a:rPr lang="en-US" sz="4000" i="1">
                            <a:latin typeface="Cambria Math" panose="02040503050406030204" pitchFamily="18" charset="0"/>
                          </a:rPr>
                          <m:t>𝑑</m:t>
                        </m:r>
                        <m:r>
                          <a:rPr lang="en-US" sz="4000" i="1">
                            <a:solidFill>
                              <a:srgbClr val="0070C0"/>
                            </a:solidFill>
                            <a:latin typeface="Cambria Math" panose="02040503050406030204" pitchFamily="18" charset="0"/>
                          </a:rPr>
                          <m:t>𝑥</m:t>
                        </m:r>
                      </m:num>
                      <m:den>
                        <m:r>
                          <a:rPr lang="en-US" sz="4000" i="1">
                            <a:latin typeface="Cambria Math" panose="02040503050406030204" pitchFamily="18" charset="0"/>
                          </a:rPr>
                          <m:t>𝑑</m:t>
                        </m:r>
                        <m:r>
                          <a:rPr lang="en-US" sz="4000" i="1">
                            <a:solidFill>
                              <a:srgbClr val="FFC000"/>
                            </a:solidFill>
                            <a:latin typeface="Cambria Math" panose="02040503050406030204" pitchFamily="18" charset="0"/>
                          </a:rPr>
                          <m:t>𝜏</m:t>
                        </m:r>
                      </m:den>
                    </m:f>
                    <m:r>
                      <a:rPr lang="en-US" sz="4000" i="1">
                        <a:latin typeface="Cambria Math" panose="02040503050406030204" pitchFamily="18" charset="0"/>
                      </a:rPr>
                      <m:t>=</m:t>
                    </m:r>
                    <m:r>
                      <a:rPr lang="en-US" sz="4000" b="0" i="1" smtClean="0">
                        <a:latin typeface="Cambria Math" panose="02040503050406030204" pitchFamily="18" charset="0"/>
                      </a:rPr>
                      <m:t>  </m:t>
                    </m:r>
                    <m:f>
                      <m:fPr>
                        <m:ctrlPr>
                          <a:rPr lang="en-US" sz="4000" i="1">
                            <a:latin typeface="Cambria Math" panose="02040503050406030204" pitchFamily="18" charset="0"/>
                          </a:rPr>
                        </m:ctrlPr>
                      </m:fPr>
                      <m:num>
                        <m:r>
                          <a:rPr lang="en-US" sz="4000" i="1">
                            <a:latin typeface="Cambria Math" panose="02040503050406030204" pitchFamily="18" charset="0"/>
                          </a:rPr>
                          <m:t>𝑑</m:t>
                        </m:r>
                        <m:acc>
                          <m:accPr>
                            <m:chr m:val="̃"/>
                            <m:ctrlPr>
                              <a:rPr lang="en-US" sz="4000" i="1">
                                <a:solidFill>
                                  <a:srgbClr val="FF0000"/>
                                </a:solidFill>
                                <a:latin typeface="Cambria Math" panose="02040503050406030204" pitchFamily="18" charset="0"/>
                              </a:rPr>
                            </m:ctrlPr>
                          </m:accPr>
                          <m:e>
                            <m:r>
                              <a:rPr lang="en-US" sz="4000" i="1">
                                <a:solidFill>
                                  <a:srgbClr val="FF0000"/>
                                </a:solidFill>
                                <a:latin typeface="Cambria Math" panose="02040503050406030204" pitchFamily="18" charset="0"/>
                              </a:rPr>
                              <m:t>𝑥</m:t>
                            </m:r>
                          </m:e>
                        </m:acc>
                      </m:num>
                      <m:den>
                        <m:r>
                          <a:rPr lang="en-US" sz="4000" i="1">
                            <a:latin typeface="Cambria Math" panose="02040503050406030204" pitchFamily="18" charset="0"/>
                          </a:rPr>
                          <m:t>𝑑</m:t>
                        </m:r>
                        <m:r>
                          <a:rPr lang="en-US" sz="4000" i="1">
                            <a:solidFill>
                              <a:srgbClr val="FFC000"/>
                            </a:solidFill>
                            <a:latin typeface="Cambria Math" panose="02040503050406030204" pitchFamily="18" charset="0"/>
                          </a:rPr>
                          <m:t>𝜏</m:t>
                        </m:r>
                      </m:den>
                    </m:f>
                  </m:oMath>
                </a14:m>
                <a:r>
                  <a:rPr lang="en-CA" sz="4000" dirty="0"/>
                  <a:t> </a:t>
                </a:r>
              </a:p>
            </p:txBody>
          </p:sp>
        </mc:Choice>
        <mc:Fallback xmlns="">
          <p:sp>
            <p:nvSpPr>
              <p:cNvPr id="4" name="TextBox 3">
                <a:extLst>
                  <a:ext uri="{FF2B5EF4-FFF2-40B4-BE49-F238E27FC236}">
                    <a16:creationId xmlns:a16="http://schemas.microsoft.com/office/drawing/2014/main" id="{A98365E5-7293-4C57-9282-A387EB3DA544}"/>
                  </a:ext>
                </a:extLst>
              </p:cNvPr>
              <p:cNvSpPr txBox="1">
                <a:spLocks noRot="1" noChangeAspect="1" noMove="1" noResize="1" noEditPoints="1" noAdjustHandles="1" noChangeArrowheads="1" noChangeShapeType="1" noTextEdit="1"/>
              </p:cNvSpPr>
              <p:nvPr/>
            </p:nvSpPr>
            <p:spPr>
              <a:xfrm>
                <a:off x="6896100" y="4799253"/>
                <a:ext cx="5257800" cy="1931747"/>
              </a:xfrm>
              <a:prstGeom prst="rect">
                <a:avLst/>
              </a:prstGeom>
              <a:blipFill>
                <a:blip r:embed="rId5"/>
                <a:stretch>
                  <a:fillRect/>
                </a:stretch>
              </a:blipFill>
            </p:spPr>
            <p:txBody>
              <a:bodyPr/>
              <a:lstStyle/>
              <a:p>
                <a:r>
                  <a:rPr lang="en-CA">
                    <a:noFill/>
                  </a:rPr>
                  <a:t> </a:t>
                </a:r>
              </a:p>
            </p:txBody>
          </p:sp>
        </mc:Fallback>
      </mc:AlternateContent>
    </p:spTree>
    <p:custDataLst>
      <p:tags r:id="rId1"/>
    </p:custDataLst>
    <p:extLst>
      <p:ext uri="{BB962C8B-B14F-4D97-AF65-F5344CB8AC3E}">
        <p14:creationId xmlns:p14="http://schemas.microsoft.com/office/powerpoint/2010/main" val="300203481"/>
      </p:ext>
    </p:extLst>
  </p:cSld>
  <p:clrMapOvr>
    <a:masterClrMapping/>
  </p:clrMapOvr>
  <mc:AlternateContent xmlns:mc="http://schemas.openxmlformats.org/markup-compatibility/2006" xmlns:p14="http://schemas.microsoft.com/office/powerpoint/2010/main">
    <mc:Choice Requires="p14">
      <p:transition spd="slow" p14:dur="2000" advTm="20906"/>
    </mc:Choice>
    <mc:Fallback xmlns="">
      <p:transition spd="slow" advTm="2090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CA9C5F9-44D3-4104-99F1-DC9BCA4AA94A}"/>
              </a:ext>
            </a:extLst>
          </p:cNvPr>
          <p:cNvSpPr txBox="1"/>
          <p:nvPr/>
        </p:nvSpPr>
        <p:spPr>
          <a:xfrm>
            <a:off x="0" y="0"/>
            <a:ext cx="3483429" cy="584775"/>
          </a:xfrm>
          <a:prstGeom prst="rect">
            <a:avLst/>
          </a:prstGeom>
          <a:noFill/>
        </p:spPr>
        <p:txBody>
          <a:bodyPr wrap="square">
            <a:spAutoFit/>
          </a:bodyPr>
          <a:lstStyle/>
          <a:p>
            <a:r>
              <a:rPr lang="en-US" sz="3200" dirty="0">
                <a:solidFill>
                  <a:srgbClr val="7030A0"/>
                </a:solidFill>
              </a:rPr>
              <a:t>Jacobian Transform</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9EE448F8-4BE5-4CDC-A2C3-716BFFCDEC51}"/>
                  </a:ext>
                </a:extLst>
              </p:cNvPr>
              <p:cNvSpPr txBox="1"/>
              <p:nvPr/>
            </p:nvSpPr>
            <p:spPr>
              <a:xfrm>
                <a:off x="678658" y="834337"/>
                <a:ext cx="5112028" cy="2080313"/>
              </a:xfrm>
              <a:prstGeom prst="rect">
                <a:avLst/>
              </a:prstGeom>
              <a:noFill/>
            </p:spPr>
            <p:txBody>
              <a:bodyPr wrap="square">
                <a:spAutoFit/>
              </a:bodyPr>
              <a:lstStyle/>
              <a:p>
                <a14:m>
                  <m:oMath xmlns:m="http://schemas.openxmlformats.org/officeDocument/2006/math">
                    <m:f>
                      <m:fPr>
                        <m:ctrlPr>
                          <a:rPr lang="en-US" sz="4000" b="0" i="1" smtClean="0">
                            <a:solidFill>
                              <a:schemeClr val="tx1"/>
                            </a:solidFill>
                            <a:latin typeface="Cambria Math" panose="02040503050406030204" pitchFamily="18" charset="0"/>
                          </a:rPr>
                        </m:ctrlPr>
                      </m:fPr>
                      <m:num>
                        <m:r>
                          <a:rPr lang="en-US" sz="4000" i="1" smtClean="0">
                            <a:solidFill>
                              <a:schemeClr val="tx1"/>
                            </a:solidFill>
                            <a:latin typeface="Cambria Math" panose="02040503050406030204" pitchFamily="18" charset="0"/>
                          </a:rPr>
                          <m:t>𝜕</m:t>
                        </m:r>
                        <m:acc>
                          <m:accPr>
                            <m:chr m:val="⃗"/>
                            <m:ctrlPr>
                              <a:rPr lang="en-US" sz="4000" i="1">
                                <a:solidFill>
                                  <a:srgbClr val="7030A0"/>
                                </a:solidFill>
                                <a:latin typeface="Cambria Math" panose="02040503050406030204" pitchFamily="18" charset="0"/>
                              </a:rPr>
                            </m:ctrlPr>
                          </m:accPr>
                          <m:e>
                            <m:r>
                              <a:rPr lang="en-US" sz="4000" i="1">
                                <a:solidFill>
                                  <a:srgbClr val="7030A0"/>
                                </a:solidFill>
                                <a:latin typeface="Cambria Math" panose="02040503050406030204" pitchFamily="18" charset="0"/>
                              </a:rPr>
                              <m:t>𝑆</m:t>
                            </m:r>
                          </m:e>
                        </m:acc>
                      </m:num>
                      <m:den>
                        <m:r>
                          <a:rPr lang="en-US" sz="4000" b="0" i="1" smtClean="0">
                            <a:solidFill>
                              <a:schemeClr val="tx1"/>
                            </a:solidFill>
                            <a:latin typeface="Cambria Math" panose="02040503050406030204" pitchFamily="18" charset="0"/>
                          </a:rPr>
                          <m:t>𝜕</m:t>
                        </m:r>
                        <m:r>
                          <a:rPr lang="en-US" sz="4000" b="0" i="1" smtClean="0">
                            <a:solidFill>
                              <a:schemeClr val="tx1"/>
                            </a:solidFill>
                            <a:latin typeface="Cambria Math" panose="02040503050406030204" pitchFamily="18" charset="0"/>
                          </a:rPr>
                          <m:t> </m:t>
                        </m:r>
                        <m:r>
                          <a:rPr lang="en-US" sz="4000" b="0" i="1" smtClean="0">
                            <a:solidFill>
                              <a:schemeClr val="tx1"/>
                            </a:solidFill>
                            <a:latin typeface="Cambria Math" panose="02040503050406030204" pitchFamily="18" charset="0"/>
                          </a:rPr>
                          <m:t>𝑐</m:t>
                        </m:r>
                        <m:acc>
                          <m:accPr>
                            <m:chr m:val="̃"/>
                            <m:ctrlPr>
                              <a:rPr lang="en-US" sz="4000" b="0" i="1" smtClean="0">
                                <a:solidFill>
                                  <a:srgbClr val="FF0000"/>
                                </a:solidFill>
                                <a:latin typeface="Cambria Math" panose="02040503050406030204" pitchFamily="18" charset="0"/>
                              </a:rPr>
                            </m:ctrlPr>
                          </m:accPr>
                          <m:e>
                            <m:r>
                              <a:rPr lang="en-US" sz="4000" b="0" i="1" smtClean="0">
                                <a:solidFill>
                                  <a:srgbClr val="FF0000"/>
                                </a:solidFill>
                                <a:latin typeface="Cambria Math" panose="02040503050406030204" pitchFamily="18" charset="0"/>
                              </a:rPr>
                              <m:t>𝑡</m:t>
                            </m:r>
                          </m:e>
                        </m:acc>
                      </m:den>
                    </m:f>
                    <m:r>
                      <a:rPr lang="en-US" sz="4000" b="0" i="1" smtClean="0">
                        <a:latin typeface="Cambria Math" panose="02040503050406030204" pitchFamily="18" charset="0"/>
                      </a:rPr>
                      <m:t>=</m:t>
                    </m:r>
                    <m:f>
                      <m:fPr>
                        <m:ctrlPr>
                          <a:rPr lang="en-US" sz="4000" i="1">
                            <a:latin typeface="Cambria Math" panose="02040503050406030204" pitchFamily="18" charset="0"/>
                          </a:rPr>
                        </m:ctrlPr>
                      </m:fPr>
                      <m:num>
                        <m:r>
                          <a:rPr lang="en-US" sz="4000" i="1">
                            <a:latin typeface="Cambria Math" panose="02040503050406030204" pitchFamily="18" charset="0"/>
                          </a:rPr>
                          <m:t>𝜕</m:t>
                        </m:r>
                        <m:r>
                          <a:rPr lang="en-US" sz="4000" b="0" i="1" smtClean="0">
                            <a:latin typeface="Cambria Math" panose="02040503050406030204" pitchFamily="18" charset="0"/>
                          </a:rPr>
                          <m:t> </m:t>
                        </m:r>
                        <m:r>
                          <a:rPr lang="en-US" sz="4000" i="1">
                            <a:latin typeface="Cambria Math" panose="02040503050406030204" pitchFamily="18" charset="0"/>
                          </a:rPr>
                          <m:t>𝑐</m:t>
                        </m:r>
                        <m:r>
                          <a:rPr lang="en-US" sz="4000" i="1">
                            <a:solidFill>
                              <a:srgbClr val="0070C0"/>
                            </a:solidFill>
                            <a:latin typeface="Cambria Math" panose="02040503050406030204" pitchFamily="18" charset="0"/>
                          </a:rPr>
                          <m:t>𝑡</m:t>
                        </m:r>
                      </m:num>
                      <m:den>
                        <m:r>
                          <a:rPr lang="en-US" sz="4000" i="1">
                            <a:latin typeface="Cambria Math" panose="02040503050406030204" pitchFamily="18" charset="0"/>
                          </a:rPr>
                          <m:t>𝜕</m:t>
                        </m:r>
                        <m:r>
                          <a:rPr lang="en-US" sz="4000" i="1">
                            <a:latin typeface="Cambria Math" panose="02040503050406030204" pitchFamily="18" charset="0"/>
                          </a:rPr>
                          <m:t> </m:t>
                        </m:r>
                        <m:r>
                          <a:rPr lang="en-US" sz="4000" i="1">
                            <a:latin typeface="Cambria Math" panose="02040503050406030204" pitchFamily="18" charset="0"/>
                          </a:rPr>
                          <m:t>𝑐</m:t>
                        </m:r>
                        <m:acc>
                          <m:accPr>
                            <m:chr m:val="̃"/>
                            <m:ctrlPr>
                              <a:rPr lang="en-US" sz="4000" i="1">
                                <a:solidFill>
                                  <a:srgbClr val="FF0000"/>
                                </a:solidFill>
                                <a:latin typeface="Cambria Math" panose="02040503050406030204" pitchFamily="18" charset="0"/>
                              </a:rPr>
                            </m:ctrlPr>
                          </m:accPr>
                          <m:e>
                            <m:r>
                              <a:rPr lang="en-US" sz="4000" i="1">
                                <a:solidFill>
                                  <a:srgbClr val="FF0000"/>
                                </a:solidFill>
                                <a:latin typeface="Cambria Math" panose="02040503050406030204" pitchFamily="18" charset="0"/>
                              </a:rPr>
                              <m:t>𝑡</m:t>
                            </m:r>
                          </m:e>
                        </m:acc>
                      </m:den>
                    </m:f>
                    <m:r>
                      <a:rPr lang="en-US" sz="4000" b="0" i="1" smtClean="0">
                        <a:solidFill>
                          <a:srgbClr val="FF0000"/>
                        </a:solidFill>
                        <a:latin typeface="Cambria Math" panose="02040503050406030204" pitchFamily="18" charset="0"/>
                      </a:rPr>
                      <m:t> </m:t>
                    </m:r>
                    <m:f>
                      <m:fPr>
                        <m:ctrlPr>
                          <a:rPr lang="en-US" sz="4000" i="1">
                            <a:latin typeface="Cambria Math" panose="02040503050406030204" pitchFamily="18" charset="0"/>
                          </a:rPr>
                        </m:ctrlPr>
                      </m:fPr>
                      <m:num>
                        <m:r>
                          <a:rPr lang="en-US" sz="4000" i="1">
                            <a:latin typeface="Cambria Math" panose="02040503050406030204" pitchFamily="18" charset="0"/>
                          </a:rPr>
                          <m:t>𝜕</m:t>
                        </m:r>
                        <m:acc>
                          <m:accPr>
                            <m:chr m:val="⃗"/>
                            <m:ctrlPr>
                              <a:rPr lang="en-US" sz="4000" i="1">
                                <a:solidFill>
                                  <a:srgbClr val="7030A0"/>
                                </a:solidFill>
                                <a:latin typeface="Cambria Math" panose="02040503050406030204" pitchFamily="18" charset="0"/>
                              </a:rPr>
                            </m:ctrlPr>
                          </m:accPr>
                          <m:e>
                            <m:r>
                              <a:rPr lang="en-US" sz="4000" i="1">
                                <a:solidFill>
                                  <a:srgbClr val="7030A0"/>
                                </a:solidFill>
                                <a:latin typeface="Cambria Math" panose="02040503050406030204" pitchFamily="18" charset="0"/>
                              </a:rPr>
                              <m:t>𝑆</m:t>
                            </m:r>
                          </m:e>
                        </m:acc>
                      </m:num>
                      <m:den>
                        <m:r>
                          <a:rPr lang="en-US" sz="4000" i="1">
                            <a:latin typeface="Cambria Math" panose="02040503050406030204" pitchFamily="18" charset="0"/>
                          </a:rPr>
                          <m:t>𝜕</m:t>
                        </m:r>
                        <m:r>
                          <a:rPr lang="en-US" sz="4000" b="0" i="1" smtClean="0">
                            <a:latin typeface="Cambria Math" panose="02040503050406030204" pitchFamily="18" charset="0"/>
                          </a:rPr>
                          <m:t> </m:t>
                        </m:r>
                        <m:r>
                          <a:rPr lang="en-US" sz="4000" i="1">
                            <a:latin typeface="Cambria Math" panose="02040503050406030204" pitchFamily="18" charset="0"/>
                          </a:rPr>
                          <m:t>𝑐</m:t>
                        </m:r>
                        <m:r>
                          <a:rPr lang="en-US" sz="4000" i="1">
                            <a:solidFill>
                              <a:srgbClr val="0070C0"/>
                            </a:solidFill>
                            <a:latin typeface="Cambria Math" panose="02040503050406030204" pitchFamily="18" charset="0"/>
                          </a:rPr>
                          <m:t>𝑡</m:t>
                        </m:r>
                      </m:den>
                    </m:f>
                    <m:r>
                      <a:rPr lang="en-US" sz="4000" b="0" i="1" smtClean="0">
                        <a:solidFill>
                          <a:schemeClr val="tx1"/>
                        </a:solidFill>
                        <a:latin typeface="Cambria Math" panose="02040503050406030204" pitchFamily="18" charset="0"/>
                      </a:rPr>
                      <m:t>+</m:t>
                    </m:r>
                    <m:f>
                      <m:fPr>
                        <m:ctrlPr>
                          <a:rPr lang="en-US" sz="4000" i="1">
                            <a:latin typeface="Cambria Math" panose="02040503050406030204" pitchFamily="18" charset="0"/>
                          </a:rPr>
                        </m:ctrlPr>
                      </m:fPr>
                      <m:num>
                        <m:r>
                          <a:rPr lang="en-US" sz="4000" i="1">
                            <a:latin typeface="Cambria Math" panose="02040503050406030204" pitchFamily="18" charset="0"/>
                          </a:rPr>
                          <m:t>𝜕</m:t>
                        </m:r>
                        <m:r>
                          <a:rPr lang="en-US" sz="4000" i="1">
                            <a:solidFill>
                              <a:srgbClr val="0070C0"/>
                            </a:solidFill>
                            <a:latin typeface="Cambria Math" panose="02040503050406030204" pitchFamily="18" charset="0"/>
                          </a:rPr>
                          <m:t>𝑥</m:t>
                        </m:r>
                      </m:num>
                      <m:den>
                        <m:r>
                          <a:rPr lang="en-US" sz="4000" i="1">
                            <a:latin typeface="Cambria Math" panose="02040503050406030204" pitchFamily="18" charset="0"/>
                          </a:rPr>
                          <m:t>𝜕</m:t>
                        </m:r>
                        <m:r>
                          <a:rPr lang="en-US" sz="4000" i="1">
                            <a:latin typeface="Cambria Math" panose="02040503050406030204" pitchFamily="18" charset="0"/>
                          </a:rPr>
                          <m:t> </m:t>
                        </m:r>
                        <m:r>
                          <a:rPr lang="en-US" sz="4000" i="1">
                            <a:latin typeface="Cambria Math" panose="02040503050406030204" pitchFamily="18" charset="0"/>
                          </a:rPr>
                          <m:t>𝑐</m:t>
                        </m:r>
                        <m:acc>
                          <m:accPr>
                            <m:chr m:val="̃"/>
                            <m:ctrlPr>
                              <a:rPr lang="en-US" sz="4000" i="1">
                                <a:solidFill>
                                  <a:srgbClr val="FF0000"/>
                                </a:solidFill>
                                <a:latin typeface="Cambria Math" panose="02040503050406030204" pitchFamily="18" charset="0"/>
                              </a:rPr>
                            </m:ctrlPr>
                          </m:accPr>
                          <m:e>
                            <m:r>
                              <a:rPr lang="en-US" sz="4000" i="1">
                                <a:solidFill>
                                  <a:srgbClr val="FF0000"/>
                                </a:solidFill>
                                <a:latin typeface="Cambria Math" panose="02040503050406030204" pitchFamily="18" charset="0"/>
                              </a:rPr>
                              <m:t>𝑡</m:t>
                            </m:r>
                          </m:e>
                        </m:acc>
                      </m:den>
                    </m:f>
                    <m:f>
                      <m:fPr>
                        <m:ctrlPr>
                          <a:rPr lang="en-US" sz="4000" i="1">
                            <a:latin typeface="Cambria Math" panose="02040503050406030204" pitchFamily="18" charset="0"/>
                          </a:rPr>
                        </m:ctrlPr>
                      </m:fPr>
                      <m:num>
                        <m:r>
                          <a:rPr lang="en-US" sz="4000" i="1">
                            <a:latin typeface="Cambria Math" panose="02040503050406030204" pitchFamily="18" charset="0"/>
                          </a:rPr>
                          <m:t>𝜕</m:t>
                        </m:r>
                        <m:acc>
                          <m:accPr>
                            <m:chr m:val="⃗"/>
                            <m:ctrlPr>
                              <a:rPr lang="en-US" sz="4000" i="1">
                                <a:solidFill>
                                  <a:srgbClr val="7030A0"/>
                                </a:solidFill>
                                <a:latin typeface="Cambria Math" panose="02040503050406030204" pitchFamily="18" charset="0"/>
                              </a:rPr>
                            </m:ctrlPr>
                          </m:accPr>
                          <m:e>
                            <m:r>
                              <a:rPr lang="en-US" sz="4000" i="1">
                                <a:solidFill>
                                  <a:srgbClr val="7030A0"/>
                                </a:solidFill>
                                <a:latin typeface="Cambria Math" panose="02040503050406030204" pitchFamily="18" charset="0"/>
                              </a:rPr>
                              <m:t>𝑆</m:t>
                            </m:r>
                          </m:e>
                        </m:acc>
                      </m:num>
                      <m:den>
                        <m:r>
                          <a:rPr lang="en-US" sz="4000" i="1">
                            <a:latin typeface="Cambria Math" panose="02040503050406030204" pitchFamily="18" charset="0"/>
                          </a:rPr>
                          <m:t>𝜕</m:t>
                        </m:r>
                        <m:r>
                          <a:rPr lang="en-US" sz="4000" i="1">
                            <a:solidFill>
                              <a:srgbClr val="0070C0"/>
                            </a:solidFill>
                            <a:latin typeface="Cambria Math" panose="02040503050406030204" pitchFamily="18" charset="0"/>
                          </a:rPr>
                          <m:t>𝑥</m:t>
                        </m:r>
                      </m:den>
                    </m:f>
                  </m:oMath>
                </a14:m>
                <a:r>
                  <a:rPr lang="en-CA" sz="4000" dirty="0"/>
                  <a:t> </a:t>
                </a:r>
              </a:p>
              <a:p>
                <a14:m>
                  <m:oMath xmlns:m="http://schemas.openxmlformats.org/officeDocument/2006/math">
                    <m:r>
                      <a:rPr lang="en-US" sz="4000" b="0" i="1" smtClean="0">
                        <a:latin typeface="Cambria Math" panose="02040503050406030204" pitchFamily="18" charset="0"/>
                      </a:rPr>
                      <m:t> </m:t>
                    </m:r>
                    <m:f>
                      <m:fPr>
                        <m:ctrlPr>
                          <a:rPr lang="en-US" sz="4000" i="1" smtClean="0">
                            <a:latin typeface="Cambria Math" panose="02040503050406030204" pitchFamily="18" charset="0"/>
                          </a:rPr>
                        </m:ctrlPr>
                      </m:fPr>
                      <m:num>
                        <m:r>
                          <a:rPr lang="en-US" sz="4000" i="1">
                            <a:latin typeface="Cambria Math" panose="02040503050406030204" pitchFamily="18" charset="0"/>
                          </a:rPr>
                          <m:t>𝜕</m:t>
                        </m:r>
                        <m:acc>
                          <m:accPr>
                            <m:chr m:val="⃗"/>
                            <m:ctrlPr>
                              <a:rPr lang="en-US" sz="4000" i="1">
                                <a:solidFill>
                                  <a:srgbClr val="7030A0"/>
                                </a:solidFill>
                                <a:latin typeface="Cambria Math" panose="02040503050406030204" pitchFamily="18" charset="0"/>
                              </a:rPr>
                            </m:ctrlPr>
                          </m:accPr>
                          <m:e>
                            <m:r>
                              <a:rPr lang="en-US" sz="4000" i="1">
                                <a:solidFill>
                                  <a:srgbClr val="7030A0"/>
                                </a:solidFill>
                                <a:latin typeface="Cambria Math" panose="02040503050406030204" pitchFamily="18" charset="0"/>
                              </a:rPr>
                              <m:t>𝑆</m:t>
                            </m:r>
                          </m:e>
                        </m:acc>
                      </m:num>
                      <m:den>
                        <m:r>
                          <a:rPr lang="en-US" sz="4000" i="1">
                            <a:latin typeface="Cambria Math" panose="02040503050406030204" pitchFamily="18" charset="0"/>
                          </a:rPr>
                          <m:t>𝜕</m:t>
                        </m:r>
                        <m:acc>
                          <m:accPr>
                            <m:chr m:val="̃"/>
                            <m:ctrlPr>
                              <a:rPr lang="en-US" sz="4000" i="1">
                                <a:solidFill>
                                  <a:srgbClr val="FF0000"/>
                                </a:solidFill>
                                <a:latin typeface="Cambria Math" panose="02040503050406030204" pitchFamily="18" charset="0"/>
                              </a:rPr>
                            </m:ctrlPr>
                          </m:accPr>
                          <m:e>
                            <m:r>
                              <a:rPr lang="en-US" sz="4000" i="1">
                                <a:solidFill>
                                  <a:srgbClr val="FF0000"/>
                                </a:solidFill>
                                <a:latin typeface="Cambria Math" panose="02040503050406030204" pitchFamily="18" charset="0"/>
                              </a:rPr>
                              <m:t>𝑥</m:t>
                            </m:r>
                          </m:e>
                        </m:acc>
                      </m:den>
                    </m:f>
                    <m:r>
                      <a:rPr lang="en-US" sz="4000" b="0" i="1" smtClean="0">
                        <a:solidFill>
                          <a:srgbClr val="FF0000"/>
                        </a:solidFill>
                        <a:latin typeface="Cambria Math" panose="02040503050406030204" pitchFamily="18" charset="0"/>
                      </a:rPr>
                      <m:t> </m:t>
                    </m:r>
                    <m:r>
                      <a:rPr lang="en-US" sz="4000" i="1">
                        <a:latin typeface="Cambria Math" panose="02040503050406030204" pitchFamily="18" charset="0"/>
                      </a:rPr>
                      <m:t>=</m:t>
                    </m:r>
                    <m:f>
                      <m:fPr>
                        <m:ctrlPr>
                          <a:rPr lang="en-US" sz="4000" i="1">
                            <a:latin typeface="Cambria Math" panose="02040503050406030204" pitchFamily="18" charset="0"/>
                          </a:rPr>
                        </m:ctrlPr>
                      </m:fPr>
                      <m:num>
                        <m:r>
                          <a:rPr lang="en-US" sz="4000" i="1">
                            <a:latin typeface="Cambria Math" panose="02040503050406030204" pitchFamily="18" charset="0"/>
                          </a:rPr>
                          <m:t>𝜕</m:t>
                        </m:r>
                        <m:r>
                          <a:rPr lang="en-US" sz="4000" i="1">
                            <a:latin typeface="Cambria Math" panose="02040503050406030204" pitchFamily="18" charset="0"/>
                          </a:rPr>
                          <m:t> </m:t>
                        </m:r>
                        <m:r>
                          <a:rPr lang="en-US" sz="4000" i="1">
                            <a:latin typeface="Cambria Math" panose="02040503050406030204" pitchFamily="18" charset="0"/>
                          </a:rPr>
                          <m:t>𝑐𝑡</m:t>
                        </m:r>
                      </m:num>
                      <m:den>
                        <m:r>
                          <a:rPr lang="en-US" sz="4000" i="1">
                            <a:latin typeface="Cambria Math" panose="02040503050406030204" pitchFamily="18" charset="0"/>
                          </a:rPr>
                          <m:t>𝜕</m:t>
                        </m:r>
                        <m:acc>
                          <m:accPr>
                            <m:chr m:val="̃"/>
                            <m:ctrlPr>
                              <a:rPr lang="en-US" sz="4000" i="1">
                                <a:solidFill>
                                  <a:srgbClr val="FF0000"/>
                                </a:solidFill>
                                <a:latin typeface="Cambria Math" panose="02040503050406030204" pitchFamily="18" charset="0"/>
                              </a:rPr>
                            </m:ctrlPr>
                          </m:accPr>
                          <m:e>
                            <m:r>
                              <a:rPr lang="en-US" sz="4000" i="1">
                                <a:solidFill>
                                  <a:srgbClr val="FF0000"/>
                                </a:solidFill>
                                <a:latin typeface="Cambria Math" panose="02040503050406030204" pitchFamily="18" charset="0"/>
                              </a:rPr>
                              <m:t>𝑥</m:t>
                            </m:r>
                          </m:e>
                        </m:acc>
                      </m:den>
                    </m:f>
                    <m:r>
                      <a:rPr lang="en-US" sz="4000" b="0" i="1" smtClean="0">
                        <a:solidFill>
                          <a:srgbClr val="FF0000"/>
                        </a:solidFill>
                        <a:latin typeface="Cambria Math" panose="02040503050406030204" pitchFamily="18" charset="0"/>
                      </a:rPr>
                      <m:t> </m:t>
                    </m:r>
                    <m:f>
                      <m:fPr>
                        <m:ctrlPr>
                          <a:rPr lang="en-US" sz="4000" i="1">
                            <a:latin typeface="Cambria Math" panose="02040503050406030204" pitchFamily="18" charset="0"/>
                          </a:rPr>
                        </m:ctrlPr>
                      </m:fPr>
                      <m:num>
                        <m:r>
                          <a:rPr lang="en-US" sz="4000" i="1">
                            <a:latin typeface="Cambria Math" panose="02040503050406030204" pitchFamily="18" charset="0"/>
                          </a:rPr>
                          <m:t>𝜕</m:t>
                        </m:r>
                        <m:acc>
                          <m:accPr>
                            <m:chr m:val="⃗"/>
                            <m:ctrlPr>
                              <a:rPr lang="en-US" sz="4000" i="1">
                                <a:solidFill>
                                  <a:srgbClr val="7030A0"/>
                                </a:solidFill>
                                <a:latin typeface="Cambria Math" panose="02040503050406030204" pitchFamily="18" charset="0"/>
                              </a:rPr>
                            </m:ctrlPr>
                          </m:accPr>
                          <m:e>
                            <m:r>
                              <a:rPr lang="en-US" sz="4000" i="1">
                                <a:solidFill>
                                  <a:srgbClr val="7030A0"/>
                                </a:solidFill>
                                <a:latin typeface="Cambria Math" panose="02040503050406030204" pitchFamily="18" charset="0"/>
                              </a:rPr>
                              <m:t>𝑆</m:t>
                            </m:r>
                          </m:e>
                        </m:acc>
                      </m:num>
                      <m:den>
                        <m:r>
                          <a:rPr lang="en-US" sz="4000" i="1">
                            <a:latin typeface="Cambria Math" panose="02040503050406030204" pitchFamily="18" charset="0"/>
                          </a:rPr>
                          <m:t>𝜕</m:t>
                        </m:r>
                        <m:r>
                          <a:rPr lang="en-US" sz="4000" i="1">
                            <a:latin typeface="Cambria Math" panose="02040503050406030204" pitchFamily="18" charset="0"/>
                          </a:rPr>
                          <m:t> </m:t>
                        </m:r>
                        <m:r>
                          <a:rPr lang="en-US" sz="4000" i="1">
                            <a:latin typeface="Cambria Math" panose="02040503050406030204" pitchFamily="18" charset="0"/>
                          </a:rPr>
                          <m:t>𝑐𝑡</m:t>
                        </m:r>
                      </m:den>
                    </m:f>
                    <m:r>
                      <a:rPr lang="en-US" sz="4000" i="1">
                        <a:latin typeface="Cambria Math" panose="02040503050406030204" pitchFamily="18" charset="0"/>
                      </a:rPr>
                      <m:t>+</m:t>
                    </m:r>
                    <m:r>
                      <a:rPr lang="en-US" sz="4000" b="0" i="1" smtClean="0">
                        <a:latin typeface="Cambria Math" panose="02040503050406030204" pitchFamily="18" charset="0"/>
                      </a:rPr>
                      <m:t> </m:t>
                    </m:r>
                    <m:f>
                      <m:fPr>
                        <m:ctrlPr>
                          <a:rPr lang="en-US" sz="4000" i="1">
                            <a:latin typeface="Cambria Math" panose="02040503050406030204" pitchFamily="18" charset="0"/>
                          </a:rPr>
                        </m:ctrlPr>
                      </m:fPr>
                      <m:num>
                        <m:r>
                          <a:rPr lang="en-US" sz="4000" i="1">
                            <a:latin typeface="Cambria Math" panose="02040503050406030204" pitchFamily="18" charset="0"/>
                          </a:rPr>
                          <m:t>𝜕</m:t>
                        </m:r>
                        <m:r>
                          <a:rPr lang="en-US" sz="4000" i="1">
                            <a:solidFill>
                              <a:srgbClr val="0070C0"/>
                            </a:solidFill>
                            <a:latin typeface="Cambria Math" panose="02040503050406030204" pitchFamily="18" charset="0"/>
                          </a:rPr>
                          <m:t>𝑥</m:t>
                        </m:r>
                      </m:num>
                      <m:den>
                        <m:r>
                          <a:rPr lang="en-US" sz="4000" i="1">
                            <a:latin typeface="Cambria Math" panose="02040503050406030204" pitchFamily="18" charset="0"/>
                          </a:rPr>
                          <m:t>𝜕</m:t>
                        </m:r>
                        <m:acc>
                          <m:accPr>
                            <m:chr m:val="̃"/>
                            <m:ctrlPr>
                              <a:rPr lang="en-US" sz="4000" i="1">
                                <a:solidFill>
                                  <a:srgbClr val="FF0000"/>
                                </a:solidFill>
                                <a:latin typeface="Cambria Math" panose="02040503050406030204" pitchFamily="18" charset="0"/>
                              </a:rPr>
                            </m:ctrlPr>
                          </m:accPr>
                          <m:e>
                            <m:r>
                              <a:rPr lang="en-US" sz="4000" i="1">
                                <a:solidFill>
                                  <a:srgbClr val="FF0000"/>
                                </a:solidFill>
                                <a:latin typeface="Cambria Math" panose="02040503050406030204" pitchFamily="18" charset="0"/>
                              </a:rPr>
                              <m:t>𝑥</m:t>
                            </m:r>
                          </m:e>
                        </m:acc>
                      </m:den>
                    </m:f>
                    <m:r>
                      <a:rPr lang="en-US" sz="4000" b="0" i="1" smtClean="0">
                        <a:solidFill>
                          <a:srgbClr val="FF0000"/>
                        </a:solidFill>
                        <a:latin typeface="Cambria Math" panose="02040503050406030204" pitchFamily="18" charset="0"/>
                      </a:rPr>
                      <m:t> </m:t>
                    </m:r>
                    <m:f>
                      <m:fPr>
                        <m:ctrlPr>
                          <a:rPr lang="en-US" sz="4000" i="1">
                            <a:latin typeface="Cambria Math" panose="02040503050406030204" pitchFamily="18" charset="0"/>
                          </a:rPr>
                        </m:ctrlPr>
                      </m:fPr>
                      <m:num>
                        <m:r>
                          <a:rPr lang="en-US" sz="4000" i="1">
                            <a:latin typeface="Cambria Math" panose="02040503050406030204" pitchFamily="18" charset="0"/>
                          </a:rPr>
                          <m:t>𝜕</m:t>
                        </m:r>
                        <m:acc>
                          <m:accPr>
                            <m:chr m:val="⃗"/>
                            <m:ctrlPr>
                              <a:rPr lang="en-US" sz="4000" i="1">
                                <a:solidFill>
                                  <a:srgbClr val="7030A0"/>
                                </a:solidFill>
                                <a:latin typeface="Cambria Math" panose="02040503050406030204" pitchFamily="18" charset="0"/>
                              </a:rPr>
                            </m:ctrlPr>
                          </m:accPr>
                          <m:e>
                            <m:r>
                              <a:rPr lang="en-US" sz="4000" i="1">
                                <a:solidFill>
                                  <a:srgbClr val="7030A0"/>
                                </a:solidFill>
                                <a:latin typeface="Cambria Math" panose="02040503050406030204" pitchFamily="18" charset="0"/>
                              </a:rPr>
                              <m:t>𝑆</m:t>
                            </m:r>
                          </m:e>
                        </m:acc>
                      </m:num>
                      <m:den>
                        <m:r>
                          <a:rPr lang="en-US" sz="4000" i="1">
                            <a:latin typeface="Cambria Math" panose="02040503050406030204" pitchFamily="18" charset="0"/>
                          </a:rPr>
                          <m:t>𝜕</m:t>
                        </m:r>
                        <m:r>
                          <a:rPr lang="en-US" sz="4000" i="1">
                            <a:solidFill>
                              <a:srgbClr val="0070C0"/>
                            </a:solidFill>
                            <a:latin typeface="Cambria Math" panose="02040503050406030204" pitchFamily="18" charset="0"/>
                          </a:rPr>
                          <m:t>𝑥</m:t>
                        </m:r>
                      </m:den>
                    </m:f>
                  </m:oMath>
                </a14:m>
                <a:r>
                  <a:rPr lang="en-CA" sz="4000" dirty="0"/>
                  <a:t> </a:t>
                </a:r>
              </a:p>
            </p:txBody>
          </p:sp>
        </mc:Choice>
        <mc:Fallback xmlns="">
          <p:sp>
            <p:nvSpPr>
              <p:cNvPr id="2" name="TextBox 1">
                <a:extLst>
                  <a:ext uri="{FF2B5EF4-FFF2-40B4-BE49-F238E27FC236}">
                    <a16:creationId xmlns:a16="http://schemas.microsoft.com/office/drawing/2014/main" id="{9EE448F8-4BE5-4CDC-A2C3-716BFFCDEC51}"/>
                  </a:ext>
                </a:extLst>
              </p:cNvPr>
              <p:cNvSpPr txBox="1">
                <a:spLocks noRot="1" noChangeAspect="1" noMove="1" noResize="1" noEditPoints="1" noAdjustHandles="1" noChangeArrowheads="1" noChangeShapeType="1" noTextEdit="1"/>
              </p:cNvSpPr>
              <p:nvPr/>
            </p:nvSpPr>
            <p:spPr>
              <a:xfrm>
                <a:off x="678658" y="834337"/>
                <a:ext cx="5112028" cy="2080313"/>
              </a:xfrm>
              <a:prstGeom prst="rect">
                <a:avLst/>
              </a:prstGeom>
              <a:blipFill>
                <a:blip r:embed="rId3"/>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A98365E5-7293-4C57-9282-A387EB3DA544}"/>
                  </a:ext>
                </a:extLst>
              </p:cNvPr>
              <p:cNvSpPr txBox="1"/>
              <p:nvPr/>
            </p:nvSpPr>
            <p:spPr>
              <a:xfrm>
                <a:off x="6819900" y="982903"/>
                <a:ext cx="5048250" cy="1931747"/>
              </a:xfrm>
              <a:prstGeom prst="rect">
                <a:avLst/>
              </a:prstGeom>
              <a:noFill/>
            </p:spPr>
            <p:txBody>
              <a:bodyPr wrap="square">
                <a:spAutoFit/>
              </a:bodyPr>
              <a:lstStyle/>
              <a:p>
                <a:pPr algn="r"/>
                <a14:m>
                  <m:oMath xmlns:m="http://schemas.openxmlformats.org/officeDocument/2006/math">
                    <m:f>
                      <m:fPr>
                        <m:ctrlPr>
                          <a:rPr lang="en-US" sz="4000" i="1" smtClean="0">
                            <a:latin typeface="Cambria Math" panose="02040503050406030204" pitchFamily="18" charset="0"/>
                          </a:rPr>
                        </m:ctrlPr>
                      </m:fPr>
                      <m:num>
                        <m:r>
                          <a:rPr lang="en-US" sz="4000" i="1">
                            <a:latin typeface="Cambria Math" panose="02040503050406030204" pitchFamily="18" charset="0"/>
                          </a:rPr>
                          <m:t>𝜕</m:t>
                        </m:r>
                        <m:r>
                          <a:rPr lang="en-US" sz="4000" i="1">
                            <a:latin typeface="Cambria Math" panose="02040503050406030204" pitchFamily="18" charset="0"/>
                          </a:rPr>
                          <m:t> </m:t>
                        </m:r>
                        <m:r>
                          <a:rPr lang="en-US" sz="4000" i="1">
                            <a:latin typeface="Cambria Math" panose="02040503050406030204" pitchFamily="18" charset="0"/>
                          </a:rPr>
                          <m:t>𝑐</m:t>
                        </m:r>
                        <m:acc>
                          <m:accPr>
                            <m:chr m:val="̃"/>
                            <m:ctrlPr>
                              <a:rPr lang="en-US" sz="4000" i="1">
                                <a:solidFill>
                                  <a:srgbClr val="FF0000"/>
                                </a:solidFill>
                                <a:latin typeface="Cambria Math" panose="02040503050406030204" pitchFamily="18" charset="0"/>
                              </a:rPr>
                            </m:ctrlPr>
                          </m:accPr>
                          <m:e>
                            <m:r>
                              <a:rPr lang="en-US" sz="4000" i="1">
                                <a:solidFill>
                                  <a:srgbClr val="FF0000"/>
                                </a:solidFill>
                                <a:latin typeface="Cambria Math" panose="02040503050406030204" pitchFamily="18" charset="0"/>
                              </a:rPr>
                              <m:t>𝑡</m:t>
                            </m:r>
                          </m:e>
                        </m:acc>
                      </m:num>
                      <m:den>
                        <m:r>
                          <a:rPr lang="en-US" sz="4000" i="1">
                            <a:latin typeface="Cambria Math" panose="02040503050406030204" pitchFamily="18" charset="0"/>
                          </a:rPr>
                          <m:t>𝜕</m:t>
                        </m:r>
                        <m:r>
                          <a:rPr lang="en-US" sz="4000" i="1">
                            <a:latin typeface="Cambria Math" panose="02040503050406030204" pitchFamily="18" charset="0"/>
                          </a:rPr>
                          <m:t> </m:t>
                        </m:r>
                        <m:r>
                          <a:rPr lang="en-US" sz="4000" i="1">
                            <a:latin typeface="Cambria Math" panose="02040503050406030204" pitchFamily="18" charset="0"/>
                          </a:rPr>
                          <m:t>𝑐𝑡</m:t>
                        </m:r>
                      </m:den>
                    </m:f>
                    <m:f>
                      <m:fPr>
                        <m:ctrlPr>
                          <a:rPr lang="en-US" sz="4000" i="1">
                            <a:latin typeface="Cambria Math" panose="02040503050406030204" pitchFamily="18" charset="0"/>
                          </a:rPr>
                        </m:ctrlPr>
                      </m:fPr>
                      <m:num>
                        <m:r>
                          <a:rPr lang="en-US" sz="4000" i="1">
                            <a:latin typeface="Cambria Math" panose="02040503050406030204" pitchFamily="18" charset="0"/>
                          </a:rPr>
                          <m:t>𝑑</m:t>
                        </m:r>
                        <m:r>
                          <a:rPr lang="en-US" sz="4000" i="1">
                            <a:solidFill>
                              <a:srgbClr val="7030A0"/>
                            </a:solidFill>
                            <a:latin typeface="Cambria Math" panose="02040503050406030204" pitchFamily="18" charset="0"/>
                          </a:rPr>
                          <m:t> </m:t>
                        </m:r>
                        <m:r>
                          <a:rPr lang="en-US" sz="4000" i="1">
                            <a:latin typeface="Cambria Math" panose="02040503050406030204" pitchFamily="18" charset="0"/>
                          </a:rPr>
                          <m:t>𝑐</m:t>
                        </m:r>
                        <m:r>
                          <a:rPr lang="en-US" sz="4000" i="1">
                            <a:solidFill>
                              <a:srgbClr val="0070C0"/>
                            </a:solidFill>
                            <a:latin typeface="Cambria Math" panose="02040503050406030204" pitchFamily="18" charset="0"/>
                          </a:rPr>
                          <m:t>𝑡</m:t>
                        </m:r>
                      </m:num>
                      <m:den>
                        <m:r>
                          <a:rPr lang="en-US" sz="4000" i="1">
                            <a:latin typeface="Cambria Math" panose="02040503050406030204" pitchFamily="18" charset="0"/>
                          </a:rPr>
                          <m:t>𝑑</m:t>
                        </m:r>
                        <m:r>
                          <a:rPr lang="en-US" sz="4000" i="1">
                            <a:solidFill>
                              <a:srgbClr val="FFC000"/>
                            </a:solidFill>
                            <a:latin typeface="Cambria Math" panose="02040503050406030204" pitchFamily="18" charset="0"/>
                          </a:rPr>
                          <m:t>𝜏</m:t>
                        </m:r>
                      </m:den>
                    </m:f>
                    <m:r>
                      <a:rPr lang="en-US" sz="4000" i="1">
                        <a:latin typeface="Cambria Math" panose="02040503050406030204" pitchFamily="18" charset="0"/>
                      </a:rPr>
                      <m:t>+</m:t>
                    </m:r>
                    <m:f>
                      <m:fPr>
                        <m:ctrlPr>
                          <a:rPr lang="en-US" sz="4000" i="1">
                            <a:latin typeface="Cambria Math" panose="02040503050406030204" pitchFamily="18" charset="0"/>
                          </a:rPr>
                        </m:ctrlPr>
                      </m:fPr>
                      <m:num>
                        <m:r>
                          <a:rPr lang="en-US" sz="4000" i="1">
                            <a:latin typeface="Cambria Math" panose="02040503050406030204" pitchFamily="18" charset="0"/>
                          </a:rPr>
                          <m:t>𝜕</m:t>
                        </m:r>
                        <m:r>
                          <a:rPr lang="en-US" sz="4000" b="0" i="1" smtClean="0">
                            <a:latin typeface="Cambria Math" panose="02040503050406030204" pitchFamily="18" charset="0"/>
                          </a:rPr>
                          <m:t> </m:t>
                        </m:r>
                        <m:r>
                          <a:rPr lang="en-US" sz="4000" i="1">
                            <a:latin typeface="Cambria Math" panose="02040503050406030204" pitchFamily="18" charset="0"/>
                          </a:rPr>
                          <m:t>𝑐</m:t>
                        </m:r>
                        <m:acc>
                          <m:accPr>
                            <m:chr m:val="̃"/>
                            <m:ctrlPr>
                              <a:rPr lang="en-US" sz="4000" i="1">
                                <a:solidFill>
                                  <a:srgbClr val="FF0000"/>
                                </a:solidFill>
                                <a:latin typeface="Cambria Math" panose="02040503050406030204" pitchFamily="18" charset="0"/>
                              </a:rPr>
                            </m:ctrlPr>
                          </m:accPr>
                          <m:e>
                            <m:r>
                              <a:rPr lang="en-US" sz="4000" i="1">
                                <a:solidFill>
                                  <a:srgbClr val="FF0000"/>
                                </a:solidFill>
                                <a:latin typeface="Cambria Math" panose="02040503050406030204" pitchFamily="18" charset="0"/>
                              </a:rPr>
                              <m:t>𝑡</m:t>
                            </m:r>
                          </m:e>
                        </m:acc>
                      </m:num>
                      <m:den>
                        <m:r>
                          <a:rPr lang="en-US" sz="4000" i="1">
                            <a:latin typeface="Cambria Math" panose="02040503050406030204" pitchFamily="18" charset="0"/>
                          </a:rPr>
                          <m:t>𝜕</m:t>
                        </m:r>
                        <m:r>
                          <a:rPr lang="en-US" sz="4000" i="1">
                            <a:solidFill>
                              <a:srgbClr val="0070C0"/>
                            </a:solidFill>
                            <a:latin typeface="Cambria Math" panose="02040503050406030204" pitchFamily="18" charset="0"/>
                          </a:rPr>
                          <m:t>𝑥</m:t>
                        </m:r>
                      </m:den>
                    </m:f>
                    <m:f>
                      <m:fPr>
                        <m:ctrlPr>
                          <a:rPr lang="en-US" sz="4000" i="1">
                            <a:latin typeface="Cambria Math" panose="02040503050406030204" pitchFamily="18" charset="0"/>
                          </a:rPr>
                        </m:ctrlPr>
                      </m:fPr>
                      <m:num>
                        <m:r>
                          <a:rPr lang="en-US" sz="4000" i="1">
                            <a:latin typeface="Cambria Math" panose="02040503050406030204" pitchFamily="18" charset="0"/>
                          </a:rPr>
                          <m:t>𝑑</m:t>
                        </m:r>
                        <m:r>
                          <a:rPr lang="en-US" sz="4000" i="1">
                            <a:solidFill>
                              <a:srgbClr val="0070C0"/>
                            </a:solidFill>
                            <a:latin typeface="Cambria Math" panose="02040503050406030204" pitchFamily="18" charset="0"/>
                          </a:rPr>
                          <m:t>𝑥</m:t>
                        </m:r>
                      </m:num>
                      <m:den>
                        <m:r>
                          <a:rPr lang="en-US" sz="4000" i="1">
                            <a:latin typeface="Cambria Math" panose="02040503050406030204" pitchFamily="18" charset="0"/>
                          </a:rPr>
                          <m:t>𝑑</m:t>
                        </m:r>
                        <m:r>
                          <a:rPr lang="en-US" sz="4000" i="1">
                            <a:solidFill>
                              <a:srgbClr val="FFC000"/>
                            </a:solidFill>
                            <a:latin typeface="Cambria Math" panose="02040503050406030204" pitchFamily="18" charset="0"/>
                          </a:rPr>
                          <m:t>𝜏</m:t>
                        </m:r>
                      </m:den>
                    </m:f>
                    <m:r>
                      <a:rPr lang="en-US" sz="4000" i="1">
                        <a:latin typeface="Cambria Math" panose="02040503050406030204" pitchFamily="18" charset="0"/>
                      </a:rPr>
                      <m:t>=</m:t>
                    </m:r>
                    <m:f>
                      <m:fPr>
                        <m:ctrlPr>
                          <a:rPr lang="en-US" sz="4000" i="1">
                            <a:latin typeface="Cambria Math" panose="02040503050406030204" pitchFamily="18" charset="0"/>
                          </a:rPr>
                        </m:ctrlPr>
                      </m:fPr>
                      <m:num>
                        <m:r>
                          <a:rPr lang="en-US" sz="4000" i="1">
                            <a:latin typeface="Cambria Math" panose="02040503050406030204" pitchFamily="18" charset="0"/>
                          </a:rPr>
                          <m:t>𝑑</m:t>
                        </m:r>
                        <m:r>
                          <a:rPr lang="en-US" sz="4000" b="0" i="1" smtClean="0">
                            <a:latin typeface="Cambria Math" panose="02040503050406030204" pitchFamily="18" charset="0"/>
                          </a:rPr>
                          <m:t> </m:t>
                        </m:r>
                        <m:r>
                          <a:rPr lang="en-US" sz="4000" i="1">
                            <a:latin typeface="Cambria Math" panose="02040503050406030204" pitchFamily="18" charset="0"/>
                          </a:rPr>
                          <m:t>𝑐</m:t>
                        </m:r>
                        <m:acc>
                          <m:accPr>
                            <m:chr m:val="̃"/>
                            <m:ctrlPr>
                              <a:rPr lang="en-US" sz="4000" i="1">
                                <a:solidFill>
                                  <a:srgbClr val="FF0000"/>
                                </a:solidFill>
                                <a:latin typeface="Cambria Math" panose="02040503050406030204" pitchFamily="18" charset="0"/>
                              </a:rPr>
                            </m:ctrlPr>
                          </m:accPr>
                          <m:e>
                            <m:r>
                              <a:rPr lang="en-US" sz="4000" i="1">
                                <a:solidFill>
                                  <a:srgbClr val="FF0000"/>
                                </a:solidFill>
                                <a:latin typeface="Cambria Math" panose="02040503050406030204" pitchFamily="18" charset="0"/>
                              </a:rPr>
                              <m:t>𝑡</m:t>
                            </m:r>
                          </m:e>
                        </m:acc>
                      </m:num>
                      <m:den>
                        <m:r>
                          <a:rPr lang="en-US" sz="4000" i="1">
                            <a:latin typeface="Cambria Math" panose="02040503050406030204" pitchFamily="18" charset="0"/>
                          </a:rPr>
                          <m:t>𝑑</m:t>
                        </m:r>
                        <m:r>
                          <a:rPr lang="en-US" sz="4000" i="1">
                            <a:solidFill>
                              <a:srgbClr val="FFC000"/>
                            </a:solidFill>
                            <a:latin typeface="Cambria Math" panose="02040503050406030204" pitchFamily="18" charset="0"/>
                          </a:rPr>
                          <m:t>𝜏</m:t>
                        </m:r>
                      </m:den>
                    </m:f>
                  </m:oMath>
                </a14:m>
                <a:r>
                  <a:rPr lang="en-CA" sz="4000" dirty="0"/>
                  <a:t> </a:t>
                </a:r>
              </a:p>
              <a:p>
                <a:pPr algn="r"/>
                <a14:m>
                  <m:oMath xmlns:m="http://schemas.openxmlformats.org/officeDocument/2006/math">
                    <m:f>
                      <m:fPr>
                        <m:ctrlPr>
                          <a:rPr lang="en-US" sz="4000" i="1">
                            <a:latin typeface="Cambria Math" panose="02040503050406030204" pitchFamily="18" charset="0"/>
                          </a:rPr>
                        </m:ctrlPr>
                      </m:fPr>
                      <m:num>
                        <m:r>
                          <a:rPr lang="en-US" sz="4000" i="1">
                            <a:latin typeface="Cambria Math" panose="02040503050406030204" pitchFamily="18" charset="0"/>
                          </a:rPr>
                          <m:t>𝜕</m:t>
                        </m:r>
                        <m:acc>
                          <m:accPr>
                            <m:chr m:val="̃"/>
                            <m:ctrlPr>
                              <a:rPr lang="en-US" sz="4000" i="1">
                                <a:solidFill>
                                  <a:srgbClr val="FF0000"/>
                                </a:solidFill>
                                <a:latin typeface="Cambria Math" panose="02040503050406030204" pitchFamily="18" charset="0"/>
                              </a:rPr>
                            </m:ctrlPr>
                          </m:accPr>
                          <m:e>
                            <m:r>
                              <a:rPr lang="en-US" sz="4000" i="1">
                                <a:solidFill>
                                  <a:srgbClr val="FF0000"/>
                                </a:solidFill>
                                <a:latin typeface="Cambria Math" panose="02040503050406030204" pitchFamily="18" charset="0"/>
                              </a:rPr>
                              <m:t>𝑥</m:t>
                            </m:r>
                          </m:e>
                        </m:acc>
                      </m:num>
                      <m:den>
                        <m:r>
                          <a:rPr lang="en-US" sz="4000" i="1">
                            <a:latin typeface="Cambria Math" panose="02040503050406030204" pitchFamily="18" charset="0"/>
                          </a:rPr>
                          <m:t>𝜕</m:t>
                        </m:r>
                        <m:r>
                          <a:rPr lang="en-US" sz="4000" b="0" i="1" smtClean="0">
                            <a:latin typeface="Cambria Math" panose="02040503050406030204" pitchFamily="18" charset="0"/>
                          </a:rPr>
                          <m:t> </m:t>
                        </m:r>
                        <m:r>
                          <a:rPr lang="en-US" sz="4000" i="1">
                            <a:latin typeface="Cambria Math" panose="02040503050406030204" pitchFamily="18" charset="0"/>
                          </a:rPr>
                          <m:t>𝑐</m:t>
                        </m:r>
                        <m:r>
                          <a:rPr lang="en-US" sz="4000" i="1">
                            <a:solidFill>
                              <a:srgbClr val="0070C0"/>
                            </a:solidFill>
                            <a:latin typeface="Cambria Math" panose="02040503050406030204" pitchFamily="18" charset="0"/>
                          </a:rPr>
                          <m:t>𝑡</m:t>
                        </m:r>
                      </m:den>
                    </m:f>
                    <m:f>
                      <m:fPr>
                        <m:ctrlPr>
                          <a:rPr lang="en-US" sz="4000" i="1">
                            <a:latin typeface="Cambria Math" panose="02040503050406030204" pitchFamily="18" charset="0"/>
                          </a:rPr>
                        </m:ctrlPr>
                      </m:fPr>
                      <m:num>
                        <m:r>
                          <a:rPr lang="en-US" sz="4000" i="1">
                            <a:latin typeface="Cambria Math" panose="02040503050406030204" pitchFamily="18" charset="0"/>
                          </a:rPr>
                          <m:t>𝑑</m:t>
                        </m:r>
                        <m:r>
                          <a:rPr lang="en-US" sz="4000" i="1">
                            <a:solidFill>
                              <a:srgbClr val="7030A0"/>
                            </a:solidFill>
                            <a:latin typeface="Cambria Math" panose="02040503050406030204" pitchFamily="18" charset="0"/>
                          </a:rPr>
                          <m:t> </m:t>
                        </m:r>
                        <m:r>
                          <a:rPr lang="en-US" sz="4000" i="1">
                            <a:latin typeface="Cambria Math" panose="02040503050406030204" pitchFamily="18" charset="0"/>
                          </a:rPr>
                          <m:t>𝑐</m:t>
                        </m:r>
                        <m:r>
                          <a:rPr lang="en-US" sz="4000" i="1">
                            <a:solidFill>
                              <a:srgbClr val="0070C0"/>
                            </a:solidFill>
                            <a:latin typeface="Cambria Math" panose="02040503050406030204" pitchFamily="18" charset="0"/>
                          </a:rPr>
                          <m:t>𝑡</m:t>
                        </m:r>
                      </m:num>
                      <m:den>
                        <m:r>
                          <a:rPr lang="en-US" sz="4000" i="1">
                            <a:latin typeface="Cambria Math" panose="02040503050406030204" pitchFamily="18" charset="0"/>
                          </a:rPr>
                          <m:t>𝑑</m:t>
                        </m:r>
                        <m:r>
                          <a:rPr lang="en-US" sz="4000" i="1">
                            <a:solidFill>
                              <a:srgbClr val="FFC000"/>
                            </a:solidFill>
                            <a:latin typeface="Cambria Math" panose="02040503050406030204" pitchFamily="18" charset="0"/>
                          </a:rPr>
                          <m:t>𝜏</m:t>
                        </m:r>
                      </m:den>
                    </m:f>
                    <m:r>
                      <a:rPr lang="en-US" sz="4000" b="0" i="1" smtClean="0">
                        <a:solidFill>
                          <a:srgbClr val="FFC000"/>
                        </a:solidFill>
                        <a:latin typeface="Cambria Math" panose="02040503050406030204" pitchFamily="18" charset="0"/>
                      </a:rPr>
                      <m:t> </m:t>
                    </m:r>
                    <m:r>
                      <a:rPr lang="en-US" sz="4000" i="1">
                        <a:latin typeface="Cambria Math" panose="02040503050406030204" pitchFamily="18" charset="0"/>
                      </a:rPr>
                      <m:t>+</m:t>
                    </m:r>
                    <m:r>
                      <a:rPr lang="en-US" sz="4000" b="0" i="1" smtClean="0">
                        <a:latin typeface="Cambria Math" panose="02040503050406030204" pitchFamily="18" charset="0"/>
                      </a:rPr>
                      <m:t> </m:t>
                    </m:r>
                    <m:f>
                      <m:fPr>
                        <m:ctrlPr>
                          <a:rPr lang="en-US" sz="4000" i="1">
                            <a:latin typeface="Cambria Math" panose="02040503050406030204" pitchFamily="18" charset="0"/>
                          </a:rPr>
                        </m:ctrlPr>
                      </m:fPr>
                      <m:num>
                        <m:r>
                          <a:rPr lang="en-US" sz="4000" i="1">
                            <a:latin typeface="Cambria Math" panose="02040503050406030204" pitchFamily="18" charset="0"/>
                          </a:rPr>
                          <m:t>𝜕</m:t>
                        </m:r>
                        <m:acc>
                          <m:accPr>
                            <m:chr m:val="̃"/>
                            <m:ctrlPr>
                              <a:rPr lang="en-US" sz="4000" i="1">
                                <a:solidFill>
                                  <a:srgbClr val="FF0000"/>
                                </a:solidFill>
                                <a:latin typeface="Cambria Math" panose="02040503050406030204" pitchFamily="18" charset="0"/>
                              </a:rPr>
                            </m:ctrlPr>
                          </m:accPr>
                          <m:e>
                            <m:r>
                              <a:rPr lang="en-US" sz="4000" i="1">
                                <a:solidFill>
                                  <a:srgbClr val="FF0000"/>
                                </a:solidFill>
                                <a:latin typeface="Cambria Math" panose="02040503050406030204" pitchFamily="18" charset="0"/>
                              </a:rPr>
                              <m:t>𝑥</m:t>
                            </m:r>
                          </m:e>
                        </m:acc>
                      </m:num>
                      <m:den>
                        <m:r>
                          <a:rPr lang="en-US" sz="4000" i="1">
                            <a:latin typeface="Cambria Math" panose="02040503050406030204" pitchFamily="18" charset="0"/>
                          </a:rPr>
                          <m:t>𝜕</m:t>
                        </m:r>
                        <m:r>
                          <a:rPr lang="en-US" sz="4000" i="1">
                            <a:solidFill>
                              <a:srgbClr val="0070C0"/>
                            </a:solidFill>
                            <a:latin typeface="Cambria Math" panose="02040503050406030204" pitchFamily="18" charset="0"/>
                          </a:rPr>
                          <m:t>𝑥</m:t>
                        </m:r>
                      </m:den>
                    </m:f>
                    <m:f>
                      <m:fPr>
                        <m:ctrlPr>
                          <a:rPr lang="en-US" sz="4000" i="1">
                            <a:latin typeface="Cambria Math" panose="02040503050406030204" pitchFamily="18" charset="0"/>
                          </a:rPr>
                        </m:ctrlPr>
                      </m:fPr>
                      <m:num>
                        <m:r>
                          <a:rPr lang="en-US" sz="4000" i="1">
                            <a:latin typeface="Cambria Math" panose="02040503050406030204" pitchFamily="18" charset="0"/>
                          </a:rPr>
                          <m:t>𝑑</m:t>
                        </m:r>
                        <m:r>
                          <a:rPr lang="en-US" sz="4000" i="1">
                            <a:solidFill>
                              <a:srgbClr val="0070C0"/>
                            </a:solidFill>
                            <a:latin typeface="Cambria Math" panose="02040503050406030204" pitchFamily="18" charset="0"/>
                          </a:rPr>
                          <m:t>𝑥</m:t>
                        </m:r>
                      </m:num>
                      <m:den>
                        <m:r>
                          <a:rPr lang="en-US" sz="4000" i="1">
                            <a:latin typeface="Cambria Math" panose="02040503050406030204" pitchFamily="18" charset="0"/>
                          </a:rPr>
                          <m:t>𝑑</m:t>
                        </m:r>
                        <m:r>
                          <a:rPr lang="en-US" sz="4000" i="1">
                            <a:solidFill>
                              <a:srgbClr val="FFC000"/>
                            </a:solidFill>
                            <a:latin typeface="Cambria Math" panose="02040503050406030204" pitchFamily="18" charset="0"/>
                          </a:rPr>
                          <m:t>𝜏</m:t>
                        </m:r>
                      </m:den>
                    </m:f>
                    <m:r>
                      <a:rPr lang="en-US" sz="4000" i="1">
                        <a:latin typeface="Cambria Math" panose="02040503050406030204" pitchFamily="18" charset="0"/>
                      </a:rPr>
                      <m:t>=</m:t>
                    </m:r>
                    <m:r>
                      <a:rPr lang="en-US" sz="4000" b="0" i="1" smtClean="0">
                        <a:latin typeface="Cambria Math" panose="02040503050406030204" pitchFamily="18" charset="0"/>
                      </a:rPr>
                      <m:t>  </m:t>
                    </m:r>
                    <m:f>
                      <m:fPr>
                        <m:ctrlPr>
                          <a:rPr lang="en-US" sz="4000" i="1">
                            <a:latin typeface="Cambria Math" panose="02040503050406030204" pitchFamily="18" charset="0"/>
                          </a:rPr>
                        </m:ctrlPr>
                      </m:fPr>
                      <m:num>
                        <m:r>
                          <a:rPr lang="en-US" sz="4000" i="1">
                            <a:latin typeface="Cambria Math" panose="02040503050406030204" pitchFamily="18" charset="0"/>
                          </a:rPr>
                          <m:t>𝑑</m:t>
                        </m:r>
                        <m:acc>
                          <m:accPr>
                            <m:chr m:val="̃"/>
                            <m:ctrlPr>
                              <a:rPr lang="en-US" sz="4000" i="1">
                                <a:solidFill>
                                  <a:srgbClr val="FF0000"/>
                                </a:solidFill>
                                <a:latin typeface="Cambria Math" panose="02040503050406030204" pitchFamily="18" charset="0"/>
                              </a:rPr>
                            </m:ctrlPr>
                          </m:accPr>
                          <m:e>
                            <m:r>
                              <a:rPr lang="en-US" sz="4000" i="1">
                                <a:solidFill>
                                  <a:srgbClr val="FF0000"/>
                                </a:solidFill>
                                <a:latin typeface="Cambria Math" panose="02040503050406030204" pitchFamily="18" charset="0"/>
                              </a:rPr>
                              <m:t>𝑥</m:t>
                            </m:r>
                          </m:e>
                        </m:acc>
                      </m:num>
                      <m:den>
                        <m:r>
                          <a:rPr lang="en-US" sz="4000" i="1">
                            <a:latin typeface="Cambria Math" panose="02040503050406030204" pitchFamily="18" charset="0"/>
                          </a:rPr>
                          <m:t>𝑑</m:t>
                        </m:r>
                        <m:r>
                          <a:rPr lang="en-US" sz="4000" i="1">
                            <a:solidFill>
                              <a:srgbClr val="FFC000"/>
                            </a:solidFill>
                            <a:latin typeface="Cambria Math" panose="02040503050406030204" pitchFamily="18" charset="0"/>
                          </a:rPr>
                          <m:t>𝜏</m:t>
                        </m:r>
                      </m:den>
                    </m:f>
                  </m:oMath>
                </a14:m>
                <a:r>
                  <a:rPr lang="en-CA" sz="4000" dirty="0"/>
                  <a:t> </a:t>
                </a:r>
              </a:p>
            </p:txBody>
          </p:sp>
        </mc:Choice>
        <mc:Fallback xmlns="">
          <p:sp>
            <p:nvSpPr>
              <p:cNvPr id="4" name="TextBox 3">
                <a:extLst>
                  <a:ext uri="{FF2B5EF4-FFF2-40B4-BE49-F238E27FC236}">
                    <a16:creationId xmlns:a16="http://schemas.microsoft.com/office/drawing/2014/main" id="{A98365E5-7293-4C57-9282-A387EB3DA544}"/>
                  </a:ext>
                </a:extLst>
              </p:cNvPr>
              <p:cNvSpPr txBox="1">
                <a:spLocks noRot="1" noChangeAspect="1" noMove="1" noResize="1" noEditPoints="1" noAdjustHandles="1" noChangeArrowheads="1" noChangeShapeType="1" noTextEdit="1"/>
              </p:cNvSpPr>
              <p:nvPr/>
            </p:nvSpPr>
            <p:spPr>
              <a:xfrm>
                <a:off x="6819900" y="982903"/>
                <a:ext cx="5048250" cy="1931747"/>
              </a:xfrm>
              <a:prstGeom prst="rect">
                <a:avLst/>
              </a:prstGeom>
              <a:blipFill>
                <a:blip r:embed="rId4"/>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BB5B6C85-EE51-4860-A7D9-90562367E5F0}"/>
                  </a:ext>
                </a:extLst>
              </p:cNvPr>
              <p:cNvSpPr/>
              <p:nvPr/>
            </p:nvSpPr>
            <p:spPr>
              <a:xfrm>
                <a:off x="0" y="3972171"/>
                <a:ext cx="6858000" cy="2048766"/>
              </a:xfrm>
              <a:prstGeom prst="rect">
                <a:avLst/>
              </a:prstGeom>
            </p:spPr>
            <p:txBody>
              <a:bodyPr wrap="square">
                <a:spAutoFit/>
              </a:bodyPr>
              <a:lstStyle/>
              <a:p>
                <a:pPr>
                  <a:spcAft>
                    <a:spcPts val="1200"/>
                  </a:spcAft>
                </a:pPr>
                <a14:m>
                  <m:oMath xmlns:m="http://schemas.openxmlformats.org/officeDocument/2006/math">
                    <m:d>
                      <m:dPr>
                        <m:begChr m:val="["/>
                        <m:endChr m:val="]"/>
                        <m:ctrlPr>
                          <a:rPr lang="en-US" sz="3600" i="1" smtClean="0">
                            <a:latin typeface="Cambria Math" panose="02040503050406030204" pitchFamily="18" charset="0"/>
                            <a:ea typeface="Cambria Math" panose="02040503050406030204" pitchFamily="18" charset="0"/>
                          </a:rPr>
                        </m:ctrlPr>
                      </m:dPr>
                      <m:e>
                        <m:f>
                          <m:fPr>
                            <m:ctrlPr>
                              <a:rPr lang="en-US" sz="3600" i="1">
                                <a:latin typeface="Cambria Math" panose="02040503050406030204" pitchFamily="18" charset="0"/>
                              </a:rPr>
                            </m:ctrlPr>
                          </m:fPr>
                          <m:num>
                            <m:r>
                              <a:rPr lang="en-US" sz="3600" i="1">
                                <a:latin typeface="Cambria Math" panose="02040503050406030204" pitchFamily="18" charset="0"/>
                              </a:rPr>
                              <m:t>𝜕</m:t>
                            </m:r>
                            <m:acc>
                              <m:accPr>
                                <m:chr m:val="⃗"/>
                                <m:ctrlPr>
                                  <a:rPr lang="en-US" sz="3600" i="1">
                                    <a:solidFill>
                                      <a:srgbClr val="7030A0"/>
                                    </a:solidFill>
                                    <a:latin typeface="Cambria Math" panose="02040503050406030204" pitchFamily="18" charset="0"/>
                                  </a:rPr>
                                </m:ctrlPr>
                              </m:accPr>
                              <m:e>
                                <m:r>
                                  <a:rPr lang="en-US" sz="3600" i="1">
                                    <a:solidFill>
                                      <a:srgbClr val="7030A0"/>
                                    </a:solidFill>
                                    <a:latin typeface="Cambria Math" panose="02040503050406030204" pitchFamily="18" charset="0"/>
                                  </a:rPr>
                                  <m:t>𝑆</m:t>
                                </m:r>
                              </m:e>
                            </m:acc>
                          </m:num>
                          <m:den>
                            <m:r>
                              <a:rPr lang="en-US" sz="3600" i="1">
                                <a:latin typeface="Cambria Math" panose="02040503050406030204" pitchFamily="18" charset="0"/>
                              </a:rPr>
                              <m:t>𝜕</m:t>
                            </m:r>
                            <m:r>
                              <a:rPr lang="en-US" sz="3600" i="1">
                                <a:solidFill>
                                  <a:srgbClr val="FFC000"/>
                                </a:solidFill>
                                <a:latin typeface="Cambria Math" panose="02040503050406030204" pitchFamily="18" charset="0"/>
                              </a:rPr>
                              <m:t> </m:t>
                            </m:r>
                            <m:r>
                              <a:rPr lang="en-US" sz="3600" i="1">
                                <a:latin typeface="Cambria Math" panose="02040503050406030204" pitchFamily="18" charset="0"/>
                              </a:rPr>
                              <m:t>𝑐</m:t>
                            </m:r>
                            <m:acc>
                              <m:accPr>
                                <m:chr m:val="̃"/>
                                <m:ctrlPr>
                                  <a:rPr lang="en-US" sz="3600" i="1">
                                    <a:solidFill>
                                      <a:srgbClr val="FF0000"/>
                                    </a:solidFill>
                                    <a:latin typeface="Cambria Math" panose="02040503050406030204" pitchFamily="18" charset="0"/>
                                  </a:rPr>
                                </m:ctrlPr>
                              </m:accPr>
                              <m:e>
                                <m:r>
                                  <a:rPr lang="en-US" sz="3600" i="1">
                                    <a:solidFill>
                                      <a:srgbClr val="FF0000"/>
                                    </a:solidFill>
                                    <a:latin typeface="Cambria Math" panose="02040503050406030204" pitchFamily="18" charset="0"/>
                                  </a:rPr>
                                  <m:t>𝑡</m:t>
                                </m:r>
                              </m:e>
                            </m:acc>
                          </m:den>
                        </m:f>
                        <m:r>
                          <a:rPr lang="en-US" sz="3600" i="1">
                            <a:solidFill>
                              <a:srgbClr val="0070C0"/>
                            </a:solidFill>
                            <a:latin typeface="Cambria Math" panose="02040503050406030204" pitchFamily="18" charset="0"/>
                          </a:rPr>
                          <m:t>   </m:t>
                        </m:r>
                        <m:f>
                          <m:fPr>
                            <m:ctrlPr>
                              <a:rPr lang="en-US" sz="3600" i="1">
                                <a:latin typeface="Cambria Math" panose="02040503050406030204" pitchFamily="18" charset="0"/>
                              </a:rPr>
                            </m:ctrlPr>
                          </m:fPr>
                          <m:num>
                            <m:r>
                              <a:rPr lang="en-US" sz="3600" i="1">
                                <a:latin typeface="Cambria Math" panose="02040503050406030204" pitchFamily="18" charset="0"/>
                              </a:rPr>
                              <m:t>𝜕</m:t>
                            </m:r>
                            <m:acc>
                              <m:accPr>
                                <m:chr m:val="⃗"/>
                                <m:ctrlPr>
                                  <a:rPr lang="en-US" sz="3600" i="1">
                                    <a:solidFill>
                                      <a:srgbClr val="7030A0"/>
                                    </a:solidFill>
                                    <a:latin typeface="Cambria Math" panose="02040503050406030204" pitchFamily="18" charset="0"/>
                                  </a:rPr>
                                </m:ctrlPr>
                              </m:accPr>
                              <m:e>
                                <m:r>
                                  <a:rPr lang="en-US" sz="3600" i="1">
                                    <a:solidFill>
                                      <a:srgbClr val="7030A0"/>
                                    </a:solidFill>
                                    <a:latin typeface="Cambria Math" panose="02040503050406030204" pitchFamily="18" charset="0"/>
                                  </a:rPr>
                                  <m:t>𝑆</m:t>
                                </m:r>
                              </m:e>
                            </m:acc>
                          </m:num>
                          <m:den>
                            <m:r>
                              <a:rPr lang="en-US" sz="3600" i="1">
                                <a:latin typeface="Cambria Math" panose="02040503050406030204" pitchFamily="18" charset="0"/>
                              </a:rPr>
                              <m:t>𝜕</m:t>
                            </m:r>
                            <m:acc>
                              <m:accPr>
                                <m:chr m:val="̃"/>
                                <m:ctrlPr>
                                  <a:rPr lang="en-US" sz="3600" i="1">
                                    <a:solidFill>
                                      <a:srgbClr val="FF0000"/>
                                    </a:solidFill>
                                    <a:latin typeface="Cambria Math" panose="02040503050406030204" pitchFamily="18" charset="0"/>
                                  </a:rPr>
                                </m:ctrlPr>
                              </m:accPr>
                              <m:e>
                                <m:r>
                                  <a:rPr lang="en-US" sz="3600" i="1">
                                    <a:solidFill>
                                      <a:srgbClr val="FF0000"/>
                                    </a:solidFill>
                                    <a:latin typeface="Cambria Math" panose="02040503050406030204" pitchFamily="18" charset="0"/>
                                  </a:rPr>
                                  <m:t>𝑥</m:t>
                                </m:r>
                              </m:e>
                            </m:acc>
                          </m:den>
                        </m:f>
                      </m:e>
                    </m:d>
                    <m:r>
                      <a:rPr lang="en-US" sz="3600" i="1" smtClean="0">
                        <a:latin typeface="Cambria Math" panose="02040503050406030204" pitchFamily="18" charset="0"/>
                      </a:rPr>
                      <m:t>=</m:t>
                    </m:r>
                    <m:d>
                      <m:dPr>
                        <m:begChr m:val="["/>
                        <m:endChr m:val="]"/>
                        <m:ctrlPr>
                          <a:rPr lang="en-US" sz="3600" i="1">
                            <a:latin typeface="Cambria Math" panose="02040503050406030204" pitchFamily="18" charset="0"/>
                            <a:ea typeface="Cambria Math" panose="02040503050406030204" pitchFamily="18" charset="0"/>
                          </a:rPr>
                        </m:ctrlPr>
                      </m:dPr>
                      <m:e>
                        <m:f>
                          <m:fPr>
                            <m:ctrlPr>
                              <a:rPr lang="en-US" sz="3600" i="1">
                                <a:latin typeface="Cambria Math" panose="02040503050406030204" pitchFamily="18" charset="0"/>
                              </a:rPr>
                            </m:ctrlPr>
                          </m:fPr>
                          <m:num>
                            <m:r>
                              <a:rPr lang="en-US" sz="3600" i="1">
                                <a:latin typeface="Cambria Math" panose="02040503050406030204" pitchFamily="18" charset="0"/>
                              </a:rPr>
                              <m:t>𝜕</m:t>
                            </m:r>
                            <m:acc>
                              <m:accPr>
                                <m:chr m:val="⃗"/>
                                <m:ctrlPr>
                                  <a:rPr lang="en-US" sz="3600" i="1">
                                    <a:solidFill>
                                      <a:srgbClr val="7030A0"/>
                                    </a:solidFill>
                                    <a:latin typeface="Cambria Math" panose="02040503050406030204" pitchFamily="18" charset="0"/>
                                  </a:rPr>
                                </m:ctrlPr>
                              </m:accPr>
                              <m:e>
                                <m:r>
                                  <a:rPr lang="en-US" sz="3600" i="1">
                                    <a:solidFill>
                                      <a:srgbClr val="7030A0"/>
                                    </a:solidFill>
                                    <a:latin typeface="Cambria Math" panose="02040503050406030204" pitchFamily="18" charset="0"/>
                                  </a:rPr>
                                  <m:t>𝑆</m:t>
                                </m:r>
                              </m:e>
                            </m:acc>
                          </m:num>
                          <m:den>
                            <m:r>
                              <a:rPr lang="en-US" sz="3600" i="1">
                                <a:latin typeface="Cambria Math" panose="02040503050406030204" pitchFamily="18" charset="0"/>
                              </a:rPr>
                              <m:t>𝜕</m:t>
                            </m:r>
                            <m:r>
                              <a:rPr lang="en-US" sz="3600" i="1">
                                <a:solidFill>
                                  <a:srgbClr val="FFC000"/>
                                </a:solidFill>
                                <a:latin typeface="Cambria Math" panose="02040503050406030204" pitchFamily="18" charset="0"/>
                              </a:rPr>
                              <m:t> </m:t>
                            </m:r>
                            <m:r>
                              <a:rPr lang="en-US" sz="3600" i="1">
                                <a:latin typeface="Cambria Math" panose="02040503050406030204" pitchFamily="18" charset="0"/>
                              </a:rPr>
                              <m:t>𝑐</m:t>
                            </m:r>
                            <m:r>
                              <a:rPr lang="en-US" sz="3600" i="1">
                                <a:solidFill>
                                  <a:srgbClr val="0070C0"/>
                                </a:solidFill>
                                <a:latin typeface="Cambria Math" panose="02040503050406030204" pitchFamily="18" charset="0"/>
                              </a:rPr>
                              <m:t>𝑡</m:t>
                            </m:r>
                          </m:den>
                        </m:f>
                        <m:r>
                          <a:rPr lang="en-US" sz="3600" i="1">
                            <a:solidFill>
                              <a:srgbClr val="0070C0"/>
                            </a:solidFill>
                            <a:latin typeface="Cambria Math" panose="02040503050406030204" pitchFamily="18" charset="0"/>
                          </a:rPr>
                          <m:t>   </m:t>
                        </m:r>
                        <m:f>
                          <m:fPr>
                            <m:ctrlPr>
                              <a:rPr lang="en-US" sz="3600" i="1">
                                <a:latin typeface="Cambria Math" panose="02040503050406030204" pitchFamily="18" charset="0"/>
                              </a:rPr>
                            </m:ctrlPr>
                          </m:fPr>
                          <m:num>
                            <m:r>
                              <a:rPr lang="en-US" sz="3600" i="1">
                                <a:latin typeface="Cambria Math" panose="02040503050406030204" pitchFamily="18" charset="0"/>
                              </a:rPr>
                              <m:t>𝜕</m:t>
                            </m:r>
                            <m:acc>
                              <m:accPr>
                                <m:chr m:val="⃗"/>
                                <m:ctrlPr>
                                  <a:rPr lang="en-US" sz="3600" i="1">
                                    <a:solidFill>
                                      <a:srgbClr val="7030A0"/>
                                    </a:solidFill>
                                    <a:latin typeface="Cambria Math" panose="02040503050406030204" pitchFamily="18" charset="0"/>
                                  </a:rPr>
                                </m:ctrlPr>
                              </m:accPr>
                              <m:e>
                                <m:r>
                                  <a:rPr lang="en-US" sz="3600" i="1">
                                    <a:solidFill>
                                      <a:srgbClr val="7030A0"/>
                                    </a:solidFill>
                                    <a:latin typeface="Cambria Math" panose="02040503050406030204" pitchFamily="18" charset="0"/>
                                  </a:rPr>
                                  <m:t>𝑆</m:t>
                                </m:r>
                              </m:e>
                            </m:acc>
                          </m:num>
                          <m:den>
                            <m:r>
                              <a:rPr lang="en-US" sz="3600" i="1">
                                <a:latin typeface="Cambria Math" panose="02040503050406030204" pitchFamily="18" charset="0"/>
                              </a:rPr>
                              <m:t>𝜕</m:t>
                            </m:r>
                            <m:r>
                              <a:rPr lang="en-US" sz="3600" i="1">
                                <a:solidFill>
                                  <a:srgbClr val="0070C0"/>
                                </a:solidFill>
                                <a:latin typeface="Cambria Math" panose="02040503050406030204" pitchFamily="18" charset="0"/>
                              </a:rPr>
                              <m:t>𝑥</m:t>
                            </m:r>
                          </m:den>
                        </m:f>
                      </m:e>
                    </m:d>
                  </m:oMath>
                </a14:m>
                <a:r>
                  <a:rPr lang="en-US" sz="4000" b="0" i="0" dirty="0">
                    <a:solidFill>
                      <a:srgbClr val="0070C0"/>
                    </a:solidFill>
                    <a:latin typeface="+mj-lt"/>
                  </a:rPr>
                  <a:t> </a:t>
                </a:r>
                <a14:m>
                  <m:oMath xmlns:m="http://schemas.openxmlformats.org/officeDocument/2006/math">
                    <m:d>
                      <m:dPr>
                        <m:begChr m:val="["/>
                        <m:endChr m:val="]"/>
                        <m:ctrlPr>
                          <a:rPr lang="en-US" sz="4000" i="1">
                            <a:latin typeface="Cambria Math" panose="02040503050406030204" pitchFamily="18" charset="0"/>
                          </a:rPr>
                        </m:ctrlPr>
                      </m:dPr>
                      <m:e>
                        <m:m>
                          <m:mPr>
                            <m:mcs>
                              <m:mc>
                                <m:mcPr>
                                  <m:count m:val="2"/>
                                  <m:mcJc m:val="center"/>
                                </m:mcPr>
                              </m:mc>
                            </m:mcs>
                            <m:ctrlPr>
                              <a:rPr lang="en-US" sz="4000" i="1">
                                <a:latin typeface="Cambria Math" panose="02040503050406030204" pitchFamily="18" charset="0"/>
                              </a:rPr>
                            </m:ctrlPr>
                          </m:mPr>
                          <m:mr>
                            <m:e>
                              <m:f>
                                <m:fPr>
                                  <m:ctrlPr>
                                    <a:rPr lang="en-US" sz="4000" i="1">
                                      <a:latin typeface="Cambria Math" panose="02040503050406030204" pitchFamily="18" charset="0"/>
                                    </a:rPr>
                                  </m:ctrlPr>
                                </m:fPr>
                                <m:num>
                                  <m:r>
                                    <a:rPr lang="en-US" sz="4000" i="1">
                                      <a:latin typeface="Cambria Math" panose="02040503050406030204" pitchFamily="18" charset="0"/>
                                    </a:rPr>
                                    <m:t>𝜕</m:t>
                                  </m:r>
                                  <m:r>
                                    <a:rPr lang="en-US" sz="4000" i="1">
                                      <a:latin typeface="Cambria Math" panose="02040503050406030204" pitchFamily="18" charset="0"/>
                                    </a:rPr>
                                    <m:t> </m:t>
                                  </m:r>
                                  <m:r>
                                    <a:rPr lang="en-US" sz="4000" i="1">
                                      <a:latin typeface="Cambria Math" panose="02040503050406030204" pitchFamily="18" charset="0"/>
                                    </a:rPr>
                                    <m:t>𝑐𝑡</m:t>
                                  </m:r>
                                </m:num>
                                <m:den>
                                  <m:r>
                                    <a:rPr lang="en-US" sz="4000" i="1">
                                      <a:latin typeface="Cambria Math" panose="02040503050406030204" pitchFamily="18" charset="0"/>
                                    </a:rPr>
                                    <m:t>𝜕</m:t>
                                  </m:r>
                                  <m:r>
                                    <a:rPr lang="en-US" sz="4000" i="1">
                                      <a:latin typeface="Cambria Math" panose="02040503050406030204" pitchFamily="18" charset="0"/>
                                    </a:rPr>
                                    <m:t> </m:t>
                                  </m:r>
                                  <m:r>
                                    <a:rPr lang="en-US" sz="4000" i="1">
                                      <a:latin typeface="Cambria Math" panose="02040503050406030204" pitchFamily="18" charset="0"/>
                                    </a:rPr>
                                    <m:t>𝑐</m:t>
                                  </m:r>
                                  <m:acc>
                                    <m:accPr>
                                      <m:chr m:val="̃"/>
                                      <m:ctrlPr>
                                        <a:rPr lang="en-US" sz="4000" i="1">
                                          <a:solidFill>
                                            <a:srgbClr val="FF0000"/>
                                          </a:solidFill>
                                          <a:latin typeface="Cambria Math" panose="02040503050406030204" pitchFamily="18" charset="0"/>
                                        </a:rPr>
                                      </m:ctrlPr>
                                    </m:accPr>
                                    <m:e>
                                      <m:r>
                                        <a:rPr lang="en-US" sz="4000" i="1">
                                          <a:solidFill>
                                            <a:srgbClr val="FF0000"/>
                                          </a:solidFill>
                                          <a:latin typeface="Cambria Math" panose="02040503050406030204" pitchFamily="18" charset="0"/>
                                        </a:rPr>
                                        <m:t>𝑡</m:t>
                                      </m:r>
                                    </m:e>
                                  </m:acc>
                                </m:den>
                              </m:f>
                            </m:e>
                            <m:e>
                              <m:f>
                                <m:fPr>
                                  <m:ctrlPr>
                                    <a:rPr lang="en-US" sz="4000" i="1">
                                      <a:latin typeface="Cambria Math" panose="02040503050406030204" pitchFamily="18" charset="0"/>
                                    </a:rPr>
                                  </m:ctrlPr>
                                </m:fPr>
                                <m:num>
                                  <m:r>
                                    <a:rPr lang="en-US" sz="4000" i="1">
                                      <a:latin typeface="Cambria Math" panose="02040503050406030204" pitchFamily="18" charset="0"/>
                                    </a:rPr>
                                    <m:t>𝜕</m:t>
                                  </m:r>
                                  <m:r>
                                    <a:rPr lang="en-US" sz="4000" i="1">
                                      <a:latin typeface="Cambria Math" panose="02040503050406030204" pitchFamily="18" charset="0"/>
                                    </a:rPr>
                                    <m:t> </m:t>
                                  </m:r>
                                  <m:r>
                                    <a:rPr lang="en-US" sz="4000" i="1">
                                      <a:latin typeface="Cambria Math" panose="02040503050406030204" pitchFamily="18" charset="0"/>
                                    </a:rPr>
                                    <m:t>𝑐𝑡</m:t>
                                  </m:r>
                                </m:num>
                                <m:den>
                                  <m:r>
                                    <a:rPr lang="en-US" sz="4000" i="1">
                                      <a:latin typeface="Cambria Math" panose="02040503050406030204" pitchFamily="18" charset="0"/>
                                    </a:rPr>
                                    <m:t>𝜕</m:t>
                                  </m:r>
                                  <m:acc>
                                    <m:accPr>
                                      <m:chr m:val="̃"/>
                                      <m:ctrlPr>
                                        <a:rPr lang="en-US" sz="4000" i="1">
                                          <a:solidFill>
                                            <a:srgbClr val="FF0000"/>
                                          </a:solidFill>
                                          <a:latin typeface="Cambria Math" panose="02040503050406030204" pitchFamily="18" charset="0"/>
                                        </a:rPr>
                                      </m:ctrlPr>
                                    </m:accPr>
                                    <m:e>
                                      <m:r>
                                        <a:rPr lang="en-US" sz="4000" i="1">
                                          <a:solidFill>
                                            <a:srgbClr val="FF0000"/>
                                          </a:solidFill>
                                          <a:latin typeface="Cambria Math" panose="02040503050406030204" pitchFamily="18" charset="0"/>
                                        </a:rPr>
                                        <m:t>𝑥</m:t>
                                      </m:r>
                                    </m:e>
                                  </m:acc>
                                </m:den>
                              </m:f>
                            </m:e>
                          </m:mr>
                          <m:mr>
                            <m:e>
                              <m:f>
                                <m:fPr>
                                  <m:ctrlPr>
                                    <a:rPr lang="en-US" sz="4000" i="1">
                                      <a:latin typeface="Cambria Math" panose="02040503050406030204" pitchFamily="18" charset="0"/>
                                    </a:rPr>
                                  </m:ctrlPr>
                                </m:fPr>
                                <m:num>
                                  <m:r>
                                    <a:rPr lang="en-US" sz="4000" i="1">
                                      <a:latin typeface="Cambria Math" panose="02040503050406030204" pitchFamily="18" charset="0"/>
                                    </a:rPr>
                                    <m:t>𝜕</m:t>
                                  </m:r>
                                  <m:r>
                                    <a:rPr lang="en-US" sz="4000" i="1">
                                      <a:solidFill>
                                        <a:srgbClr val="0070C0"/>
                                      </a:solidFill>
                                      <a:latin typeface="Cambria Math" panose="02040503050406030204" pitchFamily="18" charset="0"/>
                                    </a:rPr>
                                    <m:t>𝑥</m:t>
                                  </m:r>
                                </m:num>
                                <m:den>
                                  <m:r>
                                    <a:rPr lang="en-US" sz="4000" i="1">
                                      <a:latin typeface="Cambria Math" panose="02040503050406030204" pitchFamily="18" charset="0"/>
                                    </a:rPr>
                                    <m:t>𝜕</m:t>
                                  </m:r>
                                  <m:r>
                                    <a:rPr lang="en-US" sz="4000" i="1">
                                      <a:latin typeface="Cambria Math" panose="02040503050406030204" pitchFamily="18" charset="0"/>
                                    </a:rPr>
                                    <m:t> </m:t>
                                  </m:r>
                                  <m:r>
                                    <a:rPr lang="en-US" sz="4000" i="1">
                                      <a:latin typeface="Cambria Math" panose="02040503050406030204" pitchFamily="18" charset="0"/>
                                    </a:rPr>
                                    <m:t>𝑐</m:t>
                                  </m:r>
                                  <m:acc>
                                    <m:accPr>
                                      <m:chr m:val="̃"/>
                                      <m:ctrlPr>
                                        <a:rPr lang="en-US" sz="4000" i="1">
                                          <a:solidFill>
                                            <a:srgbClr val="FF0000"/>
                                          </a:solidFill>
                                          <a:latin typeface="Cambria Math" panose="02040503050406030204" pitchFamily="18" charset="0"/>
                                        </a:rPr>
                                      </m:ctrlPr>
                                    </m:accPr>
                                    <m:e>
                                      <m:r>
                                        <a:rPr lang="en-US" sz="4000" i="1">
                                          <a:solidFill>
                                            <a:srgbClr val="FF0000"/>
                                          </a:solidFill>
                                          <a:latin typeface="Cambria Math" panose="02040503050406030204" pitchFamily="18" charset="0"/>
                                        </a:rPr>
                                        <m:t>𝑡</m:t>
                                      </m:r>
                                    </m:e>
                                  </m:acc>
                                </m:den>
                              </m:f>
                            </m:e>
                            <m:e>
                              <m:f>
                                <m:fPr>
                                  <m:ctrlPr>
                                    <a:rPr lang="en-US" sz="4000" i="1">
                                      <a:latin typeface="Cambria Math" panose="02040503050406030204" pitchFamily="18" charset="0"/>
                                    </a:rPr>
                                  </m:ctrlPr>
                                </m:fPr>
                                <m:num>
                                  <m:r>
                                    <a:rPr lang="en-US" sz="4000" i="1">
                                      <a:latin typeface="Cambria Math" panose="02040503050406030204" pitchFamily="18" charset="0"/>
                                    </a:rPr>
                                    <m:t>𝜕</m:t>
                                  </m:r>
                                  <m:r>
                                    <a:rPr lang="en-US" sz="4000" i="1">
                                      <a:solidFill>
                                        <a:srgbClr val="0070C0"/>
                                      </a:solidFill>
                                      <a:latin typeface="Cambria Math" panose="02040503050406030204" pitchFamily="18" charset="0"/>
                                    </a:rPr>
                                    <m:t>𝑥</m:t>
                                  </m:r>
                                </m:num>
                                <m:den>
                                  <m:r>
                                    <a:rPr lang="en-US" sz="4000" i="1">
                                      <a:latin typeface="Cambria Math" panose="02040503050406030204" pitchFamily="18" charset="0"/>
                                    </a:rPr>
                                    <m:t>𝜕</m:t>
                                  </m:r>
                                  <m:acc>
                                    <m:accPr>
                                      <m:chr m:val="̃"/>
                                      <m:ctrlPr>
                                        <a:rPr lang="en-US" sz="4000" i="1">
                                          <a:solidFill>
                                            <a:srgbClr val="FF0000"/>
                                          </a:solidFill>
                                          <a:latin typeface="Cambria Math" panose="02040503050406030204" pitchFamily="18" charset="0"/>
                                        </a:rPr>
                                      </m:ctrlPr>
                                    </m:accPr>
                                    <m:e>
                                      <m:r>
                                        <a:rPr lang="en-US" sz="4000" i="1">
                                          <a:solidFill>
                                            <a:srgbClr val="FF0000"/>
                                          </a:solidFill>
                                          <a:latin typeface="Cambria Math" panose="02040503050406030204" pitchFamily="18" charset="0"/>
                                        </a:rPr>
                                        <m:t>𝑥</m:t>
                                      </m:r>
                                    </m:e>
                                  </m:acc>
                                </m:den>
                              </m:f>
                            </m:e>
                          </m:mr>
                        </m:m>
                      </m:e>
                    </m:d>
                  </m:oMath>
                </a14:m>
                <a:r>
                  <a:rPr lang="en-CA" sz="4000" dirty="0"/>
                  <a:t>  </a:t>
                </a:r>
              </a:p>
            </p:txBody>
          </p:sp>
        </mc:Choice>
        <mc:Fallback xmlns="">
          <p:sp>
            <p:nvSpPr>
              <p:cNvPr id="6" name="Rectangle 5">
                <a:extLst>
                  <a:ext uri="{FF2B5EF4-FFF2-40B4-BE49-F238E27FC236}">
                    <a16:creationId xmlns:a16="http://schemas.microsoft.com/office/drawing/2014/main" id="{BB5B6C85-EE51-4860-A7D9-90562367E5F0}"/>
                  </a:ext>
                </a:extLst>
              </p:cNvPr>
              <p:cNvSpPr>
                <a:spLocks noRot="1" noChangeAspect="1" noMove="1" noResize="1" noEditPoints="1" noAdjustHandles="1" noChangeArrowheads="1" noChangeShapeType="1" noTextEdit="1"/>
              </p:cNvSpPr>
              <p:nvPr/>
            </p:nvSpPr>
            <p:spPr>
              <a:xfrm>
                <a:off x="0" y="3972171"/>
                <a:ext cx="6858000" cy="2048766"/>
              </a:xfrm>
              <a:prstGeom prst="rect">
                <a:avLst/>
              </a:prstGeom>
              <a:blipFill>
                <a:blip r:embed="rId5"/>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BDCB2957-AE9E-463F-BF41-19869FB884AC}"/>
                  </a:ext>
                </a:extLst>
              </p:cNvPr>
              <p:cNvSpPr/>
              <p:nvPr/>
            </p:nvSpPr>
            <p:spPr>
              <a:xfrm>
                <a:off x="7162800" y="4100635"/>
                <a:ext cx="5029200" cy="1853136"/>
              </a:xfrm>
              <a:prstGeom prst="rect">
                <a:avLst/>
              </a:prstGeom>
            </p:spPr>
            <p:txBody>
              <a:bodyPr wrap="square">
                <a:spAutoFit/>
              </a:bodyPr>
              <a:lstStyle/>
              <a:p>
                <a:pPr>
                  <a:spcAft>
                    <a:spcPts val="1200"/>
                  </a:spcAft>
                </a:pPr>
                <a14:m>
                  <m:oMath xmlns:m="http://schemas.openxmlformats.org/officeDocument/2006/math">
                    <m:d>
                      <m:dPr>
                        <m:begChr m:val="["/>
                        <m:endChr m:val="]"/>
                        <m:ctrlPr>
                          <a:rPr lang="en-US" sz="3600" i="1">
                            <a:latin typeface="Cambria Math" panose="02040503050406030204" pitchFamily="18" charset="0"/>
                          </a:rPr>
                        </m:ctrlPr>
                      </m:dPr>
                      <m:e>
                        <m:m>
                          <m:mPr>
                            <m:mcs>
                              <m:mc>
                                <m:mcPr>
                                  <m:count m:val="2"/>
                                  <m:mcJc m:val="center"/>
                                </m:mcPr>
                              </m:mc>
                            </m:mcs>
                            <m:ctrlPr>
                              <a:rPr lang="en-US" sz="3600" i="1">
                                <a:latin typeface="Cambria Math" panose="02040503050406030204" pitchFamily="18" charset="0"/>
                              </a:rPr>
                            </m:ctrlPr>
                          </m:mPr>
                          <m:mr>
                            <m:e>
                              <m:f>
                                <m:fPr>
                                  <m:ctrlPr>
                                    <a:rPr lang="en-US" sz="3600" i="1">
                                      <a:latin typeface="Cambria Math" panose="02040503050406030204" pitchFamily="18" charset="0"/>
                                    </a:rPr>
                                  </m:ctrlPr>
                                </m:fPr>
                                <m:num>
                                  <m:r>
                                    <a:rPr lang="en-US" sz="3600" i="1">
                                      <a:latin typeface="Cambria Math" panose="02040503050406030204" pitchFamily="18" charset="0"/>
                                    </a:rPr>
                                    <m:t>𝜕</m:t>
                                  </m:r>
                                  <m:r>
                                    <a:rPr lang="en-US" sz="3600" i="1">
                                      <a:latin typeface="Cambria Math" panose="02040503050406030204" pitchFamily="18" charset="0"/>
                                    </a:rPr>
                                    <m:t> </m:t>
                                  </m:r>
                                  <m:r>
                                    <a:rPr lang="en-US" sz="3600" i="1">
                                      <a:latin typeface="Cambria Math" panose="02040503050406030204" pitchFamily="18" charset="0"/>
                                    </a:rPr>
                                    <m:t>𝑐</m:t>
                                  </m:r>
                                  <m:acc>
                                    <m:accPr>
                                      <m:chr m:val="̃"/>
                                      <m:ctrlPr>
                                        <a:rPr lang="en-US" sz="3600" i="1">
                                          <a:solidFill>
                                            <a:srgbClr val="FF0000"/>
                                          </a:solidFill>
                                          <a:latin typeface="Cambria Math" panose="02040503050406030204" pitchFamily="18" charset="0"/>
                                        </a:rPr>
                                      </m:ctrlPr>
                                    </m:accPr>
                                    <m:e>
                                      <m:r>
                                        <a:rPr lang="en-US" sz="3600" i="1">
                                          <a:solidFill>
                                            <a:srgbClr val="FF0000"/>
                                          </a:solidFill>
                                          <a:latin typeface="Cambria Math" panose="02040503050406030204" pitchFamily="18" charset="0"/>
                                        </a:rPr>
                                        <m:t>𝑡</m:t>
                                      </m:r>
                                    </m:e>
                                  </m:acc>
                                </m:num>
                                <m:den>
                                  <m:r>
                                    <a:rPr lang="en-US" sz="3600" i="1">
                                      <a:latin typeface="Cambria Math" panose="02040503050406030204" pitchFamily="18" charset="0"/>
                                    </a:rPr>
                                    <m:t>𝜕</m:t>
                                  </m:r>
                                  <m:r>
                                    <a:rPr lang="en-US" sz="3600" i="1">
                                      <a:latin typeface="Cambria Math" panose="02040503050406030204" pitchFamily="18" charset="0"/>
                                    </a:rPr>
                                    <m:t> </m:t>
                                  </m:r>
                                  <m:r>
                                    <a:rPr lang="en-US" sz="3600" i="1">
                                      <a:latin typeface="Cambria Math" panose="02040503050406030204" pitchFamily="18" charset="0"/>
                                    </a:rPr>
                                    <m:t>𝑐𝑡</m:t>
                                  </m:r>
                                </m:den>
                              </m:f>
                            </m:e>
                            <m:e>
                              <m:f>
                                <m:fPr>
                                  <m:ctrlPr>
                                    <a:rPr lang="en-US" sz="3600" i="1">
                                      <a:latin typeface="Cambria Math" panose="02040503050406030204" pitchFamily="18" charset="0"/>
                                    </a:rPr>
                                  </m:ctrlPr>
                                </m:fPr>
                                <m:num>
                                  <m:r>
                                    <a:rPr lang="en-US" sz="3600" i="1">
                                      <a:latin typeface="Cambria Math" panose="02040503050406030204" pitchFamily="18" charset="0"/>
                                    </a:rPr>
                                    <m:t>𝜕</m:t>
                                  </m:r>
                                  <m:r>
                                    <a:rPr lang="en-US" sz="3600" i="1">
                                      <a:latin typeface="Cambria Math" panose="02040503050406030204" pitchFamily="18" charset="0"/>
                                    </a:rPr>
                                    <m:t> </m:t>
                                  </m:r>
                                  <m:r>
                                    <a:rPr lang="en-US" sz="3600" i="1">
                                      <a:latin typeface="Cambria Math" panose="02040503050406030204" pitchFamily="18" charset="0"/>
                                    </a:rPr>
                                    <m:t>𝑐</m:t>
                                  </m:r>
                                  <m:acc>
                                    <m:accPr>
                                      <m:chr m:val="̃"/>
                                      <m:ctrlPr>
                                        <a:rPr lang="en-US" sz="3600" i="1">
                                          <a:solidFill>
                                            <a:srgbClr val="FF0000"/>
                                          </a:solidFill>
                                          <a:latin typeface="Cambria Math" panose="02040503050406030204" pitchFamily="18" charset="0"/>
                                        </a:rPr>
                                      </m:ctrlPr>
                                    </m:accPr>
                                    <m:e>
                                      <m:r>
                                        <a:rPr lang="en-US" sz="3600" i="1">
                                          <a:solidFill>
                                            <a:srgbClr val="FF0000"/>
                                          </a:solidFill>
                                          <a:latin typeface="Cambria Math" panose="02040503050406030204" pitchFamily="18" charset="0"/>
                                        </a:rPr>
                                        <m:t>𝑡</m:t>
                                      </m:r>
                                    </m:e>
                                  </m:acc>
                                </m:num>
                                <m:den>
                                  <m:r>
                                    <a:rPr lang="en-US" sz="3600" i="1">
                                      <a:latin typeface="Cambria Math" panose="02040503050406030204" pitchFamily="18" charset="0"/>
                                    </a:rPr>
                                    <m:t>𝜕</m:t>
                                  </m:r>
                                  <m:r>
                                    <a:rPr lang="en-US" sz="3600" i="1">
                                      <a:solidFill>
                                        <a:srgbClr val="0070C0"/>
                                      </a:solidFill>
                                      <a:latin typeface="Cambria Math" panose="02040503050406030204" pitchFamily="18" charset="0"/>
                                    </a:rPr>
                                    <m:t>𝑥</m:t>
                                  </m:r>
                                </m:den>
                              </m:f>
                            </m:e>
                          </m:mr>
                          <m:mr>
                            <m:e>
                              <m:f>
                                <m:fPr>
                                  <m:ctrlPr>
                                    <a:rPr lang="en-US" sz="3600" i="1">
                                      <a:latin typeface="Cambria Math" panose="02040503050406030204" pitchFamily="18" charset="0"/>
                                    </a:rPr>
                                  </m:ctrlPr>
                                </m:fPr>
                                <m:num>
                                  <m:r>
                                    <a:rPr lang="en-US" sz="3600" i="1">
                                      <a:latin typeface="Cambria Math" panose="02040503050406030204" pitchFamily="18" charset="0"/>
                                    </a:rPr>
                                    <m:t>𝜕</m:t>
                                  </m:r>
                                  <m:acc>
                                    <m:accPr>
                                      <m:chr m:val="̃"/>
                                      <m:ctrlPr>
                                        <a:rPr lang="en-US" sz="3600" i="1">
                                          <a:solidFill>
                                            <a:srgbClr val="FF0000"/>
                                          </a:solidFill>
                                          <a:latin typeface="Cambria Math" panose="02040503050406030204" pitchFamily="18" charset="0"/>
                                        </a:rPr>
                                      </m:ctrlPr>
                                    </m:accPr>
                                    <m:e>
                                      <m:r>
                                        <a:rPr lang="en-US" sz="3600" i="1">
                                          <a:solidFill>
                                            <a:srgbClr val="FF0000"/>
                                          </a:solidFill>
                                          <a:latin typeface="Cambria Math" panose="02040503050406030204" pitchFamily="18" charset="0"/>
                                        </a:rPr>
                                        <m:t>𝑥</m:t>
                                      </m:r>
                                    </m:e>
                                  </m:acc>
                                </m:num>
                                <m:den>
                                  <m:r>
                                    <a:rPr lang="en-US" sz="3600" i="1">
                                      <a:latin typeface="Cambria Math" panose="02040503050406030204" pitchFamily="18" charset="0"/>
                                    </a:rPr>
                                    <m:t>𝜕</m:t>
                                  </m:r>
                                  <m:r>
                                    <a:rPr lang="en-US" sz="3600" i="1">
                                      <a:latin typeface="Cambria Math" panose="02040503050406030204" pitchFamily="18" charset="0"/>
                                    </a:rPr>
                                    <m:t> </m:t>
                                  </m:r>
                                  <m:r>
                                    <a:rPr lang="en-US" sz="3600" i="1">
                                      <a:latin typeface="Cambria Math" panose="02040503050406030204" pitchFamily="18" charset="0"/>
                                    </a:rPr>
                                    <m:t>𝑐𝑡</m:t>
                                  </m:r>
                                </m:den>
                              </m:f>
                            </m:e>
                            <m:e>
                              <m:f>
                                <m:fPr>
                                  <m:ctrlPr>
                                    <a:rPr lang="en-US" sz="3600" i="1">
                                      <a:latin typeface="Cambria Math" panose="02040503050406030204" pitchFamily="18" charset="0"/>
                                    </a:rPr>
                                  </m:ctrlPr>
                                </m:fPr>
                                <m:num>
                                  <m:r>
                                    <a:rPr lang="en-US" sz="3600" i="1">
                                      <a:latin typeface="Cambria Math" panose="02040503050406030204" pitchFamily="18" charset="0"/>
                                    </a:rPr>
                                    <m:t>𝜕</m:t>
                                  </m:r>
                                  <m:acc>
                                    <m:accPr>
                                      <m:chr m:val="̃"/>
                                      <m:ctrlPr>
                                        <a:rPr lang="en-US" sz="3600" i="1">
                                          <a:solidFill>
                                            <a:srgbClr val="FF0000"/>
                                          </a:solidFill>
                                          <a:latin typeface="Cambria Math" panose="02040503050406030204" pitchFamily="18" charset="0"/>
                                        </a:rPr>
                                      </m:ctrlPr>
                                    </m:accPr>
                                    <m:e>
                                      <m:r>
                                        <a:rPr lang="en-US" sz="3600" i="1">
                                          <a:solidFill>
                                            <a:srgbClr val="FF0000"/>
                                          </a:solidFill>
                                          <a:latin typeface="Cambria Math" panose="02040503050406030204" pitchFamily="18" charset="0"/>
                                        </a:rPr>
                                        <m:t>𝑥</m:t>
                                      </m:r>
                                    </m:e>
                                  </m:acc>
                                </m:num>
                                <m:den>
                                  <m:r>
                                    <a:rPr lang="en-US" sz="3600" i="1">
                                      <a:latin typeface="Cambria Math" panose="02040503050406030204" pitchFamily="18" charset="0"/>
                                    </a:rPr>
                                    <m:t>𝜕</m:t>
                                  </m:r>
                                  <m:r>
                                    <a:rPr lang="en-US" sz="3600" i="1">
                                      <a:solidFill>
                                        <a:srgbClr val="0070C0"/>
                                      </a:solidFill>
                                      <a:latin typeface="Cambria Math" panose="02040503050406030204" pitchFamily="18" charset="0"/>
                                    </a:rPr>
                                    <m:t>𝑥</m:t>
                                  </m:r>
                                </m:den>
                              </m:f>
                            </m:e>
                          </m:mr>
                        </m:m>
                      </m:e>
                    </m:d>
                    <m:d>
                      <m:dPr>
                        <m:begChr m:val="["/>
                        <m:endChr m:val="]"/>
                        <m:ctrlPr>
                          <a:rPr lang="en-US" sz="3600" i="1">
                            <a:latin typeface="Cambria Math" panose="02040503050406030204" pitchFamily="18" charset="0"/>
                            <a:ea typeface="Cambria Math" panose="02040503050406030204" pitchFamily="18" charset="0"/>
                          </a:rPr>
                        </m:ctrlPr>
                      </m:dPr>
                      <m:e>
                        <m:eqArr>
                          <m:eqArrPr>
                            <m:ctrlPr>
                              <a:rPr lang="en-US" sz="3600" i="1">
                                <a:solidFill>
                                  <a:srgbClr val="0070C0"/>
                                </a:solidFill>
                                <a:latin typeface="Cambria Math" panose="02040503050406030204" pitchFamily="18" charset="0"/>
                                <a:ea typeface="Cambria Math" panose="02040503050406030204" pitchFamily="18" charset="0"/>
                              </a:rPr>
                            </m:ctrlPr>
                          </m:eqArrPr>
                          <m:e>
                            <m:f>
                              <m:fPr>
                                <m:ctrlPr>
                                  <a:rPr lang="en-US" sz="3600" i="1">
                                    <a:latin typeface="Cambria Math" panose="02040503050406030204" pitchFamily="18" charset="0"/>
                                  </a:rPr>
                                </m:ctrlPr>
                              </m:fPr>
                              <m:num>
                                <m:r>
                                  <a:rPr lang="en-US" sz="3600" i="1">
                                    <a:latin typeface="Cambria Math" panose="02040503050406030204" pitchFamily="18" charset="0"/>
                                  </a:rPr>
                                  <m:t>𝑑</m:t>
                                </m:r>
                                <m:r>
                                  <a:rPr lang="en-US" sz="3600" i="1">
                                    <a:solidFill>
                                      <a:srgbClr val="7030A0"/>
                                    </a:solidFill>
                                    <a:latin typeface="Cambria Math" panose="02040503050406030204" pitchFamily="18" charset="0"/>
                                  </a:rPr>
                                  <m:t> </m:t>
                                </m:r>
                                <m:r>
                                  <a:rPr lang="en-US" sz="3600" i="1">
                                    <a:latin typeface="Cambria Math" panose="02040503050406030204" pitchFamily="18" charset="0"/>
                                  </a:rPr>
                                  <m:t>𝑐</m:t>
                                </m:r>
                                <m:r>
                                  <a:rPr lang="en-US" sz="3600" i="1">
                                    <a:solidFill>
                                      <a:srgbClr val="0070C0"/>
                                    </a:solidFill>
                                    <a:latin typeface="Cambria Math" panose="02040503050406030204" pitchFamily="18" charset="0"/>
                                  </a:rPr>
                                  <m:t>𝑡</m:t>
                                </m:r>
                              </m:num>
                              <m:den>
                                <m:r>
                                  <a:rPr lang="en-US" sz="3600" i="1">
                                    <a:latin typeface="Cambria Math" panose="02040503050406030204" pitchFamily="18" charset="0"/>
                                  </a:rPr>
                                  <m:t>𝑑</m:t>
                                </m:r>
                                <m:r>
                                  <a:rPr lang="en-US" sz="3600" i="1">
                                    <a:solidFill>
                                      <a:srgbClr val="FFC000"/>
                                    </a:solidFill>
                                    <a:latin typeface="Cambria Math" panose="02040503050406030204" pitchFamily="18" charset="0"/>
                                  </a:rPr>
                                  <m:t>𝜏</m:t>
                                </m:r>
                              </m:den>
                            </m:f>
                          </m:e>
                          <m:e>
                            <m:f>
                              <m:fPr>
                                <m:ctrlPr>
                                  <a:rPr lang="en-US" sz="3600" i="1">
                                    <a:latin typeface="Cambria Math" panose="02040503050406030204" pitchFamily="18" charset="0"/>
                                  </a:rPr>
                                </m:ctrlPr>
                              </m:fPr>
                              <m:num>
                                <m:r>
                                  <a:rPr lang="en-US" sz="3600" i="1">
                                    <a:latin typeface="Cambria Math" panose="02040503050406030204" pitchFamily="18" charset="0"/>
                                  </a:rPr>
                                  <m:t>𝑑</m:t>
                                </m:r>
                                <m:r>
                                  <a:rPr lang="en-US" sz="3600" i="1">
                                    <a:solidFill>
                                      <a:srgbClr val="0070C0"/>
                                    </a:solidFill>
                                    <a:latin typeface="Cambria Math" panose="02040503050406030204" pitchFamily="18" charset="0"/>
                                  </a:rPr>
                                  <m:t>𝑥</m:t>
                                </m:r>
                              </m:num>
                              <m:den>
                                <m:r>
                                  <a:rPr lang="en-US" sz="3600" i="1">
                                    <a:latin typeface="Cambria Math" panose="02040503050406030204" pitchFamily="18" charset="0"/>
                                  </a:rPr>
                                  <m:t>𝑑</m:t>
                                </m:r>
                                <m:r>
                                  <a:rPr lang="en-US" sz="3600" i="1">
                                    <a:solidFill>
                                      <a:srgbClr val="FFC000"/>
                                    </a:solidFill>
                                    <a:latin typeface="Cambria Math" panose="02040503050406030204" pitchFamily="18" charset="0"/>
                                  </a:rPr>
                                  <m:t>𝜏</m:t>
                                </m:r>
                              </m:den>
                            </m:f>
                          </m:e>
                        </m:eqArr>
                      </m:e>
                    </m:d>
                    <m:r>
                      <a:rPr lang="en-US" sz="3600" i="1">
                        <a:latin typeface="Cambria Math" panose="02040503050406030204" pitchFamily="18" charset="0"/>
                      </a:rPr>
                      <m:t>=</m:t>
                    </m:r>
                    <m:d>
                      <m:dPr>
                        <m:begChr m:val="["/>
                        <m:endChr m:val="]"/>
                        <m:ctrlPr>
                          <a:rPr lang="en-US" sz="3600" i="1">
                            <a:latin typeface="Cambria Math" panose="02040503050406030204" pitchFamily="18" charset="0"/>
                            <a:ea typeface="Cambria Math" panose="02040503050406030204" pitchFamily="18" charset="0"/>
                          </a:rPr>
                        </m:ctrlPr>
                      </m:dPr>
                      <m:e>
                        <m:eqArr>
                          <m:eqArrPr>
                            <m:ctrlPr>
                              <a:rPr lang="en-US" sz="3600" i="1">
                                <a:solidFill>
                                  <a:srgbClr val="0070C0"/>
                                </a:solidFill>
                                <a:latin typeface="Cambria Math" panose="02040503050406030204" pitchFamily="18" charset="0"/>
                                <a:ea typeface="Cambria Math" panose="02040503050406030204" pitchFamily="18" charset="0"/>
                              </a:rPr>
                            </m:ctrlPr>
                          </m:eqArrPr>
                          <m:e>
                            <m:f>
                              <m:fPr>
                                <m:ctrlPr>
                                  <a:rPr lang="en-US" sz="3600" i="1">
                                    <a:latin typeface="Cambria Math" panose="02040503050406030204" pitchFamily="18" charset="0"/>
                                  </a:rPr>
                                </m:ctrlPr>
                              </m:fPr>
                              <m:num>
                                <m:r>
                                  <a:rPr lang="en-US" sz="3600" i="1">
                                    <a:latin typeface="Cambria Math" panose="02040503050406030204" pitchFamily="18" charset="0"/>
                                  </a:rPr>
                                  <m:t>𝑑</m:t>
                                </m:r>
                                <m:r>
                                  <a:rPr lang="en-US" sz="3600" i="1">
                                    <a:solidFill>
                                      <a:srgbClr val="7030A0"/>
                                    </a:solidFill>
                                    <a:latin typeface="Cambria Math" panose="02040503050406030204" pitchFamily="18" charset="0"/>
                                  </a:rPr>
                                  <m:t> </m:t>
                                </m:r>
                                <m:r>
                                  <a:rPr lang="en-US" sz="3600" i="1">
                                    <a:latin typeface="Cambria Math" panose="02040503050406030204" pitchFamily="18" charset="0"/>
                                  </a:rPr>
                                  <m:t>𝑐</m:t>
                                </m:r>
                                <m:acc>
                                  <m:accPr>
                                    <m:chr m:val="̃"/>
                                    <m:ctrlPr>
                                      <a:rPr lang="en-US" sz="3600" i="1">
                                        <a:solidFill>
                                          <a:srgbClr val="FF0000"/>
                                        </a:solidFill>
                                        <a:latin typeface="Cambria Math" panose="02040503050406030204" pitchFamily="18" charset="0"/>
                                      </a:rPr>
                                    </m:ctrlPr>
                                  </m:accPr>
                                  <m:e>
                                    <m:r>
                                      <a:rPr lang="en-US" sz="3600" i="1">
                                        <a:solidFill>
                                          <a:srgbClr val="FF0000"/>
                                        </a:solidFill>
                                        <a:latin typeface="Cambria Math" panose="02040503050406030204" pitchFamily="18" charset="0"/>
                                      </a:rPr>
                                      <m:t>𝑡</m:t>
                                    </m:r>
                                  </m:e>
                                </m:acc>
                              </m:num>
                              <m:den>
                                <m:r>
                                  <a:rPr lang="en-US" sz="3600" i="1">
                                    <a:latin typeface="Cambria Math" panose="02040503050406030204" pitchFamily="18" charset="0"/>
                                  </a:rPr>
                                  <m:t>𝑑</m:t>
                                </m:r>
                                <m:r>
                                  <a:rPr lang="en-US" sz="3600" i="1">
                                    <a:solidFill>
                                      <a:srgbClr val="FFC000"/>
                                    </a:solidFill>
                                    <a:latin typeface="Cambria Math" panose="02040503050406030204" pitchFamily="18" charset="0"/>
                                  </a:rPr>
                                  <m:t>𝜏</m:t>
                                </m:r>
                              </m:den>
                            </m:f>
                          </m:e>
                          <m:e>
                            <m:f>
                              <m:fPr>
                                <m:ctrlPr>
                                  <a:rPr lang="en-US" sz="3600" i="1">
                                    <a:latin typeface="Cambria Math" panose="02040503050406030204" pitchFamily="18" charset="0"/>
                                  </a:rPr>
                                </m:ctrlPr>
                              </m:fPr>
                              <m:num>
                                <m:r>
                                  <a:rPr lang="en-US" sz="3600" i="1">
                                    <a:latin typeface="Cambria Math" panose="02040503050406030204" pitchFamily="18" charset="0"/>
                                  </a:rPr>
                                  <m:t>𝑑</m:t>
                                </m:r>
                                <m:acc>
                                  <m:accPr>
                                    <m:chr m:val="̃"/>
                                    <m:ctrlPr>
                                      <a:rPr lang="en-US" sz="3600" i="1">
                                        <a:solidFill>
                                          <a:srgbClr val="FF0000"/>
                                        </a:solidFill>
                                        <a:latin typeface="Cambria Math" panose="02040503050406030204" pitchFamily="18" charset="0"/>
                                      </a:rPr>
                                    </m:ctrlPr>
                                  </m:accPr>
                                  <m:e>
                                    <m:r>
                                      <a:rPr lang="en-US" sz="3600" i="1">
                                        <a:solidFill>
                                          <a:srgbClr val="FF0000"/>
                                        </a:solidFill>
                                        <a:latin typeface="Cambria Math" panose="02040503050406030204" pitchFamily="18" charset="0"/>
                                      </a:rPr>
                                      <m:t>𝑥</m:t>
                                    </m:r>
                                  </m:e>
                                </m:acc>
                              </m:num>
                              <m:den>
                                <m:r>
                                  <a:rPr lang="en-US" sz="3600" i="1">
                                    <a:latin typeface="Cambria Math" panose="02040503050406030204" pitchFamily="18" charset="0"/>
                                  </a:rPr>
                                  <m:t>𝑑</m:t>
                                </m:r>
                                <m:r>
                                  <a:rPr lang="en-US" sz="3600" i="1">
                                    <a:solidFill>
                                      <a:srgbClr val="FFC000"/>
                                    </a:solidFill>
                                    <a:latin typeface="Cambria Math" panose="02040503050406030204" pitchFamily="18" charset="0"/>
                                  </a:rPr>
                                  <m:t>𝜏</m:t>
                                </m:r>
                              </m:den>
                            </m:f>
                          </m:e>
                        </m:eqArr>
                      </m:e>
                    </m:d>
                  </m:oMath>
                </a14:m>
                <a:r>
                  <a:rPr lang="en-CA" sz="3600" dirty="0"/>
                  <a:t> </a:t>
                </a:r>
              </a:p>
            </p:txBody>
          </p:sp>
        </mc:Choice>
        <mc:Fallback xmlns="">
          <p:sp>
            <p:nvSpPr>
              <p:cNvPr id="8" name="Rectangle 7">
                <a:extLst>
                  <a:ext uri="{FF2B5EF4-FFF2-40B4-BE49-F238E27FC236}">
                    <a16:creationId xmlns:a16="http://schemas.microsoft.com/office/drawing/2014/main" id="{BDCB2957-AE9E-463F-BF41-19869FB884AC}"/>
                  </a:ext>
                </a:extLst>
              </p:cNvPr>
              <p:cNvSpPr>
                <a:spLocks noRot="1" noChangeAspect="1" noMove="1" noResize="1" noEditPoints="1" noAdjustHandles="1" noChangeArrowheads="1" noChangeShapeType="1" noTextEdit="1"/>
              </p:cNvSpPr>
              <p:nvPr/>
            </p:nvSpPr>
            <p:spPr>
              <a:xfrm>
                <a:off x="7162800" y="4100635"/>
                <a:ext cx="5029200" cy="1853136"/>
              </a:xfrm>
              <a:prstGeom prst="rect">
                <a:avLst/>
              </a:prstGeom>
              <a:blipFill>
                <a:blip r:embed="rId6"/>
                <a:stretch>
                  <a:fillRect/>
                </a:stretch>
              </a:blipFill>
            </p:spPr>
            <p:txBody>
              <a:bodyPr/>
              <a:lstStyle/>
              <a:p>
                <a:r>
                  <a:rPr lang="en-CA">
                    <a:noFill/>
                  </a:rPr>
                  <a:t> </a:t>
                </a:r>
              </a:p>
            </p:txBody>
          </p:sp>
        </mc:Fallback>
      </mc:AlternateContent>
      <p:sp>
        <p:nvSpPr>
          <p:cNvPr id="3" name="Right Brace 2">
            <a:extLst>
              <a:ext uri="{FF2B5EF4-FFF2-40B4-BE49-F238E27FC236}">
                <a16:creationId xmlns:a16="http://schemas.microsoft.com/office/drawing/2014/main" id="{F05AC37E-2FE8-4BB5-9C69-C61CF4843594}"/>
              </a:ext>
            </a:extLst>
          </p:cNvPr>
          <p:cNvSpPr/>
          <p:nvPr/>
        </p:nvSpPr>
        <p:spPr>
          <a:xfrm rot="5400000">
            <a:off x="3016802" y="808617"/>
            <a:ext cx="371060" cy="4870738"/>
          </a:xfrm>
          <a:prstGeom prst="righ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dirty="0"/>
          </a:p>
        </p:txBody>
      </p:sp>
      <p:sp>
        <p:nvSpPr>
          <p:cNvPr id="11" name="Right Brace 10">
            <a:extLst>
              <a:ext uri="{FF2B5EF4-FFF2-40B4-BE49-F238E27FC236}">
                <a16:creationId xmlns:a16="http://schemas.microsoft.com/office/drawing/2014/main" id="{300FC7E9-131D-46C8-9855-CD5B6EB36D3F}"/>
              </a:ext>
            </a:extLst>
          </p:cNvPr>
          <p:cNvSpPr/>
          <p:nvPr/>
        </p:nvSpPr>
        <p:spPr>
          <a:xfrm rot="5400000">
            <a:off x="9171338" y="820488"/>
            <a:ext cx="371060" cy="4870738"/>
          </a:xfrm>
          <a:prstGeom prst="righ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13" name="Arrow: Down 12">
            <a:extLst>
              <a:ext uri="{FF2B5EF4-FFF2-40B4-BE49-F238E27FC236}">
                <a16:creationId xmlns:a16="http://schemas.microsoft.com/office/drawing/2014/main" id="{6243E1E8-4478-4BA2-B3FB-68A11B12DFD3}"/>
              </a:ext>
            </a:extLst>
          </p:cNvPr>
          <p:cNvSpPr/>
          <p:nvPr/>
        </p:nvSpPr>
        <p:spPr>
          <a:xfrm>
            <a:off x="2015672" y="-730250"/>
            <a:ext cx="1320800" cy="464458"/>
          </a:xfrm>
          <a:prstGeom prst="downArrow">
            <a:avLst>
              <a:gd name="adj1" fmla="val 58791"/>
              <a:gd name="adj2" fmla="val 50000"/>
            </a:avLst>
          </a:prstGeom>
          <a:ln w="28575">
            <a:solidFill>
              <a:schemeClr val="accent6">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CA"/>
          </a:p>
        </p:txBody>
      </p:sp>
      <p:sp>
        <p:nvSpPr>
          <p:cNvPr id="15" name="Arrow: Down 14">
            <a:extLst>
              <a:ext uri="{FF2B5EF4-FFF2-40B4-BE49-F238E27FC236}">
                <a16:creationId xmlns:a16="http://schemas.microsoft.com/office/drawing/2014/main" id="{9F381228-E04C-4DB0-811D-E89C9214FD50}"/>
              </a:ext>
            </a:extLst>
          </p:cNvPr>
          <p:cNvSpPr/>
          <p:nvPr/>
        </p:nvSpPr>
        <p:spPr>
          <a:xfrm>
            <a:off x="8249557" y="-737507"/>
            <a:ext cx="1320800" cy="464458"/>
          </a:xfrm>
          <a:prstGeom prst="downArrow">
            <a:avLst>
              <a:gd name="adj1" fmla="val 58791"/>
              <a:gd name="adj2" fmla="val 50000"/>
            </a:avLst>
          </a:prstGeom>
          <a:ln w="28575">
            <a:solidFill>
              <a:schemeClr val="accent6">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CA"/>
          </a:p>
        </p:txBody>
      </p:sp>
    </p:spTree>
    <p:custDataLst>
      <p:tags r:id="rId1"/>
    </p:custDataLst>
    <p:extLst>
      <p:ext uri="{BB962C8B-B14F-4D97-AF65-F5344CB8AC3E}">
        <p14:creationId xmlns:p14="http://schemas.microsoft.com/office/powerpoint/2010/main" val="1733833943"/>
      </p:ext>
    </p:extLst>
  </p:cSld>
  <p:clrMapOvr>
    <a:masterClrMapping/>
  </p:clrMapOvr>
  <mc:AlternateContent xmlns:mc="http://schemas.openxmlformats.org/markup-compatibility/2006" xmlns:p14="http://schemas.microsoft.com/office/powerpoint/2010/main">
    <mc:Choice Requires="p14">
      <p:transition spd="slow" p14:dur="2000" advTm="20906"/>
    </mc:Choice>
    <mc:Fallback xmlns="">
      <p:transition spd="slow" advTm="2090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8" grpId="0" build="p"/>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D5AC0939-D46D-4031-9487-45F3F60DE8E7}"/>
                  </a:ext>
                </a:extLst>
              </p:cNvPr>
              <p:cNvSpPr/>
              <p:nvPr/>
            </p:nvSpPr>
            <p:spPr>
              <a:xfrm>
                <a:off x="278296" y="0"/>
                <a:ext cx="11913704" cy="6856301"/>
              </a:xfrm>
              <a:prstGeom prst="rect">
                <a:avLst/>
              </a:prstGeom>
            </p:spPr>
            <p:txBody>
              <a:bodyPr wrap="square">
                <a:spAutoFit/>
              </a:bodyPr>
              <a:lstStyle/>
              <a:p>
                <a:pPr>
                  <a:spcAft>
                    <a:spcPts val="1200"/>
                  </a:spcAft>
                </a:pPr>
                <a14:m>
                  <m:oMath xmlns:m="http://schemas.openxmlformats.org/officeDocument/2006/math">
                    <m:acc>
                      <m:accPr>
                        <m:chr m:val="⃗"/>
                        <m:ctrlPr>
                          <a:rPr lang="en-US" sz="4400" i="1" smtClean="0">
                            <a:solidFill>
                              <a:srgbClr val="7030A0"/>
                            </a:solidFill>
                            <a:latin typeface="Cambria Math" panose="02040503050406030204" pitchFamily="18" charset="0"/>
                          </a:rPr>
                        </m:ctrlPr>
                      </m:accPr>
                      <m:e>
                        <m:r>
                          <a:rPr lang="en-US" sz="4400" b="0" i="1" smtClean="0">
                            <a:solidFill>
                              <a:srgbClr val="7030A0"/>
                            </a:solidFill>
                            <a:latin typeface="Cambria Math" panose="02040503050406030204" pitchFamily="18" charset="0"/>
                          </a:rPr>
                          <m:t>𝑈</m:t>
                        </m:r>
                      </m:e>
                    </m:acc>
                    <m:r>
                      <a:rPr lang="en-US" sz="4400" i="1">
                        <a:latin typeface="Cambria Math" panose="02040503050406030204" pitchFamily="18" charset="0"/>
                      </a:rPr>
                      <m:t>=</m:t>
                    </m:r>
                    <m:f>
                      <m:fPr>
                        <m:ctrlPr>
                          <a:rPr lang="en-US" sz="4400" b="0" i="1" smtClean="0">
                            <a:solidFill>
                              <a:schemeClr val="tx1"/>
                            </a:solidFill>
                            <a:latin typeface="Cambria Math" panose="02040503050406030204" pitchFamily="18" charset="0"/>
                          </a:rPr>
                        </m:ctrlPr>
                      </m:fPr>
                      <m:num>
                        <m:r>
                          <a:rPr lang="en-US" sz="4400" b="0" i="1" smtClean="0">
                            <a:solidFill>
                              <a:schemeClr val="tx1"/>
                            </a:solidFill>
                            <a:latin typeface="Cambria Math" panose="02040503050406030204" pitchFamily="18" charset="0"/>
                          </a:rPr>
                          <m:t>𝑑</m:t>
                        </m:r>
                        <m:acc>
                          <m:accPr>
                            <m:chr m:val="⃗"/>
                            <m:ctrlPr>
                              <a:rPr lang="en-US" sz="4400" i="1">
                                <a:solidFill>
                                  <a:srgbClr val="7030A0"/>
                                </a:solidFill>
                                <a:latin typeface="Cambria Math" panose="02040503050406030204" pitchFamily="18" charset="0"/>
                              </a:rPr>
                            </m:ctrlPr>
                          </m:accPr>
                          <m:e>
                            <m:r>
                              <a:rPr lang="en-US" sz="4400" i="1">
                                <a:solidFill>
                                  <a:srgbClr val="7030A0"/>
                                </a:solidFill>
                                <a:latin typeface="Cambria Math" panose="02040503050406030204" pitchFamily="18" charset="0"/>
                              </a:rPr>
                              <m:t>𝑆</m:t>
                            </m:r>
                          </m:e>
                        </m:acc>
                      </m:num>
                      <m:den>
                        <m:r>
                          <a:rPr lang="en-US" sz="4400" b="0" i="1" smtClean="0">
                            <a:solidFill>
                              <a:schemeClr val="tx1"/>
                            </a:solidFill>
                            <a:latin typeface="Cambria Math" panose="02040503050406030204" pitchFamily="18" charset="0"/>
                          </a:rPr>
                          <m:t>𝑑</m:t>
                        </m:r>
                        <m:r>
                          <a:rPr lang="en-US" sz="4400" b="0" i="1" smtClean="0">
                            <a:solidFill>
                              <a:srgbClr val="FFC000"/>
                            </a:solidFill>
                            <a:latin typeface="Cambria Math" panose="02040503050406030204" pitchFamily="18" charset="0"/>
                          </a:rPr>
                          <m:t>𝜏</m:t>
                        </m:r>
                      </m:den>
                    </m:f>
                    <m:r>
                      <a:rPr lang="en-US" sz="4400" i="1">
                        <a:latin typeface="Cambria Math" panose="02040503050406030204" pitchFamily="18" charset="0"/>
                      </a:rPr>
                      <m:t>=</m:t>
                    </m:r>
                    <m:f>
                      <m:fPr>
                        <m:ctrlPr>
                          <a:rPr lang="en-US" sz="4400" i="1">
                            <a:latin typeface="Cambria Math" panose="02040503050406030204" pitchFamily="18" charset="0"/>
                          </a:rPr>
                        </m:ctrlPr>
                      </m:fPr>
                      <m:num>
                        <m:r>
                          <a:rPr lang="en-US" sz="4400" i="1">
                            <a:latin typeface="Cambria Math" panose="02040503050406030204" pitchFamily="18" charset="0"/>
                          </a:rPr>
                          <m:t>𝑑</m:t>
                        </m:r>
                        <m:r>
                          <a:rPr lang="en-US" sz="4400" b="0" i="1" smtClean="0">
                            <a:solidFill>
                              <a:srgbClr val="7030A0"/>
                            </a:solidFill>
                            <a:latin typeface="Cambria Math" panose="02040503050406030204" pitchFamily="18" charset="0"/>
                          </a:rPr>
                          <m:t> </m:t>
                        </m:r>
                        <m:r>
                          <a:rPr lang="en-US" sz="4400" b="0" i="1" smtClean="0">
                            <a:solidFill>
                              <a:schemeClr val="tx1"/>
                            </a:solidFill>
                            <a:latin typeface="Cambria Math" panose="02040503050406030204" pitchFamily="18" charset="0"/>
                          </a:rPr>
                          <m:t>𝑐</m:t>
                        </m:r>
                        <m:r>
                          <a:rPr lang="en-US" sz="4400" b="0" i="1" smtClean="0">
                            <a:solidFill>
                              <a:srgbClr val="0070C0"/>
                            </a:solidFill>
                            <a:latin typeface="Cambria Math" panose="02040503050406030204" pitchFamily="18" charset="0"/>
                          </a:rPr>
                          <m:t>𝑡</m:t>
                        </m:r>
                      </m:num>
                      <m:den>
                        <m:r>
                          <a:rPr lang="en-US" sz="4400" i="1">
                            <a:latin typeface="Cambria Math" panose="02040503050406030204" pitchFamily="18" charset="0"/>
                          </a:rPr>
                          <m:t>𝑑</m:t>
                        </m:r>
                        <m:r>
                          <a:rPr lang="en-US" sz="4400" i="1">
                            <a:solidFill>
                              <a:srgbClr val="FFC000"/>
                            </a:solidFill>
                            <a:latin typeface="Cambria Math" panose="02040503050406030204" pitchFamily="18" charset="0"/>
                          </a:rPr>
                          <m:t>𝜏</m:t>
                        </m:r>
                      </m:den>
                    </m:f>
                    <m:f>
                      <m:fPr>
                        <m:ctrlPr>
                          <a:rPr lang="en-US" sz="4400" i="1">
                            <a:latin typeface="Cambria Math" panose="02040503050406030204" pitchFamily="18" charset="0"/>
                          </a:rPr>
                        </m:ctrlPr>
                      </m:fPr>
                      <m:num>
                        <m:r>
                          <a:rPr lang="en-US" sz="4400" b="0" i="1" smtClean="0">
                            <a:latin typeface="Cambria Math" panose="02040503050406030204" pitchFamily="18" charset="0"/>
                          </a:rPr>
                          <m:t>𝜕</m:t>
                        </m:r>
                        <m:acc>
                          <m:accPr>
                            <m:chr m:val="⃗"/>
                            <m:ctrlPr>
                              <a:rPr lang="en-US" sz="4400" i="1">
                                <a:solidFill>
                                  <a:srgbClr val="7030A0"/>
                                </a:solidFill>
                                <a:latin typeface="Cambria Math" panose="02040503050406030204" pitchFamily="18" charset="0"/>
                              </a:rPr>
                            </m:ctrlPr>
                          </m:accPr>
                          <m:e>
                            <m:r>
                              <a:rPr lang="en-US" sz="4400" i="1">
                                <a:solidFill>
                                  <a:srgbClr val="7030A0"/>
                                </a:solidFill>
                                <a:latin typeface="Cambria Math" panose="02040503050406030204" pitchFamily="18" charset="0"/>
                              </a:rPr>
                              <m:t>𝑆</m:t>
                            </m:r>
                          </m:e>
                        </m:acc>
                      </m:num>
                      <m:den>
                        <m:r>
                          <a:rPr lang="en-US" sz="4400" i="1">
                            <a:latin typeface="Cambria Math" panose="02040503050406030204" pitchFamily="18" charset="0"/>
                          </a:rPr>
                          <m:t>𝜕</m:t>
                        </m:r>
                        <m:r>
                          <a:rPr lang="en-US" sz="4400" b="0" i="1" smtClean="0">
                            <a:solidFill>
                              <a:srgbClr val="FFC000"/>
                            </a:solidFill>
                            <a:latin typeface="Cambria Math" panose="02040503050406030204" pitchFamily="18" charset="0"/>
                          </a:rPr>
                          <m:t> </m:t>
                        </m:r>
                        <m:r>
                          <a:rPr lang="en-US" sz="4400" b="0" i="1" smtClean="0">
                            <a:solidFill>
                              <a:schemeClr val="tx1"/>
                            </a:solidFill>
                            <a:latin typeface="Cambria Math" panose="02040503050406030204" pitchFamily="18" charset="0"/>
                          </a:rPr>
                          <m:t>𝑐</m:t>
                        </m:r>
                        <m:r>
                          <a:rPr lang="en-US" sz="4400" b="0" i="1" smtClean="0">
                            <a:solidFill>
                              <a:srgbClr val="0070C0"/>
                            </a:solidFill>
                            <a:latin typeface="Cambria Math" panose="02040503050406030204" pitchFamily="18" charset="0"/>
                          </a:rPr>
                          <m:t>𝑡</m:t>
                        </m:r>
                      </m:den>
                    </m:f>
                    <m:r>
                      <a:rPr lang="en-US" sz="4400" i="1">
                        <a:latin typeface="Cambria Math" panose="02040503050406030204" pitchFamily="18" charset="0"/>
                      </a:rPr>
                      <m:t>+</m:t>
                    </m:r>
                    <m:f>
                      <m:fPr>
                        <m:ctrlPr>
                          <a:rPr lang="en-US" sz="4400" i="1">
                            <a:latin typeface="Cambria Math" panose="02040503050406030204" pitchFamily="18" charset="0"/>
                          </a:rPr>
                        </m:ctrlPr>
                      </m:fPr>
                      <m:num>
                        <m:r>
                          <a:rPr lang="en-US" sz="4400" i="1">
                            <a:latin typeface="Cambria Math" panose="02040503050406030204" pitchFamily="18" charset="0"/>
                          </a:rPr>
                          <m:t>𝑑</m:t>
                        </m:r>
                        <m:r>
                          <a:rPr lang="en-US" sz="4400" b="0" i="1" smtClean="0">
                            <a:solidFill>
                              <a:srgbClr val="0070C0"/>
                            </a:solidFill>
                            <a:latin typeface="Cambria Math" panose="02040503050406030204" pitchFamily="18" charset="0"/>
                          </a:rPr>
                          <m:t>𝑥</m:t>
                        </m:r>
                      </m:num>
                      <m:den>
                        <m:r>
                          <a:rPr lang="en-US" sz="4400" i="1">
                            <a:latin typeface="Cambria Math" panose="02040503050406030204" pitchFamily="18" charset="0"/>
                          </a:rPr>
                          <m:t>𝑑</m:t>
                        </m:r>
                        <m:r>
                          <a:rPr lang="en-US" sz="4400" i="1">
                            <a:solidFill>
                              <a:srgbClr val="FFC000"/>
                            </a:solidFill>
                            <a:latin typeface="Cambria Math" panose="02040503050406030204" pitchFamily="18" charset="0"/>
                          </a:rPr>
                          <m:t>𝜏</m:t>
                        </m:r>
                      </m:den>
                    </m:f>
                    <m:f>
                      <m:fPr>
                        <m:ctrlPr>
                          <a:rPr lang="en-US" sz="4400" i="1">
                            <a:latin typeface="Cambria Math" panose="02040503050406030204" pitchFamily="18" charset="0"/>
                          </a:rPr>
                        </m:ctrlPr>
                      </m:fPr>
                      <m:num>
                        <m:r>
                          <a:rPr lang="en-US" sz="4400" i="1">
                            <a:latin typeface="Cambria Math" panose="02040503050406030204" pitchFamily="18" charset="0"/>
                          </a:rPr>
                          <m:t>𝜕</m:t>
                        </m:r>
                        <m:acc>
                          <m:accPr>
                            <m:chr m:val="⃗"/>
                            <m:ctrlPr>
                              <a:rPr lang="en-US" sz="4400" i="1">
                                <a:solidFill>
                                  <a:srgbClr val="7030A0"/>
                                </a:solidFill>
                                <a:latin typeface="Cambria Math" panose="02040503050406030204" pitchFamily="18" charset="0"/>
                              </a:rPr>
                            </m:ctrlPr>
                          </m:accPr>
                          <m:e>
                            <m:r>
                              <a:rPr lang="en-US" sz="4400" i="1">
                                <a:solidFill>
                                  <a:srgbClr val="7030A0"/>
                                </a:solidFill>
                                <a:latin typeface="Cambria Math" panose="02040503050406030204" pitchFamily="18" charset="0"/>
                              </a:rPr>
                              <m:t>𝑆</m:t>
                            </m:r>
                          </m:e>
                        </m:acc>
                      </m:num>
                      <m:den>
                        <m:r>
                          <a:rPr lang="en-US" sz="4400" i="1">
                            <a:latin typeface="Cambria Math" panose="02040503050406030204" pitchFamily="18" charset="0"/>
                          </a:rPr>
                          <m:t>𝜕</m:t>
                        </m:r>
                        <m:r>
                          <a:rPr lang="en-US" sz="4400" b="0" i="1" smtClean="0">
                            <a:solidFill>
                              <a:srgbClr val="0070C0"/>
                            </a:solidFill>
                            <a:latin typeface="Cambria Math" panose="02040503050406030204" pitchFamily="18" charset="0"/>
                          </a:rPr>
                          <m:t>𝑥</m:t>
                        </m:r>
                      </m:den>
                    </m:f>
                    <m:r>
                      <a:rPr lang="en-US" sz="4400" b="0" i="1" smtClean="0">
                        <a:solidFill>
                          <a:schemeClr val="tx1"/>
                        </a:solidFill>
                        <a:latin typeface="Cambria Math" panose="02040503050406030204" pitchFamily="18" charset="0"/>
                      </a:rPr>
                      <m:t>=</m:t>
                    </m:r>
                    <m:d>
                      <m:dPr>
                        <m:begChr m:val="["/>
                        <m:endChr m:val="]"/>
                        <m:ctrlPr>
                          <a:rPr lang="en-US" sz="4400" i="1">
                            <a:latin typeface="Cambria Math" panose="02040503050406030204" pitchFamily="18" charset="0"/>
                            <a:ea typeface="Cambria Math" panose="02040503050406030204" pitchFamily="18" charset="0"/>
                          </a:rPr>
                        </m:ctrlPr>
                      </m:dPr>
                      <m:e>
                        <m:f>
                          <m:fPr>
                            <m:ctrlPr>
                              <a:rPr lang="en-US" sz="4400" i="1">
                                <a:latin typeface="Cambria Math" panose="02040503050406030204" pitchFamily="18" charset="0"/>
                              </a:rPr>
                            </m:ctrlPr>
                          </m:fPr>
                          <m:num>
                            <m:r>
                              <a:rPr lang="en-US" sz="4400" i="1">
                                <a:latin typeface="Cambria Math" panose="02040503050406030204" pitchFamily="18" charset="0"/>
                              </a:rPr>
                              <m:t>𝜕</m:t>
                            </m:r>
                            <m:acc>
                              <m:accPr>
                                <m:chr m:val="⃗"/>
                                <m:ctrlPr>
                                  <a:rPr lang="en-US" sz="4400" i="1">
                                    <a:solidFill>
                                      <a:srgbClr val="7030A0"/>
                                    </a:solidFill>
                                    <a:latin typeface="Cambria Math" panose="02040503050406030204" pitchFamily="18" charset="0"/>
                                  </a:rPr>
                                </m:ctrlPr>
                              </m:accPr>
                              <m:e>
                                <m:r>
                                  <a:rPr lang="en-US" sz="4400" i="1">
                                    <a:solidFill>
                                      <a:srgbClr val="7030A0"/>
                                    </a:solidFill>
                                    <a:latin typeface="Cambria Math" panose="02040503050406030204" pitchFamily="18" charset="0"/>
                                  </a:rPr>
                                  <m:t>𝑆</m:t>
                                </m:r>
                              </m:e>
                            </m:acc>
                          </m:num>
                          <m:den>
                            <m:r>
                              <a:rPr lang="en-US" sz="4400" i="1">
                                <a:latin typeface="Cambria Math" panose="02040503050406030204" pitchFamily="18" charset="0"/>
                              </a:rPr>
                              <m:t>𝜕</m:t>
                            </m:r>
                            <m:r>
                              <a:rPr lang="en-US" sz="4400" i="1">
                                <a:solidFill>
                                  <a:srgbClr val="FFC000"/>
                                </a:solidFill>
                                <a:latin typeface="Cambria Math" panose="02040503050406030204" pitchFamily="18" charset="0"/>
                              </a:rPr>
                              <m:t> </m:t>
                            </m:r>
                            <m:r>
                              <a:rPr lang="en-US" sz="4400" i="1">
                                <a:latin typeface="Cambria Math" panose="02040503050406030204" pitchFamily="18" charset="0"/>
                              </a:rPr>
                              <m:t>𝑐</m:t>
                            </m:r>
                            <m:r>
                              <a:rPr lang="en-US" sz="4400" i="1">
                                <a:solidFill>
                                  <a:srgbClr val="0070C0"/>
                                </a:solidFill>
                                <a:latin typeface="Cambria Math" panose="02040503050406030204" pitchFamily="18" charset="0"/>
                              </a:rPr>
                              <m:t>𝑡</m:t>
                            </m:r>
                          </m:den>
                        </m:f>
                        <m:r>
                          <a:rPr lang="en-US" sz="4400" b="0" i="1" smtClean="0">
                            <a:solidFill>
                              <a:srgbClr val="0070C0"/>
                            </a:solidFill>
                            <a:latin typeface="Cambria Math" panose="02040503050406030204" pitchFamily="18" charset="0"/>
                          </a:rPr>
                          <m:t>   </m:t>
                        </m:r>
                        <m:f>
                          <m:fPr>
                            <m:ctrlPr>
                              <a:rPr lang="en-US" sz="4400" i="1">
                                <a:latin typeface="Cambria Math" panose="02040503050406030204" pitchFamily="18" charset="0"/>
                              </a:rPr>
                            </m:ctrlPr>
                          </m:fPr>
                          <m:num>
                            <m:r>
                              <a:rPr lang="en-US" sz="4400" i="1">
                                <a:latin typeface="Cambria Math" panose="02040503050406030204" pitchFamily="18" charset="0"/>
                              </a:rPr>
                              <m:t>𝜕</m:t>
                            </m:r>
                            <m:acc>
                              <m:accPr>
                                <m:chr m:val="⃗"/>
                                <m:ctrlPr>
                                  <a:rPr lang="en-US" sz="4400" i="1">
                                    <a:solidFill>
                                      <a:srgbClr val="7030A0"/>
                                    </a:solidFill>
                                    <a:latin typeface="Cambria Math" panose="02040503050406030204" pitchFamily="18" charset="0"/>
                                  </a:rPr>
                                </m:ctrlPr>
                              </m:accPr>
                              <m:e>
                                <m:r>
                                  <a:rPr lang="en-US" sz="4400" i="1">
                                    <a:solidFill>
                                      <a:srgbClr val="7030A0"/>
                                    </a:solidFill>
                                    <a:latin typeface="Cambria Math" panose="02040503050406030204" pitchFamily="18" charset="0"/>
                                  </a:rPr>
                                  <m:t>𝑆</m:t>
                                </m:r>
                              </m:e>
                            </m:acc>
                          </m:num>
                          <m:den>
                            <m:r>
                              <a:rPr lang="en-US" sz="4400" i="1">
                                <a:latin typeface="Cambria Math" panose="02040503050406030204" pitchFamily="18" charset="0"/>
                              </a:rPr>
                              <m:t>𝜕</m:t>
                            </m:r>
                            <m:r>
                              <a:rPr lang="en-US" sz="4400" i="1">
                                <a:solidFill>
                                  <a:srgbClr val="0070C0"/>
                                </a:solidFill>
                                <a:latin typeface="Cambria Math" panose="02040503050406030204" pitchFamily="18" charset="0"/>
                              </a:rPr>
                              <m:t>𝑥</m:t>
                            </m:r>
                          </m:den>
                        </m:f>
                      </m:e>
                    </m:d>
                    <m:d>
                      <m:dPr>
                        <m:begChr m:val="["/>
                        <m:endChr m:val="]"/>
                        <m:ctrlPr>
                          <a:rPr lang="en-US" sz="4400" i="1">
                            <a:latin typeface="Cambria Math" panose="02040503050406030204" pitchFamily="18" charset="0"/>
                            <a:ea typeface="Cambria Math" panose="02040503050406030204" pitchFamily="18" charset="0"/>
                          </a:rPr>
                        </m:ctrlPr>
                      </m:dPr>
                      <m:e>
                        <m:eqArr>
                          <m:eqArrPr>
                            <m:ctrlPr>
                              <a:rPr lang="en-US" sz="4400" i="1">
                                <a:solidFill>
                                  <a:srgbClr val="0070C0"/>
                                </a:solidFill>
                                <a:latin typeface="Cambria Math" panose="02040503050406030204" pitchFamily="18" charset="0"/>
                                <a:ea typeface="Cambria Math" panose="02040503050406030204" pitchFamily="18" charset="0"/>
                              </a:rPr>
                            </m:ctrlPr>
                          </m:eqArrPr>
                          <m:e>
                            <m:f>
                              <m:fPr>
                                <m:ctrlPr>
                                  <a:rPr lang="en-US" sz="4400" i="1">
                                    <a:latin typeface="Cambria Math" panose="02040503050406030204" pitchFamily="18" charset="0"/>
                                  </a:rPr>
                                </m:ctrlPr>
                              </m:fPr>
                              <m:num>
                                <m:r>
                                  <a:rPr lang="en-US" sz="4400" i="1">
                                    <a:latin typeface="Cambria Math" panose="02040503050406030204" pitchFamily="18" charset="0"/>
                                  </a:rPr>
                                  <m:t>𝑑</m:t>
                                </m:r>
                                <m:r>
                                  <a:rPr lang="en-US" sz="4400" i="1">
                                    <a:solidFill>
                                      <a:srgbClr val="7030A0"/>
                                    </a:solidFill>
                                    <a:latin typeface="Cambria Math" panose="02040503050406030204" pitchFamily="18" charset="0"/>
                                  </a:rPr>
                                  <m:t> </m:t>
                                </m:r>
                                <m:r>
                                  <a:rPr lang="en-US" sz="4400" i="1">
                                    <a:latin typeface="Cambria Math" panose="02040503050406030204" pitchFamily="18" charset="0"/>
                                  </a:rPr>
                                  <m:t>𝑐</m:t>
                                </m:r>
                                <m:r>
                                  <a:rPr lang="en-US" sz="4400" i="1">
                                    <a:solidFill>
                                      <a:srgbClr val="0070C0"/>
                                    </a:solidFill>
                                    <a:latin typeface="Cambria Math" panose="02040503050406030204" pitchFamily="18" charset="0"/>
                                  </a:rPr>
                                  <m:t>𝑡</m:t>
                                </m:r>
                              </m:num>
                              <m:den>
                                <m:r>
                                  <a:rPr lang="en-US" sz="4400" i="1">
                                    <a:latin typeface="Cambria Math" panose="02040503050406030204" pitchFamily="18" charset="0"/>
                                  </a:rPr>
                                  <m:t>𝑑</m:t>
                                </m:r>
                                <m:r>
                                  <a:rPr lang="en-US" sz="4400" i="1">
                                    <a:solidFill>
                                      <a:srgbClr val="FFC000"/>
                                    </a:solidFill>
                                    <a:latin typeface="Cambria Math" panose="02040503050406030204" pitchFamily="18" charset="0"/>
                                  </a:rPr>
                                  <m:t>𝜏</m:t>
                                </m:r>
                              </m:den>
                            </m:f>
                          </m:e>
                          <m:e>
                            <m:f>
                              <m:fPr>
                                <m:ctrlPr>
                                  <a:rPr lang="en-US" sz="4400" i="1">
                                    <a:latin typeface="Cambria Math" panose="02040503050406030204" pitchFamily="18" charset="0"/>
                                  </a:rPr>
                                </m:ctrlPr>
                              </m:fPr>
                              <m:num>
                                <m:r>
                                  <a:rPr lang="en-US" sz="4400" i="1">
                                    <a:latin typeface="Cambria Math" panose="02040503050406030204" pitchFamily="18" charset="0"/>
                                  </a:rPr>
                                  <m:t>𝑑</m:t>
                                </m:r>
                                <m:r>
                                  <a:rPr lang="en-US" sz="4400" i="1">
                                    <a:solidFill>
                                      <a:srgbClr val="0070C0"/>
                                    </a:solidFill>
                                    <a:latin typeface="Cambria Math" panose="02040503050406030204" pitchFamily="18" charset="0"/>
                                  </a:rPr>
                                  <m:t>𝑥</m:t>
                                </m:r>
                              </m:num>
                              <m:den>
                                <m:r>
                                  <a:rPr lang="en-US" sz="4400" i="1">
                                    <a:latin typeface="Cambria Math" panose="02040503050406030204" pitchFamily="18" charset="0"/>
                                  </a:rPr>
                                  <m:t>𝑑</m:t>
                                </m:r>
                                <m:r>
                                  <a:rPr lang="en-US" sz="4400" i="1">
                                    <a:solidFill>
                                      <a:srgbClr val="FFC000"/>
                                    </a:solidFill>
                                    <a:latin typeface="Cambria Math" panose="02040503050406030204" pitchFamily="18" charset="0"/>
                                  </a:rPr>
                                  <m:t>𝜏</m:t>
                                </m:r>
                              </m:den>
                            </m:f>
                          </m:e>
                        </m:eqArr>
                      </m:e>
                    </m:d>
                  </m:oMath>
                </a14:m>
                <a:r>
                  <a:rPr lang="en-CA" sz="4800" dirty="0"/>
                  <a:t> </a:t>
                </a:r>
              </a:p>
              <a:p>
                <a:pPr>
                  <a:spcAft>
                    <a:spcPts val="1200"/>
                  </a:spcAft>
                </a:pPr>
                <a:r>
                  <a:rPr lang="en-US" sz="4400" dirty="0"/>
                  <a:t>                </a:t>
                </a:r>
                <a14:m>
                  <m:oMath xmlns:m="http://schemas.openxmlformats.org/officeDocument/2006/math">
                    <m:r>
                      <a:rPr lang="en-US" sz="4400" i="1">
                        <a:latin typeface="Cambria Math" panose="02040503050406030204" pitchFamily="18" charset="0"/>
                      </a:rPr>
                      <m:t>=</m:t>
                    </m:r>
                    <m:d>
                      <m:dPr>
                        <m:begChr m:val="["/>
                        <m:endChr m:val="]"/>
                        <m:ctrlPr>
                          <a:rPr lang="en-US" sz="4400" i="1">
                            <a:latin typeface="Cambria Math" panose="02040503050406030204" pitchFamily="18" charset="0"/>
                            <a:ea typeface="Cambria Math" panose="02040503050406030204" pitchFamily="18" charset="0"/>
                          </a:rPr>
                        </m:ctrlPr>
                      </m:dPr>
                      <m:e>
                        <m:f>
                          <m:fPr>
                            <m:ctrlPr>
                              <a:rPr lang="en-US" sz="4400" i="1">
                                <a:latin typeface="Cambria Math" panose="02040503050406030204" pitchFamily="18" charset="0"/>
                              </a:rPr>
                            </m:ctrlPr>
                          </m:fPr>
                          <m:num>
                            <m:r>
                              <a:rPr lang="en-US" sz="4400" i="1">
                                <a:latin typeface="Cambria Math" panose="02040503050406030204" pitchFamily="18" charset="0"/>
                              </a:rPr>
                              <m:t>𝜕</m:t>
                            </m:r>
                            <m:acc>
                              <m:accPr>
                                <m:chr m:val="⃗"/>
                                <m:ctrlPr>
                                  <a:rPr lang="en-US" sz="4400" i="1">
                                    <a:solidFill>
                                      <a:srgbClr val="7030A0"/>
                                    </a:solidFill>
                                    <a:latin typeface="Cambria Math" panose="02040503050406030204" pitchFamily="18" charset="0"/>
                                  </a:rPr>
                                </m:ctrlPr>
                              </m:accPr>
                              <m:e>
                                <m:r>
                                  <a:rPr lang="en-US" sz="4400" i="1">
                                    <a:solidFill>
                                      <a:srgbClr val="7030A0"/>
                                    </a:solidFill>
                                    <a:latin typeface="Cambria Math" panose="02040503050406030204" pitchFamily="18" charset="0"/>
                                  </a:rPr>
                                  <m:t>𝑆</m:t>
                                </m:r>
                              </m:e>
                            </m:acc>
                          </m:num>
                          <m:den>
                            <m:r>
                              <a:rPr lang="en-US" sz="4400" i="1">
                                <a:latin typeface="Cambria Math" panose="02040503050406030204" pitchFamily="18" charset="0"/>
                              </a:rPr>
                              <m:t>𝜕</m:t>
                            </m:r>
                            <m:r>
                              <a:rPr lang="en-US" sz="4400" i="1">
                                <a:solidFill>
                                  <a:srgbClr val="FFC000"/>
                                </a:solidFill>
                                <a:latin typeface="Cambria Math" panose="02040503050406030204" pitchFamily="18" charset="0"/>
                              </a:rPr>
                              <m:t> </m:t>
                            </m:r>
                            <m:r>
                              <a:rPr lang="en-US" sz="4400" i="1">
                                <a:latin typeface="Cambria Math" panose="02040503050406030204" pitchFamily="18" charset="0"/>
                              </a:rPr>
                              <m:t>𝑐</m:t>
                            </m:r>
                            <m:r>
                              <a:rPr lang="en-US" sz="4400" i="1">
                                <a:solidFill>
                                  <a:srgbClr val="0070C0"/>
                                </a:solidFill>
                                <a:latin typeface="Cambria Math" panose="02040503050406030204" pitchFamily="18" charset="0"/>
                              </a:rPr>
                              <m:t>𝑡</m:t>
                            </m:r>
                          </m:den>
                        </m:f>
                        <m:r>
                          <a:rPr lang="en-US" sz="4400" i="1">
                            <a:solidFill>
                              <a:srgbClr val="0070C0"/>
                            </a:solidFill>
                            <a:latin typeface="Cambria Math" panose="02040503050406030204" pitchFamily="18" charset="0"/>
                          </a:rPr>
                          <m:t>   </m:t>
                        </m:r>
                        <m:f>
                          <m:fPr>
                            <m:ctrlPr>
                              <a:rPr lang="en-US" sz="4400" i="1">
                                <a:latin typeface="Cambria Math" panose="02040503050406030204" pitchFamily="18" charset="0"/>
                              </a:rPr>
                            </m:ctrlPr>
                          </m:fPr>
                          <m:num>
                            <m:r>
                              <a:rPr lang="en-US" sz="4400" i="1">
                                <a:latin typeface="Cambria Math" panose="02040503050406030204" pitchFamily="18" charset="0"/>
                              </a:rPr>
                              <m:t>𝜕</m:t>
                            </m:r>
                            <m:acc>
                              <m:accPr>
                                <m:chr m:val="⃗"/>
                                <m:ctrlPr>
                                  <a:rPr lang="en-US" sz="4400" i="1">
                                    <a:solidFill>
                                      <a:srgbClr val="7030A0"/>
                                    </a:solidFill>
                                    <a:latin typeface="Cambria Math" panose="02040503050406030204" pitchFamily="18" charset="0"/>
                                  </a:rPr>
                                </m:ctrlPr>
                              </m:accPr>
                              <m:e>
                                <m:r>
                                  <a:rPr lang="en-US" sz="4400" i="1">
                                    <a:solidFill>
                                      <a:srgbClr val="7030A0"/>
                                    </a:solidFill>
                                    <a:latin typeface="Cambria Math" panose="02040503050406030204" pitchFamily="18" charset="0"/>
                                  </a:rPr>
                                  <m:t>𝑆</m:t>
                                </m:r>
                              </m:e>
                            </m:acc>
                          </m:num>
                          <m:den>
                            <m:r>
                              <a:rPr lang="en-US" sz="4400" i="1">
                                <a:latin typeface="Cambria Math" panose="02040503050406030204" pitchFamily="18" charset="0"/>
                              </a:rPr>
                              <m:t>𝜕</m:t>
                            </m:r>
                            <m:r>
                              <a:rPr lang="en-US" sz="4400" i="1">
                                <a:solidFill>
                                  <a:srgbClr val="0070C0"/>
                                </a:solidFill>
                                <a:latin typeface="Cambria Math" panose="02040503050406030204" pitchFamily="18" charset="0"/>
                              </a:rPr>
                              <m:t>𝑥</m:t>
                            </m:r>
                          </m:den>
                        </m:f>
                      </m:e>
                    </m:d>
                    <m:d>
                      <m:dPr>
                        <m:begChr m:val="["/>
                        <m:endChr m:val="]"/>
                        <m:ctrlPr>
                          <a:rPr lang="en-US" sz="4400" i="1">
                            <a:latin typeface="Cambria Math" panose="02040503050406030204" pitchFamily="18" charset="0"/>
                          </a:rPr>
                        </m:ctrlPr>
                      </m:dPr>
                      <m:e>
                        <m:m>
                          <m:mPr>
                            <m:mcs>
                              <m:mc>
                                <m:mcPr>
                                  <m:count m:val="2"/>
                                  <m:mcJc m:val="center"/>
                                </m:mcPr>
                              </m:mc>
                            </m:mcs>
                            <m:ctrlPr>
                              <a:rPr lang="en-US" sz="4400" i="1">
                                <a:latin typeface="Cambria Math" panose="02040503050406030204" pitchFamily="18" charset="0"/>
                              </a:rPr>
                            </m:ctrlPr>
                          </m:mPr>
                          <m:mr>
                            <m:e>
                              <m:f>
                                <m:fPr>
                                  <m:ctrlPr>
                                    <a:rPr lang="en-US" sz="4400" i="1">
                                      <a:latin typeface="Cambria Math" panose="02040503050406030204" pitchFamily="18" charset="0"/>
                                    </a:rPr>
                                  </m:ctrlPr>
                                </m:fPr>
                                <m:num>
                                  <m:r>
                                    <a:rPr lang="en-US" sz="4400" i="1">
                                      <a:latin typeface="Cambria Math" panose="02040503050406030204" pitchFamily="18" charset="0"/>
                                    </a:rPr>
                                    <m:t>𝜕</m:t>
                                  </m:r>
                                  <m:r>
                                    <a:rPr lang="en-US" sz="4400" i="1">
                                      <a:latin typeface="Cambria Math" panose="02040503050406030204" pitchFamily="18" charset="0"/>
                                    </a:rPr>
                                    <m:t> </m:t>
                                  </m:r>
                                  <m:r>
                                    <a:rPr lang="en-US" sz="4400" i="1">
                                      <a:latin typeface="Cambria Math" panose="02040503050406030204" pitchFamily="18" charset="0"/>
                                    </a:rPr>
                                    <m:t>𝑐𝑡</m:t>
                                  </m:r>
                                </m:num>
                                <m:den>
                                  <m:r>
                                    <a:rPr lang="en-US" sz="4400" i="1">
                                      <a:latin typeface="Cambria Math" panose="02040503050406030204" pitchFamily="18" charset="0"/>
                                    </a:rPr>
                                    <m:t>𝜕</m:t>
                                  </m:r>
                                  <m:r>
                                    <a:rPr lang="en-US" sz="4400" i="1">
                                      <a:latin typeface="Cambria Math" panose="02040503050406030204" pitchFamily="18" charset="0"/>
                                    </a:rPr>
                                    <m:t> </m:t>
                                  </m:r>
                                  <m:r>
                                    <a:rPr lang="en-US" sz="4400" i="1">
                                      <a:latin typeface="Cambria Math" panose="02040503050406030204" pitchFamily="18" charset="0"/>
                                    </a:rPr>
                                    <m:t>𝑐</m:t>
                                  </m:r>
                                  <m:acc>
                                    <m:accPr>
                                      <m:chr m:val="̃"/>
                                      <m:ctrlPr>
                                        <a:rPr lang="en-US" sz="4400" i="1">
                                          <a:solidFill>
                                            <a:srgbClr val="FF0000"/>
                                          </a:solidFill>
                                          <a:latin typeface="Cambria Math" panose="02040503050406030204" pitchFamily="18" charset="0"/>
                                        </a:rPr>
                                      </m:ctrlPr>
                                    </m:accPr>
                                    <m:e>
                                      <m:r>
                                        <a:rPr lang="en-US" sz="4400" i="1">
                                          <a:solidFill>
                                            <a:srgbClr val="FF0000"/>
                                          </a:solidFill>
                                          <a:latin typeface="Cambria Math" panose="02040503050406030204" pitchFamily="18" charset="0"/>
                                        </a:rPr>
                                        <m:t>𝑡</m:t>
                                      </m:r>
                                    </m:e>
                                  </m:acc>
                                </m:den>
                              </m:f>
                            </m:e>
                            <m:e>
                              <m:f>
                                <m:fPr>
                                  <m:ctrlPr>
                                    <a:rPr lang="en-US" sz="4400" i="1">
                                      <a:latin typeface="Cambria Math" panose="02040503050406030204" pitchFamily="18" charset="0"/>
                                    </a:rPr>
                                  </m:ctrlPr>
                                </m:fPr>
                                <m:num>
                                  <m:r>
                                    <a:rPr lang="en-US" sz="4400" i="1">
                                      <a:latin typeface="Cambria Math" panose="02040503050406030204" pitchFamily="18" charset="0"/>
                                    </a:rPr>
                                    <m:t>𝜕</m:t>
                                  </m:r>
                                  <m:r>
                                    <a:rPr lang="en-US" sz="4400" i="1">
                                      <a:latin typeface="Cambria Math" panose="02040503050406030204" pitchFamily="18" charset="0"/>
                                    </a:rPr>
                                    <m:t> </m:t>
                                  </m:r>
                                  <m:r>
                                    <a:rPr lang="en-US" sz="4400" i="1">
                                      <a:latin typeface="Cambria Math" panose="02040503050406030204" pitchFamily="18" charset="0"/>
                                    </a:rPr>
                                    <m:t>𝑐𝑡</m:t>
                                  </m:r>
                                </m:num>
                                <m:den>
                                  <m:r>
                                    <a:rPr lang="en-US" sz="4400" i="1">
                                      <a:latin typeface="Cambria Math" panose="02040503050406030204" pitchFamily="18" charset="0"/>
                                    </a:rPr>
                                    <m:t>𝜕</m:t>
                                  </m:r>
                                  <m:acc>
                                    <m:accPr>
                                      <m:chr m:val="̃"/>
                                      <m:ctrlPr>
                                        <a:rPr lang="en-US" sz="4400" i="1">
                                          <a:solidFill>
                                            <a:srgbClr val="FF0000"/>
                                          </a:solidFill>
                                          <a:latin typeface="Cambria Math" panose="02040503050406030204" pitchFamily="18" charset="0"/>
                                        </a:rPr>
                                      </m:ctrlPr>
                                    </m:accPr>
                                    <m:e>
                                      <m:r>
                                        <a:rPr lang="en-US" sz="4400" i="1">
                                          <a:solidFill>
                                            <a:srgbClr val="FF0000"/>
                                          </a:solidFill>
                                          <a:latin typeface="Cambria Math" panose="02040503050406030204" pitchFamily="18" charset="0"/>
                                        </a:rPr>
                                        <m:t>𝑥</m:t>
                                      </m:r>
                                    </m:e>
                                  </m:acc>
                                </m:den>
                              </m:f>
                            </m:e>
                          </m:mr>
                          <m:mr>
                            <m:e>
                              <m:f>
                                <m:fPr>
                                  <m:ctrlPr>
                                    <a:rPr lang="en-US" sz="4400" i="1">
                                      <a:latin typeface="Cambria Math" panose="02040503050406030204" pitchFamily="18" charset="0"/>
                                    </a:rPr>
                                  </m:ctrlPr>
                                </m:fPr>
                                <m:num>
                                  <m:r>
                                    <a:rPr lang="en-US" sz="4400" i="1">
                                      <a:latin typeface="Cambria Math" panose="02040503050406030204" pitchFamily="18" charset="0"/>
                                    </a:rPr>
                                    <m:t>𝜕</m:t>
                                  </m:r>
                                  <m:r>
                                    <a:rPr lang="en-US" sz="4400" i="1">
                                      <a:solidFill>
                                        <a:srgbClr val="0070C0"/>
                                      </a:solidFill>
                                      <a:latin typeface="Cambria Math" panose="02040503050406030204" pitchFamily="18" charset="0"/>
                                    </a:rPr>
                                    <m:t>𝑥</m:t>
                                  </m:r>
                                </m:num>
                                <m:den>
                                  <m:r>
                                    <a:rPr lang="en-US" sz="4400" i="1">
                                      <a:latin typeface="Cambria Math" panose="02040503050406030204" pitchFamily="18" charset="0"/>
                                    </a:rPr>
                                    <m:t>𝜕</m:t>
                                  </m:r>
                                  <m:r>
                                    <a:rPr lang="en-US" sz="4400" i="1">
                                      <a:latin typeface="Cambria Math" panose="02040503050406030204" pitchFamily="18" charset="0"/>
                                    </a:rPr>
                                    <m:t> </m:t>
                                  </m:r>
                                  <m:r>
                                    <a:rPr lang="en-US" sz="4400" i="1">
                                      <a:latin typeface="Cambria Math" panose="02040503050406030204" pitchFamily="18" charset="0"/>
                                    </a:rPr>
                                    <m:t>𝑐</m:t>
                                  </m:r>
                                  <m:acc>
                                    <m:accPr>
                                      <m:chr m:val="̃"/>
                                      <m:ctrlPr>
                                        <a:rPr lang="en-US" sz="4400" i="1">
                                          <a:solidFill>
                                            <a:srgbClr val="FF0000"/>
                                          </a:solidFill>
                                          <a:latin typeface="Cambria Math" panose="02040503050406030204" pitchFamily="18" charset="0"/>
                                        </a:rPr>
                                      </m:ctrlPr>
                                    </m:accPr>
                                    <m:e>
                                      <m:r>
                                        <a:rPr lang="en-US" sz="4400" i="1">
                                          <a:solidFill>
                                            <a:srgbClr val="FF0000"/>
                                          </a:solidFill>
                                          <a:latin typeface="Cambria Math" panose="02040503050406030204" pitchFamily="18" charset="0"/>
                                        </a:rPr>
                                        <m:t>𝑡</m:t>
                                      </m:r>
                                    </m:e>
                                  </m:acc>
                                </m:den>
                              </m:f>
                            </m:e>
                            <m:e>
                              <m:f>
                                <m:fPr>
                                  <m:ctrlPr>
                                    <a:rPr lang="en-US" sz="4400" i="1">
                                      <a:latin typeface="Cambria Math" panose="02040503050406030204" pitchFamily="18" charset="0"/>
                                    </a:rPr>
                                  </m:ctrlPr>
                                </m:fPr>
                                <m:num>
                                  <m:r>
                                    <a:rPr lang="en-US" sz="4400" i="1">
                                      <a:latin typeface="Cambria Math" panose="02040503050406030204" pitchFamily="18" charset="0"/>
                                    </a:rPr>
                                    <m:t>𝜕</m:t>
                                  </m:r>
                                  <m:r>
                                    <a:rPr lang="en-US" sz="4400" i="1">
                                      <a:solidFill>
                                        <a:srgbClr val="0070C0"/>
                                      </a:solidFill>
                                      <a:latin typeface="Cambria Math" panose="02040503050406030204" pitchFamily="18" charset="0"/>
                                    </a:rPr>
                                    <m:t>𝑥</m:t>
                                  </m:r>
                                </m:num>
                                <m:den>
                                  <m:r>
                                    <a:rPr lang="en-US" sz="4400" i="1">
                                      <a:latin typeface="Cambria Math" panose="02040503050406030204" pitchFamily="18" charset="0"/>
                                    </a:rPr>
                                    <m:t>𝜕</m:t>
                                  </m:r>
                                  <m:acc>
                                    <m:accPr>
                                      <m:chr m:val="̃"/>
                                      <m:ctrlPr>
                                        <a:rPr lang="en-US" sz="4400" i="1">
                                          <a:solidFill>
                                            <a:srgbClr val="FF0000"/>
                                          </a:solidFill>
                                          <a:latin typeface="Cambria Math" panose="02040503050406030204" pitchFamily="18" charset="0"/>
                                        </a:rPr>
                                      </m:ctrlPr>
                                    </m:accPr>
                                    <m:e>
                                      <m:r>
                                        <a:rPr lang="en-US" sz="4400" i="1">
                                          <a:solidFill>
                                            <a:srgbClr val="FF0000"/>
                                          </a:solidFill>
                                          <a:latin typeface="Cambria Math" panose="02040503050406030204" pitchFamily="18" charset="0"/>
                                        </a:rPr>
                                        <m:t>𝑥</m:t>
                                      </m:r>
                                    </m:e>
                                  </m:acc>
                                </m:den>
                              </m:f>
                            </m:e>
                          </m:mr>
                        </m:m>
                      </m:e>
                    </m:d>
                    <m:d>
                      <m:dPr>
                        <m:begChr m:val="["/>
                        <m:endChr m:val="]"/>
                        <m:ctrlPr>
                          <a:rPr lang="en-US" sz="4400" i="1">
                            <a:latin typeface="Cambria Math" panose="02040503050406030204" pitchFamily="18" charset="0"/>
                          </a:rPr>
                        </m:ctrlPr>
                      </m:dPr>
                      <m:e>
                        <m:m>
                          <m:mPr>
                            <m:mcs>
                              <m:mc>
                                <m:mcPr>
                                  <m:count m:val="2"/>
                                  <m:mcJc m:val="center"/>
                                </m:mcPr>
                              </m:mc>
                            </m:mcs>
                            <m:ctrlPr>
                              <a:rPr lang="en-US" sz="4400" i="1">
                                <a:latin typeface="Cambria Math" panose="02040503050406030204" pitchFamily="18" charset="0"/>
                              </a:rPr>
                            </m:ctrlPr>
                          </m:mPr>
                          <m:mr>
                            <m:e>
                              <m:f>
                                <m:fPr>
                                  <m:ctrlPr>
                                    <a:rPr lang="en-US" sz="4400" i="1">
                                      <a:latin typeface="Cambria Math" panose="02040503050406030204" pitchFamily="18" charset="0"/>
                                    </a:rPr>
                                  </m:ctrlPr>
                                </m:fPr>
                                <m:num>
                                  <m:r>
                                    <a:rPr lang="en-US" sz="4400" i="1">
                                      <a:latin typeface="Cambria Math" panose="02040503050406030204" pitchFamily="18" charset="0"/>
                                    </a:rPr>
                                    <m:t>𝜕</m:t>
                                  </m:r>
                                  <m:r>
                                    <a:rPr lang="en-US" sz="4400" i="1">
                                      <a:latin typeface="Cambria Math" panose="02040503050406030204" pitchFamily="18" charset="0"/>
                                    </a:rPr>
                                    <m:t> </m:t>
                                  </m:r>
                                  <m:r>
                                    <a:rPr lang="en-US" sz="4400" i="1">
                                      <a:latin typeface="Cambria Math" panose="02040503050406030204" pitchFamily="18" charset="0"/>
                                    </a:rPr>
                                    <m:t>𝑐</m:t>
                                  </m:r>
                                  <m:acc>
                                    <m:accPr>
                                      <m:chr m:val="̃"/>
                                      <m:ctrlPr>
                                        <a:rPr lang="en-US" sz="4400" i="1">
                                          <a:solidFill>
                                            <a:srgbClr val="FF0000"/>
                                          </a:solidFill>
                                          <a:latin typeface="Cambria Math" panose="02040503050406030204" pitchFamily="18" charset="0"/>
                                        </a:rPr>
                                      </m:ctrlPr>
                                    </m:accPr>
                                    <m:e>
                                      <m:r>
                                        <a:rPr lang="en-US" sz="4400" i="1">
                                          <a:solidFill>
                                            <a:srgbClr val="FF0000"/>
                                          </a:solidFill>
                                          <a:latin typeface="Cambria Math" panose="02040503050406030204" pitchFamily="18" charset="0"/>
                                        </a:rPr>
                                        <m:t>𝑡</m:t>
                                      </m:r>
                                    </m:e>
                                  </m:acc>
                                </m:num>
                                <m:den>
                                  <m:r>
                                    <a:rPr lang="en-US" sz="4400" i="1">
                                      <a:latin typeface="Cambria Math" panose="02040503050406030204" pitchFamily="18" charset="0"/>
                                    </a:rPr>
                                    <m:t>𝜕</m:t>
                                  </m:r>
                                  <m:r>
                                    <a:rPr lang="en-US" sz="4400" i="1">
                                      <a:latin typeface="Cambria Math" panose="02040503050406030204" pitchFamily="18" charset="0"/>
                                    </a:rPr>
                                    <m:t> </m:t>
                                  </m:r>
                                  <m:r>
                                    <a:rPr lang="en-US" sz="4400" i="1">
                                      <a:latin typeface="Cambria Math" panose="02040503050406030204" pitchFamily="18" charset="0"/>
                                    </a:rPr>
                                    <m:t>𝑐𝑡</m:t>
                                  </m:r>
                                </m:den>
                              </m:f>
                            </m:e>
                            <m:e>
                              <m:f>
                                <m:fPr>
                                  <m:ctrlPr>
                                    <a:rPr lang="en-US" sz="4400" i="1">
                                      <a:latin typeface="Cambria Math" panose="02040503050406030204" pitchFamily="18" charset="0"/>
                                    </a:rPr>
                                  </m:ctrlPr>
                                </m:fPr>
                                <m:num>
                                  <m:r>
                                    <a:rPr lang="en-US" sz="4400" i="1">
                                      <a:latin typeface="Cambria Math" panose="02040503050406030204" pitchFamily="18" charset="0"/>
                                    </a:rPr>
                                    <m:t>𝜕</m:t>
                                  </m:r>
                                  <m:r>
                                    <a:rPr lang="en-US" sz="4400" i="1">
                                      <a:latin typeface="Cambria Math" panose="02040503050406030204" pitchFamily="18" charset="0"/>
                                    </a:rPr>
                                    <m:t> </m:t>
                                  </m:r>
                                  <m:r>
                                    <a:rPr lang="en-US" sz="4400" i="1">
                                      <a:latin typeface="Cambria Math" panose="02040503050406030204" pitchFamily="18" charset="0"/>
                                    </a:rPr>
                                    <m:t>𝑐</m:t>
                                  </m:r>
                                  <m:acc>
                                    <m:accPr>
                                      <m:chr m:val="̃"/>
                                      <m:ctrlPr>
                                        <a:rPr lang="en-US" sz="4400" i="1">
                                          <a:solidFill>
                                            <a:srgbClr val="FF0000"/>
                                          </a:solidFill>
                                          <a:latin typeface="Cambria Math" panose="02040503050406030204" pitchFamily="18" charset="0"/>
                                        </a:rPr>
                                      </m:ctrlPr>
                                    </m:accPr>
                                    <m:e>
                                      <m:r>
                                        <a:rPr lang="en-US" sz="4400" i="1">
                                          <a:solidFill>
                                            <a:srgbClr val="FF0000"/>
                                          </a:solidFill>
                                          <a:latin typeface="Cambria Math" panose="02040503050406030204" pitchFamily="18" charset="0"/>
                                        </a:rPr>
                                        <m:t>𝑡</m:t>
                                      </m:r>
                                    </m:e>
                                  </m:acc>
                                </m:num>
                                <m:den>
                                  <m:r>
                                    <a:rPr lang="en-US" sz="4400" i="1">
                                      <a:latin typeface="Cambria Math" panose="02040503050406030204" pitchFamily="18" charset="0"/>
                                    </a:rPr>
                                    <m:t>𝜕</m:t>
                                  </m:r>
                                  <m:r>
                                    <a:rPr lang="en-US" sz="4400" i="1">
                                      <a:solidFill>
                                        <a:srgbClr val="0070C0"/>
                                      </a:solidFill>
                                      <a:latin typeface="Cambria Math" panose="02040503050406030204" pitchFamily="18" charset="0"/>
                                    </a:rPr>
                                    <m:t>𝑥</m:t>
                                  </m:r>
                                </m:den>
                              </m:f>
                            </m:e>
                          </m:mr>
                          <m:mr>
                            <m:e>
                              <m:f>
                                <m:fPr>
                                  <m:ctrlPr>
                                    <a:rPr lang="en-US" sz="4400" i="1">
                                      <a:latin typeface="Cambria Math" panose="02040503050406030204" pitchFamily="18" charset="0"/>
                                    </a:rPr>
                                  </m:ctrlPr>
                                </m:fPr>
                                <m:num>
                                  <m:r>
                                    <a:rPr lang="en-US" sz="4400" i="1">
                                      <a:latin typeface="Cambria Math" panose="02040503050406030204" pitchFamily="18" charset="0"/>
                                    </a:rPr>
                                    <m:t>𝜕</m:t>
                                  </m:r>
                                  <m:acc>
                                    <m:accPr>
                                      <m:chr m:val="̃"/>
                                      <m:ctrlPr>
                                        <a:rPr lang="en-US" sz="4400" i="1">
                                          <a:solidFill>
                                            <a:srgbClr val="FF0000"/>
                                          </a:solidFill>
                                          <a:latin typeface="Cambria Math" panose="02040503050406030204" pitchFamily="18" charset="0"/>
                                        </a:rPr>
                                      </m:ctrlPr>
                                    </m:accPr>
                                    <m:e>
                                      <m:r>
                                        <a:rPr lang="en-US" sz="4400" i="1">
                                          <a:solidFill>
                                            <a:srgbClr val="FF0000"/>
                                          </a:solidFill>
                                          <a:latin typeface="Cambria Math" panose="02040503050406030204" pitchFamily="18" charset="0"/>
                                        </a:rPr>
                                        <m:t>𝑥</m:t>
                                      </m:r>
                                    </m:e>
                                  </m:acc>
                                </m:num>
                                <m:den>
                                  <m:r>
                                    <a:rPr lang="en-US" sz="4400" i="1">
                                      <a:latin typeface="Cambria Math" panose="02040503050406030204" pitchFamily="18" charset="0"/>
                                    </a:rPr>
                                    <m:t>𝜕</m:t>
                                  </m:r>
                                  <m:r>
                                    <a:rPr lang="en-US" sz="4400" i="1">
                                      <a:latin typeface="Cambria Math" panose="02040503050406030204" pitchFamily="18" charset="0"/>
                                    </a:rPr>
                                    <m:t> </m:t>
                                  </m:r>
                                  <m:r>
                                    <a:rPr lang="en-US" sz="4400" i="1">
                                      <a:latin typeface="Cambria Math" panose="02040503050406030204" pitchFamily="18" charset="0"/>
                                    </a:rPr>
                                    <m:t>𝑐𝑡</m:t>
                                  </m:r>
                                </m:den>
                              </m:f>
                            </m:e>
                            <m:e>
                              <m:f>
                                <m:fPr>
                                  <m:ctrlPr>
                                    <a:rPr lang="en-US" sz="4400" i="1">
                                      <a:latin typeface="Cambria Math" panose="02040503050406030204" pitchFamily="18" charset="0"/>
                                    </a:rPr>
                                  </m:ctrlPr>
                                </m:fPr>
                                <m:num>
                                  <m:r>
                                    <a:rPr lang="en-US" sz="4400" i="1">
                                      <a:latin typeface="Cambria Math" panose="02040503050406030204" pitchFamily="18" charset="0"/>
                                    </a:rPr>
                                    <m:t>𝜕</m:t>
                                  </m:r>
                                  <m:acc>
                                    <m:accPr>
                                      <m:chr m:val="̃"/>
                                      <m:ctrlPr>
                                        <a:rPr lang="en-US" sz="4400" i="1">
                                          <a:solidFill>
                                            <a:srgbClr val="FF0000"/>
                                          </a:solidFill>
                                          <a:latin typeface="Cambria Math" panose="02040503050406030204" pitchFamily="18" charset="0"/>
                                        </a:rPr>
                                      </m:ctrlPr>
                                    </m:accPr>
                                    <m:e>
                                      <m:r>
                                        <a:rPr lang="en-US" sz="4400" i="1">
                                          <a:solidFill>
                                            <a:srgbClr val="FF0000"/>
                                          </a:solidFill>
                                          <a:latin typeface="Cambria Math" panose="02040503050406030204" pitchFamily="18" charset="0"/>
                                        </a:rPr>
                                        <m:t>𝑥</m:t>
                                      </m:r>
                                    </m:e>
                                  </m:acc>
                                </m:num>
                                <m:den>
                                  <m:r>
                                    <a:rPr lang="en-US" sz="4400" i="1">
                                      <a:latin typeface="Cambria Math" panose="02040503050406030204" pitchFamily="18" charset="0"/>
                                    </a:rPr>
                                    <m:t>𝜕</m:t>
                                  </m:r>
                                  <m:r>
                                    <a:rPr lang="en-US" sz="4400" i="1">
                                      <a:solidFill>
                                        <a:srgbClr val="0070C0"/>
                                      </a:solidFill>
                                      <a:latin typeface="Cambria Math" panose="02040503050406030204" pitchFamily="18" charset="0"/>
                                    </a:rPr>
                                    <m:t>𝑥</m:t>
                                  </m:r>
                                </m:den>
                              </m:f>
                            </m:e>
                          </m:mr>
                        </m:m>
                      </m:e>
                    </m:d>
                    <m:d>
                      <m:dPr>
                        <m:begChr m:val="["/>
                        <m:endChr m:val="]"/>
                        <m:ctrlPr>
                          <a:rPr lang="en-US" sz="4400" i="1">
                            <a:latin typeface="Cambria Math" panose="02040503050406030204" pitchFamily="18" charset="0"/>
                            <a:ea typeface="Cambria Math" panose="02040503050406030204" pitchFamily="18" charset="0"/>
                          </a:rPr>
                        </m:ctrlPr>
                      </m:dPr>
                      <m:e>
                        <m:eqArr>
                          <m:eqArrPr>
                            <m:ctrlPr>
                              <a:rPr lang="en-US" sz="4400" i="1">
                                <a:solidFill>
                                  <a:srgbClr val="0070C0"/>
                                </a:solidFill>
                                <a:latin typeface="Cambria Math" panose="02040503050406030204" pitchFamily="18" charset="0"/>
                                <a:ea typeface="Cambria Math" panose="02040503050406030204" pitchFamily="18" charset="0"/>
                              </a:rPr>
                            </m:ctrlPr>
                          </m:eqArrPr>
                          <m:e>
                            <m:f>
                              <m:fPr>
                                <m:ctrlPr>
                                  <a:rPr lang="en-US" sz="4400" i="1">
                                    <a:latin typeface="Cambria Math" panose="02040503050406030204" pitchFamily="18" charset="0"/>
                                  </a:rPr>
                                </m:ctrlPr>
                              </m:fPr>
                              <m:num>
                                <m:r>
                                  <a:rPr lang="en-US" sz="4400" i="1">
                                    <a:latin typeface="Cambria Math" panose="02040503050406030204" pitchFamily="18" charset="0"/>
                                  </a:rPr>
                                  <m:t>𝑑</m:t>
                                </m:r>
                                <m:r>
                                  <a:rPr lang="en-US" sz="4400" i="1">
                                    <a:solidFill>
                                      <a:srgbClr val="7030A0"/>
                                    </a:solidFill>
                                    <a:latin typeface="Cambria Math" panose="02040503050406030204" pitchFamily="18" charset="0"/>
                                  </a:rPr>
                                  <m:t> </m:t>
                                </m:r>
                                <m:r>
                                  <a:rPr lang="en-US" sz="4400" i="1">
                                    <a:latin typeface="Cambria Math" panose="02040503050406030204" pitchFamily="18" charset="0"/>
                                  </a:rPr>
                                  <m:t>𝑐</m:t>
                                </m:r>
                                <m:r>
                                  <a:rPr lang="en-US" sz="4400" i="1">
                                    <a:solidFill>
                                      <a:srgbClr val="0070C0"/>
                                    </a:solidFill>
                                    <a:latin typeface="Cambria Math" panose="02040503050406030204" pitchFamily="18" charset="0"/>
                                  </a:rPr>
                                  <m:t>𝑡</m:t>
                                </m:r>
                              </m:num>
                              <m:den>
                                <m:r>
                                  <a:rPr lang="en-US" sz="4400" i="1">
                                    <a:latin typeface="Cambria Math" panose="02040503050406030204" pitchFamily="18" charset="0"/>
                                  </a:rPr>
                                  <m:t>𝑑</m:t>
                                </m:r>
                                <m:r>
                                  <a:rPr lang="en-US" sz="4400" i="1">
                                    <a:solidFill>
                                      <a:srgbClr val="FFC000"/>
                                    </a:solidFill>
                                    <a:latin typeface="Cambria Math" panose="02040503050406030204" pitchFamily="18" charset="0"/>
                                  </a:rPr>
                                  <m:t>𝜏</m:t>
                                </m:r>
                              </m:den>
                            </m:f>
                          </m:e>
                          <m:e>
                            <m:f>
                              <m:fPr>
                                <m:ctrlPr>
                                  <a:rPr lang="en-US" sz="4400" i="1">
                                    <a:latin typeface="Cambria Math" panose="02040503050406030204" pitchFamily="18" charset="0"/>
                                  </a:rPr>
                                </m:ctrlPr>
                              </m:fPr>
                              <m:num>
                                <m:r>
                                  <a:rPr lang="en-US" sz="4400" i="1">
                                    <a:latin typeface="Cambria Math" panose="02040503050406030204" pitchFamily="18" charset="0"/>
                                  </a:rPr>
                                  <m:t>𝑑</m:t>
                                </m:r>
                                <m:r>
                                  <a:rPr lang="en-US" sz="4400" i="1">
                                    <a:solidFill>
                                      <a:srgbClr val="0070C0"/>
                                    </a:solidFill>
                                    <a:latin typeface="Cambria Math" panose="02040503050406030204" pitchFamily="18" charset="0"/>
                                  </a:rPr>
                                  <m:t>𝑥</m:t>
                                </m:r>
                              </m:num>
                              <m:den>
                                <m:r>
                                  <a:rPr lang="en-US" sz="4400" i="1">
                                    <a:latin typeface="Cambria Math" panose="02040503050406030204" pitchFamily="18" charset="0"/>
                                  </a:rPr>
                                  <m:t>𝑑</m:t>
                                </m:r>
                                <m:r>
                                  <a:rPr lang="en-US" sz="4400" i="1">
                                    <a:solidFill>
                                      <a:srgbClr val="FFC000"/>
                                    </a:solidFill>
                                    <a:latin typeface="Cambria Math" panose="02040503050406030204" pitchFamily="18" charset="0"/>
                                  </a:rPr>
                                  <m:t>𝜏</m:t>
                                </m:r>
                              </m:den>
                            </m:f>
                          </m:e>
                        </m:eqArr>
                      </m:e>
                    </m:d>
                  </m:oMath>
                </a14:m>
                <a:r>
                  <a:rPr lang="en-CA" sz="4400" dirty="0"/>
                  <a:t> </a:t>
                </a:r>
              </a:p>
              <a:p>
                <a:pPr>
                  <a:spcAft>
                    <a:spcPts val="1200"/>
                  </a:spcAft>
                </a:pPr>
                <a:r>
                  <a:rPr lang="en-US" sz="4400" i="1" dirty="0">
                    <a:latin typeface="Cambria Math" panose="02040503050406030204" pitchFamily="18" charset="0"/>
                  </a:rPr>
                  <a:t>                             </a:t>
                </a:r>
                <a14:m>
                  <m:oMath xmlns:m="http://schemas.openxmlformats.org/officeDocument/2006/math">
                    <m:r>
                      <a:rPr lang="en-US" sz="4400" b="0" i="1" smtClean="0">
                        <a:latin typeface="Cambria Math" panose="02040503050406030204" pitchFamily="18" charset="0"/>
                      </a:rPr>
                      <m:t>    </m:t>
                    </m:r>
                    <m:r>
                      <a:rPr lang="en-US" sz="4400" i="1">
                        <a:latin typeface="Cambria Math" panose="02040503050406030204" pitchFamily="18" charset="0"/>
                      </a:rPr>
                      <m:t>=</m:t>
                    </m:r>
                    <m:r>
                      <a:rPr lang="en-US" sz="4400" b="0" i="1" smtClean="0">
                        <a:latin typeface="Cambria Math" panose="02040503050406030204" pitchFamily="18" charset="0"/>
                      </a:rPr>
                      <m:t> </m:t>
                    </m:r>
                    <m:d>
                      <m:dPr>
                        <m:begChr m:val="["/>
                        <m:endChr m:val="]"/>
                        <m:ctrlPr>
                          <a:rPr lang="en-US" sz="4400" i="1">
                            <a:latin typeface="Cambria Math" panose="02040503050406030204" pitchFamily="18" charset="0"/>
                            <a:ea typeface="Cambria Math" panose="02040503050406030204" pitchFamily="18" charset="0"/>
                          </a:rPr>
                        </m:ctrlPr>
                      </m:dPr>
                      <m:e>
                        <m:f>
                          <m:fPr>
                            <m:ctrlPr>
                              <a:rPr lang="en-US" sz="4400" i="1">
                                <a:latin typeface="Cambria Math" panose="02040503050406030204" pitchFamily="18" charset="0"/>
                              </a:rPr>
                            </m:ctrlPr>
                          </m:fPr>
                          <m:num>
                            <m:r>
                              <a:rPr lang="en-US" sz="4400" i="1">
                                <a:latin typeface="Cambria Math" panose="02040503050406030204" pitchFamily="18" charset="0"/>
                              </a:rPr>
                              <m:t>𝜕</m:t>
                            </m:r>
                            <m:acc>
                              <m:accPr>
                                <m:chr m:val="⃗"/>
                                <m:ctrlPr>
                                  <a:rPr lang="en-US" sz="4400" i="1">
                                    <a:solidFill>
                                      <a:srgbClr val="7030A0"/>
                                    </a:solidFill>
                                    <a:latin typeface="Cambria Math" panose="02040503050406030204" pitchFamily="18" charset="0"/>
                                  </a:rPr>
                                </m:ctrlPr>
                              </m:accPr>
                              <m:e>
                                <m:r>
                                  <a:rPr lang="en-US" sz="4400" i="1">
                                    <a:solidFill>
                                      <a:srgbClr val="7030A0"/>
                                    </a:solidFill>
                                    <a:latin typeface="Cambria Math" panose="02040503050406030204" pitchFamily="18" charset="0"/>
                                  </a:rPr>
                                  <m:t>𝑆</m:t>
                                </m:r>
                              </m:e>
                            </m:acc>
                          </m:num>
                          <m:den>
                            <m:r>
                              <a:rPr lang="en-US" sz="4400" i="1">
                                <a:latin typeface="Cambria Math" panose="02040503050406030204" pitchFamily="18" charset="0"/>
                              </a:rPr>
                              <m:t>𝜕</m:t>
                            </m:r>
                            <m:r>
                              <a:rPr lang="en-US" sz="4400" i="1">
                                <a:latin typeface="Cambria Math" panose="02040503050406030204" pitchFamily="18" charset="0"/>
                              </a:rPr>
                              <m:t> </m:t>
                            </m:r>
                            <m:r>
                              <a:rPr lang="en-US" sz="4400" i="1">
                                <a:latin typeface="Cambria Math" panose="02040503050406030204" pitchFamily="18" charset="0"/>
                              </a:rPr>
                              <m:t>𝑐</m:t>
                            </m:r>
                            <m:acc>
                              <m:accPr>
                                <m:chr m:val="̃"/>
                                <m:ctrlPr>
                                  <a:rPr lang="en-US" sz="4400" i="1">
                                    <a:solidFill>
                                      <a:srgbClr val="FF0000"/>
                                    </a:solidFill>
                                    <a:latin typeface="Cambria Math" panose="02040503050406030204" pitchFamily="18" charset="0"/>
                                  </a:rPr>
                                </m:ctrlPr>
                              </m:accPr>
                              <m:e>
                                <m:r>
                                  <a:rPr lang="en-US" sz="4400" i="1">
                                    <a:solidFill>
                                      <a:srgbClr val="FF0000"/>
                                    </a:solidFill>
                                    <a:latin typeface="Cambria Math" panose="02040503050406030204" pitchFamily="18" charset="0"/>
                                  </a:rPr>
                                  <m:t>𝑡</m:t>
                                </m:r>
                              </m:e>
                            </m:acc>
                          </m:den>
                        </m:f>
                        <m:r>
                          <a:rPr lang="en-US" sz="4400" b="0" i="1" smtClean="0">
                            <a:solidFill>
                              <a:srgbClr val="FF0000"/>
                            </a:solidFill>
                            <a:latin typeface="Cambria Math" panose="02040503050406030204" pitchFamily="18" charset="0"/>
                          </a:rPr>
                          <m:t>   </m:t>
                        </m:r>
                        <m:f>
                          <m:fPr>
                            <m:ctrlPr>
                              <a:rPr lang="en-US" sz="4400" i="1">
                                <a:latin typeface="Cambria Math" panose="02040503050406030204" pitchFamily="18" charset="0"/>
                              </a:rPr>
                            </m:ctrlPr>
                          </m:fPr>
                          <m:num>
                            <m:r>
                              <a:rPr lang="en-US" sz="4400" i="1">
                                <a:latin typeface="Cambria Math" panose="02040503050406030204" pitchFamily="18" charset="0"/>
                              </a:rPr>
                              <m:t>𝜕</m:t>
                            </m:r>
                            <m:acc>
                              <m:accPr>
                                <m:chr m:val="⃗"/>
                                <m:ctrlPr>
                                  <a:rPr lang="en-US" sz="4400" i="1">
                                    <a:solidFill>
                                      <a:srgbClr val="7030A0"/>
                                    </a:solidFill>
                                    <a:latin typeface="Cambria Math" panose="02040503050406030204" pitchFamily="18" charset="0"/>
                                  </a:rPr>
                                </m:ctrlPr>
                              </m:accPr>
                              <m:e>
                                <m:r>
                                  <a:rPr lang="en-US" sz="4400" i="1">
                                    <a:solidFill>
                                      <a:srgbClr val="7030A0"/>
                                    </a:solidFill>
                                    <a:latin typeface="Cambria Math" panose="02040503050406030204" pitchFamily="18" charset="0"/>
                                  </a:rPr>
                                  <m:t>𝑆</m:t>
                                </m:r>
                              </m:e>
                            </m:acc>
                          </m:num>
                          <m:den>
                            <m:r>
                              <a:rPr lang="en-US" sz="4400" i="1">
                                <a:latin typeface="Cambria Math" panose="02040503050406030204" pitchFamily="18" charset="0"/>
                              </a:rPr>
                              <m:t>𝜕</m:t>
                            </m:r>
                            <m:acc>
                              <m:accPr>
                                <m:chr m:val="̃"/>
                                <m:ctrlPr>
                                  <a:rPr lang="en-US" sz="4400" i="1">
                                    <a:solidFill>
                                      <a:srgbClr val="FF0000"/>
                                    </a:solidFill>
                                    <a:latin typeface="Cambria Math" panose="02040503050406030204" pitchFamily="18" charset="0"/>
                                  </a:rPr>
                                </m:ctrlPr>
                              </m:accPr>
                              <m:e>
                                <m:r>
                                  <a:rPr lang="en-US" sz="4400" i="1">
                                    <a:solidFill>
                                      <a:srgbClr val="FF0000"/>
                                    </a:solidFill>
                                    <a:latin typeface="Cambria Math" panose="02040503050406030204" pitchFamily="18" charset="0"/>
                                  </a:rPr>
                                  <m:t>𝑥</m:t>
                                </m:r>
                              </m:e>
                            </m:acc>
                          </m:den>
                        </m:f>
                      </m:e>
                    </m:d>
                    <m:r>
                      <a:rPr lang="en-US" sz="4400" b="0" i="1" smtClean="0">
                        <a:solidFill>
                          <a:srgbClr val="0070C0"/>
                        </a:solidFill>
                        <a:latin typeface="Cambria Math" panose="02040503050406030204" pitchFamily="18" charset="0"/>
                      </a:rPr>
                      <m:t>                     </m:t>
                    </m:r>
                    <m:d>
                      <m:dPr>
                        <m:begChr m:val="["/>
                        <m:endChr m:val="]"/>
                        <m:ctrlPr>
                          <a:rPr lang="en-US" sz="4400" i="1">
                            <a:latin typeface="Cambria Math" panose="02040503050406030204" pitchFamily="18" charset="0"/>
                            <a:ea typeface="Cambria Math" panose="02040503050406030204" pitchFamily="18" charset="0"/>
                          </a:rPr>
                        </m:ctrlPr>
                      </m:dPr>
                      <m:e>
                        <m:eqArr>
                          <m:eqArrPr>
                            <m:ctrlPr>
                              <a:rPr lang="en-US" sz="4400" i="1">
                                <a:solidFill>
                                  <a:srgbClr val="0070C0"/>
                                </a:solidFill>
                                <a:latin typeface="Cambria Math" panose="02040503050406030204" pitchFamily="18" charset="0"/>
                                <a:ea typeface="Cambria Math" panose="02040503050406030204" pitchFamily="18" charset="0"/>
                              </a:rPr>
                            </m:ctrlPr>
                          </m:eqArrPr>
                          <m:e>
                            <m:f>
                              <m:fPr>
                                <m:ctrlPr>
                                  <a:rPr lang="en-US" sz="4400" i="1">
                                    <a:latin typeface="Cambria Math" panose="02040503050406030204" pitchFamily="18" charset="0"/>
                                  </a:rPr>
                                </m:ctrlPr>
                              </m:fPr>
                              <m:num>
                                <m:r>
                                  <a:rPr lang="en-US" sz="4400" i="1">
                                    <a:latin typeface="Cambria Math" panose="02040503050406030204" pitchFamily="18" charset="0"/>
                                  </a:rPr>
                                  <m:t>𝑑</m:t>
                                </m:r>
                                <m:r>
                                  <a:rPr lang="en-US" sz="4400" i="1">
                                    <a:latin typeface="Cambria Math" panose="02040503050406030204" pitchFamily="18" charset="0"/>
                                  </a:rPr>
                                  <m:t> </m:t>
                                </m:r>
                                <m:r>
                                  <a:rPr lang="en-US" sz="4400" i="1">
                                    <a:latin typeface="Cambria Math" panose="02040503050406030204" pitchFamily="18" charset="0"/>
                                  </a:rPr>
                                  <m:t>𝑐</m:t>
                                </m:r>
                                <m:acc>
                                  <m:accPr>
                                    <m:chr m:val="̃"/>
                                    <m:ctrlPr>
                                      <a:rPr lang="en-US" sz="4400" i="1">
                                        <a:solidFill>
                                          <a:srgbClr val="FF0000"/>
                                        </a:solidFill>
                                        <a:latin typeface="Cambria Math" panose="02040503050406030204" pitchFamily="18" charset="0"/>
                                      </a:rPr>
                                    </m:ctrlPr>
                                  </m:accPr>
                                  <m:e>
                                    <m:r>
                                      <a:rPr lang="en-US" sz="4400" i="1">
                                        <a:solidFill>
                                          <a:srgbClr val="FF0000"/>
                                        </a:solidFill>
                                        <a:latin typeface="Cambria Math" panose="02040503050406030204" pitchFamily="18" charset="0"/>
                                      </a:rPr>
                                      <m:t>𝑡</m:t>
                                    </m:r>
                                  </m:e>
                                </m:acc>
                              </m:num>
                              <m:den>
                                <m:r>
                                  <a:rPr lang="en-US" sz="4400" i="1">
                                    <a:latin typeface="Cambria Math" panose="02040503050406030204" pitchFamily="18" charset="0"/>
                                  </a:rPr>
                                  <m:t>𝑑</m:t>
                                </m:r>
                                <m:r>
                                  <a:rPr lang="en-US" sz="4400" i="1">
                                    <a:solidFill>
                                      <a:srgbClr val="FFC000"/>
                                    </a:solidFill>
                                    <a:latin typeface="Cambria Math" panose="02040503050406030204" pitchFamily="18" charset="0"/>
                                  </a:rPr>
                                  <m:t>𝜏</m:t>
                                </m:r>
                              </m:den>
                            </m:f>
                          </m:e>
                          <m:e>
                            <m:f>
                              <m:fPr>
                                <m:ctrlPr>
                                  <a:rPr lang="en-US" sz="4400" i="1">
                                    <a:latin typeface="Cambria Math" panose="02040503050406030204" pitchFamily="18" charset="0"/>
                                  </a:rPr>
                                </m:ctrlPr>
                              </m:fPr>
                              <m:num>
                                <m:r>
                                  <a:rPr lang="en-US" sz="4400" i="1">
                                    <a:latin typeface="Cambria Math" panose="02040503050406030204" pitchFamily="18" charset="0"/>
                                  </a:rPr>
                                  <m:t>𝑑</m:t>
                                </m:r>
                                <m:acc>
                                  <m:accPr>
                                    <m:chr m:val="̃"/>
                                    <m:ctrlPr>
                                      <a:rPr lang="en-US" sz="4400" i="1">
                                        <a:solidFill>
                                          <a:srgbClr val="FF0000"/>
                                        </a:solidFill>
                                        <a:latin typeface="Cambria Math" panose="02040503050406030204" pitchFamily="18" charset="0"/>
                                      </a:rPr>
                                    </m:ctrlPr>
                                  </m:accPr>
                                  <m:e>
                                    <m:r>
                                      <a:rPr lang="en-US" sz="4400" i="1">
                                        <a:solidFill>
                                          <a:srgbClr val="FF0000"/>
                                        </a:solidFill>
                                        <a:latin typeface="Cambria Math" panose="02040503050406030204" pitchFamily="18" charset="0"/>
                                      </a:rPr>
                                      <m:t>𝑥</m:t>
                                    </m:r>
                                  </m:e>
                                </m:acc>
                              </m:num>
                              <m:den>
                                <m:r>
                                  <a:rPr lang="en-US" sz="4400" i="1">
                                    <a:latin typeface="Cambria Math" panose="02040503050406030204" pitchFamily="18" charset="0"/>
                                  </a:rPr>
                                  <m:t>𝑑</m:t>
                                </m:r>
                                <m:r>
                                  <a:rPr lang="en-US" sz="4400" i="1">
                                    <a:solidFill>
                                      <a:srgbClr val="FFC000"/>
                                    </a:solidFill>
                                    <a:latin typeface="Cambria Math" panose="02040503050406030204" pitchFamily="18" charset="0"/>
                                  </a:rPr>
                                  <m:t>𝜏</m:t>
                                </m:r>
                              </m:den>
                            </m:f>
                          </m:e>
                        </m:eqArr>
                      </m:e>
                    </m:d>
                  </m:oMath>
                </a14:m>
                <a:r>
                  <a:rPr lang="en-CA" sz="4400" dirty="0"/>
                  <a:t> </a:t>
                </a:r>
              </a:p>
            </p:txBody>
          </p:sp>
        </mc:Choice>
        <mc:Fallback xmlns="">
          <p:sp>
            <p:nvSpPr>
              <p:cNvPr id="5" name="Rectangle 4">
                <a:extLst>
                  <a:ext uri="{FF2B5EF4-FFF2-40B4-BE49-F238E27FC236}">
                    <a16:creationId xmlns:a16="http://schemas.microsoft.com/office/drawing/2014/main" id="{D5AC0939-D46D-4031-9487-45F3F60DE8E7}"/>
                  </a:ext>
                </a:extLst>
              </p:cNvPr>
              <p:cNvSpPr>
                <a:spLocks noRot="1" noChangeAspect="1" noMove="1" noResize="1" noEditPoints="1" noAdjustHandles="1" noChangeArrowheads="1" noChangeShapeType="1" noTextEdit="1"/>
              </p:cNvSpPr>
              <p:nvPr/>
            </p:nvSpPr>
            <p:spPr>
              <a:xfrm>
                <a:off x="278296" y="0"/>
                <a:ext cx="11913704" cy="6856301"/>
              </a:xfrm>
              <a:prstGeom prst="rect">
                <a:avLst/>
              </a:prstGeom>
              <a:blipFill>
                <a:blip r:embed="rId3"/>
                <a:stretch>
                  <a:fillRect/>
                </a:stretch>
              </a:blipFill>
            </p:spPr>
            <p:txBody>
              <a:bodyPr/>
              <a:lstStyle/>
              <a:p>
                <a:r>
                  <a:rPr lang="en-CA">
                    <a:noFill/>
                  </a:rPr>
                  <a:t> </a:t>
                </a:r>
              </a:p>
            </p:txBody>
          </p:sp>
        </mc:Fallback>
      </mc:AlternateContent>
      <p:sp>
        <p:nvSpPr>
          <p:cNvPr id="7" name="TextBox 6">
            <a:extLst>
              <a:ext uri="{FF2B5EF4-FFF2-40B4-BE49-F238E27FC236}">
                <a16:creationId xmlns:a16="http://schemas.microsoft.com/office/drawing/2014/main" id="{7CA9C5F9-44D3-4104-99F1-DC9BCA4AA94A}"/>
              </a:ext>
            </a:extLst>
          </p:cNvPr>
          <p:cNvSpPr txBox="1"/>
          <p:nvPr/>
        </p:nvSpPr>
        <p:spPr>
          <a:xfrm>
            <a:off x="0" y="0"/>
            <a:ext cx="3483429" cy="584775"/>
          </a:xfrm>
          <a:prstGeom prst="rect">
            <a:avLst/>
          </a:prstGeom>
          <a:noFill/>
        </p:spPr>
        <p:txBody>
          <a:bodyPr wrap="square">
            <a:spAutoFit/>
          </a:bodyPr>
          <a:lstStyle/>
          <a:p>
            <a:r>
              <a:rPr lang="en-US" sz="3200" dirty="0">
                <a:solidFill>
                  <a:srgbClr val="7030A0"/>
                </a:solidFill>
              </a:rPr>
              <a:t>Jacobian Transform</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0D5C73D9-1B48-444B-827C-72DFBBF502FC}"/>
                  </a:ext>
                </a:extLst>
              </p:cNvPr>
              <p:cNvSpPr txBox="1"/>
              <p:nvPr/>
            </p:nvSpPr>
            <p:spPr>
              <a:xfrm>
                <a:off x="171450" y="4982234"/>
                <a:ext cx="4167187" cy="1276696"/>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US" sz="3600" b="0" i="1" smtClean="0">
                          <a:latin typeface="Cambria Math" panose="02040503050406030204" pitchFamily="18" charset="0"/>
                        </a:rPr>
                        <m:t>=</m:t>
                      </m:r>
                      <m:f>
                        <m:fPr>
                          <m:ctrlPr>
                            <a:rPr lang="en-US" sz="3600" i="1">
                              <a:latin typeface="Cambria Math" panose="02040503050406030204" pitchFamily="18" charset="0"/>
                            </a:rPr>
                          </m:ctrlPr>
                        </m:fPr>
                        <m:num>
                          <m:r>
                            <a:rPr lang="en-US" sz="3600" i="1">
                              <a:latin typeface="Cambria Math" panose="02040503050406030204" pitchFamily="18" charset="0"/>
                            </a:rPr>
                            <m:t>𝑑</m:t>
                          </m:r>
                          <m:r>
                            <a:rPr lang="en-US" sz="3600" i="1">
                              <a:latin typeface="Cambria Math" panose="02040503050406030204" pitchFamily="18" charset="0"/>
                            </a:rPr>
                            <m:t> </m:t>
                          </m:r>
                          <m:r>
                            <a:rPr lang="en-US" sz="3600" i="1">
                              <a:latin typeface="Cambria Math" panose="02040503050406030204" pitchFamily="18" charset="0"/>
                            </a:rPr>
                            <m:t>𝑐</m:t>
                          </m:r>
                          <m:acc>
                            <m:accPr>
                              <m:chr m:val="̃"/>
                              <m:ctrlPr>
                                <a:rPr lang="en-US" sz="3600" i="1">
                                  <a:solidFill>
                                    <a:srgbClr val="FF0000"/>
                                  </a:solidFill>
                                  <a:latin typeface="Cambria Math" panose="02040503050406030204" pitchFamily="18" charset="0"/>
                                </a:rPr>
                              </m:ctrlPr>
                            </m:accPr>
                            <m:e>
                              <m:r>
                                <a:rPr lang="en-US" sz="3600" i="1">
                                  <a:solidFill>
                                    <a:srgbClr val="FF0000"/>
                                  </a:solidFill>
                                  <a:latin typeface="Cambria Math" panose="02040503050406030204" pitchFamily="18" charset="0"/>
                                </a:rPr>
                                <m:t>𝑡</m:t>
                              </m:r>
                            </m:e>
                          </m:acc>
                        </m:num>
                        <m:den>
                          <m:r>
                            <a:rPr lang="en-US" sz="3600" i="1">
                              <a:latin typeface="Cambria Math" panose="02040503050406030204" pitchFamily="18" charset="0"/>
                            </a:rPr>
                            <m:t>𝑑</m:t>
                          </m:r>
                          <m:r>
                            <a:rPr lang="en-US" sz="3600" i="1">
                              <a:solidFill>
                                <a:srgbClr val="FFC000"/>
                              </a:solidFill>
                              <a:latin typeface="Cambria Math" panose="02040503050406030204" pitchFamily="18" charset="0"/>
                            </a:rPr>
                            <m:t>𝜏</m:t>
                          </m:r>
                        </m:den>
                      </m:f>
                      <m:f>
                        <m:fPr>
                          <m:ctrlPr>
                            <a:rPr lang="en-US" sz="3600" i="1">
                              <a:latin typeface="Cambria Math" panose="02040503050406030204" pitchFamily="18" charset="0"/>
                            </a:rPr>
                          </m:ctrlPr>
                        </m:fPr>
                        <m:num>
                          <m:r>
                            <a:rPr lang="en-US" sz="3600" i="1">
                              <a:latin typeface="Cambria Math" panose="02040503050406030204" pitchFamily="18" charset="0"/>
                            </a:rPr>
                            <m:t>𝜕</m:t>
                          </m:r>
                          <m:acc>
                            <m:accPr>
                              <m:chr m:val="⃗"/>
                              <m:ctrlPr>
                                <a:rPr lang="en-US" sz="3600" i="1">
                                  <a:solidFill>
                                    <a:srgbClr val="7030A0"/>
                                  </a:solidFill>
                                  <a:latin typeface="Cambria Math" panose="02040503050406030204" pitchFamily="18" charset="0"/>
                                </a:rPr>
                              </m:ctrlPr>
                            </m:accPr>
                            <m:e>
                              <m:r>
                                <a:rPr lang="en-US" sz="3600" i="1">
                                  <a:solidFill>
                                    <a:srgbClr val="7030A0"/>
                                  </a:solidFill>
                                  <a:latin typeface="Cambria Math" panose="02040503050406030204" pitchFamily="18" charset="0"/>
                                </a:rPr>
                                <m:t>𝑆</m:t>
                              </m:r>
                            </m:e>
                          </m:acc>
                        </m:num>
                        <m:den>
                          <m:r>
                            <a:rPr lang="en-US" sz="3600" i="1">
                              <a:latin typeface="Cambria Math" panose="02040503050406030204" pitchFamily="18" charset="0"/>
                            </a:rPr>
                            <m:t>𝜕</m:t>
                          </m:r>
                          <m:r>
                            <a:rPr lang="en-US" sz="3600" i="1">
                              <a:latin typeface="Cambria Math" panose="02040503050406030204" pitchFamily="18" charset="0"/>
                            </a:rPr>
                            <m:t> </m:t>
                          </m:r>
                          <m:r>
                            <a:rPr lang="en-US" sz="3600" i="1">
                              <a:latin typeface="Cambria Math" panose="02040503050406030204" pitchFamily="18" charset="0"/>
                            </a:rPr>
                            <m:t>𝑐</m:t>
                          </m:r>
                          <m:acc>
                            <m:accPr>
                              <m:chr m:val="̃"/>
                              <m:ctrlPr>
                                <a:rPr lang="en-US" sz="3600" i="1">
                                  <a:solidFill>
                                    <a:srgbClr val="FF0000"/>
                                  </a:solidFill>
                                  <a:latin typeface="Cambria Math" panose="02040503050406030204" pitchFamily="18" charset="0"/>
                                </a:rPr>
                              </m:ctrlPr>
                            </m:accPr>
                            <m:e>
                              <m:r>
                                <a:rPr lang="en-US" sz="3600" i="1">
                                  <a:solidFill>
                                    <a:srgbClr val="FF0000"/>
                                  </a:solidFill>
                                  <a:latin typeface="Cambria Math" panose="02040503050406030204" pitchFamily="18" charset="0"/>
                                </a:rPr>
                                <m:t>𝑡</m:t>
                              </m:r>
                            </m:e>
                          </m:acc>
                        </m:den>
                      </m:f>
                      <m:r>
                        <a:rPr lang="en-US" sz="3600" i="1">
                          <a:latin typeface="Cambria Math" panose="02040503050406030204" pitchFamily="18" charset="0"/>
                        </a:rPr>
                        <m:t>+</m:t>
                      </m:r>
                      <m:f>
                        <m:fPr>
                          <m:ctrlPr>
                            <a:rPr lang="en-US" sz="3600" i="1">
                              <a:latin typeface="Cambria Math" panose="02040503050406030204" pitchFamily="18" charset="0"/>
                            </a:rPr>
                          </m:ctrlPr>
                        </m:fPr>
                        <m:num>
                          <m:r>
                            <a:rPr lang="en-US" sz="3600" i="1">
                              <a:latin typeface="Cambria Math" panose="02040503050406030204" pitchFamily="18" charset="0"/>
                            </a:rPr>
                            <m:t>𝑑</m:t>
                          </m:r>
                          <m:acc>
                            <m:accPr>
                              <m:chr m:val="̃"/>
                              <m:ctrlPr>
                                <a:rPr lang="en-US" sz="3600" i="1">
                                  <a:solidFill>
                                    <a:srgbClr val="FF0000"/>
                                  </a:solidFill>
                                  <a:latin typeface="Cambria Math" panose="02040503050406030204" pitchFamily="18" charset="0"/>
                                </a:rPr>
                              </m:ctrlPr>
                            </m:accPr>
                            <m:e>
                              <m:r>
                                <a:rPr lang="en-US" sz="3600" i="1">
                                  <a:solidFill>
                                    <a:srgbClr val="FF0000"/>
                                  </a:solidFill>
                                  <a:latin typeface="Cambria Math" panose="02040503050406030204" pitchFamily="18" charset="0"/>
                                </a:rPr>
                                <m:t>𝑥</m:t>
                              </m:r>
                            </m:e>
                          </m:acc>
                        </m:num>
                        <m:den>
                          <m:r>
                            <a:rPr lang="en-US" sz="3600" i="1">
                              <a:latin typeface="Cambria Math" panose="02040503050406030204" pitchFamily="18" charset="0"/>
                            </a:rPr>
                            <m:t>𝑑</m:t>
                          </m:r>
                          <m:r>
                            <a:rPr lang="en-US" sz="3600" i="1">
                              <a:solidFill>
                                <a:srgbClr val="FFC000"/>
                              </a:solidFill>
                              <a:latin typeface="Cambria Math" panose="02040503050406030204" pitchFamily="18" charset="0"/>
                            </a:rPr>
                            <m:t>𝜏</m:t>
                          </m:r>
                        </m:den>
                      </m:f>
                      <m:f>
                        <m:fPr>
                          <m:ctrlPr>
                            <a:rPr lang="en-US" sz="3600" i="1">
                              <a:latin typeface="Cambria Math" panose="02040503050406030204" pitchFamily="18" charset="0"/>
                            </a:rPr>
                          </m:ctrlPr>
                        </m:fPr>
                        <m:num>
                          <m:r>
                            <a:rPr lang="en-US" sz="3600" i="1">
                              <a:latin typeface="Cambria Math" panose="02040503050406030204" pitchFamily="18" charset="0"/>
                            </a:rPr>
                            <m:t>𝜕</m:t>
                          </m:r>
                          <m:acc>
                            <m:accPr>
                              <m:chr m:val="⃗"/>
                              <m:ctrlPr>
                                <a:rPr lang="en-US" sz="3600" i="1">
                                  <a:solidFill>
                                    <a:srgbClr val="7030A0"/>
                                  </a:solidFill>
                                  <a:latin typeface="Cambria Math" panose="02040503050406030204" pitchFamily="18" charset="0"/>
                                </a:rPr>
                              </m:ctrlPr>
                            </m:accPr>
                            <m:e>
                              <m:r>
                                <a:rPr lang="en-US" sz="3600" i="1">
                                  <a:solidFill>
                                    <a:srgbClr val="7030A0"/>
                                  </a:solidFill>
                                  <a:latin typeface="Cambria Math" panose="02040503050406030204" pitchFamily="18" charset="0"/>
                                </a:rPr>
                                <m:t>𝑆</m:t>
                              </m:r>
                            </m:e>
                          </m:acc>
                        </m:num>
                        <m:den>
                          <m:r>
                            <a:rPr lang="en-US" sz="3600" i="1">
                              <a:latin typeface="Cambria Math" panose="02040503050406030204" pitchFamily="18" charset="0"/>
                            </a:rPr>
                            <m:t>𝜕</m:t>
                          </m:r>
                          <m:acc>
                            <m:accPr>
                              <m:chr m:val="̃"/>
                              <m:ctrlPr>
                                <a:rPr lang="en-US" sz="3600" i="1">
                                  <a:solidFill>
                                    <a:srgbClr val="FF0000"/>
                                  </a:solidFill>
                                  <a:latin typeface="Cambria Math" panose="02040503050406030204" pitchFamily="18" charset="0"/>
                                </a:rPr>
                              </m:ctrlPr>
                            </m:accPr>
                            <m:e>
                              <m:r>
                                <a:rPr lang="en-US" sz="3600" i="1">
                                  <a:solidFill>
                                    <a:srgbClr val="FF0000"/>
                                  </a:solidFill>
                                  <a:latin typeface="Cambria Math" panose="02040503050406030204" pitchFamily="18" charset="0"/>
                                </a:rPr>
                                <m:t>𝑥</m:t>
                              </m:r>
                            </m:e>
                          </m:acc>
                        </m:den>
                      </m:f>
                    </m:oMath>
                  </m:oMathPara>
                </a14:m>
                <a:endParaRPr lang="en-CA" sz="3600" dirty="0"/>
              </a:p>
            </p:txBody>
          </p:sp>
        </mc:Choice>
        <mc:Fallback xmlns="">
          <p:sp>
            <p:nvSpPr>
              <p:cNvPr id="8" name="TextBox 7">
                <a:extLst>
                  <a:ext uri="{FF2B5EF4-FFF2-40B4-BE49-F238E27FC236}">
                    <a16:creationId xmlns:a16="http://schemas.microsoft.com/office/drawing/2014/main" id="{0D5C73D9-1B48-444B-827C-72DFBBF502FC}"/>
                  </a:ext>
                </a:extLst>
              </p:cNvPr>
              <p:cNvSpPr txBox="1">
                <a:spLocks noRot="1" noChangeAspect="1" noMove="1" noResize="1" noEditPoints="1" noAdjustHandles="1" noChangeArrowheads="1" noChangeShapeType="1" noTextEdit="1"/>
              </p:cNvSpPr>
              <p:nvPr/>
            </p:nvSpPr>
            <p:spPr>
              <a:xfrm>
                <a:off x="171450" y="4982234"/>
                <a:ext cx="4167187" cy="1276696"/>
              </a:xfrm>
              <a:prstGeom prst="rect">
                <a:avLst/>
              </a:prstGeom>
              <a:blipFill>
                <a:blip r:embed="rId4"/>
                <a:stretch>
                  <a:fillRect/>
                </a:stretch>
              </a:blipFill>
            </p:spPr>
            <p:txBody>
              <a:bodyPr/>
              <a:lstStyle/>
              <a:p>
                <a:r>
                  <a:rPr lang="en-CA">
                    <a:noFill/>
                  </a:rPr>
                  <a:t> </a:t>
                </a:r>
              </a:p>
            </p:txBody>
          </p:sp>
        </mc:Fallback>
      </mc:AlternateContent>
    </p:spTree>
    <p:custDataLst>
      <p:tags r:id="rId1"/>
    </p:custDataLst>
    <p:extLst>
      <p:ext uri="{BB962C8B-B14F-4D97-AF65-F5344CB8AC3E}">
        <p14:creationId xmlns:p14="http://schemas.microsoft.com/office/powerpoint/2010/main" val="3141103836"/>
      </p:ext>
    </p:extLst>
  </p:cSld>
  <p:clrMapOvr>
    <a:masterClrMapping/>
  </p:clrMapOvr>
  <mc:AlternateContent xmlns:mc="http://schemas.openxmlformats.org/markup-compatibility/2006" xmlns:p14="http://schemas.microsoft.com/office/powerpoint/2010/main">
    <mc:Choice Requires="p14">
      <p:transition spd="slow" p14:dur="2000" advTm="20906"/>
    </mc:Choice>
    <mc:Fallback xmlns="">
      <p:transition spd="slow" advTm="2090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BB55D39-C860-43B6-966E-CE45EB784CCF}"/>
              </a:ext>
            </a:extLst>
          </p:cNvPr>
          <p:cNvSpPr txBox="1"/>
          <p:nvPr/>
        </p:nvSpPr>
        <p:spPr>
          <a:xfrm>
            <a:off x="0" y="0"/>
            <a:ext cx="10018586" cy="830997"/>
          </a:xfrm>
          <a:prstGeom prst="rect">
            <a:avLst/>
          </a:prstGeom>
          <a:noFill/>
        </p:spPr>
        <p:txBody>
          <a:bodyPr wrap="square" rtlCol="0">
            <a:spAutoFit/>
          </a:bodyPr>
          <a:lstStyle/>
          <a:p>
            <a:r>
              <a:rPr lang="en-US" sz="4800" dirty="0">
                <a:solidFill>
                  <a:srgbClr val="C00000"/>
                </a:solidFill>
              </a:rPr>
              <a:t>Chain Rule (single-variable)</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C5C7D9F7-5F72-4CD9-A66B-BFBB3CAB3204}"/>
                  </a:ext>
                </a:extLst>
              </p:cNvPr>
              <p:cNvSpPr txBox="1"/>
              <p:nvPr/>
            </p:nvSpPr>
            <p:spPr>
              <a:xfrm>
                <a:off x="2975972" y="2267548"/>
                <a:ext cx="6097690" cy="2220160"/>
              </a:xfrm>
              <a:prstGeom prst="rect">
                <a:avLst/>
              </a:prstGeom>
              <a:noFill/>
            </p:spPr>
            <p:txBody>
              <a:bodyPr wrap="square" rtlCol="0">
                <a:spAutoFit/>
              </a:bodyPr>
              <a:lstStyle/>
              <a:p>
                <a14:m>
                  <m:oMath xmlns:m="http://schemas.openxmlformats.org/officeDocument/2006/math">
                    <m:f>
                      <m:fPr>
                        <m:ctrlPr>
                          <a:rPr lang="en-US" sz="9600" b="0" i="1" dirty="0" smtClean="0">
                            <a:solidFill>
                              <a:schemeClr val="tx1"/>
                            </a:solidFill>
                            <a:latin typeface="Cambria Math" panose="02040503050406030204" pitchFamily="18" charset="0"/>
                          </a:rPr>
                        </m:ctrlPr>
                      </m:fPr>
                      <m:num>
                        <m:r>
                          <a:rPr lang="en-US" sz="9600" b="0" i="1" dirty="0" smtClean="0">
                            <a:solidFill>
                              <a:schemeClr val="tx1"/>
                            </a:solidFill>
                            <a:latin typeface="Cambria Math" panose="02040503050406030204" pitchFamily="18" charset="0"/>
                          </a:rPr>
                          <m:t>𝑑</m:t>
                        </m:r>
                      </m:num>
                      <m:den>
                        <m:r>
                          <a:rPr lang="en-US" sz="9600" b="0" i="1" dirty="0" smtClean="0">
                            <a:solidFill>
                              <a:schemeClr val="tx1"/>
                            </a:solidFill>
                            <a:latin typeface="Cambria Math" panose="02040503050406030204" pitchFamily="18" charset="0"/>
                          </a:rPr>
                          <m:t>𝑑</m:t>
                        </m:r>
                        <m:r>
                          <a:rPr lang="en-US" sz="9600" b="0" i="1" dirty="0" smtClean="0">
                            <a:solidFill>
                              <a:srgbClr val="FFC000"/>
                            </a:solidFill>
                            <a:latin typeface="Cambria Math" panose="02040503050406030204" pitchFamily="18" charset="0"/>
                          </a:rPr>
                          <m:t>𝜆</m:t>
                        </m:r>
                      </m:den>
                    </m:f>
                    <m:r>
                      <a:rPr lang="en-US" sz="9600" b="0" i="1" dirty="0" smtClean="0">
                        <a:solidFill>
                          <a:srgbClr val="FF0000"/>
                        </a:solidFill>
                        <a:latin typeface="Cambria Math" panose="02040503050406030204" pitchFamily="18" charset="0"/>
                      </a:rPr>
                      <m:t>𝑓</m:t>
                    </m:r>
                    <m:d>
                      <m:dPr>
                        <m:ctrlPr>
                          <a:rPr lang="en-US" sz="9600" b="0" i="1" dirty="0" smtClean="0">
                            <a:solidFill>
                              <a:schemeClr val="tx1"/>
                            </a:solidFill>
                            <a:latin typeface="Cambria Math" panose="02040503050406030204" pitchFamily="18" charset="0"/>
                          </a:rPr>
                        </m:ctrlPr>
                      </m:dPr>
                      <m:e>
                        <m:r>
                          <a:rPr lang="en-US" sz="9600" i="1" dirty="0">
                            <a:solidFill>
                              <a:srgbClr val="0070C0"/>
                            </a:solidFill>
                            <a:latin typeface="Cambria Math" panose="02040503050406030204" pitchFamily="18" charset="0"/>
                          </a:rPr>
                          <m:t>𝑥</m:t>
                        </m:r>
                        <m:d>
                          <m:dPr>
                            <m:ctrlPr>
                              <a:rPr lang="en-US" sz="9600" i="1" dirty="0">
                                <a:latin typeface="Cambria Math" panose="02040503050406030204" pitchFamily="18" charset="0"/>
                              </a:rPr>
                            </m:ctrlPr>
                          </m:dPr>
                          <m:e>
                            <m:r>
                              <a:rPr lang="en-US" sz="9600" b="0" i="1" dirty="0" smtClean="0">
                                <a:solidFill>
                                  <a:srgbClr val="FFC000"/>
                                </a:solidFill>
                                <a:latin typeface="Cambria Math" panose="02040503050406030204" pitchFamily="18" charset="0"/>
                              </a:rPr>
                              <m:t>𝜆</m:t>
                            </m:r>
                          </m:e>
                        </m:d>
                      </m:e>
                    </m:d>
                  </m:oMath>
                </a14:m>
                <a:r>
                  <a:rPr lang="en-CA" sz="9600" dirty="0"/>
                  <a:t> </a:t>
                </a:r>
              </a:p>
            </p:txBody>
          </p:sp>
        </mc:Choice>
        <mc:Fallback xmlns="">
          <p:sp>
            <p:nvSpPr>
              <p:cNvPr id="2" name="TextBox 1">
                <a:extLst>
                  <a:ext uri="{FF2B5EF4-FFF2-40B4-BE49-F238E27FC236}">
                    <a16:creationId xmlns:a16="http://schemas.microsoft.com/office/drawing/2014/main" id="{C5C7D9F7-5F72-4CD9-A66B-BFBB3CAB3204}"/>
                  </a:ext>
                </a:extLst>
              </p:cNvPr>
              <p:cNvSpPr txBox="1">
                <a:spLocks noRot="1" noChangeAspect="1" noMove="1" noResize="1" noEditPoints="1" noAdjustHandles="1" noChangeArrowheads="1" noChangeShapeType="1" noTextEdit="1"/>
              </p:cNvSpPr>
              <p:nvPr/>
            </p:nvSpPr>
            <p:spPr>
              <a:xfrm>
                <a:off x="2975972" y="2267548"/>
                <a:ext cx="6097690" cy="2220160"/>
              </a:xfrm>
              <a:prstGeom prst="rect">
                <a:avLst/>
              </a:prstGeom>
              <a:blipFill>
                <a:blip r:embed="rId4"/>
                <a:stretch>
                  <a:fillRect/>
                </a:stretch>
              </a:blipFill>
            </p:spPr>
            <p:txBody>
              <a:bodyPr/>
              <a:lstStyle/>
              <a:p>
                <a:r>
                  <a:rPr lang="en-CA">
                    <a:noFill/>
                  </a:rPr>
                  <a:t> </a:t>
                </a:r>
              </a:p>
            </p:txBody>
          </p:sp>
        </mc:Fallback>
      </mc:AlternateContent>
    </p:spTree>
    <p:custDataLst>
      <p:tags r:id="rId1"/>
    </p:custDataLst>
    <p:extLst>
      <p:ext uri="{BB962C8B-B14F-4D97-AF65-F5344CB8AC3E}">
        <p14:creationId xmlns:p14="http://schemas.microsoft.com/office/powerpoint/2010/main" val="1497724115"/>
      </p:ext>
    </p:extLst>
  </p:cSld>
  <p:clrMapOvr>
    <a:masterClrMapping/>
  </p:clrMapOvr>
  <mc:AlternateContent xmlns:mc="http://schemas.openxmlformats.org/markup-compatibility/2006" xmlns:p14="http://schemas.microsoft.com/office/powerpoint/2010/main">
    <mc:Choice Requires="p14">
      <p:transition spd="slow" p14:dur="2000" advTm="86282"/>
    </mc:Choice>
    <mc:Fallback xmlns="">
      <p:transition spd="slow" advTm="8628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F10F049-5D38-489A-B919-4FBBE87433C5}"/>
                  </a:ext>
                </a:extLst>
              </p:cNvPr>
              <p:cNvSpPr txBox="1"/>
              <p:nvPr/>
            </p:nvSpPr>
            <p:spPr>
              <a:xfrm>
                <a:off x="9017000" y="1119468"/>
                <a:ext cx="2667000" cy="2128340"/>
              </a:xfrm>
              <a:prstGeom prst="rect">
                <a:avLst/>
              </a:prstGeom>
              <a:noFill/>
            </p:spPr>
            <p:txBody>
              <a:bodyPr wrap="square">
                <a:spAutoFit/>
              </a:bodyPr>
              <a:lstStyle/>
              <a:p>
                <a14:m>
                  <m:oMath xmlns:m="http://schemas.openxmlformats.org/officeDocument/2006/math">
                    <m:d>
                      <m:dPr>
                        <m:begChr m:val="["/>
                        <m:endChr m:val="]"/>
                        <m:ctrlPr>
                          <a:rPr lang="en-US" sz="4000" i="1" smtClean="0">
                            <a:latin typeface="Cambria Math" panose="02040503050406030204" pitchFamily="18" charset="0"/>
                          </a:rPr>
                        </m:ctrlPr>
                      </m:dPr>
                      <m:e>
                        <m:m>
                          <m:mPr>
                            <m:mcs>
                              <m:mc>
                                <m:mcPr>
                                  <m:count m:val="2"/>
                                  <m:mcJc m:val="center"/>
                                </m:mcPr>
                              </m:mc>
                            </m:mcs>
                            <m:ctrlPr>
                              <a:rPr lang="en-US" sz="4000" i="1">
                                <a:latin typeface="Cambria Math" panose="02040503050406030204" pitchFamily="18" charset="0"/>
                              </a:rPr>
                            </m:ctrlPr>
                          </m:mPr>
                          <m:mr>
                            <m:e>
                              <m:f>
                                <m:fPr>
                                  <m:ctrlPr>
                                    <a:rPr lang="en-US" sz="4000" i="1">
                                      <a:latin typeface="Cambria Math" panose="02040503050406030204" pitchFamily="18" charset="0"/>
                                    </a:rPr>
                                  </m:ctrlPr>
                                </m:fPr>
                                <m:num>
                                  <m:r>
                                    <a:rPr lang="en-US" sz="4000" i="1">
                                      <a:latin typeface="Cambria Math" panose="02040503050406030204" pitchFamily="18" charset="0"/>
                                    </a:rPr>
                                    <m:t>𝜕</m:t>
                                  </m:r>
                                  <m:acc>
                                    <m:accPr>
                                      <m:chr m:val="̃"/>
                                      <m:ctrlPr>
                                        <a:rPr lang="en-US" sz="4000" i="1">
                                          <a:solidFill>
                                            <a:srgbClr val="FF0000"/>
                                          </a:solidFill>
                                          <a:latin typeface="Cambria Math" panose="02040503050406030204" pitchFamily="18" charset="0"/>
                                        </a:rPr>
                                      </m:ctrlPr>
                                    </m:accPr>
                                    <m:e>
                                      <m:r>
                                        <a:rPr lang="en-US" sz="4000" i="1">
                                          <a:solidFill>
                                            <a:srgbClr val="FF0000"/>
                                          </a:solidFill>
                                          <a:latin typeface="Cambria Math" panose="02040503050406030204" pitchFamily="18" charset="0"/>
                                        </a:rPr>
                                        <m:t>𝑥</m:t>
                                      </m:r>
                                    </m:e>
                                  </m:acc>
                                </m:num>
                                <m:den>
                                  <m:r>
                                    <a:rPr lang="en-US" sz="4000" i="1">
                                      <a:latin typeface="Cambria Math" panose="02040503050406030204" pitchFamily="18" charset="0"/>
                                    </a:rPr>
                                    <m:t>𝜕</m:t>
                                  </m:r>
                                  <m:r>
                                    <a:rPr lang="en-US" sz="4000" i="1">
                                      <a:solidFill>
                                        <a:srgbClr val="0070C0"/>
                                      </a:solidFill>
                                      <a:latin typeface="Cambria Math" panose="02040503050406030204" pitchFamily="18" charset="0"/>
                                    </a:rPr>
                                    <m:t>𝑥</m:t>
                                  </m:r>
                                </m:den>
                              </m:f>
                            </m:e>
                            <m:e>
                              <m:f>
                                <m:fPr>
                                  <m:ctrlPr>
                                    <a:rPr lang="en-US" sz="4000" i="1">
                                      <a:latin typeface="Cambria Math" panose="02040503050406030204" pitchFamily="18" charset="0"/>
                                    </a:rPr>
                                  </m:ctrlPr>
                                </m:fPr>
                                <m:num>
                                  <m:r>
                                    <a:rPr lang="en-US" sz="4000" i="1">
                                      <a:latin typeface="Cambria Math" panose="02040503050406030204" pitchFamily="18" charset="0"/>
                                    </a:rPr>
                                    <m:t>𝜕</m:t>
                                  </m:r>
                                  <m:acc>
                                    <m:accPr>
                                      <m:chr m:val="̃"/>
                                      <m:ctrlPr>
                                        <a:rPr lang="en-US" sz="4000" i="1">
                                          <a:solidFill>
                                            <a:srgbClr val="FF0000"/>
                                          </a:solidFill>
                                          <a:latin typeface="Cambria Math" panose="02040503050406030204" pitchFamily="18" charset="0"/>
                                        </a:rPr>
                                      </m:ctrlPr>
                                    </m:accPr>
                                    <m:e>
                                      <m:r>
                                        <a:rPr lang="en-US" sz="4000" i="1">
                                          <a:solidFill>
                                            <a:srgbClr val="FF0000"/>
                                          </a:solidFill>
                                          <a:latin typeface="Cambria Math" panose="02040503050406030204" pitchFamily="18" charset="0"/>
                                        </a:rPr>
                                        <m:t>𝑥</m:t>
                                      </m:r>
                                    </m:e>
                                  </m:acc>
                                </m:num>
                                <m:den>
                                  <m:r>
                                    <a:rPr lang="en-US" sz="4000" i="1">
                                      <a:latin typeface="Cambria Math" panose="02040503050406030204" pitchFamily="18" charset="0"/>
                                    </a:rPr>
                                    <m:t>𝜕</m:t>
                                  </m:r>
                                  <m:r>
                                    <a:rPr lang="en-US" sz="4000" i="1">
                                      <a:solidFill>
                                        <a:srgbClr val="0070C0"/>
                                      </a:solidFill>
                                      <a:latin typeface="Cambria Math" panose="02040503050406030204" pitchFamily="18" charset="0"/>
                                    </a:rPr>
                                    <m:t>𝑦</m:t>
                                  </m:r>
                                </m:den>
                              </m:f>
                            </m:e>
                          </m:mr>
                          <m:mr>
                            <m:e>
                              <m:f>
                                <m:fPr>
                                  <m:ctrlPr>
                                    <a:rPr lang="en-US" sz="4000" i="1">
                                      <a:latin typeface="Cambria Math" panose="02040503050406030204" pitchFamily="18" charset="0"/>
                                    </a:rPr>
                                  </m:ctrlPr>
                                </m:fPr>
                                <m:num>
                                  <m:r>
                                    <a:rPr lang="en-US" sz="4000" i="1">
                                      <a:latin typeface="Cambria Math" panose="02040503050406030204" pitchFamily="18" charset="0"/>
                                    </a:rPr>
                                    <m:t>𝜕</m:t>
                                  </m:r>
                                  <m:acc>
                                    <m:accPr>
                                      <m:chr m:val="̃"/>
                                      <m:ctrlPr>
                                        <a:rPr lang="en-US" sz="4000" i="1">
                                          <a:solidFill>
                                            <a:srgbClr val="FF0000"/>
                                          </a:solidFill>
                                          <a:latin typeface="Cambria Math" panose="02040503050406030204" pitchFamily="18" charset="0"/>
                                        </a:rPr>
                                      </m:ctrlPr>
                                    </m:accPr>
                                    <m:e>
                                      <m:r>
                                        <a:rPr lang="en-US" sz="4000" i="1">
                                          <a:solidFill>
                                            <a:srgbClr val="FF0000"/>
                                          </a:solidFill>
                                          <a:latin typeface="Cambria Math" panose="02040503050406030204" pitchFamily="18" charset="0"/>
                                        </a:rPr>
                                        <m:t>𝑦</m:t>
                                      </m:r>
                                    </m:e>
                                  </m:acc>
                                </m:num>
                                <m:den>
                                  <m:r>
                                    <a:rPr lang="en-US" sz="4000" i="1">
                                      <a:latin typeface="Cambria Math" panose="02040503050406030204" pitchFamily="18" charset="0"/>
                                    </a:rPr>
                                    <m:t>𝜕</m:t>
                                  </m:r>
                                  <m:r>
                                    <a:rPr lang="en-US" sz="4000" i="1">
                                      <a:solidFill>
                                        <a:srgbClr val="0070C0"/>
                                      </a:solidFill>
                                      <a:latin typeface="Cambria Math" panose="02040503050406030204" pitchFamily="18" charset="0"/>
                                    </a:rPr>
                                    <m:t>𝑥</m:t>
                                  </m:r>
                                </m:den>
                              </m:f>
                            </m:e>
                            <m:e>
                              <m:f>
                                <m:fPr>
                                  <m:ctrlPr>
                                    <a:rPr lang="en-US" sz="4000" i="1">
                                      <a:latin typeface="Cambria Math" panose="02040503050406030204" pitchFamily="18" charset="0"/>
                                    </a:rPr>
                                  </m:ctrlPr>
                                </m:fPr>
                                <m:num>
                                  <m:r>
                                    <a:rPr lang="en-US" sz="4000" i="1">
                                      <a:latin typeface="Cambria Math" panose="02040503050406030204" pitchFamily="18" charset="0"/>
                                    </a:rPr>
                                    <m:t>𝜕</m:t>
                                  </m:r>
                                  <m:acc>
                                    <m:accPr>
                                      <m:chr m:val="̃"/>
                                      <m:ctrlPr>
                                        <a:rPr lang="en-US" sz="4000" i="1">
                                          <a:solidFill>
                                            <a:srgbClr val="FF0000"/>
                                          </a:solidFill>
                                          <a:latin typeface="Cambria Math" panose="02040503050406030204" pitchFamily="18" charset="0"/>
                                        </a:rPr>
                                      </m:ctrlPr>
                                    </m:accPr>
                                    <m:e>
                                      <m:r>
                                        <a:rPr lang="en-US" sz="4000" i="1">
                                          <a:solidFill>
                                            <a:srgbClr val="FF0000"/>
                                          </a:solidFill>
                                          <a:latin typeface="Cambria Math" panose="02040503050406030204" pitchFamily="18" charset="0"/>
                                        </a:rPr>
                                        <m:t>𝑦</m:t>
                                      </m:r>
                                    </m:e>
                                  </m:acc>
                                </m:num>
                                <m:den>
                                  <m:r>
                                    <a:rPr lang="en-US" sz="4000" i="1">
                                      <a:latin typeface="Cambria Math" panose="02040503050406030204" pitchFamily="18" charset="0"/>
                                    </a:rPr>
                                    <m:t>𝜕</m:t>
                                  </m:r>
                                  <m:r>
                                    <a:rPr lang="en-US" sz="4000" i="1">
                                      <a:solidFill>
                                        <a:srgbClr val="0070C0"/>
                                      </a:solidFill>
                                      <a:latin typeface="Cambria Math" panose="02040503050406030204" pitchFamily="18" charset="0"/>
                                    </a:rPr>
                                    <m:t>𝑦</m:t>
                                  </m:r>
                                </m:den>
                              </m:f>
                            </m:e>
                          </m:mr>
                        </m:m>
                      </m:e>
                    </m:d>
                  </m:oMath>
                </a14:m>
                <a:r>
                  <a:rPr lang="en-CA" sz="4000" dirty="0"/>
                  <a:t> </a:t>
                </a:r>
              </a:p>
            </p:txBody>
          </p:sp>
        </mc:Choice>
        <mc:Fallback xmlns="">
          <p:sp>
            <p:nvSpPr>
              <p:cNvPr id="5" name="TextBox 4">
                <a:extLst>
                  <a:ext uri="{FF2B5EF4-FFF2-40B4-BE49-F238E27FC236}">
                    <a16:creationId xmlns:a16="http://schemas.microsoft.com/office/drawing/2014/main" id="{9F10F049-5D38-489A-B919-4FBBE87433C5}"/>
                  </a:ext>
                </a:extLst>
              </p:cNvPr>
              <p:cNvSpPr txBox="1">
                <a:spLocks noRot="1" noChangeAspect="1" noMove="1" noResize="1" noEditPoints="1" noAdjustHandles="1" noChangeArrowheads="1" noChangeShapeType="1" noTextEdit="1"/>
              </p:cNvSpPr>
              <p:nvPr/>
            </p:nvSpPr>
            <p:spPr>
              <a:xfrm>
                <a:off x="9017000" y="1119468"/>
                <a:ext cx="2667000" cy="2128340"/>
              </a:xfrm>
              <a:prstGeom prst="rect">
                <a:avLst/>
              </a:prstGeom>
              <a:blipFill>
                <a:blip r:embed="rId3"/>
                <a:stretch>
                  <a:fillRect/>
                </a:stretch>
              </a:blipFill>
            </p:spPr>
            <p:txBody>
              <a:bodyPr/>
              <a:lstStyle/>
              <a:p>
                <a:r>
                  <a:rPr lang="en-CA">
                    <a:noFill/>
                  </a:rPr>
                  <a:t> </a:t>
                </a:r>
              </a:p>
            </p:txBody>
          </p:sp>
        </mc:Fallback>
      </mc:AlternateContent>
      <p:sp>
        <p:nvSpPr>
          <p:cNvPr id="6" name="TextBox 5">
            <a:extLst>
              <a:ext uri="{FF2B5EF4-FFF2-40B4-BE49-F238E27FC236}">
                <a16:creationId xmlns:a16="http://schemas.microsoft.com/office/drawing/2014/main" id="{C7972B24-6A5A-4DC7-BFAD-BDED829DC294}"/>
              </a:ext>
            </a:extLst>
          </p:cNvPr>
          <p:cNvSpPr txBox="1"/>
          <p:nvPr/>
        </p:nvSpPr>
        <p:spPr>
          <a:xfrm>
            <a:off x="8991600" y="6091028"/>
            <a:ext cx="2816669" cy="646331"/>
          </a:xfrm>
          <a:prstGeom prst="rect">
            <a:avLst/>
          </a:prstGeom>
          <a:noFill/>
        </p:spPr>
        <p:txBody>
          <a:bodyPr wrap="none" rtlCol="0">
            <a:spAutoFit/>
          </a:bodyPr>
          <a:lstStyle/>
          <a:p>
            <a:r>
              <a:rPr lang="en-US" sz="3600" dirty="0"/>
              <a:t>Scaling Matrix</a:t>
            </a:r>
            <a:endParaRPr lang="en-CA" sz="3600" dirty="0"/>
          </a:p>
        </p:txBody>
      </p:sp>
      <p:sp>
        <p:nvSpPr>
          <p:cNvPr id="8" name="TextBox 7">
            <a:extLst>
              <a:ext uri="{FF2B5EF4-FFF2-40B4-BE49-F238E27FC236}">
                <a16:creationId xmlns:a16="http://schemas.microsoft.com/office/drawing/2014/main" id="{788FFF0D-059B-412C-8406-CBAD0437DC6B}"/>
              </a:ext>
            </a:extLst>
          </p:cNvPr>
          <p:cNvSpPr txBox="1"/>
          <p:nvPr/>
        </p:nvSpPr>
        <p:spPr>
          <a:xfrm>
            <a:off x="8648700" y="79512"/>
            <a:ext cx="3135667" cy="1077218"/>
          </a:xfrm>
          <a:prstGeom prst="rect">
            <a:avLst/>
          </a:prstGeom>
          <a:noFill/>
        </p:spPr>
        <p:txBody>
          <a:bodyPr wrap="none" rtlCol="0">
            <a:spAutoFit/>
          </a:bodyPr>
          <a:lstStyle/>
          <a:p>
            <a:pPr algn="ctr"/>
            <a:r>
              <a:rPr lang="en-US" sz="2800" dirty="0"/>
              <a:t>(Inverse)</a:t>
            </a:r>
          </a:p>
          <a:p>
            <a:r>
              <a:rPr lang="en-US" sz="3600" dirty="0"/>
              <a:t>Jacobian Matrix</a:t>
            </a:r>
            <a:endParaRPr lang="en-CA" sz="3600" dirty="0"/>
          </a:p>
        </p:txBody>
      </p:sp>
      <p:sp>
        <p:nvSpPr>
          <p:cNvPr id="12" name="Arrow: Down 11">
            <a:extLst>
              <a:ext uri="{FF2B5EF4-FFF2-40B4-BE49-F238E27FC236}">
                <a16:creationId xmlns:a16="http://schemas.microsoft.com/office/drawing/2014/main" id="{726AB1BF-8C52-432B-9374-D345C8D71527}"/>
              </a:ext>
            </a:extLst>
          </p:cNvPr>
          <p:cNvSpPr/>
          <p:nvPr/>
        </p:nvSpPr>
        <p:spPr>
          <a:xfrm>
            <a:off x="9716683" y="3389165"/>
            <a:ext cx="1320800" cy="464458"/>
          </a:xfrm>
          <a:prstGeom prst="downArrow">
            <a:avLst>
              <a:gd name="adj1" fmla="val 58791"/>
              <a:gd name="adj2" fmla="val 50000"/>
            </a:avLst>
          </a:prstGeom>
          <a:ln w="28575">
            <a:solidFill>
              <a:schemeClr val="accent6">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CA"/>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BF940E13-C112-40A4-B9EB-7EB3580300BE}"/>
                  </a:ext>
                </a:extLst>
              </p:cNvPr>
              <p:cNvSpPr txBox="1"/>
              <p:nvPr/>
            </p:nvSpPr>
            <p:spPr>
              <a:xfrm>
                <a:off x="9131300" y="3936105"/>
                <a:ext cx="2667000" cy="1467133"/>
              </a:xfrm>
              <a:prstGeom prst="rect">
                <a:avLst/>
              </a:prstGeom>
              <a:noFill/>
            </p:spPr>
            <p:txBody>
              <a:bodyPr wrap="square">
                <a:spAutoFit/>
              </a:bodyPr>
              <a:lstStyle/>
              <a:p>
                <a14:m>
                  <m:oMath xmlns:m="http://schemas.openxmlformats.org/officeDocument/2006/math">
                    <m:d>
                      <m:dPr>
                        <m:begChr m:val="["/>
                        <m:endChr m:val="]"/>
                        <m:ctrlPr>
                          <a:rPr lang="en-US" sz="4400" i="1" smtClean="0">
                            <a:latin typeface="Cambria Math" panose="02040503050406030204" pitchFamily="18" charset="0"/>
                          </a:rPr>
                        </m:ctrlPr>
                      </m:dPr>
                      <m:e>
                        <m:m>
                          <m:mPr>
                            <m:mcs>
                              <m:mc>
                                <m:mcPr>
                                  <m:count m:val="2"/>
                                  <m:mcJc m:val="center"/>
                                </m:mcPr>
                              </m:mc>
                            </m:mcs>
                            <m:ctrlPr>
                              <a:rPr lang="en-US" sz="4400" i="1">
                                <a:latin typeface="Cambria Math" panose="02040503050406030204" pitchFamily="18" charset="0"/>
                              </a:rPr>
                            </m:ctrlPr>
                          </m:mPr>
                          <m:mr>
                            <m:e>
                              <m:f>
                                <m:fPr>
                                  <m:type m:val="skw"/>
                                  <m:ctrlPr>
                                    <a:rPr lang="en-US" sz="4400" i="1">
                                      <a:latin typeface="Cambria Math" panose="02040503050406030204" pitchFamily="18" charset="0"/>
                                    </a:rPr>
                                  </m:ctrlPr>
                                </m:fPr>
                                <m:num>
                                  <m:r>
                                    <a:rPr lang="en-US" sz="4400" i="1">
                                      <a:latin typeface="Cambria Math" panose="02040503050406030204" pitchFamily="18" charset="0"/>
                                    </a:rPr>
                                    <m:t>1</m:t>
                                  </m:r>
                                </m:num>
                                <m:den>
                                  <m:r>
                                    <a:rPr lang="en-US" sz="4400" i="1">
                                      <a:latin typeface="Cambria Math" panose="02040503050406030204" pitchFamily="18" charset="0"/>
                                    </a:rPr>
                                    <m:t>2</m:t>
                                  </m:r>
                                </m:den>
                              </m:f>
                            </m:e>
                            <m:e>
                              <m:r>
                                <a:rPr lang="en-US" sz="4400" b="0" i="1" smtClean="0">
                                  <a:latin typeface="Cambria Math" panose="02040503050406030204" pitchFamily="18" charset="0"/>
                                </a:rPr>
                                <m:t>0</m:t>
                              </m:r>
                            </m:e>
                          </m:mr>
                          <m:mr>
                            <m:e>
                              <m:r>
                                <a:rPr lang="en-US" sz="4400" b="0" i="1" smtClean="0">
                                  <a:latin typeface="Cambria Math" panose="02040503050406030204" pitchFamily="18" charset="0"/>
                                </a:rPr>
                                <m:t>0</m:t>
                              </m:r>
                            </m:e>
                            <m:e>
                              <m:f>
                                <m:fPr>
                                  <m:type m:val="skw"/>
                                  <m:ctrlPr>
                                    <a:rPr lang="en-US" sz="4400" i="1">
                                      <a:latin typeface="Cambria Math" panose="02040503050406030204" pitchFamily="18" charset="0"/>
                                    </a:rPr>
                                  </m:ctrlPr>
                                </m:fPr>
                                <m:num>
                                  <m:r>
                                    <a:rPr lang="en-US" sz="4400" i="1">
                                      <a:latin typeface="Cambria Math" panose="02040503050406030204" pitchFamily="18" charset="0"/>
                                    </a:rPr>
                                    <m:t>1</m:t>
                                  </m:r>
                                </m:num>
                                <m:den>
                                  <m:r>
                                    <a:rPr lang="en-US" sz="4400" i="1">
                                      <a:latin typeface="Cambria Math" panose="02040503050406030204" pitchFamily="18" charset="0"/>
                                    </a:rPr>
                                    <m:t>2</m:t>
                                  </m:r>
                                </m:den>
                              </m:f>
                            </m:e>
                          </m:mr>
                        </m:m>
                      </m:e>
                    </m:d>
                  </m:oMath>
                </a14:m>
                <a:r>
                  <a:rPr lang="en-CA" sz="4400" dirty="0"/>
                  <a:t> </a:t>
                </a:r>
              </a:p>
            </p:txBody>
          </p:sp>
        </mc:Choice>
        <mc:Fallback xmlns="">
          <p:sp>
            <p:nvSpPr>
              <p:cNvPr id="14" name="TextBox 13">
                <a:extLst>
                  <a:ext uri="{FF2B5EF4-FFF2-40B4-BE49-F238E27FC236}">
                    <a16:creationId xmlns:a16="http://schemas.microsoft.com/office/drawing/2014/main" id="{BF940E13-C112-40A4-B9EB-7EB3580300BE}"/>
                  </a:ext>
                </a:extLst>
              </p:cNvPr>
              <p:cNvSpPr txBox="1">
                <a:spLocks noRot="1" noChangeAspect="1" noMove="1" noResize="1" noEditPoints="1" noAdjustHandles="1" noChangeArrowheads="1" noChangeShapeType="1" noTextEdit="1"/>
              </p:cNvSpPr>
              <p:nvPr/>
            </p:nvSpPr>
            <p:spPr>
              <a:xfrm>
                <a:off x="9131300" y="3936105"/>
                <a:ext cx="2667000" cy="1467133"/>
              </a:xfrm>
              <a:prstGeom prst="rect">
                <a:avLst/>
              </a:prstGeom>
              <a:blipFill>
                <a:blip r:embed="rId4"/>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4FFC0190-67FF-4149-BD3F-F5EA3954C784}"/>
                  </a:ext>
                </a:extLst>
              </p:cNvPr>
              <p:cNvSpPr txBox="1"/>
              <p:nvPr/>
            </p:nvSpPr>
            <p:spPr>
              <a:xfrm>
                <a:off x="323611" y="195471"/>
                <a:ext cx="4778477" cy="2406813"/>
              </a:xfrm>
              <a:prstGeom prst="rect">
                <a:avLst/>
              </a:prstGeom>
              <a:noFill/>
              <a:ln w="38100">
                <a:solidFill>
                  <a:schemeClr val="tx1"/>
                </a:solidFill>
              </a:ln>
            </p:spPr>
            <p:txBody>
              <a:bodyPr wrap="square">
                <a:spAutoFit/>
              </a:bodyPr>
              <a:lstStyle/>
              <a:p>
                <a:pPr algn="ctr"/>
                <a:r>
                  <a:rPr lang="en-US" sz="3600" dirty="0"/>
                  <a:t>Scaling Transformation</a:t>
                </a:r>
              </a:p>
              <a:p>
                <a:pPr/>
                <a14:m>
                  <m:oMathPara xmlns:m="http://schemas.openxmlformats.org/officeDocument/2006/math">
                    <m:oMathParaPr>
                      <m:jc m:val="centerGroup"/>
                    </m:oMathParaPr>
                    <m:oMath xmlns:m="http://schemas.openxmlformats.org/officeDocument/2006/math">
                      <m:acc>
                        <m:accPr>
                          <m:chr m:val="̃"/>
                          <m:ctrlPr>
                            <a:rPr lang="en-US" sz="4400" i="1" smtClean="0">
                              <a:solidFill>
                                <a:srgbClr val="FF0000"/>
                              </a:solidFill>
                              <a:latin typeface="Cambria Math" panose="02040503050406030204" pitchFamily="18" charset="0"/>
                            </a:rPr>
                          </m:ctrlPr>
                        </m:accPr>
                        <m:e>
                          <m:r>
                            <a:rPr lang="en-US" sz="4400" i="1">
                              <a:solidFill>
                                <a:srgbClr val="FF0000"/>
                              </a:solidFill>
                              <a:latin typeface="Cambria Math" panose="02040503050406030204" pitchFamily="18" charset="0"/>
                            </a:rPr>
                            <m:t>𝑥</m:t>
                          </m:r>
                        </m:e>
                      </m:acc>
                      <m:r>
                        <a:rPr lang="en-US" sz="4400" b="0" i="1" smtClean="0">
                          <a:latin typeface="Cambria Math" panose="02040503050406030204" pitchFamily="18" charset="0"/>
                        </a:rPr>
                        <m:t>=</m:t>
                      </m:r>
                      <m:f>
                        <m:fPr>
                          <m:type m:val="skw"/>
                          <m:ctrlPr>
                            <a:rPr lang="en-US" sz="4400" b="0" i="1" smtClean="0">
                              <a:latin typeface="Cambria Math" panose="02040503050406030204" pitchFamily="18" charset="0"/>
                            </a:rPr>
                          </m:ctrlPr>
                        </m:fPr>
                        <m:num>
                          <m:r>
                            <a:rPr lang="en-US" sz="4400" b="0" i="1" smtClean="0">
                              <a:latin typeface="Cambria Math" panose="02040503050406030204" pitchFamily="18" charset="0"/>
                            </a:rPr>
                            <m:t>1</m:t>
                          </m:r>
                        </m:num>
                        <m:den>
                          <m:r>
                            <a:rPr lang="en-US" sz="4400" b="0" i="1" smtClean="0">
                              <a:latin typeface="Cambria Math" panose="02040503050406030204" pitchFamily="18" charset="0"/>
                            </a:rPr>
                            <m:t>2</m:t>
                          </m:r>
                        </m:den>
                      </m:f>
                      <m:r>
                        <a:rPr lang="en-US" sz="4400" i="1">
                          <a:solidFill>
                            <a:srgbClr val="0070C0"/>
                          </a:solidFill>
                          <a:latin typeface="Cambria Math" panose="02040503050406030204" pitchFamily="18" charset="0"/>
                        </a:rPr>
                        <m:t>𝑥</m:t>
                      </m:r>
                    </m:oMath>
                  </m:oMathPara>
                </a14:m>
                <a:endParaRPr lang="en-CA" sz="4400" dirty="0"/>
              </a:p>
              <a:p>
                <a:pPr/>
                <a14:m>
                  <m:oMathPara xmlns:m="http://schemas.openxmlformats.org/officeDocument/2006/math">
                    <m:oMathParaPr>
                      <m:jc m:val="centerGroup"/>
                    </m:oMathParaPr>
                    <m:oMath xmlns:m="http://schemas.openxmlformats.org/officeDocument/2006/math">
                      <m:acc>
                        <m:accPr>
                          <m:chr m:val="̃"/>
                          <m:ctrlPr>
                            <a:rPr lang="en-US" sz="4400" i="1">
                              <a:solidFill>
                                <a:srgbClr val="FF0000"/>
                              </a:solidFill>
                              <a:latin typeface="Cambria Math" panose="02040503050406030204" pitchFamily="18" charset="0"/>
                            </a:rPr>
                          </m:ctrlPr>
                        </m:accPr>
                        <m:e>
                          <m:r>
                            <a:rPr lang="en-US" sz="4400" b="0" i="1" smtClean="0">
                              <a:solidFill>
                                <a:srgbClr val="FF0000"/>
                              </a:solidFill>
                              <a:latin typeface="Cambria Math" panose="02040503050406030204" pitchFamily="18" charset="0"/>
                            </a:rPr>
                            <m:t>𝑦</m:t>
                          </m:r>
                        </m:e>
                      </m:acc>
                      <m:r>
                        <a:rPr lang="en-US" sz="4400" i="1">
                          <a:latin typeface="Cambria Math" panose="02040503050406030204" pitchFamily="18" charset="0"/>
                        </a:rPr>
                        <m:t>=</m:t>
                      </m:r>
                      <m:f>
                        <m:fPr>
                          <m:type m:val="skw"/>
                          <m:ctrlPr>
                            <a:rPr lang="en-US" sz="4400" i="1">
                              <a:latin typeface="Cambria Math" panose="02040503050406030204" pitchFamily="18" charset="0"/>
                            </a:rPr>
                          </m:ctrlPr>
                        </m:fPr>
                        <m:num>
                          <m:r>
                            <a:rPr lang="en-US" sz="4400" i="1">
                              <a:latin typeface="Cambria Math" panose="02040503050406030204" pitchFamily="18" charset="0"/>
                            </a:rPr>
                            <m:t>1</m:t>
                          </m:r>
                        </m:num>
                        <m:den>
                          <m:r>
                            <a:rPr lang="en-US" sz="4400" i="1">
                              <a:latin typeface="Cambria Math" panose="02040503050406030204" pitchFamily="18" charset="0"/>
                            </a:rPr>
                            <m:t>2</m:t>
                          </m:r>
                        </m:den>
                      </m:f>
                      <m:r>
                        <a:rPr lang="en-US" sz="4400" b="0" i="1" smtClean="0">
                          <a:solidFill>
                            <a:srgbClr val="0070C0"/>
                          </a:solidFill>
                          <a:latin typeface="Cambria Math" panose="02040503050406030204" pitchFamily="18" charset="0"/>
                        </a:rPr>
                        <m:t>𝑦</m:t>
                      </m:r>
                    </m:oMath>
                  </m:oMathPara>
                </a14:m>
                <a:endParaRPr lang="en-CA" sz="4400" dirty="0"/>
              </a:p>
            </p:txBody>
          </p:sp>
        </mc:Choice>
        <mc:Fallback xmlns="">
          <p:sp>
            <p:nvSpPr>
              <p:cNvPr id="16" name="TextBox 15">
                <a:extLst>
                  <a:ext uri="{FF2B5EF4-FFF2-40B4-BE49-F238E27FC236}">
                    <a16:creationId xmlns:a16="http://schemas.microsoft.com/office/drawing/2014/main" id="{4FFC0190-67FF-4149-BD3F-F5EA3954C784}"/>
                  </a:ext>
                </a:extLst>
              </p:cNvPr>
              <p:cNvSpPr txBox="1">
                <a:spLocks noRot="1" noChangeAspect="1" noMove="1" noResize="1" noEditPoints="1" noAdjustHandles="1" noChangeArrowheads="1" noChangeShapeType="1" noTextEdit="1"/>
              </p:cNvSpPr>
              <p:nvPr/>
            </p:nvSpPr>
            <p:spPr>
              <a:xfrm>
                <a:off x="323611" y="195471"/>
                <a:ext cx="4778477" cy="2406813"/>
              </a:xfrm>
              <a:prstGeom prst="rect">
                <a:avLst/>
              </a:prstGeom>
              <a:blipFill>
                <a:blip r:embed="rId5"/>
                <a:stretch>
                  <a:fillRect t="-2993"/>
                </a:stretch>
              </a:blipFill>
              <a:ln w="38100">
                <a:solidFill>
                  <a:schemeClr val="tx1"/>
                </a:solid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graphicFrame>
            <p:nvGraphicFramePr>
              <p:cNvPr id="19" name="Table 19">
                <a:extLst>
                  <a:ext uri="{FF2B5EF4-FFF2-40B4-BE49-F238E27FC236}">
                    <a16:creationId xmlns:a16="http://schemas.microsoft.com/office/drawing/2014/main" id="{28352D1F-8B39-4CB5-BF8C-F32FD2F03937}"/>
                  </a:ext>
                </a:extLst>
              </p:cNvPr>
              <p:cNvGraphicFramePr>
                <a:graphicFrameLocks noGrp="1"/>
              </p:cNvGraphicFramePr>
              <p:nvPr>
                <p:extLst>
                  <p:ext uri="{D42A27DB-BD31-4B8C-83A1-F6EECF244321}">
                    <p14:modId xmlns:p14="http://schemas.microsoft.com/office/powerpoint/2010/main" val="2190888938"/>
                  </p:ext>
                </p:extLst>
              </p:nvPr>
            </p:nvGraphicFramePr>
            <p:xfrm>
              <a:off x="0" y="2946032"/>
              <a:ext cx="5155096" cy="3080386"/>
            </p:xfrm>
            <a:graphic>
              <a:graphicData uri="http://schemas.openxmlformats.org/drawingml/2006/table">
                <a:tbl>
                  <a:tblPr firstRow="1" bandRow="1">
                    <a:tableStyleId>{2D5ABB26-0587-4C30-8999-92F81FD0307C}</a:tableStyleId>
                  </a:tblPr>
                  <a:tblGrid>
                    <a:gridCol w="2577548">
                      <a:extLst>
                        <a:ext uri="{9D8B030D-6E8A-4147-A177-3AD203B41FA5}">
                          <a16:colId xmlns:a16="http://schemas.microsoft.com/office/drawing/2014/main" val="380936872"/>
                        </a:ext>
                      </a:extLst>
                    </a:gridCol>
                    <a:gridCol w="2577548">
                      <a:extLst>
                        <a:ext uri="{9D8B030D-6E8A-4147-A177-3AD203B41FA5}">
                          <a16:colId xmlns:a16="http://schemas.microsoft.com/office/drawing/2014/main" val="1149852514"/>
                        </a:ext>
                      </a:extLst>
                    </a:gridCol>
                  </a:tblGrid>
                  <a:tr h="370840">
                    <a:tc>
                      <a:txBody>
                        <a:bodyPr/>
                        <a:lstStyle/>
                        <a:p>
                          <a:pPr/>
                          <a14:m>
                            <m:oMathPara xmlns:m="http://schemas.openxmlformats.org/officeDocument/2006/math">
                              <m:oMathParaPr>
                                <m:jc m:val="centerGroup"/>
                              </m:oMathParaPr>
                              <m:oMath xmlns:m="http://schemas.openxmlformats.org/officeDocument/2006/math">
                                <m:f>
                                  <m:fPr>
                                    <m:ctrlPr>
                                      <a:rPr lang="en-US" sz="4000" i="1" smtClean="0">
                                        <a:latin typeface="Cambria Math" panose="02040503050406030204" pitchFamily="18" charset="0"/>
                                      </a:rPr>
                                    </m:ctrlPr>
                                  </m:fPr>
                                  <m:num>
                                    <m:r>
                                      <a:rPr lang="en-US" sz="4000" i="1">
                                        <a:latin typeface="Cambria Math" panose="02040503050406030204" pitchFamily="18" charset="0"/>
                                      </a:rPr>
                                      <m:t>𝜕</m:t>
                                    </m:r>
                                    <m:acc>
                                      <m:accPr>
                                        <m:chr m:val="̃"/>
                                        <m:ctrlPr>
                                          <a:rPr lang="en-US" sz="4000" i="1">
                                            <a:solidFill>
                                              <a:srgbClr val="FF0000"/>
                                            </a:solidFill>
                                            <a:latin typeface="Cambria Math" panose="02040503050406030204" pitchFamily="18" charset="0"/>
                                          </a:rPr>
                                        </m:ctrlPr>
                                      </m:accPr>
                                      <m:e>
                                        <m:r>
                                          <a:rPr lang="en-US" sz="4000" i="1">
                                            <a:solidFill>
                                              <a:srgbClr val="FF0000"/>
                                            </a:solidFill>
                                            <a:latin typeface="Cambria Math" panose="02040503050406030204" pitchFamily="18" charset="0"/>
                                          </a:rPr>
                                          <m:t>𝑥</m:t>
                                        </m:r>
                                      </m:e>
                                    </m:acc>
                                  </m:num>
                                  <m:den>
                                    <m:r>
                                      <a:rPr lang="en-US" sz="4000" i="1">
                                        <a:latin typeface="Cambria Math" panose="02040503050406030204" pitchFamily="18" charset="0"/>
                                      </a:rPr>
                                      <m:t>𝜕</m:t>
                                    </m:r>
                                    <m:r>
                                      <a:rPr lang="en-US" sz="4000" i="1" smtClean="0">
                                        <a:solidFill>
                                          <a:srgbClr val="0070C0"/>
                                        </a:solidFill>
                                        <a:latin typeface="Cambria Math" panose="02040503050406030204" pitchFamily="18" charset="0"/>
                                      </a:rPr>
                                      <m:t>𝑥</m:t>
                                    </m:r>
                                  </m:den>
                                </m:f>
                                <m:r>
                                  <a:rPr lang="en-US" sz="4000" b="0" i="1" smtClean="0">
                                    <a:solidFill>
                                      <a:schemeClr val="tx1"/>
                                    </a:solidFill>
                                    <a:latin typeface="Cambria Math" panose="02040503050406030204" pitchFamily="18" charset="0"/>
                                  </a:rPr>
                                  <m:t>=</m:t>
                                </m:r>
                                <m:f>
                                  <m:fPr>
                                    <m:type m:val="skw"/>
                                    <m:ctrlPr>
                                      <a:rPr lang="en-US" sz="4000" b="0" i="1" smtClean="0">
                                        <a:latin typeface="Cambria Math" panose="02040503050406030204" pitchFamily="18" charset="0"/>
                                      </a:rPr>
                                    </m:ctrlPr>
                                  </m:fPr>
                                  <m:num>
                                    <m:r>
                                      <a:rPr lang="en-US" sz="4000" b="0" i="1" smtClean="0">
                                        <a:latin typeface="Cambria Math" panose="02040503050406030204" pitchFamily="18" charset="0"/>
                                      </a:rPr>
                                      <m:t>1</m:t>
                                    </m:r>
                                  </m:num>
                                  <m:den>
                                    <m:r>
                                      <a:rPr lang="en-US" sz="4000" b="0" i="1" smtClean="0">
                                        <a:latin typeface="Cambria Math" panose="02040503050406030204" pitchFamily="18" charset="0"/>
                                      </a:rPr>
                                      <m:t>2</m:t>
                                    </m:r>
                                  </m:den>
                                </m:f>
                              </m:oMath>
                            </m:oMathPara>
                          </a14:m>
                          <a:endParaRPr lang="en-CA" sz="4000" dirty="0"/>
                        </a:p>
                      </a:txBody>
                      <a:tcPr/>
                    </a:tc>
                    <a:tc>
                      <a:txBody>
                        <a:bodyPr/>
                        <a:lstStyle/>
                        <a:p>
                          <a:pPr/>
                          <a14:m>
                            <m:oMathPara xmlns:m="http://schemas.openxmlformats.org/officeDocument/2006/math">
                              <m:oMathParaPr>
                                <m:jc m:val="centerGroup"/>
                              </m:oMathParaPr>
                              <m:oMath xmlns:m="http://schemas.openxmlformats.org/officeDocument/2006/math">
                                <m:f>
                                  <m:fPr>
                                    <m:ctrlPr>
                                      <a:rPr lang="en-US" sz="4000" i="1" smtClean="0">
                                        <a:latin typeface="Cambria Math" panose="02040503050406030204" pitchFamily="18" charset="0"/>
                                      </a:rPr>
                                    </m:ctrlPr>
                                  </m:fPr>
                                  <m:num>
                                    <m:r>
                                      <a:rPr lang="en-US" sz="4000" i="1">
                                        <a:latin typeface="Cambria Math" panose="02040503050406030204" pitchFamily="18" charset="0"/>
                                      </a:rPr>
                                      <m:t>𝜕</m:t>
                                    </m:r>
                                    <m:acc>
                                      <m:accPr>
                                        <m:chr m:val="̃"/>
                                        <m:ctrlPr>
                                          <a:rPr lang="en-US" sz="4000" i="1">
                                            <a:solidFill>
                                              <a:srgbClr val="FF0000"/>
                                            </a:solidFill>
                                            <a:latin typeface="Cambria Math" panose="02040503050406030204" pitchFamily="18" charset="0"/>
                                          </a:rPr>
                                        </m:ctrlPr>
                                      </m:accPr>
                                      <m:e>
                                        <m:r>
                                          <a:rPr lang="en-US" sz="4000" i="1">
                                            <a:solidFill>
                                              <a:srgbClr val="FF0000"/>
                                            </a:solidFill>
                                            <a:latin typeface="Cambria Math" panose="02040503050406030204" pitchFamily="18" charset="0"/>
                                          </a:rPr>
                                          <m:t>𝑥</m:t>
                                        </m:r>
                                      </m:e>
                                    </m:acc>
                                  </m:num>
                                  <m:den>
                                    <m:r>
                                      <a:rPr lang="en-US" sz="4000" i="1">
                                        <a:latin typeface="Cambria Math" panose="02040503050406030204" pitchFamily="18" charset="0"/>
                                      </a:rPr>
                                      <m:t>𝜕</m:t>
                                    </m:r>
                                    <m:r>
                                      <a:rPr lang="en-US" sz="4000" b="0" i="1" smtClean="0">
                                        <a:solidFill>
                                          <a:srgbClr val="0070C0"/>
                                        </a:solidFill>
                                        <a:latin typeface="Cambria Math" panose="02040503050406030204" pitchFamily="18" charset="0"/>
                                      </a:rPr>
                                      <m:t>𝑦</m:t>
                                    </m:r>
                                  </m:den>
                                </m:f>
                                <m:r>
                                  <a:rPr lang="en-US" sz="4000" b="0" i="1" smtClean="0">
                                    <a:solidFill>
                                      <a:schemeClr val="tx1"/>
                                    </a:solidFill>
                                    <a:latin typeface="Cambria Math" panose="02040503050406030204" pitchFamily="18" charset="0"/>
                                  </a:rPr>
                                  <m:t>=</m:t>
                                </m:r>
                                <m:r>
                                  <a:rPr lang="en-US" sz="4000" b="0" i="1" smtClean="0">
                                    <a:solidFill>
                                      <a:schemeClr val="tx1"/>
                                    </a:solidFill>
                                    <a:latin typeface="Cambria Math" panose="02040503050406030204" pitchFamily="18" charset="0"/>
                                  </a:rPr>
                                  <m:t>0</m:t>
                                </m:r>
                              </m:oMath>
                            </m:oMathPara>
                          </a14:m>
                          <a:endParaRPr lang="en-CA" sz="4000" dirty="0"/>
                        </a:p>
                      </a:txBody>
                      <a:tcPr/>
                    </a:tc>
                    <a:extLst>
                      <a:ext uri="{0D108BD9-81ED-4DB2-BD59-A6C34878D82A}">
                        <a16:rowId xmlns:a16="http://schemas.microsoft.com/office/drawing/2014/main" val="3270598726"/>
                      </a:ext>
                    </a:extLst>
                  </a:tr>
                  <a:tr h="370840">
                    <a:tc>
                      <a:txBody>
                        <a:bodyPr/>
                        <a:lstStyle/>
                        <a:p>
                          <a:endParaRPr lang="en-CA" sz="1200" dirty="0"/>
                        </a:p>
                      </a:txBody>
                      <a:tcPr/>
                    </a:tc>
                    <a:tc>
                      <a:txBody>
                        <a:bodyPr/>
                        <a:lstStyle/>
                        <a:p>
                          <a:endParaRPr lang="en-CA" sz="1200" dirty="0"/>
                        </a:p>
                      </a:txBody>
                      <a:tcPr/>
                    </a:tc>
                    <a:extLst>
                      <a:ext uri="{0D108BD9-81ED-4DB2-BD59-A6C34878D82A}">
                        <a16:rowId xmlns:a16="http://schemas.microsoft.com/office/drawing/2014/main" val="233940257"/>
                      </a:ext>
                    </a:extLst>
                  </a:tr>
                  <a:tr h="370840">
                    <a:tc>
                      <a:txBody>
                        <a:bodyPr/>
                        <a:lstStyle/>
                        <a:p>
                          <a:pPr/>
                          <a14:m>
                            <m:oMathPara xmlns:m="http://schemas.openxmlformats.org/officeDocument/2006/math">
                              <m:oMathParaPr>
                                <m:jc m:val="centerGroup"/>
                              </m:oMathParaPr>
                              <m:oMath xmlns:m="http://schemas.openxmlformats.org/officeDocument/2006/math">
                                <m:f>
                                  <m:fPr>
                                    <m:ctrlPr>
                                      <a:rPr lang="en-US" sz="4000" i="1" smtClean="0">
                                        <a:latin typeface="Cambria Math" panose="02040503050406030204" pitchFamily="18" charset="0"/>
                                      </a:rPr>
                                    </m:ctrlPr>
                                  </m:fPr>
                                  <m:num>
                                    <m:r>
                                      <a:rPr lang="en-US" sz="4000" i="1">
                                        <a:latin typeface="Cambria Math" panose="02040503050406030204" pitchFamily="18" charset="0"/>
                                      </a:rPr>
                                      <m:t>𝜕</m:t>
                                    </m:r>
                                    <m:acc>
                                      <m:accPr>
                                        <m:chr m:val="̃"/>
                                        <m:ctrlPr>
                                          <a:rPr lang="en-US" sz="4000" i="1">
                                            <a:solidFill>
                                              <a:srgbClr val="FF0000"/>
                                            </a:solidFill>
                                            <a:latin typeface="Cambria Math" panose="02040503050406030204" pitchFamily="18" charset="0"/>
                                          </a:rPr>
                                        </m:ctrlPr>
                                      </m:accPr>
                                      <m:e>
                                        <m:r>
                                          <a:rPr lang="en-US" sz="4000" b="0" i="1" smtClean="0">
                                            <a:solidFill>
                                              <a:srgbClr val="FF0000"/>
                                            </a:solidFill>
                                            <a:latin typeface="Cambria Math" panose="02040503050406030204" pitchFamily="18" charset="0"/>
                                          </a:rPr>
                                          <m:t>𝑦</m:t>
                                        </m:r>
                                      </m:e>
                                    </m:acc>
                                  </m:num>
                                  <m:den>
                                    <m:r>
                                      <a:rPr lang="en-US" sz="4000" i="1">
                                        <a:latin typeface="Cambria Math" panose="02040503050406030204" pitchFamily="18" charset="0"/>
                                      </a:rPr>
                                      <m:t>𝜕</m:t>
                                    </m:r>
                                    <m:r>
                                      <a:rPr lang="en-US" sz="4000" i="1" smtClean="0">
                                        <a:solidFill>
                                          <a:srgbClr val="0070C0"/>
                                        </a:solidFill>
                                        <a:latin typeface="Cambria Math" panose="02040503050406030204" pitchFamily="18" charset="0"/>
                                      </a:rPr>
                                      <m:t>𝑥</m:t>
                                    </m:r>
                                  </m:den>
                                </m:f>
                                <m:r>
                                  <a:rPr lang="en-US" sz="4000" b="0" i="1" smtClean="0">
                                    <a:solidFill>
                                      <a:schemeClr val="tx1"/>
                                    </a:solidFill>
                                    <a:latin typeface="Cambria Math" panose="02040503050406030204" pitchFamily="18" charset="0"/>
                                  </a:rPr>
                                  <m:t>=</m:t>
                                </m:r>
                                <m:r>
                                  <a:rPr lang="en-US" sz="4000" b="0" i="1" smtClean="0">
                                    <a:solidFill>
                                      <a:schemeClr val="tx1"/>
                                    </a:solidFill>
                                    <a:latin typeface="Cambria Math" panose="02040503050406030204" pitchFamily="18" charset="0"/>
                                  </a:rPr>
                                  <m:t>0</m:t>
                                </m:r>
                              </m:oMath>
                            </m:oMathPara>
                          </a14:m>
                          <a:endParaRPr lang="en-CA" sz="4000" dirty="0"/>
                        </a:p>
                      </a:txBody>
                      <a:tcPr/>
                    </a:tc>
                    <a:tc>
                      <a:txBody>
                        <a:bodyPr/>
                        <a:lstStyle/>
                        <a:p>
                          <a:pPr/>
                          <a14:m>
                            <m:oMathPara xmlns:m="http://schemas.openxmlformats.org/officeDocument/2006/math">
                              <m:oMathParaPr>
                                <m:jc m:val="centerGroup"/>
                              </m:oMathParaPr>
                              <m:oMath xmlns:m="http://schemas.openxmlformats.org/officeDocument/2006/math">
                                <m:f>
                                  <m:fPr>
                                    <m:ctrlPr>
                                      <a:rPr lang="en-US" sz="4000" i="1" smtClean="0">
                                        <a:latin typeface="Cambria Math" panose="02040503050406030204" pitchFamily="18" charset="0"/>
                                      </a:rPr>
                                    </m:ctrlPr>
                                  </m:fPr>
                                  <m:num>
                                    <m:r>
                                      <a:rPr lang="en-US" sz="4000" i="1">
                                        <a:latin typeface="Cambria Math" panose="02040503050406030204" pitchFamily="18" charset="0"/>
                                      </a:rPr>
                                      <m:t>𝜕</m:t>
                                    </m:r>
                                    <m:acc>
                                      <m:accPr>
                                        <m:chr m:val="̃"/>
                                        <m:ctrlPr>
                                          <a:rPr lang="en-US" sz="4000" i="1">
                                            <a:solidFill>
                                              <a:srgbClr val="FF0000"/>
                                            </a:solidFill>
                                            <a:latin typeface="Cambria Math" panose="02040503050406030204" pitchFamily="18" charset="0"/>
                                          </a:rPr>
                                        </m:ctrlPr>
                                      </m:accPr>
                                      <m:e>
                                        <m:r>
                                          <a:rPr lang="en-US" sz="4000" b="0" i="1" smtClean="0">
                                            <a:solidFill>
                                              <a:srgbClr val="FF0000"/>
                                            </a:solidFill>
                                            <a:latin typeface="Cambria Math" panose="02040503050406030204" pitchFamily="18" charset="0"/>
                                          </a:rPr>
                                          <m:t>𝑦</m:t>
                                        </m:r>
                                      </m:e>
                                    </m:acc>
                                  </m:num>
                                  <m:den>
                                    <m:r>
                                      <a:rPr lang="en-US" sz="4000" i="1">
                                        <a:latin typeface="Cambria Math" panose="02040503050406030204" pitchFamily="18" charset="0"/>
                                      </a:rPr>
                                      <m:t>𝜕</m:t>
                                    </m:r>
                                    <m:r>
                                      <a:rPr lang="en-US" sz="4000" b="0" i="1" smtClean="0">
                                        <a:solidFill>
                                          <a:srgbClr val="0070C0"/>
                                        </a:solidFill>
                                        <a:latin typeface="Cambria Math" panose="02040503050406030204" pitchFamily="18" charset="0"/>
                                      </a:rPr>
                                      <m:t>𝑦</m:t>
                                    </m:r>
                                  </m:den>
                                </m:f>
                                <m:r>
                                  <a:rPr lang="en-US" sz="4000" b="0" i="1" smtClean="0">
                                    <a:solidFill>
                                      <a:schemeClr val="tx1"/>
                                    </a:solidFill>
                                    <a:latin typeface="Cambria Math" panose="02040503050406030204" pitchFamily="18" charset="0"/>
                                  </a:rPr>
                                  <m:t>=</m:t>
                                </m:r>
                                <m:f>
                                  <m:fPr>
                                    <m:type m:val="skw"/>
                                    <m:ctrlPr>
                                      <a:rPr lang="en-US" sz="4000" b="0" i="1" smtClean="0">
                                        <a:latin typeface="Cambria Math" panose="02040503050406030204" pitchFamily="18" charset="0"/>
                                      </a:rPr>
                                    </m:ctrlPr>
                                  </m:fPr>
                                  <m:num>
                                    <m:r>
                                      <a:rPr lang="en-US" sz="4000" b="0" i="1" smtClean="0">
                                        <a:latin typeface="Cambria Math" panose="02040503050406030204" pitchFamily="18" charset="0"/>
                                      </a:rPr>
                                      <m:t>1</m:t>
                                    </m:r>
                                  </m:num>
                                  <m:den>
                                    <m:r>
                                      <a:rPr lang="en-US" sz="4000" b="0" i="1" smtClean="0">
                                        <a:latin typeface="Cambria Math" panose="02040503050406030204" pitchFamily="18" charset="0"/>
                                      </a:rPr>
                                      <m:t>2</m:t>
                                    </m:r>
                                  </m:den>
                                </m:f>
                              </m:oMath>
                            </m:oMathPara>
                          </a14:m>
                          <a:endParaRPr lang="en-CA" sz="4000" dirty="0"/>
                        </a:p>
                      </a:txBody>
                      <a:tcPr/>
                    </a:tc>
                    <a:extLst>
                      <a:ext uri="{0D108BD9-81ED-4DB2-BD59-A6C34878D82A}">
                        <a16:rowId xmlns:a16="http://schemas.microsoft.com/office/drawing/2014/main" val="674163909"/>
                      </a:ext>
                    </a:extLst>
                  </a:tr>
                </a:tbl>
              </a:graphicData>
            </a:graphic>
          </p:graphicFrame>
        </mc:Choice>
        <mc:Fallback xmlns="">
          <p:graphicFrame>
            <p:nvGraphicFramePr>
              <p:cNvPr id="19" name="Table 19">
                <a:extLst>
                  <a:ext uri="{FF2B5EF4-FFF2-40B4-BE49-F238E27FC236}">
                    <a16:creationId xmlns:a16="http://schemas.microsoft.com/office/drawing/2014/main" id="{28352D1F-8B39-4CB5-BF8C-F32FD2F03937}"/>
                  </a:ext>
                </a:extLst>
              </p:cNvPr>
              <p:cNvGraphicFramePr>
                <a:graphicFrameLocks noGrp="1"/>
              </p:cNvGraphicFramePr>
              <p:nvPr>
                <p:extLst>
                  <p:ext uri="{D42A27DB-BD31-4B8C-83A1-F6EECF244321}">
                    <p14:modId xmlns:p14="http://schemas.microsoft.com/office/powerpoint/2010/main" val="2190888938"/>
                  </p:ext>
                </p:extLst>
              </p:nvPr>
            </p:nvGraphicFramePr>
            <p:xfrm>
              <a:off x="0" y="2946032"/>
              <a:ext cx="5155096" cy="3080386"/>
            </p:xfrm>
            <a:graphic>
              <a:graphicData uri="http://schemas.openxmlformats.org/drawingml/2006/table">
                <a:tbl>
                  <a:tblPr firstRow="1" bandRow="1">
                    <a:tableStyleId>{2D5ABB26-0587-4C30-8999-92F81FD0307C}</a:tableStyleId>
                  </a:tblPr>
                  <a:tblGrid>
                    <a:gridCol w="2577548">
                      <a:extLst>
                        <a:ext uri="{9D8B030D-6E8A-4147-A177-3AD203B41FA5}">
                          <a16:colId xmlns:a16="http://schemas.microsoft.com/office/drawing/2014/main" val="380936872"/>
                        </a:ext>
                      </a:extLst>
                    </a:gridCol>
                    <a:gridCol w="2577548">
                      <a:extLst>
                        <a:ext uri="{9D8B030D-6E8A-4147-A177-3AD203B41FA5}">
                          <a16:colId xmlns:a16="http://schemas.microsoft.com/office/drawing/2014/main" val="1149852514"/>
                        </a:ext>
                      </a:extLst>
                    </a:gridCol>
                  </a:tblGrid>
                  <a:tr h="1354773">
                    <a:tc>
                      <a:txBody>
                        <a:bodyPr/>
                        <a:lstStyle/>
                        <a:p>
                          <a:endParaRPr lang="en-US"/>
                        </a:p>
                      </a:txBody>
                      <a:tcPr>
                        <a:blipFill>
                          <a:blip r:embed="rId6"/>
                          <a:stretch>
                            <a:fillRect r="-100000" b="-126906"/>
                          </a:stretch>
                        </a:blipFill>
                      </a:tcPr>
                    </a:tc>
                    <a:tc>
                      <a:txBody>
                        <a:bodyPr/>
                        <a:lstStyle/>
                        <a:p>
                          <a:endParaRPr lang="en-US"/>
                        </a:p>
                      </a:txBody>
                      <a:tcPr>
                        <a:blipFill>
                          <a:blip r:embed="rId6"/>
                          <a:stretch>
                            <a:fillRect l="-100000" b="-126906"/>
                          </a:stretch>
                        </a:blipFill>
                      </a:tcPr>
                    </a:tc>
                    <a:extLst>
                      <a:ext uri="{0D108BD9-81ED-4DB2-BD59-A6C34878D82A}">
                        <a16:rowId xmlns:a16="http://schemas.microsoft.com/office/drawing/2014/main" val="3270598726"/>
                      </a:ext>
                    </a:extLst>
                  </a:tr>
                  <a:tr h="370840">
                    <a:tc>
                      <a:txBody>
                        <a:bodyPr/>
                        <a:lstStyle/>
                        <a:p>
                          <a:endParaRPr lang="en-CA" sz="1200" dirty="0"/>
                        </a:p>
                      </a:txBody>
                      <a:tcPr/>
                    </a:tc>
                    <a:tc>
                      <a:txBody>
                        <a:bodyPr/>
                        <a:lstStyle/>
                        <a:p>
                          <a:endParaRPr lang="en-CA" sz="1200" dirty="0"/>
                        </a:p>
                      </a:txBody>
                      <a:tcPr/>
                    </a:tc>
                    <a:extLst>
                      <a:ext uri="{0D108BD9-81ED-4DB2-BD59-A6C34878D82A}">
                        <a16:rowId xmlns:a16="http://schemas.microsoft.com/office/drawing/2014/main" val="233940257"/>
                      </a:ext>
                    </a:extLst>
                  </a:tr>
                  <a:tr h="1354773">
                    <a:tc>
                      <a:txBody>
                        <a:bodyPr/>
                        <a:lstStyle/>
                        <a:p>
                          <a:endParaRPr lang="en-US"/>
                        </a:p>
                      </a:txBody>
                      <a:tcPr>
                        <a:blipFill>
                          <a:blip r:embed="rId6"/>
                          <a:stretch>
                            <a:fillRect t="-126906" r="-100000"/>
                          </a:stretch>
                        </a:blipFill>
                      </a:tcPr>
                    </a:tc>
                    <a:tc>
                      <a:txBody>
                        <a:bodyPr/>
                        <a:lstStyle/>
                        <a:p>
                          <a:endParaRPr lang="en-US"/>
                        </a:p>
                      </a:txBody>
                      <a:tcPr>
                        <a:blipFill>
                          <a:blip r:embed="rId6"/>
                          <a:stretch>
                            <a:fillRect l="-100000" t="-126906"/>
                          </a:stretch>
                        </a:blipFill>
                      </a:tcPr>
                    </a:tc>
                    <a:extLst>
                      <a:ext uri="{0D108BD9-81ED-4DB2-BD59-A6C34878D82A}">
                        <a16:rowId xmlns:a16="http://schemas.microsoft.com/office/drawing/2014/main" val="674163909"/>
                      </a:ext>
                    </a:extLst>
                  </a:tr>
                </a:tbl>
              </a:graphicData>
            </a:graphic>
          </p:graphicFrame>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BC715032-0722-41A4-B86B-A85F551867FB}"/>
                  </a:ext>
                </a:extLst>
              </p:cNvPr>
              <p:cNvSpPr txBox="1"/>
              <p:nvPr/>
            </p:nvSpPr>
            <p:spPr>
              <a:xfrm>
                <a:off x="5896112" y="1112842"/>
                <a:ext cx="2667000" cy="2128340"/>
              </a:xfrm>
              <a:prstGeom prst="rect">
                <a:avLst/>
              </a:prstGeom>
              <a:noFill/>
            </p:spPr>
            <p:txBody>
              <a:bodyPr wrap="square">
                <a:spAutoFit/>
              </a:bodyPr>
              <a:lstStyle/>
              <a:p>
                <a14:m>
                  <m:oMath xmlns:m="http://schemas.openxmlformats.org/officeDocument/2006/math">
                    <m:d>
                      <m:dPr>
                        <m:begChr m:val="["/>
                        <m:endChr m:val="]"/>
                        <m:ctrlPr>
                          <a:rPr lang="en-US" sz="4000" i="1" smtClean="0">
                            <a:latin typeface="Cambria Math" panose="02040503050406030204" pitchFamily="18" charset="0"/>
                          </a:rPr>
                        </m:ctrlPr>
                      </m:dPr>
                      <m:e>
                        <m:m>
                          <m:mPr>
                            <m:mcs>
                              <m:mc>
                                <m:mcPr>
                                  <m:count m:val="2"/>
                                  <m:mcJc m:val="center"/>
                                </m:mcPr>
                              </m:mc>
                            </m:mcs>
                            <m:ctrlPr>
                              <a:rPr lang="en-US" sz="4000" i="1">
                                <a:latin typeface="Cambria Math" panose="02040503050406030204" pitchFamily="18" charset="0"/>
                              </a:rPr>
                            </m:ctrlPr>
                          </m:mPr>
                          <m:mr>
                            <m:e>
                              <m:f>
                                <m:fPr>
                                  <m:ctrlPr>
                                    <a:rPr lang="en-US" sz="4000" i="1">
                                      <a:latin typeface="Cambria Math" panose="02040503050406030204" pitchFamily="18" charset="0"/>
                                    </a:rPr>
                                  </m:ctrlPr>
                                </m:fPr>
                                <m:num>
                                  <m:r>
                                    <a:rPr lang="en-US" sz="4000" i="1">
                                      <a:latin typeface="Cambria Math" panose="02040503050406030204" pitchFamily="18" charset="0"/>
                                    </a:rPr>
                                    <m:t>𝜕</m:t>
                                  </m:r>
                                  <m:r>
                                    <a:rPr lang="en-US" sz="4000" b="0" i="1" smtClean="0">
                                      <a:solidFill>
                                        <a:srgbClr val="0070C0"/>
                                      </a:solidFill>
                                      <a:latin typeface="Cambria Math" panose="02040503050406030204" pitchFamily="18" charset="0"/>
                                    </a:rPr>
                                    <m:t>𝑥</m:t>
                                  </m:r>
                                </m:num>
                                <m:den>
                                  <m:r>
                                    <a:rPr lang="en-US" sz="4000" i="1">
                                      <a:latin typeface="Cambria Math" panose="02040503050406030204" pitchFamily="18" charset="0"/>
                                    </a:rPr>
                                    <m:t>𝜕</m:t>
                                  </m:r>
                                  <m:acc>
                                    <m:accPr>
                                      <m:chr m:val="̃"/>
                                      <m:ctrlPr>
                                        <a:rPr lang="en-US" sz="4000" i="1">
                                          <a:solidFill>
                                            <a:srgbClr val="FF0000"/>
                                          </a:solidFill>
                                          <a:latin typeface="Cambria Math" panose="02040503050406030204" pitchFamily="18" charset="0"/>
                                        </a:rPr>
                                      </m:ctrlPr>
                                    </m:accPr>
                                    <m:e>
                                      <m:r>
                                        <a:rPr lang="en-US" sz="4000" b="0" i="1" smtClean="0">
                                          <a:solidFill>
                                            <a:srgbClr val="FF0000"/>
                                          </a:solidFill>
                                          <a:latin typeface="Cambria Math" panose="02040503050406030204" pitchFamily="18" charset="0"/>
                                        </a:rPr>
                                        <m:t>𝑥</m:t>
                                      </m:r>
                                    </m:e>
                                  </m:acc>
                                </m:den>
                              </m:f>
                            </m:e>
                            <m:e>
                              <m:f>
                                <m:fPr>
                                  <m:ctrlPr>
                                    <a:rPr lang="en-US" sz="4000" i="1">
                                      <a:latin typeface="Cambria Math" panose="02040503050406030204" pitchFamily="18" charset="0"/>
                                    </a:rPr>
                                  </m:ctrlPr>
                                </m:fPr>
                                <m:num>
                                  <m:r>
                                    <a:rPr lang="en-US" sz="4000" i="1">
                                      <a:latin typeface="Cambria Math" panose="02040503050406030204" pitchFamily="18" charset="0"/>
                                    </a:rPr>
                                    <m:t>𝜕</m:t>
                                  </m:r>
                                  <m:r>
                                    <a:rPr lang="en-US" sz="4000" i="1">
                                      <a:solidFill>
                                        <a:srgbClr val="0070C0"/>
                                      </a:solidFill>
                                      <a:latin typeface="Cambria Math" panose="02040503050406030204" pitchFamily="18" charset="0"/>
                                    </a:rPr>
                                    <m:t>𝑥</m:t>
                                  </m:r>
                                </m:num>
                                <m:den>
                                  <m:r>
                                    <a:rPr lang="en-US" sz="4000" i="1">
                                      <a:latin typeface="Cambria Math" panose="02040503050406030204" pitchFamily="18" charset="0"/>
                                    </a:rPr>
                                    <m:t>𝜕</m:t>
                                  </m:r>
                                  <m:acc>
                                    <m:accPr>
                                      <m:chr m:val="̃"/>
                                      <m:ctrlPr>
                                        <a:rPr lang="en-US" sz="4000" i="1">
                                          <a:solidFill>
                                            <a:srgbClr val="FF0000"/>
                                          </a:solidFill>
                                          <a:latin typeface="Cambria Math" panose="02040503050406030204" pitchFamily="18" charset="0"/>
                                        </a:rPr>
                                      </m:ctrlPr>
                                    </m:accPr>
                                    <m:e>
                                      <m:r>
                                        <a:rPr lang="en-US" sz="4000" b="0" i="1" smtClean="0">
                                          <a:solidFill>
                                            <a:srgbClr val="FF0000"/>
                                          </a:solidFill>
                                          <a:latin typeface="Cambria Math" panose="02040503050406030204" pitchFamily="18" charset="0"/>
                                        </a:rPr>
                                        <m:t>𝑦</m:t>
                                      </m:r>
                                    </m:e>
                                  </m:acc>
                                </m:den>
                              </m:f>
                            </m:e>
                          </m:mr>
                          <m:mr>
                            <m:e>
                              <m:f>
                                <m:fPr>
                                  <m:ctrlPr>
                                    <a:rPr lang="en-US" sz="4000" i="1">
                                      <a:latin typeface="Cambria Math" panose="02040503050406030204" pitchFamily="18" charset="0"/>
                                    </a:rPr>
                                  </m:ctrlPr>
                                </m:fPr>
                                <m:num>
                                  <m:r>
                                    <a:rPr lang="en-US" sz="4000" i="1">
                                      <a:latin typeface="Cambria Math" panose="02040503050406030204" pitchFamily="18" charset="0"/>
                                    </a:rPr>
                                    <m:t>𝜕</m:t>
                                  </m:r>
                                  <m:r>
                                    <a:rPr lang="en-US" sz="4000" b="0" i="1" smtClean="0">
                                      <a:solidFill>
                                        <a:srgbClr val="0070C0"/>
                                      </a:solidFill>
                                      <a:latin typeface="Cambria Math" panose="02040503050406030204" pitchFamily="18" charset="0"/>
                                    </a:rPr>
                                    <m:t>𝑥</m:t>
                                  </m:r>
                                </m:num>
                                <m:den>
                                  <m:r>
                                    <a:rPr lang="en-US" sz="4000" i="1">
                                      <a:latin typeface="Cambria Math" panose="02040503050406030204" pitchFamily="18" charset="0"/>
                                    </a:rPr>
                                    <m:t>𝜕</m:t>
                                  </m:r>
                                  <m:acc>
                                    <m:accPr>
                                      <m:chr m:val="̃"/>
                                      <m:ctrlPr>
                                        <a:rPr lang="en-US" sz="4000" i="1">
                                          <a:solidFill>
                                            <a:srgbClr val="FF0000"/>
                                          </a:solidFill>
                                          <a:latin typeface="Cambria Math" panose="02040503050406030204" pitchFamily="18" charset="0"/>
                                        </a:rPr>
                                      </m:ctrlPr>
                                    </m:accPr>
                                    <m:e>
                                      <m:r>
                                        <a:rPr lang="en-US" sz="4000" i="1">
                                          <a:solidFill>
                                            <a:srgbClr val="FF0000"/>
                                          </a:solidFill>
                                          <a:latin typeface="Cambria Math" panose="02040503050406030204" pitchFamily="18" charset="0"/>
                                        </a:rPr>
                                        <m:t>𝑦</m:t>
                                      </m:r>
                                    </m:e>
                                  </m:acc>
                                </m:den>
                              </m:f>
                            </m:e>
                            <m:e>
                              <m:f>
                                <m:fPr>
                                  <m:ctrlPr>
                                    <a:rPr lang="en-US" sz="4000" i="1">
                                      <a:latin typeface="Cambria Math" panose="02040503050406030204" pitchFamily="18" charset="0"/>
                                    </a:rPr>
                                  </m:ctrlPr>
                                </m:fPr>
                                <m:num>
                                  <m:r>
                                    <a:rPr lang="en-US" sz="4000" i="1">
                                      <a:latin typeface="Cambria Math" panose="02040503050406030204" pitchFamily="18" charset="0"/>
                                    </a:rPr>
                                    <m:t>𝜕</m:t>
                                  </m:r>
                                  <m:r>
                                    <a:rPr lang="en-US" sz="4000" b="0" i="1" smtClean="0">
                                      <a:solidFill>
                                        <a:srgbClr val="0070C0"/>
                                      </a:solidFill>
                                      <a:latin typeface="Cambria Math" panose="02040503050406030204" pitchFamily="18" charset="0"/>
                                    </a:rPr>
                                    <m:t>𝑦</m:t>
                                  </m:r>
                                </m:num>
                                <m:den>
                                  <m:r>
                                    <a:rPr lang="en-US" sz="4000" i="1">
                                      <a:latin typeface="Cambria Math" panose="02040503050406030204" pitchFamily="18" charset="0"/>
                                    </a:rPr>
                                    <m:t>𝜕</m:t>
                                  </m:r>
                                  <m:acc>
                                    <m:accPr>
                                      <m:chr m:val="̃"/>
                                      <m:ctrlPr>
                                        <a:rPr lang="en-US" sz="4000" i="1">
                                          <a:solidFill>
                                            <a:srgbClr val="FF0000"/>
                                          </a:solidFill>
                                          <a:latin typeface="Cambria Math" panose="02040503050406030204" pitchFamily="18" charset="0"/>
                                        </a:rPr>
                                      </m:ctrlPr>
                                    </m:accPr>
                                    <m:e>
                                      <m:r>
                                        <a:rPr lang="en-US" sz="4000" i="1">
                                          <a:solidFill>
                                            <a:srgbClr val="FF0000"/>
                                          </a:solidFill>
                                          <a:latin typeface="Cambria Math" panose="02040503050406030204" pitchFamily="18" charset="0"/>
                                        </a:rPr>
                                        <m:t>𝑦</m:t>
                                      </m:r>
                                    </m:e>
                                  </m:acc>
                                </m:den>
                              </m:f>
                            </m:e>
                          </m:mr>
                        </m:m>
                      </m:e>
                    </m:d>
                  </m:oMath>
                </a14:m>
                <a:r>
                  <a:rPr lang="en-CA" sz="4000" dirty="0"/>
                  <a:t> </a:t>
                </a:r>
              </a:p>
            </p:txBody>
          </p:sp>
        </mc:Choice>
        <mc:Fallback xmlns="">
          <p:sp>
            <p:nvSpPr>
              <p:cNvPr id="21" name="TextBox 20">
                <a:extLst>
                  <a:ext uri="{FF2B5EF4-FFF2-40B4-BE49-F238E27FC236}">
                    <a16:creationId xmlns:a16="http://schemas.microsoft.com/office/drawing/2014/main" id="{BC715032-0722-41A4-B86B-A85F551867FB}"/>
                  </a:ext>
                </a:extLst>
              </p:cNvPr>
              <p:cNvSpPr txBox="1">
                <a:spLocks noRot="1" noChangeAspect="1" noMove="1" noResize="1" noEditPoints="1" noAdjustHandles="1" noChangeArrowheads="1" noChangeShapeType="1" noTextEdit="1"/>
              </p:cNvSpPr>
              <p:nvPr/>
            </p:nvSpPr>
            <p:spPr>
              <a:xfrm>
                <a:off x="5896112" y="1112842"/>
                <a:ext cx="2667000" cy="2128340"/>
              </a:xfrm>
              <a:prstGeom prst="rect">
                <a:avLst/>
              </a:prstGeom>
              <a:blipFill>
                <a:blip r:embed="rId7"/>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95F13EF5-32D6-4257-974A-98F0FE445A91}"/>
                  </a:ext>
                </a:extLst>
              </p:cNvPr>
              <p:cNvSpPr txBox="1"/>
              <p:nvPr/>
            </p:nvSpPr>
            <p:spPr>
              <a:xfrm>
                <a:off x="6421230" y="3929478"/>
                <a:ext cx="2391466" cy="1631985"/>
              </a:xfrm>
              <a:prstGeom prst="rect">
                <a:avLst/>
              </a:prstGeom>
              <a:noFill/>
            </p:spPr>
            <p:txBody>
              <a:bodyPr wrap="square">
                <a:spAutoFit/>
              </a:bodyPr>
              <a:lstStyle/>
              <a:p>
                <a14:m>
                  <m:oMath xmlns:m="http://schemas.openxmlformats.org/officeDocument/2006/math">
                    <m:d>
                      <m:dPr>
                        <m:begChr m:val="["/>
                        <m:endChr m:val="]"/>
                        <m:ctrlPr>
                          <a:rPr lang="en-US" sz="6000" i="1" smtClean="0">
                            <a:latin typeface="Cambria Math" panose="02040503050406030204" pitchFamily="18" charset="0"/>
                          </a:rPr>
                        </m:ctrlPr>
                      </m:dPr>
                      <m:e>
                        <m:m>
                          <m:mPr>
                            <m:mcs>
                              <m:mc>
                                <m:mcPr>
                                  <m:count m:val="2"/>
                                  <m:mcJc m:val="center"/>
                                </m:mcPr>
                              </m:mc>
                            </m:mcs>
                            <m:ctrlPr>
                              <a:rPr lang="en-US" sz="6000" i="1">
                                <a:latin typeface="Cambria Math" panose="02040503050406030204" pitchFamily="18" charset="0"/>
                              </a:rPr>
                            </m:ctrlPr>
                          </m:mPr>
                          <m:mr>
                            <m:e>
                              <m:r>
                                <a:rPr lang="en-US" sz="6000" b="0" i="1" smtClean="0">
                                  <a:latin typeface="Cambria Math" panose="02040503050406030204" pitchFamily="18" charset="0"/>
                                </a:rPr>
                                <m:t>2</m:t>
                              </m:r>
                            </m:e>
                            <m:e>
                              <m:r>
                                <a:rPr lang="en-US" sz="6000" b="0" i="1" smtClean="0">
                                  <a:latin typeface="Cambria Math" panose="02040503050406030204" pitchFamily="18" charset="0"/>
                                </a:rPr>
                                <m:t>0</m:t>
                              </m:r>
                            </m:e>
                          </m:mr>
                          <m:mr>
                            <m:e>
                              <m:r>
                                <a:rPr lang="en-US" sz="6000" b="0" i="1" smtClean="0">
                                  <a:latin typeface="Cambria Math" panose="02040503050406030204" pitchFamily="18" charset="0"/>
                                </a:rPr>
                                <m:t>0</m:t>
                              </m:r>
                            </m:e>
                            <m:e>
                              <m:r>
                                <a:rPr lang="en-US" sz="6000" b="0" i="1" smtClean="0">
                                  <a:latin typeface="Cambria Math" panose="02040503050406030204" pitchFamily="18" charset="0"/>
                                </a:rPr>
                                <m:t>2</m:t>
                              </m:r>
                            </m:e>
                          </m:mr>
                        </m:m>
                      </m:e>
                    </m:d>
                  </m:oMath>
                </a14:m>
                <a:r>
                  <a:rPr lang="en-CA" sz="6000" dirty="0"/>
                  <a:t> </a:t>
                </a:r>
              </a:p>
            </p:txBody>
          </p:sp>
        </mc:Choice>
        <mc:Fallback xmlns="">
          <p:sp>
            <p:nvSpPr>
              <p:cNvPr id="23" name="TextBox 22">
                <a:extLst>
                  <a:ext uri="{FF2B5EF4-FFF2-40B4-BE49-F238E27FC236}">
                    <a16:creationId xmlns:a16="http://schemas.microsoft.com/office/drawing/2014/main" id="{95F13EF5-32D6-4257-974A-98F0FE445A91}"/>
                  </a:ext>
                </a:extLst>
              </p:cNvPr>
              <p:cNvSpPr txBox="1">
                <a:spLocks noRot="1" noChangeAspect="1" noMove="1" noResize="1" noEditPoints="1" noAdjustHandles="1" noChangeArrowheads="1" noChangeShapeType="1" noTextEdit="1"/>
              </p:cNvSpPr>
              <p:nvPr/>
            </p:nvSpPr>
            <p:spPr>
              <a:xfrm>
                <a:off x="6421230" y="3929478"/>
                <a:ext cx="2391466" cy="1631985"/>
              </a:xfrm>
              <a:prstGeom prst="rect">
                <a:avLst/>
              </a:prstGeom>
              <a:blipFill>
                <a:blip r:embed="rId8"/>
                <a:stretch>
                  <a:fillRect/>
                </a:stretch>
              </a:blipFill>
            </p:spPr>
            <p:txBody>
              <a:bodyPr/>
              <a:lstStyle/>
              <a:p>
                <a:r>
                  <a:rPr lang="en-CA">
                    <a:noFill/>
                  </a:rPr>
                  <a:t> </a:t>
                </a:r>
              </a:p>
            </p:txBody>
          </p:sp>
        </mc:Fallback>
      </mc:AlternateContent>
    </p:spTree>
    <p:extLst>
      <p:ext uri="{BB962C8B-B14F-4D97-AF65-F5344CB8AC3E}">
        <p14:creationId xmlns:p14="http://schemas.microsoft.com/office/powerpoint/2010/main" val="392768340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F10F049-5D38-489A-B919-4FBBE87433C5}"/>
                  </a:ext>
                </a:extLst>
              </p:cNvPr>
              <p:cNvSpPr txBox="1"/>
              <p:nvPr/>
            </p:nvSpPr>
            <p:spPr>
              <a:xfrm>
                <a:off x="9017000" y="1119468"/>
                <a:ext cx="2667000" cy="2048766"/>
              </a:xfrm>
              <a:prstGeom prst="rect">
                <a:avLst/>
              </a:prstGeom>
              <a:noFill/>
            </p:spPr>
            <p:txBody>
              <a:bodyPr wrap="square">
                <a:spAutoFit/>
              </a:bodyPr>
              <a:lstStyle/>
              <a:p>
                <a14:m>
                  <m:oMath xmlns:m="http://schemas.openxmlformats.org/officeDocument/2006/math">
                    <m:d>
                      <m:dPr>
                        <m:begChr m:val="["/>
                        <m:endChr m:val="]"/>
                        <m:ctrlPr>
                          <a:rPr lang="en-US" sz="4000" i="1" smtClean="0">
                            <a:latin typeface="Cambria Math" panose="02040503050406030204" pitchFamily="18" charset="0"/>
                          </a:rPr>
                        </m:ctrlPr>
                      </m:dPr>
                      <m:e>
                        <m:m>
                          <m:mPr>
                            <m:mcs>
                              <m:mc>
                                <m:mcPr>
                                  <m:count m:val="2"/>
                                  <m:mcJc m:val="center"/>
                                </m:mcPr>
                              </m:mc>
                            </m:mcs>
                            <m:ctrlPr>
                              <a:rPr lang="en-US" sz="4000" i="1">
                                <a:latin typeface="Cambria Math" panose="02040503050406030204" pitchFamily="18" charset="0"/>
                              </a:rPr>
                            </m:ctrlPr>
                          </m:mPr>
                          <m:mr>
                            <m:e>
                              <m:f>
                                <m:fPr>
                                  <m:ctrlPr>
                                    <a:rPr lang="en-US" sz="4000" i="1">
                                      <a:latin typeface="Cambria Math" panose="02040503050406030204" pitchFamily="18" charset="0"/>
                                    </a:rPr>
                                  </m:ctrlPr>
                                </m:fPr>
                                <m:num>
                                  <m:r>
                                    <a:rPr lang="en-US" sz="4000" i="1">
                                      <a:latin typeface="Cambria Math" panose="02040503050406030204" pitchFamily="18" charset="0"/>
                                    </a:rPr>
                                    <m:t>𝜕</m:t>
                                  </m:r>
                                  <m:acc>
                                    <m:accPr>
                                      <m:chr m:val="̃"/>
                                      <m:ctrlPr>
                                        <a:rPr lang="en-US" sz="4000" i="1">
                                          <a:solidFill>
                                            <a:srgbClr val="FF0000"/>
                                          </a:solidFill>
                                          <a:latin typeface="Cambria Math" panose="02040503050406030204" pitchFamily="18" charset="0"/>
                                        </a:rPr>
                                      </m:ctrlPr>
                                    </m:accPr>
                                    <m:e>
                                      <m:r>
                                        <a:rPr lang="en-US" sz="4000" i="1">
                                          <a:solidFill>
                                            <a:srgbClr val="FF0000"/>
                                          </a:solidFill>
                                          <a:latin typeface="Cambria Math" panose="02040503050406030204" pitchFamily="18" charset="0"/>
                                        </a:rPr>
                                        <m:t>𝑡</m:t>
                                      </m:r>
                                    </m:e>
                                  </m:acc>
                                </m:num>
                                <m:den>
                                  <m:r>
                                    <a:rPr lang="en-US" sz="4000" i="1">
                                      <a:latin typeface="Cambria Math" panose="02040503050406030204" pitchFamily="18" charset="0"/>
                                    </a:rPr>
                                    <m:t>𝜕</m:t>
                                  </m:r>
                                  <m:r>
                                    <a:rPr lang="en-US" sz="4000" i="1">
                                      <a:solidFill>
                                        <a:srgbClr val="0070C0"/>
                                      </a:solidFill>
                                      <a:latin typeface="Cambria Math" panose="02040503050406030204" pitchFamily="18" charset="0"/>
                                    </a:rPr>
                                    <m:t>𝑡</m:t>
                                  </m:r>
                                </m:den>
                              </m:f>
                            </m:e>
                            <m:e>
                              <m:f>
                                <m:fPr>
                                  <m:ctrlPr>
                                    <a:rPr lang="en-US" sz="4000" i="1">
                                      <a:latin typeface="Cambria Math" panose="02040503050406030204" pitchFamily="18" charset="0"/>
                                    </a:rPr>
                                  </m:ctrlPr>
                                </m:fPr>
                                <m:num>
                                  <m:r>
                                    <a:rPr lang="en-US" sz="4000" i="1">
                                      <a:latin typeface="Cambria Math" panose="02040503050406030204" pitchFamily="18" charset="0"/>
                                    </a:rPr>
                                    <m:t>𝜕</m:t>
                                  </m:r>
                                  <m:acc>
                                    <m:accPr>
                                      <m:chr m:val="̃"/>
                                      <m:ctrlPr>
                                        <a:rPr lang="en-US" sz="4000" i="1">
                                          <a:solidFill>
                                            <a:srgbClr val="FF0000"/>
                                          </a:solidFill>
                                          <a:latin typeface="Cambria Math" panose="02040503050406030204" pitchFamily="18" charset="0"/>
                                        </a:rPr>
                                      </m:ctrlPr>
                                    </m:accPr>
                                    <m:e>
                                      <m:r>
                                        <a:rPr lang="en-US" sz="4000" i="1">
                                          <a:solidFill>
                                            <a:srgbClr val="FF0000"/>
                                          </a:solidFill>
                                          <a:latin typeface="Cambria Math" panose="02040503050406030204" pitchFamily="18" charset="0"/>
                                        </a:rPr>
                                        <m:t>𝑡</m:t>
                                      </m:r>
                                    </m:e>
                                  </m:acc>
                                </m:num>
                                <m:den>
                                  <m:r>
                                    <a:rPr lang="en-US" sz="4000" i="1">
                                      <a:latin typeface="Cambria Math" panose="02040503050406030204" pitchFamily="18" charset="0"/>
                                    </a:rPr>
                                    <m:t>𝜕</m:t>
                                  </m:r>
                                  <m:r>
                                    <a:rPr lang="en-US" sz="4000" i="1">
                                      <a:solidFill>
                                        <a:srgbClr val="0070C0"/>
                                      </a:solidFill>
                                      <a:latin typeface="Cambria Math" panose="02040503050406030204" pitchFamily="18" charset="0"/>
                                    </a:rPr>
                                    <m:t>𝑥</m:t>
                                  </m:r>
                                </m:den>
                              </m:f>
                            </m:e>
                          </m:mr>
                          <m:mr>
                            <m:e>
                              <m:f>
                                <m:fPr>
                                  <m:ctrlPr>
                                    <a:rPr lang="en-US" sz="4000" i="1">
                                      <a:latin typeface="Cambria Math" panose="02040503050406030204" pitchFamily="18" charset="0"/>
                                    </a:rPr>
                                  </m:ctrlPr>
                                </m:fPr>
                                <m:num>
                                  <m:r>
                                    <a:rPr lang="en-US" sz="4000" i="1">
                                      <a:latin typeface="Cambria Math" panose="02040503050406030204" pitchFamily="18" charset="0"/>
                                    </a:rPr>
                                    <m:t>𝜕</m:t>
                                  </m:r>
                                  <m:acc>
                                    <m:accPr>
                                      <m:chr m:val="̃"/>
                                      <m:ctrlPr>
                                        <a:rPr lang="en-US" sz="4000" i="1">
                                          <a:solidFill>
                                            <a:srgbClr val="FF0000"/>
                                          </a:solidFill>
                                          <a:latin typeface="Cambria Math" panose="02040503050406030204" pitchFamily="18" charset="0"/>
                                        </a:rPr>
                                      </m:ctrlPr>
                                    </m:accPr>
                                    <m:e>
                                      <m:r>
                                        <a:rPr lang="en-US" sz="4000" i="1">
                                          <a:solidFill>
                                            <a:srgbClr val="FF0000"/>
                                          </a:solidFill>
                                          <a:latin typeface="Cambria Math" panose="02040503050406030204" pitchFamily="18" charset="0"/>
                                        </a:rPr>
                                        <m:t>𝑥</m:t>
                                      </m:r>
                                    </m:e>
                                  </m:acc>
                                </m:num>
                                <m:den>
                                  <m:r>
                                    <a:rPr lang="en-US" sz="4000" i="1">
                                      <a:latin typeface="Cambria Math" panose="02040503050406030204" pitchFamily="18" charset="0"/>
                                    </a:rPr>
                                    <m:t>𝜕</m:t>
                                  </m:r>
                                  <m:r>
                                    <a:rPr lang="en-US" sz="4000" i="1">
                                      <a:solidFill>
                                        <a:srgbClr val="0070C0"/>
                                      </a:solidFill>
                                      <a:latin typeface="Cambria Math" panose="02040503050406030204" pitchFamily="18" charset="0"/>
                                    </a:rPr>
                                    <m:t>𝑡</m:t>
                                  </m:r>
                                </m:den>
                              </m:f>
                            </m:e>
                            <m:e>
                              <m:f>
                                <m:fPr>
                                  <m:ctrlPr>
                                    <a:rPr lang="en-US" sz="4000" i="1">
                                      <a:latin typeface="Cambria Math" panose="02040503050406030204" pitchFamily="18" charset="0"/>
                                    </a:rPr>
                                  </m:ctrlPr>
                                </m:fPr>
                                <m:num>
                                  <m:r>
                                    <a:rPr lang="en-US" sz="4000" i="1">
                                      <a:latin typeface="Cambria Math" panose="02040503050406030204" pitchFamily="18" charset="0"/>
                                    </a:rPr>
                                    <m:t>𝜕</m:t>
                                  </m:r>
                                  <m:acc>
                                    <m:accPr>
                                      <m:chr m:val="̃"/>
                                      <m:ctrlPr>
                                        <a:rPr lang="en-US" sz="4000" i="1">
                                          <a:solidFill>
                                            <a:srgbClr val="FF0000"/>
                                          </a:solidFill>
                                          <a:latin typeface="Cambria Math" panose="02040503050406030204" pitchFamily="18" charset="0"/>
                                        </a:rPr>
                                      </m:ctrlPr>
                                    </m:accPr>
                                    <m:e>
                                      <m:r>
                                        <a:rPr lang="en-US" sz="4000" i="1">
                                          <a:solidFill>
                                            <a:srgbClr val="FF0000"/>
                                          </a:solidFill>
                                          <a:latin typeface="Cambria Math" panose="02040503050406030204" pitchFamily="18" charset="0"/>
                                        </a:rPr>
                                        <m:t>𝑥</m:t>
                                      </m:r>
                                    </m:e>
                                  </m:acc>
                                </m:num>
                                <m:den>
                                  <m:r>
                                    <a:rPr lang="en-US" sz="4000" i="1">
                                      <a:latin typeface="Cambria Math" panose="02040503050406030204" pitchFamily="18" charset="0"/>
                                    </a:rPr>
                                    <m:t>𝜕</m:t>
                                  </m:r>
                                  <m:r>
                                    <a:rPr lang="en-US" sz="4000" i="1">
                                      <a:solidFill>
                                        <a:srgbClr val="0070C0"/>
                                      </a:solidFill>
                                      <a:latin typeface="Cambria Math" panose="02040503050406030204" pitchFamily="18" charset="0"/>
                                    </a:rPr>
                                    <m:t>𝑥</m:t>
                                  </m:r>
                                </m:den>
                              </m:f>
                            </m:e>
                          </m:mr>
                        </m:m>
                      </m:e>
                    </m:d>
                  </m:oMath>
                </a14:m>
                <a:r>
                  <a:rPr lang="en-CA" sz="4000" dirty="0"/>
                  <a:t> </a:t>
                </a:r>
              </a:p>
            </p:txBody>
          </p:sp>
        </mc:Choice>
        <mc:Fallback xmlns="">
          <p:sp>
            <p:nvSpPr>
              <p:cNvPr id="5" name="TextBox 4">
                <a:extLst>
                  <a:ext uri="{FF2B5EF4-FFF2-40B4-BE49-F238E27FC236}">
                    <a16:creationId xmlns:a16="http://schemas.microsoft.com/office/drawing/2014/main" id="{9F10F049-5D38-489A-B919-4FBBE87433C5}"/>
                  </a:ext>
                </a:extLst>
              </p:cNvPr>
              <p:cNvSpPr txBox="1">
                <a:spLocks noRot="1" noChangeAspect="1" noMove="1" noResize="1" noEditPoints="1" noAdjustHandles="1" noChangeArrowheads="1" noChangeShapeType="1" noTextEdit="1"/>
              </p:cNvSpPr>
              <p:nvPr/>
            </p:nvSpPr>
            <p:spPr>
              <a:xfrm>
                <a:off x="9017000" y="1119468"/>
                <a:ext cx="2667000" cy="2048766"/>
              </a:xfrm>
              <a:prstGeom prst="rect">
                <a:avLst/>
              </a:prstGeom>
              <a:blipFill>
                <a:blip r:embed="rId2"/>
                <a:stretch>
                  <a:fillRect/>
                </a:stretch>
              </a:blipFill>
            </p:spPr>
            <p:txBody>
              <a:bodyPr/>
              <a:lstStyle/>
              <a:p>
                <a:r>
                  <a:rPr lang="en-CA">
                    <a:noFill/>
                  </a:rPr>
                  <a:t> </a:t>
                </a:r>
              </a:p>
            </p:txBody>
          </p:sp>
        </mc:Fallback>
      </mc:AlternateContent>
      <p:sp>
        <p:nvSpPr>
          <p:cNvPr id="6" name="TextBox 5">
            <a:extLst>
              <a:ext uri="{FF2B5EF4-FFF2-40B4-BE49-F238E27FC236}">
                <a16:creationId xmlns:a16="http://schemas.microsoft.com/office/drawing/2014/main" id="{C7972B24-6A5A-4DC7-BFAD-BDED829DC294}"/>
              </a:ext>
            </a:extLst>
          </p:cNvPr>
          <p:cNvSpPr txBox="1"/>
          <p:nvPr/>
        </p:nvSpPr>
        <p:spPr>
          <a:xfrm>
            <a:off x="8991600" y="6091028"/>
            <a:ext cx="3043334" cy="646331"/>
          </a:xfrm>
          <a:prstGeom prst="rect">
            <a:avLst/>
          </a:prstGeom>
          <a:noFill/>
        </p:spPr>
        <p:txBody>
          <a:bodyPr wrap="none" rtlCol="0">
            <a:spAutoFit/>
          </a:bodyPr>
          <a:lstStyle/>
          <a:p>
            <a:r>
              <a:rPr lang="en-US" sz="3600" dirty="0"/>
              <a:t>Galilean Matrix</a:t>
            </a:r>
            <a:endParaRPr lang="en-CA" sz="3600" dirty="0"/>
          </a:p>
        </p:txBody>
      </p:sp>
      <p:sp>
        <p:nvSpPr>
          <p:cNvPr id="8" name="TextBox 7">
            <a:extLst>
              <a:ext uri="{FF2B5EF4-FFF2-40B4-BE49-F238E27FC236}">
                <a16:creationId xmlns:a16="http://schemas.microsoft.com/office/drawing/2014/main" id="{788FFF0D-059B-412C-8406-CBAD0437DC6B}"/>
              </a:ext>
            </a:extLst>
          </p:cNvPr>
          <p:cNvSpPr txBox="1"/>
          <p:nvPr/>
        </p:nvSpPr>
        <p:spPr>
          <a:xfrm>
            <a:off x="8648700" y="79512"/>
            <a:ext cx="3135667" cy="1077218"/>
          </a:xfrm>
          <a:prstGeom prst="rect">
            <a:avLst/>
          </a:prstGeom>
          <a:noFill/>
        </p:spPr>
        <p:txBody>
          <a:bodyPr wrap="none" rtlCol="0">
            <a:spAutoFit/>
          </a:bodyPr>
          <a:lstStyle/>
          <a:p>
            <a:pPr algn="ctr"/>
            <a:r>
              <a:rPr lang="en-US" sz="2800" dirty="0"/>
              <a:t>(Inverse)</a:t>
            </a:r>
          </a:p>
          <a:p>
            <a:r>
              <a:rPr lang="en-US" sz="3600" dirty="0"/>
              <a:t>Jacobian Matrix</a:t>
            </a:r>
            <a:endParaRPr lang="en-CA" sz="3600" dirty="0"/>
          </a:p>
        </p:txBody>
      </p:sp>
      <p:sp>
        <p:nvSpPr>
          <p:cNvPr id="12" name="Arrow: Down 11">
            <a:extLst>
              <a:ext uri="{FF2B5EF4-FFF2-40B4-BE49-F238E27FC236}">
                <a16:creationId xmlns:a16="http://schemas.microsoft.com/office/drawing/2014/main" id="{726AB1BF-8C52-432B-9374-D345C8D71527}"/>
              </a:ext>
            </a:extLst>
          </p:cNvPr>
          <p:cNvSpPr/>
          <p:nvPr/>
        </p:nvSpPr>
        <p:spPr>
          <a:xfrm>
            <a:off x="9716683" y="3389165"/>
            <a:ext cx="1320800" cy="464458"/>
          </a:xfrm>
          <a:prstGeom prst="downArrow">
            <a:avLst>
              <a:gd name="adj1" fmla="val 58791"/>
              <a:gd name="adj2" fmla="val 50000"/>
            </a:avLst>
          </a:prstGeom>
          <a:ln w="28575">
            <a:solidFill>
              <a:schemeClr val="accent6">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CA"/>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BF940E13-C112-40A4-B9EB-7EB3580300BE}"/>
                  </a:ext>
                </a:extLst>
              </p:cNvPr>
              <p:cNvSpPr txBox="1"/>
              <p:nvPr/>
            </p:nvSpPr>
            <p:spPr>
              <a:xfrm>
                <a:off x="9131300" y="4187896"/>
                <a:ext cx="2667000" cy="1478418"/>
              </a:xfrm>
              <a:prstGeom prst="rect">
                <a:avLst/>
              </a:prstGeom>
              <a:noFill/>
            </p:spPr>
            <p:txBody>
              <a:bodyPr wrap="square">
                <a:spAutoFit/>
              </a:bodyPr>
              <a:lstStyle/>
              <a:p>
                <a14:m>
                  <m:oMath xmlns:m="http://schemas.openxmlformats.org/officeDocument/2006/math">
                    <m:d>
                      <m:dPr>
                        <m:begChr m:val="["/>
                        <m:endChr m:val="]"/>
                        <m:ctrlPr>
                          <a:rPr lang="en-US" sz="5400" i="1" smtClean="0">
                            <a:latin typeface="Cambria Math" panose="02040503050406030204" pitchFamily="18" charset="0"/>
                          </a:rPr>
                        </m:ctrlPr>
                      </m:dPr>
                      <m:e>
                        <m:m>
                          <m:mPr>
                            <m:mcs>
                              <m:mc>
                                <m:mcPr>
                                  <m:count m:val="2"/>
                                  <m:mcJc m:val="center"/>
                                </m:mcPr>
                              </m:mc>
                            </m:mcs>
                            <m:ctrlPr>
                              <a:rPr lang="en-US" sz="5400" i="1">
                                <a:latin typeface="Cambria Math" panose="02040503050406030204" pitchFamily="18" charset="0"/>
                              </a:rPr>
                            </m:ctrlPr>
                          </m:mPr>
                          <m:mr>
                            <m:e>
                              <m:r>
                                <a:rPr lang="en-US" sz="5400" b="0" i="1" smtClean="0">
                                  <a:latin typeface="Cambria Math" panose="02040503050406030204" pitchFamily="18" charset="0"/>
                                </a:rPr>
                                <m:t>1</m:t>
                              </m:r>
                            </m:e>
                            <m:e>
                              <m:r>
                                <a:rPr lang="en-US" sz="5400" b="0" i="1" smtClean="0">
                                  <a:solidFill>
                                    <a:schemeClr val="tx1"/>
                                  </a:solidFill>
                                  <a:latin typeface="Cambria Math" panose="02040503050406030204" pitchFamily="18" charset="0"/>
                                </a:rPr>
                                <m:t>0</m:t>
                              </m:r>
                            </m:e>
                          </m:mr>
                          <m:mr>
                            <m:e>
                              <m:r>
                                <a:rPr lang="en-US" sz="5400" b="0" i="1" smtClean="0">
                                  <a:latin typeface="Cambria Math" panose="02040503050406030204" pitchFamily="18" charset="0"/>
                                </a:rPr>
                                <m:t>−</m:t>
                              </m:r>
                              <m:r>
                                <a:rPr lang="en-US" sz="5400" b="0" i="1" smtClean="0">
                                  <a:solidFill>
                                    <a:srgbClr val="00B050"/>
                                  </a:solidFill>
                                  <a:latin typeface="Cambria Math" panose="02040503050406030204" pitchFamily="18" charset="0"/>
                                </a:rPr>
                                <m:t>𝑣</m:t>
                              </m:r>
                            </m:e>
                            <m:e>
                              <m:r>
                                <a:rPr lang="en-US" sz="5400" b="0" i="1" smtClean="0">
                                  <a:latin typeface="Cambria Math" panose="02040503050406030204" pitchFamily="18" charset="0"/>
                                </a:rPr>
                                <m:t>1</m:t>
                              </m:r>
                            </m:e>
                          </m:mr>
                        </m:m>
                      </m:e>
                    </m:d>
                  </m:oMath>
                </a14:m>
                <a:r>
                  <a:rPr lang="en-CA" sz="5400" dirty="0"/>
                  <a:t> </a:t>
                </a:r>
                <a:endParaRPr lang="en-CA" sz="4000" dirty="0"/>
              </a:p>
            </p:txBody>
          </p:sp>
        </mc:Choice>
        <mc:Fallback xmlns="">
          <p:sp>
            <p:nvSpPr>
              <p:cNvPr id="14" name="TextBox 13">
                <a:extLst>
                  <a:ext uri="{FF2B5EF4-FFF2-40B4-BE49-F238E27FC236}">
                    <a16:creationId xmlns:a16="http://schemas.microsoft.com/office/drawing/2014/main" id="{BF940E13-C112-40A4-B9EB-7EB3580300BE}"/>
                  </a:ext>
                </a:extLst>
              </p:cNvPr>
              <p:cNvSpPr txBox="1">
                <a:spLocks noRot="1" noChangeAspect="1" noMove="1" noResize="1" noEditPoints="1" noAdjustHandles="1" noChangeArrowheads="1" noChangeShapeType="1" noTextEdit="1"/>
              </p:cNvSpPr>
              <p:nvPr/>
            </p:nvSpPr>
            <p:spPr>
              <a:xfrm>
                <a:off x="9131300" y="4187896"/>
                <a:ext cx="2667000" cy="1478418"/>
              </a:xfrm>
              <a:prstGeom prst="rect">
                <a:avLst/>
              </a:prstGeom>
              <a:blipFill>
                <a:blip r:embed="rId3"/>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4FFC0190-67FF-4149-BD3F-F5EA3954C784}"/>
                  </a:ext>
                </a:extLst>
              </p:cNvPr>
              <p:cNvSpPr txBox="1"/>
              <p:nvPr/>
            </p:nvSpPr>
            <p:spPr>
              <a:xfrm>
                <a:off x="323611" y="195471"/>
                <a:ext cx="4778477" cy="2000548"/>
              </a:xfrm>
              <a:prstGeom prst="rect">
                <a:avLst/>
              </a:prstGeom>
              <a:noFill/>
              <a:ln w="38100">
                <a:solidFill>
                  <a:schemeClr val="tx1"/>
                </a:solidFill>
              </a:ln>
            </p:spPr>
            <p:txBody>
              <a:bodyPr wrap="square">
                <a:spAutoFit/>
              </a:bodyPr>
              <a:lstStyle/>
              <a:p>
                <a:pPr algn="ctr"/>
                <a:r>
                  <a:rPr lang="en-US" sz="3600" dirty="0"/>
                  <a:t>Galilean Transformation</a:t>
                </a:r>
              </a:p>
              <a:p>
                <a:pPr/>
                <a14:m>
                  <m:oMathPara xmlns:m="http://schemas.openxmlformats.org/officeDocument/2006/math">
                    <m:oMathParaPr>
                      <m:jc m:val="centerGroup"/>
                    </m:oMathParaPr>
                    <m:oMath xmlns:m="http://schemas.openxmlformats.org/officeDocument/2006/math">
                      <m:acc>
                        <m:accPr>
                          <m:chr m:val="̃"/>
                          <m:ctrlPr>
                            <a:rPr lang="en-US" sz="4400" i="1" smtClean="0">
                              <a:solidFill>
                                <a:srgbClr val="FF0000"/>
                              </a:solidFill>
                              <a:latin typeface="Cambria Math" panose="02040503050406030204" pitchFamily="18" charset="0"/>
                            </a:rPr>
                          </m:ctrlPr>
                        </m:accPr>
                        <m:e>
                          <m:r>
                            <a:rPr lang="en-US" sz="4400" b="0" i="1" smtClean="0">
                              <a:solidFill>
                                <a:srgbClr val="FF0000"/>
                              </a:solidFill>
                              <a:latin typeface="Cambria Math" panose="02040503050406030204" pitchFamily="18" charset="0"/>
                            </a:rPr>
                            <m:t>𝑡</m:t>
                          </m:r>
                        </m:e>
                      </m:acc>
                      <m:r>
                        <a:rPr lang="en-US" sz="4400" b="0" i="1" smtClean="0">
                          <a:latin typeface="Cambria Math" panose="02040503050406030204" pitchFamily="18" charset="0"/>
                        </a:rPr>
                        <m:t>=      </m:t>
                      </m:r>
                      <m:r>
                        <a:rPr lang="en-US" sz="4400" b="0" i="1" smtClean="0">
                          <a:solidFill>
                            <a:srgbClr val="0070C0"/>
                          </a:solidFill>
                          <a:latin typeface="Cambria Math" panose="02040503050406030204" pitchFamily="18" charset="0"/>
                        </a:rPr>
                        <m:t>𝑡</m:t>
                      </m:r>
                      <m:r>
                        <a:rPr lang="en-US" sz="4400" b="0" i="1" smtClean="0">
                          <a:solidFill>
                            <a:srgbClr val="0070C0"/>
                          </a:solidFill>
                          <a:latin typeface="Cambria Math" panose="02040503050406030204" pitchFamily="18" charset="0"/>
                        </a:rPr>
                        <m:t>        </m:t>
                      </m:r>
                    </m:oMath>
                  </m:oMathPara>
                </a14:m>
                <a:endParaRPr lang="en-CA" sz="4400" dirty="0"/>
              </a:p>
              <a:p>
                <a:pPr/>
                <a14:m>
                  <m:oMathPara xmlns:m="http://schemas.openxmlformats.org/officeDocument/2006/math">
                    <m:oMathParaPr>
                      <m:jc m:val="centerGroup"/>
                    </m:oMathParaPr>
                    <m:oMath xmlns:m="http://schemas.openxmlformats.org/officeDocument/2006/math">
                      <m:acc>
                        <m:accPr>
                          <m:chr m:val="̃"/>
                          <m:ctrlPr>
                            <a:rPr lang="en-US" sz="4400" i="1">
                              <a:solidFill>
                                <a:srgbClr val="FF0000"/>
                              </a:solidFill>
                              <a:latin typeface="Cambria Math" panose="02040503050406030204" pitchFamily="18" charset="0"/>
                            </a:rPr>
                          </m:ctrlPr>
                        </m:accPr>
                        <m:e>
                          <m:r>
                            <a:rPr lang="en-US" sz="4400" b="0" i="1" smtClean="0">
                              <a:solidFill>
                                <a:srgbClr val="FF0000"/>
                              </a:solidFill>
                              <a:latin typeface="Cambria Math" panose="02040503050406030204" pitchFamily="18" charset="0"/>
                            </a:rPr>
                            <m:t>𝑥</m:t>
                          </m:r>
                        </m:e>
                      </m:acc>
                      <m:r>
                        <a:rPr lang="en-US" sz="4400" i="1">
                          <a:latin typeface="Cambria Math" panose="02040503050406030204" pitchFamily="18" charset="0"/>
                        </a:rPr>
                        <m:t>=</m:t>
                      </m:r>
                      <m:r>
                        <a:rPr lang="en-US" sz="4400" b="0" i="1" smtClean="0">
                          <a:latin typeface="Cambria Math" panose="02040503050406030204" pitchFamily="18" charset="0"/>
                        </a:rPr>
                        <m:t>−</m:t>
                      </m:r>
                      <m:r>
                        <a:rPr lang="en-US" sz="4400" b="0" i="1" smtClean="0">
                          <a:solidFill>
                            <a:srgbClr val="00B050"/>
                          </a:solidFill>
                          <a:latin typeface="Cambria Math" panose="02040503050406030204" pitchFamily="18" charset="0"/>
                        </a:rPr>
                        <m:t>𝑣</m:t>
                      </m:r>
                      <m:r>
                        <a:rPr lang="en-US" sz="4400" b="0" i="1" smtClean="0">
                          <a:solidFill>
                            <a:srgbClr val="0070C0"/>
                          </a:solidFill>
                          <a:latin typeface="Cambria Math" panose="02040503050406030204" pitchFamily="18" charset="0"/>
                        </a:rPr>
                        <m:t>𝑡</m:t>
                      </m:r>
                      <m:r>
                        <a:rPr lang="en-US" sz="4400" b="0" i="1" smtClean="0">
                          <a:latin typeface="Cambria Math" panose="02040503050406030204" pitchFamily="18" charset="0"/>
                        </a:rPr>
                        <m:t>+</m:t>
                      </m:r>
                      <m:r>
                        <a:rPr lang="en-US" sz="4400" b="0" i="1" smtClean="0">
                          <a:solidFill>
                            <a:srgbClr val="0070C0"/>
                          </a:solidFill>
                          <a:latin typeface="Cambria Math" panose="02040503050406030204" pitchFamily="18" charset="0"/>
                        </a:rPr>
                        <m:t>𝑥</m:t>
                      </m:r>
                    </m:oMath>
                  </m:oMathPara>
                </a14:m>
                <a:endParaRPr lang="en-CA" sz="4400" dirty="0"/>
              </a:p>
            </p:txBody>
          </p:sp>
        </mc:Choice>
        <mc:Fallback xmlns="">
          <p:sp>
            <p:nvSpPr>
              <p:cNvPr id="16" name="TextBox 15">
                <a:extLst>
                  <a:ext uri="{FF2B5EF4-FFF2-40B4-BE49-F238E27FC236}">
                    <a16:creationId xmlns:a16="http://schemas.microsoft.com/office/drawing/2014/main" id="{4FFC0190-67FF-4149-BD3F-F5EA3954C784}"/>
                  </a:ext>
                </a:extLst>
              </p:cNvPr>
              <p:cNvSpPr txBox="1">
                <a:spLocks noRot="1" noChangeAspect="1" noMove="1" noResize="1" noEditPoints="1" noAdjustHandles="1" noChangeArrowheads="1" noChangeShapeType="1" noTextEdit="1"/>
              </p:cNvSpPr>
              <p:nvPr/>
            </p:nvSpPr>
            <p:spPr>
              <a:xfrm>
                <a:off x="323611" y="195471"/>
                <a:ext cx="4778477" cy="2000548"/>
              </a:xfrm>
              <a:prstGeom prst="rect">
                <a:avLst/>
              </a:prstGeom>
              <a:blipFill>
                <a:blip r:embed="rId4"/>
                <a:stretch>
                  <a:fillRect l="-1646" t="-3593" r="-1772"/>
                </a:stretch>
              </a:blipFill>
              <a:ln w="38100">
                <a:solidFill>
                  <a:schemeClr val="tx1"/>
                </a:solid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graphicFrame>
            <p:nvGraphicFramePr>
              <p:cNvPr id="19" name="Table 19">
                <a:extLst>
                  <a:ext uri="{FF2B5EF4-FFF2-40B4-BE49-F238E27FC236}">
                    <a16:creationId xmlns:a16="http://schemas.microsoft.com/office/drawing/2014/main" id="{28352D1F-8B39-4CB5-BF8C-F32FD2F03937}"/>
                  </a:ext>
                </a:extLst>
              </p:cNvPr>
              <p:cNvGraphicFramePr>
                <a:graphicFrameLocks noGrp="1"/>
              </p:cNvGraphicFramePr>
              <p:nvPr>
                <p:extLst>
                  <p:ext uri="{D42A27DB-BD31-4B8C-83A1-F6EECF244321}">
                    <p14:modId xmlns:p14="http://schemas.microsoft.com/office/powerpoint/2010/main" val="2037262589"/>
                  </p:ext>
                </p:extLst>
              </p:nvPr>
            </p:nvGraphicFramePr>
            <p:xfrm>
              <a:off x="0" y="2946032"/>
              <a:ext cx="5155096" cy="2910777"/>
            </p:xfrm>
            <a:graphic>
              <a:graphicData uri="http://schemas.openxmlformats.org/drawingml/2006/table">
                <a:tbl>
                  <a:tblPr firstRow="1" bandRow="1">
                    <a:tableStyleId>{2D5ABB26-0587-4C30-8999-92F81FD0307C}</a:tableStyleId>
                  </a:tblPr>
                  <a:tblGrid>
                    <a:gridCol w="2577548">
                      <a:extLst>
                        <a:ext uri="{9D8B030D-6E8A-4147-A177-3AD203B41FA5}">
                          <a16:colId xmlns:a16="http://schemas.microsoft.com/office/drawing/2014/main" val="380936872"/>
                        </a:ext>
                      </a:extLst>
                    </a:gridCol>
                    <a:gridCol w="2577548">
                      <a:extLst>
                        <a:ext uri="{9D8B030D-6E8A-4147-A177-3AD203B41FA5}">
                          <a16:colId xmlns:a16="http://schemas.microsoft.com/office/drawing/2014/main" val="1149852514"/>
                        </a:ext>
                      </a:extLst>
                    </a:gridCol>
                  </a:tblGrid>
                  <a:tr h="370840">
                    <a:tc>
                      <a:txBody>
                        <a:bodyPr/>
                        <a:lstStyle/>
                        <a:p>
                          <a:pPr/>
                          <a14:m>
                            <m:oMathPara xmlns:m="http://schemas.openxmlformats.org/officeDocument/2006/math">
                              <m:oMathParaPr>
                                <m:jc m:val="centerGroup"/>
                              </m:oMathParaPr>
                              <m:oMath xmlns:m="http://schemas.openxmlformats.org/officeDocument/2006/math">
                                <m:f>
                                  <m:fPr>
                                    <m:ctrlPr>
                                      <a:rPr lang="en-US" sz="4000" i="1" smtClean="0">
                                        <a:latin typeface="Cambria Math" panose="02040503050406030204" pitchFamily="18" charset="0"/>
                                      </a:rPr>
                                    </m:ctrlPr>
                                  </m:fPr>
                                  <m:num>
                                    <m:r>
                                      <a:rPr lang="en-US" sz="4000" i="1">
                                        <a:latin typeface="Cambria Math" panose="02040503050406030204" pitchFamily="18" charset="0"/>
                                      </a:rPr>
                                      <m:t>𝜕</m:t>
                                    </m:r>
                                    <m:acc>
                                      <m:accPr>
                                        <m:chr m:val="̃"/>
                                        <m:ctrlPr>
                                          <a:rPr lang="en-US" sz="4000" i="1">
                                            <a:solidFill>
                                              <a:srgbClr val="FF0000"/>
                                            </a:solidFill>
                                            <a:latin typeface="Cambria Math" panose="02040503050406030204" pitchFamily="18" charset="0"/>
                                          </a:rPr>
                                        </m:ctrlPr>
                                      </m:accPr>
                                      <m:e>
                                        <m:r>
                                          <a:rPr lang="en-US" sz="4000" b="0" i="1" smtClean="0">
                                            <a:solidFill>
                                              <a:srgbClr val="FF0000"/>
                                            </a:solidFill>
                                            <a:latin typeface="Cambria Math" panose="02040503050406030204" pitchFamily="18" charset="0"/>
                                          </a:rPr>
                                          <m:t>𝑡</m:t>
                                        </m:r>
                                      </m:e>
                                    </m:acc>
                                  </m:num>
                                  <m:den>
                                    <m:r>
                                      <a:rPr lang="en-US" sz="4000" i="1">
                                        <a:latin typeface="Cambria Math" panose="02040503050406030204" pitchFamily="18" charset="0"/>
                                      </a:rPr>
                                      <m:t>𝜕</m:t>
                                    </m:r>
                                    <m:r>
                                      <a:rPr lang="en-US" sz="4000" b="0" i="1" smtClean="0">
                                        <a:solidFill>
                                          <a:srgbClr val="0070C0"/>
                                        </a:solidFill>
                                        <a:latin typeface="Cambria Math" panose="02040503050406030204" pitchFamily="18" charset="0"/>
                                      </a:rPr>
                                      <m:t>𝑡</m:t>
                                    </m:r>
                                  </m:den>
                                </m:f>
                                <m:r>
                                  <a:rPr lang="en-US" sz="4000" b="0" i="1" smtClean="0">
                                    <a:solidFill>
                                      <a:schemeClr val="tx1"/>
                                    </a:solidFill>
                                    <a:latin typeface="Cambria Math" panose="02040503050406030204" pitchFamily="18" charset="0"/>
                                  </a:rPr>
                                  <m:t>=</m:t>
                                </m:r>
                                <m:r>
                                  <a:rPr lang="en-US" sz="4000" b="0" i="1" smtClean="0">
                                    <a:solidFill>
                                      <a:schemeClr val="tx1"/>
                                    </a:solidFill>
                                    <a:latin typeface="Cambria Math" panose="02040503050406030204" pitchFamily="18" charset="0"/>
                                  </a:rPr>
                                  <m:t>1</m:t>
                                </m:r>
                              </m:oMath>
                            </m:oMathPara>
                          </a14:m>
                          <a:endParaRPr lang="en-CA" sz="4000" dirty="0"/>
                        </a:p>
                      </a:txBody>
                      <a:tcPr/>
                    </a:tc>
                    <a:tc>
                      <a:txBody>
                        <a:bodyPr/>
                        <a:lstStyle/>
                        <a:p>
                          <a:pPr/>
                          <a14:m>
                            <m:oMathPara xmlns:m="http://schemas.openxmlformats.org/officeDocument/2006/math">
                              <m:oMathParaPr>
                                <m:jc m:val="centerGroup"/>
                              </m:oMathParaPr>
                              <m:oMath xmlns:m="http://schemas.openxmlformats.org/officeDocument/2006/math">
                                <m:f>
                                  <m:fPr>
                                    <m:ctrlPr>
                                      <a:rPr lang="en-US" sz="4000" i="1" smtClean="0">
                                        <a:latin typeface="Cambria Math" panose="02040503050406030204" pitchFamily="18" charset="0"/>
                                      </a:rPr>
                                    </m:ctrlPr>
                                  </m:fPr>
                                  <m:num>
                                    <m:r>
                                      <a:rPr lang="en-US" sz="4000" i="1">
                                        <a:latin typeface="Cambria Math" panose="02040503050406030204" pitchFamily="18" charset="0"/>
                                      </a:rPr>
                                      <m:t>𝜕</m:t>
                                    </m:r>
                                    <m:acc>
                                      <m:accPr>
                                        <m:chr m:val="̃"/>
                                        <m:ctrlPr>
                                          <a:rPr lang="en-US" sz="4000" i="1">
                                            <a:solidFill>
                                              <a:srgbClr val="FF0000"/>
                                            </a:solidFill>
                                            <a:latin typeface="Cambria Math" panose="02040503050406030204" pitchFamily="18" charset="0"/>
                                          </a:rPr>
                                        </m:ctrlPr>
                                      </m:accPr>
                                      <m:e>
                                        <m:r>
                                          <a:rPr lang="en-US" sz="4000" b="0" i="1" smtClean="0">
                                            <a:solidFill>
                                              <a:srgbClr val="FF0000"/>
                                            </a:solidFill>
                                            <a:latin typeface="Cambria Math" panose="02040503050406030204" pitchFamily="18" charset="0"/>
                                          </a:rPr>
                                          <m:t>𝑡</m:t>
                                        </m:r>
                                      </m:e>
                                    </m:acc>
                                  </m:num>
                                  <m:den>
                                    <m:r>
                                      <a:rPr lang="en-US" sz="4000" i="1">
                                        <a:latin typeface="Cambria Math" panose="02040503050406030204" pitchFamily="18" charset="0"/>
                                      </a:rPr>
                                      <m:t>𝜕</m:t>
                                    </m:r>
                                    <m:r>
                                      <a:rPr lang="en-US" sz="4000" b="0" i="1" smtClean="0">
                                        <a:solidFill>
                                          <a:srgbClr val="0070C0"/>
                                        </a:solidFill>
                                        <a:latin typeface="Cambria Math" panose="02040503050406030204" pitchFamily="18" charset="0"/>
                                      </a:rPr>
                                      <m:t>𝑥</m:t>
                                    </m:r>
                                  </m:den>
                                </m:f>
                                <m:r>
                                  <a:rPr lang="en-US" sz="4000" b="0" i="1" smtClean="0">
                                    <a:solidFill>
                                      <a:schemeClr val="tx1"/>
                                    </a:solidFill>
                                    <a:latin typeface="Cambria Math" panose="02040503050406030204" pitchFamily="18" charset="0"/>
                                  </a:rPr>
                                  <m:t>=</m:t>
                                </m:r>
                                <m:r>
                                  <a:rPr lang="en-US" sz="4000" b="0" i="1" smtClean="0">
                                    <a:solidFill>
                                      <a:schemeClr val="tx1"/>
                                    </a:solidFill>
                                    <a:latin typeface="Cambria Math" panose="02040503050406030204" pitchFamily="18" charset="0"/>
                                  </a:rPr>
                                  <m:t>0</m:t>
                                </m:r>
                              </m:oMath>
                            </m:oMathPara>
                          </a14:m>
                          <a:endParaRPr lang="en-CA" sz="4000" dirty="0"/>
                        </a:p>
                      </a:txBody>
                      <a:tcPr/>
                    </a:tc>
                    <a:extLst>
                      <a:ext uri="{0D108BD9-81ED-4DB2-BD59-A6C34878D82A}">
                        <a16:rowId xmlns:a16="http://schemas.microsoft.com/office/drawing/2014/main" val="3270598726"/>
                      </a:ext>
                    </a:extLst>
                  </a:tr>
                  <a:tr h="370840">
                    <a:tc>
                      <a:txBody>
                        <a:bodyPr/>
                        <a:lstStyle/>
                        <a:p>
                          <a:endParaRPr lang="en-CA" sz="1200" dirty="0"/>
                        </a:p>
                      </a:txBody>
                      <a:tcPr/>
                    </a:tc>
                    <a:tc>
                      <a:txBody>
                        <a:bodyPr/>
                        <a:lstStyle/>
                        <a:p>
                          <a:endParaRPr lang="en-CA" sz="1200" dirty="0"/>
                        </a:p>
                      </a:txBody>
                      <a:tcPr/>
                    </a:tc>
                    <a:extLst>
                      <a:ext uri="{0D108BD9-81ED-4DB2-BD59-A6C34878D82A}">
                        <a16:rowId xmlns:a16="http://schemas.microsoft.com/office/drawing/2014/main" val="233940257"/>
                      </a:ext>
                    </a:extLst>
                  </a:tr>
                  <a:tr h="370840">
                    <a:tc>
                      <a:txBody>
                        <a:bodyPr/>
                        <a:lstStyle/>
                        <a:p>
                          <a:pPr/>
                          <a14:m>
                            <m:oMathPara xmlns:m="http://schemas.openxmlformats.org/officeDocument/2006/math">
                              <m:oMathParaPr>
                                <m:jc m:val="centerGroup"/>
                              </m:oMathParaPr>
                              <m:oMath xmlns:m="http://schemas.openxmlformats.org/officeDocument/2006/math">
                                <m:f>
                                  <m:fPr>
                                    <m:ctrlPr>
                                      <a:rPr lang="en-US" sz="4000" i="1" smtClean="0">
                                        <a:latin typeface="Cambria Math" panose="02040503050406030204" pitchFamily="18" charset="0"/>
                                      </a:rPr>
                                    </m:ctrlPr>
                                  </m:fPr>
                                  <m:num>
                                    <m:r>
                                      <a:rPr lang="en-US" sz="4000" i="1">
                                        <a:latin typeface="Cambria Math" panose="02040503050406030204" pitchFamily="18" charset="0"/>
                                      </a:rPr>
                                      <m:t>𝜕</m:t>
                                    </m:r>
                                    <m:acc>
                                      <m:accPr>
                                        <m:chr m:val="̃"/>
                                        <m:ctrlPr>
                                          <a:rPr lang="en-US" sz="4000" i="1">
                                            <a:solidFill>
                                              <a:srgbClr val="FF0000"/>
                                            </a:solidFill>
                                            <a:latin typeface="Cambria Math" panose="02040503050406030204" pitchFamily="18" charset="0"/>
                                          </a:rPr>
                                        </m:ctrlPr>
                                      </m:accPr>
                                      <m:e>
                                        <m:r>
                                          <a:rPr lang="en-US" sz="4000" b="0" i="1" smtClean="0">
                                            <a:solidFill>
                                              <a:srgbClr val="FF0000"/>
                                            </a:solidFill>
                                            <a:latin typeface="Cambria Math" panose="02040503050406030204" pitchFamily="18" charset="0"/>
                                          </a:rPr>
                                          <m:t>𝑥</m:t>
                                        </m:r>
                                      </m:e>
                                    </m:acc>
                                  </m:num>
                                  <m:den>
                                    <m:r>
                                      <a:rPr lang="en-US" sz="4000" i="1">
                                        <a:latin typeface="Cambria Math" panose="02040503050406030204" pitchFamily="18" charset="0"/>
                                      </a:rPr>
                                      <m:t>𝜕</m:t>
                                    </m:r>
                                    <m:r>
                                      <a:rPr lang="en-US" sz="4000" b="0" i="1" smtClean="0">
                                        <a:solidFill>
                                          <a:srgbClr val="0070C0"/>
                                        </a:solidFill>
                                        <a:latin typeface="Cambria Math" panose="02040503050406030204" pitchFamily="18" charset="0"/>
                                      </a:rPr>
                                      <m:t>𝑡</m:t>
                                    </m:r>
                                  </m:den>
                                </m:f>
                                <m:r>
                                  <a:rPr lang="en-US" sz="4000" b="0" i="1" smtClean="0">
                                    <a:solidFill>
                                      <a:schemeClr val="tx1"/>
                                    </a:solidFill>
                                    <a:latin typeface="Cambria Math" panose="02040503050406030204" pitchFamily="18" charset="0"/>
                                  </a:rPr>
                                  <m:t>=−</m:t>
                                </m:r>
                                <m:r>
                                  <a:rPr lang="en-US" sz="4000" b="0" i="1" smtClean="0">
                                    <a:solidFill>
                                      <a:srgbClr val="00B050"/>
                                    </a:solidFill>
                                    <a:latin typeface="Cambria Math" panose="02040503050406030204" pitchFamily="18" charset="0"/>
                                  </a:rPr>
                                  <m:t>𝑣</m:t>
                                </m:r>
                              </m:oMath>
                            </m:oMathPara>
                          </a14:m>
                          <a:endParaRPr lang="en-CA" sz="4000" dirty="0"/>
                        </a:p>
                      </a:txBody>
                      <a:tcPr/>
                    </a:tc>
                    <a:tc>
                      <a:txBody>
                        <a:bodyPr/>
                        <a:lstStyle/>
                        <a:p>
                          <a:pPr/>
                          <a14:m>
                            <m:oMathPara xmlns:m="http://schemas.openxmlformats.org/officeDocument/2006/math">
                              <m:oMathParaPr>
                                <m:jc m:val="centerGroup"/>
                              </m:oMathParaPr>
                              <m:oMath xmlns:m="http://schemas.openxmlformats.org/officeDocument/2006/math">
                                <m:f>
                                  <m:fPr>
                                    <m:ctrlPr>
                                      <a:rPr lang="en-US" sz="4000" i="1" smtClean="0">
                                        <a:latin typeface="Cambria Math" panose="02040503050406030204" pitchFamily="18" charset="0"/>
                                      </a:rPr>
                                    </m:ctrlPr>
                                  </m:fPr>
                                  <m:num>
                                    <m:r>
                                      <a:rPr lang="en-US" sz="4000" i="1">
                                        <a:latin typeface="Cambria Math" panose="02040503050406030204" pitchFamily="18" charset="0"/>
                                      </a:rPr>
                                      <m:t>𝜕</m:t>
                                    </m:r>
                                    <m:acc>
                                      <m:accPr>
                                        <m:chr m:val="̃"/>
                                        <m:ctrlPr>
                                          <a:rPr lang="en-US" sz="4000" i="1">
                                            <a:solidFill>
                                              <a:srgbClr val="FF0000"/>
                                            </a:solidFill>
                                            <a:latin typeface="Cambria Math" panose="02040503050406030204" pitchFamily="18" charset="0"/>
                                          </a:rPr>
                                        </m:ctrlPr>
                                      </m:accPr>
                                      <m:e>
                                        <m:r>
                                          <a:rPr lang="en-US" sz="4000" b="0" i="1" smtClean="0">
                                            <a:solidFill>
                                              <a:srgbClr val="FF0000"/>
                                            </a:solidFill>
                                            <a:latin typeface="Cambria Math" panose="02040503050406030204" pitchFamily="18" charset="0"/>
                                          </a:rPr>
                                          <m:t>𝑥</m:t>
                                        </m:r>
                                      </m:e>
                                    </m:acc>
                                  </m:num>
                                  <m:den>
                                    <m:r>
                                      <a:rPr lang="en-US" sz="4000" i="1">
                                        <a:latin typeface="Cambria Math" panose="02040503050406030204" pitchFamily="18" charset="0"/>
                                      </a:rPr>
                                      <m:t>𝜕</m:t>
                                    </m:r>
                                    <m:r>
                                      <a:rPr lang="en-US" sz="4000" b="0" i="1" smtClean="0">
                                        <a:solidFill>
                                          <a:srgbClr val="0070C0"/>
                                        </a:solidFill>
                                        <a:latin typeface="Cambria Math" panose="02040503050406030204" pitchFamily="18" charset="0"/>
                                      </a:rPr>
                                      <m:t>𝑥</m:t>
                                    </m:r>
                                  </m:den>
                                </m:f>
                                <m:r>
                                  <a:rPr lang="en-US" sz="4000" b="0" i="1" smtClean="0">
                                    <a:solidFill>
                                      <a:schemeClr val="tx1"/>
                                    </a:solidFill>
                                    <a:latin typeface="Cambria Math" panose="02040503050406030204" pitchFamily="18" charset="0"/>
                                  </a:rPr>
                                  <m:t>=</m:t>
                                </m:r>
                                <m:r>
                                  <a:rPr lang="en-US" sz="4000" b="0" i="1" smtClean="0">
                                    <a:solidFill>
                                      <a:schemeClr val="tx1"/>
                                    </a:solidFill>
                                    <a:latin typeface="Cambria Math" panose="02040503050406030204" pitchFamily="18" charset="0"/>
                                  </a:rPr>
                                  <m:t>1</m:t>
                                </m:r>
                              </m:oMath>
                            </m:oMathPara>
                          </a14:m>
                          <a:endParaRPr lang="en-CA" sz="4000" dirty="0"/>
                        </a:p>
                      </a:txBody>
                      <a:tcPr/>
                    </a:tc>
                    <a:extLst>
                      <a:ext uri="{0D108BD9-81ED-4DB2-BD59-A6C34878D82A}">
                        <a16:rowId xmlns:a16="http://schemas.microsoft.com/office/drawing/2014/main" val="674163909"/>
                      </a:ext>
                    </a:extLst>
                  </a:tr>
                </a:tbl>
              </a:graphicData>
            </a:graphic>
          </p:graphicFrame>
        </mc:Choice>
        <mc:Fallback xmlns="">
          <p:graphicFrame>
            <p:nvGraphicFramePr>
              <p:cNvPr id="19" name="Table 19">
                <a:extLst>
                  <a:ext uri="{FF2B5EF4-FFF2-40B4-BE49-F238E27FC236}">
                    <a16:creationId xmlns:a16="http://schemas.microsoft.com/office/drawing/2014/main" id="{28352D1F-8B39-4CB5-BF8C-F32FD2F03937}"/>
                  </a:ext>
                </a:extLst>
              </p:cNvPr>
              <p:cNvGraphicFramePr>
                <a:graphicFrameLocks noGrp="1"/>
              </p:cNvGraphicFramePr>
              <p:nvPr>
                <p:extLst>
                  <p:ext uri="{D42A27DB-BD31-4B8C-83A1-F6EECF244321}">
                    <p14:modId xmlns:p14="http://schemas.microsoft.com/office/powerpoint/2010/main" val="2037262589"/>
                  </p:ext>
                </p:extLst>
              </p:nvPr>
            </p:nvGraphicFramePr>
            <p:xfrm>
              <a:off x="0" y="2946032"/>
              <a:ext cx="5155096" cy="2910777"/>
            </p:xfrm>
            <a:graphic>
              <a:graphicData uri="http://schemas.openxmlformats.org/drawingml/2006/table">
                <a:tbl>
                  <a:tblPr firstRow="1" bandRow="1">
                    <a:tableStyleId>{2D5ABB26-0587-4C30-8999-92F81FD0307C}</a:tableStyleId>
                  </a:tblPr>
                  <a:tblGrid>
                    <a:gridCol w="2577548">
                      <a:extLst>
                        <a:ext uri="{9D8B030D-6E8A-4147-A177-3AD203B41FA5}">
                          <a16:colId xmlns:a16="http://schemas.microsoft.com/office/drawing/2014/main" val="380936872"/>
                        </a:ext>
                      </a:extLst>
                    </a:gridCol>
                    <a:gridCol w="2577548">
                      <a:extLst>
                        <a:ext uri="{9D8B030D-6E8A-4147-A177-3AD203B41FA5}">
                          <a16:colId xmlns:a16="http://schemas.microsoft.com/office/drawing/2014/main" val="1149852514"/>
                        </a:ext>
                      </a:extLst>
                    </a:gridCol>
                  </a:tblGrid>
                  <a:tr h="1289304">
                    <a:tc>
                      <a:txBody>
                        <a:bodyPr/>
                        <a:lstStyle/>
                        <a:p>
                          <a:endParaRPr lang="en-US"/>
                        </a:p>
                      </a:txBody>
                      <a:tcPr>
                        <a:blipFill>
                          <a:blip r:embed="rId5"/>
                          <a:stretch>
                            <a:fillRect r="-100000" b="-125472"/>
                          </a:stretch>
                        </a:blipFill>
                      </a:tcPr>
                    </a:tc>
                    <a:tc>
                      <a:txBody>
                        <a:bodyPr/>
                        <a:lstStyle/>
                        <a:p>
                          <a:endParaRPr lang="en-US"/>
                        </a:p>
                      </a:txBody>
                      <a:tcPr>
                        <a:blipFill>
                          <a:blip r:embed="rId5"/>
                          <a:stretch>
                            <a:fillRect l="-100000" b="-125472"/>
                          </a:stretch>
                        </a:blipFill>
                      </a:tcPr>
                    </a:tc>
                    <a:extLst>
                      <a:ext uri="{0D108BD9-81ED-4DB2-BD59-A6C34878D82A}">
                        <a16:rowId xmlns:a16="http://schemas.microsoft.com/office/drawing/2014/main" val="3270598726"/>
                      </a:ext>
                    </a:extLst>
                  </a:tr>
                  <a:tr h="370840">
                    <a:tc>
                      <a:txBody>
                        <a:bodyPr/>
                        <a:lstStyle/>
                        <a:p>
                          <a:endParaRPr lang="en-CA" sz="1200" dirty="0"/>
                        </a:p>
                      </a:txBody>
                      <a:tcPr/>
                    </a:tc>
                    <a:tc>
                      <a:txBody>
                        <a:bodyPr/>
                        <a:lstStyle/>
                        <a:p>
                          <a:endParaRPr lang="en-CA" sz="1200" dirty="0"/>
                        </a:p>
                      </a:txBody>
                      <a:tcPr/>
                    </a:tc>
                    <a:extLst>
                      <a:ext uri="{0D108BD9-81ED-4DB2-BD59-A6C34878D82A}">
                        <a16:rowId xmlns:a16="http://schemas.microsoft.com/office/drawing/2014/main" val="233940257"/>
                      </a:ext>
                    </a:extLst>
                  </a:tr>
                  <a:tr h="1250633">
                    <a:tc>
                      <a:txBody>
                        <a:bodyPr/>
                        <a:lstStyle/>
                        <a:p>
                          <a:endParaRPr lang="en-US"/>
                        </a:p>
                      </a:txBody>
                      <a:tcPr>
                        <a:blipFill>
                          <a:blip r:embed="rId5"/>
                          <a:stretch>
                            <a:fillRect t="-133171" r="-100000"/>
                          </a:stretch>
                        </a:blipFill>
                      </a:tcPr>
                    </a:tc>
                    <a:tc>
                      <a:txBody>
                        <a:bodyPr/>
                        <a:lstStyle/>
                        <a:p>
                          <a:endParaRPr lang="en-US"/>
                        </a:p>
                      </a:txBody>
                      <a:tcPr>
                        <a:blipFill>
                          <a:blip r:embed="rId5"/>
                          <a:stretch>
                            <a:fillRect l="-100000" t="-133171"/>
                          </a:stretch>
                        </a:blipFill>
                      </a:tcPr>
                    </a:tc>
                    <a:extLst>
                      <a:ext uri="{0D108BD9-81ED-4DB2-BD59-A6C34878D82A}">
                        <a16:rowId xmlns:a16="http://schemas.microsoft.com/office/drawing/2014/main" val="674163909"/>
                      </a:ext>
                    </a:extLst>
                  </a:tr>
                </a:tbl>
              </a:graphicData>
            </a:graphic>
          </p:graphicFrame>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9AF0B4DD-228E-48B9-ABEC-89CC85391AA5}"/>
                  </a:ext>
                </a:extLst>
              </p:cNvPr>
              <p:cNvSpPr txBox="1"/>
              <p:nvPr/>
            </p:nvSpPr>
            <p:spPr>
              <a:xfrm>
                <a:off x="6421231" y="4115009"/>
                <a:ext cx="2667000" cy="1478418"/>
              </a:xfrm>
              <a:prstGeom prst="rect">
                <a:avLst/>
              </a:prstGeom>
              <a:noFill/>
            </p:spPr>
            <p:txBody>
              <a:bodyPr wrap="square">
                <a:spAutoFit/>
              </a:bodyPr>
              <a:lstStyle/>
              <a:p>
                <a14:m>
                  <m:oMath xmlns:m="http://schemas.openxmlformats.org/officeDocument/2006/math">
                    <m:d>
                      <m:dPr>
                        <m:begChr m:val="["/>
                        <m:endChr m:val="]"/>
                        <m:ctrlPr>
                          <a:rPr lang="en-US" sz="5400" i="1" smtClean="0">
                            <a:latin typeface="Cambria Math" panose="02040503050406030204" pitchFamily="18" charset="0"/>
                          </a:rPr>
                        </m:ctrlPr>
                      </m:dPr>
                      <m:e>
                        <m:m>
                          <m:mPr>
                            <m:mcs>
                              <m:mc>
                                <m:mcPr>
                                  <m:count m:val="2"/>
                                  <m:mcJc m:val="center"/>
                                </m:mcPr>
                              </m:mc>
                            </m:mcs>
                            <m:ctrlPr>
                              <a:rPr lang="en-US" sz="5400" i="1">
                                <a:latin typeface="Cambria Math" panose="02040503050406030204" pitchFamily="18" charset="0"/>
                              </a:rPr>
                            </m:ctrlPr>
                          </m:mPr>
                          <m:mr>
                            <m:e>
                              <m:r>
                                <a:rPr lang="en-US" sz="5400" b="0" i="1" smtClean="0">
                                  <a:latin typeface="Cambria Math" panose="02040503050406030204" pitchFamily="18" charset="0"/>
                                </a:rPr>
                                <m:t>1</m:t>
                              </m:r>
                            </m:e>
                            <m:e>
                              <m:r>
                                <a:rPr lang="en-US" sz="5400" b="0" i="1" smtClean="0">
                                  <a:solidFill>
                                    <a:schemeClr val="tx1"/>
                                  </a:solidFill>
                                  <a:latin typeface="Cambria Math" panose="02040503050406030204" pitchFamily="18" charset="0"/>
                                </a:rPr>
                                <m:t>0</m:t>
                              </m:r>
                            </m:e>
                          </m:mr>
                          <m:mr>
                            <m:e>
                              <m:r>
                                <a:rPr lang="en-US" sz="5400" b="0" i="1" smtClean="0">
                                  <a:solidFill>
                                    <a:srgbClr val="00B050"/>
                                  </a:solidFill>
                                  <a:latin typeface="Cambria Math" panose="02040503050406030204" pitchFamily="18" charset="0"/>
                                </a:rPr>
                                <m:t>𝑣</m:t>
                              </m:r>
                            </m:e>
                            <m:e>
                              <m:r>
                                <a:rPr lang="en-US" sz="5400" b="0" i="1" smtClean="0">
                                  <a:latin typeface="Cambria Math" panose="02040503050406030204" pitchFamily="18" charset="0"/>
                                </a:rPr>
                                <m:t>1</m:t>
                              </m:r>
                            </m:e>
                          </m:mr>
                        </m:m>
                      </m:e>
                    </m:d>
                  </m:oMath>
                </a14:m>
                <a:r>
                  <a:rPr lang="en-CA" sz="5400" dirty="0"/>
                  <a:t> </a:t>
                </a:r>
                <a:endParaRPr lang="en-CA" sz="4000" dirty="0"/>
              </a:p>
            </p:txBody>
          </p:sp>
        </mc:Choice>
        <mc:Fallback xmlns="">
          <p:sp>
            <p:nvSpPr>
              <p:cNvPr id="2" name="TextBox 1">
                <a:extLst>
                  <a:ext uri="{FF2B5EF4-FFF2-40B4-BE49-F238E27FC236}">
                    <a16:creationId xmlns:a16="http://schemas.microsoft.com/office/drawing/2014/main" id="{9AF0B4DD-228E-48B9-ABEC-89CC85391AA5}"/>
                  </a:ext>
                </a:extLst>
              </p:cNvPr>
              <p:cNvSpPr txBox="1">
                <a:spLocks noRot="1" noChangeAspect="1" noMove="1" noResize="1" noEditPoints="1" noAdjustHandles="1" noChangeArrowheads="1" noChangeShapeType="1" noTextEdit="1"/>
              </p:cNvSpPr>
              <p:nvPr/>
            </p:nvSpPr>
            <p:spPr>
              <a:xfrm>
                <a:off x="6421231" y="4115009"/>
                <a:ext cx="2667000" cy="1478418"/>
              </a:xfrm>
              <a:prstGeom prst="rect">
                <a:avLst/>
              </a:prstGeom>
              <a:blipFill>
                <a:blip r:embed="rId6"/>
                <a:stretch>
                  <a:fillRect/>
                </a:stretch>
              </a:blipFill>
            </p:spPr>
            <p:txBody>
              <a:bodyPr/>
              <a:lstStyle/>
              <a:p>
                <a:r>
                  <a:rPr lang="en-CA">
                    <a:noFill/>
                  </a:rPr>
                  <a:t> </a:t>
                </a:r>
              </a:p>
            </p:txBody>
          </p:sp>
        </mc:Fallback>
      </mc:AlternateContent>
    </p:spTree>
    <p:extLst>
      <p:ext uri="{BB962C8B-B14F-4D97-AF65-F5344CB8AC3E}">
        <p14:creationId xmlns:p14="http://schemas.microsoft.com/office/powerpoint/2010/main" val="189076044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F10F049-5D38-489A-B919-4FBBE87433C5}"/>
                  </a:ext>
                </a:extLst>
              </p:cNvPr>
              <p:cNvSpPr txBox="1"/>
              <p:nvPr/>
            </p:nvSpPr>
            <p:spPr>
              <a:xfrm>
                <a:off x="9017000" y="1119468"/>
                <a:ext cx="2667000" cy="2048766"/>
              </a:xfrm>
              <a:prstGeom prst="rect">
                <a:avLst/>
              </a:prstGeom>
              <a:noFill/>
            </p:spPr>
            <p:txBody>
              <a:bodyPr wrap="square">
                <a:spAutoFit/>
              </a:bodyPr>
              <a:lstStyle/>
              <a:p>
                <a14:m>
                  <m:oMath xmlns:m="http://schemas.openxmlformats.org/officeDocument/2006/math">
                    <m:d>
                      <m:dPr>
                        <m:begChr m:val="["/>
                        <m:endChr m:val="]"/>
                        <m:ctrlPr>
                          <a:rPr lang="en-US" sz="4000" i="1" smtClean="0">
                            <a:latin typeface="Cambria Math" panose="02040503050406030204" pitchFamily="18" charset="0"/>
                          </a:rPr>
                        </m:ctrlPr>
                      </m:dPr>
                      <m:e>
                        <m:m>
                          <m:mPr>
                            <m:mcs>
                              <m:mc>
                                <m:mcPr>
                                  <m:count m:val="2"/>
                                  <m:mcJc m:val="center"/>
                                </m:mcPr>
                              </m:mc>
                            </m:mcs>
                            <m:ctrlPr>
                              <a:rPr lang="en-US" sz="4000" i="1">
                                <a:latin typeface="Cambria Math" panose="02040503050406030204" pitchFamily="18" charset="0"/>
                              </a:rPr>
                            </m:ctrlPr>
                          </m:mPr>
                          <m:mr>
                            <m:e>
                              <m:f>
                                <m:fPr>
                                  <m:ctrlPr>
                                    <a:rPr lang="en-US" sz="4000" i="1">
                                      <a:latin typeface="Cambria Math" panose="02040503050406030204" pitchFamily="18" charset="0"/>
                                    </a:rPr>
                                  </m:ctrlPr>
                                </m:fPr>
                                <m:num>
                                  <m:r>
                                    <a:rPr lang="en-US" sz="4000" i="1">
                                      <a:latin typeface="Cambria Math" panose="02040503050406030204" pitchFamily="18" charset="0"/>
                                    </a:rPr>
                                    <m:t>𝜕</m:t>
                                  </m:r>
                                  <m:r>
                                    <a:rPr lang="en-US" sz="4000" i="1">
                                      <a:latin typeface="Cambria Math" panose="02040503050406030204" pitchFamily="18" charset="0"/>
                                    </a:rPr>
                                    <m:t> </m:t>
                                  </m:r>
                                  <m:r>
                                    <a:rPr lang="en-US" sz="4000" i="1">
                                      <a:latin typeface="Cambria Math" panose="02040503050406030204" pitchFamily="18" charset="0"/>
                                    </a:rPr>
                                    <m:t>𝑐𝑡</m:t>
                                  </m:r>
                                </m:num>
                                <m:den>
                                  <m:r>
                                    <a:rPr lang="en-US" sz="4000" i="1">
                                      <a:latin typeface="Cambria Math" panose="02040503050406030204" pitchFamily="18" charset="0"/>
                                    </a:rPr>
                                    <m:t>𝜕</m:t>
                                  </m:r>
                                  <m:r>
                                    <a:rPr lang="en-US" sz="4000" i="1">
                                      <a:latin typeface="Cambria Math" panose="02040503050406030204" pitchFamily="18" charset="0"/>
                                    </a:rPr>
                                    <m:t> </m:t>
                                  </m:r>
                                  <m:r>
                                    <a:rPr lang="en-US" sz="4000" i="1">
                                      <a:latin typeface="Cambria Math" panose="02040503050406030204" pitchFamily="18" charset="0"/>
                                    </a:rPr>
                                    <m:t>𝑐</m:t>
                                  </m:r>
                                  <m:acc>
                                    <m:accPr>
                                      <m:chr m:val="̃"/>
                                      <m:ctrlPr>
                                        <a:rPr lang="en-US" sz="4000" i="1">
                                          <a:solidFill>
                                            <a:srgbClr val="FF0000"/>
                                          </a:solidFill>
                                          <a:latin typeface="Cambria Math" panose="02040503050406030204" pitchFamily="18" charset="0"/>
                                        </a:rPr>
                                      </m:ctrlPr>
                                    </m:accPr>
                                    <m:e>
                                      <m:r>
                                        <a:rPr lang="en-US" sz="4000" i="1">
                                          <a:solidFill>
                                            <a:srgbClr val="FF0000"/>
                                          </a:solidFill>
                                          <a:latin typeface="Cambria Math" panose="02040503050406030204" pitchFamily="18" charset="0"/>
                                        </a:rPr>
                                        <m:t>𝑡</m:t>
                                      </m:r>
                                    </m:e>
                                  </m:acc>
                                </m:den>
                              </m:f>
                            </m:e>
                            <m:e>
                              <m:f>
                                <m:fPr>
                                  <m:ctrlPr>
                                    <a:rPr lang="en-US" sz="4000" i="1">
                                      <a:latin typeface="Cambria Math" panose="02040503050406030204" pitchFamily="18" charset="0"/>
                                    </a:rPr>
                                  </m:ctrlPr>
                                </m:fPr>
                                <m:num>
                                  <m:r>
                                    <a:rPr lang="en-US" sz="4000" i="1">
                                      <a:latin typeface="Cambria Math" panose="02040503050406030204" pitchFamily="18" charset="0"/>
                                    </a:rPr>
                                    <m:t>𝜕</m:t>
                                  </m:r>
                                  <m:r>
                                    <a:rPr lang="en-US" sz="4000" i="1">
                                      <a:latin typeface="Cambria Math" panose="02040503050406030204" pitchFamily="18" charset="0"/>
                                    </a:rPr>
                                    <m:t> </m:t>
                                  </m:r>
                                  <m:r>
                                    <a:rPr lang="en-US" sz="4000" i="1">
                                      <a:latin typeface="Cambria Math" panose="02040503050406030204" pitchFamily="18" charset="0"/>
                                    </a:rPr>
                                    <m:t>𝑐𝑡</m:t>
                                  </m:r>
                                </m:num>
                                <m:den>
                                  <m:r>
                                    <a:rPr lang="en-US" sz="4000" i="1">
                                      <a:latin typeface="Cambria Math" panose="02040503050406030204" pitchFamily="18" charset="0"/>
                                    </a:rPr>
                                    <m:t>𝜕</m:t>
                                  </m:r>
                                  <m:acc>
                                    <m:accPr>
                                      <m:chr m:val="̃"/>
                                      <m:ctrlPr>
                                        <a:rPr lang="en-US" sz="4000" i="1">
                                          <a:solidFill>
                                            <a:srgbClr val="FF0000"/>
                                          </a:solidFill>
                                          <a:latin typeface="Cambria Math" panose="02040503050406030204" pitchFamily="18" charset="0"/>
                                        </a:rPr>
                                      </m:ctrlPr>
                                    </m:accPr>
                                    <m:e>
                                      <m:r>
                                        <a:rPr lang="en-US" sz="4000" i="1">
                                          <a:solidFill>
                                            <a:srgbClr val="FF0000"/>
                                          </a:solidFill>
                                          <a:latin typeface="Cambria Math" panose="02040503050406030204" pitchFamily="18" charset="0"/>
                                        </a:rPr>
                                        <m:t>𝑥</m:t>
                                      </m:r>
                                    </m:e>
                                  </m:acc>
                                </m:den>
                              </m:f>
                            </m:e>
                          </m:mr>
                          <m:mr>
                            <m:e>
                              <m:f>
                                <m:fPr>
                                  <m:ctrlPr>
                                    <a:rPr lang="en-US" sz="4000" i="1">
                                      <a:latin typeface="Cambria Math" panose="02040503050406030204" pitchFamily="18" charset="0"/>
                                    </a:rPr>
                                  </m:ctrlPr>
                                </m:fPr>
                                <m:num>
                                  <m:r>
                                    <a:rPr lang="en-US" sz="4000" i="1">
                                      <a:latin typeface="Cambria Math" panose="02040503050406030204" pitchFamily="18" charset="0"/>
                                    </a:rPr>
                                    <m:t>𝜕</m:t>
                                  </m:r>
                                  <m:r>
                                    <a:rPr lang="en-US" sz="4000" i="1">
                                      <a:solidFill>
                                        <a:srgbClr val="0070C0"/>
                                      </a:solidFill>
                                      <a:latin typeface="Cambria Math" panose="02040503050406030204" pitchFamily="18" charset="0"/>
                                    </a:rPr>
                                    <m:t>𝑥</m:t>
                                  </m:r>
                                </m:num>
                                <m:den>
                                  <m:r>
                                    <a:rPr lang="en-US" sz="4000" i="1">
                                      <a:latin typeface="Cambria Math" panose="02040503050406030204" pitchFamily="18" charset="0"/>
                                    </a:rPr>
                                    <m:t>𝜕</m:t>
                                  </m:r>
                                  <m:r>
                                    <a:rPr lang="en-US" sz="4000" i="1">
                                      <a:latin typeface="Cambria Math" panose="02040503050406030204" pitchFamily="18" charset="0"/>
                                    </a:rPr>
                                    <m:t> </m:t>
                                  </m:r>
                                  <m:r>
                                    <a:rPr lang="en-US" sz="4000" i="1">
                                      <a:latin typeface="Cambria Math" panose="02040503050406030204" pitchFamily="18" charset="0"/>
                                    </a:rPr>
                                    <m:t>𝑐</m:t>
                                  </m:r>
                                  <m:acc>
                                    <m:accPr>
                                      <m:chr m:val="̃"/>
                                      <m:ctrlPr>
                                        <a:rPr lang="en-US" sz="4000" i="1">
                                          <a:solidFill>
                                            <a:srgbClr val="FF0000"/>
                                          </a:solidFill>
                                          <a:latin typeface="Cambria Math" panose="02040503050406030204" pitchFamily="18" charset="0"/>
                                        </a:rPr>
                                      </m:ctrlPr>
                                    </m:accPr>
                                    <m:e>
                                      <m:r>
                                        <a:rPr lang="en-US" sz="4000" i="1">
                                          <a:solidFill>
                                            <a:srgbClr val="FF0000"/>
                                          </a:solidFill>
                                          <a:latin typeface="Cambria Math" panose="02040503050406030204" pitchFamily="18" charset="0"/>
                                        </a:rPr>
                                        <m:t>𝑡</m:t>
                                      </m:r>
                                    </m:e>
                                  </m:acc>
                                </m:den>
                              </m:f>
                            </m:e>
                            <m:e>
                              <m:f>
                                <m:fPr>
                                  <m:ctrlPr>
                                    <a:rPr lang="en-US" sz="4000" i="1">
                                      <a:latin typeface="Cambria Math" panose="02040503050406030204" pitchFamily="18" charset="0"/>
                                    </a:rPr>
                                  </m:ctrlPr>
                                </m:fPr>
                                <m:num>
                                  <m:r>
                                    <a:rPr lang="en-US" sz="4000" i="1">
                                      <a:latin typeface="Cambria Math" panose="02040503050406030204" pitchFamily="18" charset="0"/>
                                    </a:rPr>
                                    <m:t>𝜕</m:t>
                                  </m:r>
                                  <m:r>
                                    <a:rPr lang="en-US" sz="4000" i="1">
                                      <a:solidFill>
                                        <a:srgbClr val="0070C0"/>
                                      </a:solidFill>
                                      <a:latin typeface="Cambria Math" panose="02040503050406030204" pitchFamily="18" charset="0"/>
                                    </a:rPr>
                                    <m:t>𝑥</m:t>
                                  </m:r>
                                </m:num>
                                <m:den>
                                  <m:r>
                                    <a:rPr lang="en-US" sz="4000" i="1">
                                      <a:latin typeface="Cambria Math" panose="02040503050406030204" pitchFamily="18" charset="0"/>
                                    </a:rPr>
                                    <m:t>𝜕</m:t>
                                  </m:r>
                                  <m:acc>
                                    <m:accPr>
                                      <m:chr m:val="̃"/>
                                      <m:ctrlPr>
                                        <a:rPr lang="en-US" sz="4000" i="1">
                                          <a:solidFill>
                                            <a:srgbClr val="FF0000"/>
                                          </a:solidFill>
                                          <a:latin typeface="Cambria Math" panose="02040503050406030204" pitchFamily="18" charset="0"/>
                                        </a:rPr>
                                      </m:ctrlPr>
                                    </m:accPr>
                                    <m:e>
                                      <m:r>
                                        <a:rPr lang="en-US" sz="4000" i="1">
                                          <a:solidFill>
                                            <a:srgbClr val="FF0000"/>
                                          </a:solidFill>
                                          <a:latin typeface="Cambria Math" panose="02040503050406030204" pitchFamily="18" charset="0"/>
                                        </a:rPr>
                                        <m:t>𝑥</m:t>
                                      </m:r>
                                    </m:e>
                                  </m:acc>
                                </m:den>
                              </m:f>
                            </m:e>
                          </m:mr>
                        </m:m>
                      </m:e>
                    </m:d>
                  </m:oMath>
                </a14:m>
                <a:r>
                  <a:rPr lang="en-CA" sz="4000" dirty="0"/>
                  <a:t> </a:t>
                </a:r>
              </a:p>
            </p:txBody>
          </p:sp>
        </mc:Choice>
        <mc:Fallback xmlns="">
          <p:sp>
            <p:nvSpPr>
              <p:cNvPr id="5" name="TextBox 4">
                <a:extLst>
                  <a:ext uri="{FF2B5EF4-FFF2-40B4-BE49-F238E27FC236}">
                    <a16:creationId xmlns:a16="http://schemas.microsoft.com/office/drawing/2014/main" id="{9F10F049-5D38-489A-B919-4FBBE87433C5}"/>
                  </a:ext>
                </a:extLst>
              </p:cNvPr>
              <p:cNvSpPr txBox="1">
                <a:spLocks noRot="1" noChangeAspect="1" noMove="1" noResize="1" noEditPoints="1" noAdjustHandles="1" noChangeArrowheads="1" noChangeShapeType="1" noTextEdit="1"/>
              </p:cNvSpPr>
              <p:nvPr/>
            </p:nvSpPr>
            <p:spPr>
              <a:xfrm>
                <a:off x="9017000" y="1119468"/>
                <a:ext cx="2667000" cy="2048766"/>
              </a:xfrm>
              <a:prstGeom prst="rect">
                <a:avLst/>
              </a:prstGeom>
              <a:blipFill>
                <a:blip r:embed="rId2"/>
                <a:stretch>
                  <a:fillRect/>
                </a:stretch>
              </a:blipFill>
            </p:spPr>
            <p:txBody>
              <a:bodyPr/>
              <a:lstStyle/>
              <a:p>
                <a:r>
                  <a:rPr lang="en-CA">
                    <a:noFill/>
                  </a:rPr>
                  <a:t> </a:t>
                </a:r>
              </a:p>
            </p:txBody>
          </p:sp>
        </mc:Fallback>
      </mc:AlternateContent>
      <p:sp>
        <p:nvSpPr>
          <p:cNvPr id="6" name="TextBox 5">
            <a:extLst>
              <a:ext uri="{FF2B5EF4-FFF2-40B4-BE49-F238E27FC236}">
                <a16:creationId xmlns:a16="http://schemas.microsoft.com/office/drawing/2014/main" id="{C7972B24-6A5A-4DC7-BFAD-BDED829DC294}"/>
              </a:ext>
            </a:extLst>
          </p:cNvPr>
          <p:cNvSpPr txBox="1"/>
          <p:nvPr/>
        </p:nvSpPr>
        <p:spPr>
          <a:xfrm>
            <a:off x="8991600" y="6091028"/>
            <a:ext cx="2915926" cy="646331"/>
          </a:xfrm>
          <a:prstGeom prst="rect">
            <a:avLst/>
          </a:prstGeom>
          <a:noFill/>
        </p:spPr>
        <p:txBody>
          <a:bodyPr wrap="none" rtlCol="0">
            <a:spAutoFit/>
          </a:bodyPr>
          <a:lstStyle/>
          <a:p>
            <a:r>
              <a:rPr lang="en-US" sz="3600" dirty="0"/>
              <a:t>Lorentz Matrix</a:t>
            </a:r>
            <a:endParaRPr lang="en-CA" sz="3600" dirty="0"/>
          </a:p>
        </p:txBody>
      </p:sp>
      <p:sp>
        <p:nvSpPr>
          <p:cNvPr id="8" name="TextBox 7">
            <a:extLst>
              <a:ext uri="{FF2B5EF4-FFF2-40B4-BE49-F238E27FC236}">
                <a16:creationId xmlns:a16="http://schemas.microsoft.com/office/drawing/2014/main" id="{788FFF0D-059B-412C-8406-CBAD0437DC6B}"/>
              </a:ext>
            </a:extLst>
          </p:cNvPr>
          <p:cNvSpPr txBox="1"/>
          <p:nvPr/>
        </p:nvSpPr>
        <p:spPr>
          <a:xfrm>
            <a:off x="8648700" y="79512"/>
            <a:ext cx="3135667" cy="1077218"/>
          </a:xfrm>
          <a:prstGeom prst="rect">
            <a:avLst/>
          </a:prstGeom>
          <a:noFill/>
        </p:spPr>
        <p:txBody>
          <a:bodyPr wrap="none" rtlCol="0">
            <a:spAutoFit/>
          </a:bodyPr>
          <a:lstStyle/>
          <a:p>
            <a:pPr algn="ctr"/>
            <a:r>
              <a:rPr lang="en-US" sz="2800" dirty="0"/>
              <a:t>(Inverse)</a:t>
            </a:r>
          </a:p>
          <a:p>
            <a:r>
              <a:rPr lang="en-US" sz="3600" dirty="0"/>
              <a:t>Jacobian Matrix</a:t>
            </a:r>
            <a:endParaRPr lang="en-CA" sz="3600" dirty="0"/>
          </a:p>
        </p:txBody>
      </p:sp>
      <p:sp>
        <p:nvSpPr>
          <p:cNvPr id="12" name="Arrow: Down 11">
            <a:extLst>
              <a:ext uri="{FF2B5EF4-FFF2-40B4-BE49-F238E27FC236}">
                <a16:creationId xmlns:a16="http://schemas.microsoft.com/office/drawing/2014/main" id="{726AB1BF-8C52-432B-9374-D345C8D71527}"/>
              </a:ext>
            </a:extLst>
          </p:cNvPr>
          <p:cNvSpPr/>
          <p:nvPr/>
        </p:nvSpPr>
        <p:spPr>
          <a:xfrm>
            <a:off x="9716683" y="3389165"/>
            <a:ext cx="1320800" cy="464458"/>
          </a:xfrm>
          <a:prstGeom prst="downArrow">
            <a:avLst>
              <a:gd name="adj1" fmla="val 58791"/>
              <a:gd name="adj2" fmla="val 50000"/>
            </a:avLst>
          </a:prstGeom>
          <a:ln w="28575">
            <a:solidFill>
              <a:schemeClr val="accent6">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CA"/>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BF940E13-C112-40A4-B9EB-7EB3580300BE}"/>
                  </a:ext>
                </a:extLst>
              </p:cNvPr>
              <p:cNvSpPr txBox="1"/>
              <p:nvPr/>
            </p:nvSpPr>
            <p:spPr>
              <a:xfrm>
                <a:off x="8853004" y="4280662"/>
                <a:ext cx="3060700" cy="1263359"/>
              </a:xfrm>
              <a:prstGeom prst="rect">
                <a:avLst/>
              </a:prstGeom>
              <a:noFill/>
            </p:spPr>
            <p:txBody>
              <a:bodyPr wrap="square">
                <a:spAutoFit/>
              </a:bodyPr>
              <a:lstStyle/>
              <a:p>
                <a14:m>
                  <m:oMath xmlns:m="http://schemas.openxmlformats.org/officeDocument/2006/math">
                    <m:d>
                      <m:dPr>
                        <m:begChr m:val="["/>
                        <m:endChr m:val="]"/>
                        <m:ctrlPr>
                          <a:rPr lang="en-US" sz="4000" i="1" smtClean="0">
                            <a:latin typeface="Cambria Math" panose="02040503050406030204" pitchFamily="18" charset="0"/>
                          </a:rPr>
                        </m:ctrlPr>
                      </m:dPr>
                      <m:e>
                        <m:m>
                          <m:mPr>
                            <m:mcs>
                              <m:mc>
                                <m:mcPr>
                                  <m:count m:val="2"/>
                                  <m:mcJc m:val="center"/>
                                </m:mcPr>
                              </m:mc>
                            </m:mcs>
                            <m:ctrlPr>
                              <a:rPr lang="en-US" sz="4000" i="1">
                                <a:latin typeface="Cambria Math" panose="02040503050406030204" pitchFamily="18" charset="0"/>
                              </a:rPr>
                            </m:ctrlPr>
                          </m:mPr>
                          <m:mr>
                            <m:e>
                              <m:r>
                                <a:rPr lang="en-US" sz="4000" i="1">
                                  <a:latin typeface="Cambria Math" panose="02040503050406030204" pitchFamily="18" charset="0"/>
                                </a:rPr>
                                <m:t>𝛾</m:t>
                              </m:r>
                            </m:e>
                            <m:e>
                              <m:r>
                                <a:rPr lang="en-US" sz="4000" i="1">
                                  <a:latin typeface="Cambria Math" panose="02040503050406030204" pitchFamily="18" charset="0"/>
                                </a:rPr>
                                <m:t>−</m:t>
                              </m:r>
                              <m:r>
                                <a:rPr lang="en-US" sz="4000" i="1">
                                  <a:latin typeface="Cambria Math" panose="02040503050406030204" pitchFamily="18" charset="0"/>
                                </a:rPr>
                                <m:t>𝛾𝛽</m:t>
                              </m:r>
                            </m:e>
                          </m:mr>
                          <m:mr>
                            <m:e>
                              <m:r>
                                <a:rPr lang="en-US" sz="4000" i="1">
                                  <a:latin typeface="Cambria Math" panose="02040503050406030204" pitchFamily="18" charset="0"/>
                                </a:rPr>
                                <m:t>−</m:t>
                              </m:r>
                              <m:r>
                                <a:rPr lang="en-US" sz="4000" i="1">
                                  <a:latin typeface="Cambria Math" panose="02040503050406030204" pitchFamily="18" charset="0"/>
                                </a:rPr>
                                <m:t>𝛾𝛽</m:t>
                              </m:r>
                            </m:e>
                            <m:e>
                              <m:r>
                                <a:rPr lang="en-US" sz="4000" i="1">
                                  <a:latin typeface="Cambria Math" panose="02040503050406030204" pitchFamily="18" charset="0"/>
                                </a:rPr>
                                <m:t>𝛾</m:t>
                              </m:r>
                            </m:e>
                          </m:mr>
                        </m:m>
                      </m:e>
                    </m:d>
                  </m:oMath>
                </a14:m>
                <a:r>
                  <a:rPr lang="en-CA" sz="4000" dirty="0"/>
                  <a:t> </a:t>
                </a:r>
              </a:p>
            </p:txBody>
          </p:sp>
        </mc:Choice>
        <mc:Fallback xmlns="">
          <p:sp>
            <p:nvSpPr>
              <p:cNvPr id="14" name="TextBox 13">
                <a:extLst>
                  <a:ext uri="{FF2B5EF4-FFF2-40B4-BE49-F238E27FC236}">
                    <a16:creationId xmlns:a16="http://schemas.microsoft.com/office/drawing/2014/main" id="{BF940E13-C112-40A4-B9EB-7EB3580300BE}"/>
                  </a:ext>
                </a:extLst>
              </p:cNvPr>
              <p:cNvSpPr txBox="1">
                <a:spLocks noRot="1" noChangeAspect="1" noMove="1" noResize="1" noEditPoints="1" noAdjustHandles="1" noChangeArrowheads="1" noChangeShapeType="1" noTextEdit="1"/>
              </p:cNvSpPr>
              <p:nvPr/>
            </p:nvSpPr>
            <p:spPr>
              <a:xfrm>
                <a:off x="8853004" y="4280662"/>
                <a:ext cx="3060700" cy="1263359"/>
              </a:xfrm>
              <a:prstGeom prst="rect">
                <a:avLst/>
              </a:prstGeom>
              <a:blipFill>
                <a:blip r:embed="rId3"/>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4FFC0190-67FF-4149-BD3F-F5EA3954C784}"/>
                  </a:ext>
                </a:extLst>
              </p:cNvPr>
              <p:cNvSpPr txBox="1"/>
              <p:nvPr/>
            </p:nvSpPr>
            <p:spPr>
              <a:xfrm>
                <a:off x="323611" y="195471"/>
                <a:ext cx="4778477" cy="2000548"/>
              </a:xfrm>
              <a:prstGeom prst="rect">
                <a:avLst/>
              </a:prstGeom>
              <a:noFill/>
              <a:ln w="38100">
                <a:solidFill>
                  <a:schemeClr val="tx1"/>
                </a:solidFill>
              </a:ln>
            </p:spPr>
            <p:txBody>
              <a:bodyPr wrap="square">
                <a:spAutoFit/>
              </a:bodyPr>
              <a:lstStyle/>
              <a:p>
                <a:pPr algn="ctr"/>
                <a:r>
                  <a:rPr lang="en-US" sz="3600" dirty="0"/>
                  <a:t>Lorentz Transformation</a:t>
                </a:r>
              </a:p>
              <a:p>
                <a:pPr/>
                <a14:m>
                  <m:oMathPara xmlns:m="http://schemas.openxmlformats.org/officeDocument/2006/math">
                    <m:oMathParaPr>
                      <m:jc m:val="centerGroup"/>
                    </m:oMathParaPr>
                    <m:oMath xmlns:m="http://schemas.openxmlformats.org/officeDocument/2006/math">
                      <m:r>
                        <a:rPr lang="en-US" sz="4400" b="0" i="1" smtClean="0">
                          <a:solidFill>
                            <a:schemeClr val="tx1"/>
                          </a:solidFill>
                          <a:latin typeface="Cambria Math" panose="02040503050406030204" pitchFamily="18" charset="0"/>
                        </a:rPr>
                        <m:t>𝑐</m:t>
                      </m:r>
                      <m:acc>
                        <m:accPr>
                          <m:chr m:val="̃"/>
                          <m:ctrlPr>
                            <a:rPr lang="en-US" sz="4400" i="1" smtClean="0">
                              <a:solidFill>
                                <a:srgbClr val="FF0000"/>
                              </a:solidFill>
                              <a:latin typeface="Cambria Math" panose="02040503050406030204" pitchFamily="18" charset="0"/>
                            </a:rPr>
                          </m:ctrlPr>
                        </m:accPr>
                        <m:e>
                          <m:r>
                            <a:rPr lang="en-US" sz="4400" b="0" i="1" smtClean="0">
                              <a:solidFill>
                                <a:srgbClr val="FF0000"/>
                              </a:solidFill>
                              <a:latin typeface="Cambria Math" panose="02040503050406030204" pitchFamily="18" charset="0"/>
                            </a:rPr>
                            <m:t>𝑡</m:t>
                          </m:r>
                        </m:e>
                      </m:acc>
                      <m:r>
                        <a:rPr lang="en-US" sz="4400" b="0" i="1" smtClean="0">
                          <a:latin typeface="Cambria Math" panose="02040503050406030204" pitchFamily="18" charset="0"/>
                        </a:rPr>
                        <m:t>=</m:t>
                      </m:r>
                      <m:r>
                        <a:rPr lang="en-US" sz="4400" b="0" i="1" smtClean="0">
                          <a:latin typeface="Cambria Math" panose="02040503050406030204" pitchFamily="18" charset="0"/>
                        </a:rPr>
                        <m:t>𝛾</m:t>
                      </m:r>
                      <m:d>
                        <m:dPr>
                          <m:ctrlPr>
                            <a:rPr lang="en-US" sz="4400" b="0" i="1" smtClean="0">
                              <a:latin typeface="Cambria Math" panose="02040503050406030204" pitchFamily="18" charset="0"/>
                            </a:rPr>
                          </m:ctrlPr>
                        </m:dPr>
                        <m:e>
                          <m:r>
                            <a:rPr lang="en-US" sz="4400" b="0" i="1" smtClean="0">
                              <a:latin typeface="Cambria Math" panose="02040503050406030204" pitchFamily="18" charset="0"/>
                            </a:rPr>
                            <m:t>      </m:t>
                          </m:r>
                          <m:r>
                            <a:rPr lang="en-US" sz="4400" i="1">
                              <a:latin typeface="Cambria Math" panose="02040503050406030204" pitchFamily="18" charset="0"/>
                            </a:rPr>
                            <m:t>𝑐</m:t>
                          </m:r>
                          <m:r>
                            <a:rPr lang="en-US" sz="4400" b="0" i="1" smtClean="0">
                              <a:solidFill>
                                <a:srgbClr val="0070C0"/>
                              </a:solidFill>
                              <a:latin typeface="Cambria Math" panose="02040503050406030204" pitchFamily="18" charset="0"/>
                            </a:rPr>
                            <m:t>𝑡</m:t>
                          </m:r>
                          <m:r>
                            <a:rPr lang="en-US" sz="4400" b="0" i="1" smtClean="0">
                              <a:latin typeface="Cambria Math" panose="02040503050406030204" pitchFamily="18" charset="0"/>
                            </a:rPr>
                            <m:t>−</m:t>
                          </m:r>
                          <m:r>
                            <a:rPr lang="en-US" sz="4400" b="0" i="1" smtClean="0">
                              <a:solidFill>
                                <a:srgbClr val="7030A0"/>
                              </a:solidFill>
                              <a:latin typeface="Cambria Math" panose="02040503050406030204" pitchFamily="18" charset="0"/>
                            </a:rPr>
                            <m:t>𝛽</m:t>
                          </m:r>
                          <m:r>
                            <a:rPr lang="en-US" sz="4400" b="0" i="1" smtClean="0">
                              <a:solidFill>
                                <a:srgbClr val="0070C0"/>
                              </a:solidFill>
                              <a:latin typeface="Cambria Math" panose="02040503050406030204" pitchFamily="18" charset="0"/>
                            </a:rPr>
                            <m:t>𝑥</m:t>
                          </m:r>
                        </m:e>
                      </m:d>
                    </m:oMath>
                  </m:oMathPara>
                </a14:m>
                <a:endParaRPr lang="en-CA" sz="4400" dirty="0"/>
              </a:p>
              <a:p>
                <a:pPr/>
                <a14:m>
                  <m:oMathPara xmlns:m="http://schemas.openxmlformats.org/officeDocument/2006/math">
                    <m:oMathParaPr>
                      <m:jc m:val="centerGroup"/>
                    </m:oMathParaPr>
                    <m:oMath xmlns:m="http://schemas.openxmlformats.org/officeDocument/2006/math">
                      <m:r>
                        <a:rPr lang="en-US" sz="4400" b="0" i="1" smtClean="0">
                          <a:solidFill>
                            <a:srgbClr val="FF0000"/>
                          </a:solidFill>
                          <a:latin typeface="Cambria Math" panose="02040503050406030204" pitchFamily="18" charset="0"/>
                        </a:rPr>
                        <m:t> </m:t>
                      </m:r>
                      <m:acc>
                        <m:accPr>
                          <m:chr m:val="̃"/>
                          <m:ctrlPr>
                            <a:rPr lang="en-US" sz="4400" i="1">
                              <a:solidFill>
                                <a:srgbClr val="FF0000"/>
                              </a:solidFill>
                              <a:latin typeface="Cambria Math" panose="02040503050406030204" pitchFamily="18" charset="0"/>
                            </a:rPr>
                          </m:ctrlPr>
                        </m:accPr>
                        <m:e>
                          <m:r>
                            <a:rPr lang="en-US" sz="4400" b="0" i="1" smtClean="0">
                              <a:solidFill>
                                <a:srgbClr val="FF0000"/>
                              </a:solidFill>
                              <a:latin typeface="Cambria Math" panose="02040503050406030204" pitchFamily="18" charset="0"/>
                            </a:rPr>
                            <m:t>𝑥</m:t>
                          </m:r>
                        </m:e>
                      </m:acc>
                      <m:r>
                        <a:rPr lang="en-US" sz="4400" i="1">
                          <a:latin typeface="Cambria Math" panose="02040503050406030204" pitchFamily="18" charset="0"/>
                        </a:rPr>
                        <m:t>=</m:t>
                      </m:r>
                      <m:r>
                        <a:rPr lang="en-US" sz="4400" i="1">
                          <a:latin typeface="Cambria Math" panose="02040503050406030204" pitchFamily="18" charset="0"/>
                        </a:rPr>
                        <m:t>𝛾</m:t>
                      </m:r>
                      <m:d>
                        <m:dPr>
                          <m:ctrlPr>
                            <a:rPr lang="en-US" sz="4400" i="1">
                              <a:latin typeface="Cambria Math" panose="02040503050406030204" pitchFamily="18" charset="0"/>
                            </a:rPr>
                          </m:ctrlPr>
                        </m:dPr>
                        <m:e>
                          <m:r>
                            <a:rPr lang="en-US" sz="4400" i="1">
                              <a:latin typeface="Cambria Math" panose="02040503050406030204" pitchFamily="18" charset="0"/>
                            </a:rPr>
                            <m:t>−</m:t>
                          </m:r>
                          <m:r>
                            <a:rPr lang="en-US" sz="4400" i="1">
                              <a:solidFill>
                                <a:srgbClr val="7030A0"/>
                              </a:solidFill>
                              <a:latin typeface="Cambria Math" panose="02040503050406030204" pitchFamily="18" charset="0"/>
                            </a:rPr>
                            <m:t>𝛽</m:t>
                          </m:r>
                          <m:r>
                            <a:rPr lang="en-US" sz="4400" i="1">
                              <a:latin typeface="Cambria Math" panose="02040503050406030204" pitchFamily="18" charset="0"/>
                            </a:rPr>
                            <m:t>𝑐</m:t>
                          </m:r>
                          <m:r>
                            <a:rPr lang="en-US" sz="4400" i="1">
                              <a:solidFill>
                                <a:srgbClr val="0070C0"/>
                              </a:solidFill>
                              <a:latin typeface="Cambria Math" panose="02040503050406030204" pitchFamily="18" charset="0"/>
                            </a:rPr>
                            <m:t>𝑡</m:t>
                          </m:r>
                          <m:r>
                            <a:rPr lang="en-US" sz="4400" b="0" i="1" smtClean="0">
                              <a:latin typeface="Cambria Math" panose="02040503050406030204" pitchFamily="18" charset="0"/>
                            </a:rPr>
                            <m:t>+   </m:t>
                          </m:r>
                          <m:r>
                            <a:rPr lang="en-US" sz="4400" i="1">
                              <a:solidFill>
                                <a:srgbClr val="0070C0"/>
                              </a:solidFill>
                              <a:latin typeface="Cambria Math" panose="02040503050406030204" pitchFamily="18" charset="0"/>
                            </a:rPr>
                            <m:t>𝑥</m:t>
                          </m:r>
                        </m:e>
                      </m:d>
                    </m:oMath>
                  </m:oMathPara>
                </a14:m>
                <a:endParaRPr lang="en-CA" sz="4400" dirty="0"/>
              </a:p>
            </p:txBody>
          </p:sp>
        </mc:Choice>
        <mc:Fallback xmlns="">
          <p:sp>
            <p:nvSpPr>
              <p:cNvPr id="16" name="TextBox 15">
                <a:extLst>
                  <a:ext uri="{FF2B5EF4-FFF2-40B4-BE49-F238E27FC236}">
                    <a16:creationId xmlns:a16="http://schemas.microsoft.com/office/drawing/2014/main" id="{4FFC0190-67FF-4149-BD3F-F5EA3954C784}"/>
                  </a:ext>
                </a:extLst>
              </p:cNvPr>
              <p:cNvSpPr txBox="1">
                <a:spLocks noRot="1" noChangeAspect="1" noMove="1" noResize="1" noEditPoints="1" noAdjustHandles="1" noChangeArrowheads="1" noChangeShapeType="1" noTextEdit="1"/>
              </p:cNvSpPr>
              <p:nvPr/>
            </p:nvSpPr>
            <p:spPr>
              <a:xfrm>
                <a:off x="323611" y="195471"/>
                <a:ext cx="4778477" cy="2000548"/>
              </a:xfrm>
              <a:prstGeom prst="rect">
                <a:avLst/>
              </a:prstGeom>
              <a:blipFill>
                <a:blip r:embed="rId4"/>
                <a:stretch>
                  <a:fillRect l="-380" t="-3593" r="-506"/>
                </a:stretch>
              </a:blipFill>
              <a:ln w="38100">
                <a:solidFill>
                  <a:schemeClr val="tx1"/>
                </a:solid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graphicFrame>
            <p:nvGraphicFramePr>
              <p:cNvPr id="19" name="Table 19">
                <a:extLst>
                  <a:ext uri="{FF2B5EF4-FFF2-40B4-BE49-F238E27FC236}">
                    <a16:creationId xmlns:a16="http://schemas.microsoft.com/office/drawing/2014/main" id="{28352D1F-8B39-4CB5-BF8C-F32FD2F03937}"/>
                  </a:ext>
                </a:extLst>
              </p:cNvPr>
              <p:cNvGraphicFramePr>
                <a:graphicFrameLocks noGrp="1"/>
              </p:cNvGraphicFramePr>
              <p:nvPr>
                <p:extLst>
                  <p:ext uri="{D42A27DB-BD31-4B8C-83A1-F6EECF244321}">
                    <p14:modId xmlns:p14="http://schemas.microsoft.com/office/powerpoint/2010/main" val="90634498"/>
                  </p:ext>
                </p:extLst>
              </p:nvPr>
            </p:nvGraphicFramePr>
            <p:xfrm>
              <a:off x="-1" y="2946032"/>
              <a:ext cx="5751444" cy="2911158"/>
            </p:xfrm>
            <a:graphic>
              <a:graphicData uri="http://schemas.openxmlformats.org/drawingml/2006/table">
                <a:tbl>
                  <a:tblPr firstRow="1" bandRow="1">
                    <a:tableStyleId>{2D5ABB26-0587-4C30-8999-92F81FD0307C}</a:tableStyleId>
                  </a:tblPr>
                  <a:tblGrid>
                    <a:gridCol w="2875722">
                      <a:extLst>
                        <a:ext uri="{9D8B030D-6E8A-4147-A177-3AD203B41FA5}">
                          <a16:colId xmlns:a16="http://schemas.microsoft.com/office/drawing/2014/main" val="380936872"/>
                        </a:ext>
                      </a:extLst>
                    </a:gridCol>
                    <a:gridCol w="2875722">
                      <a:extLst>
                        <a:ext uri="{9D8B030D-6E8A-4147-A177-3AD203B41FA5}">
                          <a16:colId xmlns:a16="http://schemas.microsoft.com/office/drawing/2014/main" val="1149852514"/>
                        </a:ext>
                      </a:extLst>
                    </a:gridCol>
                  </a:tblGrid>
                  <a:tr h="370840">
                    <a:tc>
                      <a:txBody>
                        <a:bodyPr/>
                        <a:lstStyle/>
                        <a:p>
                          <a:pPr/>
                          <a14:m>
                            <m:oMathPara xmlns:m="http://schemas.openxmlformats.org/officeDocument/2006/math">
                              <m:oMathParaPr>
                                <m:jc m:val="centerGroup"/>
                              </m:oMathParaPr>
                              <m:oMath xmlns:m="http://schemas.openxmlformats.org/officeDocument/2006/math">
                                <m:f>
                                  <m:fPr>
                                    <m:ctrlPr>
                                      <a:rPr lang="en-US" sz="4000" i="1" smtClean="0">
                                        <a:latin typeface="Cambria Math" panose="02040503050406030204" pitchFamily="18" charset="0"/>
                                      </a:rPr>
                                    </m:ctrlPr>
                                  </m:fPr>
                                  <m:num>
                                    <m:r>
                                      <a:rPr lang="en-US" sz="4000" i="1">
                                        <a:latin typeface="Cambria Math" panose="02040503050406030204" pitchFamily="18" charset="0"/>
                                      </a:rPr>
                                      <m:t>𝜕</m:t>
                                    </m:r>
                                    <m:r>
                                      <a:rPr lang="en-US" sz="4000" b="0" i="1" smtClean="0">
                                        <a:latin typeface="Cambria Math" panose="02040503050406030204" pitchFamily="18" charset="0"/>
                                      </a:rPr>
                                      <m:t> </m:t>
                                    </m:r>
                                    <m:r>
                                      <a:rPr lang="en-US" sz="4000" b="0" i="1" smtClean="0">
                                        <a:latin typeface="Cambria Math" panose="02040503050406030204" pitchFamily="18" charset="0"/>
                                      </a:rPr>
                                      <m:t>𝑐</m:t>
                                    </m:r>
                                    <m:acc>
                                      <m:accPr>
                                        <m:chr m:val="̃"/>
                                        <m:ctrlPr>
                                          <a:rPr lang="en-US" sz="4000" i="1">
                                            <a:solidFill>
                                              <a:srgbClr val="FF0000"/>
                                            </a:solidFill>
                                            <a:latin typeface="Cambria Math" panose="02040503050406030204" pitchFamily="18" charset="0"/>
                                          </a:rPr>
                                        </m:ctrlPr>
                                      </m:accPr>
                                      <m:e>
                                        <m:r>
                                          <a:rPr lang="en-US" sz="4000" b="0" i="1" smtClean="0">
                                            <a:solidFill>
                                              <a:srgbClr val="FF0000"/>
                                            </a:solidFill>
                                            <a:latin typeface="Cambria Math" panose="02040503050406030204" pitchFamily="18" charset="0"/>
                                          </a:rPr>
                                          <m:t>𝑡</m:t>
                                        </m:r>
                                      </m:e>
                                    </m:acc>
                                  </m:num>
                                  <m:den>
                                    <m:r>
                                      <a:rPr lang="en-US" sz="4000" i="1">
                                        <a:latin typeface="Cambria Math" panose="02040503050406030204" pitchFamily="18" charset="0"/>
                                      </a:rPr>
                                      <m:t>𝜕</m:t>
                                    </m:r>
                                    <m:r>
                                      <a:rPr lang="en-US" sz="4000" b="0" i="1" smtClean="0">
                                        <a:latin typeface="Cambria Math" panose="02040503050406030204" pitchFamily="18" charset="0"/>
                                      </a:rPr>
                                      <m:t> </m:t>
                                    </m:r>
                                    <m:r>
                                      <a:rPr lang="en-US" sz="4000" b="0" i="1" smtClean="0">
                                        <a:latin typeface="Cambria Math" panose="02040503050406030204" pitchFamily="18" charset="0"/>
                                      </a:rPr>
                                      <m:t>𝑐𝑡</m:t>
                                    </m:r>
                                  </m:den>
                                </m:f>
                                <m:r>
                                  <a:rPr lang="en-US" sz="4000" b="0" i="1" smtClean="0">
                                    <a:solidFill>
                                      <a:schemeClr val="tx1"/>
                                    </a:solidFill>
                                    <a:latin typeface="Cambria Math" panose="02040503050406030204" pitchFamily="18" charset="0"/>
                                  </a:rPr>
                                  <m:t>=</m:t>
                                </m:r>
                                <m:r>
                                  <a:rPr lang="en-US" sz="4000" b="0" i="1" smtClean="0">
                                    <a:latin typeface="Cambria Math" panose="02040503050406030204" pitchFamily="18" charset="0"/>
                                  </a:rPr>
                                  <m:t>𝛾</m:t>
                                </m:r>
                              </m:oMath>
                            </m:oMathPara>
                          </a14:m>
                          <a:endParaRPr lang="en-CA" sz="4000" dirty="0"/>
                        </a:p>
                      </a:txBody>
                      <a:tcPr/>
                    </a:tc>
                    <a:tc>
                      <a:txBody>
                        <a:bodyPr/>
                        <a:lstStyle/>
                        <a:p>
                          <a:pPr/>
                          <a14:m>
                            <m:oMathPara xmlns:m="http://schemas.openxmlformats.org/officeDocument/2006/math">
                              <m:oMathParaPr>
                                <m:jc m:val="centerGroup"/>
                              </m:oMathParaPr>
                              <m:oMath xmlns:m="http://schemas.openxmlformats.org/officeDocument/2006/math">
                                <m:f>
                                  <m:fPr>
                                    <m:ctrlPr>
                                      <a:rPr lang="en-US" sz="4000" i="1" smtClean="0">
                                        <a:latin typeface="Cambria Math" panose="02040503050406030204" pitchFamily="18" charset="0"/>
                                      </a:rPr>
                                    </m:ctrlPr>
                                  </m:fPr>
                                  <m:num>
                                    <m:r>
                                      <a:rPr lang="en-US" sz="4000" i="1">
                                        <a:latin typeface="Cambria Math" panose="02040503050406030204" pitchFamily="18" charset="0"/>
                                      </a:rPr>
                                      <m:t>𝜕</m:t>
                                    </m:r>
                                    <m:r>
                                      <a:rPr lang="en-US" sz="4000" b="0" i="1" smtClean="0">
                                        <a:latin typeface="Cambria Math" panose="02040503050406030204" pitchFamily="18" charset="0"/>
                                      </a:rPr>
                                      <m:t> </m:t>
                                    </m:r>
                                    <m:r>
                                      <a:rPr lang="en-US" sz="4000" b="0" i="1" smtClean="0">
                                        <a:latin typeface="Cambria Math" panose="02040503050406030204" pitchFamily="18" charset="0"/>
                                      </a:rPr>
                                      <m:t>𝑐</m:t>
                                    </m:r>
                                    <m:acc>
                                      <m:accPr>
                                        <m:chr m:val="̃"/>
                                        <m:ctrlPr>
                                          <a:rPr lang="en-US" sz="4000" i="1">
                                            <a:solidFill>
                                              <a:srgbClr val="FF0000"/>
                                            </a:solidFill>
                                            <a:latin typeface="Cambria Math" panose="02040503050406030204" pitchFamily="18" charset="0"/>
                                          </a:rPr>
                                        </m:ctrlPr>
                                      </m:accPr>
                                      <m:e>
                                        <m:r>
                                          <a:rPr lang="en-US" sz="4000" b="0" i="1" smtClean="0">
                                            <a:solidFill>
                                              <a:srgbClr val="FF0000"/>
                                            </a:solidFill>
                                            <a:latin typeface="Cambria Math" panose="02040503050406030204" pitchFamily="18" charset="0"/>
                                          </a:rPr>
                                          <m:t>𝑡</m:t>
                                        </m:r>
                                      </m:e>
                                    </m:acc>
                                  </m:num>
                                  <m:den>
                                    <m:r>
                                      <a:rPr lang="en-US" sz="4000" i="1">
                                        <a:latin typeface="Cambria Math" panose="02040503050406030204" pitchFamily="18" charset="0"/>
                                      </a:rPr>
                                      <m:t>𝜕</m:t>
                                    </m:r>
                                    <m:r>
                                      <a:rPr lang="en-US" sz="4000" b="0" i="1" smtClean="0">
                                        <a:solidFill>
                                          <a:srgbClr val="0070C0"/>
                                        </a:solidFill>
                                        <a:latin typeface="Cambria Math" panose="02040503050406030204" pitchFamily="18" charset="0"/>
                                      </a:rPr>
                                      <m:t>𝑥</m:t>
                                    </m:r>
                                  </m:den>
                                </m:f>
                                <m:r>
                                  <a:rPr lang="en-US" sz="4000" b="0" i="1" smtClean="0">
                                    <a:solidFill>
                                      <a:schemeClr val="tx1"/>
                                    </a:solidFill>
                                    <a:latin typeface="Cambria Math" panose="02040503050406030204" pitchFamily="18" charset="0"/>
                                  </a:rPr>
                                  <m:t>=−</m:t>
                                </m:r>
                                <m:r>
                                  <a:rPr lang="en-US" sz="4000" b="0" i="1" smtClean="0">
                                    <a:latin typeface="Cambria Math" panose="02040503050406030204" pitchFamily="18" charset="0"/>
                                  </a:rPr>
                                  <m:t>𝛾</m:t>
                                </m:r>
                                <m:r>
                                  <a:rPr lang="en-US" sz="4000" i="1" smtClean="0">
                                    <a:solidFill>
                                      <a:srgbClr val="7030A0"/>
                                    </a:solidFill>
                                    <a:latin typeface="Cambria Math" panose="02040503050406030204" pitchFamily="18" charset="0"/>
                                  </a:rPr>
                                  <m:t>𝛽</m:t>
                                </m:r>
                              </m:oMath>
                            </m:oMathPara>
                          </a14:m>
                          <a:endParaRPr lang="en-CA" sz="4000" dirty="0"/>
                        </a:p>
                      </a:txBody>
                      <a:tcPr/>
                    </a:tc>
                    <a:extLst>
                      <a:ext uri="{0D108BD9-81ED-4DB2-BD59-A6C34878D82A}">
                        <a16:rowId xmlns:a16="http://schemas.microsoft.com/office/drawing/2014/main" val="3270598726"/>
                      </a:ext>
                    </a:extLst>
                  </a:tr>
                  <a:tr h="370840">
                    <a:tc>
                      <a:txBody>
                        <a:bodyPr/>
                        <a:lstStyle/>
                        <a:p>
                          <a:endParaRPr lang="en-CA" sz="1200" dirty="0"/>
                        </a:p>
                      </a:txBody>
                      <a:tcPr/>
                    </a:tc>
                    <a:tc>
                      <a:txBody>
                        <a:bodyPr/>
                        <a:lstStyle/>
                        <a:p>
                          <a:endParaRPr lang="en-CA" sz="1200" dirty="0"/>
                        </a:p>
                      </a:txBody>
                      <a:tcPr/>
                    </a:tc>
                    <a:extLst>
                      <a:ext uri="{0D108BD9-81ED-4DB2-BD59-A6C34878D82A}">
                        <a16:rowId xmlns:a16="http://schemas.microsoft.com/office/drawing/2014/main" val="233940257"/>
                      </a:ext>
                    </a:extLst>
                  </a:tr>
                  <a:tr h="370840">
                    <a:tc>
                      <a:txBody>
                        <a:bodyPr/>
                        <a:lstStyle/>
                        <a:p>
                          <a:pPr/>
                          <a14:m>
                            <m:oMathPara xmlns:m="http://schemas.openxmlformats.org/officeDocument/2006/math">
                              <m:oMathParaPr>
                                <m:jc m:val="centerGroup"/>
                              </m:oMathParaPr>
                              <m:oMath xmlns:m="http://schemas.openxmlformats.org/officeDocument/2006/math">
                                <m:f>
                                  <m:fPr>
                                    <m:ctrlPr>
                                      <a:rPr lang="en-US" sz="4000" i="1" smtClean="0">
                                        <a:latin typeface="Cambria Math" panose="02040503050406030204" pitchFamily="18" charset="0"/>
                                      </a:rPr>
                                    </m:ctrlPr>
                                  </m:fPr>
                                  <m:num>
                                    <m:r>
                                      <a:rPr lang="en-US" sz="4000" i="1">
                                        <a:latin typeface="Cambria Math" panose="02040503050406030204" pitchFamily="18" charset="0"/>
                                      </a:rPr>
                                      <m:t>𝜕</m:t>
                                    </m:r>
                                    <m:acc>
                                      <m:accPr>
                                        <m:chr m:val="̃"/>
                                        <m:ctrlPr>
                                          <a:rPr lang="en-US" sz="4000" i="1">
                                            <a:solidFill>
                                              <a:srgbClr val="FF0000"/>
                                            </a:solidFill>
                                            <a:latin typeface="Cambria Math" panose="02040503050406030204" pitchFamily="18" charset="0"/>
                                          </a:rPr>
                                        </m:ctrlPr>
                                      </m:accPr>
                                      <m:e>
                                        <m:r>
                                          <a:rPr lang="en-US" sz="4000" b="0" i="1" smtClean="0">
                                            <a:solidFill>
                                              <a:srgbClr val="FF0000"/>
                                            </a:solidFill>
                                            <a:latin typeface="Cambria Math" panose="02040503050406030204" pitchFamily="18" charset="0"/>
                                          </a:rPr>
                                          <m:t>𝑥</m:t>
                                        </m:r>
                                      </m:e>
                                    </m:acc>
                                  </m:num>
                                  <m:den>
                                    <m:r>
                                      <a:rPr lang="en-US" sz="4000" i="1">
                                        <a:latin typeface="Cambria Math" panose="02040503050406030204" pitchFamily="18" charset="0"/>
                                      </a:rPr>
                                      <m:t>𝜕</m:t>
                                    </m:r>
                                    <m:r>
                                      <a:rPr lang="en-US" sz="4000" b="0" i="1" smtClean="0">
                                        <a:latin typeface="Cambria Math" panose="02040503050406030204" pitchFamily="18" charset="0"/>
                                      </a:rPr>
                                      <m:t> </m:t>
                                    </m:r>
                                    <m:r>
                                      <a:rPr lang="en-US" sz="4000" b="0" i="1" smtClean="0">
                                        <a:latin typeface="Cambria Math" panose="02040503050406030204" pitchFamily="18" charset="0"/>
                                      </a:rPr>
                                      <m:t>𝑐𝑡</m:t>
                                    </m:r>
                                  </m:den>
                                </m:f>
                                <m:r>
                                  <a:rPr lang="en-US" sz="4000" b="0" i="1" smtClean="0">
                                    <a:solidFill>
                                      <a:schemeClr val="tx1"/>
                                    </a:solidFill>
                                    <a:latin typeface="Cambria Math" panose="02040503050406030204" pitchFamily="18" charset="0"/>
                                  </a:rPr>
                                  <m:t>=−</m:t>
                                </m:r>
                                <m:r>
                                  <a:rPr lang="en-US" sz="4000" b="0" i="1" smtClean="0">
                                    <a:latin typeface="Cambria Math" panose="02040503050406030204" pitchFamily="18" charset="0"/>
                                  </a:rPr>
                                  <m:t>𝛾</m:t>
                                </m:r>
                                <m:r>
                                  <a:rPr lang="en-US" sz="4000" i="1" smtClean="0">
                                    <a:solidFill>
                                      <a:srgbClr val="7030A0"/>
                                    </a:solidFill>
                                    <a:latin typeface="Cambria Math" panose="02040503050406030204" pitchFamily="18" charset="0"/>
                                  </a:rPr>
                                  <m:t>𝛽</m:t>
                                </m:r>
                              </m:oMath>
                            </m:oMathPara>
                          </a14:m>
                          <a:endParaRPr lang="en-CA" sz="4000" dirty="0"/>
                        </a:p>
                      </a:txBody>
                      <a:tcPr/>
                    </a:tc>
                    <a:tc>
                      <a:txBody>
                        <a:bodyPr/>
                        <a:lstStyle/>
                        <a:p>
                          <a:pPr/>
                          <a14:m>
                            <m:oMathPara xmlns:m="http://schemas.openxmlformats.org/officeDocument/2006/math">
                              <m:oMathParaPr>
                                <m:jc m:val="centerGroup"/>
                              </m:oMathParaPr>
                              <m:oMath xmlns:m="http://schemas.openxmlformats.org/officeDocument/2006/math">
                                <m:f>
                                  <m:fPr>
                                    <m:ctrlPr>
                                      <a:rPr lang="en-US" sz="4000" i="1" smtClean="0">
                                        <a:latin typeface="Cambria Math" panose="02040503050406030204" pitchFamily="18" charset="0"/>
                                      </a:rPr>
                                    </m:ctrlPr>
                                  </m:fPr>
                                  <m:num>
                                    <m:r>
                                      <a:rPr lang="en-US" sz="4000" i="1">
                                        <a:latin typeface="Cambria Math" panose="02040503050406030204" pitchFamily="18" charset="0"/>
                                      </a:rPr>
                                      <m:t>𝜕</m:t>
                                    </m:r>
                                    <m:acc>
                                      <m:accPr>
                                        <m:chr m:val="̃"/>
                                        <m:ctrlPr>
                                          <a:rPr lang="en-US" sz="4000" i="1">
                                            <a:solidFill>
                                              <a:srgbClr val="FF0000"/>
                                            </a:solidFill>
                                            <a:latin typeface="Cambria Math" panose="02040503050406030204" pitchFamily="18" charset="0"/>
                                          </a:rPr>
                                        </m:ctrlPr>
                                      </m:accPr>
                                      <m:e>
                                        <m:r>
                                          <a:rPr lang="en-US" sz="4000" b="0" i="1" smtClean="0">
                                            <a:solidFill>
                                              <a:srgbClr val="FF0000"/>
                                            </a:solidFill>
                                            <a:latin typeface="Cambria Math" panose="02040503050406030204" pitchFamily="18" charset="0"/>
                                          </a:rPr>
                                          <m:t>𝑥</m:t>
                                        </m:r>
                                      </m:e>
                                    </m:acc>
                                  </m:num>
                                  <m:den>
                                    <m:r>
                                      <a:rPr lang="en-US" sz="4000" i="1">
                                        <a:latin typeface="Cambria Math" panose="02040503050406030204" pitchFamily="18" charset="0"/>
                                      </a:rPr>
                                      <m:t>𝜕</m:t>
                                    </m:r>
                                    <m:r>
                                      <a:rPr lang="en-US" sz="4000" b="0" i="1" smtClean="0">
                                        <a:solidFill>
                                          <a:srgbClr val="0070C0"/>
                                        </a:solidFill>
                                        <a:latin typeface="Cambria Math" panose="02040503050406030204" pitchFamily="18" charset="0"/>
                                      </a:rPr>
                                      <m:t>𝑥</m:t>
                                    </m:r>
                                  </m:den>
                                </m:f>
                                <m:r>
                                  <a:rPr lang="en-US" sz="4000" b="0" i="1" smtClean="0">
                                    <a:solidFill>
                                      <a:schemeClr val="tx1"/>
                                    </a:solidFill>
                                    <a:latin typeface="Cambria Math" panose="02040503050406030204" pitchFamily="18" charset="0"/>
                                  </a:rPr>
                                  <m:t>=</m:t>
                                </m:r>
                                <m:r>
                                  <a:rPr lang="en-US" sz="4000" b="0" i="1" smtClean="0">
                                    <a:latin typeface="Cambria Math" panose="02040503050406030204" pitchFamily="18" charset="0"/>
                                  </a:rPr>
                                  <m:t>𝛾</m:t>
                                </m:r>
                              </m:oMath>
                            </m:oMathPara>
                          </a14:m>
                          <a:endParaRPr lang="en-CA" sz="4000" dirty="0"/>
                        </a:p>
                      </a:txBody>
                      <a:tcPr/>
                    </a:tc>
                    <a:extLst>
                      <a:ext uri="{0D108BD9-81ED-4DB2-BD59-A6C34878D82A}">
                        <a16:rowId xmlns:a16="http://schemas.microsoft.com/office/drawing/2014/main" val="674163909"/>
                      </a:ext>
                    </a:extLst>
                  </a:tr>
                </a:tbl>
              </a:graphicData>
            </a:graphic>
          </p:graphicFrame>
        </mc:Choice>
        <mc:Fallback xmlns="">
          <p:graphicFrame>
            <p:nvGraphicFramePr>
              <p:cNvPr id="19" name="Table 19">
                <a:extLst>
                  <a:ext uri="{FF2B5EF4-FFF2-40B4-BE49-F238E27FC236}">
                    <a16:creationId xmlns:a16="http://schemas.microsoft.com/office/drawing/2014/main" id="{28352D1F-8B39-4CB5-BF8C-F32FD2F03937}"/>
                  </a:ext>
                </a:extLst>
              </p:cNvPr>
              <p:cNvGraphicFramePr>
                <a:graphicFrameLocks noGrp="1"/>
              </p:cNvGraphicFramePr>
              <p:nvPr>
                <p:extLst>
                  <p:ext uri="{D42A27DB-BD31-4B8C-83A1-F6EECF244321}">
                    <p14:modId xmlns:p14="http://schemas.microsoft.com/office/powerpoint/2010/main" val="90634498"/>
                  </p:ext>
                </p:extLst>
              </p:nvPr>
            </p:nvGraphicFramePr>
            <p:xfrm>
              <a:off x="-1" y="2946032"/>
              <a:ext cx="5751444" cy="2911158"/>
            </p:xfrm>
            <a:graphic>
              <a:graphicData uri="http://schemas.openxmlformats.org/drawingml/2006/table">
                <a:tbl>
                  <a:tblPr firstRow="1" bandRow="1">
                    <a:tableStyleId>{2D5ABB26-0587-4C30-8999-92F81FD0307C}</a:tableStyleId>
                  </a:tblPr>
                  <a:tblGrid>
                    <a:gridCol w="2875722">
                      <a:extLst>
                        <a:ext uri="{9D8B030D-6E8A-4147-A177-3AD203B41FA5}">
                          <a16:colId xmlns:a16="http://schemas.microsoft.com/office/drawing/2014/main" val="380936872"/>
                        </a:ext>
                      </a:extLst>
                    </a:gridCol>
                    <a:gridCol w="2875722">
                      <a:extLst>
                        <a:ext uri="{9D8B030D-6E8A-4147-A177-3AD203B41FA5}">
                          <a16:colId xmlns:a16="http://schemas.microsoft.com/office/drawing/2014/main" val="1149852514"/>
                        </a:ext>
                      </a:extLst>
                    </a:gridCol>
                  </a:tblGrid>
                  <a:tr h="1289495">
                    <a:tc>
                      <a:txBody>
                        <a:bodyPr/>
                        <a:lstStyle/>
                        <a:p>
                          <a:endParaRPr lang="en-US"/>
                        </a:p>
                      </a:txBody>
                      <a:tcPr>
                        <a:blipFill>
                          <a:blip r:embed="rId5"/>
                          <a:stretch>
                            <a:fillRect l="211" r="-99789" b="-125472"/>
                          </a:stretch>
                        </a:blipFill>
                      </a:tcPr>
                    </a:tc>
                    <a:tc>
                      <a:txBody>
                        <a:bodyPr/>
                        <a:lstStyle/>
                        <a:p>
                          <a:endParaRPr lang="en-US"/>
                        </a:p>
                      </a:txBody>
                      <a:tcPr>
                        <a:blipFill>
                          <a:blip r:embed="rId5"/>
                          <a:stretch>
                            <a:fillRect l="-100000" b="-125472"/>
                          </a:stretch>
                        </a:blipFill>
                      </a:tcPr>
                    </a:tc>
                    <a:extLst>
                      <a:ext uri="{0D108BD9-81ED-4DB2-BD59-A6C34878D82A}">
                        <a16:rowId xmlns:a16="http://schemas.microsoft.com/office/drawing/2014/main" val="3270598726"/>
                      </a:ext>
                    </a:extLst>
                  </a:tr>
                  <a:tr h="370840">
                    <a:tc>
                      <a:txBody>
                        <a:bodyPr/>
                        <a:lstStyle/>
                        <a:p>
                          <a:endParaRPr lang="en-CA" sz="1200" dirty="0"/>
                        </a:p>
                      </a:txBody>
                      <a:tcPr/>
                    </a:tc>
                    <a:tc>
                      <a:txBody>
                        <a:bodyPr/>
                        <a:lstStyle/>
                        <a:p>
                          <a:endParaRPr lang="en-CA" sz="1200" dirty="0"/>
                        </a:p>
                      </a:txBody>
                      <a:tcPr/>
                    </a:tc>
                    <a:extLst>
                      <a:ext uri="{0D108BD9-81ED-4DB2-BD59-A6C34878D82A}">
                        <a16:rowId xmlns:a16="http://schemas.microsoft.com/office/drawing/2014/main" val="233940257"/>
                      </a:ext>
                    </a:extLst>
                  </a:tr>
                  <a:tr h="1250823">
                    <a:tc>
                      <a:txBody>
                        <a:bodyPr/>
                        <a:lstStyle/>
                        <a:p>
                          <a:endParaRPr lang="en-US"/>
                        </a:p>
                      </a:txBody>
                      <a:tcPr>
                        <a:blipFill>
                          <a:blip r:embed="rId5"/>
                          <a:stretch>
                            <a:fillRect l="211" t="-133171" r="-99789"/>
                          </a:stretch>
                        </a:blipFill>
                      </a:tcPr>
                    </a:tc>
                    <a:tc>
                      <a:txBody>
                        <a:bodyPr/>
                        <a:lstStyle/>
                        <a:p>
                          <a:endParaRPr lang="en-US"/>
                        </a:p>
                      </a:txBody>
                      <a:tcPr>
                        <a:blipFill>
                          <a:blip r:embed="rId5"/>
                          <a:stretch>
                            <a:fillRect l="-100000" t="-133171"/>
                          </a:stretch>
                        </a:blipFill>
                      </a:tcPr>
                    </a:tc>
                    <a:extLst>
                      <a:ext uri="{0D108BD9-81ED-4DB2-BD59-A6C34878D82A}">
                        <a16:rowId xmlns:a16="http://schemas.microsoft.com/office/drawing/2014/main" val="674163909"/>
                      </a:ext>
                    </a:extLst>
                  </a:tr>
                </a:tbl>
              </a:graphicData>
            </a:graphic>
          </p:graphicFrame>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94F184E8-480E-4075-AA11-03BA9BB509B6}"/>
                  </a:ext>
                </a:extLst>
              </p:cNvPr>
              <p:cNvSpPr txBox="1"/>
              <p:nvPr/>
            </p:nvSpPr>
            <p:spPr>
              <a:xfrm>
                <a:off x="6063422" y="4459566"/>
                <a:ext cx="2391465" cy="1263359"/>
              </a:xfrm>
              <a:prstGeom prst="rect">
                <a:avLst/>
              </a:prstGeom>
              <a:noFill/>
            </p:spPr>
            <p:txBody>
              <a:bodyPr wrap="square">
                <a:spAutoFit/>
              </a:bodyPr>
              <a:lstStyle/>
              <a:p>
                <a14:m>
                  <m:oMath xmlns:m="http://schemas.openxmlformats.org/officeDocument/2006/math">
                    <m:d>
                      <m:dPr>
                        <m:begChr m:val="["/>
                        <m:endChr m:val="]"/>
                        <m:ctrlPr>
                          <a:rPr lang="en-US" sz="4000" i="1" smtClean="0">
                            <a:latin typeface="Cambria Math" panose="02040503050406030204" pitchFamily="18" charset="0"/>
                          </a:rPr>
                        </m:ctrlPr>
                      </m:dPr>
                      <m:e>
                        <m:m>
                          <m:mPr>
                            <m:mcs>
                              <m:mc>
                                <m:mcPr>
                                  <m:count m:val="2"/>
                                  <m:mcJc m:val="center"/>
                                </m:mcPr>
                              </m:mc>
                            </m:mcs>
                            <m:ctrlPr>
                              <a:rPr lang="en-US" sz="4000" i="1">
                                <a:latin typeface="Cambria Math" panose="02040503050406030204" pitchFamily="18" charset="0"/>
                              </a:rPr>
                            </m:ctrlPr>
                          </m:mPr>
                          <m:mr>
                            <m:e>
                              <m:r>
                                <a:rPr lang="en-US" sz="4000" i="1">
                                  <a:latin typeface="Cambria Math" panose="02040503050406030204" pitchFamily="18" charset="0"/>
                                </a:rPr>
                                <m:t>𝛾</m:t>
                              </m:r>
                            </m:e>
                            <m:e>
                              <m:r>
                                <a:rPr lang="en-US" sz="4000" i="1">
                                  <a:latin typeface="Cambria Math" panose="02040503050406030204" pitchFamily="18" charset="0"/>
                                </a:rPr>
                                <m:t>𝛾</m:t>
                              </m:r>
                              <m:r>
                                <a:rPr lang="en-US" sz="4000" i="1" smtClean="0">
                                  <a:solidFill>
                                    <a:srgbClr val="7030A0"/>
                                  </a:solidFill>
                                  <a:latin typeface="Cambria Math" panose="02040503050406030204" pitchFamily="18" charset="0"/>
                                </a:rPr>
                                <m:t>𝛽</m:t>
                              </m:r>
                            </m:e>
                          </m:mr>
                          <m:mr>
                            <m:e>
                              <m:r>
                                <a:rPr lang="en-US" sz="4000" i="1">
                                  <a:latin typeface="Cambria Math" panose="02040503050406030204" pitchFamily="18" charset="0"/>
                                </a:rPr>
                                <m:t>𝛾</m:t>
                              </m:r>
                              <m:r>
                                <a:rPr lang="en-US" sz="4000" i="1" smtClean="0">
                                  <a:solidFill>
                                    <a:srgbClr val="7030A0"/>
                                  </a:solidFill>
                                  <a:latin typeface="Cambria Math" panose="02040503050406030204" pitchFamily="18" charset="0"/>
                                </a:rPr>
                                <m:t>𝛽</m:t>
                              </m:r>
                            </m:e>
                            <m:e>
                              <m:r>
                                <a:rPr lang="en-US" sz="4000" i="1">
                                  <a:latin typeface="Cambria Math" panose="02040503050406030204" pitchFamily="18" charset="0"/>
                                </a:rPr>
                                <m:t>𝛾</m:t>
                              </m:r>
                            </m:e>
                          </m:mr>
                        </m:m>
                      </m:e>
                    </m:d>
                  </m:oMath>
                </a14:m>
                <a:r>
                  <a:rPr lang="en-CA" sz="4000" dirty="0"/>
                  <a:t> </a:t>
                </a:r>
              </a:p>
            </p:txBody>
          </p:sp>
        </mc:Choice>
        <mc:Fallback xmlns="">
          <p:sp>
            <p:nvSpPr>
              <p:cNvPr id="2" name="TextBox 1">
                <a:extLst>
                  <a:ext uri="{FF2B5EF4-FFF2-40B4-BE49-F238E27FC236}">
                    <a16:creationId xmlns:a16="http://schemas.microsoft.com/office/drawing/2014/main" id="{94F184E8-480E-4075-AA11-03BA9BB509B6}"/>
                  </a:ext>
                </a:extLst>
              </p:cNvPr>
              <p:cNvSpPr txBox="1">
                <a:spLocks noRot="1" noChangeAspect="1" noMove="1" noResize="1" noEditPoints="1" noAdjustHandles="1" noChangeArrowheads="1" noChangeShapeType="1" noTextEdit="1"/>
              </p:cNvSpPr>
              <p:nvPr/>
            </p:nvSpPr>
            <p:spPr>
              <a:xfrm>
                <a:off x="6063422" y="4459566"/>
                <a:ext cx="2391465" cy="1263359"/>
              </a:xfrm>
              <a:prstGeom prst="rect">
                <a:avLst/>
              </a:prstGeom>
              <a:blipFill>
                <a:blip r:embed="rId6"/>
                <a:stretch>
                  <a:fillRect/>
                </a:stretch>
              </a:blipFill>
            </p:spPr>
            <p:txBody>
              <a:bodyPr/>
              <a:lstStyle/>
              <a:p>
                <a:r>
                  <a:rPr lang="en-CA">
                    <a:noFill/>
                  </a:rPr>
                  <a:t> </a:t>
                </a:r>
              </a:p>
            </p:txBody>
          </p:sp>
        </mc:Fallback>
      </mc:AlternateContent>
    </p:spTree>
    <p:extLst>
      <p:ext uri="{BB962C8B-B14F-4D97-AF65-F5344CB8AC3E}">
        <p14:creationId xmlns:p14="http://schemas.microsoft.com/office/powerpoint/2010/main" val="14517761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BB55D39-C860-43B6-966E-CE45EB784CCF}"/>
              </a:ext>
            </a:extLst>
          </p:cNvPr>
          <p:cNvSpPr txBox="1"/>
          <p:nvPr/>
        </p:nvSpPr>
        <p:spPr>
          <a:xfrm>
            <a:off x="0" y="0"/>
            <a:ext cx="10018586" cy="830997"/>
          </a:xfrm>
          <a:prstGeom prst="rect">
            <a:avLst/>
          </a:prstGeom>
          <a:noFill/>
        </p:spPr>
        <p:txBody>
          <a:bodyPr wrap="square" rtlCol="0">
            <a:spAutoFit/>
          </a:bodyPr>
          <a:lstStyle/>
          <a:p>
            <a:r>
              <a:rPr lang="en-US" sz="4800" dirty="0">
                <a:solidFill>
                  <a:srgbClr val="C00000"/>
                </a:solidFill>
              </a:rPr>
              <a:t>Chain Rule (single-variable)</a:t>
            </a:r>
          </a:p>
        </p:txBody>
      </p:sp>
      <p:grpSp>
        <p:nvGrpSpPr>
          <p:cNvPr id="46" name="Group 45">
            <a:extLst>
              <a:ext uri="{FF2B5EF4-FFF2-40B4-BE49-F238E27FC236}">
                <a16:creationId xmlns:a16="http://schemas.microsoft.com/office/drawing/2014/main" id="{60F06ECD-1E2B-49D7-A396-87B4C146F0B9}"/>
              </a:ext>
            </a:extLst>
          </p:cNvPr>
          <p:cNvGrpSpPr/>
          <p:nvPr/>
        </p:nvGrpSpPr>
        <p:grpSpPr>
          <a:xfrm>
            <a:off x="385805" y="720102"/>
            <a:ext cx="4301440" cy="2984674"/>
            <a:chOff x="385805" y="720102"/>
            <a:chExt cx="4301440" cy="2984674"/>
          </a:xfrm>
        </p:grpSpPr>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79FA35E1-69E2-45F2-92B5-AC7430C35364}"/>
                    </a:ext>
                  </a:extLst>
                </p:cNvPr>
                <p:cNvSpPr txBox="1"/>
                <p:nvPr/>
              </p:nvSpPr>
              <p:spPr>
                <a:xfrm>
                  <a:off x="668870" y="720102"/>
                  <a:ext cx="2693762" cy="584775"/>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3200" b="0" i="1" dirty="0" smtClean="0">
                            <a:solidFill>
                              <a:srgbClr val="FF0000"/>
                            </a:solidFill>
                            <a:latin typeface="Cambria Math" panose="02040503050406030204" pitchFamily="18" charset="0"/>
                          </a:rPr>
                          <m:t>𝑓</m:t>
                        </m:r>
                        <m:r>
                          <a:rPr lang="en-US" sz="3200" b="0" i="1" dirty="0" smtClean="0">
                            <a:solidFill>
                              <a:schemeClr val="tx1"/>
                            </a:solidFill>
                            <a:latin typeface="Cambria Math" panose="02040503050406030204" pitchFamily="18" charset="0"/>
                          </a:rPr>
                          <m:t>(</m:t>
                        </m:r>
                        <m:r>
                          <a:rPr lang="en-US" sz="3200" i="1" dirty="0">
                            <a:solidFill>
                              <a:srgbClr val="0070C0"/>
                            </a:solidFill>
                            <a:latin typeface="Cambria Math" panose="02040503050406030204" pitchFamily="18" charset="0"/>
                          </a:rPr>
                          <m:t>𝑥</m:t>
                        </m:r>
                        <m:r>
                          <a:rPr lang="en-US" sz="3200" b="0" i="1" dirty="0" smtClean="0">
                            <a:solidFill>
                              <a:schemeClr val="tx1"/>
                            </a:solidFill>
                            <a:latin typeface="Cambria Math" panose="02040503050406030204" pitchFamily="18" charset="0"/>
                          </a:rPr>
                          <m:t>)</m:t>
                        </m:r>
                        <m:r>
                          <a:rPr lang="en-US" sz="3200" b="0" i="1" dirty="0" smtClean="0">
                            <a:latin typeface="Cambria Math" panose="02040503050406030204" pitchFamily="18" charset="0"/>
                          </a:rPr>
                          <m:t>=</m:t>
                        </m:r>
                        <m:func>
                          <m:funcPr>
                            <m:ctrlPr>
                              <a:rPr lang="en-US" sz="3200" i="1" dirty="0">
                                <a:latin typeface="Cambria Math" panose="02040503050406030204" pitchFamily="18" charset="0"/>
                              </a:rPr>
                            </m:ctrlPr>
                          </m:funcPr>
                          <m:fName>
                            <m:r>
                              <m:rPr>
                                <m:sty m:val="p"/>
                              </m:rPr>
                              <a:rPr lang="en-US" sz="3200" dirty="0">
                                <a:latin typeface="Cambria Math" panose="02040503050406030204" pitchFamily="18" charset="0"/>
                              </a:rPr>
                              <m:t>sin</m:t>
                            </m:r>
                          </m:fName>
                          <m:e>
                            <m:d>
                              <m:dPr>
                                <m:ctrlPr>
                                  <a:rPr lang="en-US" sz="3200" i="1" dirty="0">
                                    <a:latin typeface="Cambria Math" panose="02040503050406030204" pitchFamily="18" charset="0"/>
                                  </a:rPr>
                                </m:ctrlPr>
                              </m:dPr>
                              <m:e>
                                <m:r>
                                  <a:rPr lang="en-US" sz="3200" i="1" dirty="0" smtClean="0">
                                    <a:solidFill>
                                      <a:srgbClr val="0070C0"/>
                                    </a:solidFill>
                                    <a:latin typeface="Cambria Math" panose="02040503050406030204" pitchFamily="18" charset="0"/>
                                  </a:rPr>
                                  <m:t>𝑥</m:t>
                                </m:r>
                              </m:e>
                            </m:d>
                          </m:e>
                        </m:func>
                      </m:oMath>
                    </m:oMathPara>
                  </a14:m>
                  <a:endParaRPr lang="en-CA" dirty="0"/>
                </a:p>
              </p:txBody>
            </p:sp>
          </mc:Choice>
          <mc:Fallback xmlns="">
            <p:sp>
              <p:nvSpPr>
                <p:cNvPr id="23" name="TextBox 22">
                  <a:extLst>
                    <a:ext uri="{FF2B5EF4-FFF2-40B4-BE49-F238E27FC236}">
                      <a16:creationId xmlns:a16="http://schemas.microsoft.com/office/drawing/2014/main" id="{79FA35E1-69E2-45F2-92B5-AC7430C35364}"/>
                    </a:ext>
                  </a:extLst>
                </p:cNvPr>
                <p:cNvSpPr txBox="1">
                  <a:spLocks noRot="1" noChangeAspect="1" noMove="1" noResize="1" noEditPoints="1" noAdjustHandles="1" noChangeArrowheads="1" noChangeShapeType="1" noTextEdit="1"/>
                </p:cNvSpPr>
                <p:nvPr/>
              </p:nvSpPr>
              <p:spPr>
                <a:xfrm>
                  <a:off x="668870" y="720102"/>
                  <a:ext cx="2693762" cy="584775"/>
                </a:xfrm>
                <a:prstGeom prst="rect">
                  <a:avLst/>
                </a:prstGeom>
                <a:blipFill>
                  <a:blip r:embed="rId4"/>
                  <a:stretch>
                    <a:fillRect/>
                  </a:stretch>
                </a:blipFill>
              </p:spPr>
              <p:txBody>
                <a:bodyPr/>
                <a:lstStyle/>
                <a:p>
                  <a:r>
                    <a:rPr lang="en-CA">
                      <a:noFill/>
                    </a:rPr>
                    <a:t> </a:t>
                  </a:r>
                </a:p>
              </p:txBody>
            </p:sp>
          </mc:Fallback>
        </mc:AlternateContent>
        <p:pic>
          <p:nvPicPr>
            <p:cNvPr id="5" name="Picture 4">
              <a:extLst>
                <a:ext uri="{FF2B5EF4-FFF2-40B4-BE49-F238E27FC236}">
                  <a16:creationId xmlns:a16="http://schemas.microsoft.com/office/drawing/2014/main" id="{1335E1F5-140D-497F-899D-C5F7135A388B}"/>
                </a:ext>
              </a:extLst>
            </p:cNvPr>
            <p:cNvPicPr>
              <a:picLocks noChangeAspect="1"/>
            </p:cNvPicPr>
            <p:nvPr/>
          </p:nvPicPr>
          <p:blipFill>
            <a:blip r:embed="rId5"/>
            <a:stretch>
              <a:fillRect/>
            </a:stretch>
          </p:blipFill>
          <p:spPr>
            <a:xfrm>
              <a:off x="385805" y="1257050"/>
              <a:ext cx="3886200" cy="2447726"/>
            </a:xfrm>
            <a:prstGeom prst="rect">
              <a:avLst/>
            </a:prstGeom>
          </p:spPr>
        </p:pic>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6F93D71B-20EF-47D5-8D89-825FB85F0499}"/>
                    </a:ext>
                  </a:extLst>
                </p:cNvPr>
                <p:cNvSpPr txBox="1"/>
                <p:nvPr/>
              </p:nvSpPr>
              <p:spPr>
                <a:xfrm>
                  <a:off x="4270618" y="2188525"/>
                  <a:ext cx="416627" cy="584775"/>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3200" i="1" dirty="0" smtClean="0">
                            <a:solidFill>
                              <a:srgbClr val="0070C0"/>
                            </a:solidFill>
                            <a:latin typeface="Cambria Math" panose="02040503050406030204" pitchFamily="18" charset="0"/>
                          </a:rPr>
                          <m:t>𝑥</m:t>
                        </m:r>
                      </m:oMath>
                    </m:oMathPara>
                  </a14:m>
                  <a:endParaRPr lang="en-CA" dirty="0"/>
                </a:p>
              </p:txBody>
            </p:sp>
          </mc:Choice>
          <mc:Fallback xmlns="">
            <p:sp>
              <p:nvSpPr>
                <p:cNvPr id="24" name="TextBox 23">
                  <a:extLst>
                    <a:ext uri="{FF2B5EF4-FFF2-40B4-BE49-F238E27FC236}">
                      <a16:creationId xmlns:a16="http://schemas.microsoft.com/office/drawing/2014/main" id="{6F93D71B-20EF-47D5-8D89-825FB85F0499}"/>
                    </a:ext>
                  </a:extLst>
                </p:cNvPr>
                <p:cNvSpPr txBox="1">
                  <a:spLocks noRot="1" noChangeAspect="1" noMove="1" noResize="1" noEditPoints="1" noAdjustHandles="1" noChangeArrowheads="1" noChangeShapeType="1" noTextEdit="1"/>
                </p:cNvSpPr>
                <p:nvPr/>
              </p:nvSpPr>
              <p:spPr>
                <a:xfrm>
                  <a:off x="4270618" y="2188525"/>
                  <a:ext cx="416627" cy="584775"/>
                </a:xfrm>
                <a:prstGeom prst="rect">
                  <a:avLst/>
                </a:prstGeom>
                <a:blipFill>
                  <a:blip r:embed="rId6"/>
                  <a:stretch>
                    <a:fillRect/>
                  </a:stretch>
                </a:blipFill>
              </p:spPr>
              <p:txBody>
                <a:bodyPr/>
                <a:lstStyle/>
                <a:p>
                  <a:r>
                    <a:rPr lang="en-CA">
                      <a:noFill/>
                    </a:rPr>
                    <a:t> </a:t>
                  </a:r>
                </a:p>
              </p:txBody>
            </p:sp>
          </mc:Fallback>
        </mc:AlternateContent>
      </p:grpSp>
      <p:grpSp>
        <p:nvGrpSpPr>
          <p:cNvPr id="54" name="Group 53">
            <a:extLst>
              <a:ext uri="{FF2B5EF4-FFF2-40B4-BE49-F238E27FC236}">
                <a16:creationId xmlns:a16="http://schemas.microsoft.com/office/drawing/2014/main" id="{876ADF58-A624-460E-9959-2C1E49E23419}"/>
              </a:ext>
            </a:extLst>
          </p:cNvPr>
          <p:cNvGrpSpPr/>
          <p:nvPr/>
        </p:nvGrpSpPr>
        <p:grpSpPr>
          <a:xfrm>
            <a:off x="7293788" y="639420"/>
            <a:ext cx="4449978" cy="3149419"/>
            <a:chOff x="7293788" y="639420"/>
            <a:chExt cx="4449978" cy="3149419"/>
          </a:xfrm>
        </p:grpSpPr>
        <p:pic>
          <p:nvPicPr>
            <p:cNvPr id="8" name="Picture 7">
              <a:extLst>
                <a:ext uri="{FF2B5EF4-FFF2-40B4-BE49-F238E27FC236}">
                  <a16:creationId xmlns:a16="http://schemas.microsoft.com/office/drawing/2014/main" id="{FE344152-7208-431D-87E2-77A709B1680D}"/>
                </a:ext>
              </a:extLst>
            </p:cNvPr>
            <p:cNvPicPr>
              <a:picLocks noChangeAspect="1"/>
            </p:cNvPicPr>
            <p:nvPr/>
          </p:nvPicPr>
          <p:blipFill>
            <a:blip r:embed="rId7"/>
            <a:stretch>
              <a:fillRect/>
            </a:stretch>
          </p:blipFill>
          <p:spPr>
            <a:xfrm>
              <a:off x="7297509" y="1165410"/>
              <a:ext cx="4087669" cy="2623429"/>
            </a:xfrm>
            <a:prstGeom prst="rect">
              <a:avLst/>
            </a:prstGeom>
          </p:spPr>
        </p:pic>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7E24ED87-6DB0-4B8D-9256-17E012EF5811}"/>
                    </a:ext>
                  </a:extLst>
                </p:cNvPr>
                <p:cNvSpPr txBox="1"/>
                <p:nvPr/>
              </p:nvSpPr>
              <p:spPr>
                <a:xfrm>
                  <a:off x="7293788" y="639420"/>
                  <a:ext cx="4449978" cy="584775"/>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3200" i="1" dirty="0" smtClean="0">
                            <a:solidFill>
                              <a:srgbClr val="0070C0"/>
                            </a:solidFill>
                            <a:latin typeface="Cambria Math" panose="02040503050406030204" pitchFamily="18" charset="0"/>
                          </a:rPr>
                          <m:t>𝑥</m:t>
                        </m:r>
                        <m:r>
                          <a:rPr lang="en-US" sz="3200" b="0" i="1" dirty="0" smtClean="0">
                            <a:solidFill>
                              <a:schemeClr val="tx1"/>
                            </a:solidFill>
                            <a:latin typeface="Cambria Math" panose="02040503050406030204" pitchFamily="18" charset="0"/>
                          </a:rPr>
                          <m:t>(</m:t>
                        </m:r>
                        <m:r>
                          <a:rPr lang="en-US" sz="3200" b="0" i="1" dirty="0" smtClean="0">
                            <a:solidFill>
                              <a:srgbClr val="FFC000"/>
                            </a:solidFill>
                            <a:latin typeface="Cambria Math" panose="02040503050406030204" pitchFamily="18" charset="0"/>
                          </a:rPr>
                          <m:t>𝜆</m:t>
                        </m:r>
                        <m:r>
                          <a:rPr lang="en-US" sz="3200" b="0" i="1" dirty="0" smtClean="0">
                            <a:solidFill>
                              <a:schemeClr val="tx1"/>
                            </a:solidFill>
                            <a:latin typeface="Cambria Math" panose="02040503050406030204" pitchFamily="18" charset="0"/>
                          </a:rPr>
                          <m:t>)</m:t>
                        </m:r>
                        <m:r>
                          <a:rPr lang="en-US" sz="3200" b="0" i="1" dirty="0" smtClean="0">
                            <a:latin typeface="Cambria Math" panose="02040503050406030204" pitchFamily="18" charset="0"/>
                          </a:rPr>
                          <m:t>=</m:t>
                        </m:r>
                        <m:r>
                          <a:rPr lang="en-CA" sz="3200" i="1" dirty="0">
                            <a:latin typeface="Cambria Math" panose="02040503050406030204" pitchFamily="18" charset="0"/>
                          </a:rPr>
                          <m:t>− </m:t>
                        </m:r>
                        <m:sSup>
                          <m:sSupPr>
                            <m:ctrlPr>
                              <a:rPr lang="en-CA" sz="3200" i="1" dirty="0">
                                <a:latin typeface="Cambria Math" panose="02040503050406030204" pitchFamily="18" charset="0"/>
                              </a:rPr>
                            </m:ctrlPr>
                          </m:sSupPr>
                          <m:e>
                            <m:r>
                              <a:rPr lang="en-US" sz="3200" i="1" dirty="0">
                                <a:solidFill>
                                  <a:srgbClr val="FFC000"/>
                                </a:solidFill>
                                <a:latin typeface="Cambria Math" panose="02040503050406030204" pitchFamily="18" charset="0"/>
                              </a:rPr>
                              <m:t>𝜆</m:t>
                            </m:r>
                          </m:e>
                          <m:sup>
                            <m:r>
                              <a:rPr lang="en-CA" sz="3200" i="1" dirty="0">
                                <a:latin typeface="Cambria Math" panose="02040503050406030204" pitchFamily="18" charset="0"/>
                              </a:rPr>
                              <m:t>2</m:t>
                            </m:r>
                          </m:sup>
                        </m:sSup>
                        <m:r>
                          <a:rPr lang="en-CA" sz="3200" i="1" dirty="0">
                            <a:latin typeface="Cambria Math" panose="02040503050406030204" pitchFamily="18" charset="0"/>
                          </a:rPr>
                          <m:t> +</m:t>
                        </m:r>
                        <m:r>
                          <a:rPr lang="en-US" sz="3200" i="1" dirty="0">
                            <a:latin typeface="Cambria Math" panose="02040503050406030204" pitchFamily="18" charset="0"/>
                          </a:rPr>
                          <m:t>3</m:t>
                        </m:r>
                        <m:r>
                          <a:rPr lang="en-US" sz="3200" i="1" dirty="0">
                            <a:solidFill>
                              <a:srgbClr val="FFC000"/>
                            </a:solidFill>
                            <a:latin typeface="Cambria Math" panose="02040503050406030204" pitchFamily="18" charset="0"/>
                          </a:rPr>
                          <m:t>𝜆</m:t>
                        </m:r>
                        <m:r>
                          <a:rPr lang="en-CA" sz="3200" i="1" dirty="0">
                            <a:latin typeface="Cambria Math" panose="02040503050406030204" pitchFamily="18" charset="0"/>
                          </a:rPr>
                          <m:t>+</m:t>
                        </m:r>
                        <m:r>
                          <a:rPr lang="en-US" sz="3200" i="1" dirty="0">
                            <a:latin typeface="Cambria Math" panose="02040503050406030204" pitchFamily="18" charset="0"/>
                          </a:rPr>
                          <m:t>1</m:t>
                        </m:r>
                      </m:oMath>
                    </m:oMathPara>
                  </a14:m>
                  <a:endParaRPr lang="en-CA" dirty="0"/>
                </a:p>
              </p:txBody>
            </p:sp>
          </mc:Choice>
          <mc:Fallback xmlns="">
            <p:sp>
              <p:nvSpPr>
                <p:cNvPr id="16" name="TextBox 15">
                  <a:extLst>
                    <a:ext uri="{FF2B5EF4-FFF2-40B4-BE49-F238E27FC236}">
                      <a16:creationId xmlns:a16="http://schemas.microsoft.com/office/drawing/2014/main" id="{7E24ED87-6DB0-4B8D-9256-17E012EF5811}"/>
                    </a:ext>
                  </a:extLst>
                </p:cNvPr>
                <p:cNvSpPr txBox="1">
                  <a:spLocks noRot="1" noChangeAspect="1" noMove="1" noResize="1" noEditPoints="1" noAdjustHandles="1" noChangeArrowheads="1" noChangeShapeType="1" noTextEdit="1"/>
                </p:cNvSpPr>
                <p:nvPr/>
              </p:nvSpPr>
              <p:spPr>
                <a:xfrm>
                  <a:off x="7293788" y="639420"/>
                  <a:ext cx="4449978" cy="584775"/>
                </a:xfrm>
                <a:prstGeom prst="rect">
                  <a:avLst/>
                </a:prstGeom>
                <a:blipFill>
                  <a:blip r:embed="rId8"/>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E317AF1E-681C-4FD5-B753-1F2ADD38D615}"/>
                    </a:ext>
                  </a:extLst>
                </p:cNvPr>
                <p:cNvSpPr txBox="1"/>
                <p:nvPr/>
              </p:nvSpPr>
              <p:spPr>
                <a:xfrm>
                  <a:off x="11265152" y="2172385"/>
                  <a:ext cx="371037" cy="584775"/>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3200" i="1" dirty="0">
                            <a:solidFill>
                              <a:srgbClr val="FFC000"/>
                            </a:solidFill>
                            <a:latin typeface="Cambria Math" panose="02040503050406030204" pitchFamily="18" charset="0"/>
                          </a:rPr>
                          <m:t>𝜆</m:t>
                        </m:r>
                      </m:oMath>
                    </m:oMathPara>
                  </a14:m>
                  <a:endParaRPr lang="en-CA" dirty="0"/>
                </a:p>
              </p:txBody>
            </p:sp>
          </mc:Choice>
          <mc:Fallback xmlns="">
            <p:sp>
              <p:nvSpPr>
                <p:cNvPr id="31" name="TextBox 30">
                  <a:extLst>
                    <a:ext uri="{FF2B5EF4-FFF2-40B4-BE49-F238E27FC236}">
                      <a16:creationId xmlns:a16="http://schemas.microsoft.com/office/drawing/2014/main" id="{E317AF1E-681C-4FD5-B753-1F2ADD38D615}"/>
                    </a:ext>
                  </a:extLst>
                </p:cNvPr>
                <p:cNvSpPr txBox="1">
                  <a:spLocks noRot="1" noChangeAspect="1" noMove="1" noResize="1" noEditPoints="1" noAdjustHandles="1" noChangeArrowheads="1" noChangeShapeType="1" noTextEdit="1"/>
                </p:cNvSpPr>
                <p:nvPr/>
              </p:nvSpPr>
              <p:spPr>
                <a:xfrm>
                  <a:off x="11265152" y="2172385"/>
                  <a:ext cx="371037" cy="584775"/>
                </a:xfrm>
                <a:prstGeom prst="rect">
                  <a:avLst/>
                </a:prstGeom>
                <a:blipFill>
                  <a:blip r:embed="rId9"/>
                  <a:stretch>
                    <a:fillRect/>
                  </a:stretch>
                </a:blipFill>
              </p:spPr>
              <p:txBody>
                <a:bodyPr/>
                <a:lstStyle/>
                <a:p>
                  <a:r>
                    <a:rPr lang="en-CA">
                      <a:noFill/>
                    </a:rPr>
                    <a:t> </a:t>
                  </a:r>
                </a:p>
              </p:txBody>
            </p:sp>
          </mc:Fallback>
        </mc:AlternateContent>
      </p:grpSp>
      <p:grpSp>
        <p:nvGrpSpPr>
          <p:cNvPr id="55" name="Group 54">
            <a:extLst>
              <a:ext uri="{FF2B5EF4-FFF2-40B4-BE49-F238E27FC236}">
                <a16:creationId xmlns:a16="http://schemas.microsoft.com/office/drawing/2014/main" id="{2BC315EF-05AA-4D85-A38E-CF43DE5887D8}"/>
              </a:ext>
            </a:extLst>
          </p:cNvPr>
          <p:cNvGrpSpPr/>
          <p:nvPr/>
        </p:nvGrpSpPr>
        <p:grpSpPr>
          <a:xfrm>
            <a:off x="9227658" y="1518241"/>
            <a:ext cx="1785951" cy="4979660"/>
            <a:chOff x="9227658" y="1518241"/>
            <a:chExt cx="1785951" cy="4979660"/>
          </a:xfrm>
        </p:grpSpPr>
        <p:grpSp>
          <p:nvGrpSpPr>
            <p:cNvPr id="17" name="Group 16">
              <a:extLst>
                <a:ext uri="{FF2B5EF4-FFF2-40B4-BE49-F238E27FC236}">
                  <a16:creationId xmlns:a16="http://schemas.microsoft.com/office/drawing/2014/main" id="{1127B833-BFC7-455E-BE26-537FC836DD3D}"/>
                </a:ext>
              </a:extLst>
            </p:cNvPr>
            <p:cNvGrpSpPr/>
            <p:nvPr/>
          </p:nvGrpSpPr>
          <p:grpSpPr>
            <a:xfrm>
              <a:off x="9245588" y="4050175"/>
              <a:ext cx="1768021" cy="2447726"/>
              <a:chOff x="9667828" y="4181852"/>
              <a:chExt cx="1768021" cy="2447726"/>
            </a:xfrm>
          </p:grpSpPr>
          <p:pic>
            <p:nvPicPr>
              <p:cNvPr id="18" name="Picture 17">
                <a:extLst>
                  <a:ext uri="{FF2B5EF4-FFF2-40B4-BE49-F238E27FC236}">
                    <a16:creationId xmlns:a16="http://schemas.microsoft.com/office/drawing/2014/main" id="{5BCA689B-28B9-462E-9D60-2A99C07E4362}"/>
                  </a:ext>
                </a:extLst>
              </p:cNvPr>
              <p:cNvPicPr>
                <a:picLocks noChangeAspect="1"/>
              </p:cNvPicPr>
              <p:nvPr/>
            </p:nvPicPr>
            <p:blipFill>
              <a:blip r:embed="rId10"/>
              <a:stretch>
                <a:fillRect/>
              </a:stretch>
            </p:blipFill>
            <p:spPr>
              <a:xfrm>
                <a:off x="9832346" y="4249390"/>
                <a:ext cx="1354915" cy="2380188"/>
              </a:xfrm>
              <a:prstGeom prst="rect">
                <a:avLst/>
              </a:prstGeom>
            </p:spPr>
          </p:pic>
          <p:sp>
            <p:nvSpPr>
              <p:cNvPr id="19" name="Rectangle 18">
                <a:extLst>
                  <a:ext uri="{FF2B5EF4-FFF2-40B4-BE49-F238E27FC236}">
                    <a16:creationId xmlns:a16="http://schemas.microsoft.com/office/drawing/2014/main" id="{9E8E6F9F-2A22-41AC-92FC-0E5C4838FB0A}"/>
                  </a:ext>
                </a:extLst>
              </p:cNvPr>
              <p:cNvSpPr/>
              <p:nvPr/>
            </p:nvSpPr>
            <p:spPr>
              <a:xfrm>
                <a:off x="9667828" y="4181852"/>
                <a:ext cx="1768021" cy="244772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35" name="Group 34">
              <a:extLst>
                <a:ext uri="{FF2B5EF4-FFF2-40B4-BE49-F238E27FC236}">
                  <a16:creationId xmlns:a16="http://schemas.microsoft.com/office/drawing/2014/main" id="{2B4E1413-C772-465E-ACF2-D0A73E0D1926}"/>
                </a:ext>
              </a:extLst>
            </p:cNvPr>
            <p:cNvGrpSpPr/>
            <p:nvPr/>
          </p:nvGrpSpPr>
          <p:grpSpPr>
            <a:xfrm>
              <a:off x="9502590" y="4288533"/>
              <a:ext cx="1316466" cy="1974660"/>
              <a:chOff x="7530353" y="4288533"/>
              <a:chExt cx="1316466" cy="1974660"/>
            </a:xfrm>
          </p:grpSpPr>
          <p:sp>
            <p:nvSpPr>
              <p:cNvPr id="14" name="Rectangle 13">
                <a:extLst>
                  <a:ext uri="{FF2B5EF4-FFF2-40B4-BE49-F238E27FC236}">
                    <a16:creationId xmlns:a16="http://schemas.microsoft.com/office/drawing/2014/main" id="{4676940D-7F88-47D0-A657-D8A4F08A7710}"/>
                  </a:ext>
                </a:extLst>
              </p:cNvPr>
              <p:cNvSpPr/>
              <p:nvPr/>
            </p:nvSpPr>
            <p:spPr>
              <a:xfrm>
                <a:off x="7557246" y="4288533"/>
                <a:ext cx="1289573" cy="197466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33" name="Straight Connector 32">
                <a:extLst>
                  <a:ext uri="{FF2B5EF4-FFF2-40B4-BE49-F238E27FC236}">
                    <a16:creationId xmlns:a16="http://schemas.microsoft.com/office/drawing/2014/main" id="{A2D630EE-E769-4CA8-A55B-2C2AF7024205}"/>
                  </a:ext>
                </a:extLst>
              </p:cNvPr>
              <p:cNvCxnSpPr>
                <a:cxnSpLocks/>
              </p:cNvCxnSpPr>
              <p:nvPr/>
            </p:nvCxnSpPr>
            <p:spPr>
              <a:xfrm>
                <a:off x="7530353" y="4894731"/>
                <a:ext cx="1147480" cy="87854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41" name="Group 40">
              <a:extLst>
                <a:ext uri="{FF2B5EF4-FFF2-40B4-BE49-F238E27FC236}">
                  <a16:creationId xmlns:a16="http://schemas.microsoft.com/office/drawing/2014/main" id="{3C05F0F2-8FD4-4000-A83C-25D415611D35}"/>
                </a:ext>
              </a:extLst>
            </p:cNvPr>
            <p:cNvGrpSpPr/>
            <p:nvPr/>
          </p:nvGrpSpPr>
          <p:grpSpPr>
            <a:xfrm>
              <a:off x="9227658" y="1518241"/>
              <a:ext cx="1768023" cy="2567795"/>
              <a:chOff x="594645" y="1580994"/>
              <a:chExt cx="1768023" cy="2567795"/>
            </a:xfrm>
          </p:grpSpPr>
          <p:sp>
            <p:nvSpPr>
              <p:cNvPr id="42" name="Rectangle 41">
                <a:extLst>
                  <a:ext uri="{FF2B5EF4-FFF2-40B4-BE49-F238E27FC236}">
                    <a16:creationId xmlns:a16="http://schemas.microsoft.com/office/drawing/2014/main" id="{B844CC2C-1839-4437-B998-336AF1EAD4E4}"/>
                  </a:ext>
                </a:extLst>
              </p:cNvPr>
              <p:cNvSpPr/>
              <p:nvPr/>
            </p:nvSpPr>
            <p:spPr>
              <a:xfrm>
                <a:off x="1197954" y="1580994"/>
                <a:ext cx="280702" cy="36285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43" name="Straight Connector 42">
                <a:extLst>
                  <a:ext uri="{FF2B5EF4-FFF2-40B4-BE49-F238E27FC236}">
                    <a16:creationId xmlns:a16="http://schemas.microsoft.com/office/drawing/2014/main" id="{75EF8930-032F-4B9F-B228-A9D9A3FA067D}"/>
                  </a:ext>
                </a:extLst>
              </p:cNvPr>
              <p:cNvCxnSpPr>
                <a:cxnSpLocks/>
              </p:cNvCxnSpPr>
              <p:nvPr/>
            </p:nvCxnSpPr>
            <p:spPr>
              <a:xfrm>
                <a:off x="1478655" y="1943851"/>
                <a:ext cx="884013" cy="220493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70AE7C09-608B-4F01-973D-074C3F08A833}"/>
                  </a:ext>
                </a:extLst>
              </p:cNvPr>
              <p:cNvCxnSpPr>
                <a:cxnSpLocks/>
              </p:cNvCxnSpPr>
              <p:nvPr/>
            </p:nvCxnSpPr>
            <p:spPr>
              <a:xfrm flipH="1">
                <a:off x="594645" y="1943851"/>
                <a:ext cx="603309" cy="2204936"/>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gr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71C04424-DC75-417C-8466-C8D411B988B3}"/>
                  </a:ext>
                </a:extLst>
              </p:cNvPr>
              <p:cNvSpPr txBox="1"/>
              <p:nvPr/>
            </p:nvSpPr>
            <p:spPr>
              <a:xfrm>
                <a:off x="3873692" y="4875447"/>
                <a:ext cx="4031443" cy="149656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ar-AE" sz="4800" b="0" i="1" dirty="0" smtClean="0">
                          <a:solidFill>
                            <a:schemeClr val="tx1"/>
                          </a:solidFill>
                          <a:latin typeface="Cambria Math" panose="02040503050406030204" pitchFamily="18" charset="0"/>
                        </a:rPr>
                        <m:t>𝑑</m:t>
                      </m:r>
                      <m:r>
                        <a:rPr lang="en-US" sz="4800" b="0" i="1" dirty="0" smtClean="0">
                          <a:solidFill>
                            <a:srgbClr val="FF0000"/>
                          </a:solidFill>
                          <a:latin typeface="Cambria Math" panose="02040503050406030204" pitchFamily="18" charset="0"/>
                        </a:rPr>
                        <m:t>𝑓</m:t>
                      </m:r>
                      <m:r>
                        <a:rPr lang="en-US" sz="4800" i="1" dirty="0">
                          <a:latin typeface="Cambria Math" panose="02040503050406030204" pitchFamily="18" charset="0"/>
                        </a:rPr>
                        <m:t>=</m:t>
                      </m:r>
                      <m:func>
                        <m:funcPr>
                          <m:ctrlPr>
                            <a:rPr lang="en-US" sz="4800" i="1" dirty="0">
                              <a:latin typeface="Cambria Math" panose="02040503050406030204" pitchFamily="18" charset="0"/>
                            </a:rPr>
                          </m:ctrlPr>
                        </m:funcPr>
                        <m:fName>
                          <m:f>
                            <m:fPr>
                              <m:ctrlPr>
                                <a:rPr lang="en-US" sz="4800" i="1" dirty="0">
                                  <a:latin typeface="Cambria Math" panose="02040503050406030204" pitchFamily="18" charset="0"/>
                                </a:rPr>
                              </m:ctrlPr>
                            </m:fPr>
                            <m:num>
                              <m:r>
                                <a:rPr lang="en-US" sz="4800" i="1" dirty="0">
                                  <a:latin typeface="Cambria Math" panose="02040503050406030204" pitchFamily="18" charset="0"/>
                                </a:rPr>
                                <m:t>𝑑</m:t>
                              </m:r>
                              <m:r>
                                <a:rPr lang="en-US" sz="4800" b="0" i="1" dirty="0" smtClean="0">
                                  <a:solidFill>
                                    <a:srgbClr val="FF0000"/>
                                  </a:solidFill>
                                  <a:latin typeface="Cambria Math" panose="02040503050406030204" pitchFamily="18" charset="0"/>
                                </a:rPr>
                                <m:t>𝑓</m:t>
                              </m:r>
                            </m:num>
                            <m:den>
                              <m:r>
                                <a:rPr lang="en-US" sz="4800" i="1" dirty="0">
                                  <a:latin typeface="Cambria Math" panose="02040503050406030204" pitchFamily="18" charset="0"/>
                                </a:rPr>
                                <m:t>𝑑</m:t>
                              </m:r>
                              <m:r>
                                <a:rPr lang="en-US" sz="4800" i="1" dirty="0">
                                  <a:solidFill>
                                    <a:srgbClr val="0070C0"/>
                                  </a:solidFill>
                                  <a:latin typeface="Cambria Math" panose="02040503050406030204" pitchFamily="18" charset="0"/>
                                </a:rPr>
                                <m:t>𝑥</m:t>
                              </m:r>
                            </m:den>
                          </m:f>
                        </m:fName>
                        <m:e>
                          <m:func>
                            <m:funcPr>
                              <m:ctrlPr>
                                <a:rPr lang="en-US" sz="4800" i="1" dirty="0">
                                  <a:latin typeface="Cambria Math" panose="02040503050406030204" pitchFamily="18" charset="0"/>
                                </a:rPr>
                              </m:ctrlPr>
                            </m:funcPr>
                            <m:fName>
                              <m:f>
                                <m:fPr>
                                  <m:ctrlPr>
                                    <a:rPr lang="en-US" sz="4800" i="1" dirty="0">
                                      <a:latin typeface="Cambria Math" panose="02040503050406030204" pitchFamily="18" charset="0"/>
                                    </a:rPr>
                                  </m:ctrlPr>
                                </m:fPr>
                                <m:num>
                                  <m:r>
                                    <a:rPr lang="en-US" sz="4800" i="1" dirty="0">
                                      <a:latin typeface="Cambria Math" panose="02040503050406030204" pitchFamily="18" charset="0"/>
                                    </a:rPr>
                                    <m:t>𝑑</m:t>
                                  </m:r>
                                  <m:r>
                                    <a:rPr lang="en-US" sz="4800" i="1" dirty="0">
                                      <a:solidFill>
                                        <a:srgbClr val="0070C0"/>
                                      </a:solidFill>
                                      <a:latin typeface="Cambria Math" panose="02040503050406030204" pitchFamily="18" charset="0"/>
                                    </a:rPr>
                                    <m:t>𝑥</m:t>
                                  </m:r>
                                </m:num>
                                <m:den>
                                  <m:r>
                                    <a:rPr lang="en-US" sz="4800" i="1" dirty="0">
                                      <a:latin typeface="Cambria Math" panose="02040503050406030204" pitchFamily="18" charset="0"/>
                                    </a:rPr>
                                    <m:t>𝑑</m:t>
                                  </m:r>
                                  <m:r>
                                    <a:rPr lang="en-US" sz="4800" i="1" dirty="0">
                                      <a:solidFill>
                                        <a:srgbClr val="FFC000"/>
                                      </a:solidFill>
                                      <a:latin typeface="Cambria Math" panose="02040503050406030204" pitchFamily="18" charset="0"/>
                                    </a:rPr>
                                    <m:t>𝜆</m:t>
                                  </m:r>
                                </m:den>
                              </m:f>
                            </m:fName>
                            <m:e>
                              <m:r>
                                <a:rPr lang="en-US" sz="4800" i="1" dirty="0">
                                  <a:latin typeface="Cambria Math" panose="02040503050406030204" pitchFamily="18" charset="0"/>
                                </a:rPr>
                                <m:t>𝑑</m:t>
                              </m:r>
                              <m:r>
                                <a:rPr lang="en-US" sz="4800" i="1" dirty="0">
                                  <a:solidFill>
                                    <a:srgbClr val="FFC000"/>
                                  </a:solidFill>
                                  <a:latin typeface="Cambria Math" panose="02040503050406030204" pitchFamily="18" charset="0"/>
                                </a:rPr>
                                <m:t>𝜆</m:t>
                              </m:r>
                            </m:e>
                          </m:func>
                        </m:e>
                      </m:func>
                    </m:oMath>
                  </m:oMathPara>
                </a14:m>
                <a:endParaRPr lang="en-US" sz="4800" i="1" dirty="0">
                  <a:solidFill>
                    <a:srgbClr val="0070C0"/>
                  </a:solidFill>
                  <a:latin typeface="Cambria Math" panose="02040503050406030204" pitchFamily="18" charset="0"/>
                </a:endParaRPr>
              </a:p>
            </p:txBody>
          </p:sp>
        </mc:Choice>
        <mc:Fallback xmlns="">
          <p:sp>
            <p:nvSpPr>
              <p:cNvPr id="39" name="TextBox 38">
                <a:extLst>
                  <a:ext uri="{FF2B5EF4-FFF2-40B4-BE49-F238E27FC236}">
                    <a16:creationId xmlns:a16="http://schemas.microsoft.com/office/drawing/2014/main" id="{71C04424-DC75-417C-8466-C8D411B988B3}"/>
                  </a:ext>
                </a:extLst>
              </p:cNvPr>
              <p:cNvSpPr txBox="1">
                <a:spLocks noRot="1" noChangeAspect="1" noMove="1" noResize="1" noEditPoints="1" noAdjustHandles="1" noChangeArrowheads="1" noChangeShapeType="1" noTextEdit="1"/>
              </p:cNvSpPr>
              <p:nvPr/>
            </p:nvSpPr>
            <p:spPr>
              <a:xfrm>
                <a:off x="3873692" y="4875447"/>
                <a:ext cx="4031443" cy="1496564"/>
              </a:xfrm>
              <a:prstGeom prst="rect">
                <a:avLst/>
              </a:prstGeom>
              <a:blipFill>
                <a:blip r:embed="rId11"/>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E94400A5-AA5A-4038-ACDB-568EA105DB7A}"/>
                  </a:ext>
                </a:extLst>
              </p:cNvPr>
              <p:cNvSpPr txBox="1"/>
              <p:nvPr/>
            </p:nvSpPr>
            <p:spPr>
              <a:xfrm>
                <a:off x="2314123" y="3175911"/>
                <a:ext cx="2795759" cy="1262525"/>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ar-AE" sz="4000" b="0" i="1" dirty="0" smtClean="0">
                          <a:solidFill>
                            <a:schemeClr val="tx1"/>
                          </a:solidFill>
                          <a:latin typeface="Cambria Math" panose="02040503050406030204" pitchFamily="18" charset="0"/>
                        </a:rPr>
                        <m:t>𝑑</m:t>
                      </m:r>
                      <m:r>
                        <a:rPr lang="en-US" sz="4000" b="0" i="1" dirty="0" smtClean="0">
                          <a:solidFill>
                            <a:srgbClr val="FF0000"/>
                          </a:solidFill>
                          <a:latin typeface="Cambria Math" panose="02040503050406030204" pitchFamily="18" charset="0"/>
                        </a:rPr>
                        <m:t>𝑓</m:t>
                      </m:r>
                      <m:r>
                        <a:rPr lang="en-US" sz="4000" i="1" dirty="0">
                          <a:latin typeface="Cambria Math" panose="02040503050406030204" pitchFamily="18" charset="0"/>
                        </a:rPr>
                        <m:t>=</m:t>
                      </m:r>
                      <m:func>
                        <m:funcPr>
                          <m:ctrlPr>
                            <a:rPr lang="en-US" sz="4000" i="1" dirty="0">
                              <a:latin typeface="Cambria Math" panose="02040503050406030204" pitchFamily="18" charset="0"/>
                            </a:rPr>
                          </m:ctrlPr>
                        </m:funcPr>
                        <m:fName>
                          <m:f>
                            <m:fPr>
                              <m:ctrlPr>
                                <a:rPr lang="en-US" sz="4000" i="1" dirty="0">
                                  <a:latin typeface="Cambria Math" panose="02040503050406030204" pitchFamily="18" charset="0"/>
                                </a:rPr>
                              </m:ctrlPr>
                            </m:fPr>
                            <m:num>
                              <m:r>
                                <a:rPr lang="en-US" sz="4000" i="1" dirty="0">
                                  <a:latin typeface="Cambria Math" panose="02040503050406030204" pitchFamily="18" charset="0"/>
                                </a:rPr>
                                <m:t>𝑑</m:t>
                              </m:r>
                              <m:r>
                                <a:rPr lang="en-US" sz="4000" b="0" i="1" dirty="0" smtClean="0">
                                  <a:solidFill>
                                    <a:srgbClr val="FF0000"/>
                                  </a:solidFill>
                                  <a:latin typeface="Cambria Math" panose="02040503050406030204" pitchFamily="18" charset="0"/>
                                </a:rPr>
                                <m:t>𝑓</m:t>
                              </m:r>
                            </m:num>
                            <m:den>
                              <m:r>
                                <a:rPr lang="en-US" sz="4000" i="1" dirty="0">
                                  <a:latin typeface="Cambria Math" panose="02040503050406030204" pitchFamily="18" charset="0"/>
                                </a:rPr>
                                <m:t>𝑑</m:t>
                              </m:r>
                              <m:r>
                                <a:rPr lang="en-US" sz="4000" i="1" dirty="0">
                                  <a:solidFill>
                                    <a:srgbClr val="0070C0"/>
                                  </a:solidFill>
                                  <a:latin typeface="Cambria Math" panose="02040503050406030204" pitchFamily="18" charset="0"/>
                                </a:rPr>
                                <m:t>𝑥</m:t>
                              </m:r>
                            </m:den>
                          </m:f>
                        </m:fName>
                        <m:e>
                          <m:r>
                            <a:rPr lang="en-US" sz="4000" i="1" dirty="0">
                              <a:latin typeface="Cambria Math" panose="02040503050406030204" pitchFamily="18" charset="0"/>
                            </a:rPr>
                            <m:t>𝑑</m:t>
                          </m:r>
                          <m:r>
                            <a:rPr lang="en-US" sz="4000" i="1" dirty="0">
                              <a:solidFill>
                                <a:srgbClr val="0070C0"/>
                              </a:solidFill>
                              <a:latin typeface="Cambria Math" panose="02040503050406030204" pitchFamily="18" charset="0"/>
                            </a:rPr>
                            <m:t>𝑥</m:t>
                          </m:r>
                        </m:e>
                      </m:func>
                    </m:oMath>
                  </m:oMathPara>
                </a14:m>
                <a:endParaRPr lang="en-US" sz="4000" i="1" dirty="0">
                  <a:solidFill>
                    <a:srgbClr val="0070C0"/>
                  </a:solidFill>
                  <a:latin typeface="Cambria Math" panose="02040503050406030204" pitchFamily="18" charset="0"/>
                </a:endParaRPr>
              </a:p>
            </p:txBody>
          </p:sp>
        </mc:Choice>
        <mc:Fallback xmlns="">
          <p:sp>
            <p:nvSpPr>
              <p:cNvPr id="30" name="TextBox 29">
                <a:extLst>
                  <a:ext uri="{FF2B5EF4-FFF2-40B4-BE49-F238E27FC236}">
                    <a16:creationId xmlns:a16="http://schemas.microsoft.com/office/drawing/2014/main" id="{E94400A5-AA5A-4038-ACDB-568EA105DB7A}"/>
                  </a:ext>
                </a:extLst>
              </p:cNvPr>
              <p:cNvSpPr txBox="1">
                <a:spLocks noRot="1" noChangeAspect="1" noMove="1" noResize="1" noEditPoints="1" noAdjustHandles="1" noChangeArrowheads="1" noChangeShapeType="1" noTextEdit="1"/>
              </p:cNvSpPr>
              <p:nvPr/>
            </p:nvSpPr>
            <p:spPr>
              <a:xfrm>
                <a:off x="2314123" y="3175911"/>
                <a:ext cx="2795759" cy="1262525"/>
              </a:xfrm>
              <a:prstGeom prst="rect">
                <a:avLst/>
              </a:prstGeom>
              <a:blipFill>
                <a:blip r:embed="rId12"/>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7A93428D-30FF-47C9-B1E4-2C1B5521D5FF}"/>
                  </a:ext>
                </a:extLst>
              </p:cNvPr>
              <p:cNvSpPr txBox="1"/>
              <p:nvPr/>
            </p:nvSpPr>
            <p:spPr>
              <a:xfrm>
                <a:off x="6554430" y="3202806"/>
                <a:ext cx="2795759" cy="1261051"/>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ar-AE" sz="4000" b="0" i="1" dirty="0" smtClean="0">
                          <a:solidFill>
                            <a:schemeClr val="tx1"/>
                          </a:solidFill>
                          <a:latin typeface="Cambria Math" panose="02040503050406030204" pitchFamily="18" charset="0"/>
                        </a:rPr>
                        <m:t>𝑑</m:t>
                      </m:r>
                      <m:r>
                        <a:rPr lang="en-US" sz="4000" i="1" dirty="0">
                          <a:solidFill>
                            <a:srgbClr val="0070C0"/>
                          </a:solidFill>
                          <a:latin typeface="Cambria Math" panose="02040503050406030204" pitchFamily="18" charset="0"/>
                        </a:rPr>
                        <m:t>𝑥</m:t>
                      </m:r>
                      <m:r>
                        <a:rPr lang="en-US" sz="4000" i="1" dirty="0">
                          <a:latin typeface="Cambria Math" panose="02040503050406030204" pitchFamily="18" charset="0"/>
                        </a:rPr>
                        <m:t>=</m:t>
                      </m:r>
                      <m:func>
                        <m:funcPr>
                          <m:ctrlPr>
                            <a:rPr lang="en-US" sz="4000" i="1" dirty="0">
                              <a:latin typeface="Cambria Math" panose="02040503050406030204" pitchFamily="18" charset="0"/>
                            </a:rPr>
                          </m:ctrlPr>
                        </m:funcPr>
                        <m:fName>
                          <m:f>
                            <m:fPr>
                              <m:ctrlPr>
                                <a:rPr lang="en-US" sz="4000" i="1" dirty="0">
                                  <a:latin typeface="Cambria Math" panose="02040503050406030204" pitchFamily="18" charset="0"/>
                                </a:rPr>
                              </m:ctrlPr>
                            </m:fPr>
                            <m:num>
                              <m:r>
                                <a:rPr lang="en-US" sz="4000" i="1" dirty="0">
                                  <a:latin typeface="Cambria Math" panose="02040503050406030204" pitchFamily="18" charset="0"/>
                                </a:rPr>
                                <m:t>𝑑</m:t>
                              </m:r>
                              <m:r>
                                <a:rPr lang="en-US" sz="4000" i="1" dirty="0">
                                  <a:solidFill>
                                    <a:srgbClr val="0070C0"/>
                                  </a:solidFill>
                                  <a:latin typeface="Cambria Math" panose="02040503050406030204" pitchFamily="18" charset="0"/>
                                </a:rPr>
                                <m:t>𝑥</m:t>
                              </m:r>
                            </m:num>
                            <m:den>
                              <m:r>
                                <a:rPr lang="en-US" sz="4000" i="1" dirty="0">
                                  <a:latin typeface="Cambria Math" panose="02040503050406030204" pitchFamily="18" charset="0"/>
                                </a:rPr>
                                <m:t>𝑑</m:t>
                              </m:r>
                              <m:r>
                                <a:rPr lang="en-US" sz="4000" i="1" dirty="0">
                                  <a:solidFill>
                                    <a:srgbClr val="FFC000"/>
                                  </a:solidFill>
                                  <a:latin typeface="Cambria Math" panose="02040503050406030204" pitchFamily="18" charset="0"/>
                                </a:rPr>
                                <m:t>𝜆</m:t>
                              </m:r>
                            </m:den>
                          </m:f>
                        </m:fName>
                        <m:e>
                          <m:r>
                            <a:rPr lang="en-US" sz="4000" i="1" dirty="0">
                              <a:latin typeface="Cambria Math" panose="02040503050406030204" pitchFamily="18" charset="0"/>
                            </a:rPr>
                            <m:t>𝑑</m:t>
                          </m:r>
                          <m:r>
                            <a:rPr lang="en-US" sz="4000" i="1" dirty="0">
                              <a:solidFill>
                                <a:srgbClr val="FFC000"/>
                              </a:solidFill>
                              <a:latin typeface="Cambria Math" panose="02040503050406030204" pitchFamily="18" charset="0"/>
                            </a:rPr>
                            <m:t>𝜆</m:t>
                          </m:r>
                        </m:e>
                      </m:func>
                    </m:oMath>
                  </m:oMathPara>
                </a14:m>
                <a:endParaRPr lang="en-US" sz="4000" i="1" dirty="0">
                  <a:solidFill>
                    <a:srgbClr val="0070C0"/>
                  </a:solidFill>
                  <a:latin typeface="Cambria Math" panose="02040503050406030204" pitchFamily="18" charset="0"/>
                </a:endParaRPr>
              </a:p>
            </p:txBody>
          </p:sp>
        </mc:Choice>
        <mc:Fallback xmlns="">
          <p:sp>
            <p:nvSpPr>
              <p:cNvPr id="37" name="TextBox 36">
                <a:extLst>
                  <a:ext uri="{FF2B5EF4-FFF2-40B4-BE49-F238E27FC236}">
                    <a16:creationId xmlns:a16="http://schemas.microsoft.com/office/drawing/2014/main" id="{7A93428D-30FF-47C9-B1E4-2C1B5521D5FF}"/>
                  </a:ext>
                </a:extLst>
              </p:cNvPr>
              <p:cNvSpPr txBox="1">
                <a:spLocks noRot="1" noChangeAspect="1" noMove="1" noResize="1" noEditPoints="1" noAdjustHandles="1" noChangeArrowheads="1" noChangeShapeType="1" noTextEdit="1"/>
              </p:cNvSpPr>
              <p:nvPr/>
            </p:nvSpPr>
            <p:spPr>
              <a:xfrm>
                <a:off x="6554430" y="3202806"/>
                <a:ext cx="2795759" cy="1261051"/>
              </a:xfrm>
              <a:prstGeom prst="rect">
                <a:avLst/>
              </a:prstGeom>
              <a:blipFill>
                <a:blip r:embed="rId13"/>
                <a:stretch>
                  <a:fillRect/>
                </a:stretch>
              </a:blipFill>
            </p:spPr>
            <p:txBody>
              <a:bodyPr/>
              <a:lstStyle/>
              <a:p>
                <a:r>
                  <a:rPr lang="en-CA">
                    <a:noFill/>
                  </a:rPr>
                  <a:t> </a:t>
                </a:r>
              </a:p>
            </p:txBody>
          </p:sp>
        </mc:Fallback>
      </mc:AlternateContent>
      <p:grpSp>
        <p:nvGrpSpPr>
          <p:cNvPr id="53" name="Group 52">
            <a:extLst>
              <a:ext uri="{FF2B5EF4-FFF2-40B4-BE49-F238E27FC236}">
                <a16:creationId xmlns:a16="http://schemas.microsoft.com/office/drawing/2014/main" id="{82A12A26-0BCC-4566-B2BC-890BF643F981}"/>
              </a:ext>
            </a:extLst>
          </p:cNvPr>
          <p:cNvGrpSpPr/>
          <p:nvPr/>
        </p:nvGrpSpPr>
        <p:grpSpPr>
          <a:xfrm>
            <a:off x="594645" y="1580994"/>
            <a:ext cx="1768023" cy="5015519"/>
            <a:chOff x="594645" y="1580994"/>
            <a:chExt cx="1768023" cy="5015519"/>
          </a:xfrm>
        </p:grpSpPr>
        <p:grpSp>
          <p:nvGrpSpPr>
            <p:cNvPr id="3" name="Group 2">
              <a:extLst>
                <a:ext uri="{FF2B5EF4-FFF2-40B4-BE49-F238E27FC236}">
                  <a16:creationId xmlns:a16="http://schemas.microsoft.com/office/drawing/2014/main" id="{B392D6A9-E84F-4F1F-8FEA-300ECB25E9C0}"/>
                </a:ext>
              </a:extLst>
            </p:cNvPr>
            <p:cNvGrpSpPr/>
            <p:nvPr/>
          </p:nvGrpSpPr>
          <p:grpSpPr>
            <a:xfrm>
              <a:off x="594645" y="4148787"/>
              <a:ext cx="1768021" cy="2447726"/>
              <a:chOff x="9667828" y="4181852"/>
              <a:chExt cx="1768021" cy="2447726"/>
            </a:xfrm>
          </p:grpSpPr>
          <p:pic>
            <p:nvPicPr>
              <p:cNvPr id="6" name="Picture 5">
                <a:extLst>
                  <a:ext uri="{FF2B5EF4-FFF2-40B4-BE49-F238E27FC236}">
                    <a16:creationId xmlns:a16="http://schemas.microsoft.com/office/drawing/2014/main" id="{0565765D-6228-4056-876D-819A01EF4922}"/>
                  </a:ext>
                </a:extLst>
              </p:cNvPr>
              <p:cNvPicPr>
                <a:picLocks noChangeAspect="1"/>
              </p:cNvPicPr>
              <p:nvPr/>
            </p:nvPicPr>
            <p:blipFill>
              <a:blip r:embed="rId10"/>
              <a:stretch>
                <a:fillRect/>
              </a:stretch>
            </p:blipFill>
            <p:spPr>
              <a:xfrm>
                <a:off x="9832346" y="4249390"/>
                <a:ext cx="1354915" cy="2380188"/>
              </a:xfrm>
              <a:prstGeom prst="rect">
                <a:avLst/>
              </a:prstGeom>
            </p:spPr>
          </p:pic>
          <p:sp>
            <p:nvSpPr>
              <p:cNvPr id="48" name="Rectangle 47">
                <a:extLst>
                  <a:ext uri="{FF2B5EF4-FFF2-40B4-BE49-F238E27FC236}">
                    <a16:creationId xmlns:a16="http://schemas.microsoft.com/office/drawing/2014/main" id="{F1F7B9B4-C480-460C-8582-51FC8B5A6C48}"/>
                  </a:ext>
                </a:extLst>
              </p:cNvPr>
              <p:cNvSpPr/>
              <p:nvPr/>
            </p:nvSpPr>
            <p:spPr>
              <a:xfrm>
                <a:off x="9667828" y="4181852"/>
                <a:ext cx="1768021" cy="244772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10" name="Group 9">
              <a:extLst>
                <a:ext uri="{FF2B5EF4-FFF2-40B4-BE49-F238E27FC236}">
                  <a16:creationId xmlns:a16="http://schemas.microsoft.com/office/drawing/2014/main" id="{C21D5ED4-1F98-466D-B53E-82FB855641D2}"/>
                </a:ext>
              </a:extLst>
            </p:cNvPr>
            <p:cNvGrpSpPr/>
            <p:nvPr/>
          </p:nvGrpSpPr>
          <p:grpSpPr>
            <a:xfrm>
              <a:off x="594645" y="1580994"/>
              <a:ext cx="1768023" cy="2567795"/>
              <a:chOff x="594645" y="1580994"/>
              <a:chExt cx="1768023" cy="2567795"/>
            </a:xfrm>
          </p:grpSpPr>
          <p:sp>
            <p:nvSpPr>
              <p:cNvPr id="47" name="Rectangle 46">
                <a:extLst>
                  <a:ext uri="{FF2B5EF4-FFF2-40B4-BE49-F238E27FC236}">
                    <a16:creationId xmlns:a16="http://schemas.microsoft.com/office/drawing/2014/main" id="{1D7EAB36-C5ED-46A8-9535-FD6F00516A8D}"/>
                  </a:ext>
                </a:extLst>
              </p:cNvPr>
              <p:cNvSpPr/>
              <p:nvPr/>
            </p:nvSpPr>
            <p:spPr>
              <a:xfrm>
                <a:off x="1197954" y="1580994"/>
                <a:ext cx="280702" cy="36285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50" name="Straight Connector 49">
                <a:extLst>
                  <a:ext uri="{FF2B5EF4-FFF2-40B4-BE49-F238E27FC236}">
                    <a16:creationId xmlns:a16="http://schemas.microsoft.com/office/drawing/2014/main" id="{7B85943B-C316-448B-8A92-0CADA08C225A}"/>
                  </a:ext>
                </a:extLst>
              </p:cNvPr>
              <p:cNvCxnSpPr>
                <a:cxnSpLocks/>
              </p:cNvCxnSpPr>
              <p:nvPr/>
            </p:nvCxnSpPr>
            <p:spPr>
              <a:xfrm>
                <a:off x="1478655" y="1943851"/>
                <a:ext cx="884013" cy="220493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1F7F740A-455A-4B45-A1C8-D1A26B89A1F5}"/>
                  </a:ext>
                </a:extLst>
              </p:cNvPr>
              <p:cNvCxnSpPr>
                <a:cxnSpLocks/>
              </p:cNvCxnSpPr>
              <p:nvPr/>
            </p:nvCxnSpPr>
            <p:spPr>
              <a:xfrm flipH="1">
                <a:off x="594645" y="1943851"/>
                <a:ext cx="603309" cy="2204936"/>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gr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4EC1AF46-C080-4509-B569-A9359E8DEF5E}"/>
                  </a:ext>
                </a:extLst>
              </p:cNvPr>
              <p:cNvSpPr txBox="1"/>
              <p:nvPr/>
            </p:nvSpPr>
            <p:spPr>
              <a:xfrm>
                <a:off x="3936770" y="4885764"/>
                <a:ext cx="3898383" cy="1431226"/>
              </a:xfrm>
              <a:prstGeom prst="rect">
                <a:avLst/>
              </a:prstGeom>
              <a:solidFill>
                <a:schemeClr val="bg1"/>
              </a:solidFill>
              <a:ln w="57150">
                <a:solidFill>
                  <a:schemeClr val="tx1"/>
                </a:solidFill>
              </a:ln>
            </p:spPr>
            <p:txBody>
              <a:bodyPr wrap="square" rtlCol="0">
                <a:spAutoFit/>
              </a:bodyPr>
              <a:lstStyle/>
              <a:p>
                <a14:m>
                  <m:oMath xmlns:m="http://schemas.openxmlformats.org/officeDocument/2006/math">
                    <m:f>
                      <m:fPr>
                        <m:ctrlPr>
                          <a:rPr lang="en-US" sz="6000" b="0" i="1" dirty="0" smtClean="0">
                            <a:solidFill>
                              <a:schemeClr val="tx1"/>
                            </a:solidFill>
                            <a:latin typeface="Cambria Math" panose="02040503050406030204" pitchFamily="18" charset="0"/>
                          </a:rPr>
                        </m:ctrlPr>
                      </m:fPr>
                      <m:num>
                        <m:r>
                          <a:rPr lang="ar-AE" sz="6000" b="0" i="1" dirty="0" smtClean="0">
                            <a:solidFill>
                              <a:schemeClr val="tx1"/>
                            </a:solidFill>
                            <a:latin typeface="Cambria Math" panose="02040503050406030204" pitchFamily="18" charset="0"/>
                          </a:rPr>
                          <m:t>𝑑</m:t>
                        </m:r>
                        <m:r>
                          <a:rPr lang="en-US" sz="6000" b="0" i="1" dirty="0" smtClean="0">
                            <a:solidFill>
                              <a:srgbClr val="FF0000"/>
                            </a:solidFill>
                            <a:latin typeface="Cambria Math" panose="02040503050406030204" pitchFamily="18" charset="0"/>
                          </a:rPr>
                          <m:t>𝑓</m:t>
                        </m:r>
                      </m:num>
                      <m:den>
                        <m:r>
                          <a:rPr lang="en-US" sz="6000" b="0" i="1" dirty="0" smtClean="0">
                            <a:solidFill>
                              <a:schemeClr val="tx1"/>
                            </a:solidFill>
                            <a:latin typeface="Cambria Math" panose="02040503050406030204" pitchFamily="18" charset="0"/>
                          </a:rPr>
                          <m:t>𝑑</m:t>
                        </m:r>
                        <m:r>
                          <a:rPr lang="en-US" sz="6000" i="1" dirty="0" smtClean="0">
                            <a:solidFill>
                              <a:srgbClr val="FFC000"/>
                            </a:solidFill>
                            <a:latin typeface="Cambria Math" panose="02040503050406030204" pitchFamily="18" charset="0"/>
                          </a:rPr>
                          <m:t>𝜆</m:t>
                        </m:r>
                      </m:den>
                    </m:f>
                    <m:r>
                      <a:rPr lang="en-US" sz="6000" i="1" dirty="0">
                        <a:latin typeface="Cambria Math" panose="02040503050406030204" pitchFamily="18" charset="0"/>
                      </a:rPr>
                      <m:t>=</m:t>
                    </m:r>
                    <m:func>
                      <m:funcPr>
                        <m:ctrlPr>
                          <a:rPr lang="en-US" sz="6000" i="1" dirty="0">
                            <a:latin typeface="Cambria Math" panose="02040503050406030204" pitchFamily="18" charset="0"/>
                          </a:rPr>
                        </m:ctrlPr>
                      </m:funcPr>
                      <m:fName>
                        <m:f>
                          <m:fPr>
                            <m:ctrlPr>
                              <a:rPr lang="en-US" sz="6000" i="1" dirty="0">
                                <a:latin typeface="Cambria Math" panose="02040503050406030204" pitchFamily="18" charset="0"/>
                              </a:rPr>
                            </m:ctrlPr>
                          </m:fPr>
                          <m:num>
                            <m:r>
                              <a:rPr lang="en-US" sz="6000" i="1" dirty="0">
                                <a:latin typeface="Cambria Math" panose="02040503050406030204" pitchFamily="18" charset="0"/>
                              </a:rPr>
                              <m:t>𝑑</m:t>
                            </m:r>
                            <m:r>
                              <a:rPr lang="en-US" sz="6000" b="0" i="1" dirty="0" smtClean="0">
                                <a:solidFill>
                                  <a:srgbClr val="FF0000"/>
                                </a:solidFill>
                                <a:latin typeface="Cambria Math" panose="02040503050406030204" pitchFamily="18" charset="0"/>
                              </a:rPr>
                              <m:t>𝑓</m:t>
                            </m:r>
                          </m:num>
                          <m:den>
                            <m:r>
                              <a:rPr lang="en-US" sz="6000" i="1" dirty="0">
                                <a:latin typeface="Cambria Math" panose="02040503050406030204" pitchFamily="18" charset="0"/>
                              </a:rPr>
                              <m:t>𝑑</m:t>
                            </m:r>
                            <m:r>
                              <a:rPr lang="en-US" sz="6000" i="1" dirty="0">
                                <a:solidFill>
                                  <a:srgbClr val="0070C0"/>
                                </a:solidFill>
                                <a:latin typeface="Cambria Math" panose="02040503050406030204" pitchFamily="18" charset="0"/>
                              </a:rPr>
                              <m:t>𝑥</m:t>
                            </m:r>
                          </m:den>
                        </m:f>
                        <m:r>
                          <a:rPr lang="en-US" sz="6000" b="0" i="1" dirty="0" smtClean="0">
                            <a:solidFill>
                              <a:srgbClr val="0070C0"/>
                            </a:solidFill>
                            <a:latin typeface="Cambria Math" panose="02040503050406030204" pitchFamily="18" charset="0"/>
                          </a:rPr>
                          <m:t> </m:t>
                        </m:r>
                      </m:fName>
                      <m:e>
                        <m:r>
                          <a:rPr lang="en-US" sz="6000" b="0" i="1" dirty="0" smtClean="0">
                            <a:solidFill>
                              <a:srgbClr val="0070C0"/>
                            </a:solidFill>
                            <a:latin typeface="Cambria Math" panose="02040503050406030204" pitchFamily="18" charset="0"/>
                          </a:rPr>
                          <m:t> </m:t>
                        </m:r>
                        <m:f>
                          <m:fPr>
                            <m:ctrlPr>
                              <a:rPr lang="en-US" sz="6000" b="0" i="1" dirty="0" smtClean="0">
                                <a:solidFill>
                                  <a:schemeClr val="tx1"/>
                                </a:solidFill>
                                <a:latin typeface="Cambria Math" panose="02040503050406030204" pitchFamily="18" charset="0"/>
                              </a:rPr>
                            </m:ctrlPr>
                          </m:fPr>
                          <m:num>
                            <m:r>
                              <a:rPr lang="en-US" sz="6000" i="1" dirty="0">
                                <a:latin typeface="Cambria Math" panose="02040503050406030204" pitchFamily="18" charset="0"/>
                              </a:rPr>
                              <m:t>𝑑</m:t>
                            </m:r>
                            <m:r>
                              <a:rPr lang="en-US" sz="6000" i="1" dirty="0">
                                <a:solidFill>
                                  <a:srgbClr val="0070C0"/>
                                </a:solidFill>
                                <a:latin typeface="Cambria Math" panose="02040503050406030204" pitchFamily="18" charset="0"/>
                              </a:rPr>
                              <m:t>𝑥</m:t>
                            </m:r>
                          </m:num>
                          <m:den>
                            <m:r>
                              <a:rPr lang="en-US" sz="6000" b="0" i="1" dirty="0" smtClean="0">
                                <a:solidFill>
                                  <a:schemeClr val="tx1"/>
                                </a:solidFill>
                                <a:latin typeface="Cambria Math" panose="02040503050406030204" pitchFamily="18" charset="0"/>
                              </a:rPr>
                              <m:t>𝑑</m:t>
                            </m:r>
                            <m:r>
                              <a:rPr lang="en-US" sz="6000" b="0" i="1" dirty="0" smtClean="0">
                                <a:solidFill>
                                  <a:srgbClr val="FFC000"/>
                                </a:solidFill>
                                <a:latin typeface="Cambria Math" panose="02040503050406030204" pitchFamily="18" charset="0"/>
                              </a:rPr>
                              <m:t>𝜆</m:t>
                            </m:r>
                          </m:den>
                        </m:f>
                      </m:e>
                    </m:func>
                  </m:oMath>
                </a14:m>
                <a:r>
                  <a:rPr lang="en-US" sz="6000" i="1" dirty="0">
                    <a:solidFill>
                      <a:srgbClr val="0070C0"/>
                    </a:solidFill>
                    <a:latin typeface="Cambria Math" panose="02040503050406030204" pitchFamily="18" charset="0"/>
                  </a:rPr>
                  <a:t> </a:t>
                </a:r>
              </a:p>
            </p:txBody>
          </p:sp>
        </mc:Choice>
        <mc:Fallback xmlns="">
          <p:sp>
            <p:nvSpPr>
              <p:cNvPr id="7" name="TextBox 6">
                <a:extLst>
                  <a:ext uri="{FF2B5EF4-FFF2-40B4-BE49-F238E27FC236}">
                    <a16:creationId xmlns:a16="http://schemas.microsoft.com/office/drawing/2014/main" id="{4EC1AF46-C080-4509-B569-A9359E8DEF5E}"/>
                  </a:ext>
                </a:extLst>
              </p:cNvPr>
              <p:cNvSpPr txBox="1">
                <a:spLocks noRot="1" noChangeAspect="1" noMove="1" noResize="1" noEditPoints="1" noAdjustHandles="1" noChangeArrowheads="1" noChangeShapeType="1" noTextEdit="1"/>
              </p:cNvSpPr>
              <p:nvPr/>
            </p:nvSpPr>
            <p:spPr>
              <a:xfrm>
                <a:off x="3936770" y="4885764"/>
                <a:ext cx="3898383" cy="1431226"/>
              </a:xfrm>
              <a:prstGeom prst="rect">
                <a:avLst/>
              </a:prstGeom>
              <a:blipFill>
                <a:blip r:embed="rId14"/>
                <a:stretch>
                  <a:fillRect/>
                </a:stretch>
              </a:blipFill>
              <a:ln w="57150">
                <a:solidFill>
                  <a:schemeClr val="tx1"/>
                </a:solidFill>
              </a:ln>
            </p:spPr>
            <p:txBody>
              <a:bodyPr/>
              <a:lstStyle/>
              <a:p>
                <a:r>
                  <a:rPr lang="en-CA">
                    <a:noFill/>
                  </a:rPr>
                  <a:t> </a:t>
                </a:r>
              </a:p>
            </p:txBody>
          </p:sp>
        </mc:Fallback>
      </mc:AlternateContent>
      <mc:AlternateContent xmlns:mc="http://schemas.openxmlformats.org/markup-compatibility/2006" xmlns:p14="http://schemas.microsoft.com/office/powerpoint/2010/main" xmlns:iact="http://schemas.microsoft.com/office/powerpoint/2014/inkAction">
        <mc:Choice Requires="p14 iact">
          <p:contentPart p14:bwMode="auto" r:id="rId15">
            <p14:nvContentPartPr>
              <p14:cNvPr id="56" name="Ink 55">
                <a:extLst>
                  <a:ext uri="{FF2B5EF4-FFF2-40B4-BE49-F238E27FC236}">
                    <a16:creationId xmlns:a16="http://schemas.microsoft.com/office/drawing/2014/main" id="{40093C14-A844-413F-8007-E78940C548DA}"/>
                  </a:ext>
                </a:extLst>
              </p14:cNvPr>
              <p14:cNvContentPartPr/>
              <p14:nvPr>
                <p:extLst>
                  <p:ext uri="{42D2F446-02D8-4167-A562-619A0277C38B}">
                    <p15:isNarration xmlns:p15="http://schemas.microsoft.com/office/powerpoint/2012/main" val="1"/>
                  </p:ext>
                </p:extLst>
              </p14:nvPr>
            </p14:nvContentPartPr>
            <p14:xfrm>
              <a:off x="849600" y="3171600"/>
              <a:ext cx="9841680" cy="3668040"/>
            </p14:xfrm>
          </p:contentPart>
        </mc:Choice>
        <mc:Fallback xmlns="">
          <p:pic>
            <p:nvPicPr>
              <p:cNvPr id="56" name="Ink 55">
                <a:extLst>
                  <a:ext uri="{FF2B5EF4-FFF2-40B4-BE49-F238E27FC236}">
                    <a16:creationId xmlns:a16="http://schemas.microsoft.com/office/drawing/2014/main" id="{40093C14-A844-413F-8007-E78940C548DA}"/>
                  </a:ext>
                </a:extLst>
              </p:cNvPr>
              <p:cNvPicPr>
                <a:picLocks noGrp="1" noRot="1" noChangeAspect="1" noMove="1" noResize="1" noEditPoints="1" noAdjustHandles="1" noChangeArrowheads="1" noChangeShapeType="1"/>
              </p:cNvPicPr>
              <p:nvPr/>
            </p:nvPicPr>
            <p:blipFill>
              <a:blip r:embed="rId16"/>
              <a:stretch>
                <a:fillRect/>
              </a:stretch>
            </p:blipFill>
            <p:spPr>
              <a:xfrm>
                <a:off x="840240" y="3162240"/>
                <a:ext cx="9860400" cy="3686760"/>
              </a:xfrm>
              <a:prstGeom prst="rect">
                <a:avLst/>
              </a:prstGeom>
            </p:spPr>
          </p:pic>
        </mc:Fallback>
      </mc:AlternateContent>
    </p:spTree>
    <p:custDataLst>
      <p:tags r:id="rId1"/>
    </p:custDataLst>
    <p:extLst>
      <p:ext uri="{BB962C8B-B14F-4D97-AF65-F5344CB8AC3E}">
        <p14:creationId xmlns:p14="http://schemas.microsoft.com/office/powerpoint/2010/main" val="42846648"/>
      </p:ext>
    </p:extLst>
  </p:cSld>
  <p:clrMapOvr>
    <a:masterClrMapping/>
  </p:clrMapOvr>
  <mc:AlternateContent xmlns:mc="http://schemas.openxmlformats.org/markup-compatibility/2006" xmlns:p14="http://schemas.microsoft.com/office/powerpoint/2010/main">
    <mc:Choice Requires="p14">
      <p:transition spd="med" p14:dur="700" advTm="86282">
        <p:fade/>
      </p:transition>
    </mc:Choice>
    <mc:Fallback xmlns="">
      <p:transition spd="med" advTm="8628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56"/>
                                        </p:tgtEl>
                                        <p:attrNameLst>
                                          <p:attrName>style.visibility</p:attrName>
                                        </p:attrNameLst>
                                      </p:cBhvr>
                                      <p:to>
                                        <p:strVal val="visible"/>
                                      </p:to>
                                    </p:set>
                                    <p:cmd type="call" cmd="playFrom(0.0)">
                                      <p:cBhvr>
                                        <p:cTn id="7" dur="1" fill="hold"/>
                                        <p:tgtEl>
                                          <p:spTgt spid="56"/>
                                        </p:tgtEl>
                                      </p:cBhvr>
                                    </p:cmd>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46"/>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nodeType="clickEffect">
                                  <p:stCondLst>
                                    <p:cond delay="0"/>
                                  </p:stCondLst>
                                  <p:childTnLst>
                                    <p:set>
                                      <p:cBhvr>
                                        <p:cTn id="15" dur="1" fill="hold">
                                          <p:stCondLst>
                                            <p:cond delay="0"/>
                                          </p:stCondLst>
                                        </p:cTn>
                                        <p:tgtEl>
                                          <p:spTgt spid="53"/>
                                        </p:tgtEl>
                                        <p:attrNameLst>
                                          <p:attrName>style.visibility</p:attrName>
                                        </p:attrNameLst>
                                      </p:cBhvr>
                                      <p:to>
                                        <p:strVal val="visible"/>
                                      </p:to>
                                    </p:set>
                                    <p:animEffect transition="in" filter="wipe(up)">
                                      <p:cBhvr>
                                        <p:cTn id="16" dur="500"/>
                                        <p:tgtEl>
                                          <p:spTgt spid="53"/>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22" presetClass="entr" presetSubtype="1" fill="hold" nodeType="clickEffect">
                                  <p:stCondLst>
                                    <p:cond delay="0"/>
                                  </p:stCondLst>
                                  <p:childTnLst>
                                    <p:set>
                                      <p:cBhvr>
                                        <p:cTn id="28" dur="1" fill="hold">
                                          <p:stCondLst>
                                            <p:cond delay="0"/>
                                          </p:stCondLst>
                                        </p:cTn>
                                        <p:tgtEl>
                                          <p:spTgt spid="55"/>
                                        </p:tgtEl>
                                        <p:attrNameLst>
                                          <p:attrName>style.visibility</p:attrName>
                                        </p:attrNameLst>
                                      </p:cBhvr>
                                      <p:to>
                                        <p:strVal val="visible"/>
                                      </p:to>
                                    </p:set>
                                    <p:animEffect transition="in" filter="wipe(up)">
                                      <p:cBhvr>
                                        <p:cTn id="29" dur="500"/>
                                        <p:tgtEl>
                                          <p:spTgt spid="55"/>
                                        </p:tgtEl>
                                      </p:cBhvr>
                                    </p:animEffec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37"/>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39"/>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7"/>
                                        </p:tgtEl>
                                        <p:attrNameLst>
                                          <p:attrName>style.visibility</p:attrName>
                                        </p:attrNameLst>
                                      </p:cBhvr>
                                      <p:to>
                                        <p:strVal val="visible"/>
                                      </p:to>
                                    </p:set>
                                    <p:animEffect transition="in" filter="fade">
                                      <p:cBhvr>
                                        <p:cTn id="4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30" grpId="0"/>
      <p:bldP spid="37" grpId="0"/>
      <p:bldP spid="7"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EB8D0D4A-0381-462B-8B01-7A1D8131A83F}"/>
                  </a:ext>
                </a:extLst>
              </p:cNvPr>
              <p:cNvSpPr txBox="1"/>
              <p:nvPr/>
            </p:nvSpPr>
            <p:spPr>
              <a:xfrm>
                <a:off x="1242610" y="1831725"/>
                <a:ext cx="3938990" cy="830997"/>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4800" b="0" i="1" dirty="0" smtClean="0">
                          <a:solidFill>
                            <a:srgbClr val="FF0000"/>
                          </a:solidFill>
                          <a:latin typeface="Cambria Math" panose="02040503050406030204" pitchFamily="18" charset="0"/>
                        </a:rPr>
                        <m:t>𝑓</m:t>
                      </m:r>
                      <m:r>
                        <a:rPr lang="en-US" sz="4800" b="0" i="1" dirty="0" smtClean="0">
                          <a:solidFill>
                            <a:schemeClr val="tx1"/>
                          </a:solidFill>
                          <a:latin typeface="Cambria Math" panose="02040503050406030204" pitchFamily="18" charset="0"/>
                        </a:rPr>
                        <m:t>(</m:t>
                      </m:r>
                      <m:r>
                        <a:rPr lang="en-US" sz="4800" i="1" dirty="0">
                          <a:solidFill>
                            <a:srgbClr val="0070C0"/>
                          </a:solidFill>
                          <a:latin typeface="Cambria Math" panose="02040503050406030204" pitchFamily="18" charset="0"/>
                        </a:rPr>
                        <m:t>𝑥</m:t>
                      </m:r>
                      <m:r>
                        <a:rPr lang="en-US" sz="4800" b="0" i="1" dirty="0" smtClean="0">
                          <a:solidFill>
                            <a:schemeClr val="tx1"/>
                          </a:solidFill>
                          <a:latin typeface="Cambria Math" panose="02040503050406030204" pitchFamily="18" charset="0"/>
                        </a:rPr>
                        <m:t>)</m:t>
                      </m:r>
                      <m:r>
                        <a:rPr lang="en-US" sz="4800" b="0" i="1" dirty="0" smtClean="0">
                          <a:latin typeface="Cambria Math" panose="02040503050406030204" pitchFamily="18" charset="0"/>
                        </a:rPr>
                        <m:t>=</m:t>
                      </m:r>
                      <m:func>
                        <m:funcPr>
                          <m:ctrlPr>
                            <a:rPr lang="en-US" sz="4800" i="1" dirty="0">
                              <a:latin typeface="Cambria Math" panose="02040503050406030204" pitchFamily="18" charset="0"/>
                            </a:rPr>
                          </m:ctrlPr>
                        </m:funcPr>
                        <m:fName>
                          <m:r>
                            <m:rPr>
                              <m:sty m:val="p"/>
                            </m:rPr>
                            <a:rPr lang="en-US" sz="4800" dirty="0">
                              <a:latin typeface="Cambria Math" panose="02040503050406030204" pitchFamily="18" charset="0"/>
                            </a:rPr>
                            <m:t>sin</m:t>
                          </m:r>
                        </m:fName>
                        <m:e>
                          <m:d>
                            <m:dPr>
                              <m:ctrlPr>
                                <a:rPr lang="en-US" sz="4800" i="1" dirty="0">
                                  <a:latin typeface="Cambria Math" panose="02040503050406030204" pitchFamily="18" charset="0"/>
                                </a:rPr>
                              </m:ctrlPr>
                            </m:dPr>
                            <m:e>
                              <m:r>
                                <a:rPr lang="en-US" sz="4800" i="1" dirty="0" smtClean="0">
                                  <a:solidFill>
                                    <a:srgbClr val="0070C0"/>
                                  </a:solidFill>
                                  <a:latin typeface="Cambria Math" panose="02040503050406030204" pitchFamily="18" charset="0"/>
                                </a:rPr>
                                <m:t>𝑥</m:t>
                              </m:r>
                            </m:e>
                          </m:d>
                        </m:e>
                      </m:func>
                    </m:oMath>
                  </m:oMathPara>
                </a14:m>
                <a:endParaRPr lang="en-CA" sz="3200" dirty="0"/>
              </a:p>
            </p:txBody>
          </p:sp>
        </mc:Choice>
        <mc:Fallback xmlns="">
          <p:sp>
            <p:nvSpPr>
              <p:cNvPr id="5" name="TextBox 4">
                <a:extLst>
                  <a:ext uri="{FF2B5EF4-FFF2-40B4-BE49-F238E27FC236}">
                    <a16:creationId xmlns:a16="http://schemas.microsoft.com/office/drawing/2014/main" id="{EB8D0D4A-0381-462B-8B01-7A1D8131A83F}"/>
                  </a:ext>
                </a:extLst>
              </p:cNvPr>
              <p:cNvSpPr txBox="1">
                <a:spLocks noRot="1" noChangeAspect="1" noMove="1" noResize="1" noEditPoints="1" noAdjustHandles="1" noChangeArrowheads="1" noChangeShapeType="1" noTextEdit="1"/>
              </p:cNvSpPr>
              <p:nvPr/>
            </p:nvSpPr>
            <p:spPr>
              <a:xfrm>
                <a:off x="1242610" y="1831725"/>
                <a:ext cx="3938990" cy="830997"/>
              </a:xfrm>
              <a:prstGeom prst="rect">
                <a:avLst/>
              </a:prstGeom>
              <a:blipFill>
                <a:blip r:embed="rId3"/>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A35F9C7-52A9-4251-BBED-0DD640D98D2D}"/>
                  </a:ext>
                </a:extLst>
              </p:cNvPr>
              <p:cNvSpPr txBox="1"/>
              <p:nvPr/>
            </p:nvSpPr>
            <p:spPr>
              <a:xfrm>
                <a:off x="6293224" y="1840690"/>
                <a:ext cx="2994211" cy="830997"/>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4800" i="1" dirty="0" smtClean="0">
                          <a:solidFill>
                            <a:srgbClr val="0070C0"/>
                          </a:solidFill>
                          <a:latin typeface="Cambria Math" panose="02040503050406030204" pitchFamily="18" charset="0"/>
                        </a:rPr>
                        <m:t>𝑥</m:t>
                      </m:r>
                      <m:r>
                        <a:rPr lang="en-US" sz="4800" b="0" i="1" dirty="0" smtClean="0">
                          <a:solidFill>
                            <a:schemeClr val="tx1"/>
                          </a:solidFill>
                          <a:latin typeface="Cambria Math" panose="02040503050406030204" pitchFamily="18" charset="0"/>
                        </a:rPr>
                        <m:t>(</m:t>
                      </m:r>
                      <m:r>
                        <a:rPr lang="en-US" sz="4800" b="0" i="1" dirty="0" smtClean="0">
                          <a:solidFill>
                            <a:srgbClr val="FFC000"/>
                          </a:solidFill>
                          <a:latin typeface="Cambria Math" panose="02040503050406030204" pitchFamily="18" charset="0"/>
                        </a:rPr>
                        <m:t>𝜆</m:t>
                      </m:r>
                      <m:r>
                        <a:rPr lang="en-US" sz="4800" b="0" i="1" dirty="0" smtClean="0">
                          <a:solidFill>
                            <a:schemeClr val="tx1"/>
                          </a:solidFill>
                          <a:latin typeface="Cambria Math" panose="02040503050406030204" pitchFamily="18" charset="0"/>
                        </a:rPr>
                        <m:t>)</m:t>
                      </m:r>
                      <m:r>
                        <a:rPr lang="en-US" sz="4800" b="0" i="1" dirty="0" smtClean="0">
                          <a:latin typeface="Cambria Math" panose="02040503050406030204" pitchFamily="18" charset="0"/>
                        </a:rPr>
                        <m:t>=</m:t>
                      </m:r>
                      <m:r>
                        <a:rPr lang="en-CA" sz="4800" i="1" dirty="0">
                          <a:latin typeface="Cambria Math" panose="02040503050406030204" pitchFamily="18" charset="0"/>
                        </a:rPr>
                        <m:t> </m:t>
                      </m:r>
                      <m:sSup>
                        <m:sSupPr>
                          <m:ctrlPr>
                            <a:rPr lang="en-CA" sz="4800" i="1" dirty="0">
                              <a:latin typeface="Cambria Math" panose="02040503050406030204" pitchFamily="18" charset="0"/>
                            </a:rPr>
                          </m:ctrlPr>
                        </m:sSupPr>
                        <m:e>
                          <m:r>
                            <a:rPr lang="en-US" sz="4800" i="1" dirty="0">
                              <a:solidFill>
                                <a:srgbClr val="FFC000"/>
                              </a:solidFill>
                              <a:latin typeface="Cambria Math" panose="02040503050406030204" pitchFamily="18" charset="0"/>
                            </a:rPr>
                            <m:t>𝜆</m:t>
                          </m:r>
                        </m:e>
                        <m:sup>
                          <m:r>
                            <a:rPr lang="en-CA" sz="4800" i="1" dirty="0">
                              <a:latin typeface="Cambria Math" panose="02040503050406030204" pitchFamily="18" charset="0"/>
                            </a:rPr>
                            <m:t>2</m:t>
                          </m:r>
                        </m:sup>
                      </m:sSup>
                    </m:oMath>
                  </m:oMathPara>
                </a14:m>
                <a:endParaRPr lang="en-CA" sz="3200" dirty="0"/>
              </a:p>
            </p:txBody>
          </p:sp>
        </mc:Choice>
        <mc:Fallback xmlns="">
          <p:sp>
            <p:nvSpPr>
              <p:cNvPr id="7" name="TextBox 6">
                <a:extLst>
                  <a:ext uri="{FF2B5EF4-FFF2-40B4-BE49-F238E27FC236}">
                    <a16:creationId xmlns:a16="http://schemas.microsoft.com/office/drawing/2014/main" id="{7A35F9C7-52A9-4251-BBED-0DD640D98D2D}"/>
                  </a:ext>
                </a:extLst>
              </p:cNvPr>
              <p:cNvSpPr txBox="1">
                <a:spLocks noRot="1" noChangeAspect="1" noMove="1" noResize="1" noEditPoints="1" noAdjustHandles="1" noChangeArrowheads="1" noChangeShapeType="1" noTextEdit="1"/>
              </p:cNvSpPr>
              <p:nvPr/>
            </p:nvSpPr>
            <p:spPr>
              <a:xfrm>
                <a:off x="6293224" y="1840690"/>
                <a:ext cx="2994211" cy="830997"/>
              </a:xfrm>
              <a:prstGeom prst="rect">
                <a:avLst/>
              </a:prstGeom>
              <a:blipFill>
                <a:blip r:embed="rId4"/>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3482E512-6346-419F-8570-D2474A9ECB6B}"/>
                  </a:ext>
                </a:extLst>
              </p:cNvPr>
              <p:cNvSpPr txBox="1"/>
              <p:nvPr/>
            </p:nvSpPr>
            <p:spPr>
              <a:xfrm>
                <a:off x="337175" y="209114"/>
                <a:ext cx="5328520" cy="1015663"/>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6000" b="0" i="1" dirty="0" smtClean="0">
                          <a:solidFill>
                            <a:srgbClr val="FF0000"/>
                          </a:solidFill>
                          <a:latin typeface="Cambria Math" panose="02040503050406030204" pitchFamily="18" charset="0"/>
                        </a:rPr>
                        <m:t>𝑓</m:t>
                      </m:r>
                      <m:r>
                        <a:rPr lang="en-US" sz="6000" b="0" i="1" dirty="0" smtClean="0">
                          <a:solidFill>
                            <a:schemeClr val="tx1"/>
                          </a:solidFill>
                          <a:latin typeface="Cambria Math" panose="02040503050406030204" pitchFamily="18" charset="0"/>
                        </a:rPr>
                        <m:t>(</m:t>
                      </m:r>
                      <m:r>
                        <a:rPr lang="en-US" sz="6000" i="1" dirty="0">
                          <a:solidFill>
                            <a:srgbClr val="FFC000"/>
                          </a:solidFill>
                          <a:latin typeface="Cambria Math" panose="02040503050406030204" pitchFamily="18" charset="0"/>
                        </a:rPr>
                        <m:t>𝜆</m:t>
                      </m:r>
                      <m:r>
                        <a:rPr lang="en-US" sz="6000" b="0" i="1" dirty="0" smtClean="0">
                          <a:solidFill>
                            <a:schemeClr val="tx1"/>
                          </a:solidFill>
                          <a:latin typeface="Cambria Math" panose="02040503050406030204" pitchFamily="18" charset="0"/>
                        </a:rPr>
                        <m:t>)</m:t>
                      </m:r>
                      <m:r>
                        <a:rPr lang="en-US" sz="6000" b="0" i="1" dirty="0" smtClean="0">
                          <a:latin typeface="Cambria Math" panose="02040503050406030204" pitchFamily="18" charset="0"/>
                        </a:rPr>
                        <m:t>=</m:t>
                      </m:r>
                      <m:func>
                        <m:funcPr>
                          <m:ctrlPr>
                            <a:rPr lang="en-US" sz="6000" i="1" dirty="0">
                              <a:latin typeface="Cambria Math" panose="02040503050406030204" pitchFamily="18" charset="0"/>
                            </a:rPr>
                          </m:ctrlPr>
                        </m:funcPr>
                        <m:fName>
                          <m:r>
                            <m:rPr>
                              <m:sty m:val="p"/>
                            </m:rPr>
                            <a:rPr lang="en-US" sz="6000" dirty="0">
                              <a:latin typeface="Cambria Math" panose="02040503050406030204" pitchFamily="18" charset="0"/>
                            </a:rPr>
                            <m:t>sin</m:t>
                          </m:r>
                        </m:fName>
                        <m:e>
                          <m:d>
                            <m:dPr>
                              <m:ctrlPr>
                                <a:rPr lang="en-US" sz="6000" i="1" dirty="0">
                                  <a:latin typeface="Cambria Math" panose="02040503050406030204" pitchFamily="18" charset="0"/>
                                </a:rPr>
                              </m:ctrlPr>
                            </m:dPr>
                            <m:e>
                              <m:sSup>
                                <m:sSupPr>
                                  <m:ctrlPr>
                                    <a:rPr lang="en-CA" sz="6000" i="1" dirty="0">
                                      <a:latin typeface="Cambria Math" panose="02040503050406030204" pitchFamily="18" charset="0"/>
                                    </a:rPr>
                                  </m:ctrlPr>
                                </m:sSupPr>
                                <m:e>
                                  <m:r>
                                    <a:rPr lang="en-US" sz="6000" i="1" dirty="0">
                                      <a:solidFill>
                                        <a:srgbClr val="FFC000"/>
                                      </a:solidFill>
                                      <a:latin typeface="Cambria Math" panose="02040503050406030204" pitchFamily="18" charset="0"/>
                                    </a:rPr>
                                    <m:t>𝜆</m:t>
                                  </m:r>
                                </m:e>
                                <m:sup>
                                  <m:r>
                                    <a:rPr lang="en-CA" sz="6000" i="1" dirty="0">
                                      <a:latin typeface="Cambria Math" panose="02040503050406030204" pitchFamily="18" charset="0"/>
                                    </a:rPr>
                                    <m:t>2</m:t>
                                  </m:r>
                                </m:sup>
                              </m:sSup>
                            </m:e>
                          </m:d>
                        </m:e>
                      </m:func>
                    </m:oMath>
                  </m:oMathPara>
                </a14:m>
                <a:endParaRPr lang="en-CA" sz="4000" dirty="0"/>
              </a:p>
            </p:txBody>
          </p:sp>
        </mc:Choice>
        <mc:Fallback xmlns="">
          <p:sp>
            <p:nvSpPr>
              <p:cNvPr id="9" name="TextBox 8">
                <a:extLst>
                  <a:ext uri="{FF2B5EF4-FFF2-40B4-BE49-F238E27FC236}">
                    <a16:creationId xmlns:a16="http://schemas.microsoft.com/office/drawing/2014/main" id="{3482E512-6346-419F-8570-D2474A9ECB6B}"/>
                  </a:ext>
                </a:extLst>
              </p:cNvPr>
              <p:cNvSpPr txBox="1">
                <a:spLocks noRot="1" noChangeAspect="1" noMove="1" noResize="1" noEditPoints="1" noAdjustHandles="1" noChangeArrowheads="1" noChangeShapeType="1" noTextEdit="1"/>
              </p:cNvSpPr>
              <p:nvPr/>
            </p:nvSpPr>
            <p:spPr>
              <a:xfrm>
                <a:off x="337175" y="209114"/>
                <a:ext cx="5328520" cy="1015663"/>
              </a:xfrm>
              <a:prstGeom prst="rect">
                <a:avLst/>
              </a:prstGeom>
              <a:blipFill>
                <a:blip r:embed="rId5"/>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98175CF1-DB1E-4FEF-8460-E52E6557F85B}"/>
                  </a:ext>
                </a:extLst>
              </p:cNvPr>
              <p:cNvSpPr txBox="1"/>
              <p:nvPr/>
            </p:nvSpPr>
            <p:spPr>
              <a:xfrm>
                <a:off x="1865884" y="2942828"/>
                <a:ext cx="3387431" cy="1163395"/>
              </a:xfrm>
              <a:prstGeom prst="rect">
                <a:avLst/>
              </a:prstGeom>
              <a:noFill/>
            </p:spPr>
            <p:txBody>
              <a:bodyPr wrap="square" rtlCol="0">
                <a:spAutoFit/>
              </a:bodyPr>
              <a:lstStyle/>
              <a:p>
                <a14:m>
                  <m:oMath xmlns:m="http://schemas.openxmlformats.org/officeDocument/2006/math">
                    <m:f>
                      <m:fPr>
                        <m:ctrlPr>
                          <a:rPr lang="en-US" sz="4800" i="1" dirty="0" smtClean="0">
                            <a:latin typeface="Cambria Math" panose="02040503050406030204" pitchFamily="18" charset="0"/>
                          </a:rPr>
                        </m:ctrlPr>
                      </m:fPr>
                      <m:num>
                        <m:r>
                          <a:rPr lang="en-US" sz="4800" i="1" dirty="0">
                            <a:latin typeface="Cambria Math" panose="02040503050406030204" pitchFamily="18" charset="0"/>
                          </a:rPr>
                          <m:t>𝑑</m:t>
                        </m:r>
                        <m:r>
                          <a:rPr lang="en-US" sz="4800" i="1" dirty="0">
                            <a:solidFill>
                              <a:srgbClr val="FF0000"/>
                            </a:solidFill>
                            <a:latin typeface="Cambria Math" panose="02040503050406030204" pitchFamily="18" charset="0"/>
                          </a:rPr>
                          <m:t>𝑓</m:t>
                        </m:r>
                      </m:num>
                      <m:den>
                        <m:r>
                          <a:rPr lang="en-US" sz="4800" i="1" dirty="0">
                            <a:latin typeface="Cambria Math" panose="02040503050406030204" pitchFamily="18" charset="0"/>
                          </a:rPr>
                          <m:t>𝑑</m:t>
                        </m:r>
                        <m:r>
                          <a:rPr lang="en-US" sz="4800" i="1" dirty="0">
                            <a:solidFill>
                              <a:srgbClr val="0070C0"/>
                            </a:solidFill>
                            <a:latin typeface="Cambria Math" panose="02040503050406030204" pitchFamily="18" charset="0"/>
                          </a:rPr>
                          <m:t>𝑥</m:t>
                        </m:r>
                      </m:den>
                    </m:f>
                    <m:r>
                      <a:rPr lang="en-US" sz="4800" i="1" dirty="0">
                        <a:latin typeface="Cambria Math" panose="02040503050406030204" pitchFamily="18" charset="0"/>
                      </a:rPr>
                      <m:t>=</m:t>
                    </m:r>
                    <m:func>
                      <m:funcPr>
                        <m:ctrlPr>
                          <a:rPr lang="en-US" sz="4800" i="1" dirty="0">
                            <a:latin typeface="Cambria Math" panose="02040503050406030204" pitchFamily="18" charset="0"/>
                          </a:rPr>
                        </m:ctrlPr>
                      </m:funcPr>
                      <m:fName>
                        <m:r>
                          <m:rPr>
                            <m:sty m:val="p"/>
                          </m:rPr>
                          <a:rPr lang="en-US" sz="4800" b="0" i="0" dirty="0" smtClean="0">
                            <a:latin typeface="Cambria Math" panose="02040503050406030204" pitchFamily="18" charset="0"/>
                          </a:rPr>
                          <m:t>cos</m:t>
                        </m:r>
                      </m:fName>
                      <m:e>
                        <m:d>
                          <m:dPr>
                            <m:ctrlPr>
                              <a:rPr lang="en-US" sz="4800" i="1" dirty="0">
                                <a:latin typeface="Cambria Math" panose="02040503050406030204" pitchFamily="18" charset="0"/>
                              </a:rPr>
                            </m:ctrlPr>
                          </m:dPr>
                          <m:e>
                            <m:r>
                              <a:rPr lang="en-US" sz="4800" i="1" dirty="0">
                                <a:solidFill>
                                  <a:srgbClr val="0070C0"/>
                                </a:solidFill>
                                <a:latin typeface="Cambria Math" panose="02040503050406030204" pitchFamily="18" charset="0"/>
                              </a:rPr>
                              <m:t>𝑥</m:t>
                            </m:r>
                          </m:e>
                        </m:d>
                      </m:e>
                    </m:func>
                  </m:oMath>
                </a14:m>
                <a:r>
                  <a:rPr lang="en-US" sz="4800" i="1" dirty="0">
                    <a:solidFill>
                      <a:srgbClr val="0070C0"/>
                    </a:solidFill>
                    <a:latin typeface="Cambria Math" panose="02040503050406030204" pitchFamily="18" charset="0"/>
                  </a:rPr>
                  <a:t> </a:t>
                </a:r>
              </a:p>
            </p:txBody>
          </p:sp>
        </mc:Choice>
        <mc:Fallback xmlns="">
          <p:sp>
            <p:nvSpPr>
              <p:cNvPr id="10" name="TextBox 9">
                <a:extLst>
                  <a:ext uri="{FF2B5EF4-FFF2-40B4-BE49-F238E27FC236}">
                    <a16:creationId xmlns:a16="http://schemas.microsoft.com/office/drawing/2014/main" id="{98175CF1-DB1E-4FEF-8460-E52E6557F85B}"/>
                  </a:ext>
                </a:extLst>
              </p:cNvPr>
              <p:cNvSpPr txBox="1">
                <a:spLocks noRot="1" noChangeAspect="1" noMove="1" noResize="1" noEditPoints="1" noAdjustHandles="1" noChangeArrowheads="1" noChangeShapeType="1" noTextEdit="1"/>
              </p:cNvSpPr>
              <p:nvPr/>
            </p:nvSpPr>
            <p:spPr>
              <a:xfrm>
                <a:off x="1865884" y="2942828"/>
                <a:ext cx="3387431" cy="1163395"/>
              </a:xfrm>
              <a:prstGeom prst="rect">
                <a:avLst/>
              </a:prstGeom>
              <a:blipFill>
                <a:blip r:embed="rId6"/>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C8355810-FEE5-4712-8FD9-FDB511BF279F}"/>
                  </a:ext>
                </a:extLst>
              </p:cNvPr>
              <p:cNvSpPr txBox="1"/>
              <p:nvPr/>
            </p:nvSpPr>
            <p:spPr>
              <a:xfrm>
                <a:off x="6913018" y="2969723"/>
                <a:ext cx="2428206" cy="1156214"/>
              </a:xfrm>
              <a:prstGeom prst="rect">
                <a:avLst/>
              </a:prstGeom>
              <a:noFill/>
            </p:spPr>
            <p:txBody>
              <a:bodyPr wrap="square" rtlCol="0">
                <a:spAutoFit/>
              </a:bodyPr>
              <a:lstStyle/>
              <a:p>
                <a14:m>
                  <m:oMath xmlns:m="http://schemas.openxmlformats.org/officeDocument/2006/math">
                    <m:f>
                      <m:fPr>
                        <m:ctrlPr>
                          <a:rPr lang="en-US" sz="4800" i="1" dirty="0" smtClean="0">
                            <a:latin typeface="Cambria Math" panose="02040503050406030204" pitchFamily="18" charset="0"/>
                          </a:rPr>
                        </m:ctrlPr>
                      </m:fPr>
                      <m:num>
                        <m:r>
                          <a:rPr lang="en-US" sz="4800" i="1" dirty="0">
                            <a:latin typeface="Cambria Math" panose="02040503050406030204" pitchFamily="18" charset="0"/>
                          </a:rPr>
                          <m:t>𝑑</m:t>
                        </m:r>
                        <m:r>
                          <a:rPr lang="en-US" sz="4800" i="1" dirty="0">
                            <a:solidFill>
                              <a:srgbClr val="0070C0"/>
                            </a:solidFill>
                            <a:latin typeface="Cambria Math" panose="02040503050406030204" pitchFamily="18" charset="0"/>
                          </a:rPr>
                          <m:t>𝑥</m:t>
                        </m:r>
                      </m:num>
                      <m:den>
                        <m:r>
                          <a:rPr lang="en-US" sz="4800" i="1" dirty="0">
                            <a:latin typeface="Cambria Math" panose="02040503050406030204" pitchFamily="18" charset="0"/>
                          </a:rPr>
                          <m:t>𝑑</m:t>
                        </m:r>
                        <m:r>
                          <a:rPr lang="en-US" sz="4800" i="1" dirty="0">
                            <a:solidFill>
                              <a:srgbClr val="FFC000"/>
                            </a:solidFill>
                            <a:latin typeface="Cambria Math" panose="02040503050406030204" pitchFamily="18" charset="0"/>
                          </a:rPr>
                          <m:t>𝜆</m:t>
                        </m:r>
                      </m:den>
                    </m:f>
                    <m:r>
                      <a:rPr lang="en-US" sz="4800" i="1" dirty="0">
                        <a:latin typeface="Cambria Math" panose="02040503050406030204" pitchFamily="18" charset="0"/>
                      </a:rPr>
                      <m:t>=</m:t>
                    </m:r>
                    <m:r>
                      <a:rPr lang="en-US" sz="4800" b="0" i="1" dirty="0" smtClean="0">
                        <a:latin typeface="Cambria Math" panose="02040503050406030204" pitchFamily="18" charset="0"/>
                      </a:rPr>
                      <m:t>2</m:t>
                    </m:r>
                    <m:r>
                      <a:rPr lang="en-US" sz="4800" i="1" dirty="0">
                        <a:solidFill>
                          <a:srgbClr val="FFC000"/>
                        </a:solidFill>
                        <a:latin typeface="Cambria Math" panose="02040503050406030204" pitchFamily="18" charset="0"/>
                      </a:rPr>
                      <m:t>𝜆</m:t>
                    </m:r>
                  </m:oMath>
                </a14:m>
                <a:r>
                  <a:rPr lang="en-US" sz="4800" i="1" dirty="0">
                    <a:solidFill>
                      <a:srgbClr val="0070C0"/>
                    </a:solidFill>
                    <a:latin typeface="Cambria Math" panose="02040503050406030204" pitchFamily="18" charset="0"/>
                  </a:rPr>
                  <a:t> </a:t>
                </a:r>
              </a:p>
            </p:txBody>
          </p:sp>
        </mc:Choice>
        <mc:Fallback xmlns="">
          <p:sp>
            <p:nvSpPr>
              <p:cNvPr id="11" name="TextBox 10">
                <a:extLst>
                  <a:ext uri="{FF2B5EF4-FFF2-40B4-BE49-F238E27FC236}">
                    <a16:creationId xmlns:a16="http://schemas.microsoft.com/office/drawing/2014/main" id="{C8355810-FEE5-4712-8FD9-FDB511BF279F}"/>
                  </a:ext>
                </a:extLst>
              </p:cNvPr>
              <p:cNvSpPr txBox="1">
                <a:spLocks noRot="1" noChangeAspect="1" noMove="1" noResize="1" noEditPoints="1" noAdjustHandles="1" noChangeArrowheads="1" noChangeShapeType="1" noTextEdit="1"/>
              </p:cNvSpPr>
              <p:nvPr/>
            </p:nvSpPr>
            <p:spPr>
              <a:xfrm>
                <a:off x="6913018" y="2969723"/>
                <a:ext cx="2428206" cy="1156214"/>
              </a:xfrm>
              <a:prstGeom prst="rect">
                <a:avLst/>
              </a:prstGeom>
              <a:blipFill>
                <a:blip r:embed="rId7"/>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E162F83C-CD79-458A-9BBA-83A2F827DC35}"/>
                  </a:ext>
                </a:extLst>
              </p:cNvPr>
              <p:cNvSpPr txBox="1"/>
              <p:nvPr/>
            </p:nvSpPr>
            <p:spPr>
              <a:xfrm>
                <a:off x="207452" y="5190564"/>
                <a:ext cx="3898383" cy="1431226"/>
              </a:xfrm>
              <a:prstGeom prst="rect">
                <a:avLst/>
              </a:prstGeom>
              <a:solidFill>
                <a:schemeClr val="bg1"/>
              </a:solidFill>
              <a:ln w="57150">
                <a:noFill/>
              </a:ln>
            </p:spPr>
            <p:txBody>
              <a:bodyPr wrap="square" rtlCol="0">
                <a:spAutoFit/>
              </a:bodyPr>
              <a:lstStyle/>
              <a:p>
                <a14:m>
                  <m:oMath xmlns:m="http://schemas.openxmlformats.org/officeDocument/2006/math">
                    <m:f>
                      <m:fPr>
                        <m:ctrlPr>
                          <a:rPr lang="en-US" sz="6000" b="0" i="1" dirty="0" smtClean="0">
                            <a:solidFill>
                              <a:schemeClr val="tx1"/>
                            </a:solidFill>
                            <a:latin typeface="Cambria Math" panose="02040503050406030204" pitchFamily="18" charset="0"/>
                          </a:rPr>
                        </m:ctrlPr>
                      </m:fPr>
                      <m:num>
                        <m:r>
                          <a:rPr lang="ar-AE" sz="6000" b="0" i="1" dirty="0" smtClean="0">
                            <a:solidFill>
                              <a:schemeClr val="tx1"/>
                            </a:solidFill>
                            <a:latin typeface="Cambria Math" panose="02040503050406030204" pitchFamily="18" charset="0"/>
                          </a:rPr>
                          <m:t>𝑑</m:t>
                        </m:r>
                        <m:r>
                          <a:rPr lang="en-US" sz="6000" b="0" i="1" dirty="0" smtClean="0">
                            <a:solidFill>
                              <a:srgbClr val="FF0000"/>
                            </a:solidFill>
                            <a:latin typeface="Cambria Math" panose="02040503050406030204" pitchFamily="18" charset="0"/>
                          </a:rPr>
                          <m:t>𝑓</m:t>
                        </m:r>
                      </m:num>
                      <m:den>
                        <m:r>
                          <a:rPr lang="en-US" sz="6000" b="0" i="1" dirty="0" smtClean="0">
                            <a:solidFill>
                              <a:schemeClr val="tx1"/>
                            </a:solidFill>
                            <a:latin typeface="Cambria Math" panose="02040503050406030204" pitchFamily="18" charset="0"/>
                          </a:rPr>
                          <m:t>𝑑</m:t>
                        </m:r>
                        <m:r>
                          <a:rPr lang="en-US" sz="6000" i="1" dirty="0" smtClean="0">
                            <a:solidFill>
                              <a:srgbClr val="FFC000"/>
                            </a:solidFill>
                            <a:latin typeface="Cambria Math" panose="02040503050406030204" pitchFamily="18" charset="0"/>
                          </a:rPr>
                          <m:t>𝜆</m:t>
                        </m:r>
                      </m:den>
                    </m:f>
                    <m:r>
                      <a:rPr lang="en-US" sz="6000" i="1" dirty="0">
                        <a:latin typeface="Cambria Math" panose="02040503050406030204" pitchFamily="18" charset="0"/>
                      </a:rPr>
                      <m:t>=</m:t>
                    </m:r>
                    <m:func>
                      <m:funcPr>
                        <m:ctrlPr>
                          <a:rPr lang="en-US" sz="6000" i="1" dirty="0">
                            <a:latin typeface="Cambria Math" panose="02040503050406030204" pitchFamily="18" charset="0"/>
                          </a:rPr>
                        </m:ctrlPr>
                      </m:funcPr>
                      <m:fName>
                        <m:f>
                          <m:fPr>
                            <m:ctrlPr>
                              <a:rPr lang="en-US" sz="6000" i="1" dirty="0">
                                <a:latin typeface="Cambria Math" panose="02040503050406030204" pitchFamily="18" charset="0"/>
                              </a:rPr>
                            </m:ctrlPr>
                          </m:fPr>
                          <m:num>
                            <m:r>
                              <a:rPr lang="en-US" sz="6000" i="1" dirty="0">
                                <a:latin typeface="Cambria Math" panose="02040503050406030204" pitchFamily="18" charset="0"/>
                              </a:rPr>
                              <m:t>𝑑</m:t>
                            </m:r>
                            <m:r>
                              <a:rPr lang="en-US" sz="6000" b="0" i="1" dirty="0" smtClean="0">
                                <a:solidFill>
                                  <a:srgbClr val="FF0000"/>
                                </a:solidFill>
                                <a:latin typeface="Cambria Math" panose="02040503050406030204" pitchFamily="18" charset="0"/>
                              </a:rPr>
                              <m:t>𝑓</m:t>
                            </m:r>
                          </m:num>
                          <m:den>
                            <m:r>
                              <a:rPr lang="en-US" sz="6000" i="1" dirty="0">
                                <a:latin typeface="Cambria Math" panose="02040503050406030204" pitchFamily="18" charset="0"/>
                              </a:rPr>
                              <m:t>𝑑</m:t>
                            </m:r>
                            <m:r>
                              <a:rPr lang="en-US" sz="6000" i="1" dirty="0">
                                <a:solidFill>
                                  <a:srgbClr val="0070C0"/>
                                </a:solidFill>
                                <a:latin typeface="Cambria Math" panose="02040503050406030204" pitchFamily="18" charset="0"/>
                              </a:rPr>
                              <m:t>𝑥</m:t>
                            </m:r>
                          </m:den>
                        </m:f>
                      </m:fName>
                      <m:e>
                        <m:f>
                          <m:fPr>
                            <m:ctrlPr>
                              <a:rPr lang="en-US" sz="6000" b="0" i="1" dirty="0" smtClean="0">
                                <a:solidFill>
                                  <a:schemeClr val="tx1"/>
                                </a:solidFill>
                                <a:latin typeface="Cambria Math" panose="02040503050406030204" pitchFamily="18" charset="0"/>
                              </a:rPr>
                            </m:ctrlPr>
                          </m:fPr>
                          <m:num>
                            <m:r>
                              <a:rPr lang="en-US" sz="6000" i="1" dirty="0">
                                <a:latin typeface="Cambria Math" panose="02040503050406030204" pitchFamily="18" charset="0"/>
                              </a:rPr>
                              <m:t>𝑑</m:t>
                            </m:r>
                            <m:r>
                              <a:rPr lang="en-US" sz="6000" i="1" dirty="0">
                                <a:solidFill>
                                  <a:srgbClr val="0070C0"/>
                                </a:solidFill>
                                <a:latin typeface="Cambria Math" panose="02040503050406030204" pitchFamily="18" charset="0"/>
                              </a:rPr>
                              <m:t>𝑥</m:t>
                            </m:r>
                          </m:num>
                          <m:den>
                            <m:r>
                              <a:rPr lang="en-US" sz="6000" b="0" i="1" dirty="0" smtClean="0">
                                <a:solidFill>
                                  <a:schemeClr val="tx1"/>
                                </a:solidFill>
                                <a:latin typeface="Cambria Math" panose="02040503050406030204" pitchFamily="18" charset="0"/>
                              </a:rPr>
                              <m:t>𝑑</m:t>
                            </m:r>
                            <m:r>
                              <a:rPr lang="en-US" sz="6000" b="0" i="1" dirty="0" smtClean="0">
                                <a:solidFill>
                                  <a:srgbClr val="FFC000"/>
                                </a:solidFill>
                                <a:latin typeface="Cambria Math" panose="02040503050406030204" pitchFamily="18" charset="0"/>
                              </a:rPr>
                              <m:t>𝜆</m:t>
                            </m:r>
                          </m:den>
                        </m:f>
                      </m:e>
                    </m:func>
                  </m:oMath>
                </a14:m>
                <a:r>
                  <a:rPr lang="en-US" sz="6000" i="1" dirty="0">
                    <a:solidFill>
                      <a:srgbClr val="0070C0"/>
                    </a:solidFill>
                    <a:latin typeface="Cambria Math" panose="02040503050406030204" pitchFamily="18" charset="0"/>
                  </a:rPr>
                  <a:t> </a:t>
                </a:r>
              </a:p>
            </p:txBody>
          </p:sp>
        </mc:Choice>
        <mc:Fallback xmlns="">
          <p:sp>
            <p:nvSpPr>
              <p:cNvPr id="12" name="TextBox 11">
                <a:extLst>
                  <a:ext uri="{FF2B5EF4-FFF2-40B4-BE49-F238E27FC236}">
                    <a16:creationId xmlns:a16="http://schemas.microsoft.com/office/drawing/2014/main" id="{E162F83C-CD79-458A-9BBA-83A2F827DC35}"/>
                  </a:ext>
                </a:extLst>
              </p:cNvPr>
              <p:cNvSpPr txBox="1">
                <a:spLocks noRot="1" noChangeAspect="1" noMove="1" noResize="1" noEditPoints="1" noAdjustHandles="1" noChangeArrowheads="1" noChangeShapeType="1" noTextEdit="1"/>
              </p:cNvSpPr>
              <p:nvPr/>
            </p:nvSpPr>
            <p:spPr>
              <a:xfrm>
                <a:off x="207452" y="5190564"/>
                <a:ext cx="3898383" cy="1431226"/>
              </a:xfrm>
              <a:prstGeom prst="rect">
                <a:avLst/>
              </a:prstGeom>
              <a:blipFill>
                <a:blip r:embed="rId8"/>
                <a:stretch>
                  <a:fillRect/>
                </a:stretch>
              </a:blipFill>
              <a:ln w="57150">
                <a:no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C8CB3EEE-9F8C-438E-BD4B-E99D3EB7F234}"/>
                  </a:ext>
                </a:extLst>
              </p:cNvPr>
              <p:cNvSpPr txBox="1"/>
              <p:nvPr/>
            </p:nvSpPr>
            <p:spPr>
              <a:xfrm>
                <a:off x="3927808" y="5432611"/>
                <a:ext cx="3947832" cy="923330"/>
              </a:xfrm>
              <a:prstGeom prst="rect">
                <a:avLst/>
              </a:prstGeom>
              <a:noFill/>
              <a:ln w="57150">
                <a:noFill/>
              </a:ln>
            </p:spPr>
            <p:txBody>
              <a:bodyPr wrap="square" rtlCol="0">
                <a:spAutoFit/>
              </a:bodyPr>
              <a:lstStyle/>
              <a:p>
                <a14:m>
                  <m:oMath xmlns:m="http://schemas.openxmlformats.org/officeDocument/2006/math">
                    <m:r>
                      <a:rPr lang="en-US" sz="5400" i="1" dirty="0">
                        <a:latin typeface="Cambria Math" panose="02040503050406030204" pitchFamily="18" charset="0"/>
                      </a:rPr>
                      <m:t>=</m:t>
                    </m:r>
                    <m:func>
                      <m:funcPr>
                        <m:ctrlPr>
                          <a:rPr lang="en-US" sz="5400" i="1" dirty="0">
                            <a:latin typeface="Cambria Math" panose="02040503050406030204" pitchFamily="18" charset="0"/>
                          </a:rPr>
                        </m:ctrlPr>
                      </m:funcPr>
                      <m:fName>
                        <m:func>
                          <m:funcPr>
                            <m:ctrlPr>
                              <a:rPr lang="en-US" sz="5400" i="1" dirty="0">
                                <a:latin typeface="Cambria Math" panose="02040503050406030204" pitchFamily="18" charset="0"/>
                              </a:rPr>
                            </m:ctrlPr>
                          </m:funcPr>
                          <m:fName>
                            <m:r>
                              <m:rPr>
                                <m:sty m:val="p"/>
                              </m:rPr>
                              <a:rPr lang="en-US" sz="5400" dirty="0">
                                <a:latin typeface="Cambria Math" panose="02040503050406030204" pitchFamily="18" charset="0"/>
                              </a:rPr>
                              <m:t>cos</m:t>
                            </m:r>
                          </m:fName>
                          <m:e>
                            <m:d>
                              <m:dPr>
                                <m:ctrlPr>
                                  <a:rPr lang="en-US" sz="5400" i="1" dirty="0">
                                    <a:latin typeface="Cambria Math" panose="02040503050406030204" pitchFamily="18" charset="0"/>
                                  </a:rPr>
                                </m:ctrlPr>
                              </m:dPr>
                              <m:e>
                                <m:r>
                                  <a:rPr lang="en-US" sz="5400" i="1" dirty="0">
                                    <a:solidFill>
                                      <a:srgbClr val="0070C0"/>
                                    </a:solidFill>
                                    <a:latin typeface="Cambria Math" panose="02040503050406030204" pitchFamily="18" charset="0"/>
                                  </a:rPr>
                                  <m:t>𝑥</m:t>
                                </m:r>
                              </m:e>
                            </m:d>
                          </m:e>
                        </m:func>
                      </m:fName>
                      <m:e>
                        <m:r>
                          <a:rPr lang="en-US" sz="5400" i="1" dirty="0">
                            <a:latin typeface="Cambria Math" panose="02040503050406030204" pitchFamily="18" charset="0"/>
                          </a:rPr>
                          <m:t>2</m:t>
                        </m:r>
                        <m:r>
                          <a:rPr lang="en-US" sz="5400" i="1" dirty="0">
                            <a:solidFill>
                              <a:srgbClr val="FFC000"/>
                            </a:solidFill>
                            <a:latin typeface="Cambria Math" panose="02040503050406030204" pitchFamily="18" charset="0"/>
                          </a:rPr>
                          <m:t>𝜆</m:t>
                        </m:r>
                      </m:e>
                    </m:func>
                  </m:oMath>
                </a14:m>
                <a:r>
                  <a:rPr lang="en-US" sz="5400" i="1" dirty="0">
                    <a:solidFill>
                      <a:srgbClr val="0070C0"/>
                    </a:solidFill>
                    <a:latin typeface="Cambria Math" panose="02040503050406030204" pitchFamily="18" charset="0"/>
                  </a:rPr>
                  <a:t>  </a:t>
                </a:r>
              </a:p>
            </p:txBody>
          </p:sp>
        </mc:Choice>
        <mc:Fallback xmlns="">
          <p:sp>
            <p:nvSpPr>
              <p:cNvPr id="13" name="TextBox 12">
                <a:extLst>
                  <a:ext uri="{FF2B5EF4-FFF2-40B4-BE49-F238E27FC236}">
                    <a16:creationId xmlns:a16="http://schemas.microsoft.com/office/drawing/2014/main" id="{C8CB3EEE-9F8C-438E-BD4B-E99D3EB7F234}"/>
                  </a:ext>
                </a:extLst>
              </p:cNvPr>
              <p:cNvSpPr txBox="1">
                <a:spLocks noRot="1" noChangeAspect="1" noMove="1" noResize="1" noEditPoints="1" noAdjustHandles="1" noChangeArrowheads="1" noChangeShapeType="1" noTextEdit="1"/>
              </p:cNvSpPr>
              <p:nvPr/>
            </p:nvSpPr>
            <p:spPr>
              <a:xfrm>
                <a:off x="3927808" y="5432611"/>
                <a:ext cx="3947832" cy="923330"/>
              </a:xfrm>
              <a:prstGeom prst="rect">
                <a:avLst/>
              </a:prstGeom>
              <a:blipFill>
                <a:blip r:embed="rId9"/>
                <a:stretch>
                  <a:fillRect/>
                </a:stretch>
              </a:blipFill>
              <a:ln w="57150">
                <a:no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4068B59B-3A1C-42A1-BACC-F499791D3D1A}"/>
                  </a:ext>
                </a:extLst>
              </p:cNvPr>
              <p:cNvSpPr txBox="1"/>
              <p:nvPr/>
            </p:nvSpPr>
            <p:spPr>
              <a:xfrm>
                <a:off x="8024679" y="5441576"/>
                <a:ext cx="4167322" cy="923330"/>
              </a:xfrm>
              <a:prstGeom prst="rect">
                <a:avLst/>
              </a:prstGeom>
              <a:noFill/>
              <a:ln w="57150">
                <a:noFill/>
              </a:ln>
            </p:spPr>
            <p:txBody>
              <a:bodyPr wrap="square" rtlCol="0">
                <a:spAutoFit/>
              </a:bodyPr>
              <a:lstStyle/>
              <a:p>
                <a14:m>
                  <m:oMath xmlns:m="http://schemas.openxmlformats.org/officeDocument/2006/math">
                    <m:r>
                      <a:rPr lang="en-US" sz="5400" i="1" dirty="0">
                        <a:latin typeface="Cambria Math" panose="02040503050406030204" pitchFamily="18" charset="0"/>
                      </a:rPr>
                      <m:t>=</m:t>
                    </m:r>
                    <m:func>
                      <m:funcPr>
                        <m:ctrlPr>
                          <a:rPr lang="en-US" sz="5400" i="1" dirty="0">
                            <a:latin typeface="Cambria Math" panose="02040503050406030204" pitchFamily="18" charset="0"/>
                          </a:rPr>
                        </m:ctrlPr>
                      </m:funcPr>
                      <m:fName>
                        <m:func>
                          <m:funcPr>
                            <m:ctrlPr>
                              <a:rPr lang="en-US" sz="5400" i="1" dirty="0">
                                <a:latin typeface="Cambria Math" panose="02040503050406030204" pitchFamily="18" charset="0"/>
                              </a:rPr>
                            </m:ctrlPr>
                          </m:funcPr>
                          <m:fName>
                            <m:r>
                              <m:rPr>
                                <m:sty m:val="p"/>
                              </m:rPr>
                              <a:rPr lang="en-US" sz="5400" dirty="0">
                                <a:latin typeface="Cambria Math" panose="02040503050406030204" pitchFamily="18" charset="0"/>
                              </a:rPr>
                              <m:t>cos</m:t>
                            </m:r>
                          </m:fName>
                          <m:e>
                            <m:d>
                              <m:dPr>
                                <m:ctrlPr>
                                  <a:rPr lang="en-US" sz="5400" i="1" dirty="0">
                                    <a:latin typeface="Cambria Math" panose="02040503050406030204" pitchFamily="18" charset="0"/>
                                  </a:rPr>
                                </m:ctrlPr>
                              </m:dPr>
                              <m:e>
                                <m:sSup>
                                  <m:sSupPr>
                                    <m:ctrlPr>
                                      <a:rPr lang="en-CA" sz="5400" i="1" dirty="0">
                                        <a:latin typeface="Cambria Math" panose="02040503050406030204" pitchFamily="18" charset="0"/>
                                      </a:rPr>
                                    </m:ctrlPr>
                                  </m:sSupPr>
                                  <m:e>
                                    <m:r>
                                      <a:rPr lang="en-US" sz="5400" i="1" dirty="0">
                                        <a:solidFill>
                                          <a:srgbClr val="FFC000"/>
                                        </a:solidFill>
                                        <a:latin typeface="Cambria Math" panose="02040503050406030204" pitchFamily="18" charset="0"/>
                                      </a:rPr>
                                      <m:t>𝜆</m:t>
                                    </m:r>
                                  </m:e>
                                  <m:sup>
                                    <m:r>
                                      <a:rPr lang="en-CA" sz="5400" i="1" dirty="0">
                                        <a:latin typeface="Cambria Math" panose="02040503050406030204" pitchFamily="18" charset="0"/>
                                      </a:rPr>
                                      <m:t>2</m:t>
                                    </m:r>
                                  </m:sup>
                                </m:sSup>
                              </m:e>
                            </m:d>
                          </m:e>
                        </m:func>
                      </m:fName>
                      <m:e>
                        <m:r>
                          <a:rPr lang="en-US" sz="5400" i="1" dirty="0">
                            <a:latin typeface="Cambria Math" panose="02040503050406030204" pitchFamily="18" charset="0"/>
                          </a:rPr>
                          <m:t>2</m:t>
                        </m:r>
                        <m:r>
                          <a:rPr lang="en-US" sz="5400" i="1" dirty="0">
                            <a:solidFill>
                              <a:srgbClr val="FFC000"/>
                            </a:solidFill>
                            <a:latin typeface="Cambria Math" panose="02040503050406030204" pitchFamily="18" charset="0"/>
                          </a:rPr>
                          <m:t>𝜆</m:t>
                        </m:r>
                      </m:e>
                    </m:func>
                  </m:oMath>
                </a14:m>
                <a:r>
                  <a:rPr lang="en-US" sz="5400" i="1" dirty="0">
                    <a:solidFill>
                      <a:srgbClr val="0070C0"/>
                    </a:solidFill>
                    <a:latin typeface="Cambria Math" panose="02040503050406030204" pitchFamily="18" charset="0"/>
                  </a:rPr>
                  <a:t>  </a:t>
                </a:r>
              </a:p>
            </p:txBody>
          </p:sp>
        </mc:Choice>
        <mc:Fallback xmlns="">
          <p:sp>
            <p:nvSpPr>
              <p:cNvPr id="14" name="TextBox 13">
                <a:extLst>
                  <a:ext uri="{FF2B5EF4-FFF2-40B4-BE49-F238E27FC236}">
                    <a16:creationId xmlns:a16="http://schemas.microsoft.com/office/drawing/2014/main" id="{4068B59B-3A1C-42A1-BACC-F499791D3D1A}"/>
                  </a:ext>
                </a:extLst>
              </p:cNvPr>
              <p:cNvSpPr txBox="1">
                <a:spLocks noRot="1" noChangeAspect="1" noMove="1" noResize="1" noEditPoints="1" noAdjustHandles="1" noChangeArrowheads="1" noChangeShapeType="1" noTextEdit="1"/>
              </p:cNvSpPr>
              <p:nvPr/>
            </p:nvSpPr>
            <p:spPr>
              <a:xfrm>
                <a:off x="8024679" y="5441576"/>
                <a:ext cx="4167322" cy="923330"/>
              </a:xfrm>
              <a:prstGeom prst="rect">
                <a:avLst/>
              </a:prstGeom>
              <a:blipFill>
                <a:blip r:embed="rId10"/>
                <a:stretch>
                  <a:fillRect/>
                </a:stretch>
              </a:blipFill>
              <a:ln w="57150">
                <a:noFill/>
              </a:ln>
            </p:spPr>
            <p:txBody>
              <a:bodyPr/>
              <a:lstStyle/>
              <a:p>
                <a:r>
                  <a:rPr lang="en-CA">
                    <a:noFill/>
                  </a:rPr>
                  <a:t> </a:t>
                </a:r>
              </a:p>
            </p:txBody>
          </p:sp>
        </mc:Fallback>
      </mc:AlternateContent>
      <mc:AlternateContent xmlns:mc="http://schemas.openxmlformats.org/markup-compatibility/2006" xmlns:p14="http://schemas.microsoft.com/office/powerpoint/2010/main" xmlns:iact="http://schemas.microsoft.com/office/powerpoint/2014/inkAction">
        <mc:Choice Requires="p14 iact">
          <p:contentPart p14:bwMode="auto" r:id="rId11">
            <p14:nvContentPartPr>
              <p14:cNvPr id="15" name="Ink 14">
                <a:extLst>
                  <a:ext uri="{FF2B5EF4-FFF2-40B4-BE49-F238E27FC236}">
                    <a16:creationId xmlns:a16="http://schemas.microsoft.com/office/drawing/2014/main" id="{B36783C9-EEFA-41AC-AD8D-981C1D2003AE}"/>
                  </a:ext>
                </a:extLst>
              </p14:cNvPr>
              <p14:cNvContentPartPr/>
              <p14:nvPr>
                <p:extLst>
                  <p:ext uri="{42D2F446-02D8-4167-A562-619A0277C38B}">
                    <p15:isNarration xmlns:p15="http://schemas.microsoft.com/office/powerpoint/2012/main" val="1"/>
                  </p:ext>
                </p:extLst>
              </p14:nvPr>
            </p14:nvContentPartPr>
            <p14:xfrm>
              <a:off x="1728000" y="1028880"/>
              <a:ext cx="10118160" cy="5605200"/>
            </p14:xfrm>
          </p:contentPart>
        </mc:Choice>
        <mc:Fallback xmlns="">
          <p:pic>
            <p:nvPicPr>
              <p:cNvPr id="15" name="Ink 14">
                <a:extLst>
                  <a:ext uri="{FF2B5EF4-FFF2-40B4-BE49-F238E27FC236}">
                    <a16:creationId xmlns:a16="http://schemas.microsoft.com/office/drawing/2014/main" id="{B36783C9-EEFA-41AC-AD8D-981C1D2003AE}"/>
                  </a:ext>
                </a:extLst>
              </p:cNvPr>
              <p:cNvPicPr>
                <a:picLocks noGrp="1" noRot="1" noChangeAspect="1" noMove="1" noResize="1" noEditPoints="1" noAdjustHandles="1" noChangeArrowheads="1" noChangeShapeType="1"/>
              </p:cNvPicPr>
              <p:nvPr/>
            </p:nvPicPr>
            <p:blipFill>
              <a:blip r:embed="rId12"/>
              <a:stretch>
                <a:fillRect/>
              </a:stretch>
            </p:blipFill>
            <p:spPr>
              <a:xfrm>
                <a:off x="1718640" y="1019520"/>
                <a:ext cx="10136880" cy="5623920"/>
              </a:xfrm>
              <a:prstGeom prst="rect">
                <a:avLst/>
              </a:prstGeom>
            </p:spPr>
          </p:pic>
        </mc:Fallback>
      </mc:AlternateContent>
    </p:spTree>
    <p:custDataLst>
      <p:tags r:id="rId1"/>
    </p:custDataLst>
    <p:extLst>
      <p:ext uri="{BB962C8B-B14F-4D97-AF65-F5344CB8AC3E}">
        <p14:creationId xmlns:p14="http://schemas.microsoft.com/office/powerpoint/2010/main" val="421986708"/>
      </p:ext>
    </p:extLst>
  </p:cSld>
  <p:clrMapOvr>
    <a:masterClrMapping/>
  </p:clrMapOvr>
  <mc:AlternateContent xmlns:mc="http://schemas.openxmlformats.org/markup-compatibility/2006" xmlns:p14="http://schemas.microsoft.com/office/powerpoint/2010/main">
    <mc:Choice Requires="p14">
      <p:transition spd="slow" p14:dur="2000" advTm="32075"/>
    </mc:Choice>
    <mc:Fallback xmlns="">
      <p:transition spd="slow" advTm="3207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15"/>
                                        </p:tgtEl>
                                        <p:attrNameLst>
                                          <p:attrName>style.visibility</p:attrName>
                                        </p:attrNameLst>
                                      </p:cBhvr>
                                      <p:to>
                                        <p:strVal val="visible"/>
                                      </p:to>
                                    </p:set>
                                    <p:cmd type="call" cmd="playFrom(0.0)">
                                      <p:cBhvr>
                                        <p:cTn id="7" dur="1" fill="hold"/>
                                        <p:tgtEl>
                                          <p:spTgt spid="15"/>
                                        </p:tgtEl>
                                      </p:cBhvr>
                                    </p:cmd>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1"/>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5"/>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10"/>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2"/>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3"/>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10" grpId="0"/>
      <p:bldP spid="11" grpId="0"/>
      <p:bldP spid="12" grpId="0" animBg="1"/>
      <p:bldP spid="13" grpId="0"/>
      <p:bldP spid="1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BB55D39-C860-43B6-966E-CE45EB784CCF}"/>
              </a:ext>
            </a:extLst>
          </p:cNvPr>
          <p:cNvSpPr txBox="1"/>
          <p:nvPr/>
        </p:nvSpPr>
        <p:spPr>
          <a:xfrm>
            <a:off x="0" y="0"/>
            <a:ext cx="10018586" cy="830997"/>
          </a:xfrm>
          <a:prstGeom prst="rect">
            <a:avLst/>
          </a:prstGeom>
          <a:noFill/>
        </p:spPr>
        <p:txBody>
          <a:bodyPr wrap="square" rtlCol="0">
            <a:spAutoFit/>
          </a:bodyPr>
          <a:lstStyle/>
          <a:p>
            <a:r>
              <a:rPr lang="en-US" sz="4800" dirty="0">
                <a:solidFill>
                  <a:srgbClr val="C00000"/>
                </a:solidFill>
              </a:rPr>
              <a:t>Chain Rule (multi-variable)</a:t>
            </a:r>
          </a:p>
        </p:txBody>
      </p:sp>
      <p:grpSp>
        <p:nvGrpSpPr>
          <p:cNvPr id="48" name="Group 47">
            <a:extLst>
              <a:ext uri="{FF2B5EF4-FFF2-40B4-BE49-F238E27FC236}">
                <a16:creationId xmlns:a16="http://schemas.microsoft.com/office/drawing/2014/main" id="{089B834F-E16B-46EA-9E28-ABD13BB808E2}"/>
              </a:ext>
            </a:extLst>
          </p:cNvPr>
          <p:cNvGrpSpPr/>
          <p:nvPr/>
        </p:nvGrpSpPr>
        <p:grpSpPr>
          <a:xfrm>
            <a:off x="270582" y="867206"/>
            <a:ext cx="4678501" cy="4180183"/>
            <a:chOff x="270582" y="867206"/>
            <a:chExt cx="4678501" cy="4180183"/>
          </a:xfrm>
        </p:grpSpPr>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98B6791A-B842-4FEA-969B-12D2CCC534F2}"/>
                    </a:ext>
                  </a:extLst>
                </p:cNvPr>
                <p:cNvSpPr txBox="1"/>
                <p:nvPr/>
              </p:nvSpPr>
              <p:spPr>
                <a:xfrm>
                  <a:off x="392824" y="867206"/>
                  <a:ext cx="4179176" cy="86177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3200" b="0" i="1" dirty="0" smtClean="0">
                            <a:solidFill>
                              <a:srgbClr val="FF0000"/>
                            </a:solidFill>
                            <a:latin typeface="Cambria Math" panose="02040503050406030204" pitchFamily="18" charset="0"/>
                          </a:rPr>
                          <m:t>𝑓</m:t>
                        </m:r>
                        <m:d>
                          <m:dPr>
                            <m:ctrlPr>
                              <a:rPr lang="en-US" sz="3200" i="1" dirty="0">
                                <a:latin typeface="Cambria Math" panose="02040503050406030204" pitchFamily="18" charset="0"/>
                              </a:rPr>
                            </m:ctrlPr>
                          </m:dPr>
                          <m:e>
                            <m:r>
                              <a:rPr lang="en-US" sz="3200" i="1" dirty="0">
                                <a:solidFill>
                                  <a:srgbClr val="0070C0"/>
                                </a:solidFill>
                                <a:latin typeface="Cambria Math" panose="02040503050406030204" pitchFamily="18" charset="0"/>
                              </a:rPr>
                              <m:t>𝑥</m:t>
                            </m:r>
                            <m:r>
                              <a:rPr lang="en-US" sz="3200" b="0" i="1" dirty="0" smtClean="0">
                                <a:solidFill>
                                  <a:schemeClr val="tx1"/>
                                </a:solidFill>
                                <a:latin typeface="Cambria Math" panose="02040503050406030204" pitchFamily="18" charset="0"/>
                              </a:rPr>
                              <m:t>,</m:t>
                            </m:r>
                            <m:r>
                              <a:rPr lang="en-US" sz="3200" i="1" dirty="0" smtClean="0">
                                <a:solidFill>
                                  <a:srgbClr val="0070C0"/>
                                </a:solidFill>
                                <a:latin typeface="Cambria Math" panose="02040503050406030204" pitchFamily="18" charset="0"/>
                              </a:rPr>
                              <m:t>𝑦</m:t>
                            </m:r>
                          </m:e>
                        </m:d>
                        <m:r>
                          <a:rPr lang="en-US" sz="3200" b="0" i="1" dirty="0" smtClean="0">
                            <a:latin typeface="Cambria Math" panose="02040503050406030204" pitchFamily="18" charset="0"/>
                          </a:rPr>
                          <m:t>=</m:t>
                        </m:r>
                        <m:r>
                          <m:rPr>
                            <m:sty m:val="p"/>
                          </m:rPr>
                          <a:rPr lang="en-US" sz="3200" dirty="0">
                            <a:latin typeface="Cambria Math" panose="02040503050406030204" pitchFamily="18" charset="0"/>
                          </a:rPr>
                          <m:t>sin</m:t>
                        </m:r>
                        <m:d>
                          <m:dPr>
                            <m:ctrlPr>
                              <a:rPr lang="en-US" sz="3200" i="1" dirty="0">
                                <a:latin typeface="Cambria Math" panose="02040503050406030204" pitchFamily="18" charset="0"/>
                              </a:rPr>
                            </m:ctrlPr>
                          </m:dPr>
                          <m:e>
                            <m:r>
                              <a:rPr lang="en-US" sz="3200" i="1" dirty="0">
                                <a:solidFill>
                                  <a:srgbClr val="0070C0"/>
                                </a:solidFill>
                                <a:latin typeface="Cambria Math" panose="02040503050406030204" pitchFamily="18" charset="0"/>
                              </a:rPr>
                              <m:t>𝑥</m:t>
                            </m:r>
                          </m:e>
                        </m:d>
                        <m:r>
                          <m:rPr>
                            <m:sty m:val="p"/>
                          </m:rPr>
                          <a:rPr lang="en-US" sz="3200" b="0" i="0" dirty="0" smtClean="0">
                            <a:latin typeface="Cambria Math" panose="02040503050406030204" pitchFamily="18" charset="0"/>
                          </a:rPr>
                          <m:t>sin</m:t>
                        </m:r>
                        <m:d>
                          <m:dPr>
                            <m:ctrlPr>
                              <a:rPr lang="en-US" sz="3200" i="1" dirty="0">
                                <a:latin typeface="Cambria Math" panose="02040503050406030204" pitchFamily="18" charset="0"/>
                              </a:rPr>
                            </m:ctrlPr>
                          </m:dPr>
                          <m:e>
                            <m:r>
                              <a:rPr lang="en-US" sz="3200" i="1" dirty="0" smtClean="0">
                                <a:solidFill>
                                  <a:srgbClr val="0070C0"/>
                                </a:solidFill>
                                <a:latin typeface="Cambria Math" panose="02040503050406030204" pitchFamily="18" charset="0"/>
                              </a:rPr>
                              <m:t>𝑦</m:t>
                            </m:r>
                          </m:e>
                        </m:d>
                      </m:oMath>
                    </m:oMathPara>
                  </a14:m>
                  <a:endParaRPr lang="en-CA" dirty="0"/>
                </a:p>
                <a:p>
                  <a:endParaRPr lang="en-CA" dirty="0"/>
                </a:p>
              </p:txBody>
            </p:sp>
          </mc:Choice>
          <mc:Fallback xmlns="">
            <p:sp>
              <p:nvSpPr>
                <p:cNvPr id="15" name="TextBox 14">
                  <a:extLst>
                    <a:ext uri="{FF2B5EF4-FFF2-40B4-BE49-F238E27FC236}">
                      <a16:creationId xmlns:a16="http://schemas.microsoft.com/office/drawing/2014/main" id="{98B6791A-B842-4FEA-969B-12D2CCC534F2}"/>
                    </a:ext>
                  </a:extLst>
                </p:cNvPr>
                <p:cNvSpPr txBox="1">
                  <a:spLocks noRot="1" noChangeAspect="1" noMove="1" noResize="1" noEditPoints="1" noAdjustHandles="1" noChangeArrowheads="1" noChangeShapeType="1" noTextEdit="1"/>
                </p:cNvSpPr>
                <p:nvPr/>
              </p:nvSpPr>
              <p:spPr>
                <a:xfrm>
                  <a:off x="392824" y="867206"/>
                  <a:ext cx="4179176" cy="861774"/>
                </a:xfrm>
                <a:prstGeom prst="rect">
                  <a:avLst/>
                </a:prstGeom>
                <a:blipFill>
                  <a:blip r:embed="rId4"/>
                  <a:stretch>
                    <a:fillRect/>
                  </a:stretch>
                </a:blipFill>
              </p:spPr>
              <p:txBody>
                <a:bodyPr/>
                <a:lstStyle/>
                <a:p>
                  <a:r>
                    <a:rPr lang="en-CA">
                      <a:noFill/>
                    </a:rPr>
                    <a:t> </a:t>
                  </a:r>
                </a:p>
              </p:txBody>
            </p:sp>
          </mc:Fallback>
        </mc:AlternateContent>
        <p:pic>
          <p:nvPicPr>
            <p:cNvPr id="16" name="Picture 15">
              <a:extLst>
                <a:ext uri="{FF2B5EF4-FFF2-40B4-BE49-F238E27FC236}">
                  <a16:creationId xmlns:a16="http://schemas.microsoft.com/office/drawing/2014/main" id="{CC8CE854-AA39-47D8-8A90-04F515F5EFB9}"/>
                </a:ext>
              </a:extLst>
            </p:cNvPr>
            <p:cNvPicPr>
              <a:picLocks noChangeAspect="1"/>
            </p:cNvPicPr>
            <p:nvPr/>
          </p:nvPicPr>
          <p:blipFill>
            <a:blip r:embed="rId5"/>
            <a:stretch>
              <a:fillRect/>
            </a:stretch>
          </p:blipFill>
          <p:spPr>
            <a:xfrm>
              <a:off x="270582" y="1397884"/>
              <a:ext cx="4678501" cy="3649505"/>
            </a:xfrm>
            <a:prstGeom prst="rect">
              <a:avLst/>
            </a:prstGeom>
          </p:spPr>
        </p:pic>
      </p:grpSp>
      <p:grpSp>
        <p:nvGrpSpPr>
          <p:cNvPr id="17" name="Group 16">
            <a:extLst>
              <a:ext uri="{FF2B5EF4-FFF2-40B4-BE49-F238E27FC236}">
                <a16:creationId xmlns:a16="http://schemas.microsoft.com/office/drawing/2014/main" id="{BDDABE2E-4B0D-412B-BF20-8DCE1767233E}"/>
              </a:ext>
            </a:extLst>
          </p:cNvPr>
          <p:cNvGrpSpPr/>
          <p:nvPr/>
        </p:nvGrpSpPr>
        <p:grpSpPr>
          <a:xfrm>
            <a:off x="3182119" y="1181783"/>
            <a:ext cx="8289522" cy="3782063"/>
            <a:chOff x="3235907" y="3075937"/>
            <a:chExt cx="8289522" cy="3782063"/>
          </a:xfrm>
        </p:grpSpPr>
        <p:pic>
          <p:nvPicPr>
            <p:cNvPr id="18" name="Picture 17">
              <a:extLst>
                <a:ext uri="{FF2B5EF4-FFF2-40B4-BE49-F238E27FC236}">
                  <a16:creationId xmlns:a16="http://schemas.microsoft.com/office/drawing/2014/main" id="{EC3AE34B-30C9-461B-9B03-7530A963FC93}"/>
                </a:ext>
              </a:extLst>
            </p:cNvPr>
            <p:cNvPicPr>
              <a:picLocks noChangeAspect="1"/>
            </p:cNvPicPr>
            <p:nvPr/>
          </p:nvPicPr>
          <p:blipFill>
            <a:blip r:embed="rId6"/>
            <a:stretch>
              <a:fillRect/>
            </a:stretch>
          </p:blipFill>
          <p:spPr>
            <a:xfrm>
              <a:off x="6511660" y="3075937"/>
              <a:ext cx="5013769" cy="3782063"/>
            </a:xfrm>
            <a:prstGeom prst="rect">
              <a:avLst/>
            </a:prstGeom>
          </p:spPr>
        </p:pic>
        <p:sp>
          <p:nvSpPr>
            <p:cNvPr id="19" name="Rectangle 18">
              <a:extLst>
                <a:ext uri="{FF2B5EF4-FFF2-40B4-BE49-F238E27FC236}">
                  <a16:creationId xmlns:a16="http://schemas.microsoft.com/office/drawing/2014/main" id="{B3BFA1DF-F49F-4B95-B022-30EC12A84391}"/>
                </a:ext>
              </a:extLst>
            </p:cNvPr>
            <p:cNvSpPr/>
            <p:nvPr/>
          </p:nvSpPr>
          <p:spPr>
            <a:xfrm>
              <a:off x="6939113" y="3373289"/>
              <a:ext cx="4251247" cy="3296654"/>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0" name="Rectangle 19">
              <a:extLst>
                <a:ext uri="{FF2B5EF4-FFF2-40B4-BE49-F238E27FC236}">
                  <a16:creationId xmlns:a16="http://schemas.microsoft.com/office/drawing/2014/main" id="{25574789-C149-4730-A3FF-4CA5D4B607B5}"/>
                </a:ext>
              </a:extLst>
            </p:cNvPr>
            <p:cNvSpPr/>
            <p:nvPr/>
          </p:nvSpPr>
          <p:spPr>
            <a:xfrm>
              <a:off x="3235907" y="4804255"/>
              <a:ext cx="280702" cy="362857"/>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21" name="Straight Connector 20">
              <a:extLst>
                <a:ext uri="{FF2B5EF4-FFF2-40B4-BE49-F238E27FC236}">
                  <a16:creationId xmlns:a16="http://schemas.microsoft.com/office/drawing/2014/main" id="{60CFCD5D-2F32-4C28-8030-E879E3BC5E9F}"/>
                </a:ext>
              </a:extLst>
            </p:cNvPr>
            <p:cNvCxnSpPr>
              <a:cxnSpLocks/>
            </p:cNvCxnSpPr>
            <p:nvPr/>
          </p:nvCxnSpPr>
          <p:spPr>
            <a:xfrm flipV="1">
              <a:off x="3516609" y="3429001"/>
              <a:ext cx="3422503" cy="1375254"/>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774A64A8-2CF9-4BDB-BC36-3A1E89C8AC42}"/>
                </a:ext>
              </a:extLst>
            </p:cNvPr>
            <p:cNvCxnSpPr>
              <a:cxnSpLocks/>
            </p:cNvCxnSpPr>
            <p:nvPr/>
          </p:nvCxnSpPr>
          <p:spPr>
            <a:xfrm>
              <a:off x="3516609" y="5167112"/>
              <a:ext cx="3422503" cy="1502831"/>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C92D5FF-A0DF-421F-9EF0-6FEAFEC78600}"/>
                  </a:ext>
                </a:extLst>
              </p:cNvPr>
              <p:cNvSpPr txBox="1"/>
              <p:nvPr/>
            </p:nvSpPr>
            <p:spPr>
              <a:xfrm>
                <a:off x="5683624" y="5305011"/>
                <a:ext cx="6508376" cy="1552989"/>
              </a:xfrm>
              <a:prstGeom prst="rect">
                <a:avLst/>
              </a:prstGeom>
              <a:noFill/>
            </p:spPr>
            <p:txBody>
              <a:bodyPr wrap="square" rtlCol="0">
                <a:spAutoFit/>
              </a:bodyPr>
              <a:lstStyle/>
              <a:p>
                <a14:m>
                  <m:oMath xmlns:m="http://schemas.openxmlformats.org/officeDocument/2006/math">
                    <m:r>
                      <a:rPr lang="ar-AE" sz="6000" i="1" dirty="0" smtClean="0">
                        <a:latin typeface="Cambria Math" panose="02040503050406030204" pitchFamily="18" charset="0"/>
                      </a:rPr>
                      <m:t>𝑑</m:t>
                    </m:r>
                    <m:r>
                      <a:rPr lang="en-US" sz="6000" i="1" dirty="0">
                        <a:solidFill>
                          <a:srgbClr val="FF0000"/>
                        </a:solidFill>
                        <a:latin typeface="Cambria Math" panose="02040503050406030204" pitchFamily="18" charset="0"/>
                      </a:rPr>
                      <m:t>𝑓</m:t>
                    </m:r>
                    <m:r>
                      <a:rPr lang="en-US" sz="6000" i="1" dirty="0">
                        <a:latin typeface="Cambria Math" panose="02040503050406030204" pitchFamily="18" charset="0"/>
                      </a:rPr>
                      <m:t>=</m:t>
                    </m:r>
                    <m:func>
                      <m:funcPr>
                        <m:ctrlPr>
                          <a:rPr lang="en-US" sz="6000" i="1" dirty="0">
                            <a:latin typeface="Cambria Math" panose="02040503050406030204" pitchFamily="18" charset="0"/>
                          </a:rPr>
                        </m:ctrlPr>
                      </m:funcPr>
                      <m:fName>
                        <m:f>
                          <m:fPr>
                            <m:ctrlPr>
                              <a:rPr lang="en-US" sz="6000" i="1" dirty="0">
                                <a:latin typeface="Cambria Math" panose="02040503050406030204" pitchFamily="18" charset="0"/>
                              </a:rPr>
                            </m:ctrlPr>
                          </m:fPr>
                          <m:num>
                            <m:r>
                              <a:rPr lang="en-US" sz="6000" b="0" i="1" dirty="0" smtClean="0">
                                <a:latin typeface="Cambria Math" panose="02040503050406030204" pitchFamily="18" charset="0"/>
                              </a:rPr>
                              <m:t>𝜕</m:t>
                            </m:r>
                            <m:r>
                              <a:rPr lang="en-US" sz="6000" b="0" i="1" dirty="0" smtClean="0">
                                <a:solidFill>
                                  <a:srgbClr val="FF0000"/>
                                </a:solidFill>
                                <a:latin typeface="Cambria Math" panose="02040503050406030204" pitchFamily="18" charset="0"/>
                              </a:rPr>
                              <m:t>𝑓</m:t>
                            </m:r>
                          </m:num>
                          <m:den>
                            <m:r>
                              <a:rPr lang="en-US" sz="6000" i="1" dirty="0">
                                <a:latin typeface="Cambria Math" panose="02040503050406030204" pitchFamily="18" charset="0"/>
                              </a:rPr>
                              <m:t>𝜕</m:t>
                            </m:r>
                            <m:r>
                              <a:rPr lang="en-US" sz="6000" i="1" dirty="0">
                                <a:solidFill>
                                  <a:srgbClr val="0070C0"/>
                                </a:solidFill>
                                <a:latin typeface="Cambria Math" panose="02040503050406030204" pitchFamily="18" charset="0"/>
                              </a:rPr>
                              <m:t>𝑥</m:t>
                            </m:r>
                          </m:den>
                        </m:f>
                      </m:fName>
                      <m:e>
                        <m:r>
                          <a:rPr lang="en-US" sz="6000" i="1" dirty="0">
                            <a:latin typeface="Cambria Math" panose="02040503050406030204" pitchFamily="18" charset="0"/>
                          </a:rPr>
                          <m:t>𝑑</m:t>
                        </m:r>
                        <m:r>
                          <a:rPr lang="en-US" sz="6000" i="1" dirty="0">
                            <a:solidFill>
                              <a:srgbClr val="0070C0"/>
                            </a:solidFill>
                            <a:latin typeface="Cambria Math" panose="02040503050406030204" pitchFamily="18" charset="0"/>
                          </a:rPr>
                          <m:t>𝑥</m:t>
                        </m:r>
                      </m:e>
                    </m:func>
                    <m:r>
                      <a:rPr lang="en-US" sz="6000" b="0" i="1" dirty="0" smtClean="0">
                        <a:latin typeface="Cambria Math" panose="02040503050406030204" pitchFamily="18" charset="0"/>
                      </a:rPr>
                      <m:t>+</m:t>
                    </m:r>
                    <m:func>
                      <m:funcPr>
                        <m:ctrlPr>
                          <a:rPr lang="en-US" sz="6000" i="1" dirty="0">
                            <a:latin typeface="Cambria Math" panose="02040503050406030204" pitchFamily="18" charset="0"/>
                          </a:rPr>
                        </m:ctrlPr>
                      </m:funcPr>
                      <m:fName>
                        <m:f>
                          <m:fPr>
                            <m:ctrlPr>
                              <a:rPr lang="en-US" sz="6000" i="1" dirty="0">
                                <a:latin typeface="Cambria Math" panose="02040503050406030204" pitchFamily="18" charset="0"/>
                              </a:rPr>
                            </m:ctrlPr>
                          </m:fPr>
                          <m:num>
                            <m:r>
                              <a:rPr lang="en-US" sz="6000" i="1" dirty="0">
                                <a:latin typeface="Cambria Math" panose="02040503050406030204" pitchFamily="18" charset="0"/>
                              </a:rPr>
                              <m:t>𝜕</m:t>
                            </m:r>
                            <m:r>
                              <a:rPr lang="en-US" sz="6000" i="1" dirty="0">
                                <a:solidFill>
                                  <a:srgbClr val="FF0000"/>
                                </a:solidFill>
                                <a:latin typeface="Cambria Math" panose="02040503050406030204" pitchFamily="18" charset="0"/>
                              </a:rPr>
                              <m:t>𝑓</m:t>
                            </m:r>
                          </m:num>
                          <m:den>
                            <m:r>
                              <a:rPr lang="en-US" sz="6000" i="1" dirty="0">
                                <a:latin typeface="Cambria Math" panose="02040503050406030204" pitchFamily="18" charset="0"/>
                              </a:rPr>
                              <m:t>𝜕</m:t>
                            </m:r>
                            <m:r>
                              <a:rPr lang="en-US" sz="6000" b="0" i="1" dirty="0" smtClean="0">
                                <a:solidFill>
                                  <a:srgbClr val="0070C0"/>
                                </a:solidFill>
                                <a:latin typeface="Cambria Math" panose="02040503050406030204" pitchFamily="18" charset="0"/>
                              </a:rPr>
                              <m:t>𝑦</m:t>
                            </m:r>
                          </m:den>
                        </m:f>
                      </m:fName>
                      <m:e>
                        <m:r>
                          <a:rPr lang="en-US" sz="6000" i="1" dirty="0">
                            <a:latin typeface="Cambria Math" panose="02040503050406030204" pitchFamily="18" charset="0"/>
                          </a:rPr>
                          <m:t>𝑑</m:t>
                        </m:r>
                        <m:r>
                          <a:rPr lang="en-US" sz="6000" i="1" dirty="0">
                            <a:solidFill>
                              <a:srgbClr val="0070C0"/>
                            </a:solidFill>
                            <a:latin typeface="Cambria Math" panose="02040503050406030204" pitchFamily="18" charset="0"/>
                          </a:rPr>
                          <m:t>𝑦</m:t>
                        </m:r>
                      </m:e>
                    </m:func>
                  </m:oMath>
                </a14:m>
                <a:r>
                  <a:rPr lang="en-US" sz="6000" i="1" dirty="0">
                    <a:solidFill>
                      <a:srgbClr val="0070C0"/>
                    </a:solidFill>
                    <a:latin typeface="Cambria Math" panose="02040503050406030204" pitchFamily="18" charset="0"/>
                  </a:rPr>
                  <a:t> </a:t>
                </a:r>
              </a:p>
            </p:txBody>
          </p:sp>
        </mc:Choice>
        <mc:Fallback xmlns="">
          <p:sp>
            <p:nvSpPr>
              <p:cNvPr id="8" name="TextBox 7">
                <a:extLst>
                  <a:ext uri="{FF2B5EF4-FFF2-40B4-BE49-F238E27FC236}">
                    <a16:creationId xmlns:a16="http://schemas.microsoft.com/office/drawing/2014/main" id="{BC92D5FF-A0DF-421F-9EF0-6FEAFEC78600}"/>
                  </a:ext>
                </a:extLst>
              </p:cNvPr>
              <p:cNvSpPr txBox="1">
                <a:spLocks noRot="1" noChangeAspect="1" noMove="1" noResize="1" noEditPoints="1" noAdjustHandles="1" noChangeArrowheads="1" noChangeShapeType="1" noTextEdit="1"/>
              </p:cNvSpPr>
              <p:nvPr/>
            </p:nvSpPr>
            <p:spPr>
              <a:xfrm>
                <a:off x="5683624" y="5305011"/>
                <a:ext cx="6508376" cy="1552989"/>
              </a:xfrm>
              <a:prstGeom prst="rect">
                <a:avLst/>
              </a:prstGeom>
              <a:blipFill>
                <a:blip r:embed="rId7"/>
                <a:stretch>
                  <a:fillRect/>
                </a:stretch>
              </a:blipFill>
            </p:spPr>
            <p:txBody>
              <a:bodyPr/>
              <a:lstStyle/>
              <a:p>
                <a:r>
                  <a:rPr lang="en-CA">
                    <a:noFill/>
                  </a:rPr>
                  <a:t> </a:t>
                </a:r>
              </a:p>
            </p:txBody>
          </p:sp>
        </mc:Fallback>
      </mc:AlternateContent>
      <p:grpSp>
        <p:nvGrpSpPr>
          <p:cNvPr id="43" name="Group 42">
            <a:extLst>
              <a:ext uri="{FF2B5EF4-FFF2-40B4-BE49-F238E27FC236}">
                <a16:creationId xmlns:a16="http://schemas.microsoft.com/office/drawing/2014/main" id="{B87AC468-A84B-4A49-B329-FE75A7513FAB}"/>
              </a:ext>
            </a:extLst>
          </p:cNvPr>
          <p:cNvGrpSpPr/>
          <p:nvPr/>
        </p:nvGrpSpPr>
        <p:grpSpPr>
          <a:xfrm>
            <a:off x="6846397" y="4276689"/>
            <a:ext cx="2885684" cy="1034348"/>
            <a:chOff x="6846397" y="4276689"/>
            <a:chExt cx="2885684" cy="1034348"/>
          </a:xfrm>
        </p:grpSpPr>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E890430-96F4-4B2E-97FB-B04FCB4E5103}"/>
                    </a:ext>
                  </a:extLst>
                </p:cNvPr>
                <p:cNvSpPr txBox="1"/>
                <p:nvPr/>
              </p:nvSpPr>
              <p:spPr>
                <a:xfrm>
                  <a:off x="7664822" y="4603151"/>
                  <a:ext cx="663389" cy="707886"/>
                </a:xfrm>
                <a:prstGeom prst="rect">
                  <a:avLst/>
                </a:prstGeom>
                <a:solidFill>
                  <a:schemeClr val="bg1"/>
                </a:solidFill>
                <a:effectLst>
                  <a:softEdge rad="63500"/>
                </a:effectLst>
              </p:spPr>
              <p:txBody>
                <a:bodyPr wrap="square">
                  <a:spAutoFit/>
                </a:bodyPr>
                <a:lstStyle/>
                <a:p>
                  <a:pPr/>
                  <a14:m>
                    <m:oMathPara xmlns:m="http://schemas.openxmlformats.org/officeDocument/2006/math">
                      <m:oMathParaPr>
                        <m:jc m:val="centerGroup"/>
                      </m:oMathParaPr>
                      <m:oMath xmlns:m="http://schemas.openxmlformats.org/officeDocument/2006/math">
                        <m:r>
                          <a:rPr lang="en-US" sz="4000" i="1" dirty="0" smtClean="0">
                            <a:latin typeface="Cambria Math" panose="02040503050406030204" pitchFamily="18" charset="0"/>
                          </a:rPr>
                          <m:t>𝑑</m:t>
                        </m:r>
                        <m:r>
                          <a:rPr lang="en-US" sz="4000" b="0" i="1" dirty="0" smtClean="0">
                            <a:solidFill>
                              <a:srgbClr val="0070C0"/>
                            </a:solidFill>
                            <a:latin typeface="Cambria Math" panose="02040503050406030204" pitchFamily="18" charset="0"/>
                          </a:rPr>
                          <m:t>𝑥</m:t>
                        </m:r>
                      </m:oMath>
                    </m:oMathPara>
                  </a14:m>
                  <a:endParaRPr lang="en-CA" sz="4000" dirty="0"/>
                </a:p>
              </p:txBody>
            </p:sp>
          </mc:Choice>
          <mc:Fallback xmlns="">
            <p:sp>
              <p:nvSpPr>
                <p:cNvPr id="9" name="TextBox 8">
                  <a:extLst>
                    <a:ext uri="{FF2B5EF4-FFF2-40B4-BE49-F238E27FC236}">
                      <a16:creationId xmlns:a16="http://schemas.microsoft.com/office/drawing/2014/main" id="{CE890430-96F4-4B2E-97FB-B04FCB4E5103}"/>
                    </a:ext>
                  </a:extLst>
                </p:cNvPr>
                <p:cNvSpPr txBox="1">
                  <a:spLocks noRot="1" noChangeAspect="1" noMove="1" noResize="1" noEditPoints="1" noAdjustHandles="1" noChangeArrowheads="1" noChangeShapeType="1" noTextEdit="1"/>
                </p:cNvSpPr>
                <p:nvPr/>
              </p:nvSpPr>
              <p:spPr>
                <a:xfrm>
                  <a:off x="7664822" y="4603151"/>
                  <a:ext cx="663389" cy="707886"/>
                </a:xfrm>
                <a:prstGeom prst="rect">
                  <a:avLst/>
                </a:prstGeom>
                <a:blipFill>
                  <a:blip r:embed="rId8"/>
                  <a:stretch>
                    <a:fillRect/>
                  </a:stretch>
                </a:blipFill>
                <a:effectLst>
                  <a:softEdge rad="63500"/>
                </a:effectLst>
              </p:spPr>
              <p:txBody>
                <a:bodyPr/>
                <a:lstStyle/>
                <a:p>
                  <a:r>
                    <a:rPr lang="en-CA">
                      <a:noFill/>
                    </a:rPr>
                    <a:t> </a:t>
                  </a:r>
                </a:p>
              </p:txBody>
            </p:sp>
          </mc:Fallback>
        </mc:AlternateContent>
        <p:sp>
          <p:nvSpPr>
            <p:cNvPr id="11" name="Left Brace 10">
              <a:extLst>
                <a:ext uri="{FF2B5EF4-FFF2-40B4-BE49-F238E27FC236}">
                  <a16:creationId xmlns:a16="http://schemas.microsoft.com/office/drawing/2014/main" id="{5C613A68-E04B-4622-B930-79A1AB80B5A8}"/>
                </a:ext>
              </a:extLst>
            </p:cNvPr>
            <p:cNvSpPr/>
            <p:nvPr/>
          </p:nvSpPr>
          <p:spPr>
            <a:xfrm rot="17544237">
              <a:off x="8094568" y="3028518"/>
              <a:ext cx="389342" cy="2885684"/>
            </a:xfrm>
            <a:prstGeom prst="lef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grpSp>
      <p:grpSp>
        <p:nvGrpSpPr>
          <p:cNvPr id="45" name="Group 44">
            <a:extLst>
              <a:ext uri="{FF2B5EF4-FFF2-40B4-BE49-F238E27FC236}">
                <a16:creationId xmlns:a16="http://schemas.microsoft.com/office/drawing/2014/main" id="{6DB4FAEE-BF6F-4083-92AB-019F8F94630B}"/>
              </a:ext>
            </a:extLst>
          </p:cNvPr>
          <p:cNvGrpSpPr/>
          <p:nvPr/>
        </p:nvGrpSpPr>
        <p:grpSpPr>
          <a:xfrm>
            <a:off x="11170022" y="1961717"/>
            <a:ext cx="950259" cy="942847"/>
            <a:chOff x="11170022" y="1961717"/>
            <a:chExt cx="950259" cy="942847"/>
          </a:xfrm>
        </p:grpSpPr>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CA17A5A1-B3F0-403B-BFE6-0DE37F109784}"/>
                    </a:ext>
                  </a:extLst>
                </p:cNvPr>
                <p:cNvSpPr txBox="1"/>
                <p:nvPr/>
              </p:nvSpPr>
              <p:spPr>
                <a:xfrm>
                  <a:off x="11456892" y="2012352"/>
                  <a:ext cx="663389" cy="707886"/>
                </a:xfrm>
                <a:prstGeom prst="rect">
                  <a:avLst/>
                </a:prstGeom>
                <a:solidFill>
                  <a:schemeClr val="bg1"/>
                </a:solidFill>
                <a:effectLst>
                  <a:softEdge rad="63500"/>
                </a:effectLst>
              </p:spPr>
              <p:txBody>
                <a:bodyPr wrap="square">
                  <a:spAutoFit/>
                </a:bodyPr>
                <a:lstStyle/>
                <a:p>
                  <a:pPr/>
                  <a14:m>
                    <m:oMathPara xmlns:m="http://schemas.openxmlformats.org/officeDocument/2006/math">
                      <m:oMathParaPr>
                        <m:jc m:val="centerGroup"/>
                      </m:oMathParaPr>
                      <m:oMath xmlns:m="http://schemas.openxmlformats.org/officeDocument/2006/math">
                        <m:r>
                          <a:rPr lang="en-US" sz="4000" i="1" dirty="0">
                            <a:latin typeface="Cambria Math" panose="02040503050406030204" pitchFamily="18" charset="0"/>
                          </a:rPr>
                          <m:t>𝑑</m:t>
                        </m:r>
                        <m:r>
                          <a:rPr lang="en-US" sz="4000" i="1" dirty="0">
                            <a:solidFill>
                              <a:srgbClr val="FF0000"/>
                            </a:solidFill>
                            <a:latin typeface="Cambria Math" panose="02040503050406030204" pitchFamily="18" charset="0"/>
                          </a:rPr>
                          <m:t>𝑓</m:t>
                        </m:r>
                      </m:oMath>
                    </m:oMathPara>
                  </a14:m>
                  <a:endParaRPr lang="en-CA" sz="4000" dirty="0"/>
                </a:p>
              </p:txBody>
            </p:sp>
          </mc:Choice>
          <mc:Fallback xmlns="">
            <p:sp>
              <p:nvSpPr>
                <p:cNvPr id="7" name="TextBox 6">
                  <a:extLst>
                    <a:ext uri="{FF2B5EF4-FFF2-40B4-BE49-F238E27FC236}">
                      <a16:creationId xmlns:a16="http://schemas.microsoft.com/office/drawing/2014/main" id="{CA17A5A1-B3F0-403B-BFE6-0DE37F109784}"/>
                    </a:ext>
                  </a:extLst>
                </p:cNvPr>
                <p:cNvSpPr txBox="1">
                  <a:spLocks noRot="1" noChangeAspect="1" noMove="1" noResize="1" noEditPoints="1" noAdjustHandles="1" noChangeArrowheads="1" noChangeShapeType="1" noTextEdit="1"/>
                </p:cNvSpPr>
                <p:nvPr/>
              </p:nvSpPr>
              <p:spPr>
                <a:xfrm>
                  <a:off x="11456892" y="2012352"/>
                  <a:ext cx="663389" cy="707886"/>
                </a:xfrm>
                <a:prstGeom prst="rect">
                  <a:avLst/>
                </a:prstGeom>
                <a:blipFill>
                  <a:blip r:embed="rId9"/>
                  <a:stretch>
                    <a:fillRect/>
                  </a:stretch>
                </a:blipFill>
                <a:effectLst>
                  <a:softEdge rad="63500"/>
                </a:effectLst>
              </p:spPr>
              <p:txBody>
                <a:bodyPr/>
                <a:lstStyle/>
                <a:p>
                  <a:r>
                    <a:rPr lang="en-CA">
                      <a:noFill/>
                    </a:rPr>
                    <a:t> </a:t>
                  </a:r>
                </a:p>
              </p:txBody>
            </p:sp>
          </mc:Fallback>
        </mc:AlternateContent>
        <p:sp>
          <p:nvSpPr>
            <p:cNvPr id="13" name="Left Brace 12">
              <a:extLst>
                <a:ext uri="{FF2B5EF4-FFF2-40B4-BE49-F238E27FC236}">
                  <a16:creationId xmlns:a16="http://schemas.microsoft.com/office/drawing/2014/main" id="{F71DD736-F2EC-44A1-955B-0AACF272DE23}"/>
                </a:ext>
              </a:extLst>
            </p:cNvPr>
            <p:cNvSpPr/>
            <p:nvPr/>
          </p:nvSpPr>
          <p:spPr>
            <a:xfrm rot="10800000">
              <a:off x="11170022" y="1961717"/>
              <a:ext cx="191557" cy="942847"/>
            </a:xfrm>
            <a:prstGeom prst="lef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grpSp>
      <p:grpSp>
        <p:nvGrpSpPr>
          <p:cNvPr id="44" name="Group 43">
            <a:extLst>
              <a:ext uri="{FF2B5EF4-FFF2-40B4-BE49-F238E27FC236}">
                <a16:creationId xmlns:a16="http://schemas.microsoft.com/office/drawing/2014/main" id="{37978460-4D64-4B55-904D-209B59ECCC52}"/>
              </a:ext>
            </a:extLst>
          </p:cNvPr>
          <p:cNvGrpSpPr/>
          <p:nvPr/>
        </p:nvGrpSpPr>
        <p:grpSpPr>
          <a:xfrm>
            <a:off x="10529106" y="2829644"/>
            <a:ext cx="1053293" cy="2194698"/>
            <a:chOff x="10529106" y="2829644"/>
            <a:chExt cx="1053293" cy="2194698"/>
          </a:xfrm>
        </p:grpSpPr>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48C64A24-99A9-4803-A85F-EEDBFEB29574}"/>
                    </a:ext>
                  </a:extLst>
                </p:cNvPr>
                <p:cNvSpPr txBox="1"/>
                <p:nvPr/>
              </p:nvSpPr>
              <p:spPr>
                <a:xfrm>
                  <a:off x="10919010" y="3894939"/>
                  <a:ext cx="663389" cy="707886"/>
                </a:xfrm>
                <a:prstGeom prst="rect">
                  <a:avLst/>
                </a:prstGeom>
                <a:solidFill>
                  <a:schemeClr val="bg1"/>
                </a:solidFill>
                <a:effectLst>
                  <a:softEdge rad="63500"/>
                </a:effectLst>
              </p:spPr>
              <p:txBody>
                <a:bodyPr wrap="square">
                  <a:spAutoFit/>
                </a:bodyPr>
                <a:lstStyle/>
                <a:p>
                  <a:pPr/>
                  <a14:m>
                    <m:oMathPara xmlns:m="http://schemas.openxmlformats.org/officeDocument/2006/math">
                      <m:oMathParaPr>
                        <m:jc m:val="centerGroup"/>
                      </m:oMathParaPr>
                      <m:oMath xmlns:m="http://schemas.openxmlformats.org/officeDocument/2006/math">
                        <m:r>
                          <a:rPr lang="en-US" sz="4000" i="1" dirty="0" smtClean="0">
                            <a:latin typeface="Cambria Math" panose="02040503050406030204" pitchFamily="18" charset="0"/>
                          </a:rPr>
                          <m:t>𝑑</m:t>
                        </m:r>
                        <m:r>
                          <a:rPr lang="en-US" sz="4000" b="0" i="1" dirty="0" smtClean="0">
                            <a:solidFill>
                              <a:srgbClr val="0070C0"/>
                            </a:solidFill>
                            <a:latin typeface="Cambria Math" panose="02040503050406030204" pitchFamily="18" charset="0"/>
                          </a:rPr>
                          <m:t>𝑦</m:t>
                        </m:r>
                      </m:oMath>
                    </m:oMathPara>
                  </a14:m>
                  <a:endParaRPr lang="en-CA" sz="4000" dirty="0"/>
                </a:p>
              </p:txBody>
            </p:sp>
          </mc:Choice>
          <mc:Fallback xmlns="">
            <p:sp>
              <p:nvSpPr>
                <p:cNvPr id="10" name="TextBox 9">
                  <a:extLst>
                    <a:ext uri="{FF2B5EF4-FFF2-40B4-BE49-F238E27FC236}">
                      <a16:creationId xmlns:a16="http://schemas.microsoft.com/office/drawing/2014/main" id="{48C64A24-99A9-4803-A85F-EEDBFEB29574}"/>
                    </a:ext>
                  </a:extLst>
                </p:cNvPr>
                <p:cNvSpPr txBox="1">
                  <a:spLocks noRot="1" noChangeAspect="1" noMove="1" noResize="1" noEditPoints="1" noAdjustHandles="1" noChangeArrowheads="1" noChangeShapeType="1" noTextEdit="1"/>
                </p:cNvSpPr>
                <p:nvPr/>
              </p:nvSpPr>
              <p:spPr>
                <a:xfrm>
                  <a:off x="10919010" y="3894939"/>
                  <a:ext cx="663389" cy="707886"/>
                </a:xfrm>
                <a:prstGeom prst="rect">
                  <a:avLst/>
                </a:prstGeom>
                <a:blipFill>
                  <a:blip r:embed="rId10"/>
                  <a:stretch>
                    <a:fillRect/>
                  </a:stretch>
                </a:blipFill>
                <a:effectLst>
                  <a:softEdge rad="63500"/>
                </a:effectLst>
              </p:spPr>
              <p:txBody>
                <a:bodyPr/>
                <a:lstStyle/>
                <a:p>
                  <a:r>
                    <a:rPr lang="en-CA">
                      <a:noFill/>
                    </a:rPr>
                    <a:t> </a:t>
                  </a:r>
                </a:p>
              </p:txBody>
            </p:sp>
          </mc:Fallback>
        </mc:AlternateContent>
        <p:sp>
          <p:nvSpPr>
            <p:cNvPr id="14" name="Left Brace 13">
              <a:extLst>
                <a:ext uri="{FF2B5EF4-FFF2-40B4-BE49-F238E27FC236}">
                  <a16:creationId xmlns:a16="http://schemas.microsoft.com/office/drawing/2014/main" id="{F0DF8FA7-620C-476A-BD46-B5832FFB335F}"/>
                </a:ext>
              </a:extLst>
            </p:cNvPr>
            <p:cNvSpPr/>
            <p:nvPr/>
          </p:nvSpPr>
          <p:spPr>
            <a:xfrm rot="12651606">
              <a:off x="10529106" y="2829644"/>
              <a:ext cx="315525" cy="2194698"/>
            </a:xfrm>
            <a:prstGeom prst="lef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grpSp>
      <p:grpSp>
        <p:nvGrpSpPr>
          <p:cNvPr id="46" name="Group 45">
            <a:extLst>
              <a:ext uri="{FF2B5EF4-FFF2-40B4-BE49-F238E27FC236}">
                <a16:creationId xmlns:a16="http://schemas.microsoft.com/office/drawing/2014/main" id="{1E87D301-3149-4A6A-B2E0-12207A3F3529}"/>
              </a:ext>
            </a:extLst>
          </p:cNvPr>
          <p:cNvGrpSpPr/>
          <p:nvPr/>
        </p:nvGrpSpPr>
        <p:grpSpPr>
          <a:xfrm>
            <a:off x="7394546" y="2908822"/>
            <a:ext cx="2090113" cy="1394237"/>
            <a:chOff x="7394546" y="2908822"/>
            <a:chExt cx="2090113" cy="1394237"/>
          </a:xfrm>
        </p:grpSpPr>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98DEED20-4572-4E38-8A05-131C51B694E7}"/>
                    </a:ext>
                  </a:extLst>
                </p:cNvPr>
                <p:cNvSpPr txBox="1"/>
                <p:nvPr/>
              </p:nvSpPr>
              <p:spPr>
                <a:xfrm>
                  <a:off x="8122022" y="2908822"/>
                  <a:ext cx="770966" cy="997389"/>
                </a:xfrm>
                <a:prstGeom prst="rect">
                  <a:avLst/>
                </a:prstGeom>
                <a:solidFill>
                  <a:schemeClr val="bg1"/>
                </a:solidFill>
                <a:effectLst>
                  <a:softEdge rad="63500"/>
                </a:effectLst>
              </p:spPr>
              <p:txBody>
                <a:bodyPr wrap="square">
                  <a:spAutoFit/>
                </a:bodyPr>
                <a:lstStyle/>
                <a:p>
                  <a:r>
                    <a:rPr lang="en-US" sz="4000" dirty="0"/>
                    <a:t> </a:t>
                  </a:r>
                  <a14:m>
                    <m:oMath xmlns:m="http://schemas.openxmlformats.org/officeDocument/2006/math">
                      <m:f>
                        <m:fPr>
                          <m:ctrlPr>
                            <a:rPr lang="en-US" sz="4000" i="1" dirty="0" smtClean="0">
                              <a:latin typeface="Cambria Math" panose="02040503050406030204" pitchFamily="18" charset="0"/>
                            </a:rPr>
                          </m:ctrlPr>
                        </m:fPr>
                        <m:num>
                          <m:r>
                            <a:rPr lang="en-US" sz="4000" b="0" i="1" dirty="0" smtClean="0">
                              <a:latin typeface="Cambria Math" panose="02040503050406030204" pitchFamily="18" charset="0"/>
                            </a:rPr>
                            <m:t>𝜕</m:t>
                          </m:r>
                          <m:r>
                            <a:rPr lang="en-US" sz="4000" b="0" i="1" dirty="0" smtClean="0">
                              <a:solidFill>
                                <a:srgbClr val="FF0000"/>
                              </a:solidFill>
                              <a:latin typeface="Cambria Math" panose="02040503050406030204" pitchFamily="18" charset="0"/>
                            </a:rPr>
                            <m:t>𝑓</m:t>
                          </m:r>
                        </m:num>
                        <m:den>
                          <m:r>
                            <a:rPr lang="en-US" sz="4000" i="1" dirty="0">
                              <a:latin typeface="Cambria Math" panose="02040503050406030204" pitchFamily="18" charset="0"/>
                            </a:rPr>
                            <m:t>𝜕</m:t>
                          </m:r>
                          <m:r>
                            <a:rPr lang="en-US" sz="4000" i="1" dirty="0">
                              <a:solidFill>
                                <a:srgbClr val="0070C0"/>
                              </a:solidFill>
                              <a:latin typeface="Cambria Math" panose="02040503050406030204" pitchFamily="18" charset="0"/>
                            </a:rPr>
                            <m:t>𝑥</m:t>
                          </m:r>
                        </m:den>
                      </m:f>
                    </m:oMath>
                  </a14:m>
                  <a:r>
                    <a:rPr lang="en-CA" sz="4000" dirty="0"/>
                    <a:t> </a:t>
                  </a:r>
                </a:p>
              </p:txBody>
            </p:sp>
          </mc:Choice>
          <mc:Fallback xmlns="">
            <p:sp>
              <p:nvSpPr>
                <p:cNvPr id="23" name="TextBox 22">
                  <a:extLst>
                    <a:ext uri="{FF2B5EF4-FFF2-40B4-BE49-F238E27FC236}">
                      <a16:creationId xmlns:a16="http://schemas.microsoft.com/office/drawing/2014/main" id="{98DEED20-4572-4E38-8A05-131C51B694E7}"/>
                    </a:ext>
                  </a:extLst>
                </p:cNvPr>
                <p:cNvSpPr txBox="1">
                  <a:spLocks noRot="1" noChangeAspect="1" noMove="1" noResize="1" noEditPoints="1" noAdjustHandles="1" noChangeArrowheads="1" noChangeShapeType="1" noTextEdit="1"/>
                </p:cNvSpPr>
                <p:nvPr/>
              </p:nvSpPr>
              <p:spPr>
                <a:xfrm>
                  <a:off x="8122022" y="2908822"/>
                  <a:ext cx="770966" cy="997389"/>
                </a:xfrm>
                <a:prstGeom prst="rect">
                  <a:avLst/>
                </a:prstGeom>
                <a:blipFill>
                  <a:blip r:embed="rId11"/>
                  <a:stretch>
                    <a:fillRect/>
                  </a:stretch>
                </a:blipFill>
                <a:effectLst>
                  <a:softEdge rad="63500"/>
                </a:effectLst>
              </p:spPr>
              <p:txBody>
                <a:bodyPr/>
                <a:lstStyle/>
                <a:p>
                  <a:r>
                    <a:rPr lang="en-CA">
                      <a:noFill/>
                    </a:rPr>
                    <a:t> </a:t>
                  </a:r>
                </a:p>
              </p:txBody>
            </p:sp>
          </mc:Fallback>
        </mc:AlternateContent>
        <p:cxnSp>
          <p:nvCxnSpPr>
            <p:cNvPr id="32" name="Straight Arrow Connector 31">
              <a:extLst>
                <a:ext uri="{FF2B5EF4-FFF2-40B4-BE49-F238E27FC236}">
                  <a16:creationId xmlns:a16="http://schemas.microsoft.com/office/drawing/2014/main" id="{C13BB944-4606-4150-A560-F3E2F5D9D763}"/>
                </a:ext>
              </a:extLst>
            </p:cNvPr>
            <p:cNvCxnSpPr>
              <a:cxnSpLocks/>
            </p:cNvCxnSpPr>
            <p:nvPr/>
          </p:nvCxnSpPr>
          <p:spPr>
            <a:xfrm>
              <a:off x="7394546" y="3675529"/>
              <a:ext cx="2090113" cy="62753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7" name="Group 46">
            <a:extLst>
              <a:ext uri="{FF2B5EF4-FFF2-40B4-BE49-F238E27FC236}">
                <a16:creationId xmlns:a16="http://schemas.microsoft.com/office/drawing/2014/main" id="{B4224327-461F-4B66-B3E1-8D9FA1FF71DC}"/>
              </a:ext>
            </a:extLst>
          </p:cNvPr>
          <p:cNvGrpSpPr/>
          <p:nvPr/>
        </p:nvGrpSpPr>
        <p:grpSpPr>
          <a:xfrm>
            <a:off x="9708775" y="2223247"/>
            <a:ext cx="1228166" cy="1972235"/>
            <a:chOff x="9708775" y="2223247"/>
            <a:chExt cx="1228166" cy="1972235"/>
          </a:xfrm>
        </p:grpSpPr>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80BEC49-D76E-41A0-BB3A-48377D5FC184}"/>
                    </a:ext>
                  </a:extLst>
                </p:cNvPr>
                <p:cNvSpPr txBox="1"/>
                <p:nvPr/>
              </p:nvSpPr>
              <p:spPr>
                <a:xfrm>
                  <a:off x="9708775" y="2254398"/>
                  <a:ext cx="779929" cy="1066126"/>
                </a:xfrm>
                <a:prstGeom prst="rect">
                  <a:avLst/>
                </a:prstGeom>
                <a:solidFill>
                  <a:schemeClr val="bg1"/>
                </a:solidFill>
                <a:effectLst>
                  <a:softEdge rad="63500"/>
                </a:effectLst>
              </p:spPr>
              <p:txBody>
                <a:bodyPr wrap="square">
                  <a:spAutoFit/>
                </a:bodyPr>
                <a:lstStyle/>
                <a:p>
                  <a:r>
                    <a:rPr lang="en-US" sz="4000" dirty="0"/>
                    <a:t> </a:t>
                  </a:r>
                  <a14:m>
                    <m:oMath xmlns:m="http://schemas.openxmlformats.org/officeDocument/2006/math">
                      <m:f>
                        <m:fPr>
                          <m:ctrlPr>
                            <a:rPr lang="en-US" sz="4000" i="1" dirty="0" smtClean="0">
                              <a:latin typeface="Cambria Math" panose="02040503050406030204" pitchFamily="18" charset="0"/>
                            </a:rPr>
                          </m:ctrlPr>
                        </m:fPr>
                        <m:num>
                          <m:r>
                            <a:rPr lang="en-US" sz="4000" b="0" i="1" dirty="0" smtClean="0">
                              <a:latin typeface="Cambria Math" panose="02040503050406030204" pitchFamily="18" charset="0"/>
                            </a:rPr>
                            <m:t>𝜕</m:t>
                          </m:r>
                          <m:r>
                            <a:rPr lang="en-US" sz="4000" b="0" i="1" dirty="0" smtClean="0">
                              <a:solidFill>
                                <a:srgbClr val="FF0000"/>
                              </a:solidFill>
                              <a:latin typeface="Cambria Math" panose="02040503050406030204" pitchFamily="18" charset="0"/>
                            </a:rPr>
                            <m:t>𝑓</m:t>
                          </m:r>
                        </m:num>
                        <m:den>
                          <m:r>
                            <a:rPr lang="en-US" sz="4000" i="1" dirty="0">
                              <a:latin typeface="Cambria Math" panose="02040503050406030204" pitchFamily="18" charset="0"/>
                            </a:rPr>
                            <m:t>𝜕</m:t>
                          </m:r>
                          <m:r>
                            <a:rPr lang="en-US" sz="4000" b="0" i="1" dirty="0" smtClean="0">
                              <a:solidFill>
                                <a:srgbClr val="0070C0"/>
                              </a:solidFill>
                              <a:latin typeface="Cambria Math" panose="02040503050406030204" pitchFamily="18" charset="0"/>
                            </a:rPr>
                            <m:t>𝑦</m:t>
                          </m:r>
                        </m:den>
                      </m:f>
                    </m:oMath>
                  </a14:m>
                  <a:r>
                    <a:rPr lang="en-CA" sz="4000" dirty="0"/>
                    <a:t> </a:t>
                  </a:r>
                </a:p>
              </p:txBody>
            </p:sp>
          </mc:Choice>
          <mc:Fallback xmlns="">
            <p:sp>
              <p:nvSpPr>
                <p:cNvPr id="5" name="TextBox 4">
                  <a:extLst>
                    <a:ext uri="{FF2B5EF4-FFF2-40B4-BE49-F238E27FC236}">
                      <a16:creationId xmlns:a16="http://schemas.microsoft.com/office/drawing/2014/main" id="{980BEC49-D76E-41A0-BB3A-48377D5FC184}"/>
                    </a:ext>
                  </a:extLst>
                </p:cNvPr>
                <p:cNvSpPr txBox="1">
                  <a:spLocks noRot="1" noChangeAspect="1" noMove="1" noResize="1" noEditPoints="1" noAdjustHandles="1" noChangeArrowheads="1" noChangeShapeType="1" noTextEdit="1"/>
                </p:cNvSpPr>
                <p:nvPr/>
              </p:nvSpPr>
              <p:spPr>
                <a:xfrm>
                  <a:off x="9708775" y="2254398"/>
                  <a:ext cx="779929" cy="1066126"/>
                </a:xfrm>
                <a:prstGeom prst="rect">
                  <a:avLst/>
                </a:prstGeom>
                <a:blipFill>
                  <a:blip r:embed="rId12"/>
                  <a:stretch>
                    <a:fillRect/>
                  </a:stretch>
                </a:blipFill>
                <a:effectLst>
                  <a:softEdge rad="63500"/>
                </a:effectLst>
              </p:spPr>
              <p:txBody>
                <a:bodyPr/>
                <a:lstStyle/>
                <a:p>
                  <a:r>
                    <a:rPr lang="en-CA">
                      <a:noFill/>
                    </a:rPr>
                    <a:t> </a:t>
                  </a:r>
                </a:p>
              </p:txBody>
            </p:sp>
          </mc:Fallback>
        </mc:AlternateContent>
        <p:cxnSp>
          <p:nvCxnSpPr>
            <p:cNvPr id="38" name="Straight Arrow Connector 37">
              <a:extLst>
                <a:ext uri="{FF2B5EF4-FFF2-40B4-BE49-F238E27FC236}">
                  <a16:creationId xmlns:a16="http://schemas.microsoft.com/office/drawing/2014/main" id="{3FE13BA9-FCE6-4D86-BC88-A8BB6857FDFF}"/>
                </a:ext>
              </a:extLst>
            </p:cNvPr>
            <p:cNvCxnSpPr>
              <a:cxnSpLocks/>
            </p:cNvCxnSpPr>
            <p:nvPr/>
          </p:nvCxnSpPr>
          <p:spPr>
            <a:xfrm flipV="1">
              <a:off x="9914965" y="2223247"/>
              <a:ext cx="1021976" cy="1972235"/>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p14="http://schemas.microsoft.com/office/powerpoint/2010/main" xmlns:iact="http://schemas.microsoft.com/office/powerpoint/2014/inkAction">
        <mc:Choice Requires="p14 iact">
          <p:contentPart p14:bwMode="auto" r:id="rId13">
            <p14:nvContentPartPr>
              <p14:cNvPr id="49" name="Ink 48">
                <a:extLst>
                  <a:ext uri="{FF2B5EF4-FFF2-40B4-BE49-F238E27FC236}">
                    <a16:creationId xmlns:a16="http://schemas.microsoft.com/office/drawing/2014/main" id="{E9E6C230-ED2F-4AA6-9F24-5BBF425CC788}"/>
                  </a:ext>
                </a:extLst>
              </p14:cNvPr>
              <p14:cNvContentPartPr/>
              <p14:nvPr>
                <p:extLst>
                  <p:ext uri="{42D2F446-02D8-4167-A562-619A0277C38B}">
                    <p15:isNarration xmlns:p15="http://schemas.microsoft.com/office/powerpoint/2012/main" val="1"/>
                  </p:ext>
                </p:extLst>
              </p14:nvPr>
            </p14:nvContentPartPr>
            <p14:xfrm>
              <a:off x="7538400" y="1874520"/>
              <a:ext cx="4425120" cy="3749760"/>
            </p14:xfrm>
          </p:contentPart>
        </mc:Choice>
        <mc:Fallback xmlns="">
          <p:pic>
            <p:nvPicPr>
              <p:cNvPr id="49" name="Ink 48">
                <a:extLst>
                  <a:ext uri="{FF2B5EF4-FFF2-40B4-BE49-F238E27FC236}">
                    <a16:creationId xmlns:a16="http://schemas.microsoft.com/office/drawing/2014/main" id="{E9E6C230-ED2F-4AA6-9F24-5BBF425CC788}"/>
                  </a:ext>
                </a:extLst>
              </p:cNvPr>
              <p:cNvPicPr>
                <a:picLocks noGrp="1" noRot="1" noChangeAspect="1" noMove="1" noResize="1" noEditPoints="1" noAdjustHandles="1" noChangeArrowheads="1" noChangeShapeType="1"/>
              </p:cNvPicPr>
              <p:nvPr/>
            </p:nvPicPr>
            <p:blipFill>
              <a:blip r:embed="rId14"/>
              <a:stretch>
                <a:fillRect/>
              </a:stretch>
            </p:blipFill>
            <p:spPr>
              <a:xfrm>
                <a:off x="7529040" y="1865160"/>
                <a:ext cx="4443840" cy="3768480"/>
              </a:xfrm>
              <a:prstGeom prst="rect">
                <a:avLst/>
              </a:prstGeom>
            </p:spPr>
          </p:pic>
        </mc:Fallback>
      </mc:AlternateContent>
    </p:spTree>
    <p:custDataLst>
      <p:tags r:id="rId1"/>
    </p:custDataLst>
    <p:extLst>
      <p:ext uri="{BB962C8B-B14F-4D97-AF65-F5344CB8AC3E}">
        <p14:creationId xmlns:p14="http://schemas.microsoft.com/office/powerpoint/2010/main" val="1465867509"/>
      </p:ext>
    </p:extLst>
  </p:cSld>
  <p:clrMapOvr>
    <a:masterClrMapping/>
  </p:clrMapOvr>
  <mc:AlternateContent xmlns:mc="http://schemas.openxmlformats.org/markup-compatibility/2006" xmlns:p14="http://schemas.microsoft.com/office/powerpoint/2010/main">
    <mc:Choice Requires="p14">
      <p:transition spd="slow" p14:dur="2000" advTm="50471"/>
    </mc:Choice>
    <mc:Fallback xmlns="">
      <p:transition spd="slow" advTm="5047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49"/>
                                        </p:tgtEl>
                                        <p:attrNameLst>
                                          <p:attrName>style.visibility</p:attrName>
                                        </p:attrNameLst>
                                      </p:cBhvr>
                                      <p:to>
                                        <p:strVal val="visible"/>
                                      </p:to>
                                    </p:set>
                                    <p:cmd type="call" cmd="playFrom(0.0)">
                                      <p:cBhvr>
                                        <p:cTn id="7" dur="1" fill="hold"/>
                                        <p:tgtEl>
                                          <p:spTgt spid="49"/>
                                        </p:tgtEl>
                                      </p:cBhvr>
                                    </p:cmd>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48"/>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wipe(left)">
                                      <p:cBhvr>
                                        <p:cTn id="16" dur="500"/>
                                        <p:tgtEl>
                                          <p:spTgt spid="17"/>
                                        </p:tgtEl>
                                      </p:cBhvr>
                                    </p:animEffect>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45"/>
                                        </p:tgtEl>
                                        <p:attrNameLst>
                                          <p:attrName>style.visibility</p:attrName>
                                        </p:attrNameLst>
                                      </p:cBhvr>
                                      <p:to>
                                        <p:strVal val="visible"/>
                                      </p:to>
                                    </p:set>
                                    <p:animEffect transition="in" filter="fade">
                                      <p:cBhvr>
                                        <p:cTn id="21" dur="1000"/>
                                        <p:tgtEl>
                                          <p:spTgt spid="45"/>
                                        </p:tgtEl>
                                      </p:cBhvr>
                                    </p:animEffect>
                                    <p:anim calcmode="lin" valueType="num">
                                      <p:cBhvr>
                                        <p:cTn id="22" dur="1000" fill="hold"/>
                                        <p:tgtEl>
                                          <p:spTgt spid="45"/>
                                        </p:tgtEl>
                                        <p:attrNameLst>
                                          <p:attrName>ppt_x</p:attrName>
                                        </p:attrNameLst>
                                      </p:cBhvr>
                                      <p:tavLst>
                                        <p:tav tm="0">
                                          <p:val>
                                            <p:strVal val="#ppt_x"/>
                                          </p:val>
                                        </p:tav>
                                        <p:tav tm="100000">
                                          <p:val>
                                            <p:strVal val="#ppt_x"/>
                                          </p:val>
                                        </p:tav>
                                      </p:tavLst>
                                    </p:anim>
                                    <p:anim calcmode="lin" valueType="num">
                                      <p:cBhvr>
                                        <p:cTn id="23" dur="1000" fill="hold"/>
                                        <p:tgtEl>
                                          <p:spTgt spid="45"/>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43"/>
                                        </p:tgtEl>
                                        <p:attrNameLst>
                                          <p:attrName>style.visibility</p:attrName>
                                        </p:attrNameLst>
                                      </p:cBhvr>
                                      <p:to>
                                        <p:strVal val="visible"/>
                                      </p:to>
                                    </p:set>
                                    <p:animEffect transition="in" filter="fade">
                                      <p:cBhvr>
                                        <p:cTn id="28" dur="1000"/>
                                        <p:tgtEl>
                                          <p:spTgt spid="43"/>
                                        </p:tgtEl>
                                      </p:cBhvr>
                                    </p:animEffect>
                                    <p:anim calcmode="lin" valueType="num">
                                      <p:cBhvr>
                                        <p:cTn id="29" dur="1000" fill="hold"/>
                                        <p:tgtEl>
                                          <p:spTgt spid="43"/>
                                        </p:tgtEl>
                                        <p:attrNameLst>
                                          <p:attrName>ppt_x</p:attrName>
                                        </p:attrNameLst>
                                      </p:cBhvr>
                                      <p:tavLst>
                                        <p:tav tm="0">
                                          <p:val>
                                            <p:strVal val="#ppt_x"/>
                                          </p:val>
                                        </p:tav>
                                        <p:tav tm="100000">
                                          <p:val>
                                            <p:strVal val="#ppt_x"/>
                                          </p:val>
                                        </p:tav>
                                      </p:tavLst>
                                    </p:anim>
                                    <p:anim calcmode="lin" valueType="num">
                                      <p:cBhvr>
                                        <p:cTn id="30" dur="1000" fill="hold"/>
                                        <p:tgtEl>
                                          <p:spTgt spid="43"/>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46"/>
                                        </p:tgtEl>
                                        <p:attrNameLst>
                                          <p:attrName>style.visibility</p:attrName>
                                        </p:attrNameLst>
                                      </p:cBhvr>
                                      <p:to>
                                        <p:strVal val="visible"/>
                                      </p:to>
                                    </p:set>
                                    <p:animEffect transition="in" filter="wipe(left)">
                                      <p:cBhvr>
                                        <p:cTn id="35" dur="500"/>
                                        <p:tgtEl>
                                          <p:spTgt spid="46"/>
                                        </p:tgtEl>
                                      </p:cBhvr>
                                    </p:animEffect>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nodeType="clickEffect">
                                  <p:stCondLst>
                                    <p:cond delay="0"/>
                                  </p:stCondLst>
                                  <p:childTnLst>
                                    <p:set>
                                      <p:cBhvr>
                                        <p:cTn id="39" dur="1" fill="hold">
                                          <p:stCondLst>
                                            <p:cond delay="0"/>
                                          </p:stCondLst>
                                        </p:cTn>
                                        <p:tgtEl>
                                          <p:spTgt spid="44"/>
                                        </p:tgtEl>
                                        <p:attrNameLst>
                                          <p:attrName>style.visibility</p:attrName>
                                        </p:attrNameLst>
                                      </p:cBhvr>
                                      <p:to>
                                        <p:strVal val="visible"/>
                                      </p:to>
                                    </p:set>
                                    <p:animEffect transition="in" filter="fade">
                                      <p:cBhvr>
                                        <p:cTn id="40" dur="1000"/>
                                        <p:tgtEl>
                                          <p:spTgt spid="44"/>
                                        </p:tgtEl>
                                      </p:cBhvr>
                                    </p:animEffect>
                                    <p:anim calcmode="lin" valueType="num">
                                      <p:cBhvr>
                                        <p:cTn id="41" dur="1000" fill="hold"/>
                                        <p:tgtEl>
                                          <p:spTgt spid="44"/>
                                        </p:tgtEl>
                                        <p:attrNameLst>
                                          <p:attrName>ppt_x</p:attrName>
                                        </p:attrNameLst>
                                      </p:cBhvr>
                                      <p:tavLst>
                                        <p:tav tm="0">
                                          <p:val>
                                            <p:strVal val="#ppt_x"/>
                                          </p:val>
                                        </p:tav>
                                        <p:tav tm="100000">
                                          <p:val>
                                            <p:strVal val="#ppt_x"/>
                                          </p:val>
                                        </p:tav>
                                      </p:tavLst>
                                    </p:anim>
                                    <p:anim calcmode="lin" valueType="num">
                                      <p:cBhvr>
                                        <p:cTn id="42" dur="1000" fill="hold"/>
                                        <p:tgtEl>
                                          <p:spTgt spid="44"/>
                                        </p:tgtEl>
                                        <p:attrNameLst>
                                          <p:attrName>ppt_y</p:attrName>
                                        </p:attrNameLst>
                                      </p:cBhvr>
                                      <p:tavLst>
                                        <p:tav tm="0">
                                          <p:val>
                                            <p:strVal val="#ppt_y+.1"/>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nodeType="clickEffect">
                                  <p:stCondLst>
                                    <p:cond delay="0"/>
                                  </p:stCondLst>
                                  <p:childTnLst>
                                    <p:set>
                                      <p:cBhvr>
                                        <p:cTn id="46" dur="1" fill="hold">
                                          <p:stCondLst>
                                            <p:cond delay="0"/>
                                          </p:stCondLst>
                                        </p:cTn>
                                        <p:tgtEl>
                                          <p:spTgt spid="47"/>
                                        </p:tgtEl>
                                        <p:attrNameLst>
                                          <p:attrName>style.visibility</p:attrName>
                                        </p:attrNameLst>
                                      </p:cBhvr>
                                      <p:to>
                                        <p:strVal val="visible"/>
                                      </p:to>
                                    </p:set>
                                    <p:animEffect transition="in" filter="wipe(down)">
                                      <p:cBhvr>
                                        <p:cTn id="47" dur="500"/>
                                        <p:tgtEl>
                                          <p:spTgt spid="47"/>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8"/>
                                        </p:tgtEl>
                                        <p:attrNameLst>
                                          <p:attrName>style.visibility</p:attrName>
                                        </p:attrNameLst>
                                      </p:cBhvr>
                                      <p:to>
                                        <p:strVal val="visible"/>
                                      </p:to>
                                    </p:set>
                                    <p:animEffect transition="in" filter="fade">
                                      <p:cBhvr>
                                        <p:cTn id="5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BB55D39-C860-43B6-966E-CE45EB784CCF}"/>
              </a:ext>
            </a:extLst>
          </p:cNvPr>
          <p:cNvSpPr txBox="1"/>
          <p:nvPr/>
        </p:nvSpPr>
        <p:spPr>
          <a:xfrm>
            <a:off x="0" y="0"/>
            <a:ext cx="10018586" cy="830997"/>
          </a:xfrm>
          <a:prstGeom prst="rect">
            <a:avLst/>
          </a:prstGeom>
          <a:noFill/>
        </p:spPr>
        <p:txBody>
          <a:bodyPr wrap="square" rtlCol="0">
            <a:spAutoFit/>
          </a:bodyPr>
          <a:lstStyle/>
          <a:p>
            <a:r>
              <a:rPr lang="en-US" sz="4800" dirty="0">
                <a:solidFill>
                  <a:srgbClr val="C00000"/>
                </a:solidFill>
              </a:rPr>
              <a:t>Chain Rule (multi-variable)</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98B6791A-B842-4FEA-969B-12D2CCC534F2}"/>
                  </a:ext>
                </a:extLst>
              </p:cNvPr>
              <p:cNvSpPr txBox="1"/>
              <p:nvPr/>
            </p:nvSpPr>
            <p:spPr>
              <a:xfrm>
                <a:off x="392824" y="867206"/>
                <a:ext cx="4179176" cy="86177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3200" b="0" i="1" dirty="0" smtClean="0">
                          <a:solidFill>
                            <a:srgbClr val="FF0000"/>
                          </a:solidFill>
                          <a:latin typeface="Cambria Math" panose="02040503050406030204" pitchFamily="18" charset="0"/>
                        </a:rPr>
                        <m:t>𝑓</m:t>
                      </m:r>
                      <m:d>
                        <m:dPr>
                          <m:ctrlPr>
                            <a:rPr lang="en-US" sz="3200" i="1" dirty="0">
                              <a:latin typeface="Cambria Math" panose="02040503050406030204" pitchFamily="18" charset="0"/>
                            </a:rPr>
                          </m:ctrlPr>
                        </m:dPr>
                        <m:e>
                          <m:r>
                            <a:rPr lang="en-US" sz="3200" i="1" dirty="0">
                              <a:solidFill>
                                <a:srgbClr val="0070C0"/>
                              </a:solidFill>
                              <a:latin typeface="Cambria Math" panose="02040503050406030204" pitchFamily="18" charset="0"/>
                            </a:rPr>
                            <m:t>𝑥</m:t>
                          </m:r>
                          <m:r>
                            <a:rPr lang="en-US" sz="3200" b="0" i="1" dirty="0" smtClean="0">
                              <a:solidFill>
                                <a:schemeClr val="tx1"/>
                              </a:solidFill>
                              <a:latin typeface="Cambria Math" panose="02040503050406030204" pitchFamily="18" charset="0"/>
                            </a:rPr>
                            <m:t>,</m:t>
                          </m:r>
                          <m:r>
                            <a:rPr lang="en-US" sz="3200" i="1" dirty="0" smtClean="0">
                              <a:solidFill>
                                <a:srgbClr val="0070C0"/>
                              </a:solidFill>
                              <a:latin typeface="Cambria Math" panose="02040503050406030204" pitchFamily="18" charset="0"/>
                            </a:rPr>
                            <m:t>𝑦</m:t>
                          </m:r>
                        </m:e>
                      </m:d>
                      <m:r>
                        <a:rPr lang="en-US" sz="3200" b="0" i="1" dirty="0" smtClean="0">
                          <a:latin typeface="Cambria Math" panose="02040503050406030204" pitchFamily="18" charset="0"/>
                        </a:rPr>
                        <m:t>=</m:t>
                      </m:r>
                      <m:r>
                        <m:rPr>
                          <m:sty m:val="p"/>
                        </m:rPr>
                        <a:rPr lang="en-US" sz="3200" dirty="0">
                          <a:latin typeface="Cambria Math" panose="02040503050406030204" pitchFamily="18" charset="0"/>
                        </a:rPr>
                        <m:t>sin</m:t>
                      </m:r>
                      <m:d>
                        <m:dPr>
                          <m:ctrlPr>
                            <a:rPr lang="en-US" sz="3200" i="1" dirty="0">
                              <a:latin typeface="Cambria Math" panose="02040503050406030204" pitchFamily="18" charset="0"/>
                            </a:rPr>
                          </m:ctrlPr>
                        </m:dPr>
                        <m:e>
                          <m:r>
                            <a:rPr lang="en-US" sz="3200" i="1" dirty="0">
                              <a:solidFill>
                                <a:srgbClr val="0070C0"/>
                              </a:solidFill>
                              <a:latin typeface="Cambria Math" panose="02040503050406030204" pitchFamily="18" charset="0"/>
                            </a:rPr>
                            <m:t>𝑥</m:t>
                          </m:r>
                        </m:e>
                      </m:d>
                      <m:r>
                        <m:rPr>
                          <m:sty m:val="p"/>
                        </m:rPr>
                        <a:rPr lang="en-US" sz="3200" b="0" i="0" dirty="0" smtClean="0">
                          <a:latin typeface="Cambria Math" panose="02040503050406030204" pitchFamily="18" charset="0"/>
                        </a:rPr>
                        <m:t>sin</m:t>
                      </m:r>
                      <m:d>
                        <m:dPr>
                          <m:ctrlPr>
                            <a:rPr lang="en-US" sz="3200" i="1" dirty="0">
                              <a:latin typeface="Cambria Math" panose="02040503050406030204" pitchFamily="18" charset="0"/>
                            </a:rPr>
                          </m:ctrlPr>
                        </m:dPr>
                        <m:e>
                          <m:r>
                            <a:rPr lang="en-US" sz="3200" i="1" dirty="0" smtClean="0">
                              <a:solidFill>
                                <a:srgbClr val="0070C0"/>
                              </a:solidFill>
                              <a:latin typeface="Cambria Math" panose="02040503050406030204" pitchFamily="18" charset="0"/>
                            </a:rPr>
                            <m:t>𝑦</m:t>
                          </m:r>
                        </m:e>
                      </m:d>
                    </m:oMath>
                  </m:oMathPara>
                </a14:m>
                <a:endParaRPr lang="en-CA" dirty="0"/>
              </a:p>
              <a:p>
                <a:endParaRPr lang="en-CA" dirty="0"/>
              </a:p>
            </p:txBody>
          </p:sp>
        </mc:Choice>
        <mc:Fallback xmlns="">
          <p:sp>
            <p:nvSpPr>
              <p:cNvPr id="15" name="TextBox 14">
                <a:extLst>
                  <a:ext uri="{FF2B5EF4-FFF2-40B4-BE49-F238E27FC236}">
                    <a16:creationId xmlns:a16="http://schemas.microsoft.com/office/drawing/2014/main" id="{98B6791A-B842-4FEA-969B-12D2CCC534F2}"/>
                  </a:ext>
                </a:extLst>
              </p:cNvPr>
              <p:cNvSpPr txBox="1">
                <a:spLocks noRot="1" noChangeAspect="1" noMove="1" noResize="1" noEditPoints="1" noAdjustHandles="1" noChangeArrowheads="1" noChangeShapeType="1" noTextEdit="1"/>
              </p:cNvSpPr>
              <p:nvPr/>
            </p:nvSpPr>
            <p:spPr>
              <a:xfrm>
                <a:off x="392824" y="867206"/>
                <a:ext cx="4179176" cy="861774"/>
              </a:xfrm>
              <a:prstGeom prst="rect">
                <a:avLst/>
              </a:prstGeom>
              <a:blipFill>
                <a:blip r:embed="rId4"/>
                <a:stretch>
                  <a:fillRect/>
                </a:stretch>
              </a:blipFill>
            </p:spPr>
            <p:txBody>
              <a:bodyPr/>
              <a:lstStyle/>
              <a:p>
                <a:r>
                  <a:rPr lang="en-CA">
                    <a:noFill/>
                  </a:rPr>
                  <a:t> </a:t>
                </a:r>
              </a:p>
            </p:txBody>
          </p:sp>
        </mc:Fallback>
      </mc:AlternateContent>
      <p:pic>
        <p:nvPicPr>
          <p:cNvPr id="16" name="Picture 15">
            <a:extLst>
              <a:ext uri="{FF2B5EF4-FFF2-40B4-BE49-F238E27FC236}">
                <a16:creationId xmlns:a16="http://schemas.microsoft.com/office/drawing/2014/main" id="{CC8CE854-AA39-47D8-8A90-04F515F5EFB9}"/>
              </a:ext>
            </a:extLst>
          </p:cNvPr>
          <p:cNvPicPr>
            <a:picLocks noChangeAspect="1"/>
          </p:cNvPicPr>
          <p:nvPr/>
        </p:nvPicPr>
        <p:blipFill>
          <a:blip r:embed="rId5"/>
          <a:stretch>
            <a:fillRect/>
          </a:stretch>
        </p:blipFill>
        <p:spPr>
          <a:xfrm>
            <a:off x="270582" y="1397884"/>
            <a:ext cx="4678501" cy="3649505"/>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C92D5FF-A0DF-421F-9EF0-6FEAFEC78600}"/>
                  </a:ext>
                </a:extLst>
              </p:cNvPr>
              <p:cNvSpPr txBox="1"/>
              <p:nvPr/>
            </p:nvSpPr>
            <p:spPr>
              <a:xfrm>
                <a:off x="5683624" y="643364"/>
                <a:ext cx="6508376" cy="1552989"/>
              </a:xfrm>
              <a:prstGeom prst="rect">
                <a:avLst/>
              </a:prstGeom>
              <a:noFill/>
            </p:spPr>
            <p:txBody>
              <a:bodyPr wrap="square" rtlCol="0">
                <a:spAutoFit/>
              </a:bodyPr>
              <a:lstStyle/>
              <a:p>
                <a14:m>
                  <m:oMath xmlns:m="http://schemas.openxmlformats.org/officeDocument/2006/math">
                    <m:r>
                      <a:rPr lang="ar-AE" sz="6000" i="1" dirty="0" smtClean="0">
                        <a:latin typeface="Cambria Math" panose="02040503050406030204" pitchFamily="18" charset="0"/>
                      </a:rPr>
                      <m:t>𝑑</m:t>
                    </m:r>
                    <m:r>
                      <a:rPr lang="en-US" sz="6000" i="1" dirty="0">
                        <a:solidFill>
                          <a:srgbClr val="FF0000"/>
                        </a:solidFill>
                        <a:latin typeface="Cambria Math" panose="02040503050406030204" pitchFamily="18" charset="0"/>
                      </a:rPr>
                      <m:t>𝑓</m:t>
                    </m:r>
                    <m:r>
                      <a:rPr lang="en-US" sz="6000" i="1" dirty="0">
                        <a:latin typeface="Cambria Math" panose="02040503050406030204" pitchFamily="18" charset="0"/>
                      </a:rPr>
                      <m:t>=</m:t>
                    </m:r>
                    <m:func>
                      <m:funcPr>
                        <m:ctrlPr>
                          <a:rPr lang="en-US" sz="6000" i="1" dirty="0">
                            <a:latin typeface="Cambria Math" panose="02040503050406030204" pitchFamily="18" charset="0"/>
                          </a:rPr>
                        </m:ctrlPr>
                      </m:funcPr>
                      <m:fName>
                        <m:f>
                          <m:fPr>
                            <m:ctrlPr>
                              <a:rPr lang="en-US" sz="6000" i="1" dirty="0">
                                <a:latin typeface="Cambria Math" panose="02040503050406030204" pitchFamily="18" charset="0"/>
                              </a:rPr>
                            </m:ctrlPr>
                          </m:fPr>
                          <m:num>
                            <m:r>
                              <a:rPr lang="en-US" sz="6000" b="0" i="1" dirty="0" smtClean="0">
                                <a:latin typeface="Cambria Math" panose="02040503050406030204" pitchFamily="18" charset="0"/>
                              </a:rPr>
                              <m:t>𝜕</m:t>
                            </m:r>
                            <m:r>
                              <a:rPr lang="en-US" sz="6000" b="0" i="1" dirty="0" smtClean="0">
                                <a:solidFill>
                                  <a:srgbClr val="FF0000"/>
                                </a:solidFill>
                                <a:latin typeface="Cambria Math" panose="02040503050406030204" pitchFamily="18" charset="0"/>
                              </a:rPr>
                              <m:t>𝑓</m:t>
                            </m:r>
                          </m:num>
                          <m:den>
                            <m:r>
                              <a:rPr lang="en-US" sz="6000" i="1" dirty="0">
                                <a:latin typeface="Cambria Math" panose="02040503050406030204" pitchFamily="18" charset="0"/>
                              </a:rPr>
                              <m:t>𝜕</m:t>
                            </m:r>
                            <m:r>
                              <a:rPr lang="en-US" sz="6000" i="1" dirty="0">
                                <a:solidFill>
                                  <a:srgbClr val="0070C0"/>
                                </a:solidFill>
                                <a:latin typeface="Cambria Math" panose="02040503050406030204" pitchFamily="18" charset="0"/>
                              </a:rPr>
                              <m:t>𝑥</m:t>
                            </m:r>
                          </m:den>
                        </m:f>
                      </m:fName>
                      <m:e>
                        <m:r>
                          <a:rPr lang="en-US" sz="6000" i="1" dirty="0">
                            <a:latin typeface="Cambria Math" panose="02040503050406030204" pitchFamily="18" charset="0"/>
                          </a:rPr>
                          <m:t>𝑑</m:t>
                        </m:r>
                        <m:r>
                          <a:rPr lang="en-US" sz="6000" i="1" dirty="0">
                            <a:solidFill>
                              <a:srgbClr val="0070C0"/>
                            </a:solidFill>
                            <a:latin typeface="Cambria Math" panose="02040503050406030204" pitchFamily="18" charset="0"/>
                          </a:rPr>
                          <m:t>𝑥</m:t>
                        </m:r>
                      </m:e>
                    </m:func>
                    <m:r>
                      <a:rPr lang="en-US" sz="6000" b="0" i="1" dirty="0" smtClean="0">
                        <a:latin typeface="Cambria Math" panose="02040503050406030204" pitchFamily="18" charset="0"/>
                      </a:rPr>
                      <m:t>+</m:t>
                    </m:r>
                    <m:func>
                      <m:funcPr>
                        <m:ctrlPr>
                          <a:rPr lang="en-US" sz="6000" i="1" dirty="0">
                            <a:latin typeface="Cambria Math" panose="02040503050406030204" pitchFamily="18" charset="0"/>
                          </a:rPr>
                        </m:ctrlPr>
                      </m:funcPr>
                      <m:fName>
                        <m:f>
                          <m:fPr>
                            <m:ctrlPr>
                              <a:rPr lang="en-US" sz="6000" i="1" dirty="0">
                                <a:latin typeface="Cambria Math" panose="02040503050406030204" pitchFamily="18" charset="0"/>
                              </a:rPr>
                            </m:ctrlPr>
                          </m:fPr>
                          <m:num>
                            <m:r>
                              <a:rPr lang="en-US" sz="6000" i="1" dirty="0">
                                <a:latin typeface="Cambria Math" panose="02040503050406030204" pitchFamily="18" charset="0"/>
                              </a:rPr>
                              <m:t>𝜕</m:t>
                            </m:r>
                            <m:r>
                              <a:rPr lang="en-US" sz="6000" i="1" dirty="0">
                                <a:solidFill>
                                  <a:srgbClr val="FF0000"/>
                                </a:solidFill>
                                <a:latin typeface="Cambria Math" panose="02040503050406030204" pitchFamily="18" charset="0"/>
                              </a:rPr>
                              <m:t>𝑓</m:t>
                            </m:r>
                          </m:num>
                          <m:den>
                            <m:r>
                              <a:rPr lang="en-US" sz="6000" i="1" dirty="0">
                                <a:latin typeface="Cambria Math" panose="02040503050406030204" pitchFamily="18" charset="0"/>
                              </a:rPr>
                              <m:t>𝜕</m:t>
                            </m:r>
                            <m:r>
                              <a:rPr lang="en-US" sz="6000" b="0" i="1" dirty="0" smtClean="0">
                                <a:solidFill>
                                  <a:srgbClr val="0070C0"/>
                                </a:solidFill>
                                <a:latin typeface="Cambria Math" panose="02040503050406030204" pitchFamily="18" charset="0"/>
                              </a:rPr>
                              <m:t>𝑦</m:t>
                            </m:r>
                          </m:den>
                        </m:f>
                      </m:fName>
                      <m:e>
                        <m:r>
                          <a:rPr lang="en-US" sz="6000" i="1" dirty="0">
                            <a:latin typeface="Cambria Math" panose="02040503050406030204" pitchFamily="18" charset="0"/>
                          </a:rPr>
                          <m:t>𝑑</m:t>
                        </m:r>
                        <m:r>
                          <a:rPr lang="en-US" sz="6000" i="1" dirty="0">
                            <a:solidFill>
                              <a:srgbClr val="0070C0"/>
                            </a:solidFill>
                            <a:latin typeface="Cambria Math" panose="02040503050406030204" pitchFamily="18" charset="0"/>
                          </a:rPr>
                          <m:t>𝑦</m:t>
                        </m:r>
                      </m:e>
                    </m:func>
                  </m:oMath>
                </a14:m>
                <a:r>
                  <a:rPr lang="en-US" sz="6000" i="1" dirty="0">
                    <a:solidFill>
                      <a:srgbClr val="0070C0"/>
                    </a:solidFill>
                    <a:latin typeface="Cambria Math" panose="02040503050406030204" pitchFamily="18" charset="0"/>
                  </a:rPr>
                  <a:t> </a:t>
                </a:r>
              </a:p>
            </p:txBody>
          </p:sp>
        </mc:Choice>
        <mc:Fallback xmlns="">
          <p:sp>
            <p:nvSpPr>
              <p:cNvPr id="8" name="TextBox 7">
                <a:extLst>
                  <a:ext uri="{FF2B5EF4-FFF2-40B4-BE49-F238E27FC236}">
                    <a16:creationId xmlns:a16="http://schemas.microsoft.com/office/drawing/2014/main" id="{BC92D5FF-A0DF-421F-9EF0-6FEAFEC78600}"/>
                  </a:ext>
                </a:extLst>
              </p:cNvPr>
              <p:cNvSpPr txBox="1">
                <a:spLocks noRot="1" noChangeAspect="1" noMove="1" noResize="1" noEditPoints="1" noAdjustHandles="1" noChangeArrowheads="1" noChangeShapeType="1" noTextEdit="1"/>
              </p:cNvSpPr>
              <p:nvPr/>
            </p:nvSpPr>
            <p:spPr>
              <a:xfrm>
                <a:off x="5683624" y="643364"/>
                <a:ext cx="6508376" cy="1552989"/>
              </a:xfrm>
              <a:prstGeom prst="rect">
                <a:avLst/>
              </a:prstGeom>
              <a:blipFill>
                <a:blip r:embed="rId6"/>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E5435FEA-922F-4A47-9ABF-E26703EDBCEC}"/>
                  </a:ext>
                </a:extLst>
              </p:cNvPr>
              <p:cNvSpPr txBox="1"/>
              <p:nvPr/>
            </p:nvSpPr>
            <p:spPr>
              <a:xfrm>
                <a:off x="4939553" y="5071929"/>
                <a:ext cx="6732494" cy="1552989"/>
              </a:xfrm>
              <a:prstGeom prst="rect">
                <a:avLst/>
              </a:prstGeom>
              <a:noFill/>
              <a:ln w="57150">
                <a:solidFill>
                  <a:schemeClr val="tx1"/>
                </a:solidFill>
              </a:ln>
            </p:spPr>
            <p:txBody>
              <a:bodyPr wrap="square" rtlCol="0">
                <a:spAutoFit/>
              </a:bodyPr>
              <a:lstStyle/>
              <a:p>
                <a:pPr algn="ctr"/>
                <a14:m>
                  <m:oMath xmlns:m="http://schemas.openxmlformats.org/officeDocument/2006/math">
                    <m:f>
                      <m:fPr>
                        <m:ctrlPr>
                          <a:rPr lang="en-US" sz="6000" b="0" i="1" dirty="0" smtClean="0">
                            <a:solidFill>
                              <a:schemeClr val="tx1"/>
                            </a:solidFill>
                            <a:latin typeface="Cambria Math" panose="02040503050406030204" pitchFamily="18" charset="0"/>
                          </a:rPr>
                        </m:ctrlPr>
                      </m:fPr>
                      <m:num>
                        <m:r>
                          <a:rPr lang="ar-AE" sz="6000" b="0" i="1" dirty="0" smtClean="0">
                            <a:solidFill>
                              <a:schemeClr val="tx1"/>
                            </a:solidFill>
                            <a:latin typeface="Cambria Math" panose="02040503050406030204" pitchFamily="18" charset="0"/>
                          </a:rPr>
                          <m:t>𝑑</m:t>
                        </m:r>
                        <m:r>
                          <a:rPr lang="en-US" sz="6000" b="0" i="1" dirty="0" smtClean="0">
                            <a:solidFill>
                              <a:srgbClr val="FF0000"/>
                            </a:solidFill>
                            <a:latin typeface="Cambria Math" panose="02040503050406030204" pitchFamily="18" charset="0"/>
                          </a:rPr>
                          <m:t>𝑓</m:t>
                        </m:r>
                      </m:num>
                      <m:den>
                        <m:r>
                          <a:rPr lang="en-US" sz="6000" b="0" i="1" dirty="0" smtClean="0">
                            <a:solidFill>
                              <a:schemeClr val="tx1"/>
                            </a:solidFill>
                            <a:latin typeface="Cambria Math" panose="02040503050406030204" pitchFamily="18" charset="0"/>
                          </a:rPr>
                          <m:t>𝑑</m:t>
                        </m:r>
                        <m:r>
                          <a:rPr lang="en-US" sz="6000" i="1" dirty="0" smtClean="0">
                            <a:solidFill>
                              <a:srgbClr val="FFC000"/>
                            </a:solidFill>
                            <a:latin typeface="Cambria Math" panose="02040503050406030204" pitchFamily="18" charset="0"/>
                          </a:rPr>
                          <m:t>𝜆</m:t>
                        </m:r>
                      </m:den>
                    </m:f>
                    <m:r>
                      <a:rPr lang="en-US" sz="6000" i="1" dirty="0">
                        <a:latin typeface="Cambria Math" panose="02040503050406030204" pitchFamily="18" charset="0"/>
                      </a:rPr>
                      <m:t>=</m:t>
                    </m:r>
                    <m:func>
                      <m:funcPr>
                        <m:ctrlPr>
                          <a:rPr lang="en-US" sz="6000" i="1" dirty="0">
                            <a:latin typeface="Cambria Math" panose="02040503050406030204" pitchFamily="18" charset="0"/>
                          </a:rPr>
                        </m:ctrlPr>
                      </m:funcPr>
                      <m:fName>
                        <m:f>
                          <m:fPr>
                            <m:ctrlPr>
                              <a:rPr lang="en-US" sz="6000" i="1" dirty="0">
                                <a:latin typeface="Cambria Math" panose="02040503050406030204" pitchFamily="18" charset="0"/>
                              </a:rPr>
                            </m:ctrlPr>
                          </m:fPr>
                          <m:num>
                            <m:r>
                              <a:rPr lang="en-US" sz="6000" b="0" i="1" dirty="0" smtClean="0">
                                <a:latin typeface="Cambria Math" panose="02040503050406030204" pitchFamily="18" charset="0"/>
                              </a:rPr>
                              <m:t>𝜕</m:t>
                            </m:r>
                            <m:r>
                              <a:rPr lang="en-US" sz="6000" b="0" i="1" dirty="0" smtClean="0">
                                <a:solidFill>
                                  <a:srgbClr val="FF0000"/>
                                </a:solidFill>
                                <a:latin typeface="Cambria Math" panose="02040503050406030204" pitchFamily="18" charset="0"/>
                              </a:rPr>
                              <m:t>𝑓</m:t>
                            </m:r>
                          </m:num>
                          <m:den>
                            <m:r>
                              <a:rPr lang="en-US" sz="6000" i="1" dirty="0">
                                <a:latin typeface="Cambria Math" panose="02040503050406030204" pitchFamily="18" charset="0"/>
                              </a:rPr>
                              <m:t>𝜕</m:t>
                            </m:r>
                            <m:r>
                              <a:rPr lang="en-US" sz="6000" i="1" dirty="0">
                                <a:solidFill>
                                  <a:srgbClr val="0070C0"/>
                                </a:solidFill>
                                <a:latin typeface="Cambria Math" panose="02040503050406030204" pitchFamily="18" charset="0"/>
                              </a:rPr>
                              <m:t>𝑥</m:t>
                            </m:r>
                          </m:den>
                        </m:f>
                      </m:fName>
                      <m:e>
                        <m:f>
                          <m:fPr>
                            <m:ctrlPr>
                              <a:rPr lang="en-US" sz="6000" b="0" i="1" dirty="0" smtClean="0">
                                <a:solidFill>
                                  <a:schemeClr val="tx1"/>
                                </a:solidFill>
                                <a:latin typeface="Cambria Math" panose="02040503050406030204" pitchFamily="18" charset="0"/>
                              </a:rPr>
                            </m:ctrlPr>
                          </m:fPr>
                          <m:num>
                            <m:r>
                              <a:rPr lang="en-US" sz="6000" i="1" dirty="0">
                                <a:latin typeface="Cambria Math" panose="02040503050406030204" pitchFamily="18" charset="0"/>
                              </a:rPr>
                              <m:t>𝑑</m:t>
                            </m:r>
                            <m:r>
                              <a:rPr lang="en-US" sz="6000" i="1" dirty="0">
                                <a:solidFill>
                                  <a:srgbClr val="0070C0"/>
                                </a:solidFill>
                                <a:latin typeface="Cambria Math" panose="02040503050406030204" pitchFamily="18" charset="0"/>
                              </a:rPr>
                              <m:t>𝑥</m:t>
                            </m:r>
                          </m:num>
                          <m:den>
                            <m:r>
                              <a:rPr lang="en-US" sz="6000" b="0" i="1" dirty="0" smtClean="0">
                                <a:solidFill>
                                  <a:schemeClr val="tx1"/>
                                </a:solidFill>
                                <a:latin typeface="Cambria Math" panose="02040503050406030204" pitchFamily="18" charset="0"/>
                              </a:rPr>
                              <m:t>𝑑</m:t>
                            </m:r>
                            <m:r>
                              <a:rPr lang="en-US" sz="6000" b="0" i="1" dirty="0" smtClean="0">
                                <a:solidFill>
                                  <a:srgbClr val="FFC000"/>
                                </a:solidFill>
                                <a:latin typeface="Cambria Math" panose="02040503050406030204" pitchFamily="18" charset="0"/>
                              </a:rPr>
                              <m:t>𝜆</m:t>
                            </m:r>
                          </m:den>
                        </m:f>
                      </m:e>
                    </m:func>
                    <m:r>
                      <a:rPr lang="en-US" sz="6000" b="0" i="1" dirty="0" smtClean="0">
                        <a:solidFill>
                          <a:srgbClr val="FFC000"/>
                        </a:solidFill>
                        <a:latin typeface="Cambria Math" panose="02040503050406030204" pitchFamily="18" charset="0"/>
                      </a:rPr>
                      <m:t>  </m:t>
                    </m:r>
                    <m:r>
                      <a:rPr lang="en-US" sz="6000" b="0" i="1" dirty="0" smtClean="0">
                        <a:latin typeface="Cambria Math" panose="02040503050406030204" pitchFamily="18" charset="0"/>
                      </a:rPr>
                      <m:t>+  </m:t>
                    </m:r>
                    <m:func>
                      <m:funcPr>
                        <m:ctrlPr>
                          <a:rPr lang="en-US" sz="6000" i="1" dirty="0">
                            <a:latin typeface="Cambria Math" panose="02040503050406030204" pitchFamily="18" charset="0"/>
                          </a:rPr>
                        </m:ctrlPr>
                      </m:funcPr>
                      <m:fName>
                        <m:f>
                          <m:fPr>
                            <m:ctrlPr>
                              <a:rPr lang="en-US" sz="6000" i="1" dirty="0">
                                <a:latin typeface="Cambria Math" panose="02040503050406030204" pitchFamily="18" charset="0"/>
                              </a:rPr>
                            </m:ctrlPr>
                          </m:fPr>
                          <m:num>
                            <m:r>
                              <a:rPr lang="en-US" sz="6000" i="1" dirty="0">
                                <a:latin typeface="Cambria Math" panose="02040503050406030204" pitchFamily="18" charset="0"/>
                              </a:rPr>
                              <m:t>𝜕</m:t>
                            </m:r>
                            <m:r>
                              <a:rPr lang="en-US" sz="6000" i="1" dirty="0">
                                <a:solidFill>
                                  <a:srgbClr val="FF0000"/>
                                </a:solidFill>
                                <a:latin typeface="Cambria Math" panose="02040503050406030204" pitchFamily="18" charset="0"/>
                              </a:rPr>
                              <m:t>𝑓</m:t>
                            </m:r>
                          </m:num>
                          <m:den>
                            <m:r>
                              <a:rPr lang="en-US" sz="6000" i="1" dirty="0">
                                <a:latin typeface="Cambria Math" panose="02040503050406030204" pitchFamily="18" charset="0"/>
                              </a:rPr>
                              <m:t>𝜕</m:t>
                            </m:r>
                            <m:r>
                              <a:rPr lang="en-US" sz="6000" b="0" i="1" dirty="0" smtClean="0">
                                <a:solidFill>
                                  <a:srgbClr val="0070C0"/>
                                </a:solidFill>
                                <a:latin typeface="Cambria Math" panose="02040503050406030204" pitchFamily="18" charset="0"/>
                              </a:rPr>
                              <m:t>𝑦</m:t>
                            </m:r>
                          </m:den>
                        </m:f>
                      </m:fName>
                      <m:e>
                        <m:f>
                          <m:fPr>
                            <m:ctrlPr>
                              <a:rPr lang="en-US" sz="6000" i="1" dirty="0">
                                <a:latin typeface="Cambria Math" panose="02040503050406030204" pitchFamily="18" charset="0"/>
                              </a:rPr>
                            </m:ctrlPr>
                          </m:fPr>
                          <m:num>
                            <m:r>
                              <a:rPr lang="en-US" sz="6000" i="1" dirty="0">
                                <a:latin typeface="Cambria Math" panose="02040503050406030204" pitchFamily="18" charset="0"/>
                              </a:rPr>
                              <m:t>𝑑</m:t>
                            </m:r>
                            <m:r>
                              <a:rPr lang="en-US" sz="6000" b="0" i="1" dirty="0" smtClean="0">
                                <a:solidFill>
                                  <a:srgbClr val="0070C0"/>
                                </a:solidFill>
                                <a:latin typeface="Cambria Math" panose="02040503050406030204" pitchFamily="18" charset="0"/>
                              </a:rPr>
                              <m:t>𝑦</m:t>
                            </m:r>
                          </m:num>
                          <m:den>
                            <m:r>
                              <a:rPr lang="en-US" sz="6000" i="1" dirty="0">
                                <a:latin typeface="Cambria Math" panose="02040503050406030204" pitchFamily="18" charset="0"/>
                              </a:rPr>
                              <m:t>𝑑</m:t>
                            </m:r>
                            <m:r>
                              <a:rPr lang="en-US" sz="6000" i="1" dirty="0">
                                <a:solidFill>
                                  <a:srgbClr val="FFC000"/>
                                </a:solidFill>
                                <a:latin typeface="Cambria Math" panose="02040503050406030204" pitchFamily="18" charset="0"/>
                              </a:rPr>
                              <m:t>𝜆</m:t>
                            </m:r>
                          </m:den>
                        </m:f>
                      </m:e>
                    </m:func>
                  </m:oMath>
                </a14:m>
                <a:r>
                  <a:rPr lang="en-US" sz="6000" i="1" dirty="0">
                    <a:solidFill>
                      <a:srgbClr val="0070C0"/>
                    </a:solidFill>
                    <a:latin typeface="Cambria Math" panose="02040503050406030204" pitchFamily="18" charset="0"/>
                  </a:rPr>
                  <a:t> </a:t>
                </a:r>
              </a:p>
            </p:txBody>
          </p:sp>
        </mc:Choice>
        <mc:Fallback xmlns="">
          <p:sp>
            <p:nvSpPr>
              <p:cNvPr id="2" name="TextBox 1">
                <a:extLst>
                  <a:ext uri="{FF2B5EF4-FFF2-40B4-BE49-F238E27FC236}">
                    <a16:creationId xmlns:a16="http://schemas.microsoft.com/office/drawing/2014/main" id="{E5435FEA-922F-4A47-9ABF-E26703EDBCEC}"/>
                  </a:ext>
                </a:extLst>
              </p:cNvPr>
              <p:cNvSpPr txBox="1">
                <a:spLocks noRot="1" noChangeAspect="1" noMove="1" noResize="1" noEditPoints="1" noAdjustHandles="1" noChangeArrowheads="1" noChangeShapeType="1" noTextEdit="1"/>
              </p:cNvSpPr>
              <p:nvPr/>
            </p:nvSpPr>
            <p:spPr>
              <a:xfrm>
                <a:off x="4939553" y="5071929"/>
                <a:ext cx="6732494" cy="1552989"/>
              </a:xfrm>
              <a:prstGeom prst="rect">
                <a:avLst/>
              </a:prstGeom>
              <a:blipFill>
                <a:blip r:embed="rId7"/>
                <a:stretch>
                  <a:fillRect/>
                </a:stretch>
              </a:blipFill>
              <a:ln w="57150">
                <a:solidFill>
                  <a:schemeClr val="tx1"/>
                </a:solid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180C9AC8-7612-4CFA-A91B-C5F2A3CF4DE2}"/>
                  </a:ext>
                </a:extLst>
              </p:cNvPr>
              <p:cNvSpPr txBox="1"/>
              <p:nvPr/>
            </p:nvSpPr>
            <p:spPr>
              <a:xfrm>
                <a:off x="6248400" y="2355623"/>
                <a:ext cx="2554941" cy="978922"/>
              </a:xfrm>
              <a:prstGeom prst="rect">
                <a:avLst/>
              </a:prstGeom>
              <a:noFill/>
              <a:ln w="38100">
                <a:solidFill>
                  <a:schemeClr val="tx1"/>
                </a:solidFill>
              </a:ln>
            </p:spPr>
            <p:txBody>
              <a:bodyPr wrap="square" rtlCol="0">
                <a:spAutoFit/>
              </a:bodyPr>
              <a:lstStyle/>
              <a:p>
                <a14:m>
                  <m:oMath xmlns:m="http://schemas.openxmlformats.org/officeDocument/2006/math">
                    <m:r>
                      <a:rPr lang="en-US" sz="4000" i="1" dirty="0" smtClean="0">
                        <a:latin typeface="Cambria Math" panose="02040503050406030204" pitchFamily="18" charset="0"/>
                      </a:rPr>
                      <m:t>𝑑</m:t>
                    </m:r>
                    <m:r>
                      <a:rPr lang="en-US" sz="4000" i="1" dirty="0">
                        <a:solidFill>
                          <a:srgbClr val="0070C0"/>
                        </a:solidFill>
                        <a:latin typeface="Cambria Math" panose="02040503050406030204" pitchFamily="18" charset="0"/>
                      </a:rPr>
                      <m:t>𝑥</m:t>
                    </m:r>
                    <m:r>
                      <a:rPr lang="en-US" sz="4000" i="1" dirty="0">
                        <a:latin typeface="Cambria Math" panose="02040503050406030204" pitchFamily="18" charset="0"/>
                      </a:rPr>
                      <m:t>=</m:t>
                    </m:r>
                    <m:func>
                      <m:funcPr>
                        <m:ctrlPr>
                          <a:rPr lang="en-US" sz="4000" i="1" dirty="0">
                            <a:latin typeface="Cambria Math" panose="02040503050406030204" pitchFamily="18" charset="0"/>
                          </a:rPr>
                        </m:ctrlPr>
                      </m:funcPr>
                      <m:fName>
                        <m:f>
                          <m:fPr>
                            <m:ctrlPr>
                              <a:rPr lang="en-US" sz="4000" i="1" dirty="0">
                                <a:latin typeface="Cambria Math" panose="02040503050406030204" pitchFamily="18" charset="0"/>
                              </a:rPr>
                            </m:ctrlPr>
                          </m:fPr>
                          <m:num>
                            <m:r>
                              <a:rPr lang="en-US" sz="4000" b="0" i="1" dirty="0" smtClean="0">
                                <a:latin typeface="Cambria Math" panose="02040503050406030204" pitchFamily="18" charset="0"/>
                              </a:rPr>
                              <m:t>𝑑</m:t>
                            </m:r>
                            <m:r>
                              <a:rPr lang="en-US" sz="4000" i="1" dirty="0">
                                <a:solidFill>
                                  <a:srgbClr val="0070C0"/>
                                </a:solidFill>
                                <a:latin typeface="Cambria Math" panose="02040503050406030204" pitchFamily="18" charset="0"/>
                              </a:rPr>
                              <m:t>𝑥</m:t>
                            </m:r>
                          </m:num>
                          <m:den>
                            <m:r>
                              <a:rPr lang="en-US" sz="4000" b="0" i="1" dirty="0" smtClean="0">
                                <a:latin typeface="Cambria Math" panose="02040503050406030204" pitchFamily="18" charset="0"/>
                              </a:rPr>
                              <m:t>𝑑</m:t>
                            </m:r>
                            <m:r>
                              <a:rPr lang="en-US" sz="4000" i="1" dirty="0">
                                <a:solidFill>
                                  <a:srgbClr val="FFC000"/>
                                </a:solidFill>
                                <a:latin typeface="Cambria Math" panose="02040503050406030204" pitchFamily="18" charset="0"/>
                              </a:rPr>
                              <m:t>𝜆</m:t>
                            </m:r>
                          </m:den>
                        </m:f>
                      </m:fName>
                      <m:e>
                        <m:r>
                          <a:rPr lang="en-US" sz="4000" i="1" dirty="0">
                            <a:latin typeface="Cambria Math" panose="02040503050406030204" pitchFamily="18" charset="0"/>
                          </a:rPr>
                          <m:t>𝑑</m:t>
                        </m:r>
                        <m:r>
                          <a:rPr lang="en-US" sz="4000" i="1" dirty="0">
                            <a:solidFill>
                              <a:srgbClr val="FFC000"/>
                            </a:solidFill>
                            <a:latin typeface="Cambria Math" panose="02040503050406030204" pitchFamily="18" charset="0"/>
                          </a:rPr>
                          <m:t>𝜆</m:t>
                        </m:r>
                      </m:e>
                    </m:func>
                  </m:oMath>
                </a14:m>
                <a:r>
                  <a:rPr lang="en-US" sz="4000" i="1" dirty="0">
                    <a:solidFill>
                      <a:srgbClr val="0070C0"/>
                    </a:solidFill>
                    <a:latin typeface="Cambria Math" panose="02040503050406030204" pitchFamily="18" charset="0"/>
                  </a:rPr>
                  <a:t> </a:t>
                </a:r>
              </a:p>
            </p:txBody>
          </p:sp>
        </mc:Choice>
        <mc:Fallback xmlns="">
          <p:sp>
            <p:nvSpPr>
              <p:cNvPr id="28" name="TextBox 27">
                <a:extLst>
                  <a:ext uri="{FF2B5EF4-FFF2-40B4-BE49-F238E27FC236}">
                    <a16:creationId xmlns:a16="http://schemas.microsoft.com/office/drawing/2014/main" id="{180C9AC8-7612-4CFA-A91B-C5F2A3CF4DE2}"/>
                  </a:ext>
                </a:extLst>
              </p:cNvPr>
              <p:cNvSpPr txBox="1">
                <a:spLocks noRot="1" noChangeAspect="1" noMove="1" noResize="1" noEditPoints="1" noAdjustHandles="1" noChangeArrowheads="1" noChangeShapeType="1" noTextEdit="1"/>
              </p:cNvSpPr>
              <p:nvPr/>
            </p:nvSpPr>
            <p:spPr>
              <a:xfrm>
                <a:off x="6248400" y="2355623"/>
                <a:ext cx="2554941" cy="978922"/>
              </a:xfrm>
              <a:prstGeom prst="rect">
                <a:avLst/>
              </a:prstGeom>
              <a:blipFill>
                <a:blip r:embed="rId8"/>
                <a:stretch>
                  <a:fillRect/>
                </a:stretch>
              </a:blipFill>
              <a:ln w="38100">
                <a:solidFill>
                  <a:schemeClr val="tx1"/>
                </a:solid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2D3FEE15-A1DA-4DCA-B1E5-83E50530AB1C}"/>
                  </a:ext>
                </a:extLst>
              </p:cNvPr>
              <p:cNvSpPr txBox="1"/>
              <p:nvPr/>
            </p:nvSpPr>
            <p:spPr>
              <a:xfrm>
                <a:off x="9395012" y="2364587"/>
                <a:ext cx="2626659" cy="978922"/>
              </a:xfrm>
              <a:prstGeom prst="rect">
                <a:avLst/>
              </a:prstGeom>
              <a:noFill/>
              <a:ln w="38100">
                <a:solidFill>
                  <a:schemeClr val="tx1"/>
                </a:solidFill>
              </a:ln>
            </p:spPr>
            <p:txBody>
              <a:bodyPr wrap="square" rtlCol="0">
                <a:spAutoFit/>
              </a:bodyPr>
              <a:lstStyle/>
              <a:p>
                <a14:m>
                  <m:oMath xmlns:m="http://schemas.openxmlformats.org/officeDocument/2006/math">
                    <m:r>
                      <a:rPr lang="en-US" sz="4000" i="1" dirty="0">
                        <a:latin typeface="Cambria Math" panose="02040503050406030204" pitchFamily="18" charset="0"/>
                      </a:rPr>
                      <m:t>𝑑</m:t>
                    </m:r>
                    <m:r>
                      <a:rPr lang="en-US" sz="4000" i="1" dirty="0">
                        <a:solidFill>
                          <a:srgbClr val="0070C0"/>
                        </a:solidFill>
                        <a:latin typeface="Cambria Math" panose="02040503050406030204" pitchFamily="18" charset="0"/>
                      </a:rPr>
                      <m:t>𝑦</m:t>
                    </m:r>
                    <m:r>
                      <a:rPr lang="en-US" sz="4000" i="1" dirty="0">
                        <a:latin typeface="Cambria Math" panose="02040503050406030204" pitchFamily="18" charset="0"/>
                      </a:rPr>
                      <m:t>=</m:t>
                    </m:r>
                    <m:func>
                      <m:funcPr>
                        <m:ctrlPr>
                          <a:rPr lang="en-US" sz="4000" i="1" dirty="0">
                            <a:latin typeface="Cambria Math" panose="02040503050406030204" pitchFamily="18" charset="0"/>
                          </a:rPr>
                        </m:ctrlPr>
                      </m:funcPr>
                      <m:fName>
                        <m:f>
                          <m:fPr>
                            <m:ctrlPr>
                              <a:rPr lang="en-US" sz="4000" i="1" dirty="0">
                                <a:latin typeface="Cambria Math" panose="02040503050406030204" pitchFamily="18" charset="0"/>
                              </a:rPr>
                            </m:ctrlPr>
                          </m:fPr>
                          <m:num>
                            <m:r>
                              <a:rPr lang="en-US" sz="4000" i="1" dirty="0">
                                <a:latin typeface="Cambria Math" panose="02040503050406030204" pitchFamily="18" charset="0"/>
                              </a:rPr>
                              <m:t>𝑑</m:t>
                            </m:r>
                            <m:r>
                              <a:rPr lang="en-US" sz="4000" i="1" dirty="0">
                                <a:solidFill>
                                  <a:srgbClr val="0070C0"/>
                                </a:solidFill>
                                <a:latin typeface="Cambria Math" panose="02040503050406030204" pitchFamily="18" charset="0"/>
                              </a:rPr>
                              <m:t>𝑦</m:t>
                            </m:r>
                          </m:num>
                          <m:den>
                            <m:r>
                              <a:rPr lang="en-US" sz="4000" b="0" i="1" dirty="0" smtClean="0">
                                <a:latin typeface="Cambria Math" panose="02040503050406030204" pitchFamily="18" charset="0"/>
                              </a:rPr>
                              <m:t>𝑑</m:t>
                            </m:r>
                            <m:r>
                              <a:rPr lang="en-US" sz="4000" i="1" dirty="0">
                                <a:solidFill>
                                  <a:srgbClr val="FFC000"/>
                                </a:solidFill>
                                <a:latin typeface="Cambria Math" panose="02040503050406030204" pitchFamily="18" charset="0"/>
                              </a:rPr>
                              <m:t>𝜆</m:t>
                            </m:r>
                          </m:den>
                        </m:f>
                      </m:fName>
                      <m:e>
                        <m:r>
                          <a:rPr lang="en-US" sz="4000" i="1" dirty="0">
                            <a:latin typeface="Cambria Math" panose="02040503050406030204" pitchFamily="18" charset="0"/>
                          </a:rPr>
                          <m:t>𝑑</m:t>
                        </m:r>
                        <m:r>
                          <a:rPr lang="en-US" sz="4000" i="1" dirty="0">
                            <a:solidFill>
                              <a:srgbClr val="FFC000"/>
                            </a:solidFill>
                            <a:latin typeface="Cambria Math" panose="02040503050406030204" pitchFamily="18" charset="0"/>
                          </a:rPr>
                          <m:t>𝜆</m:t>
                        </m:r>
                      </m:e>
                    </m:func>
                  </m:oMath>
                </a14:m>
                <a:r>
                  <a:rPr lang="en-US" sz="4000" i="1" dirty="0">
                    <a:solidFill>
                      <a:srgbClr val="0070C0"/>
                    </a:solidFill>
                    <a:latin typeface="Cambria Math" panose="02040503050406030204" pitchFamily="18" charset="0"/>
                  </a:rPr>
                  <a:t> </a:t>
                </a:r>
              </a:p>
            </p:txBody>
          </p:sp>
        </mc:Choice>
        <mc:Fallback xmlns="">
          <p:sp>
            <p:nvSpPr>
              <p:cNvPr id="29" name="TextBox 28">
                <a:extLst>
                  <a:ext uri="{FF2B5EF4-FFF2-40B4-BE49-F238E27FC236}">
                    <a16:creationId xmlns:a16="http://schemas.microsoft.com/office/drawing/2014/main" id="{2D3FEE15-A1DA-4DCA-B1E5-83E50530AB1C}"/>
                  </a:ext>
                </a:extLst>
              </p:cNvPr>
              <p:cNvSpPr txBox="1">
                <a:spLocks noRot="1" noChangeAspect="1" noMove="1" noResize="1" noEditPoints="1" noAdjustHandles="1" noChangeArrowheads="1" noChangeShapeType="1" noTextEdit="1"/>
              </p:cNvSpPr>
              <p:nvPr/>
            </p:nvSpPr>
            <p:spPr>
              <a:xfrm>
                <a:off x="9395012" y="2364587"/>
                <a:ext cx="2626659" cy="978922"/>
              </a:xfrm>
              <a:prstGeom prst="rect">
                <a:avLst/>
              </a:prstGeom>
              <a:blipFill>
                <a:blip r:embed="rId9"/>
                <a:stretch>
                  <a:fillRect/>
                </a:stretch>
              </a:blipFill>
              <a:ln w="38100">
                <a:solidFill>
                  <a:schemeClr val="tx1"/>
                </a:solid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D3961C31-C1A4-4A9D-A8CE-926AD2525E2C}"/>
                  </a:ext>
                </a:extLst>
              </p:cNvPr>
              <p:cNvSpPr txBox="1"/>
              <p:nvPr/>
            </p:nvSpPr>
            <p:spPr>
              <a:xfrm>
                <a:off x="4778187" y="3538963"/>
                <a:ext cx="7413813" cy="1406988"/>
              </a:xfrm>
              <a:prstGeom prst="rect">
                <a:avLst/>
              </a:prstGeom>
              <a:noFill/>
            </p:spPr>
            <p:txBody>
              <a:bodyPr wrap="square" rtlCol="0">
                <a:spAutoFit/>
              </a:bodyPr>
              <a:lstStyle/>
              <a:p>
                <a14:m>
                  <m:oMath xmlns:m="http://schemas.openxmlformats.org/officeDocument/2006/math">
                    <m:r>
                      <a:rPr lang="ar-AE" sz="5400" i="1" dirty="0" smtClean="0">
                        <a:latin typeface="Cambria Math" panose="02040503050406030204" pitchFamily="18" charset="0"/>
                      </a:rPr>
                      <m:t>𝑑</m:t>
                    </m:r>
                    <m:r>
                      <a:rPr lang="en-US" sz="5400" i="1" dirty="0">
                        <a:solidFill>
                          <a:srgbClr val="FF0000"/>
                        </a:solidFill>
                        <a:latin typeface="Cambria Math" panose="02040503050406030204" pitchFamily="18" charset="0"/>
                      </a:rPr>
                      <m:t>𝑓</m:t>
                    </m:r>
                    <m:r>
                      <a:rPr lang="en-US" sz="5400" i="1" dirty="0">
                        <a:latin typeface="Cambria Math" panose="02040503050406030204" pitchFamily="18" charset="0"/>
                      </a:rPr>
                      <m:t>=</m:t>
                    </m:r>
                    <m:func>
                      <m:funcPr>
                        <m:ctrlPr>
                          <a:rPr lang="en-US" sz="5400" i="1" dirty="0">
                            <a:latin typeface="Cambria Math" panose="02040503050406030204" pitchFamily="18" charset="0"/>
                          </a:rPr>
                        </m:ctrlPr>
                      </m:funcPr>
                      <m:fName>
                        <m:f>
                          <m:fPr>
                            <m:ctrlPr>
                              <a:rPr lang="en-US" sz="5400" i="1" dirty="0">
                                <a:latin typeface="Cambria Math" panose="02040503050406030204" pitchFamily="18" charset="0"/>
                              </a:rPr>
                            </m:ctrlPr>
                          </m:fPr>
                          <m:num>
                            <m:r>
                              <a:rPr lang="en-US" sz="5400" b="0" i="1" dirty="0" smtClean="0">
                                <a:latin typeface="Cambria Math" panose="02040503050406030204" pitchFamily="18" charset="0"/>
                              </a:rPr>
                              <m:t>𝜕</m:t>
                            </m:r>
                            <m:r>
                              <a:rPr lang="en-US" sz="5400" b="0" i="1" dirty="0" smtClean="0">
                                <a:solidFill>
                                  <a:srgbClr val="FF0000"/>
                                </a:solidFill>
                                <a:latin typeface="Cambria Math" panose="02040503050406030204" pitchFamily="18" charset="0"/>
                              </a:rPr>
                              <m:t>𝑓</m:t>
                            </m:r>
                          </m:num>
                          <m:den>
                            <m:r>
                              <a:rPr lang="en-US" sz="5400" i="1" dirty="0">
                                <a:latin typeface="Cambria Math" panose="02040503050406030204" pitchFamily="18" charset="0"/>
                              </a:rPr>
                              <m:t>𝜕</m:t>
                            </m:r>
                            <m:r>
                              <a:rPr lang="en-US" sz="5400" i="1" dirty="0">
                                <a:solidFill>
                                  <a:srgbClr val="0070C0"/>
                                </a:solidFill>
                                <a:latin typeface="Cambria Math" panose="02040503050406030204" pitchFamily="18" charset="0"/>
                              </a:rPr>
                              <m:t>𝑥</m:t>
                            </m:r>
                          </m:den>
                        </m:f>
                      </m:fName>
                      <m:e>
                        <m:func>
                          <m:funcPr>
                            <m:ctrlPr>
                              <a:rPr lang="en-US" sz="5400" i="1" dirty="0">
                                <a:latin typeface="Cambria Math" panose="02040503050406030204" pitchFamily="18" charset="0"/>
                              </a:rPr>
                            </m:ctrlPr>
                          </m:funcPr>
                          <m:fName>
                            <m:f>
                              <m:fPr>
                                <m:ctrlPr>
                                  <a:rPr lang="en-US" sz="5400" i="1" dirty="0">
                                    <a:latin typeface="Cambria Math" panose="02040503050406030204" pitchFamily="18" charset="0"/>
                                  </a:rPr>
                                </m:ctrlPr>
                              </m:fPr>
                              <m:num>
                                <m:r>
                                  <a:rPr lang="en-US" sz="5400" i="1" dirty="0">
                                    <a:latin typeface="Cambria Math" panose="02040503050406030204" pitchFamily="18" charset="0"/>
                                  </a:rPr>
                                  <m:t>𝑑</m:t>
                                </m:r>
                                <m:r>
                                  <a:rPr lang="en-US" sz="5400" i="1" dirty="0">
                                    <a:solidFill>
                                      <a:srgbClr val="0070C0"/>
                                    </a:solidFill>
                                    <a:latin typeface="Cambria Math" panose="02040503050406030204" pitchFamily="18" charset="0"/>
                                  </a:rPr>
                                  <m:t>𝑥</m:t>
                                </m:r>
                              </m:num>
                              <m:den>
                                <m:r>
                                  <a:rPr lang="en-US" sz="5400" i="1" dirty="0">
                                    <a:latin typeface="Cambria Math" panose="02040503050406030204" pitchFamily="18" charset="0"/>
                                  </a:rPr>
                                  <m:t>𝑑</m:t>
                                </m:r>
                                <m:r>
                                  <a:rPr lang="en-US" sz="5400" i="1" dirty="0">
                                    <a:solidFill>
                                      <a:srgbClr val="FFC000"/>
                                    </a:solidFill>
                                    <a:latin typeface="Cambria Math" panose="02040503050406030204" pitchFamily="18" charset="0"/>
                                  </a:rPr>
                                  <m:t>𝜆</m:t>
                                </m:r>
                              </m:den>
                            </m:f>
                          </m:fName>
                          <m:e>
                            <m:r>
                              <a:rPr lang="en-US" sz="5400" i="1" dirty="0">
                                <a:latin typeface="Cambria Math" panose="02040503050406030204" pitchFamily="18" charset="0"/>
                              </a:rPr>
                              <m:t>𝑑</m:t>
                            </m:r>
                            <m:r>
                              <a:rPr lang="en-US" sz="5400" i="1" dirty="0">
                                <a:solidFill>
                                  <a:srgbClr val="FFC000"/>
                                </a:solidFill>
                                <a:latin typeface="Cambria Math" panose="02040503050406030204" pitchFamily="18" charset="0"/>
                              </a:rPr>
                              <m:t>𝜆</m:t>
                            </m:r>
                          </m:e>
                        </m:func>
                      </m:e>
                    </m:func>
                    <m:r>
                      <a:rPr lang="en-US" sz="5400" b="0" i="1" dirty="0" smtClean="0">
                        <a:latin typeface="Cambria Math" panose="02040503050406030204" pitchFamily="18" charset="0"/>
                      </a:rPr>
                      <m:t>+</m:t>
                    </m:r>
                    <m:func>
                      <m:funcPr>
                        <m:ctrlPr>
                          <a:rPr lang="en-US" sz="5400" i="1" dirty="0">
                            <a:latin typeface="Cambria Math" panose="02040503050406030204" pitchFamily="18" charset="0"/>
                          </a:rPr>
                        </m:ctrlPr>
                      </m:funcPr>
                      <m:fName>
                        <m:f>
                          <m:fPr>
                            <m:ctrlPr>
                              <a:rPr lang="en-US" sz="5400" i="1" dirty="0">
                                <a:latin typeface="Cambria Math" panose="02040503050406030204" pitchFamily="18" charset="0"/>
                              </a:rPr>
                            </m:ctrlPr>
                          </m:fPr>
                          <m:num>
                            <m:r>
                              <a:rPr lang="en-US" sz="5400" i="1" dirty="0">
                                <a:latin typeface="Cambria Math" panose="02040503050406030204" pitchFamily="18" charset="0"/>
                              </a:rPr>
                              <m:t>𝜕</m:t>
                            </m:r>
                            <m:r>
                              <a:rPr lang="en-US" sz="5400" i="1" dirty="0">
                                <a:solidFill>
                                  <a:srgbClr val="FF0000"/>
                                </a:solidFill>
                                <a:latin typeface="Cambria Math" panose="02040503050406030204" pitchFamily="18" charset="0"/>
                              </a:rPr>
                              <m:t>𝑓</m:t>
                            </m:r>
                          </m:num>
                          <m:den>
                            <m:r>
                              <a:rPr lang="en-US" sz="5400" i="1" dirty="0">
                                <a:latin typeface="Cambria Math" panose="02040503050406030204" pitchFamily="18" charset="0"/>
                              </a:rPr>
                              <m:t>𝜕</m:t>
                            </m:r>
                            <m:r>
                              <a:rPr lang="en-US" sz="5400" b="0" i="1" dirty="0" smtClean="0">
                                <a:solidFill>
                                  <a:srgbClr val="0070C0"/>
                                </a:solidFill>
                                <a:latin typeface="Cambria Math" panose="02040503050406030204" pitchFamily="18" charset="0"/>
                              </a:rPr>
                              <m:t>𝑦</m:t>
                            </m:r>
                          </m:den>
                        </m:f>
                      </m:fName>
                      <m:e>
                        <m:func>
                          <m:funcPr>
                            <m:ctrlPr>
                              <a:rPr lang="en-US" sz="5400" i="1" dirty="0">
                                <a:latin typeface="Cambria Math" panose="02040503050406030204" pitchFamily="18" charset="0"/>
                              </a:rPr>
                            </m:ctrlPr>
                          </m:funcPr>
                          <m:fName>
                            <m:f>
                              <m:fPr>
                                <m:ctrlPr>
                                  <a:rPr lang="en-US" sz="5400" i="1" dirty="0">
                                    <a:latin typeface="Cambria Math" panose="02040503050406030204" pitchFamily="18" charset="0"/>
                                  </a:rPr>
                                </m:ctrlPr>
                              </m:fPr>
                              <m:num>
                                <m:r>
                                  <a:rPr lang="en-US" sz="5400" i="1" dirty="0">
                                    <a:latin typeface="Cambria Math" panose="02040503050406030204" pitchFamily="18" charset="0"/>
                                  </a:rPr>
                                  <m:t>𝑑</m:t>
                                </m:r>
                                <m:r>
                                  <a:rPr lang="en-US" sz="5400" i="1" dirty="0">
                                    <a:solidFill>
                                      <a:srgbClr val="0070C0"/>
                                    </a:solidFill>
                                    <a:latin typeface="Cambria Math" panose="02040503050406030204" pitchFamily="18" charset="0"/>
                                  </a:rPr>
                                  <m:t>𝑦</m:t>
                                </m:r>
                              </m:num>
                              <m:den>
                                <m:r>
                                  <a:rPr lang="en-US" sz="5400" i="1" dirty="0">
                                    <a:latin typeface="Cambria Math" panose="02040503050406030204" pitchFamily="18" charset="0"/>
                                  </a:rPr>
                                  <m:t>𝑑</m:t>
                                </m:r>
                                <m:r>
                                  <a:rPr lang="en-US" sz="5400" i="1" dirty="0">
                                    <a:solidFill>
                                      <a:srgbClr val="FFC000"/>
                                    </a:solidFill>
                                    <a:latin typeface="Cambria Math" panose="02040503050406030204" pitchFamily="18" charset="0"/>
                                  </a:rPr>
                                  <m:t>𝜆</m:t>
                                </m:r>
                              </m:den>
                            </m:f>
                          </m:fName>
                          <m:e>
                            <m:r>
                              <a:rPr lang="en-US" sz="5400" i="1" dirty="0">
                                <a:latin typeface="Cambria Math" panose="02040503050406030204" pitchFamily="18" charset="0"/>
                              </a:rPr>
                              <m:t>𝑑</m:t>
                            </m:r>
                            <m:r>
                              <a:rPr lang="en-US" sz="5400" i="1" dirty="0">
                                <a:solidFill>
                                  <a:srgbClr val="FFC000"/>
                                </a:solidFill>
                                <a:latin typeface="Cambria Math" panose="02040503050406030204" pitchFamily="18" charset="0"/>
                              </a:rPr>
                              <m:t>𝜆</m:t>
                            </m:r>
                          </m:e>
                        </m:func>
                      </m:e>
                    </m:func>
                  </m:oMath>
                </a14:m>
                <a:r>
                  <a:rPr lang="en-US" sz="5400" i="1" dirty="0">
                    <a:solidFill>
                      <a:srgbClr val="0070C0"/>
                    </a:solidFill>
                    <a:latin typeface="Cambria Math" panose="02040503050406030204" pitchFamily="18" charset="0"/>
                  </a:rPr>
                  <a:t> </a:t>
                </a:r>
              </a:p>
            </p:txBody>
          </p:sp>
        </mc:Choice>
        <mc:Fallback xmlns="">
          <p:sp>
            <p:nvSpPr>
              <p:cNvPr id="30" name="TextBox 29">
                <a:extLst>
                  <a:ext uri="{FF2B5EF4-FFF2-40B4-BE49-F238E27FC236}">
                    <a16:creationId xmlns:a16="http://schemas.microsoft.com/office/drawing/2014/main" id="{D3961C31-C1A4-4A9D-A8CE-926AD2525E2C}"/>
                  </a:ext>
                </a:extLst>
              </p:cNvPr>
              <p:cNvSpPr txBox="1">
                <a:spLocks noRot="1" noChangeAspect="1" noMove="1" noResize="1" noEditPoints="1" noAdjustHandles="1" noChangeArrowheads="1" noChangeShapeType="1" noTextEdit="1"/>
              </p:cNvSpPr>
              <p:nvPr/>
            </p:nvSpPr>
            <p:spPr>
              <a:xfrm>
                <a:off x="4778187" y="3538963"/>
                <a:ext cx="7413813" cy="1406988"/>
              </a:xfrm>
              <a:prstGeom prst="rect">
                <a:avLst/>
              </a:prstGeom>
              <a:blipFill>
                <a:blip r:embed="rId10"/>
                <a:stretch>
                  <a:fillRect/>
                </a:stretch>
              </a:blipFill>
            </p:spPr>
            <p:txBody>
              <a:bodyPr/>
              <a:lstStyle/>
              <a:p>
                <a:r>
                  <a:rPr lang="en-CA">
                    <a:noFill/>
                  </a:rPr>
                  <a:t> </a:t>
                </a:r>
              </a:p>
            </p:txBody>
          </p:sp>
        </mc:Fallback>
      </mc:AlternateContent>
      <mc:AlternateContent xmlns:mc="http://schemas.openxmlformats.org/markup-compatibility/2006" xmlns:p14="http://schemas.microsoft.com/office/powerpoint/2010/main" xmlns:iact="http://schemas.microsoft.com/office/powerpoint/2014/inkAction">
        <mc:Choice Requires="p14 iact">
          <p:contentPart p14:bwMode="auto" r:id="rId11">
            <p14:nvContentPartPr>
              <p14:cNvPr id="3" name="Ink 2">
                <a:extLst>
                  <a:ext uri="{FF2B5EF4-FFF2-40B4-BE49-F238E27FC236}">
                    <a16:creationId xmlns:a16="http://schemas.microsoft.com/office/drawing/2014/main" id="{C9B31AAA-CCA9-47DD-AD40-F5E260D2334C}"/>
                  </a:ext>
                </a:extLst>
              </p14:cNvPr>
              <p14:cNvContentPartPr/>
              <p14:nvPr>
                <p:extLst>
                  <p:ext uri="{42D2F446-02D8-4167-A562-619A0277C38B}">
                    <p15:isNarration xmlns:p15="http://schemas.microsoft.com/office/powerpoint/2012/main" val="1"/>
                  </p:ext>
                </p:extLst>
              </p14:nvPr>
            </p14:nvContentPartPr>
            <p14:xfrm>
              <a:off x="4160880" y="1789200"/>
              <a:ext cx="7724160" cy="4440960"/>
            </p14:xfrm>
          </p:contentPart>
        </mc:Choice>
        <mc:Fallback xmlns="">
          <p:pic>
            <p:nvPicPr>
              <p:cNvPr id="3" name="Ink 2">
                <a:extLst>
                  <a:ext uri="{FF2B5EF4-FFF2-40B4-BE49-F238E27FC236}">
                    <a16:creationId xmlns:a16="http://schemas.microsoft.com/office/drawing/2014/main" id="{C9B31AAA-CCA9-47DD-AD40-F5E260D2334C}"/>
                  </a:ext>
                </a:extLst>
              </p:cNvPr>
              <p:cNvPicPr>
                <a:picLocks noGrp="1" noRot="1" noChangeAspect="1" noMove="1" noResize="1" noEditPoints="1" noAdjustHandles="1" noChangeArrowheads="1" noChangeShapeType="1"/>
              </p:cNvPicPr>
              <p:nvPr/>
            </p:nvPicPr>
            <p:blipFill>
              <a:blip r:embed="rId12"/>
              <a:stretch>
                <a:fillRect/>
              </a:stretch>
            </p:blipFill>
            <p:spPr>
              <a:xfrm>
                <a:off x="4151520" y="1779840"/>
                <a:ext cx="7742880" cy="4459680"/>
              </a:xfrm>
              <a:prstGeom prst="rect">
                <a:avLst/>
              </a:prstGeom>
            </p:spPr>
          </p:pic>
        </mc:Fallback>
      </mc:AlternateContent>
    </p:spTree>
    <p:custDataLst>
      <p:tags r:id="rId1"/>
    </p:custDataLst>
    <p:extLst>
      <p:ext uri="{BB962C8B-B14F-4D97-AF65-F5344CB8AC3E}">
        <p14:creationId xmlns:p14="http://schemas.microsoft.com/office/powerpoint/2010/main" val="201776603"/>
      </p:ext>
    </p:extLst>
  </p:cSld>
  <p:clrMapOvr>
    <a:masterClrMapping/>
  </p:clrMapOvr>
  <mc:AlternateContent xmlns:mc="http://schemas.openxmlformats.org/markup-compatibility/2006" xmlns:p14="http://schemas.microsoft.com/office/powerpoint/2010/main">
    <mc:Choice Requires="p14">
      <p:transition spd="med" p14:dur="700" advTm="30585">
        <p:fade/>
      </p:transition>
    </mc:Choice>
    <mc:Fallback xmlns="">
      <p:transition spd="med" advTm="3058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cmd type="call" cmd="playFrom(0.0)">
                                      <p:cBhvr>
                                        <p:cTn id="7" dur="1" fill="hold"/>
                                        <p:tgtEl>
                                          <p:spTgt spid="3"/>
                                        </p:tgtEl>
                                      </p:cBhvr>
                                    </p:cmd>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28"/>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29"/>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30"/>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2" grpId="0" animBg="1"/>
      <p:bldP spid="28" grpId="0" animBg="1"/>
      <p:bldP spid="29" grpId="0" animBg="1"/>
      <p:bldP spid="3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EB8D0D4A-0381-462B-8B01-7A1D8131A83F}"/>
                  </a:ext>
                </a:extLst>
              </p:cNvPr>
              <p:cNvSpPr txBox="1"/>
              <p:nvPr/>
            </p:nvSpPr>
            <p:spPr>
              <a:xfrm>
                <a:off x="0" y="1831725"/>
                <a:ext cx="6090519" cy="707886"/>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4000" i="1" dirty="0" smtClean="0">
                          <a:solidFill>
                            <a:srgbClr val="FF0000"/>
                          </a:solidFill>
                          <a:latin typeface="Cambria Math" panose="02040503050406030204" pitchFamily="18" charset="0"/>
                        </a:rPr>
                        <m:t>𝑓</m:t>
                      </m:r>
                      <m:d>
                        <m:dPr>
                          <m:ctrlPr>
                            <a:rPr lang="en-US" sz="4000" i="1" dirty="0">
                              <a:latin typeface="Cambria Math" panose="02040503050406030204" pitchFamily="18" charset="0"/>
                            </a:rPr>
                          </m:ctrlPr>
                        </m:dPr>
                        <m:e>
                          <m:r>
                            <a:rPr lang="en-US" sz="4000" i="1" dirty="0">
                              <a:solidFill>
                                <a:srgbClr val="0070C0"/>
                              </a:solidFill>
                              <a:latin typeface="Cambria Math" panose="02040503050406030204" pitchFamily="18" charset="0"/>
                            </a:rPr>
                            <m:t>𝑥</m:t>
                          </m:r>
                          <m:r>
                            <a:rPr lang="en-US" sz="4000" i="1" dirty="0">
                              <a:latin typeface="Cambria Math" panose="02040503050406030204" pitchFamily="18" charset="0"/>
                            </a:rPr>
                            <m:t>,</m:t>
                          </m:r>
                          <m:r>
                            <a:rPr lang="en-US" sz="4000" i="1" dirty="0">
                              <a:solidFill>
                                <a:srgbClr val="0070C0"/>
                              </a:solidFill>
                              <a:latin typeface="Cambria Math" panose="02040503050406030204" pitchFamily="18" charset="0"/>
                            </a:rPr>
                            <m:t>𝑦</m:t>
                          </m:r>
                        </m:e>
                      </m:d>
                      <m:r>
                        <a:rPr lang="en-US" sz="4000" i="1" dirty="0">
                          <a:latin typeface="Cambria Math" panose="02040503050406030204" pitchFamily="18" charset="0"/>
                        </a:rPr>
                        <m:t>=</m:t>
                      </m:r>
                      <m:r>
                        <m:rPr>
                          <m:sty m:val="p"/>
                        </m:rPr>
                        <a:rPr lang="en-US" sz="4000" dirty="0">
                          <a:latin typeface="Cambria Math" panose="02040503050406030204" pitchFamily="18" charset="0"/>
                        </a:rPr>
                        <m:t>sin</m:t>
                      </m:r>
                      <m:d>
                        <m:dPr>
                          <m:ctrlPr>
                            <a:rPr lang="en-US" sz="4000" i="1" dirty="0">
                              <a:latin typeface="Cambria Math" panose="02040503050406030204" pitchFamily="18" charset="0"/>
                            </a:rPr>
                          </m:ctrlPr>
                        </m:dPr>
                        <m:e>
                          <m:r>
                            <a:rPr lang="en-US" sz="4000" i="1" dirty="0">
                              <a:solidFill>
                                <a:srgbClr val="0070C0"/>
                              </a:solidFill>
                              <a:latin typeface="Cambria Math" panose="02040503050406030204" pitchFamily="18" charset="0"/>
                            </a:rPr>
                            <m:t>𝑥</m:t>
                          </m:r>
                        </m:e>
                      </m:d>
                      <m:r>
                        <m:rPr>
                          <m:sty m:val="p"/>
                        </m:rPr>
                        <a:rPr lang="en-US" sz="4000" b="0" i="0" dirty="0" smtClean="0">
                          <a:latin typeface="Cambria Math" panose="02040503050406030204" pitchFamily="18" charset="0"/>
                        </a:rPr>
                        <m:t>sin</m:t>
                      </m:r>
                      <m:d>
                        <m:dPr>
                          <m:ctrlPr>
                            <a:rPr lang="en-US" sz="4000" i="1" dirty="0">
                              <a:latin typeface="Cambria Math" panose="02040503050406030204" pitchFamily="18" charset="0"/>
                            </a:rPr>
                          </m:ctrlPr>
                        </m:dPr>
                        <m:e>
                          <m:r>
                            <a:rPr lang="en-US" sz="4000" i="1" dirty="0">
                              <a:solidFill>
                                <a:srgbClr val="0070C0"/>
                              </a:solidFill>
                              <a:latin typeface="Cambria Math" panose="02040503050406030204" pitchFamily="18" charset="0"/>
                            </a:rPr>
                            <m:t>𝑦</m:t>
                          </m:r>
                        </m:e>
                      </m:d>
                    </m:oMath>
                  </m:oMathPara>
                </a14:m>
                <a:endParaRPr lang="en-CA" sz="4000" dirty="0"/>
              </a:p>
            </p:txBody>
          </p:sp>
        </mc:Choice>
        <mc:Fallback xmlns="">
          <p:sp>
            <p:nvSpPr>
              <p:cNvPr id="5" name="TextBox 4">
                <a:extLst>
                  <a:ext uri="{FF2B5EF4-FFF2-40B4-BE49-F238E27FC236}">
                    <a16:creationId xmlns:a16="http://schemas.microsoft.com/office/drawing/2014/main" id="{EB8D0D4A-0381-462B-8B01-7A1D8131A83F}"/>
                  </a:ext>
                </a:extLst>
              </p:cNvPr>
              <p:cNvSpPr txBox="1">
                <a:spLocks noRot="1" noChangeAspect="1" noMove="1" noResize="1" noEditPoints="1" noAdjustHandles="1" noChangeArrowheads="1" noChangeShapeType="1" noTextEdit="1"/>
              </p:cNvSpPr>
              <p:nvPr/>
            </p:nvSpPr>
            <p:spPr>
              <a:xfrm>
                <a:off x="0" y="1831725"/>
                <a:ext cx="6090519" cy="707886"/>
              </a:xfrm>
              <a:prstGeom prst="rect">
                <a:avLst/>
              </a:prstGeom>
              <a:blipFill>
                <a:blip r:embed="rId3"/>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A35F9C7-52A9-4251-BBED-0DD640D98D2D}"/>
                  </a:ext>
                </a:extLst>
              </p:cNvPr>
              <p:cNvSpPr txBox="1"/>
              <p:nvPr/>
            </p:nvSpPr>
            <p:spPr>
              <a:xfrm>
                <a:off x="6293224" y="1840690"/>
                <a:ext cx="2994211" cy="707886"/>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4000" i="1" dirty="0" smtClean="0">
                          <a:solidFill>
                            <a:srgbClr val="0070C0"/>
                          </a:solidFill>
                          <a:latin typeface="Cambria Math" panose="02040503050406030204" pitchFamily="18" charset="0"/>
                        </a:rPr>
                        <m:t>𝑥</m:t>
                      </m:r>
                      <m:r>
                        <a:rPr lang="en-US" sz="4000" b="0" i="1" dirty="0" smtClean="0">
                          <a:solidFill>
                            <a:schemeClr val="tx1"/>
                          </a:solidFill>
                          <a:latin typeface="Cambria Math" panose="02040503050406030204" pitchFamily="18" charset="0"/>
                        </a:rPr>
                        <m:t>(</m:t>
                      </m:r>
                      <m:r>
                        <a:rPr lang="en-US" sz="4000" b="0" i="1" dirty="0" smtClean="0">
                          <a:solidFill>
                            <a:srgbClr val="FFC000"/>
                          </a:solidFill>
                          <a:latin typeface="Cambria Math" panose="02040503050406030204" pitchFamily="18" charset="0"/>
                        </a:rPr>
                        <m:t>𝜆</m:t>
                      </m:r>
                      <m:r>
                        <a:rPr lang="en-US" sz="4000" b="0" i="1" dirty="0" smtClean="0">
                          <a:solidFill>
                            <a:schemeClr val="tx1"/>
                          </a:solidFill>
                          <a:latin typeface="Cambria Math" panose="02040503050406030204" pitchFamily="18" charset="0"/>
                        </a:rPr>
                        <m:t>)</m:t>
                      </m:r>
                      <m:r>
                        <a:rPr lang="en-US" sz="4000" b="0" i="1" dirty="0" smtClean="0">
                          <a:latin typeface="Cambria Math" panose="02040503050406030204" pitchFamily="18" charset="0"/>
                        </a:rPr>
                        <m:t>=</m:t>
                      </m:r>
                      <m:r>
                        <a:rPr lang="en-CA" sz="4000" i="1" dirty="0">
                          <a:latin typeface="Cambria Math" panose="02040503050406030204" pitchFamily="18" charset="0"/>
                        </a:rPr>
                        <m:t> </m:t>
                      </m:r>
                      <m:sSup>
                        <m:sSupPr>
                          <m:ctrlPr>
                            <a:rPr lang="en-CA" sz="4000" i="1" dirty="0">
                              <a:latin typeface="Cambria Math" panose="02040503050406030204" pitchFamily="18" charset="0"/>
                            </a:rPr>
                          </m:ctrlPr>
                        </m:sSupPr>
                        <m:e>
                          <m:r>
                            <a:rPr lang="en-US" sz="4000" i="1" dirty="0">
                              <a:solidFill>
                                <a:srgbClr val="FFC000"/>
                              </a:solidFill>
                              <a:latin typeface="Cambria Math" panose="02040503050406030204" pitchFamily="18" charset="0"/>
                            </a:rPr>
                            <m:t>𝜆</m:t>
                          </m:r>
                        </m:e>
                        <m:sup>
                          <m:r>
                            <a:rPr lang="en-CA" sz="4000" i="1" dirty="0">
                              <a:latin typeface="Cambria Math" panose="02040503050406030204" pitchFamily="18" charset="0"/>
                            </a:rPr>
                            <m:t>2</m:t>
                          </m:r>
                        </m:sup>
                      </m:sSup>
                    </m:oMath>
                  </m:oMathPara>
                </a14:m>
                <a:endParaRPr lang="en-CA" sz="2400" dirty="0"/>
              </a:p>
            </p:txBody>
          </p:sp>
        </mc:Choice>
        <mc:Fallback xmlns="">
          <p:sp>
            <p:nvSpPr>
              <p:cNvPr id="7" name="TextBox 6">
                <a:extLst>
                  <a:ext uri="{FF2B5EF4-FFF2-40B4-BE49-F238E27FC236}">
                    <a16:creationId xmlns:a16="http://schemas.microsoft.com/office/drawing/2014/main" id="{7A35F9C7-52A9-4251-BBED-0DD640D98D2D}"/>
                  </a:ext>
                </a:extLst>
              </p:cNvPr>
              <p:cNvSpPr txBox="1">
                <a:spLocks noRot="1" noChangeAspect="1" noMove="1" noResize="1" noEditPoints="1" noAdjustHandles="1" noChangeArrowheads="1" noChangeShapeType="1" noTextEdit="1"/>
              </p:cNvSpPr>
              <p:nvPr/>
            </p:nvSpPr>
            <p:spPr>
              <a:xfrm>
                <a:off x="6293224" y="1840690"/>
                <a:ext cx="2994211" cy="707886"/>
              </a:xfrm>
              <a:prstGeom prst="rect">
                <a:avLst/>
              </a:prstGeom>
              <a:blipFill>
                <a:blip r:embed="rId4"/>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3482E512-6346-419F-8570-D2474A9ECB6B}"/>
                  </a:ext>
                </a:extLst>
              </p:cNvPr>
              <p:cNvSpPr txBox="1"/>
              <p:nvPr/>
            </p:nvSpPr>
            <p:spPr>
              <a:xfrm>
                <a:off x="337175" y="209114"/>
                <a:ext cx="8824754" cy="1015663"/>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6000" b="0" i="1" dirty="0" smtClean="0">
                          <a:solidFill>
                            <a:srgbClr val="FF0000"/>
                          </a:solidFill>
                          <a:latin typeface="Cambria Math" panose="02040503050406030204" pitchFamily="18" charset="0"/>
                        </a:rPr>
                        <m:t>𝑓</m:t>
                      </m:r>
                      <m:r>
                        <a:rPr lang="en-US" sz="6000" b="0" i="1" dirty="0" smtClean="0">
                          <a:solidFill>
                            <a:schemeClr val="tx1"/>
                          </a:solidFill>
                          <a:latin typeface="Cambria Math" panose="02040503050406030204" pitchFamily="18" charset="0"/>
                        </a:rPr>
                        <m:t>(</m:t>
                      </m:r>
                      <m:r>
                        <a:rPr lang="en-US" sz="6000" i="1" dirty="0">
                          <a:solidFill>
                            <a:srgbClr val="FFC000"/>
                          </a:solidFill>
                          <a:latin typeface="Cambria Math" panose="02040503050406030204" pitchFamily="18" charset="0"/>
                        </a:rPr>
                        <m:t>𝜆</m:t>
                      </m:r>
                      <m:r>
                        <a:rPr lang="en-US" sz="6000" b="0" i="1" dirty="0" smtClean="0">
                          <a:solidFill>
                            <a:schemeClr val="tx1"/>
                          </a:solidFill>
                          <a:latin typeface="Cambria Math" panose="02040503050406030204" pitchFamily="18" charset="0"/>
                        </a:rPr>
                        <m:t>)</m:t>
                      </m:r>
                      <m:r>
                        <a:rPr lang="en-US" sz="6000" b="0" i="1" dirty="0" smtClean="0">
                          <a:latin typeface="Cambria Math" panose="02040503050406030204" pitchFamily="18" charset="0"/>
                        </a:rPr>
                        <m:t>=</m:t>
                      </m:r>
                      <m:func>
                        <m:funcPr>
                          <m:ctrlPr>
                            <a:rPr lang="en-US" sz="6000" i="1" dirty="0">
                              <a:latin typeface="Cambria Math" panose="02040503050406030204" pitchFamily="18" charset="0"/>
                            </a:rPr>
                          </m:ctrlPr>
                        </m:funcPr>
                        <m:fName>
                          <m:r>
                            <m:rPr>
                              <m:sty m:val="p"/>
                            </m:rPr>
                            <a:rPr lang="en-US" sz="6000" dirty="0">
                              <a:latin typeface="Cambria Math" panose="02040503050406030204" pitchFamily="18" charset="0"/>
                            </a:rPr>
                            <m:t>sin</m:t>
                          </m:r>
                        </m:fName>
                        <m:e>
                          <m:d>
                            <m:dPr>
                              <m:ctrlPr>
                                <a:rPr lang="en-US" sz="6000" i="1" dirty="0">
                                  <a:latin typeface="Cambria Math" panose="02040503050406030204" pitchFamily="18" charset="0"/>
                                </a:rPr>
                              </m:ctrlPr>
                            </m:dPr>
                            <m:e>
                              <m:sSup>
                                <m:sSupPr>
                                  <m:ctrlPr>
                                    <a:rPr lang="en-CA" sz="6000" i="1" dirty="0">
                                      <a:latin typeface="Cambria Math" panose="02040503050406030204" pitchFamily="18" charset="0"/>
                                    </a:rPr>
                                  </m:ctrlPr>
                                </m:sSupPr>
                                <m:e>
                                  <m:r>
                                    <a:rPr lang="en-US" sz="6000" i="1" dirty="0">
                                      <a:solidFill>
                                        <a:srgbClr val="FFC000"/>
                                      </a:solidFill>
                                      <a:latin typeface="Cambria Math" panose="02040503050406030204" pitchFamily="18" charset="0"/>
                                    </a:rPr>
                                    <m:t>𝜆</m:t>
                                  </m:r>
                                </m:e>
                                <m:sup>
                                  <m:r>
                                    <a:rPr lang="en-CA" sz="6000" i="1" dirty="0">
                                      <a:latin typeface="Cambria Math" panose="02040503050406030204" pitchFamily="18" charset="0"/>
                                    </a:rPr>
                                    <m:t>2</m:t>
                                  </m:r>
                                </m:sup>
                              </m:sSup>
                            </m:e>
                          </m:d>
                        </m:e>
                      </m:func>
                      <m:func>
                        <m:funcPr>
                          <m:ctrlPr>
                            <a:rPr lang="en-US" sz="6000" i="1" dirty="0">
                              <a:latin typeface="Cambria Math" panose="02040503050406030204" pitchFamily="18" charset="0"/>
                            </a:rPr>
                          </m:ctrlPr>
                        </m:funcPr>
                        <m:fName>
                          <m:r>
                            <m:rPr>
                              <m:sty m:val="p"/>
                            </m:rPr>
                            <a:rPr lang="en-US" sz="6000" dirty="0">
                              <a:latin typeface="Cambria Math" panose="02040503050406030204" pitchFamily="18" charset="0"/>
                            </a:rPr>
                            <m:t>sin</m:t>
                          </m:r>
                        </m:fName>
                        <m:e>
                          <m:d>
                            <m:dPr>
                              <m:ctrlPr>
                                <a:rPr lang="en-US" sz="6000" i="1" dirty="0">
                                  <a:latin typeface="Cambria Math" panose="02040503050406030204" pitchFamily="18" charset="0"/>
                                </a:rPr>
                              </m:ctrlPr>
                            </m:dPr>
                            <m:e>
                              <m:r>
                                <a:rPr lang="en-US" sz="6000" b="0" i="1" dirty="0" smtClean="0">
                                  <a:latin typeface="Cambria Math" panose="02040503050406030204" pitchFamily="18" charset="0"/>
                                </a:rPr>
                                <m:t>5</m:t>
                              </m:r>
                              <m:r>
                                <a:rPr lang="en-US" sz="6000" i="1" dirty="0">
                                  <a:solidFill>
                                    <a:srgbClr val="FFC000"/>
                                  </a:solidFill>
                                  <a:latin typeface="Cambria Math" panose="02040503050406030204" pitchFamily="18" charset="0"/>
                                </a:rPr>
                                <m:t>𝜆</m:t>
                              </m:r>
                            </m:e>
                          </m:d>
                        </m:e>
                      </m:func>
                    </m:oMath>
                  </m:oMathPara>
                </a14:m>
                <a:endParaRPr lang="en-CA" sz="6000" dirty="0"/>
              </a:p>
            </p:txBody>
          </p:sp>
        </mc:Choice>
        <mc:Fallback xmlns="">
          <p:sp>
            <p:nvSpPr>
              <p:cNvPr id="9" name="TextBox 8">
                <a:extLst>
                  <a:ext uri="{FF2B5EF4-FFF2-40B4-BE49-F238E27FC236}">
                    <a16:creationId xmlns:a16="http://schemas.microsoft.com/office/drawing/2014/main" id="{3482E512-6346-419F-8570-D2474A9ECB6B}"/>
                  </a:ext>
                </a:extLst>
              </p:cNvPr>
              <p:cNvSpPr txBox="1">
                <a:spLocks noRot="1" noChangeAspect="1" noMove="1" noResize="1" noEditPoints="1" noAdjustHandles="1" noChangeArrowheads="1" noChangeShapeType="1" noTextEdit="1"/>
              </p:cNvSpPr>
              <p:nvPr/>
            </p:nvSpPr>
            <p:spPr>
              <a:xfrm>
                <a:off x="337175" y="209114"/>
                <a:ext cx="8824754" cy="1015663"/>
              </a:xfrm>
              <a:prstGeom prst="rect">
                <a:avLst/>
              </a:prstGeom>
              <a:blipFill>
                <a:blip r:embed="rId5"/>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98175CF1-DB1E-4FEF-8460-E52E6557F85B}"/>
                  </a:ext>
                </a:extLst>
              </p:cNvPr>
              <p:cNvSpPr txBox="1"/>
              <p:nvPr/>
            </p:nvSpPr>
            <p:spPr>
              <a:xfrm>
                <a:off x="485320" y="2655958"/>
                <a:ext cx="4821786" cy="1087862"/>
              </a:xfrm>
              <a:prstGeom prst="rect">
                <a:avLst/>
              </a:prstGeom>
              <a:noFill/>
            </p:spPr>
            <p:txBody>
              <a:bodyPr wrap="square" rtlCol="0">
                <a:spAutoFit/>
              </a:bodyPr>
              <a:lstStyle/>
              <a:p>
                <a14:m>
                  <m:oMath xmlns:m="http://schemas.openxmlformats.org/officeDocument/2006/math">
                    <m:f>
                      <m:fPr>
                        <m:ctrlPr>
                          <a:rPr lang="en-US" sz="4400" i="1" dirty="0">
                            <a:latin typeface="Cambria Math" panose="02040503050406030204" pitchFamily="18" charset="0"/>
                          </a:rPr>
                        </m:ctrlPr>
                      </m:fPr>
                      <m:num>
                        <m:r>
                          <a:rPr lang="en-US" sz="4400" i="1" dirty="0">
                            <a:latin typeface="Cambria Math" panose="02040503050406030204" pitchFamily="18" charset="0"/>
                          </a:rPr>
                          <m:t>𝜕</m:t>
                        </m:r>
                        <m:r>
                          <a:rPr lang="en-US" sz="4400" i="1" dirty="0">
                            <a:solidFill>
                              <a:srgbClr val="FF0000"/>
                            </a:solidFill>
                            <a:latin typeface="Cambria Math" panose="02040503050406030204" pitchFamily="18" charset="0"/>
                          </a:rPr>
                          <m:t>𝑓</m:t>
                        </m:r>
                      </m:num>
                      <m:den>
                        <m:r>
                          <a:rPr lang="en-US" sz="4400" i="1" dirty="0">
                            <a:latin typeface="Cambria Math" panose="02040503050406030204" pitchFamily="18" charset="0"/>
                          </a:rPr>
                          <m:t>𝜕</m:t>
                        </m:r>
                        <m:r>
                          <a:rPr lang="en-US" sz="4400" i="1" dirty="0">
                            <a:solidFill>
                              <a:srgbClr val="0070C0"/>
                            </a:solidFill>
                            <a:latin typeface="Cambria Math" panose="02040503050406030204" pitchFamily="18" charset="0"/>
                          </a:rPr>
                          <m:t>𝑥</m:t>
                        </m:r>
                      </m:den>
                    </m:f>
                    <m:r>
                      <a:rPr lang="en-US" sz="4400" i="1" dirty="0">
                        <a:latin typeface="Cambria Math" panose="02040503050406030204" pitchFamily="18" charset="0"/>
                      </a:rPr>
                      <m:t>=</m:t>
                    </m:r>
                    <m:func>
                      <m:funcPr>
                        <m:ctrlPr>
                          <a:rPr lang="en-US" sz="4400" i="1" dirty="0">
                            <a:latin typeface="Cambria Math" panose="02040503050406030204" pitchFamily="18" charset="0"/>
                          </a:rPr>
                        </m:ctrlPr>
                      </m:funcPr>
                      <m:fName>
                        <m:r>
                          <m:rPr>
                            <m:sty m:val="p"/>
                          </m:rPr>
                          <a:rPr lang="en-US" sz="4400" b="0" i="0" dirty="0" smtClean="0">
                            <a:latin typeface="Cambria Math" panose="02040503050406030204" pitchFamily="18" charset="0"/>
                          </a:rPr>
                          <m:t>cos</m:t>
                        </m:r>
                      </m:fName>
                      <m:e>
                        <m:d>
                          <m:dPr>
                            <m:ctrlPr>
                              <a:rPr lang="en-US" sz="4400" i="1" dirty="0">
                                <a:latin typeface="Cambria Math" panose="02040503050406030204" pitchFamily="18" charset="0"/>
                              </a:rPr>
                            </m:ctrlPr>
                          </m:dPr>
                          <m:e>
                            <m:r>
                              <a:rPr lang="en-US" sz="4400" i="1" dirty="0">
                                <a:solidFill>
                                  <a:srgbClr val="0070C0"/>
                                </a:solidFill>
                                <a:latin typeface="Cambria Math" panose="02040503050406030204" pitchFamily="18" charset="0"/>
                              </a:rPr>
                              <m:t>𝑥</m:t>
                            </m:r>
                          </m:e>
                        </m:d>
                      </m:e>
                    </m:func>
                    <m:r>
                      <m:rPr>
                        <m:sty m:val="p"/>
                      </m:rPr>
                      <a:rPr lang="en-US" sz="4400" dirty="0">
                        <a:latin typeface="Cambria Math" panose="02040503050406030204" pitchFamily="18" charset="0"/>
                      </a:rPr>
                      <m:t>sin</m:t>
                    </m:r>
                    <m:d>
                      <m:dPr>
                        <m:ctrlPr>
                          <a:rPr lang="en-US" sz="4400" i="1" dirty="0">
                            <a:latin typeface="Cambria Math" panose="02040503050406030204" pitchFamily="18" charset="0"/>
                          </a:rPr>
                        </m:ctrlPr>
                      </m:dPr>
                      <m:e>
                        <m:r>
                          <a:rPr lang="en-US" sz="4400" i="1" dirty="0">
                            <a:solidFill>
                              <a:srgbClr val="0070C0"/>
                            </a:solidFill>
                            <a:latin typeface="Cambria Math" panose="02040503050406030204" pitchFamily="18" charset="0"/>
                          </a:rPr>
                          <m:t>𝑦</m:t>
                        </m:r>
                      </m:e>
                    </m:d>
                  </m:oMath>
                </a14:m>
                <a:r>
                  <a:rPr lang="en-US" sz="4400" i="1" dirty="0">
                    <a:solidFill>
                      <a:srgbClr val="0070C0"/>
                    </a:solidFill>
                    <a:latin typeface="Cambria Math" panose="02040503050406030204" pitchFamily="18" charset="0"/>
                  </a:rPr>
                  <a:t> </a:t>
                </a:r>
              </a:p>
            </p:txBody>
          </p:sp>
        </mc:Choice>
        <mc:Fallback xmlns="">
          <p:sp>
            <p:nvSpPr>
              <p:cNvPr id="10" name="TextBox 9">
                <a:extLst>
                  <a:ext uri="{FF2B5EF4-FFF2-40B4-BE49-F238E27FC236}">
                    <a16:creationId xmlns:a16="http://schemas.microsoft.com/office/drawing/2014/main" id="{98175CF1-DB1E-4FEF-8460-E52E6557F85B}"/>
                  </a:ext>
                </a:extLst>
              </p:cNvPr>
              <p:cNvSpPr txBox="1">
                <a:spLocks noRot="1" noChangeAspect="1" noMove="1" noResize="1" noEditPoints="1" noAdjustHandles="1" noChangeArrowheads="1" noChangeShapeType="1" noTextEdit="1"/>
              </p:cNvSpPr>
              <p:nvPr/>
            </p:nvSpPr>
            <p:spPr>
              <a:xfrm>
                <a:off x="485320" y="2655958"/>
                <a:ext cx="4821786" cy="1087862"/>
              </a:xfrm>
              <a:prstGeom prst="rect">
                <a:avLst/>
              </a:prstGeom>
              <a:blipFill>
                <a:blip r:embed="rId6"/>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C8355810-FEE5-4712-8FD9-FDB511BF279F}"/>
                  </a:ext>
                </a:extLst>
              </p:cNvPr>
              <p:cNvSpPr txBox="1"/>
              <p:nvPr/>
            </p:nvSpPr>
            <p:spPr>
              <a:xfrm>
                <a:off x="6339277" y="2969723"/>
                <a:ext cx="2428206" cy="1156214"/>
              </a:xfrm>
              <a:prstGeom prst="rect">
                <a:avLst/>
              </a:prstGeom>
              <a:noFill/>
            </p:spPr>
            <p:txBody>
              <a:bodyPr wrap="square" rtlCol="0">
                <a:spAutoFit/>
              </a:bodyPr>
              <a:lstStyle/>
              <a:p>
                <a14:m>
                  <m:oMath xmlns:m="http://schemas.openxmlformats.org/officeDocument/2006/math">
                    <m:f>
                      <m:fPr>
                        <m:ctrlPr>
                          <a:rPr lang="en-US" sz="4800" i="1" dirty="0" smtClean="0">
                            <a:latin typeface="Cambria Math" panose="02040503050406030204" pitchFamily="18" charset="0"/>
                          </a:rPr>
                        </m:ctrlPr>
                      </m:fPr>
                      <m:num>
                        <m:r>
                          <a:rPr lang="en-US" sz="4800" i="1" dirty="0">
                            <a:latin typeface="Cambria Math" panose="02040503050406030204" pitchFamily="18" charset="0"/>
                          </a:rPr>
                          <m:t>𝑑</m:t>
                        </m:r>
                        <m:r>
                          <a:rPr lang="en-US" sz="4800" i="1" dirty="0">
                            <a:solidFill>
                              <a:srgbClr val="0070C0"/>
                            </a:solidFill>
                            <a:latin typeface="Cambria Math" panose="02040503050406030204" pitchFamily="18" charset="0"/>
                          </a:rPr>
                          <m:t>𝑥</m:t>
                        </m:r>
                      </m:num>
                      <m:den>
                        <m:r>
                          <a:rPr lang="en-US" sz="4800" i="1" dirty="0">
                            <a:latin typeface="Cambria Math" panose="02040503050406030204" pitchFamily="18" charset="0"/>
                          </a:rPr>
                          <m:t>𝑑</m:t>
                        </m:r>
                        <m:r>
                          <a:rPr lang="en-US" sz="4800" i="1" dirty="0">
                            <a:solidFill>
                              <a:srgbClr val="FFC000"/>
                            </a:solidFill>
                            <a:latin typeface="Cambria Math" panose="02040503050406030204" pitchFamily="18" charset="0"/>
                          </a:rPr>
                          <m:t>𝜆</m:t>
                        </m:r>
                      </m:den>
                    </m:f>
                    <m:r>
                      <a:rPr lang="en-US" sz="4800" i="1" dirty="0">
                        <a:latin typeface="Cambria Math" panose="02040503050406030204" pitchFamily="18" charset="0"/>
                      </a:rPr>
                      <m:t>=</m:t>
                    </m:r>
                    <m:r>
                      <a:rPr lang="en-US" sz="4800" b="0" i="1" dirty="0" smtClean="0">
                        <a:latin typeface="Cambria Math" panose="02040503050406030204" pitchFamily="18" charset="0"/>
                      </a:rPr>
                      <m:t>2</m:t>
                    </m:r>
                    <m:r>
                      <a:rPr lang="en-US" sz="4800" i="1" dirty="0">
                        <a:solidFill>
                          <a:srgbClr val="FFC000"/>
                        </a:solidFill>
                        <a:latin typeface="Cambria Math" panose="02040503050406030204" pitchFamily="18" charset="0"/>
                      </a:rPr>
                      <m:t>𝜆</m:t>
                    </m:r>
                  </m:oMath>
                </a14:m>
                <a:r>
                  <a:rPr lang="en-US" sz="4800" i="1" dirty="0">
                    <a:solidFill>
                      <a:srgbClr val="0070C0"/>
                    </a:solidFill>
                    <a:latin typeface="Cambria Math" panose="02040503050406030204" pitchFamily="18" charset="0"/>
                  </a:rPr>
                  <a:t> </a:t>
                </a:r>
              </a:p>
            </p:txBody>
          </p:sp>
        </mc:Choice>
        <mc:Fallback xmlns="">
          <p:sp>
            <p:nvSpPr>
              <p:cNvPr id="11" name="TextBox 10">
                <a:extLst>
                  <a:ext uri="{FF2B5EF4-FFF2-40B4-BE49-F238E27FC236}">
                    <a16:creationId xmlns:a16="http://schemas.microsoft.com/office/drawing/2014/main" id="{C8355810-FEE5-4712-8FD9-FDB511BF279F}"/>
                  </a:ext>
                </a:extLst>
              </p:cNvPr>
              <p:cNvSpPr txBox="1">
                <a:spLocks noRot="1" noChangeAspect="1" noMove="1" noResize="1" noEditPoints="1" noAdjustHandles="1" noChangeArrowheads="1" noChangeShapeType="1" noTextEdit="1"/>
              </p:cNvSpPr>
              <p:nvPr/>
            </p:nvSpPr>
            <p:spPr>
              <a:xfrm>
                <a:off x="6339277" y="2969723"/>
                <a:ext cx="2428206" cy="1156214"/>
              </a:xfrm>
              <a:prstGeom prst="rect">
                <a:avLst/>
              </a:prstGeom>
              <a:blipFill>
                <a:blip r:embed="rId7"/>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100EDBB7-0E77-459C-BB08-64CCC4F03E41}"/>
                  </a:ext>
                </a:extLst>
              </p:cNvPr>
              <p:cNvSpPr txBox="1"/>
              <p:nvPr/>
            </p:nvSpPr>
            <p:spPr>
              <a:xfrm>
                <a:off x="9475694" y="1831725"/>
                <a:ext cx="2429435" cy="707886"/>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4000" b="0" i="1" dirty="0" smtClean="0">
                          <a:solidFill>
                            <a:srgbClr val="0070C0"/>
                          </a:solidFill>
                          <a:latin typeface="Cambria Math" panose="02040503050406030204" pitchFamily="18" charset="0"/>
                        </a:rPr>
                        <m:t>𝑦</m:t>
                      </m:r>
                      <m:r>
                        <a:rPr lang="en-US" sz="4000" b="0" i="1" dirty="0" smtClean="0">
                          <a:solidFill>
                            <a:schemeClr val="tx1"/>
                          </a:solidFill>
                          <a:latin typeface="Cambria Math" panose="02040503050406030204" pitchFamily="18" charset="0"/>
                        </a:rPr>
                        <m:t>(</m:t>
                      </m:r>
                      <m:r>
                        <a:rPr lang="en-US" sz="4000" b="0" i="1" dirty="0" smtClean="0">
                          <a:solidFill>
                            <a:srgbClr val="FFC000"/>
                          </a:solidFill>
                          <a:latin typeface="Cambria Math" panose="02040503050406030204" pitchFamily="18" charset="0"/>
                        </a:rPr>
                        <m:t>𝜆</m:t>
                      </m:r>
                      <m:r>
                        <a:rPr lang="en-US" sz="4000" b="0" i="1" dirty="0" smtClean="0">
                          <a:solidFill>
                            <a:schemeClr val="tx1"/>
                          </a:solidFill>
                          <a:latin typeface="Cambria Math" panose="02040503050406030204" pitchFamily="18" charset="0"/>
                        </a:rPr>
                        <m:t>)</m:t>
                      </m:r>
                      <m:r>
                        <a:rPr lang="en-US" sz="4000" b="0" i="1" dirty="0" smtClean="0">
                          <a:latin typeface="Cambria Math" panose="02040503050406030204" pitchFamily="18" charset="0"/>
                        </a:rPr>
                        <m:t>=</m:t>
                      </m:r>
                      <m:r>
                        <a:rPr lang="en-US" sz="4000" i="1" dirty="0">
                          <a:latin typeface="Cambria Math" panose="02040503050406030204" pitchFamily="18" charset="0"/>
                        </a:rPr>
                        <m:t>5</m:t>
                      </m:r>
                      <m:r>
                        <a:rPr lang="en-US" sz="4000" i="1" dirty="0">
                          <a:solidFill>
                            <a:srgbClr val="FFC000"/>
                          </a:solidFill>
                          <a:latin typeface="Cambria Math" panose="02040503050406030204" pitchFamily="18" charset="0"/>
                        </a:rPr>
                        <m:t>𝜆</m:t>
                      </m:r>
                    </m:oMath>
                  </m:oMathPara>
                </a14:m>
                <a:endParaRPr lang="en-CA" sz="2400" dirty="0"/>
              </a:p>
            </p:txBody>
          </p:sp>
        </mc:Choice>
        <mc:Fallback xmlns="">
          <p:sp>
            <p:nvSpPr>
              <p:cNvPr id="2" name="TextBox 1">
                <a:extLst>
                  <a:ext uri="{FF2B5EF4-FFF2-40B4-BE49-F238E27FC236}">
                    <a16:creationId xmlns:a16="http://schemas.microsoft.com/office/drawing/2014/main" id="{100EDBB7-0E77-459C-BB08-64CCC4F03E41}"/>
                  </a:ext>
                </a:extLst>
              </p:cNvPr>
              <p:cNvSpPr txBox="1">
                <a:spLocks noRot="1" noChangeAspect="1" noMove="1" noResize="1" noEditPoints="1" noAdjustHandles="1" noChangeArrowheads="1" noChangeShapeType="1" noTextEdit="1"/>
              </p:cNvSpPr>
              <p:nvPr/>
            </p:nvSpPr>
            <p:spPr>
              <a:xfrm>
                <a:off x="9475694" y="1831725"/>
                <a:ext cx="2429435" cy="707886"/>
              </a:xfrm>
              <a:prstGeom prst="rect">
                <a:avLst/>
              </a:prstGeom>
              <a:blipFill>
                <a:blip r:embed="rId8"/>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715565F7-2AF9-4EA1-9DF0-594D2C848858}"/>
                  </a:ext>
                </a:extLst>
              </p:cNvPr>
              <p:cNvSpPr txBox="1"/>
              <p:nvPr/>
            </p:nvSpPr>
            <p:spPr>
              <a:xfrm>
                <a:off x="9763794" y="2960758"/>
                <a:ext cx="2428206" cy="1156214"/>
              </a:xfrm>
              <a:prstGeom prst="rect">
                <a:avLst/>
              </a:prstGeom>
              <a:noFill/>
            </p:spPr>
            <p:txBody>
              <a:bodyPr wrap="square" rtlCol="0">
                <a:spAutoFit/>
              </a:bodyPr>
              <a:lstStyle/>
              <a:p>
                <a14:m>
                  <m:oMath xmlns:m="http://schemas.openxmlformats.org/officeDocument/2006/math">
                    <m:f>
                      <m:fPr>
                        <m:ctrlPr>
                          <a:rPr lang="en-US" sz="4800" i="1" dirty="0" smtClean="0">
                            <a:latin typeface="Cambria Math" panose="02040503050406030204" pitchFamily="18" charset="0"/>
                          </a:rPr>
                        </m:ctrlPr>
                      </m:fPr>
                      <m:num>
                        <m:r>
                          <a:rPr lang="en-US" sz="4800" i="1" dirty="0">
                            <a:latin typeface="Cambria Math" panose="02040503050406030204" pitchFamily="18" charset="0"/>
                          </a:rPr>
                          <m:t>𝑑</m:t>
                        </m:r>
                        <m:r>
                          <a:rPr lang="en-US" sz="4800" b="0" i="1" dirty="0" smtClean="0">
                            <a:solidFill>
                              <a:srgbClr val="0070C0"/>
                            </a:solidFill>
                            <a:latin typeface="Cambria Math" panose="02040503050406030204" pitchFamily="18" charset="0"/>
                          </a:rPr>
                          <m:t>𝑦</m:t>
                        </m:r>
                      </m:num>
                      <m:den>
                        <m:r>
                          <a:rPr lang="en-US" sz="4800" i="1" dirty="0">
                            <a:latin typeface="Cambria Math" panose="02040503050406030204" pitchFamily="18" charset="0"/>
                          </a:rPr>
                          <m:t>𝑑</m:t>
                        </m:r>
                        <m:r>
                          <a:rPr lang="en-US" sz="4800" i="1" dirty="0">
                            <a:solidFill>
                              <a:srgbClr val="FFC000"/>
                            </a:solidFill>
                            <a:latin typeface="Cambria Math" panose="02040503050406030204" pitchFamily="18" charset="0"/>
                          </a:rPr>
                          <m:t>𝜆</m:t>
                        </m:r>
                      </m:den>
                    </m:f>
                    <m:r>
                      <a:rPr lang="en-US" sz="4800" i="1" dirty="0">
                        <a:latin typeface="Cambria Math" panose="02040503050406030204" pitchFamily="18" charset="0"/>
                      </a:rPr>
                      <m:t>=</m:t>
                    </m:r>
                    <m:r>
                      <a:rPr lang="en-US" sz="4800" b="0" i="1" dirty="0" smtClean="0">
                        <a:latin typeface="Cambria Math" panose="02040503050406030204" pitchFamily="18" charset="0"/>
                      </a:rPr>
                      <m:t>5</m:t>
                    </m:r>
                  </m:oMath>
                </a14:m>
                <a:r>
                  <a:rPr lang="en-US" sz="4800" i="1" dirty="0">
                    <a:solidFill>
                      <a:srgbClr val="0070C0"/>
                    </a:solidFill>
                    <a:latin typeface="Cambria Math" panose="02040503050406030204" pitchFamily="18" charset="0"/>
                  </a:rPr>
                  <a:t> </a:t>
                </a:r>
              </a:p>
            </p:txBody>
          </p:sp>
        </mc:Choice>
        <mc:Fallback xmlns="">
          <p:sp>
            <p:nvSpPr>
              <p:cNvPr id="16" name="TextBox 15">
                <a:extLst>
                  <a:ext uri="{FF2B5EF4-FFF2-40B4-BE49-F238E27FC236}">
                    <a16:creationId xmlns:a16="http://schemas.microsoft.com/office/drawing/2014/main" id="{715565F7-2AF9-4EA1-9DF0-594D2C848858}"/>
                  </a:ext>
                </a:extLst>
              </p:cNvPr>
              <p:cNvSpPr txBox="1">
                <a:spLocks noRot="1" noChangeAspect="1" noMove="1" noResize="1" noEditPoints="1" noAdjustHandles="1" noChangeArrowheads="1" noChangeShapeType="1" noTextEdit="1"/>
              </p:cNvSpPr>
              <p:nvPr/>
            </p:nvSpPr>
            <p:spPr>
              <a:xfrm>
                <a:off x="9763794" y="2960758"/>
                <a:ext cx="2428206" cy="1156214"/>
              </a:xfrm>
              <a:prstGeom prst="rect">
                <a:avLst/>
              </a:prstGeom>
              <a:blipFill>
                <a:blip r:embed="rId9"/>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AD9A0F93-7C59-45C2-A93B-8DEE7E8F00B0}"/>
                  </a:ext>
                </a:extLst>
              </p:cNvPr>
              <p:cNvSpPr txBox="1"/>
              <p:nvPr/>
            </p:nvSpPr>
            <p:spPr>
              <a:xfrm>
                <a:off x="440496" y="3794476"/>
                <a:ext cx="5117621" cy="1163395"/>
              </a:xfrm>
              <a:prstGeom prst="rect">
                <a:avLst/>
              </a:prstGeom>
              <a:noFill/>
            </p:spPr>
            <p:txBody>
              <a:bodyPr wrap="square" rtlCol="0">
                <a:spAutoFit/>
              </a:bodyPr>
              <a:lstStyle/>
              <a:p>
                <a14:m>
                  <m:oMath xmlns:m="http://schemas.openxmlformats.org/officeDocument/2006/math">
                    <m:f>
                      <m:fPr>
                        <m:ctrlPr>
                          <a:rPr lang="en-US" sz="4400" i="1" dirty="0" smtClean="0">
                            <a:latin typeface="Cambria Math" panose="02040503050406030204" pitchFamily="18" charset="0"/>
                          </a:rPr>
                        </m:ctrlPr>
                      </m:fPr>
                      <m:num>
                        <m:r>
                          <a:rPr lang="en-US" sz="4400" i="1" dirty="0">
                            <a:latin typeface="Cambria Math" panose="02040503050406030204" pitchFamily="18" charset="0"/>
                          </a:rPr>
                          <m:t>𝜕</m:t>
                        </m:r>
                        <m:r>
                          <a:rPr lang="en-US" sz="4400" i="1" dirty="0">
                            <a:solidFill>
                              <a:srgbClr val="FF0000"/>
                            </a:solidFill>
                            <a:latin typeface="Cambria Math" panose="02040503050406030204" pitchFamily="18" charset="0"/>
                          </a:rPr>
                          <m:t>𝑓</m:t>
                        </m:r>
                      </m:num>
                      <m:den>
                        <m:r>
                          <a:rPr lang="en-US" sz="4400" i="1" dirty="0">
                            <a:latin typeface="Cambria Math" panose="02040503050406030204" pitchFamily="18" charset="0"/>
                          </a:rPr>
                          <m:t>𝜕</m:t>
                        </m:r>
                        <m:r>
                          <a:rPr lang="en-US" sz="4400" b="0" i="1" dirty="0" smtClean="0">
                            <a:solidFill>
                              <a:srgbClr val="0070C0"/>
                            </a:solidFill>
                            <a:latin typeface="Cambria Math" panose="02040503050406030204" pitchFamily="18" charset="0"/>
                          </a:rPr>
                          <m:t>𝑦</m:t>
                        </m:r>
                      </m:den>
                    </m:f>
                    <m:r>
                      <a:rPr lang="en-US" sz="4400" i="1" dirty="0">
                        <a:latin typeface="Cambria Math" panose="02040503050406030204" pitchFamily="18" charset="0"/>
                      </a:rPr>
                      <m:t>=</m:t>
                    </m:r>
                    <m:func>
                      <m:funcPr>
                        <m:ctrlPr>
                          <a:rPr lang="en-US" sz="4400" i="1" dirty="0">
                            <a:latin typeface="Cambria Math" panose="02040503050406030204" pitchFamily="18" charset="0"/>
                          </a:rPr>
                        </m:ctrlPr>
                      </m:funcPr>
                      <m:fName>
                        <m:r>
                          <m:rPr>
                            <m:sty m:val="p"/>
                          </m:rPr>
                          <a:rPr lang="en-US" sz="4400" b="0" i="0" dirty="0" smtClean="0">
                            <a:latin typeface="Cambria Math" panose="02040503050406030204" pitchFamily="18" charset="0"/>
                          </a:rPr>
                          <m:t>sin</m:t>
                        </m:r>
                      </m:fName>
                      <m:e>
                        <m:d>
                          <m:dPr>
                            <m:ctrlPr>
                              <a:rPr lang="en-US" sz="4400" i="1" dirty="0">
                                <a:latin typeface="Cambria Math" panose="02040503050406030204" pitchFamily="18" charset="0"/>
                              </a:rPr>
                            </m:ctrlPr>
                          </m:dPr>
                          <m:e>
                            <m:r>
                              <a:rPr lang="en-US" sz="4400" i="1" dirty="0">
                                <a:solidFill>
                                  <a:srgbClr val="0070C0"/>
                                </a:solidFill>
                                <a:latin typeface="Cambria Math" panose="02040503050406030204" pitchFamily="18" charset="0"/>
                              </a:rPr>
                              <m:t>𝑥</m:t>
                            </m:r>
                          </m:e>
                        </m:d>
                      </m:e>
                    </m:func>
                    <m:r>
                      <m:rPr>
                        <m:sty m:val="p"/>
                      </m:rPr>
                      <a:rPr lang="en-US" sz="4400" dirty="0">
                        <a:latin typeface="Cambria Math" panose="02040503050406030204" pitchFamily="18" charset="0"/>
                      </a:rPr>
                      <m:t>cos</m:t>
                    </m:r>
                    <m:d>
                      <m:dPr>
                        <m:ctrlPr>
                          <a:rPr lang="en-US" sz="4400" i="1" dirty="0">
                            <a:latin typeface="Cambria Math" panose="02040503050406030204" pitchFamily="18" charset="0"/>
                          </a:rPr>
                        </m:ctrlPr>
                      </m:dPr>
                      <m:e>
                        <m:r>
                          <a:rPr lang="en-US" sz="4400" i="1" dirty="0">
                            <a:solidFill>
                              <a:srgbClr val="0070C0"/>
                            </a:solidFill>
                            <a:latin typeface="Cambria Math" panose="02040503050406030204" pitchFamily="18" charset="0"/>
                          </a:rPr>
                          <m:t>𝑦</m:t>
                        </m:r>
                      </m:e>
                    </m:d>
                  </m:oMath>
                </a14:m>
                <a:r>
                  <a:rPr lang="en-US" sz="4400" i="1" dirty="0">
                    <a:solidFill>
                      <a:srgbClr val="0070C0"/>
                    </a:solidFill>
                    <a:latin typeface="Cambria Math" panose="02040503050406030204" pitchFamily="18" charset="0"/>
                  </a:rPr>
                  <a:t> </a:t>
                </a:r>
              </a:p>
            </p:txBody>
          </p:sp>
        </mc:Choice>
        <mc:Fallback xmlns="">
          <p:sp>
            <p:nvSpPr>
              <p:cNvPr id="17" name="TextBox 16">
                <a:extLst>
                  <a:ext uri="{FF2B5EF4-FFF2-40B4-BE49-F238E27FC236}">
                    <a16:creationId xmlns:a16="http://schemas.microsoft.com/office/drawing/2014/main" id="{AD9A0F93-7C59-45C2-A93B-8DEE7E8F00B0}"/>
                  </a:ext>
                </a:extLst>
              </p:cNvPr>
              <p:cNvSpPr txBox="1">
                <a:spLocks noRot="1" noChangeAspect="1" noMove="1" noResize="1" noEditPoints="1" noAdjustHandles="1" noChangeArrowheads="1" noChangeShapeType="1" noTextEdit="1"/>
              </p:cNvSpPr>
              <p:nvPr/>
            </p:nvSpPr>
            <p:spPr>
              <a:xfrm>
                <a:off x="440496" y="3794476"/>
                <a:ext cx="5117621" cy="1163395"/>
              </a:xfrm>
              <a:prstGeom prst="rect">
                <a:avLst/>
              </a:prstGeom>
              <a:blipFill>
                <a:blip r:embed="rId10"/>
                <a:stretch>
                  <a:fillRect/>
                </a:stretch>
              </a:blipFill>
            </p:spPr>
            <p:txBody>
              <a:bodyPr/>
              <a:lstStyle/>
              <a:p>
                <a:r>
                  <a:rPr lang="en-CA">
                    <a:noFill/>
                  </a:rPr>
                  <a:t> </a:t>
                </a:r>
              </a:p>
            </p:txBody>
          </p:sp>
        </mc:Fallback>
      </mc:AlternateContent>
      <mc:AlternateContent xmlns:mc="http://schemas.openxmlformats.org/markup-compatibility/2006" xmlns:p14="http://schemas.microsoft.com/office/powerpoint/2010/main" xmlns:iact="http://schemas.microsoft.com/office/powerpoint/2014/inkAction">
        <mc:Choice Requires="p14 iact">
          <p:contentPart p14:bwMode="auto" r:id="rId11">
            <p14:nvContentPartPr>
              <p14:cNvPr id="3" name="Ink 2">
                <a:extLst>
                  <a:ext uri="{FF2B5EF4-FFF2-40B4-BE49-F238E27FC236}">
                    <a16:creationId xmlns:a16="http://schemas.microsoft.com/office/drawing/2014/main" id="{192DFBC2-94C8-4CAA-B0CB-B918262332B2}"/>
                  </a:ext>
                </a:extLst>
              </p14:cNvPr>
              <p14:cNvContentPartPr/>
              <p14:nvPr>
                <p:extLst>
                  <p:ext uri="{42D2F446-02D8-4167-A562-619A0277C38B}">
                    <p15:isNarration xmlns:p15="http://schemas.microsoft.com/office/powerpoint/2012/main" val="1"/>
                  </p:ext>
                </p:extLst>
              </p14:nvPr>
            </p14:nvContentPartPr>
            <p14:xfrm>
              <a:off x="4226400" y="1013400"/>
              <a:ext cx="5855760" cy="5453640"/>
            </p14:xfrm>
          </p:contentPart>
        </mc:Choice>
        <mc:Fallback xmlns="">
          <p:pic>
            <p:nvPicPr>
              <p:cNvPr id="3" name="Ink 2">
                <a:extLst>
                  <a:ext uri="{FF2B5EF4-FFF2-40B4-BE49-F238E27FC236}">
                    <a16:creationId xmlns:a16="http://schemas.microsoft.com/office/drawing/2014/main" id="{192DFBC2-94C8-4CAA-B0CB-B918262332B2}"/>
                  </a:ext>
                </a:extLst>
              </p:cNvPr>
              <p:cNvPicPr>
                <a:picLocks noGrp="1" noRot="1" noChangeAspect="1" noMove="1" noResize="1" noEditPoints="1" noAdjustHandles="1" noChangeArrowheads="1" noChangeShapeType="1"/>
              </p:cNvPicPr>
              <p:nvPr/>
            </p:nvPicPr>
            <p:blipFill>
              <a:blip r:embed="rId12"/>
              <a:stretch>
                <a:fillRect/>
              </a:stretch>
            </p:blipFill>
            <p:spPr>
              <a:xfrm>
                <a:off x="4217040" y="1004040"/>
                <a:ext cx="5874480" cy="5472360"/>
              </a:xfrm>
              <a:prstGeom prst="rect">
                <a:avLst/>
              </a:prstGeom>
            </p:spPr>
          </p:pic>
        </mc:Fallback>
      </mc:AlternateContent>
    </p:spTree>
    <p:custDataLst>
      <p:tags r:id="rId1"/>
    </p:custDataLst>
    <p:extLst>
      <p:ext uri="{BB962C8B-B14F-4D97-AF65-F5344CB8AC3E}">
        <p14:creationId xmlns:p14="http://schemas.microsoft.com/office/powerpoint/2010/main" val="1948815928"/>
      </p:ext>
    </p:extLst>
  </p:cSld>
  <p:clrMapOvr>
    <a:masterClrMapping/>
  </p:clrMapOvr>
  <mc:AlternateContent xmlns:mc="http://schemas.openxmlformats.org/markup-compatibility/2006" xmlns:p14="http://schemas.microsoft.com/office/powerpoint/2010/main">
    <mc:Choice Requires="p14">
      <p:transition spd="slow" p14:dur="2000" advTm="48051"/>
    </mc:Choice>
    <mc:Fallback xmlns="">
      <p:transition spd="slow" advTm="4805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cmd type="call" cmd="playFrom(0.0)">
                                      <p:cBhvr>
                                        <p:cTn id="7" dur="1" fill="hold"/>
                                        <p:tgtEl>
                                          <p:spTgt spid="3"/>
                                        </p:tgtEl>
                                      </p:cBhvr>
                                    </p:cmd>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2"/>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5"/>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11"/>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6"/>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0"/>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10" grpId="0"/>
      <p:bldP spid="11" grpId="0"/>
      <p:bldP spid="2" grpId="0"/>
      <p:bldP spid="16" grpId="0"/>
      <p:bldP spid="1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3482E512-6346-419F-8570-D2474A9ECB6B}"/>
                  </a:ext>
                </a:extLst>
              </p:cNvPr>
              <p:cNvSpPr txBox="1"/>
              <p:nvPr/>
            </p:nvSpPr>
            <p:spPr>
              <a:xfrm>
                <a:off x="337175" y="209114"/>
                <a:ext cx="7715444" cy="1015663"/>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6000" b="0" i="1" dirty="0" smtClean="0">
                          <a:solidFill>
                            <a:srgbClr val="FF0000"/>
                          </a:solidFill>
                          <a:latin typeface="Cambria Math" panose="02040503050406030204" pitchFamily="18" charset="0"/>
                        </a:rPr>
                        <m:t>𝑓</m:t>
                      </m:r>
                      <m:r>
                        <a:rPr lang="en-US" sz="6000" b="0" i="1" dirty="0" smtClean="0">
                          <a:solidFill>
                            <a:schemeClr val="tx1"/>
                          </a:solidFill>
                          <a:latin typeface="Cambria Math" panose="02040503050406030204" pitchFamily="18" charset="0"/>
                        </a:rPr>
                        <m:t>(</m:t>
                      </m:r>
                      <m:r>
                        <a:rPr lang="en-US" sz="6000" i="1" dirty="0">
                          <a:solidFill>
                            <a:srgbClr val="FFC000"/>
                          </a:solidFill>
                          <a:latin typeface="Cambria Math" panose="02040503050406030204" pitchFamily="18" charset="0"/>
                        </a:rPr>
                        <m:t>𝜆</m:t>
                      </m:r>
                      <m:r>
                        <a:rPr lang="en-US" sz="6000" b="0" i="1" dirty="0" smtClean="0">
                          <a:solidFill>
                            <a:schemeClr val="tx1"/>
                          </a:solidFill>
                          <a:latin typeface="Cambria Math" panose="02040503050406030204" pitchFamily="18" charset="0"/>
                        </a:rPr>
                        <m:t>)</m:t>
                      </m:r>
                      <m:r>
                        <a:rPr lang="en-US" sz="6000" b="0" i="1" dirty="0" smtClean="0">
                          <a:latin typeface="Cambria Math" panose="02040503050406030204" pitchFamily="18" charset="0"/>
                        </a:rPr>
                        <m:t>=</m:t>
                      </m:r>
                      <m:func>
                        <m:funcPr>
                          <m:ctrlPr>
                            <a:rPr lang="en-US" sz="6000" i="1" dirty="0">
                              <a:latin typeface="Cambria Math" panose="02040503050406030204" pitchFamily="18" charset="0"/>
                            </a:rPr>
                          </m:ctrlPr>
                        </m:funcPr>
                        <m:fName>
                          <m:r>
                            <m:rPr>
                              <m:sty m:val="p"/>
                            </m:rPr>
                            <a:rPr lang="en-US" sz="6000" dirty="0">
                              <a:latin typeface="Cambria Math" panose="02040503050406030204" pitchFamily="18" charset="0"/>
                            </a:rPr>
                            <m:t>sin</m:t>
                          </m:r>
                        </m:fName>
                        <m:e>
                          <m:d>
                            <m:dPr>
                              <m:ctrlPr>
                                <a:rPr lang="en-US" sz="6000" i="1" dirty="0">
                                  <a:latin typeface="Cambria Math" panose="02040503050406030204" pitchFamily="18" charset="0"/>
                                </a:rPr>
                              </m:ctrlPr>
                            </m:dPr>
                            <m:e>
                              <m:sSup>
                                <m:sSupPr>
                                  <m:ctrlPr>
                                    <a:rPr lang="en-CA" sz="6000" i="1" dirty="0">
                                      <a:latin typeface="Cambria Math" panose="02040503050406030204" pitchFamily="18" charset="0"/>
                                    </a:rPr>
                                  </m:ctrlPr>
                                </m:sSupPr>
                                <m:e>
                                  <m:r>
                                    <a:rPr lang="en-US" sz="6000" i="1" dirty="0">
                                      <a:solidFill>
                                        <a:srgbClr val="FFC000"/>
                                      </a:solidFill>
                                      <a:latin typeface="Cambria Math" panose="02040503050406030204" pitchFamily="18" charset="0"/>
                                    </a:rPr>
                                    <m:t>𝜆</m:t>
                                  </m:r>
                                </m:e>
                                <m:sup>
                                  <m:r>
                                    <a:rPr lang="en-CA" sz="6000" i="1" dirty="0">
                                      <a:latin typeface="Cambria Math" panose="02040503050406030204" pitchFamily="18" charset="0"/>
                                    </a:rPr>
                                    <m:t>2</m:t>
                                  </m:r>
                                </m:sup>
                              </m:sSup>
                            </m:e>
                          </m:d>
                        </m:e>
                      </m:func>
                      <m:func>
                        <m:funcPr>
                          <m:ctrlPr>
                            <a:rPr lang="en-US" sz="6000" i="1" dirty="0">
                              <a:latin typeface="Cambria Math" panose="02040503050406030204" pitchFamily="18" charset="0"/>
                            </a:rPr>
                          </m:ctrlPr>
                        </m:funcPr>
                        <m:fName>
                          <m:r>
                            <m:rPr>
                              <m:sty m:val="p"/>
                            </m:rPr>
                            <a:rPr lang="en-US" sz="6000" dirty="0">
                              <a:latin typeface="Cambria Math" panose="02040503050406030204" pitchFamily="18" charset="0"/>
                            </a:rPr>
                            <m:t>sin</m:t>
                          </m:r>
                        </m:fName>
                        <m:e>
                          <m:d>
                            <m:dPr>
                              <m:ctrlPr>
                                <a:rPr lang="en-US" sz="6000" i="1" dirty="0">
                                  <a:latin typeface="Cambria Math" panose="02040503050406030204" pitchFamily="18" charset="0"/>
                                </a:rPr>
                              </m:ctrlPr>
                            </m:dPr>
                            <m:e>
                              <m:r>
                                <a:rPr lang="en-US" sz="6000" b="0" i="1" dirty="0" smtClean="0">
                                  <a:latin typeface="Cambria Math" panose="02040503050406030204" pitchFamily="18" charset="0"/>
                                </a:rPr>
                                <m:t>5</m:t>
                              </m:r>
                              <m:r>
                                <a:rPr lang="en-US" sz="6000" i="1" dirty="0">
                                  <a:solidFill>
                                    <a:srgbClr val="FFC000"/>
                                  </a:solidFill>
                                  <a:latin typeface="Cambria Math" panose="02040503050406030204" pitchFamily="18" charset="0"/>
                                </a:rPr>
                                <m:t>𝜆</m:t>
                              </m:r>
                            </m:e>
                          </m:d>
                        </m:e>
                      </m:func>
                    </m:oMath>
                  </m:oMathPara>
                </a14:m>
                <a:endParaRPr lang="en-CA" sz="6000" dirty="0"/>
              </a:p>
            </p:txBody>
          </p:sp>
        </mc:Choice>
        <mc:Fallback xmlns="">
          <p:sp>
            <p:nvSpPr>
              <p:cNvPr id="9" name="TextBox 8">
                <a:extLst>
                  <a:ext uri="{FF2B5EF4-FFF2-40B4-BE49-F238E27FC236}">
                    <a16:creationId xmlns:a16="http://schemas.microsoft.com/office/drawing/2014/main" id="{3482E512-6346-419F-8570-D2474A9ECB6B}"/>
                  </a:ext>
                </a:extLst>
              </p:cNvPr>
              <p:cNvSpPr txBox="1">
                <a:spLocks noRot="1" noChangeAspect="1" noMove="1" noResize="1" noEditPoints="1" noAdjustHandles="1" noChangeArrowheads="1" noChangeShapeType="1" noTextEdit="1"/>
              </p:cNvSpPr>
              <p:nvPr/>
            </p:nvSpPr>
            <p:spPr>
              <a:xfrm>
                <a:off x="337175" y="209114"/>
                <a:ext cx="7715444" cy="1015663"/>
              </a:xfrm>
              <a:prstGeom prst="rect">
                <a:avLst/>
              </a:prstGeom>
              <a:blipFill>
                <a:blip r:embed="rId3"/>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98175CF1-DB1E-4FEF-8460-E52E6557F85B}"/>
                  </a:ext>
                </a:extLst>
              </p:cNvPr>
              <p:cNvSpPr txBox="1"/>
              <p:nvPr/>
            </p:nvSpPr>
            <p:spPr>
              <a:xfrm>
                <a:off x="485320" y="1446591"/>
                <a:ext cx="4821786" cy="1087862"/>
              </a:xfrm>
              <a:prstGeom prst="rect">
                <a:avLst/>
              </a:prstGeom>
              <a:noFill/>
            </p:spPr>
            <p:txBody>
              <a:bodyPr wrap="square" rtlCol="0">
                <a:spAutoFit/>
              </a:bodyPr>
              <a:lstStyle/>
              <a:p>
                <a14:m>
                  <m:oMath xmlns:m="http://schemas.openxmlformats.org/officeDocument/2006/math">
                    <m:f>
                      <m:fPr>
                        <m:ctrlPr>
                          <a:rPr lang="en-US" sz="4400" i="1" dirty="0">
                            <a:latin typeface="Cambria Math" panose="02040503050406030204" pitchFamily="18" charset="0"/>
                          </a:rPr>
                        </m:ctrlPr>
                      </m:fPr>
                      <m:num>
                        <m:r>
                          <a:rPr lang="en-US" sz="4400" i="1" dirty="0">
                            <a:latin typeface="Cambria Math" panose="02040503050406030204" pitchFamily="18" charset="0"/>
                          </a:rPr>
                          <m:t>𝜕</m:t>
                        </m:r>
                        <m:r>
                          <a:rPr lang="en-US" sz="4400" i="1" dirty="0">
                            <a:solidFill>
                              <a:srgbClr val="FF0000"/>
                            </a:solidFill>
                            <a:latin typeface="Cambria Math" panose="02040503050406030204" pitchFamily="18" charset="0"/>
                          </a:rPr>
                          <m:t>𝑓</m:t>
                        </m:r>
                      </m:num>
                      <m:den>
                        <m:r>
                          <a:rPr lang="en-US" sz="4400" i="1" dirty="0">
                            <a:latin typeface="Cambria Math" panose="02040503050406030204" pitchFamily="18" charset="0"/>
                          </a:rPr>
                          <m:t>𝜕</m:t>
                        </m:r>
                        <m:r>
                          <a:rPr lang="en-US" sz="4400" i="1" dirty="0">
                            <a:solidFill>
                              <a:srgbClr val="0070C0"/>
                            </a:solidFill>
                            <a:latin typeface="Cambria Math" panose="02040503050406030204" pitchFamily="18" charset="0"/>
                          </a:rPr>
                          <m:t>𝑥</m:t>
                        </m:r>
                      </m:den>
                    </m:f>
                    <m:r>
                      <a:rPr lang="en-US" sz="4400" i="1" dirty="0">
                        <a:latin typeface="Cambria Math" panose="02040503050406030204" pitchFamily="18" charset="0"/>
                      </a:rPr>
                      <m:t>=</m:t>
                    </m:r>
                    <m:func>
                      <m:funcPr>
                        <m:ctrlPr>
                          <a:rPr lang="en-US" sz="4400" i="1" dirty="0">
                            <a:latin typeface="Cambria Math" panose="02040503050406030204" pitchFamily="18" charset="0"/>
                          </a:rPr>
                        </m:ctrlPr>
                      </m:funcPr>
                      <m:fName>
                        <m:r>
                          <m:rPr>
                            <m:sty m:val="p"/>
                          </m:rPr>
                          <a:rPr lang="en-US" sz="4400" b="0" i="0" dirty="0" smtClean="0">
                            <a:latin typeface="Cambria Math" panose="02040503050406030204" pitchFamily="18" charset="0"/>
                          </a:rPr>
                          <m:t>cos</m:t>
                        </m:r>
                      </m:fName>
                      <m:e>
                        <m:d>
                          <m:dPr>
                            <m:ctrlPr>
                              <a:rPr lang="en-US" sz="4400" i="1" dirty="0">
                                <a:latin typeface="Cambria Math" panose="02040503050406030204" pitchFamily="18" charset="0"/>
                              </a:rPr>
                            </m:ctrlPr>
                          </m:dPr>
                          <m:e>
                            <m:r>
                              <a:rPr lang="en-US" sz="4400" i="1" dirty="0">
                                <a:solidFill>
                                  <a:srgbClr val="0070C0"/>
                                </a:solidFill>
                                <a:latin typeface="Cambria Math" panose="02040503050406030204" pitchFamily="18" charset="0"/>
                              </a:rPr>
                              <m:t>𝑥</m:t>
                            </m:r>
                          </m:e>
                        </m:d>
                      </m:e>
                    </m:func>
                    <m:r>
                      <m:rPr>
                        <m:sty m:val="p"/>
                      </m:rPr>
                      <a:rPr lang="en-US" sz="4400" dirty="0">
                        <a:latin typeface="Cambria Math" panose="02040503050406030204" pitchFamily="18" charset="0"/>
                      </a:rPr>
                      <m:t>sin</m:t>
                    </m:r>
                    <m:d>
                      <m:dPr>
                        <m:ctrlPr>
                          <a:rPr lang="en-US" sz="4400" i="1" dirty="0">
                            <a:latin typeface="Cambria Math" panose="02040503050406030204" pitchFamily="18" charset="0"/>
                          </a:rPr>
                        </m:ctrlPr>
                      </m:dPr>
                      <m:e>
                        <m:r>
                          <a:rPr lang="en-US" sz="4400" i="1" dirty="0">
                            <a:solidFill>
                              <a:srgbClr val="0070C0"/>
                            </a:solidFill>
                            <a:latin typeface="Cambria Math" panose="02040503050406030204" pitchFamily="18" charset="0"/>
                          </a:rPr>
                          <m:t>𝑦</m:t>
                        </m:r>
                      </m:e>
                    </m:d>
                  </m:oMath>
                </a14:m>
                <a:r>
                  <a:rPr lang="en-US" sz="4400" i="1" dirty="0">
                    <a:solidFill>
                      <a:srgbClr val="0070C0"/>
                    </a:solidFill>
                    <a:latin typeface="Cambria Math" panose="02040503050406030204" pitchFamily="18" charset="0"/>
                  </a:rPr>
                  <a:t> </a:t>
                </a:r>
              </a:p>
            </p:txBody>
          </p:sp>
        </mc:Choice>
        <mc:Fallback xmlns="">
          <p:sp>
            <p:nvSpPr>
              <p:cNvPr id="10" name="TextBox 9">
                <a:extLst>
                  <a:ext uri="{FF2B5EF4-FFF2-40B4-BE49-F238E27FC236}">
                    <a16:creationId xmlns:a16="http://schemas.microsoft.com/office/drawing/2014/main" id="{98175CF1-DB1E-4FEF-8460-E52E6557F85B}"/>
                  </a:ext>
                </a:extLst>
              </p:cNvPr>
              <p:cNvSpPr txBox="1">
                <a:spLocks noRot="1" noChangeAspect="1" noMove="1" noResize="1" noEditPoints="1" noAdjustHandles="1" noChangeArrowheads="1" noChangeShapeType="1" noTextEdit="1"/>
              </p:cNvSpPr>
              <p:nvPr/>
            </p:nvSpPr>
            <p:spPr>
              <a:xfrm>
                <a:off x="485320" y="1446591"/>
                <a:ext cx="4821786" cy="1087862"/>
              </a:xfrm>
              <a:prstGeom prst="rect">
                <a:avLst/>
              </a:prstGeom>
              <a:blipFill>
                <a:blip r:embed="rId4"/>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C8355810-FEE5-4712-8FD9-FDB511BF279F}"/>
                  </a:ext>
                </a:extLst>
              </p:cNvPr>
              <p:cNvSpPr txBox="1"/>
              <p:nvPr/>
            </p:nvSpPr>
            <p:spPr>
              <a:xfrm>
                <a:off x="6339277" y="1760356"/>
                <a:ext cx="2428206" cy="1156214"/>
              </a:xfrm>
              <a:prstGeom prst="rect">
                <a:avLst/>
              </a:prstGeom>
              <a:noFill/>
            </p:spPr>
            <p:txBody>
              <a:bodyPr wrap="square" rtlCol="0">
                <a:spAutoFit/>
              </a:bodyPr>
              <a:lstStyle/>
              <a:p>
                <a14:m>
                  <m:oMath xmlns:m="http://schemas.openxmlformats.org/officeDocument/2006/math">
                    <m:f>
                      <m:fPr>
                        <m:ctrlPr>
                          <a:rPr lang="en-US" sz="4800" i="1" dirty="0" smtClean="0">
                            <a:latin typeface="Cambria Math" panose="02040503050406030204" pitchFamily="18" charset="0"/>
                          </a:rPr>
                        </m:ctrlPr>
                      </m:fPr>
                      <m:num>
                        <m:r>
                          <a:rPr lang="en-US" sz="4800" i="1" dirty="0">
                            <a:latin typeface="Cambria Math" panose="02040503050406030204" pitchFamily="18" charset="0"/>
                          </a:rPr>
                          <m:t>𝑑</m:t>
                        </m:r>
                        <m:r>
                          <a:rPr lang="en-US" sz="4800" i="1" dirty="0">
                            <a:solidFill>
                              <a:srgbClr val="0070C0"/>
                            </a:solidFill>
                            <a:latin typeface="Cambria Math" panose="02040503050406030204" pitchFamily="18" charset="0"/>
                          </a:rPr>
                          <m:t>𝑥</m:t>
                        </m:r>
                      </m:num>
                      <m:den>
                        <m:r>
                          <a:rPr lang="en-US" sz="4800" i="1" dirty="0">
                            <a:latin typeface="Cambria Math" panose="02040503050406030204" pitchFamily="18" charset="0"/>
                          </a:rPr>
                          <m:t>𝑑</m:t>
                        </m:r>
                        <m:r>
                          <a:rPr lang="en-US" sz="4800" i="1" dirty="0">
                            <a:solidFill>
                              <a:srgbClr val="FFC000"/>
                            </a:solidFill>
                            <a:latin typeface="Cambria Math" panose="02040503050406030204" pitchFamily="18" charset="0"/>
                          </a:rPr>
                          <m:t>𝜆</m:t>
                        </m:r>
                      </m:den>
                    </m:f>
                    <m:r>
                      <a:rPr lang="en-US" sz="4800" i="1" dirty="0">
                        <a:latin typeface="Cambria Math" panose="02040503050406030204" pitchFamily="18" charset="0"/>
                      </a:rPr>
                      <m:t>=</m:t>
                    </m:r>
                    <m:r>
                      <a:rPr lang="en-US" sz="4800" b="0" i="1" dirty="0" smtClean="0">
                        <a:latin typeface="Cambria Math" panose="02040503050406030204" pitchFamily="18" charset="0"/>
                      </a:rPr>
                      <m:t>2</m:t>
                    </m:r>
                    <m:r>
                      <a:rPr lang="en-US" sz="4800" i="1" dirty="0">
                        <a:solidFill>
                          <a:srgbClr val="FFC000"/>
                        </a:solidFill>
                        <a:latin typeface="Cambria Math" panose="02040503050406030204" pitchFamily="18" charset="0"/>
                      </a:rPr>
                      <m:t>𝜆</m:t>
                    </m:r>
                  </m:oMath>
                </a14:m>
                <a:r>
                  <a:rPr lang="en-US" sz="4800" i="1" dirty="0">
                    <a:solidFill>
                      <a:srgbClr val="0070C0"/>
                    </a:solidFill>
                    <a:latin typeface="Cambria Math" panose="02040503050406030204" pitchFamily="18" charset="0"/>
                  </a:rPr>
                  <a:t> </a:t>
                </a:r>
              </a:p>
            </p:txBody>
          </p:sp>
        </mc:Choice>
        <mc:Fallback xmlns="">
          <p:sp>
            <p:nvSpPr>
              <p:cNvPr id="11" name="TextBox 10">
                <a:extLst>
                  <a:ext uri="{FF2B5EF4-FFF2-40B4-BE49-F238E27FC236}">
                    <a16:creationId xmlns:a16="http://schemas.microsoft.com/office/drawing/2014/main" id="{C8355810-FEE5-4712-8FD9-FDB511BF279F}"/>
                  </a:ext>
                </a:extLst>
              </p:cNvPr>
              <p:cNvSpPr txBox="1">
                <a:spLocks noRot="1" noChangeAspect="1" noMove="1" noResize="1" noEditPoints="1" noAdjustHandles="1" noChangeArrowheads="1" noChangeShapeType="1" noTextEdit="1"/>
              </p:cNvSpPr>
              <p:nvPr/>
            </p:nvSpPr>
            <p:spPr>
              <a:xfrm>
                <a:off x="6339277" y="1760356"/>
                <a:ext cx="2428206" cy="1156214"/>
              </a:xfrm>
              <a:prstGeom prst="rect">
                <a:avLst/>
              </a:prstGeom>
              <a:blipFill>
                <a:blip r:embed="rId5"/>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715565F7-2AF9-4EA1-9DF0-594D2C848858}"/>
                  </a:ext>
                </a:extLst>
              </p:cNvPr>
              <p:cNvSpPr txBox="1"/>
              <p:nvPr/>
            </p:nvSpPr>
            <p:spPr>
              <a:xfrm>
                <a:off x="9763794" y="1751391"/>
                <a:ext cx="2428206" cy="1156214"/>
              </a:xfrm>
              <a:prstGeom prst="rect">
                <a:avLst/>
              </a:prstGeom>
              <a:noFill/>
            </p:spPr>
            <p:txBody>
              <a:bodyPr wrap="square" rtlCol="0">
                <a:spAutoFit/>
              </a:bodyPr>
              <a:lstStyle/>
              <a:p>
                <a14:m>
                  <m:oMath xmlns:m="http://schemas.openxmlformats.org/officeDocument/2006/math">
                    <m:f>
                      <m:fPr>
                        <m:ctrlPr>
                          <a:rPr lang="en-US" sz="4800" i="1" dirty="0" smtClean="0">
                            <a:latin typeface="Cambria Math" panose="02040503050406030204" pitchFamily="18" charset="0"/>
                          </a:rPr>
                        </m:ctrlPr>
                      </m:fPr>
                      <m:num>
                        <m:r>
                          <a:rPr lang="en-US" sz="4800" i="1" dirty="0">
                            <a:latin typeface="Cambria Math" panose="02040503050406030204" pitchFamily="18" charset="0"/>
                          </a:rPr>
                          <m:t>𝑑</m:t>
                        </m:r>
                        <m:r>
                          <a:rPr lang="en-US" sz="4800" b="0" i="1" dirty="0" smtClean="0">
                            <a:solidFill>
                              <a:srgbClr val="0070C0"/>
                            </a:solidFill>
                            <a:latin typeface="Cambria Math" panose="02040503050406030204" pitchFamily="18" charset="0"/>
                          </a:rPr>
                          <m:t>𝑦</m:t>
                        </m:r>
                      </m:num>
                      <m:den>
                        <m:r>
                          <a:rPr lang="en-US" sz="4800" i="1" dirty="0">
                            <a:latin typeface="Cambria Math" panose="02040503050406030204" pitchFamily="18" charset="0"/>
                          </a:rPr>
                          <m:t>𝑑</m:t>
                        </m:r>
                        <m:r>
                          <a:rPr lang="en-US" sz="4800" i="1" dirty="0">
                            <a:solidFill>
                              <a:srgbClr val="FFC000"/>
                            </a:solidFill>
                            <a:latin typeface="Cambria Math" panose="02040503050406030204" pitchFamily="18" charset="0"/>
                          </a:rPr>
                          <m:t>𝜆</m:t>
                        </m:r>
                      </m:den>
                    </m:f>
                    <m:r>
                      <a:rPr lang="en-US" sz="4800" i="1" dirty="0">
                        <a:latin typeface="Cambria Math" panose="02040503050406030204" pitchFamily="18" charset="0"/>
                      </a:rPr>
                      <m:t>=</m:t>
                    </m:r>
                    <m:r>
                      <a:rPr lang="en-US" sz="4800" b="0" i="1" dirty="0" smtClean="0">
                        <a:latin typeface="Cambria Math" panose="02040503050406030204" pitchFamily="18" charset="0"/>
                      </a:rPr>
                      <m:t>5</m:t>
                    </m:r>
                  </m:oMath>
                </a14:m>
                <a:r>
                  <a:rPr lang="en-US" sz="4800" i="1" dirty="0">
                    <a:solidFill>
                      <a:srgbClr val="0070C0"/>
                    </a:solidFill>
                    <a:latin typeface="Cambria Math" panose="02040503050406030204" pitchFamily="18" charset="0"/>
                  </a:rPr>
                  <a:t> </a:t>
                </a:r>
              </a:p>
            </p:txBody>
          </p:sp>
        </mc:Choice>
        <mc:Fallback xmlns="">
          <p:sp>
            <p:nvSpPr>
              <p:cNvPr id="16" name="TextBox 15">
                <a:extLst>
                  <a:ext uri="{FF2B5EF4-FFF2-40B4-BE49-F238E27FC236}">
                    <a16:creationId xmlns:a16="http://schemas.microsoft.com/office/drawing/2014/main" id="{715565F7-2AF9-4EA1-9DF0-594D2C848858}"/>
                  </a:ext>
                </a:extLst>
              </p:cNvPr>
              <p:cNvSpPr txBox="1">
                <a:spLocks noRot="1" noChangeAspect="1" noMove="1" noResize="1" noEditPoints="1" noAdjustHandles="1" noChangeArrowheads="1" noChangeShapeType="1" noTextEdit="1"/>
              </p:cNvSpPr>
              <p:nvPr/>
            </p:nvSpPr>
            <p:spPr>
              <a:xfrm>
                <a:off x="9763794" y="1751391"/>
                <a:ext cx="2428206" cy="1156214"/>
              </a:xfrm>
              <a:prstGeom prst="rect">
                <a:avLst/>
              </a:prstGeom>
              <a:blipFill>
                <a:blip r:embed="rId6"/>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AD9A0F93-7C59-45C2-A93B-8DEE7E8F00B0}"/>
                  </a:ext>
                </a:extLst>
              </p:cNvPr>
              <p:cNvSpPr txBox="1"/>
              <p:nvPr/>
            </p:nvSpPr>
            <p:spPr>
              <a:xfrm>
                <a:off x="440496" y="2585109"/>
                <a:ext cx="5117621" cy="1163395"/>
              </a:xfrm>
              <a:prstGeom prst="rect">
                <a:avLst/>
              </a:prstGeom>
              <a:noFill/>
            </p:spPr>
            <p:txBody>
              <a:bodyPr wrap="square" rtlCol="0">
                <a:spAutoFit/>
              </a:bodyPr>
              <a:lstStyle/>
              <a:p>
                <a14:m>
                  <m:oMath xmlns:m="http://schemas.openxmlformats.org/officeDocument/2006/math">
                    <m:f>
                      <m:fPr>
                        <m:ctrlPr>
                          <a:rPr lang="en-US" sz="4400" i="1" dirty="0" smtClean="0">
                            <a:latin typeface="Cambria Math" panose="02040503050406030204" pitchFamily="18" charset="0"/>
                          </a:rPr>
                        </m:ctrlPr>
                      </m:fPr>
                      <m:num>
                        <m:r>
                          <a:rPr lang="en-US" sz="4400" i="1" dirty="0">
                            <a:latin typeface="Cambria Math" panose="02040503050406030204" pitchFamily="18" charset="0"/>
                          </a:rPr>
                          <m:t>𝜕</m:t>
                        </m:r>
                        <m:r>
                          <a:rPr lang="en-US" sz="4400" i="1" dirty="0">
                            <a:solidFill>
                              <a:srgbClr val="FF0000"/>
                            </a:solidFill>
                            <a:latin typeface="Cambria Math" panose="02040503050406030204" pitchFamily="18" charset="0"/>
                          </a:rPr>
                          <m:t>𝑓</m:t>
                        </m:r>
                      </m:num>
                      <m:den>
                        <m:r>
                          <a:rPr lang="en-US" sz="4400" i="1" dirty="0">
                            <a:latin typeface="Cambria Math" panose="02040503050406030204" pitchFamily="18" charset="0"/>
                          </a:rPr>
                          <m:t>𝜕</m:t>
                        </m:r>
                        <m:r>
                          <a:rPr lang="en-US" sz="4400" b="0" i="1" dirty="0" smtClean="0">
                            <a:solidFill>
                              <a:srgbClr val="0070C0"/>
                            </a:solidFill>
                            <a:latin typeface="Cambria Math" panose="02040503050406030204" pitchFamily="18" charset="0"/>
                          </a:rPr>
                          <m:t>𝑦</m:t>
                        </m:r>
                      </m:den>
                    </m:f>
                    <m:r>
                      <a:rPr lang="en-US" sz="4400" i="1" dirty="0">
                        <a:latin typeface="Cambria Math" panose="02040503050406030204" pitchFamily="18" charset="0"/>
                      </a:rPr>
                      <m:t>=</m:t>
                    </m:r>
                    <m:func>
                      <m:funcPr>
                        <m:ctrlPr>
                          <a:rPr lang="en-US" sz="4400" i="1" dirty="0">
                            <a:latin typeface="Cambria Math" panose="02040503050406030204" pitchFamily="18" charset="0"/>
                          </a:rPr>
                        </m:ctrlPr>
                      </m:funcPr>
                      <m:fName>
                        <m:r>
                          <m:rPr>
                            <m:sty m:val="p"/>
                          </m:rPr>
                          <a:rPr lang="en-US" sz="4400" b="0" i="0" dirty="0" smtClean="0">
                            <a:latin typeface="Cambria Math" panose="02040503050406030204" pitchFamily="18" charset="0"/>
                          </a:rPr>
                          <m:t>sin</m:t>
                        </m:r>
                      </m:fName>
                      <m:e>
                        <m:d>
                          <m:dPr>
                            <m:ctrlPr>
                              <a:rPr lang="en-US" sz="4400" i="1" dirty="0">
                                <a:latin typeface="Cambria Math" panose="02040503050406030204" pitchFamily="18" charset="0"/>
                              </a:rPr>
                            </m:ctrlPr>
                          </m:dPr>
                          <m:e>
                            <m:r>
                              <a:rPr lang="en-US" sz="4400" i="1" dirty="0">
                                <a:solidFill>
                                  <a:srgbClr val="0070C0"/>
                                </a:solidFill>
                                <a:latin typeface="Cambria Math" panose="02040503050406030204" pitchFamily="18" charset="0"/>
                              </a:rPr>
                              <m:t>𝑥</m:t>
                            </m:r>
                          </m:e>
                        </m:d>
                      </m:e>
                    </m:func>
                    <m:r>
                      <m:rPr>
                        <m:sty m:val="p"/>
                      </m:rPr>
                      <a:rPr lang="en-US" sz="4400" dirty="0">
                        <a:latin typeface="Cambria Math" panose="02040503050406030204" pitchFamily="18" charset="0"/>
                      </a:rPr>
                      <m:t>cos</m:t>
                    </m:r>
                    <m:d>
                      <m:dPr>
                        <m:ctrlPr>
                          <a:rPr lang="en-US" sz="4400" i="1" dirty="0">
                            <a:latin typeface="Cambria Math" panose="02040503050406030204" pitchFamily="18" charset="0"/>
                          </a:rPr>
                        </m:ctrlPr>
                      </m:dPr>
                      <m:e>
                        <m:r>
                          <a:rPr lang="en-US" sz="4400" i="1" dirty="0">
                            <a:solidFill>
                              <a:srgbClr val="0070C0"/>
                            </a:solidFill>
                            <a:latin typeface="Cambria Math" panose="02040503050406030204" pitchFamily="18" charset="0"/>
                          </a:rPr>
                          <m:t>𝑦</m:t>
                        </m:r>
                      </m:e>
                    </m:d>
                  </m:oMath>
                </a14:m>
                <a:r>
                  <a:rPr lang="en-US" sz="4400" i="1" dirty="0">
                    <a:solidFill>
                      <a:srgbClr val="0070C0"/>
                    </a:solidFill>
                    <a:latin typeface="Cambria Math" panose="02040503050406030204" pitchFamily="18" charset="0"/>
                  </a:rPr>
                  <a:t> </a:t>
                </a:r>
              </a:p>
            </p:txBody>
          </p:sp>
        </mc:Choice>
        <mc:Fallback xmlns="">
          <p:sp>
            <p:nvSpPr>
              <p:cNvPr id="17" name="TextBox 16">
                <a:extLst>
                  <a:ext uri="{FF2B5EF4-FFF2-40B4-BE49-F238E27FC236}">
                    <a16:creationId xmlns:a16="http://schemas.microsoft.com/office/drawing/2014/main" id="{AD9A0F93-7C59-45C2-A93B-8DEE7E8F00B0}"/>
                  </a:ext>
                </a:extLst>
              </p:cNvPr>
              <p:cNvSpPr txBox="1">
                <a:spLocks noRot="1" noChangeAspect="1" noMove="1" noResize="1" noEditPoints="1" noAdjustHandles="1" noChangeArrowheads="1" noChangeShapeType="1" noTextEdit="1"/>
              </p:cNvSpPr>
              <p:nvPr/>
            </p:nvSpPr>
            <p:spPr>
              <a:xfrm>
                <a:off x="440496" y="2585109"/>
                <a:ext cx="5117621" cy="1163395"/>
              </a:xfrm>
              <a:prstGeom prst="rect">
                <a:avLst/>
              </a:prstGeom>
              <a:blipFill>
                <a:blip r:embed="rId7"/>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F0DD4158-0369-4C8D-A7A8-8FF40F6BC718}"/>
                  </a:ext>
                </a:extLst>
              </p:cNvPr>
              <p:cNvSpPr txBox="1"/>
              <p:nvPr/>
            </p:nvSpPr>
            <p:spPr>
              <a:xfrm>
                <a:off x="0" y="3862561"/>
                <a:ext cx="6223819" cy="1406988"/>
              </a:xfrm>
              <a:prstGeom prst="rect">
                <a:avLst/>
              </a:prstGeom>
              <a:noFill/>
              <a:ln w="57150">
                <a:noFill/>
              </a:ln>
            </p:spPr>
            <p:txBody>
              <a:bodyPr wrap="square" rtlCol="0">
                <a:spAutoFit/>
              </a:bodyPr>
              <a:lstStyle/>
              <a:p>
                <a14:m>
                  <m:oMath xmlns:m="http://schemas.openxmlformats.org/officeDocument/2006/math">
                    <m:f>
                      <m:fPr>
                        <m:ctrlPr>
                          <a:rPr lang="en-US" sz="5400" b="0" i="1" dirty="0" smtClean="0">
                            <a:solidFill>
                              <a:schemeClr val="tx1"/>
                            </a:solidFill>
                            <a:latin typeface="Cambria Math" panose="02040503050406030204" pitchFamily="18" charset="0"/>
                          </a:rPr>
                        </m:ctrlPr>
                      </m:fPr>
                      <m:num>
                        <m:r>
                          <a:rPr lang="ar-AE" sz="5400" b="0" i="1" dirty="0" smtClean="0">
                            <a:solidFill>
                              <a:schemeClr val="tx1"/>
                            </a:solidFill>
                            <a:latin typeface="Cambria Math" panose="02040503050406030204" pitchFamily="18" charset="0"/>
                          </a:rPr>
                          <m:t>𝑑</m:t>
                        </m:r>
                        <m:r>
                          <a:rPr lang="en-US" sz="5400" b="0" i="1" dirty="0" smtClean="0">
                            <a:solidFill>
                              <a:srgbClr val="FF0000"/>
                            </a:solidFill>
                            <a:latin typeface="Cambria Math" panose="02040503050406030204" pitchFamily="18" charset="0"/>
                          </a:rPr>
                          <m:t>𝑓</m:t>
                        </m:r>
                      </m:num>
                      <m:den>
                        <m:r>
                          <a:rPr lang="en-US" sz="5400" b="0" i="1" dirty="0" smtClean="0">
                            <a:solidFill>
                              <a:schemeClr val="tx1"/>
                            </a:solidFill>
                            <a:latin typeface="Cambria Math" panose="02040503050406030204" pitchFamily="18" charset="0"/>
                          </a:rPr>
                          <m:t>𝑑</m:t>
                        </m:r>
                        <m:r>
                          <a:rPr lang="en-US" sz="5400" i="1" dirty="0" smtClean="0">
                            <a:solidFill>
                              <a:srgbClr val="FFC000"/>
                            </a:solidFill>
                            <a:latin typeface="Cambria Math" panose="02040503050406030204" pitchFamily="18" charset="0"/>
                          </a:rPr>
                          <m:t>𝜆</m:t>
                        </m:r>
                      </m:den>
                    </m:f>
                    <m:r>
                      <a:rPr lang="en-US" sz="5400" i="1" dirty="0">
                        <a:latin typeface="Cambria Math" panose="02040503050406030204" pitchFamily="18" charset="0"/>
                      </a:rPr>
                      <m:t>=</m:t>
                    </m:r>
                    <m:func>
                      <m:funcPr>
                        <m:ctrlPr>
                          <a:rPr lang="en-US" sz="5400" i="1" dirty="0">
                            <a:latin typeface="Cambria Math" panose="02040503050406030204" pitchFamily="18" charset="0"/>
                          </a:rPr>
                        </m:ctrlPr>
                      </m:funcPr>
                      <m:fName>
                        <m:f>
                          <m:fPr>
                            <m:ctrlPr>
                              <a:rPr lang="en-US" sz="5400" i="1" dirty="0">
                                <a:latin typeface="Cambria Math" panose="02040503050406030204" pitchFamily="18" charset="0"/>
                              </a:rPr>
                            </m:ctrlPr>
                          </m:fPr>
                          <m:num>
                            <m:r>
                              <a:rPr lang="en-US" sz="5400" b="0" i="1" dirty="0" smtClean="0">
                                <a:latin typeface="Cambria Math" panose="02040503050406030204" pitchFamily="18" charset="0"/>
                              </a:rPr>
                              <m:t>𝜕</m:t>
                            </m:r>
                            <m:r>
                              <a:rPr lang="en-US" sz="5400" b="0" i="1" dirty="0" smtClean="0">
                                <a:solidFill>
                                  <a:srgbClr val="FF0000"/>
                                </a:solidFill>
                                <a:latin typeface="Cambria Math" panose="02040503050406030204" pitchFamily="18" charset="0"/>
                              </a:rPr>
                              <m:t>𝑓</m:t>
                            </m:r>
                          </m:num>
                          <m:den>
                            <m:r>
                              <a:rPr lang="en-US" sz="5400" i="1" dirty="0">
                                <a:latin typeface="Cambria Math" panose="02040503050406030204" pitchFamily="18" charset="0"/>
                              </a:rPr>
                              <m:t>𝜕</m:t>
                            </m:r>
                            <m:r>
                              <a:rPr lang="en-US" sz="5400" i="1" dirty="0">
                                <a:solidFill>
                                  <a:srgbClr val="0070C0"/>
                                </a:solidFill>
                                <a:latin typeface="Cambria Math" panose="02040503050406030204" pitchFamily="18" charset="0"/>
                              </a:rPr>
                              <m:t>𝑥</m:t>
                            </m:r>
                          </m:den>
                        </m:f>
                      </m:fName>
                      <m:e>
                        <m:f>
                          <m:fPr>
                            <m:ctrlPr>
                              <a:rPr lang="en-US" sz="5400" b="0" i="1" dirty="0" smtClean="0">
                                <a:solidFill>
                                  <a:schemeClr val="tx1"/>
                                </a:solidFill>
                                <a:latin typeface="Cambria Math" panose="02040503050406030204" pitchFamily="18" charset="0"/>
                              </a:rPr>
                            </m:ctrlPr>
                          </m:fPr>
                          <m:num>
                            <m:r>
                              <a:rPr lang="en-US" sz="5400" i="1" dirty="0">
                                <a:latin typeface="Cambria Math" panose="02040503050406030204" pitchFamily="18" charset="0"/>
                              </a:rPr>
                              <m:t>𝑑</m:t>
                            </m:r>
                            <m:r>
                              <a:rPr lang="en-US" sz="5400" i="1" dirty="0">
                                <a:solidFill>
                                  <a:srgbClr val="0070C0"/>
                                </a:solidFill>
                                <a:latin typeface="Cambria Math" panose="02040503050406030204" pitchFamily="18" charset="0"/>
                              </a:rPr>
                              <m:t>𝑥</m:t>
                            </m:r>
                          </m:num>
                          <m:den>
                            <m:r>
                              <a:rPr lang="en-US" sz="5400" b="0" i="1" dirty="0" smtClean="0">
                                <a:solidFill>
                                  <a:schemeClr val="tx1"/>
                                </a:solidFill>
                                <a:latin typeface="Cambria Math" panose="02040503050406030204" pitchFamily="18" charset="0"/>
                              </a:rPr>
                              <m:t>𝑑</m:t>
                            </m:r>
                            <m:r>
                              <a:rPr lang="en-US" sz="5400" b="0" i="1" dirty="0" smtClean="0">
                                <a:solidFill>
                                  <a:srgbClr val="FFC000"/>
                                </a:solidFill>
                                <a:latin typeface="Cambria Math" panose="02040503050406030204" pitchFamily="18" charset="0"/>
                              </a:rPr>
                              <m:t>𝜆</m:t>
                            </m:r>
                          </m:den>
                        </m:f>
                      </m:e>
                    </m:func>
                    <m:r>
                      <a:rPr lang="en-US" sz="5400" b="0" i="1" dirty="0" smtClean="0">
                        <a:latin typeface="Cambria Math" panose="02040503050406030204" pitchFamily="18" charset="0"/>
                      </a:rPr>
                      <m:t>+</m:t>
                    </m:r>
                    <m:func>
                      <m:funcPr>
                        <m:ctrlPr>
                          <a:rPr lang="en-US" sz="5400" i="1" dirty="0">
                            <a:latin typeface="Cambria Math" panose="02040503050406030204" pitchFamily="18" charset="0"/>
                          </a:rPr>
                        </m:ctrlPr>
                      </m:funcPr>
                      <m:fName>
                        <m:f>
                          <m:fPr>
                            <m:ctrlPr>
                              <a:rPr lang="en-US" sz="5400" i="1" dirty="0">
                                <a:latin typeface="Cambria Math" panose="02040503050406030204" pitchFamily="18" charset="0"/>
                              </a:rPr>
                            </m:ctrlPr>
                          </m:fPr>
                          <m:num>
                            <m:r>
                              <a:rPr lang="en-US" sz="5400" i="1" dirty="0">
                                <a:latin typeface="Cambria Math" panose="02040503050406030204" pitchFamily="18" charset="0"/>
                              </a:rPr>
                              <m:t>𝜕</m:t>
                            </m:r>
                            <m:r>
                              <a:rPr lang="en-US" sz="5400" i="1" dirty="0">
                                <a:solidFill>
                                  <a:srgbClr val="FF0000"/>
                                </a:solidFill>
                                <a:latin typeface="Cambria Math" panose="02040503050406030204" pitchFamily="18" charset="0"/>
                              </a:rPr>
                              <m:t>𝑓</m:t>
                            </m:r>
                          </m:num>
                          <m:den>
                            <m:r>
                              <a:rPr lang="en-US" sz="5400" i="1" dirty="0">
                                <a:latin typeface="Cambria Math" panose="02040503050406030204" pitchFamily="18" charset="0"/>
                              </a:rPr>
                              <m:t>𝜕</m:t>
                            </m:r>
                            <m:r>
                              <a:rPr lang="en-US" sz="5400" b="0" i="1" dirty="0" smtClean="0">
                                <a:solidFill>
                                  <a:srgbClr val="0070C0"/>
                                </a:solidFill>
                                <a:latin typeface="Cambria Math" panose="02040503050406030204" pitchFamily="18" charset="0"/>
                              </a:rPr>
                              <m:t>𝑦</m:t>
                            </m:r>
                          </m:den>
                        </m:f>
                      </m:fName>
                      <m:e>
                        <m:f>
                          <m:fPr>
                            <m:ctrlPr>
                              <a:rPr lang="en-US" sz="5400" i="1" dirty="0">
                                <a:latin typeface="Cambria Math" panose="02040503050406030204" pitchFamily="18" charset="0"/>
                              </a:rPr>
                            </m:ctrlPr>
                          </m:fPr>
                          <m:num>
                            <m:r>
                              <a:rPr lang="en-US" sz="5400" i="1" dirty="0">
                                <a:latin typeface="Cambria Math" panose="02040503050406030204" pitchFamily="18" charset="0"/>
                              </a:rPr>
                              <m:t>𝑑</m:t>
                            </m:r>
                            <m:r>
                              <a:rPr lang="en-US" sz="5400" b="0" i="1" dirty="0" smtClean="0">
                                <a:solidFill>
                                  <a:srgbClr val="0070C0"/>
                                </a:solidFill>
                                <a:latin typeface="Cambria Math" panose="02040503050406030204" pitchFamily="18" charset="0"/>
                              </a:rPr>
                              <m:t>𝑦</m:t>
                            </m:r>
                          </m:num>
                          <m:den>
                            <m:r>
                              <a:rPr lang="en-US" sz="5400" i="1" dirty="0">
                                <a:latin typeface="Cambria Math" panose="02040503050406030204" pitchFamily="18" charset="0"/>
                              </a:rPr>
                              <m:t>𝑑</m:t>
                            </m:r>
                            <m:r>
                              <a:rPr lang="en-US" sz="5400" i="1" dirty="0">
                                <a:solidFill>
                                  <a:srgbClr val="FFC000"/>
                                </a:solidFill>
                                <a:latin typeface="Cambria Math" panose="02040503050406030204" pitchFamily="18" charset="0"/>
                              </a:rPr>
                              <m:t>𝜆</m:t>
                            </m:r>
                          </m:den>
                        </m:f>
                      </m:e>
                    </m:func>
                  </m:oMath>
                </a14:m>
                <a:r>
                  <a:rPr lang="en-US" sz="5400" i="1" dirty="0">
                    <a:solidFill>
                      <a:srgbClr val="0070C0"/>
                    </a:solidFill>
                    <a:latin typeface="Cambria Math" panose="02040503050406030204" pitchFamily="18" charset="0"/>
                  </a:rPr>
                  <a:t> </a:t>
                </a:r>
              </a:p>
            </p:txBody>
          </p:sp>
        </mc:Choice>
        <mc:Fallback xmlns="">
          <p:sp>
            <p:nvSpPr>
              <p:cNvPr id="15" name="TextBox 14">
                <a:extLst>
                  <a:ext uri="{FF2B5EF4-FFF2-40B4-BE49-F238E27FC236}">
                    <a16:creationId xmlns:a16="http://schemas.microsoft.com/office/drawing/2014/main" id="{F0DD4158-0369-4C8D-A7A8-8FF40F6BC718}"/>
                  </a:ext>
                </a:extLst>
              </p:cNvPr>
              <p:cNvSpPr txBox="1">
                <a:spLocks noRot="1" noChangeAspect="1" noMove="1" noResize="1" noEditPoints="1" noAdjustHandles="1" noChangeArrowheads="1" noChangeShapeType="1" noTextEdit="1"/>
              </p:cNvSpPr>
              <p:nvPr/>
            </p:nvSpPr>
            <p:spPr>
              <a:xfrm>
                <a:off x="0" y="3862561"/>
                <a:ext cx="6223819" cy="1406988"/>
              </a:xfrm>
              <a:prstGeom prst="rect">
                <a:avLst/>
              </a:prstGeom>
              <a:blipFill>
                <a:blip r:embed="rId8"/>
                <a:stretch>
                  <a:fillRect/>
                </a:stretch>
              </a:blipFill>
              <a:ln w="57150">
                <a:no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5FCF8A6F-407C-4450-8E26-4F590E1160BC}"/>
                  </a:ext>
                </a:extLst>
              </p:cNvPr>
              <p:cNvSpPr txBox="1"/>
              <p:nvPr/>
            </p:nvSpPr>
            <p:spPr>
              <a:xfrm>
                <a:off x="844196" y="5197597"/>
                <a:ext cx="10541558" cy="1569660"/>
              </a:xfrm>
              <a:prstGeom prst="rect">
                <a:avLst/>
              </a:prstGeom>
              <a:noFill/>
            </p:spPr>
            <p:txBody>
              <a:bodyPr wrap="square" rtlCol="0">
                <a:spAutoFit/>
              </a:bodyPr>
              <a:lstStyle/>
              <a:p>
                <a14:m>
                  <m:oMath xmlns:m="http://schemas.openxmlformats.org/officeDocument/2006/math">
                    <m:r>
                      <a:rPr lang="en-US" sz="4800" i="1" dirty="0" smtClean="0">
                        <a:latin typeface="Cambria Math" panose="02040503050406030204" pitchFamily="18" charset="0"/>
                      </a:rPr>
                      <m:t>=</m:t>
                    </m:r>
                    <m:r>
                      <a:rPr lang="en-US" sz="4800" b="0" i="1" dirty="0" smtClean="0">
                        <a:latin typeface="Cambria Math" panose="02040503050406030204" pitchFamily="18" charset="0"/>
                      </a:rPr>
                      <m:t> </m:t>
                    </m:r>
                    <m:func>
                      <m:funcPr>
                        <m:ctrlPr>
                          <a:rPr lang="en-US" sz="4800" i="1" dirty="0">
                            <a:latin typeface="Cambria Math" panose="02040503050406030204" pitchFamily="18" charset="0"/>
                          </a:rPr>
                        </m:ctrlPr>
                      </m:funcPr>
                      <m:fName>
                        <m:r>
                          <m:rPr>
                            <m:sty m:val="p"/>
                          </m:rPr>
                          <a:rPr lang="en-US" sz="4800" b="0" i="0" dirty="0" smtClean="0">
                            <a:latin typeface="Cambria Math" panose="02040503050406030204" pitchFamily="18" charset="0"/>
                          </a:rPr>
                          <m:t>cos</m:t>
                        </m:r>
                      </m:fName>
                      <m:e>
                        <m:d>
                          <m:dPr>
                            <m:ctrlPr>
                              <a:rPr lang="en-US" sz="4800" i="1" dirty="0">
                                <a:latin typeface="Cambria Math" panose="02040503050406030204" pitchFamily="18" charset="0"/>
                              </a:rPr>
                            </m:ctrlPr>
                          </m:dPr>
                          <m:e>
                            <m:r>
                              <a:rPr lang="en-US" sz="4800" i="1" dirty="0">
                                <a:solidFill>
                                  <a:srgbClr val="0070C0"/>
                                </a:solidFill>
                                <a:latin typeface="Cambria Math" panose="02040503050406030204" pitchFamily="18" charset="0"/>
                              </a:rPr>
                              <m:t>𝑥</m:t>
                            </m:r>
                          </m:e>
                        </m:d>
                      </m:e>
                    </m:func>
                    <m:r>
                      <a:rPr lang="en-US" sz="4800" b="0" i="1" dirty="0" smtClean="0">
                        <a:solidFill>
                          <a:srgbClr val="0070C0"/>
                        </a:solidFill>
                        <a:latin typeface="Cambria Math" panose="02040503050406030204" pitchFamily="18" charset="0"/>
                      </a:rPr>
                      <m:t> </m:t>
                    </m:r>
                    <m:r>
                      <m:rPr>
                        <m:sty m:val="p"/>
                      </m:rPr>
                      <a:rPr lang="en-US" sz="4800" dirty="0">
                        <a:latin typeface="Cambria Math" panose="02040503050406030204" pitchFamily="18" charset="0"/>
                      </a:rPr>
                      <m:t>sin</m:t>
                    </m:r>
                    <m:d>
                      <m:dPr>
                        <m:ctrlPr>
                          <a:rPr lang="en-US" sz="4800" i="1" dirty="0">
                            <a:latin typeface="Cambria Math" panose="02040503050406030204" pitchFamily="18" charset="0"/>
                          </a:rPr>
                        </m:ctrlPr>
                      </m:dPr>
                      <m:e>
                        <m:r>
                          <a:rPr lang="en-US" sz="4800" i="1" dirty="0">
                            <a:solidFill>
                              <a:srgbClr val="0070C0"/>
                            </a:solidFill>
                            <a:latin typeface="Cambria Math" panose="02040503050406030204" pitchFamily="18" charset="0"/>
                          </a:rPr>
                          <m:t>𝑦</m:t>
                        </m:r>
                      </m:e>
                    </m:d>
                    <m:r>
                      <a:rPr lang="en-US" sz="4800" b="0" i="1" dirty="0" smtClean="0">
                        <a:solidFill>
                          <a:srgbClr val="0070C0"/>
                        </a:solidFill>
                        <a:latin typeface="Cambria Math" panose="02040503050406030204" pitchFamily="18" charset="0"/>
                      </a:rPr>
                      <m:t> </m:t>
                    </m:r>
                    <m:r>
                      <a:rPr lang="en-US" sz="4800" i="1" dirty="0">
                        <a:latin typeface="Cambria Math" panose="02040503050406030204" pitchFamily="18" charset="0"/>
                      </a:rPr>
                      <m:t>2</m:t>
                    </m:r>
                    <m:r>
                      <a:rPr lang="en-US" sz="4800" i="1" dirty="0">
                        <a:solidFill>
                          <a:srgbClr val="FFC000"/>
                        </a:solidFill>
                        <a:latin typeface="Cambria Math" panose="02040503050406030204" pitchFamily="18" charset="0"/>
                      </a:rPr>
                      <m:t>𝜆</m:t>
                    </m:r>
                    <m:r>
                      <a:rPr lang="en-US" sz="4800" b="0" i="1" dirty="0" smtClean="0">
                        <a:solidFill>
                          <a:srgbClr val="FFC000"/>
                        </a:solidFill>
                        <a:latin typeface="Cambria Math" panose="02040503050406030204" pitchFamily="18" charset="0"/>
                      </a:rPr>
                      <m:t> </m:t>
                    </m:r>
                    <m:r>
                      <a:rPr lang="en-US" sz="4800" b="0" i="1" dirty="0" smtClean="0">
                        <a:latin typeface="Cambria Math" panose="02040503050406030204" pitchFamily="18" charset="0"/>
                      </a:rPr>
                      <m:t>+ </m:t>
                    </m:r>
                    <m:func>
                      <m:funcPr>
                        <m:ctrlPr>
                          <a:rPr lang="en-US" sz="4800" i="1" dirty="0">
                            <a:latin typeface="Cambria Math" panose="02040503050406030204" pitchFamily="18" charset="0"/>
                          </a:rPr>
                        </m:ctrlPr>
                      </m:funcPr>
                      <m:fName>
                        <m:r>
                          <m:rPr>
                            <m:sty m:val="p"/>
                          </m:rPr>
                          <a:rPr lang="en-US" sz="4800" b="0" i="0" dirty="0" smtClean="0">
                            <a:latin typeface="Cambria Math" panose="02040503050406030204" pitchFamily="18" charset="0"/>
                          </a:rPr>
                          <m:t>sin</m:t>
                        </m:r>
                      </m:fName>
                      <m:e>
                        <m:d>
                          <m:dPr>
                            <m:ctrlPr>
                              <a:rPr lang="en-US" sz="4800" i="1" dirty="0">
                                <a:latin typeface="Cambria Math" panose="02040503050406030204" pitchFamily="18" charset="0"/>
                              </a:rPr>
                            </m:ctrlPr>
                          </m:dPr>
                          <m:e>
                            <m:r>
                              <a:rPr lang="en-US" sz="4800" i="1" dirty="0">
                                <a:solidFill>
                                  <a:srgbClr val="0070C0"/>
                                </a:solidFill>
                                <a:latin typeface="Cambria Math" panose="02040503050406030204" pitchFamily="18" charset="0"/>
                              </a:rPr>
                              <m:t>𝑥</m:t>
                            </m:r>
                          </m:e>
                        </m:d>
                      </m:e>
                    </m:func>
                    <m:r>
                      <a:rPr lang="en-US" sz="4800" b="0" i="1" dirty="0" smtClean="0">
                        <a:solidFill>
                          <a:srgbClr val="0070C0"/>
                        </a:solidFill>
                        <a:latin typeface="Cambria Math" panose="02040503050406030204" pitchFamily="18" charset="0"/>
                      </a:rPr>
                      <m:t> </m:t>
                    </m:r>
                    <m:r>
                      <m:rPr>
                        <m:sty m:val="p"/>
                      </m:rPr>
                      <a:rPr lang="en-US" sz="4800" b="0" i="0" dirty="0" smtClean="0">
                        <a:latin typeface="Cambria Math" panose="02040503050406030204" pitchFamily="18" charset="0"/>
                      </a:rPr>
                      <m:t>cos</m:t>
                    </m:r>
                    <m:d>
                      <m:dPr>
                        <m:ctrlPr>
                          <a:rPr lang="en-US" sz="4800" i="1" dirty="0">
                            <a:latin typeface="Cambria Math" panose="02040503050406030204" pitchFamily="18" charset="0"/>
                          </a:rPr>
                        </m:ctrlPr>
                      </m:dPr>
                      <m:e>
                        <m:r>
                          <a:rPr lang="en-US" sz="4800" i="1" dirty="0">
                            <a:solidFill>
                              <a:srgbClr val="0070C0"/>
                            </a:solidFill>
                            <a:latin typeface="Cambria Math" panose="02040503050406030204" pitchFamily="18" charset="0"/>
                          </a:rPr>
                          <m:t>𝑦</m:t>
                        </m:r>
                      </m:e>
                    </m:d>
                    <m:r>
                      <a:rPr lang="en-US" sz="4800" b="0" i="1" dirty="0" smtClean="0">
                        <a:solidFill>
                          <a:srgbClr val="0070C0"/>
                        </a:solidFill>
                        <a:latin typeface="Cambria Math" panose="02040503050406030204" pitchFamily="18" charset="0"/>
                      </a:rPr>
                      <m:t> </m:t>
                    </m:r>
                    <m:r>
                      <a:rPr lang="en-US" sz="4800" i="1" dirty="0">
                        <a:latin typeface="Cambria Math" panose="02040503050406030204" pitchFamily="18" charset="0"/>
                      </a:rPr>
                      <m:t>5</m:t>
                    </m:r>
                  </m:oMath>
                </a14:m>
                <a:r>
                  <a:rPr lang="en-US" sz="4800" i="1" dirty="0">
                    <a:solidFill>
                      <a:srgbClr val="0070C0"/>
                    </a:solidFill>
                    <a:latin typeface="Cambria Math" panose="02040503050406030204" pitchFamily="18" charset="0"/>
                  </a:rPr>
                  <a:t> </a:t>
                </a:r>
              </a:p>
              <a:p>
                <a14:m>
                  <m:oMath xmlns:m="http://schemas.openxmlformats.org/officeDocument/2006/math">
                    <m:r>
                      <a:rPr lang="en-US" sz="4800" i="1" dirty="0">
                        <a:latin typeface="Cambria Math" panose="02040503050406030204" pitchFamily="18" charset="0"/>
                      </a:rPr>
                      <m:t>=</m:t>
                    </m:r>
                    <m:func>
                      <m:funcPr>
                        <m:ctrlPr>
                          <a:rPr lang="en-US" sz="4800" i="1" dirty="0">
                            <a:latin typeface="Cambria Math" panose="02040503050406030204" pitchFamily="18" charset="0"/>
                          </a:rPr>
                        </m:ctrlPr>
                      </m:funcPr>
                      <m:fName>
                        <m:r>
                          <m:rPr>
                            <m:sty m:val="p"/>
                          </m:rPr>
                          <a:rPr lang="en-US" sz="4800" dirty="0">
                            <a:latin typeface="Cambria Math" panose="02040503050406030204" pitchFamily="18" charset="0"/>
                          </a:rPr>
                          <m:t>cos</m:t>
                        </m:r>
                      </m:fName>
                      <m:e>
                        <m:d>
                          <m:dPr>
                            <m:ctrlPr>
                              <a:rPr lang="en-US" sz="4800" i="1" dirty="0">
                                <a:latin typeface="Cambria Math" panose="02040503050406030204" pitchFamily="18" charset="0"/>
                              </a:rPr>
                            </m:ctrlPr>
                          </m:dPr>
                          <m:e>
                            <m:sSup>
                              <m:sSupPr>
                                <m:ctrlPr>
                                  <a:rPr lang="en-CA" sz="4800" i="1" dirty="0">
                                    <a:latin typeface="Cambria Math" panose="02040503050406030204" pitchFamily="18" charset="0"/>
                                  </a:rPr>
                                </m:ctrlPr>
                              </m:sSupPr>
                              <m:e>
                                <m:r>
                                  <a:rPr lang="en-US" sz="4800" i="1" dirty="0">
                                    <a:solidFill>
                                      <a:srgbClr val="FFC000"/>
                                    </a:solidFill>
                                    <a:latin typeface="Cambria Math" panose="02040503050406030204" pitchFamily="18" charset="0"/>
                                  </a:rPr>
                                  <m:t>𝜆</m:t>
                                </m:r>
                              </m:e>
                              <m:sup>
                                <m:r>
                                  <a:rPr lang="en-CA" sz="4800" i="1" dirty="0">
                                    <a:latin typeface="Cambria Math" panose="02040503050406030204" pitchFamily="18" charset="0"/>
                                  </a:rPr>
                                  <m:t>2</m:t>
                                </m:r>
                              </m:sup>
                            </m:sSup>
                          </m:e>
                        </m:d>
                      </m:e>
                    </m:func>
                    <m:r>
                      <m:rPr>
                        <m:sty m:val="p"/>
                      </m:rPr>
                      <a:rPr lang="en-US" sz="4800" dirty="0">
                        <a:latin typeface="Cambria Math" panose="02040503050406030204" pitchFamily="18" charset="0"/>
                      </a:rPr>
                      <m:t>sin</m:t>
                    </m:r>
                    <m:d>
                      <m:dPr>
                        <m:ctrlPr>
                          <a:rPr lang="en-US" sz="4800" i="1" dirty="0">
                            <a:latin typeface="Cambria Math" panose="02040503050406030204" pitchFamily="18" charset="0"/>
                          </a:rPr>
                        </m:ctrlPr>
                      </m:dPr>
                      <m:e>
                        <m:r>
                          <a:rPr lang="en-US" sz="4800" i="1" dirty="0">
                            <a:latin typeface="Cambria Math" panose="02040503050406030204" pitchFamily="18" charset="0"/>
                          </a:rPr>
                          <m:t>5</m:t>
                        </m:r>
                        <m:r>
                          <a:rPr lang="en-US" sz="4800" i="1" dirty="0">
                            <a:solidFill>
                              <a:srgbClr val="FFC000"/>
                            </a:solidFill>
                            <a:latin typeface="Cambria Math" panose="02040503050406030204" pitchFamily="18" charset="0"/>
                          </a:rPr>
                          <m:t>𝜆</m:t>
                        </m:r>
                      </m:e>
                    </m:d>
                    <m:r>
                      <a:rPr lang="en-US" sz="4800" i="1" dirty="0">
                        <a:latin typeface="Cambria Math" panose="02040503050406030204" pitchFamily="18" charset="0"/>
                      </a:rPr>
                      <m:t>2</m:t>
                    </m:r>
                    <m:r>
                      <a:rPr lang="en-US" sz="4800" i="1" dirty="0">
                        <a:solidFill>
                          <a:srgbClr val="FFC000"/>
                        </a:solidFill>
                        <a:latin typeface="Cambria Math" panose="02040503050406030204" pitchFamily="18" charset="0"/>
                      </a:rPr>
                      <m:t>𝜆</m:t>
                    </m:r>
                    <m:r>
                      <a:rPr lang="en-US" sz="4800" i="1" dirty="0">
                        <a:latin typeface="Cambria Math" panose="02040503050406030204" pitchFamily="18" charset="0"/>
                      </a:rPr>
                      <m:t>+</m:t>
                    </m:r>
                    <m:func>
                      <m:funcPr>
                        <m:ctrlPr>
                          <a:rPr lang="en-US" sz="4800" i="1" dirty="0">
                            <a:latin typeface="Cambria Math" panose="02040503050406030204" pitchFamily="18" charset="0"/>
                          </a:rPr>
                        </m:ctrlPr>
                      </m:funcPr>
                      <m:fName>
                        <m:r>
                          <m:rPr>
                            <m:sty m:val="p"/>
                          </m:rPr>
                          <a:rPr lang="en-US" sz="4800" b="0" i="0" dirty="0" smtClean="0">
                            <a:latin typeface="Cambria Math" panose="02040503050406030204" pitchFamily="18" charset="0"/>
                          </a:rPr>
                          <m:t>sin</m:t>
                        </m:r>
                      </m:fName>
                      <m:e>
                        <m:d>
                          <m:dPr>
                            <m:ctrlPr>
                              <a:rPr lang="en-US" sz="4800" i="1" dirty="0">
                                <a:latin typeface="Cambria Math" panose="02040503050406030204" pitchFamily="18" charset="0"/>
                              </a:rPr>
                            </m:ctrlPr>
                          </m:dPr>
                          <m:e>
                            <m:sSup>
                              <m:sSupPr>
                                <m:ctrlPr>
                                  <a:rPr lang="en-CA" sz="4800" i="1" dirty="0">
                                    <a:latin typeface="Cambria Math" panose="02040503050406030204" pitchFamily="18" charset="0"/>
                                  </a:rPr>
                                </m:ctrlPr>
                              </m:sSupPr>
                              <m:e>
                                <m:r>
                                  <a:rPr lang="en-US" sz="4800" i="1" dirty="0">
                                    <a:solidFill>
                                      <a:srgbClr val="FFC000"/>
                                    </a:solidFill>
                                    <a:latin typeface="Cambria Math" panose="02040503050406030204" pitchFamily="18" charset="0"/>
                                  </a:rPr>
                                  <m:t>𝜆</m:t>
                                </m:r>
                              </m:e>
                              <m:sup>
                                <m:r>
                                  <a:rPr lang="en-CA" sz="4800" i="1" dirty="0">
                                    <a:latin typeface="Cambria Math" panose="02040503050406030204" pitchFamily="18" charset="0"/>
                                  </a:rPr>
                                  <m:t>2</m:t>
                                </m:r>
                              </m:sup>
                            </m:sSup>
                          </m:e>
                        </m:d>
                      </m:e>
                    </m:func>
                    <m:r>
                      <m:rPr>
                        <m:sty m:val="p"/>
                      </m:rPr>
                      <a:rPr lang="en-US" sz="4800" b="0" i="0" dirty="0" smtClean="0">
                        <a:latin typeface="Cambria Math" panose="02040503050406030204" pitchFamily="18" charset="0"/>
                      </a:rPr>
                      <m:t>cos</m:t>
                    </m:r>
                    <m:d>
                      <m:dPr>
                        <m:ctrlPr>
                          <a:rPr lang="en-US" sz="4800" i="1" dirty="0">
                            <a:latin typeface="Cambria Math" panose="02040503050406030204" pitchFamily="18" charset="0"/>
                          </a:rPr>
                        </m:ctrlPr>
                      </m:dPr>
                      <m:e>
                        <m:r>
                          <a:rPr lang="en-US" sz="4800" i="1" dirty="0">
                            <a:latin typeface="Cambria Math" panose="02040503050406030204" pitchFamily="18" charset="0"/>
                          </a:rPr>
                          <m:t>5</m:t>
                        </m:r>
                        <m:r>
                          <a:rPr lang="en-US" sz="4800" i="1" dirty="0">
                            <a:solidFill>
                              <a:srgbClr val="FFC000"/>
                            </a:solidFill>
                            <a:latin typeface="Cambria Math" panose="02040503050406030204" pitchFamily="18" charset="0"/>
                          </a:rPr>
                          <m:t>𝜆</m:t>
                        </m:r>
                      </m:e>
                    </m:d>
                    <m:r>
                      <a:rPr lang="en-US" sz="4800" i="1" dirty="0">
                        <a:latin typeface="Cambria Math" panose="02040503050406030204" pitchFamily="18" charset="0"/>
                      </a:rPr>
                      <m:t>5</m:t>
                    </m:r>
                  </m:oMath>
                </a14:m>
                <a:r>
                  <a:rPr lang="en-US" sz="4800" i="1" dirty="0">
                    <a:solidFill>
                      <a:srgbClr val="0070C0"/>
                    </a:solidFill>
                    <a:latin typeface="Cambria Math" panose="02040503050406030204" pitchFamily="18" charset="0"/>
                  </a:rPr>
                  <a:t> </a:t>
                </a:r>
              </a:p>
            </p:txBody>
          </p:sp>
        </mc:Choice>
        <mc:Fallback xmlns="">
          <p:sp>
            <p:nvSpPr>
              <p:cNvPr id="18" name="TextBox 17">
                <a:extLst>
                  <a:ext uri="{FF2B5EF4-FFF2-40B4-BE49-F238E27FC236}">
                    <a16:creationId xmlns:a16="http://schemas.microsoft.com/office/drawing/2014/main" id="{5FCF8A6F-407C-4450-8E26-4F590E1160BC}"/>
                  </a:ext>
                </a:extLst>
              </p:cNvPr>
              <p:cNvSpPr txBox="1">
                <a:spLocks noRot="1" noChangeAspect="1" noMove="1" noResize="1" noEditPoints="1" noAdjustHandles="1" noChangeArrowheads="1" noChangeShapeType="1" noTextEdit="1"/>
              </p:cNvSpPr>
              <p:nvPr/>
            </p:nvSpPr>
            <p:spPr>
              <a:xfrm>
                <a:off x="844196" y="5197597"/>
                <a:ext cx="10541558" cy="1569660"/>
              </a:xfrm>
              <a:prstGeom prst="rect">
                <a:avLst/>
              </a:prstGeom>
              <a:blipFill>
                <a:blip r:embed="rId9"/>
                <a:stretch>
                  <a:fillRect/>
                </a:stretch>
              </a:blipFill>
            </p:spPr>
            <p:txBody>
              <a:bodyPr/>
              <a:lstStyle/>
              <a:p>
                <a:r>
                  <a:rPr lang="en-CA">
                    <a:noFill/>
                  </a:rPr>
                  <a:t> </a:t>
                </a:r>
              </a:p>
            </p:txBody>
          </p:sp>
        </mc:Fallback>
      </mc:AlternateContent>
      <mc:AlternateContent xmlns:mc="http://schemas.openxmlformats.org/markup-compatibility/2006" xmlns:p14="http://schemas.microsoft.com/office/powerpoint/2010/main" xmlns:iact="http://schemas.microsoft.com/office/powerpoint/2014/inkAction">
        <mc:Choice Requires="p14 iact">
          <p:contentPart p14:bwMode="auto" r:id="rId10">
            <p14:nvContentPartPr>
              <p14:cNvPr id="3" name="Ink 2">
                <a:extLst>
                  <a:ext uri="{FF2B5EF4-FFF2-40B4-BE49-F238E27FC236}">
                    <a16:creationId xmlns:a16="http://schemas.microsoft.com/office/drawing/2014/main" id="{2A35AD30-7F63-4FF4-98CB-F39169ACFFDA}"/>
                  </a:ext>
                </a:extLst>
              </p14:cNvPr>
              <p14:cNvContentPartPr/>
              <p14:nvPr>
                <p:extLst>
                  <p:ext uri="{42D2F446-02D8-4167-A562-619A0277C38B}">
                    <p15:isNarration xmlns:p15="http://schemas.microsoft.com/office/powerpoint/2012/main" val="1"/>
                  </p:ext>
                </p:extLst>
              </p14:nvPr>
            </p14:nvContentPartPr>
            <p14:xfrm>
              <a:off x="108720" y="1380600"/>
              <a:ext cx="11559240" cy="4712400"/>
            </p14:xfrm>
          </p:contentPart>
        </mc:Choice>
        <mc:Fallback xmlns="">
          <p:pic>
            <p:nvPicPr>
              <p:cNvPr id="3" name="Ink 2">
                <a:extLst>
                  <a:ext uri="{FF2B5EF4-FFF2-40B4-BE49-F238E27FC236}">
                    <a16:creationId xmlns:a16="http://schemas.microsoft.com/office/drawing/2014/main" id="{2A35AD30-7F63-4FF4-98CB-F39169ACFFDA}"/>
                  </a:ext>
                </a:extLst>
              </p:cNvPr>
              <p:cNvPicPr>
                <a:picLocks noGrp="1" noRot="1" noChangeAspect="1" noMove="1" noResize="1" noEditPoints="1" noAdjustHandles="1" noChangeArrowheads="1" noChangeShapeType="1"/>
              </p:cNvPicPr>
              <p:nvPr/>
            </p:nvPicPr>
            <p:blipFill>
              <a:blip r:embed="rId11"/>
              <a:stretch>
                <a:fillRect/>
              </a:stretch>
            </p:blipFill>
            <p:spPr>
              <a:xfrm>
                <a:off x="99360" y="1371240"/>
                <a:ext cx="11577960" cy="4731120"/>
              </a:xfrm>
              <a:prstGeom prst="rect">
                <a:avLst/>
              </a:prstGeom>
            </p:spPr>
          </p:pic>
        </mc:Fallback>
      </mc:AlternateContent>
    </p:spTree>
    <p:custDataLst>
      <p:tags r:id="rId1"/>
    </p:custDataLst>
    <p:extLst>
      <p:ext uri="{BB962C8B-B14F-4D97-AF65-F5344CB8AC3E}">
        <p14:creationId xmlns:p14="http://schemas.microsoft.com/office/powerpoint/2010/main" val="3608681686"/>
      </p:ext>
    </p:extLst>
  </p:cSld>
  <p:clrMapOvr>
    <a:masterClrMapping/>
  </p:clrMapOvr>
  <mc:AlternateContent xmlns:mc="http://schemas.openxmlformats.org/markup-compatibility/2006" xmlns:p14="http://schemas.microsoft.com/office/powerpoint/2010/main">
    <mc:Choice Requires="p14">
      <p:transition spd="med" p14:dur="700" advTm="54458">
        <p:fade/>
      </p:transition>
    </mc:Choice>
    <mc:Fallback xmlns="">
      <p:transition spd="med" advTm="5445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cmd type="call" cmd="playFrom(0.0)">
                                      <p:cBhvr>
                                        <p:cTn id="7" dur="1" fill="hold"/>
                                        <p:tgtEl>
                                          <p:spTgt spid="3"/>
                                        </p:tgtEl>
                                      </p:cBhvr>
                                    </p:cmd>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8">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8"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9313B0AA-033C-4782-BCBF-C669C4A0BEA7}"/>
              </a:ext>
            </a:extLst>
          </p:cNvPr>
          <p:cNvGrpSpPr/>
          <p:nvPr/>
        </p:nvGrpSpPr>
        <p:grpSpPr>
          <a:xfrm>
            <a:off x="999673" y="0"/>
            <a:ext cx="11192327" cy="3067050"/>
            <a:chOff x="999673" y="0"/>
            <a:chExt cx="11192327" cy="3067050"/>
          </a:xfrm>
        </p:grpSpPr>
        <p:sp>
          <p:nvSpPr>
            <p:cNvPr id="9" name="TextBox 8">
              <a:extLst>
                <a:ext uri="{FF2B5EF4-FFF2-40B4-BE49-F238E27FC236}">
                  <a16:creationId xmlns:a16="http://schemas.microsoft.com/office/drawing/2014/main" id="{63E01072-C827-4A7B-9696-045059D1154C}"/>
                </a:ext>
              </a:extLst>
            </p:cNvPr>
            <p:cNvSpPr txBox="1"/>
            <p:nvPr/>
          </p:nvSpPr>
          <p:spPr>
            <a:xfrm>
              <a:off x="5086350" y="0"/>
              <a:ext cx="7105650" cy="830997"/>
            </a:xfrm>
            <a:prstGeom prst="rect">
              <a:avLst/>
            </a:prstGeom>
            <a:noFill/>
          </p:spPr>
          <p:txBody>
            <a:bodyPr wrap="square" rtlCol="0">
              <a:spAutoFit/>
            </a:bodyPr>
            <a:lstStyle/>
            <a:p>
              <a:r>
                <a:rPr lang="en-US" sz="4800" dirty="0">
                  <a:solidFill>
                    <a:srgbClr val="C00000"/>
                  </a:solidFill>
                </a:rPr>
                <a:t>Chain Rule (single-variable)</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78C62A29-8378-4D89-BB78-301703442BC0}"/>
                    </a:ext>
                  </a:extLst>
                </p:cNvPr>
                <p:cNvSpPr txBox="1"/>
                <p:nvPr/>
              </p:nvSpPr>
              <p:spPr>
                <a:xfrm>
                  <a:off x="999673" y="318411"/>
                  <a:ext cx="2795759" cy="1262525"/>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ar-AE" sz="4000" b="0" i="1" dirty="0" smtClean="0">
                            <a:solidFill>
                              <a:schemeClr val="tx1"/>
                            </a:solidFill>
                            <a:latin typeface="Cambria Math" panose="02040503050406030204" pitchFamily="18" charset="0"/>
                          </a:rPr>
                          <m:t>𝑑</m:t>
                        </m:r>
                        <m:r>
                          <a:rPr lang="en-US" sz="4000" b="0" i="1" dirty="0" smtClean="0">
                            <a:solidFill>
                              <a:srgbClr val="FF0000"/>
                            </a:solidFill>
                            <a:latin typeface="Cambria Math" panose="02040503050406030204" pitchFamily="18" charset="0"/>
                          </a:rPr>
                          <m:t>𝑓</m:t>
                        </m:r>
                        <m:r>
                          <a:rPr lang="en-US" sz="4000" i="1" dirty="0">
                            <a:latin typeface="Cambria Math" panose="02040503050406030204" pitchFamily="18" charset="0"/>
                          </a:rPr>
                          <m:t>=</m:t>
                        </m:r>
                        <m:func>
                          <m:funcPr>
                            <m:ctrlPr>
                              <a:rPr lang="en-US" sz="4000" i="1" dirty="0">
                                <a:latin typeface="Cambria Math" panose="02040503050406030204" pitchFamily="18" charset="0"/>
                              </a:rPr>
                            </m:ctrlPr>
                          </m:funcPr>
                          <m:fName>
                            <m:f>
                              <m:fPr>
                                <m:ctrlPr>
                                  <a:rPr lang="en-US" sz="4000" i="1" dirty="0">
                                    <a:latin typeface="Cambria Math" panose="02040503050406030204" pitchFamily="18" charset="0"/>
                                  </a:rPr>
                                </m:ctrlPr>
                              </m:fPr>
                              <m:num>
                                <m:r>
                                  <a:rPr lang="en-US" sz="4000" i="1" dirty="0">
                                    <a:latin typeface="Cambria Math" panose="02040503050406030204" pitchFamily="18" charset="0"/>
                                  </a:rPr>
                                  <m:t>𝑑</m:t>
                                </m:r>
                                <m:r>
                                  <a:rPr lang="en-US" sz="4000" b="0" i="1" dirty="0" smtClean="0">
                                    <a:solidFill>
                                      <a:srgbClr val="FF0000"/>
                                    </a:solidFill>
                                    <a:latin typeface="Cambria Math" panose="02040503050406030204" pitchFamily="18" charset="0"/>
                                  </a:rPr>
                                  <m:t>𝑓</m:t>
                                </m:r>
                              </m:num>
                              <m:den>
                                <m:r>
                                  <a:rPr lang="en-US" sz="4000" i="1" dirty="0">
                                    <a:latin typeface="Cambria Math" panose="02040503050406030204" pitchFamily="18" charset="0"/>
                                  </a:rPr>
                                  <m:t>𝑑</m:t>
                                </m:r>
                                <m:r>
                                  <a:rPr lang="en-US" sz="4000" i="1" dirty="0">
                                    <a:solidFill>
                                      <a:srgbClr val="0070C0"/>
                                    </a:solidFill>
                                    <a:latin typeface="Cambria Math" panose="02040503050406030204" pitchFamily="18" charset="0"/>
                                  </a:rPr>
                                  <m:t>𝑥</m:t>
                                </m:r>
                              </m:den>
                            </m:f>
                          </m:fName>
                          <m:e>
                            <m:r>
                              <a:rPr lang="en-US" sz="4000" i="1" dirty="0">
                                <a:latin typeface="Cambria Math" panose="02040503050406030204" pitchFamily="18" charset="0"/>
                              </a:rPr>
                              <m:t>𝑑</m:t>
                            </m:r>
                            <m:r>
                              <a:rPr lang="en-US" sz="4000" i="1" dirty="0">
                                <a:solidFill>
                                  <a:srgbClr val="0070C0"/>
                                </a:solidFill>
                                <a:latin typeface="Cambria Math" panose="02040503050406030204" pitchFamily="18" charset="0"/>
                              </a:rPr>
                              <m:t>𝑥</m:t>
                            </m:r>
                          </m:e>
                        </m:func>
                      </m:oMath>
                    </m:oMathPara>
                  </a14:m>
                  <a:endParaRPr lang="en-US" sz="4000" i="1" dirty="0">
                    <a:solidFill>
                      <a:srgbClr val="0070C0"/>
                    </a:solidFill>
                    <a:latin typeface="Cambria Math" panose="02040503050406030204" pitchFamily="18" charset="0"/>
                  </a:endParaRPr>
                </a:p>
              </p:txBody>
            </p:sp>
          </mc:Choice>
          <mc:Fallback xmlns="">
            <p:sp>
              <p:nvSpPr>
                <p:cNvPr id="10" name="TextBox 9">
                  <a:extLst>
                    <a:ext uri="{FF2B5EF4-FFF2-40B4-BE49-F238E27FC236}">
                      <a16:creationId xmlns:a16="http://schemas.microsoft.com/office/drawing/2014/main" id="{78C62A29-8378-4D89-BB78-301703442BC0}"/>
                    </a:ext>
                  </a:extLst>
                </p:cNvPr>
                <p:cNvSpPr txBox="1">
                  <a:spLocks noRot="1" noChangeAspect="1" noMove="1" noResize="1" noEditPoints="1" noAdjustHandles="1" noChangeArrowheads="1" noChangeShapeType="1" noTextEdit="1"/>
                </p:cNvSpPr>
                <p:nvPr/>
              </p:nvSpPr>
              <p:spPr>
                <a:xfrm>
                  <a:off x="999673" y="318411"/>
                  <a:ext cx="2795759" cy="1262525"/>
                </a:xfrm>
                <a:prstGeom prst="rect">
                  <a:avLst/>
                </a:prstGeom>
                <a:blipFill>
                  <a:blip r:embed="rId2"/>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CC91A9D-52E9-4BB5-89B8-E1A29B35B149}"/>
                    </a:ext>
                  </a:extLst>
                </p:cNvPr>
                <p:cNvSpPr txBox="1"/>
                <p:nvPr/>
              </p:nvSpPr>
              <p:spPr>
                <a:xfrm>
                  <a:off x="1010880" y="1755006"/>
                  <a:ext cx="2795759" cy="1261051"/>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ar-AE" sz="4000" b="0" i="1" dirty="0" smtClean="0">
                            <a:solidFill>
                              <a:schemeClr val="tx1"/>
                            </a:solidFill>
                            <a:latin typeface="Cambria Math" panose="02040503050406030204" pitchFamily="18" charset="0"/>
                          </a:rPr>
                          <m:t>𝑑</m:t>
                        </m:r>
                        <m:r>
                          <a:rPr lang="en-US" sz="4000" i="1" dirty="0">
                            <a:solidFill>
                              <a:srgbClr val="0070C0"/>
                            </a:solidFill>
                            <a:latin typeface="Cambria Math" panose="02040503050406030204" pitchFamily="18" charset="0"/>
                          </a:rPr>
                          <m:t>𝑥</m:t>
                        </m:r>
                        <m:r>
                          <a:rPr lang="en-US" sz="4000" i="1" dirty="0">
                            <a:latin typeface="Cambria Math" panose="02040503050406030204" pitchFamily="18" charset="0"/>
                          </a:rPr>
                          <m:t>=</m:t>
                        </m:r>
                        <m:func>
                          <m:funcPr>
                            <m:ctrlPr>
                              <a:rPr lang="en-US" sz="4000" i="1" dirty="0">
                                <a:latin typeface="Cambria Math" panose="02040503050406030204" pitchFamily="18" charset="0"/>
                              </a:rPr>
                            </m:ctrlPr>
                          </m:funcPr>
                          <m:fName>
                            <m:f>
                              <m:fPr>
                                <m:ctrlPr>
                                  <a:rPr lang="en-US" sz="4000" i="1" dirty="0">
                                    <a:latin typeface="Cambria Math" panose="02040503050406030204" pitchFamily="18" charset="0"/>
                                  </a:rPr>
                                </m:ctrlPr>
                              </m:fPr>
                              <m:num>
                                <m:r>
                                  <a:rPr lang="en-US" sz="4000" i="1" dirty="0">
                                    <a:latin typeface="Cambria Math" panose="02040503050406030204" pitchFamily="18" charset="0"/>
                                  </a:rPr>
                                  <m:t>𝑑</m:t>
                                </m:r>
                                <m:r>
                                  <a:rPr lang="en-US" sz="4000" i="1" dirty="0">
                                    <a:solidFill>
                                      <a:srgbClr val="0070C0"/>
                                    </a:solidFill>
                                    <a:latin typeface="Cambria Math" panose="02040503050406030204" pitchFamily="18" charset="0"/>
                                  </a:rPr>
                                  <m:t>𝑥</m:t>
                                </m:r>
                              </m:num>
                              <m:den>
                                <m:r>
                                  <a:rPr lang="en-US" sz="4000" i="1" dirty="0">
                                    <a:latin typeface="Cambria Math" panose="02040503050406030204" pitchFamily="18" charset="0"/>
                                  </a:rPr>
                                  <m:t>𝑑</m:t>
                                </m:r>
                                <m:r>
                                  <a:rPr lang="en-US" sz="4000" i="1" dirty="0">
                                    <a:solidFill>
                                      <a:srgbClr val="FFC000"/>
                                    </a:solidFill>
                                    <a:latin typeface="Cambria Math" panose="02040503050406030204" pitchFamily="18" charset="0"/>
                                  </a:rPr>
                                  <m:t>𝜆</m:t>
                                </m:r>
                              </m:den>
                            </m:f>
                          </m:fName>
                          <m:e>
                            <m:r>
                              <a:rPr lang="en-US" sz="4000" i="1" dirty="0">
                                <a:latin typeface="Cambria Math" panose="02040503050406030204" pitchFamily="18" charset="0"/>
                              </a:rPr>
                              <m:t>𝑑</m:t>
                            </m:r>
                            <m:r>
                              <a:rPr lang="en-US" sz="4000" i="1" dirty="0">
                                <a:solidFill>
                                  <a:srgbClr val="FFC000"/>
                                </a:solidFill>
                                <a:latin typeface="Cambria Math" panose="02040503050406030204" pitchFamily="18" charset="0"/>
                              </a:rPr>
                              <m:t>𝜆</m:t>
                            </m:r>
                          </m:e>
                        </m:func>
                      </m:oMath>
                    </m:oMathPara>
                  </a14:m>
                  <a:endParaRPr lang="en-US" sz="4000" i="1" dirty="0">
                    <a:solidFill>
                      <a:srgbClr val="0070C0"/>
                    </a:solidFill>
                    <a:latin typeface="Cambria Math" panose="02040503050406030204" pitchFamily="18" charset="0"/>
                  </a:endParaRPr>
                </a:p>
              </p:txBody>
            </p:sp>
          </mc:Choice>
          <mc:Fallback xmlns="">
            <p:sp>
              <p:nvSpPr>
                <p:cNvPr id="11" name="TextBox 10">
                  <a:extLst>
                    <a:ext uri="{FF2B5EF4-FFF2-40B4-BE49-F238E27FC236}">
                      <a16:creationId xmlns:a16="http://schemas.microsoft.com/office/drawing/2014/main" id="{6CC91A9D-52E9-4BB5-89B8-E1A29B35B149}"/>
                    </a:ext>
                  </a:extLst>
                </p:cNvPr>
                <p:cNvSpPr txBox="1">
                  <a:spLocks noRot="1" noChangeAspect="1" noMove="1" noResize="1" noEditPoints="1" noAdjustHandles="1" noChangeArrowheads="1" noChangeShapeType="1" noTextEdit="1"/>
                </p:cNvSpPr>
                <p:nvPr/>
              </p:nvSpPr>
              <p:spPr>
                <a:xfrm>
                  <a:off x="1010880" y="1755006"/>
                  <a:ext cx="2795759" cy="1261051"/>
                </a:xfrm>
                <a:prstGeom prst="rect">
                  <a:avLst/>
                </a:prstGeom>
                <a:blipFill>
                  <a:blip r:embed="rId3"/>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CEC497BD-D9A7-45DB-9DA3-D46D0B2BFB91}"/>
                    </a:ext>
                  </a:extLst>
                </p:cNvPr>
                <p:cNvSpPr txBox="1"/>
                <p:nvPr/>
              </p:nvSpPr>
              <p:spPr>
                <a:xfrm>
                  <a:off x="5327420" y="1228164"/>
                  <a:ext cx="3898383" cy="1431226"/>
                </a:xfrm>
                <a:prstGeom prst="rect">
                  <a:avLst/>
                </a:prstGeom>
                <a:solidFill>
                  <a:schemeClr val="bg1"/>
                </a:solidFill>
                <a:ln w="57150">
                  <a:solidFill>
                    <a:schemeClr val="tx1"/>
                  </a:solidFill>
                </a:ln>
              </p:spPr>
              <p:txBody>
                <a:bodyPr wrap="square" rtlCol="0">
                  <a:spAutoFit/>
                </a:bodyPr>
                <a:lstStyle/>
                <a:p>
                  <a14:m>
                    <m:oMath xmlns:m="http://schemas.openxmlformats.org/officeDocument/2006/math">
                      <m:f>
                        <m:fPr>
                          <m:ctrlPr>
                            <a:rPr lang="en-US" sz="6000" b="0" i="1" dirty="0" smtClean="0">
                              <a:solidFill>
                                <a:schemeClr val="tx1"/>
                              </a:solidFill>
                              <a:latin typeface="Cambria Math" panose="02040503050406030204" pitchFamily="18" charset="0"/>
                            </a:rPr>
                          </m:ctrlPr>
                        </m:fPr>
                        <m:num>
                          <m:r>
                            <a:rPr lang="ar-AE" sz="6000" b="0" i="1" dirty="0" smtClean="0">
                              <a:solidFill>
                                <a:schemeClr val="tx1"/>
                              </a:solidFill>
                              <a:latin typeface="Cambria Math" panose="02040503050406030204" pitchFamily="18" charset="0"/>
                            </a:rPr>
                            <m:t>𝑑</m:t>
                          </m:r>
                          <m:r>
                            <a:rPr lang="en-US" sz="6000" b="0" i="1" dirty="0" smtClean="0">
                              <a:solidFill>
                                <a:srgbClr val="FF0000"/>
                              </a:solidFill>
                              <a:latin typeface="Cambria Math" panose="02040503050406030204" pitchFamily="18" charset="0"/>
                            </a:rPr>
                            <m:t>𝑓</m:t>
                          </m:r>
                        </m:num>
                        <m:den>
                          <m:r>
                            <a:rPr lang="en-US" sz="6000" b="0" i="1" dirty="0" smtClean="0">
                              <a:solidFill>
                                <a:schemeClr val="tx1"/>
                              </a:solidFill>
                              <a:latin typeface="Cambria Math" panose="02040503050406030204" pitchFamily="18" charset="0"/>
                            </a:rPr>
                            <m:t>𝑑</m:t>
                          </m:r>
                          <m:r>
                            <a:rPr lang="en-US" sz="6000" i="1" dirty="0" smtClean="0">
                              <a:solidFill>
                                <a:srgbClr val="FFC000"/>
                              </a:solidFill>
                              <a:latin typeface="Cambria Math" panose="02040503050406030204" pitchFamily="18" charset="0"/>
                            </a:rPr>
                            <m:t>𝜆</m:t>
                          </m:r>
                        </m:den>
                      </m:f>
                      <m:r>
                        <a:rPr lang="en-US" sz="6000" i="1" dirty="0">
                          <a:latin typeface="Cambria Math" panose="02040503050406030204" pitchFamily="18" charset="0"/>
                        </a:rPr>
                        <m:t>=</m:t>
                      </m:r>
                      <m:func>
                        <m:funcPr>
                          <m:ctrlPr>
                            <a:rPr lang="en-US" sz="6000" i="1" dirty="0">
                              <a:latin typeface="Cambria Math" panose="02040503050406030204" pitchFamily="18" charset="0"/>
                            </a:rPr>
                          </m:ctrlPr>
                        </m:funcPr>
                        <m:fName>
                          <m:f>
                            <m:fPr>
                              <m:ctrlPr>
                                <a:rPr lang="en-US" sz="6000" i="1" dirty="0">
                                  <a:latin typeface="Cambria Math" panose="02040503050406030204" pitchFamily="18" charset="0"/>
                                </a:rPr>
                              </m:ctrlPr>
                            </m:fPr>
                            <m:num>
                              <m:r>
                                <a:rPr lang="en-US" sz="6000" i="1" dirty="0">
                                  <a:latin typeface="Cambria Math" panose="02040503050406030204" pitchFamily="18" charset="0"/>
                                </a:rPr>
                                <m:t>𝑑</m:t>
                              </m:r>
                              <m:r>
                                <a:rPr lang="en-US" sz="6000" b="0" i="1" dirty="0" smtClean="0">
                                  <a:solidFill>
                                    <a:srgbClr val="FF0000"/>
                                  </a:solidFill>
                                  <a:latin typeface="Cambria Math" panose="02040503050406030204" pitchFamily="18" charset="0"/>
                                </a:rPr>
                                <m:t>𝑓</m:t>
                              </m:r>
                            </m:num>
                            <m:den>
                              <m:r>
                                <a:rPr lang="en-US" sz="6000" i="1" dirty="0">
                                  <a:latin typeface="Cambria Math" panose="02040503050406030204" pitchFamily="18" charset="0"/>
                                </a:rPr>
                                <m:t>𝑑</m:t>
                              </m:r>
                              <m:r>
                                <a:rPr lang="en-US" sz="6000" i="1" dirty="0">
                                  <a:solidFill>
                                    <a:srgbClr val="0070C0"/>
                                  </a:solidFill>
                                  <a:latin typeface="Cambria Math" panose="02040503050406030204" pitchFamily="18" charset="0"/>
                                </a:rPr>
                                <m:t>𝑥</m:t>
                              </m:r>
                            </m:den>
                          </m:f>
                          <m:r>
                            <a:rPr lang="en-US" sz="6000" b="0" i="1" dirty="0" smtClean="0">
                              <a:solidFill>
                                <a:srgbClr val="0070C0"/>
                              </a:solidFill>
                              <a:latin typeface="Cambria Math" panose="02040503050406030204" pitchFamily="18" charset="0"/>
                            </a:rPr>
                            <m:t> </m:t>
                          </m:r>
                        </m:fName>
                        <m:e>
                          <m:r>
                            <a:rPr lang="en-US" sz="6000" b="0" i="1" dirty="0" smtClean="0">
                              <a:solidFill>
                                <a:srgbClr val="0070C0"/>
                              </a:solidFill>
                              <a:latin typeface="Cambria Math" panose="02040503050406030204" pitchFamily="18" charset="0"/>
                            </a:rPr>
                            <m:t> </m:t>
                          </m:r>
                          <m:f>
                            <m:fPr>
                              <m:ctrlPr>
                                <a:rPr lang="en-US" sz="6000" b="0" i="1" dirty="0" smtClean="0">
                                  <a:solidFill>
                                    <a:schemeClr val="tx1"/>
                                  </a:solidFill>
                                  <a:latin typeface="Cambria Math" panose="02040503050406030204" pitchFamily="18" charset="0"/>
                                </a:rPr>
                              </m:ctrlPr>
                            </m:fPr>
                            <m:num>
                              <m:r>
                                <a:rPr lang="en-US" sz="6000" i="1" dirty="0">
                                  <a:latin typeface="Cambria Math" panose="02040503050406030204" pitchFamily="18" charset="0"/>
                                </a:rPr>
                                <m:t>𝑑</m:t>
                              </m:r>
                              <m:r>
                                <a:rPr lang="en-US" sz="6000" i="1" dirty="0">
                                  <a:solidFill>
                                    <a:srgbClr val="0070C0"/>
                                  </a:solidFill>
                                  <a:latin typeface="Cambria Math" panose="02040503050406030204" pitchFamily="18" charset="0"/>
                                </a:rPr>
                                <m:t>𝑥</m:t>
                              </m:r>
                            </m:num>
                            <m:den>
                              <m:r>
                                <a:rPr lang="en-US" sz="6000" b="0" i="1" dirty="0" smtClean="0">
                                  <a:solidFill>
                                    <a:schemeClr val="tx1"/>
                                  </a:solidFill>
                                  <a:latin typeface="Cambria Math" panose="02040503050406030204" pitchFamily="18" charset="0"/>
                                </a:rPr>
                                <m:t>𝑑</m:t>
                              </m:r>
                              <m:r>
                                <a:rPr lang="en-US" sz="6000" b="0" i="1" dirty="0" smtClean="0">
                                  <a:solidFill>
                                    <a:srgbClr val="FFC000"/>
                                  </a:solidFill>
                                  <a:latin typeface="Cambria Math" panose="02040503050406030204" pitchFamily="18" charset="0"/>
                                </a:rPr>
                                <m:t>𝜆</m:t>
                              </m:r>
                            </m:den>
                          </m:f>
                        </m:e>
                      </m:func>
                    </m:oMath>
                  </a14:m>
                  <a:r>
                    <a:rPr lang="en-US" sz="6000" i="1" dirty="0">
                      <a:solidFill>
                        <a:srgbClr val="0070C0"/>
                      </a:solidFill>
                      <a:latin typeface="Cambria Math" panose="02040503050406030204" pitchFamily="18" charset="0"/>
                    </a:rPr>
                    <a:t> </a:t>
                  </a:r>
                </a:p>
              </p:txBody>
            </p:sp>
          </mc:Choice>
          <mc:Fallback xmlns="">
            <p:sp>
              <p:nvSpPr>
                <p:cNvPr id="12" name="TextBox 11">
                  <a:extLst>
                    <a:ext uri="{FF2B5EF4-FFF2-40B4-BE49-F238E27FC236}">
                      <a16:creationId xmlns:a16="http://schemas.microsoft.com/office/drawing/2014/main" id="{CEC497BD-D9A7-45DB-9DA3-D46D0B2BFB91}"/>
                    </a:ext>
                  </a:extLst>
                </p:cNvPr>
                <p:cNvSpPr txBox="1">
                  <a:spLocks noRot="1" noChangeAspect="1" noMove="1" noResize="1" noEditPoints="1" noAdjustHandles="1" noChangeArrowheads="1" noChangeShapeType="1" noTextEdit="1"/>
                </p:cNvSpPr>
                <p:nvPr/>
              </p:nvSpPr>
              <p:spPr>
                <a:xfrm>
                  <a:off x="5327420" y="1228164"/>
                  <a:ext cx="3898383" cy="1431226"/>
                </a:xfrm>
                <a:prstGeom prst="rect">
                  <a:avLst/>
                </a:prstGeom>
                <a:blipFill>
                  <a:blip r:embed="rId4"/>
                  <a:stretch>
                    <a:fillRect/>
                  </a:stretch>
                </a:blipFill>
                <a:ln w="57150">
                  <a:solidFill>
                    <a:schemeClr val="tx1"/>
                  </a:solidFill>
                </a:ln>
              </p:spPr>
              <p:txBody>
                <a:bodyPr/>
                <a:lstStyle/>
                <a:p>
                  <a:r>
                    <a:rPr lang="en-CA">
                      <a:noFill/>
                    </a:rPr>
                    <a:t> </a:t>
                  </a:r>
                </a:p>
              </p:txBody>
            </p:sp>
          </mc:Fallback>
        </mc:AlternateContent>
        <p:sp>
          <p:nvSpPr>
            <p:cNvPr id="13" name="Right Brace 12">
              <a:extLst>
                <a:ext uri="{FF2B5EF4-FFF2-40B4-BE49-F238E27FC236}">
                  <a16:creationId xmlns:a16="http://schemas.microsoft.com/office/drawing/2014/main" id="{690435D4-13E5-47D7-B211-276E46166DE4}"/>
                </a:ext>
              </a:extLst>
            </p:cNvPr>
            <p:cNvSpPr/>
            <p:nvPr/>
          </p:nvSpPr>
          <p:spPr>
            <a:xfrm>
              <a:off x="3981450" y="209550"/>
              <a:ext cx="609600" cy="2857500"/>
            </a:xfrm>
            <a:prstGeom prst="rightBrace">
              <a:avLst>
                <a:gd name="adj1" fmla="val 8333"/>
                <a:gd name="adj2" fmla="val 60667"/>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grpSp>
      <p:grpSp>
        <p:nvGrpSpPr>
          <p:cNvPr id="19" name="Group 18">
            <a:extLst>
              <a:ext uri="{FF2B5EF4-FFF2-40B4-BE49-F238E27FC236}">
                <a16:creationId xmlns:a16="http://schemas.microsoft.com/office/drawing/2014/main" id="{6EF93D11-728D-4D1F-B0BC-CA76044AE073}"/>
              </a:ext>
            </a:extLst>
          </p:cNvPr>
          <p:cNvGrpSpPr/>
          <p:nvPr/>
        </p:nvGrpSpPr>
        <p:grpSpPr>
          <a:xfrm>
            <a:off x="0" y="3390900"/>
            <a:ext cx="12192000" cy="3257550"/>
            <a:chOff x="0" y="3390900"/>
            <a:chExt cx="12192000" cy="325755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4CE8F0EE-B931-4292-B388-ACE4359ED7F0}"/>
                    </a:ext>
                  </a:extLst>
                </p:cNvPr>
                <p:cNvSpPr txBox="1"/>
                <p:nvPr/>
              </p:nvSpPr>
              <p:spPr>
                <a:xfrm>
                  <a:off x="406774" y="4205714"/>
                  <a:ext cx="4870076" cy="1163395"/>
                </a:xfrm>
                <a:prstGeom prst="rect">
                  <a:avLst/>
                </a:prstGeom>
                <a:noFill/>
              </p:spPr>
              <p:txBody>
                <a:bodyPr wrap="square" rtlCol="0">
                  <a:spAutoFit/>
                </a:bodyPr>
                <a:lstStyle/>
                <a:p>
                  <a14:m>
                    <m:oMath xmlns:m="http://schemas.openxmlformats.org/officeDocument/2006/math">
                      <m:r>
                        <a:rPr lang="ar-AE" sz="4400" i="1" dirty="0" smtClean="0">
                          <a:latin typeface="Cambria Math" panose="02040503050406030204" pitchFamily="18" charset="0"/>
                        </a:rPr>
                        <m:t>𝑑</m:t>
                      </m:r>
                      <m:r>
                        <a:rPr lang="en-US" sz="4400" i="1" dirty="0">
                          <a:solidFill>
                            <a:srgbClr val="FF0000"/>
                          </a:solidFill>
                          <a:latin typeface="Cambria Math" panose="02040503050406030204" pitchFamily="18" charset="0"/>
                        </a:rPr>
                        <m:t>𝑓</m:t>
                      </m:r>
                      <m:r>
                        <a:rPr lang="en-US" sz="4400" i="1" dirty="0">
                          <a:latin typeface="Cambria Math" panose="02040503050406030204" pitchFamily="18" charset="0"/>
                        </a:rPr>
                        <m:t>=</m:t>
                      </m:r>
                      <m:func>
                        <m:funcPr>
                          <m:ctrlPr>
                            <a:rPr lang="en-US" sz="4400" i="1" dirty="0">
                              <a:latin typeface="Cambria Math" panose="02040503050406030204" pitchFamily="18" charset="0"/>
                            </a:rPr>
                          </m:ctrlPr>
                        </m:funcPr>
                        <m:fName>
                          <m:f>
                            <m:fPr>
                              <m:ctrlPr>
                                <a:rPr lang="en-US" sz="4400" i="1" dirty="0">
                                  <a:latin typeface="Cambria Math" panose="02040503050406030204" pitchFamily="18" charset="0"/>
                                </a:rPr>
                              </m:ctrlPr>
                            </m:fPr>
                            <m:num>
                              <m:r>
                                <a:rPr lang="en-US" sz="4400" b="0" i="1" dirty="0" smtClean="0">
                                  <a:latin typeface="Cambria Math" panose="02040503050406030204" pitchFamily="18" charset="0"/>
                                </a:rPr>
                                <m:t>𝜕</m:t>
                              </m:r>
                              <m:r>
                                <a:rPr lang="en-US" sz="4400" b="0" i="1" dirty="0" smtClean="0">
                                  <a:solidFill>
                                    <a:srgbClr val="FF0000"/>
                                  </a:solidFill>
                                  <a:latin typeface="Cambria Math" panose="02040503050406030204" pitchFamily="18" charset="0"/>
                                </a:rPr>
                                <m:t>𝑓</m:t>
                              </m:r>
                            </m:num>
                            <m:den>
                              <m:r>
                                <a:rPr lang="en-US" sz="4400" i="1" dirty="0">
                                  <a:latin typeface="Cambria Math" panose="02040503050406030204" pitchFamily="18" charset="0"/>
                                </a:rPr>
                                <m:t>𝜕</m:t>
                              </m:r>
                              <m:r>
                                <a:rPr lang="en-US" sz="4400" i="1" dirty="0">
                                  <a:solidFill>
                                    <a:srgbClr val="0070C0"/>
                                  </a:solidFill>
                                  <a:latin typeface="Cambria Math" panose="02040503050406030204" pitchFamily="18" charset="0"/>
                                </a:rPr>
                                <m:t>𝑥</m:t>
                              </m:r>
                            </m:den>
                          </m:f>
                        </m:fName>
                        <m:e>
                          <m:r>
                            <a:rPr lang="en-US" sz="4400" i="1" dirty="0">
                              <a:latin typeface="Cambria Math" panose="02040503050406030204" pitchFamily="18" charset="0"/>
                            </a:rPr>
                            <m:t>𝑑</m:t>
                          </m:r>
                          <m:r>
                            <a:rPr lang="en-US" sz="4400" i="1" dirty="0">
                              <a:solidFill>
                                <a:srgbClr val="0070C0"/>
                              </a:solidFill>
                              <a:latin typeface="Cambria Math" panose="02040503050406030204" pitchFamily="18" charset="0"/>
                            </a:rPr>
                            <m:t>𝑥</m:t>
                          </m:r>
                        </m:e>
                      </m:func>
                      <m:r>
                        <a:rPr lang="en-US" sz="4400" b="0" i="1" dirty="0" smtClean="0">
                          <a:latin typeface="Cambria Math" panose="02040503050406030204" pitchFamily="18" charset="0"/>
                        </a:rPr>
                        <m:t>+</m:t>
                      </m:r>
                      <m:func>
                        <m:funcPr>
                          <m:ctrlPr>
                            <a:rPr lang="en-US" sz="4400" i="1" dirty="0">
                              <a:latin typeface="Cambria Math" panose="02040503050406030204" pitchFamily="18" charset="0"/>
                            </a:rPr>
                          </m:ctrlPr>
                        </m:funcPr>
                        <m:fName>
                          <m:f>
                            <m:fPr>
                              <m:ctrlPr>
                                <a:rPr lang="en-US" sz="4400" i="1" dirty="0">
                                  <a:latin typeface="Cambria Math" panose="02040503050406030204" pitchFamily="18" charset="0"/>
                                </a:rPr>
                              </m:ctrlPr>
                            </m:fPr>
                            <m:num>
                              <m:r>
                                <a:rPr lang="en-US" sz="4400" i="1" dirty="0">
                                  <a:latin typeface="Cambria Math" panose="02040503050406030204" pitchFamily="18" charset="0"/>
                                </a:rPr>
                                <m:t>𝜕</m:t>
                              </m:r>
                              <m:r>
                                <a:rPr lang="en-US" sz="4400" i="1" dirty="0">
                                  <a:solidFill>
                                    <a:srgbClr val="FF0000"/>
                                  </a:solidFill>
                                  <a:latin typeface="Cambria Math" panose="02040503050406030204" pitchFamily="18" charset="0"/>
                                </a:rPr>
                                <m:t>𝑓</m:t>
                              </m:r>
                            </m:num>
                            <m:den>
                              <m:r>
                                <a:rPr lang="en-US" sz="4400" i="1" dirty="0">
                                  <a:latin typeface="Cambria Math" panose="02040503050406030204" pitchFamily="18" charset="0"/>
                                </a:rPr>
                                <m:t>𝜕</m:t>
                              </m:r>
                              <m:r>
                                <a:rPr lang="en-US" sz="4400" b="0" i="1" dirty="0" smtClean="0">
                                  <a:solidFill>
                                    <a:srgbClr val="0070C0"/>
                                  </a:solidFill>
                                  <a:latin typeface="Cambria Math" panose="02040503050406030204" pitchFamily="18" charset="0"/>
                                </a:rPr>
                                <m:t>𝑦</m:t>
                              </m:r>
                            </m:den>
                          </m:f>
                        </m:fName>
                        <m:e>
                          <m:r>
                            <a:rPr lang="en-US" sz="4400" i="1" dirty="0">
                              <a:latin typeface="Cambria Math" panose="02040503050406030204" pitchFamily="18" charset="0"/>
                            </a:rPr>
                            <m:t>𝑑</m:t>
                          </m:r>
                          <m:r>
                            <a:rPr lang="en-US" sz="4400" i="1" dirty="0">
                              <a:solidFill>
                                <a:srgbClr val="0070C0"/>
                              </a:solidFill>
                              <a:latin typeface="Cambria Math" panose="02040503050406030204" pitchFamily="18" charset="0"/>
                            </a:rPr>
                            <m:t>𝑦</m:t>
                          </m:r>
                        </m:e>
                      </m:func>
                    </m:oMath>
                  </a14:m>
                  <a:r>
                    <a:rPr lang="en-US" sz="6000" i="1" dirty="0">
                      <a:solidFill>
                        <a:srgbClr val="0070C0"/>
                      </a:solidFill>
                      <a:latin typeface="Cambria Math" panose="02040503050406030204" pitchFamily="18" charset="0"/>
                    </a:rPr>
                    <a:t> </a:t>
                  </a:r>
                </a:p>
              </p:txBody>
            </p:sp>
          </mc:Choice>
          <mc:Fallback xmlns="">
            <p:sp>
              <p:nvSpPr>
                <p:cNvPr id="4" name="TextBox 3">
                  <a:extLst>
                    <a:ext uri="{FF2B5EF4-FFF2-40B4-BE49-F238E27FC236}">
                      <a16:creationId xmlns:a16="http://schemas.microsoft.com/office/drawing/2014/main" id="{4CE8F0EE-B931-4292-B388-ACE4359ED7F0}"/>
                    </a:ext>
                  </a:extLst>
                </p:cNvPr>
                <p:cNvSpPr txBox="1">
                  <a:spLocks noRot="1" noChangeAspect="1" noMove="1" noResize="1" noEditPoints="1" noAdjustHandles="1" noChangeArrowheads="1" noChangeShapeType="1" noTextEdit="1"/>
                </p:cNvSpPr>
                <p:nvPr/>
              </p:nvSpPr>
              <p:spPr>
                <a:xfrm>
                  <a:off x="406774" y="4205714"/>
                  <a:ext cx="4870076" cy="1163395"/>
                </a:xfrm>
                <a:prstGeom prst="rect">
                  <a:avLst/>
                </a:prstGeom>
                <a:blipFill>
                  <a:blip r:embed="rId5"/>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DF3766B2-0529-4F5F-B2AC-B28C8BFA4B50}"/>
                    </a:ext>
                  </a:extLst>
                </p:cNvPr>
                <p:cNvSpPr txBox="1"/>
                <p:nvPr/>
              </p:nvSpPr>
              <p:spPr>
                <a:xfrm>
                  <a:off x="6425453" y="4919529"/>
                  <a:ext cx="5576047" cy="1406988"/>
                </a:xfrm>
                <a:prstGeom prst="rect">
                  <a:avLst/>
                </a:prstGeom>
                <a:noFill/>
                <a:ln w="57150">
                  <a:solidFill>
                    <a:schemeClr val="tx1"/>
                  </a:solidFill>
                </a:ln>
              </p:spPr>
              <p:txBody>
                <a:bodyPr wrap="square" rtlCol="0">
                  <a:spAutoFit/>
                </a:bodyPr>
                <a:lstStyle/>
                <a:p>
                  <a:pPr algn="ctr"/>
                  <a14:m>
                    <m:oMath xmlns:m="http://schemas.openxmlformats.org/officeDocument/2006/math">
                      <m:f>
                        <m:fPr>
                          <m:ctrlPr>
                            <a:rPr lang="en-US" sz="5400" b="0" i="1" dirty="0" smtClean="0">
                              <a:solidFill>
                                <a:schemeClr val="tx1"/>
                              </a:solidFill>
                              <a:latin typeface="Cambria Math" panose="02040503050406030204" pitchFamily="18" charset="0"/>
                            </a:rPr>
                          </m:ctrlPr>
                        </m:fPr>
                        <m:num>
                          <m:r>
                            <a:rPr lang="ar-AE" sz="5400" b="0" i="1" dirty="0" smtClean="0">
                              <a:solidFill>
                                <a:schemeClr val="tx1"/>
                              </a:solidFill>
                              <a:latin typeface="Cambria Math" panose="02040503050406030204" pitchFamily="18" charset="0"/>
                            </a:rPr>
                            <m:t>𝑑</m:t>
                          </m:r>
                          <m:r>
                            <a:rPr lang="en-US" sz="5400" b="0" i="1" dirty="0" smtClean="0">
                              <a:solidFill>
                                <a:srgbClr val="FF0000"/>
                              </a:solidFill>
                              <a:latin typeface="Cambria Math" panose="02040503050406030204" pitchFamily="18" charset="0"/>
                            </a:rPr>
                            <m:t>𝑓</m:t>
                          </m:r>
                        </m:num>
                        <m:den>
                          <m:r>
                            <a:rPr lang="en-US" sz="5400" b="0" i="1" dirty="0" smtClean="0">
                              <a:solidFill>
                                <a:schemeClr val="tx1"/>
                              </a:solidFill>
                              <a:latin typeface="Cambria Math" panose="02040503050406030204" pitchFamily="18" charset="0"/>
                            </a:rPr>
                            <m:t>𝑑</m:t>
                          </m:r>
                          <m:r>
                            <a:rPr lang="en-US" sz="5400" i="1" dirty="0" smtClean="0">
                              <a:solidFill>
                                <a:srgbClr val="FFC000"/>
                              </a:solidFill>
                              <a:latin typeface="Cambria Math" panose="02040503050406030204" pitchFamily="18" charset="0"/>
                            </a:rPr>
                            <m:t>𝜆</m:t>
                          </m:r>
                        </m:den>
                      </m:f>
                      <m:r>
                        <a:rPr lang="en-US" sz="5400" i="1" dirty="0">
                          <a:latin typeface="Cambria Math" panose="02040503050406030204" pitchFamily="18" charset="0"/>
                        </a:rPr>
                        <m:t>=</m:t>
                      </m:r>
                      <m:func>
                        <m:funcPr>
                          <m:ctrlPr>
                            <a:rPr lang="en-US" sz="5400" i="1" dirty="0">
                              <a:latin typeface="Cambria Math" panose="02040503050406030204" pitchFamily="18" charset="0"/>
                            </a:rPr>
                          </m:ctrlPr>
                        </m:funcPr>
                        <m:fName>
                          <m:f>
                            <m:fPr>
                              <m:ctrlPr>
                                <a:rPr lang="en-US" sz="5400" i="1" dirty="0">
                                  <a:latin typeface="Cambria Math" panose="02040503050406030204" pitchFamily="18" charset="0"/>
                                </a:rPr>
                              </m:ctrlPr>
                            </m:fPr>
                            <m:num>
                              <m:r>
                                <a:rPr lang="en-US" sz="5400" b="0" i="1" dirty="0" smtClean="0">
                                  <a:latin typeface="Cambria Math" panose="02040503050406030204" pitchFamily="18" charset="0"/>
                                </a:rPr>
                                <m:t>𝜕</m:t>
                              </m:r>
                              <m:r>
                                <a:rPr lang="en-US" sz="5400" b="0" i="1" dirty="0" smtClean="0">
                                  <a:solidFill>
                                    <a:srgbClr val="FF0000"/>
                                  </a:solidFill>
                                  <a:latin typeface="Cambria Math" panose="02040503050406030204" pitchFamily="18" charset="0"/>
                                </a:rPr>
                                <m:t>𝑓</m:t>
                              </m:r>
                            </m:num>
                            <m:den>
                              <m:r>
                                <a:rPr lang="en-US" sz="5400" i="1" dirty="0">
                                  <a:latin typeface="Cambria Math" panose="02040503050406030204" pitchFamily="18" charset="0"/>
                                </a:rPr>
                                <m:t>𝜕</m:t>
                              </m:r>
                              <m:r>
                                <a:rPr lang="en-US" sz="5400" i="1" dirty="0">
                                  <a:solidFill>
                                    <a:srgbClr val="0070C0"/>
                                  </a:solidFill>
                                  <a:latin typeface="Cambria Math" panose="02040503050406030204" pitchFamily="18" charset="0"/>
                                </a:rPr>
                                <m:t>𝑥</m:t>
                              </m:r>
                            </m:den>
                          </m:f>
                        </m:fName>
                        <m:e>
                          <m:f>
                            <m:fPr>
                              <m:ctrlPr>
                                <a:rPr lang="en-US" sz="5400" b="0" i="1" dirty="0" smtClean="0">
                                  <a:solidFill>
                                    <a:schemeClr val="tx1"/>
                                  </a:solidFill>
                                  <a:latin typeface="Cambria Math" panose="02040503050406030204" pitchFamily="18" charset="0"/>
                                </a:rPr>
                              </m:ctrlPr>
                            </m:fPr>
                            <m:num>
                              <m:r>
                                <a:rPr lang="en-US" sz="5400" i="1" dirty="0">
                                  <a:latin typeface="Cambria Math" panose="02040503050406030204" pitchFamily="18" charset="0"/>
                                </a:rPr>
                                <m:t>𝑑</m:t>
                              </m:r>
                              <m:r>
                                <a:rPr lang="en-US" sz="5400" i="1" dirty="0">
                                  <a:solidFill>
                                    <a:srgbClr val="0070C0"/>
                                  </a:solidFill>
                                  <a:latin typeface="Cambria Math" panose="02040503050406030204" pitchFamily="18" charset="0"/>
                                </a:rPr>
                                <m:t>𝑥</m:t>
                              </m:r>
                            </m:num>
                            <m:den>
                              <m:r>
                                <a:rPr lang="en-US" sz="5400" b="0" i="1" dirty="0" smtClean="0">
                                  <a:solidFill>
                                    <a:schemeClr val="tx1"/>
                                  </a:solidFill>
                                  <a:latin typeface="Cambria Math" panose="02040503050406030204" pitchFamily="18" charset="0"/>
                                </a:rPr>
                                <m:t>𝑑</m:t>
                              </m:r>
                              <m:r>
                                <a:rPr lang="en-US" sz="5400" b="0" i="1" dirty="0" smtClean="0">
                                  <a:solidFill>
                                    <a:srgbClr val="FFC000"/>
                                  </a:solidFill>
                                  <a:latin typeface="Cambria Math" panose="02040503050406030204" pitchFamily="18" charset="0"/>
                                </a:rPr>
                                <m:t>𝜆</m:t>
                              </m:r>
                            </m:den>
                          </m:f>
                        </m:e>
                      </m:func>
                      <m:r>
                        <a:rPr lang="en-US" sz="5400" b="0" i="1" dirty="0" smtClean="0">
                          <a:latin typeface="Cambria Math" panose="02040503050406030204" pitchFamily="18" charset="0"/>
                        </a:rPr>
                        <m:t>+</m:t>
                      </m:r>
                      <m:func>
                        <m:funcPr>
                          <m:ctrlPr>
                            <a:rPr lang="en-US" sz="5400" i="1" dirty="0">
                              <a:latin typeface="Cambria Math" panose="02040503050406030204" pitchFamily="18" charset="0"/>
                            </a:rPr>
                          </m:ctrlPr>
                        </m:funcPr>
                        <m:fName>
                          <m:f>
                            <m:fPr>
                              <m:ctrlPr>
                                <a:rPr lang="en-US" sz="5400" i="1" dirty="0">
                                  <a:latin typeface="Cambria Math" panose="02040503050406030204" pitchFamily="18" charset="0"/>
                                </a:rPr>
                              </m:ctrlPr>
                            </m:fPr>
                            <m:num>
                              <m:r>
                                <a:rPr lang="en-US" sz="5400" i="1" dirty="0">
                                  <a:latin typeface="Cambria Math" panose="02040503050406030204" pitchFamily="18" charset="0"/>
                                </a:rPr>
                                <m:t>𝜕</m:t>
                              </m:r>
                              <m:r>
                                <a:rPr lang="en-US" sz="5400" i="1" dirty="0">
                                  <a:solidFill>
                                    <a:srgbClr val="FF0000"/>
                                  </a:solidFill>
                                  <a:latin typeface="Cambria Math" panose="02040503050406030204" pitchFamily="18" charset="0"/>
                                </a:rPr>
                                <m:t>𝑓</m:t>
                              </m:r>
                            </m:num>
                            <m:den>
                              <m:r>
                                <a:rPr lang="en-US" sz="5400" i="1" dirty="0">
                                  <a:latin typeface="Cambria Math" panose="02040503050406030204" pitchFamily="18" charset="0"/>
                                </a:rPr>
                                <m:t>𝜕</m:t>
                              </m:r>
                              <m:r>
                                <a:rPr lang="en-US" sz="5400" b="0" i="1" dirty="0" smtClean="0">
                                  <a:solidFill>
                                    <a:srgbClr val="0070C0"/>
                                  </a:solidFill>
                                  <a:latin typeface="Cambria Math" panose="02040503050406030204" pitchFamily="18" charset="0"/>
                                </a:rPr>
                                <m:t>𝑦</m:t>
                              </m:r>
                            </m:den>
                          </m:f>
                        </m:fName>
                        <m:e>
                          <m:f>
                            <m:fPr>
                              <m:ctrlPr>
                                <a:rPr lang="en-US" sz="5400" i="1" dirty="0">
                                  <a:latin typeface="Cambria Math" panose="02040503050406030204" pitchFamily="18" charset="0"/>
                                </a:rPr>
                              </m:ctrlPr>
                            </m:fPr>
                            <m:num>
                              <m:r>
                                <a:rPr lang="en-US" sz="5400" i="1" dirty="0">
                                  <a:latin typeface="Cambria Math" panose="02040503050406030204" pitchFamily="18" charset="0"/>
                                </a:rPr>
                                <m:t>𝑑</m:t>
                              </m:r>
                              <m:r>
                                <a:rPr lang="en-US" sz="5400" b="0" i="1" dirty="0" smtClean="0">
                                  <a:solidFill>
                                    <a:srgbClr val="0070C0"/>
                                  </a:solidFill>
                                  <a:latin typeface="Cambria Math" panose="02040503050406030204" pitchFamily="18" charset="0"/>
                                </a:rPr>
                                <m:t>𝑦</m:t>
                              </m:r>
                            </m:num>
                            <m:den>
                              <m:r>
                                <a:rPr lang="en-US" sz="5400" i="1" dirty="0">
                                  <a:latin typeface="Cambria Math" panose="02040503050406030204" pitchFamily="18" charset="0"/>
                                </a:rPr>
                                <m:t>𝑑</m:t>
                              </m:r>
                              <m:r>
                                <a:rPr lang="en-US" sz="5400" i="1" dirty="0">
                                  <a:solidFill>
                                    <a:srgbClr val="FFC000"/>
                                  </a:solidFill>
                                  <a:latin typeface="Cambria Math" panose="02040503050406030204" pitchFamily="18" charset="0"/>
                                </a:rPr>
                                <m:t>𝜆</m:t>
                              </m:r>
                            </m:den>
                          </m:f>
                        </m:e>
                      </m:func>
                    </m:oMath>
                  </a14:m>
                  <a:r>
                    <a:rPr lang="en-US" sz="5400" i="1" dirty="0">
                      <a:solidFill>
                        <a:srgbClr val="0070C0"/>
                      </a:solidFill>
                      <a:latin typeface="Cambria Math" panose="02040503050406030204" pitchFamily="18" charset="0"/>
                    </a:rPr>
                    <a:t> </a:t>
                  </a:r>
                </a:p>
              </p:txBody>
            </p:sp>
          </mc:Choice>
          <mc:Fallback xmlns="">
            <p:sp>
              <p:nvSpPr>
                <p:cNvPr id="5" name="TextBox 4">
                  <a:extLst>
                    <a:ext uri="{FF2B5EF4-FFF2-40B4-BE49-F238E27FC236}">
                      <a16:creationId xmlns:a16="http://schemas.microsoft.com/office/drawing/2014/main" id="{DF3766B2-0529-4F5F-B2AC-B28C8BFA4B50}"/>
                    </a:ext>
                  </a:extLst>
                </p:cNvPr>
                <p:cNvSpPr txBox="1">
                  <a:spLocks noRot="1" noChangeAspect="1" noMove="1" noResize="1" noEditPoints="1" noAdjustHandles="1" noChangeArrowheads="1" noChangeShapeType="1" noTextEdit="1"/>
                </p:cNvSpPr>
                <p:nvPr/>
              </p:nvSpPr>
              <p:spPr>
                <a:xfrm>
                  <a:off x="6425453" y="4919529"/>
                  <a:ext cx="5576047" cy="1406988"/>
                </a:xfrm>
                <a:prstGeom prst="rect">
                  <a:avLst/>
                </a:prstGeom>
                <a:blipFill>
                  <a:blip r:embed="rId6"/>
                  <a:stretch>
                    <a:fillRect/>
                  </a:stretch>
                </a:blipFill>
                <a:ln w="57150">
                  <a:solidFill>
                    <a:schemeClr val="tx1"/>
                  </a:solid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75D7D72-EBCC-4BDD-9946-F8DEF4136E34}"/>
                    </a:ext>
                  </a:extLst>
                </p:cNvPr>
                <p:cNvSpPr txBox="1"/>
                <p:nvPr/>
              </p:nvSpPr>
              <p:spPr>
                <a:xfrm>
                  <a:off x="0" y="5613173"/>
                  <a:ext cx="2554941" cy="978922"/>
                </a:xfrm>
                <a:prstGeom prst="rect">
                  <a:avLst/>
                </a:prstGeom>
                <a:noFill/>
                <a:ln w="38100">
                  <a:noFill/>
                </a:ln>
              </p:spPr>
              <p:txBody>
                <a:bodyPr wrap="square" rtlCol="0">
                  <a:spAutoFit/>
                </a:bodyPr>
                <a:lstStyle/>
                <a:p>
                  <a14:m>
                    <m:oMath xmlns:m="http://schemas.openxmlformats.org/officeDocument/2006/math">
                      <m:r>
                        <a:rPr lang="en-US" sz="4000" i="1" dirty="0" smtClean="0">
                          <a:latin typeface="Cambria Math" panose="02040503050406030204" pitchFamily="18" charset="0"/>
                        </a:rPr>
                        <m:t>𝑑</m:t>
                      </m:r>
                      <m:r>
                        <a:rPr lang="en-US" sz="4000" i="1" dirty="0">
                          <a:solidFill>
                            <a:srgbClr val="0070C0"/>
                          </a:solidFill>
                          <a:latin typeface="Cambria Math" panose="02040503050406030204" pitchFamily="18" charset="0"/>
                        </a:rPr>
                        <m:t>𝑥</m:t>
                      </m:r>
                      <m:r>
                        <a:rPr lang="en-US" sz="4000" i="1" dirty="0">
                          <a:latin typeface="Cambria Math" panose="02040503050406030204" pitchFamily="18" charset="0"/>
                        </a:rPr>
                        <m:t>=</m:t>
                      </m:r>
                      <m:func>
                        <m:funcPr>
                          <m:ctrlPr>
                            <a:rPr lang="en-US" sz="4000" i="1" dirty="0">
                              <a:latin typeface="Cambria Math" panose="02040503050406030204" pitchFamily="18" charset="0"/>
                            </a:rPr>
                          </m:ctrlPr>
                        </m:funcPr>
                        <m:fName>
                          <m:f>
                            <m:fPr>
                              <m:ctrlPr>
                                <a:rPr lang="en-US" sz="4000" i="1" dirty="0">
                                  <a:latin typeface="Cambria Math" panose="02040503050406030204" pitchFamily="18" charset="0"/>
                                </a:rPr>
                              </m:ctrlPr>
                            </m:fPr>
                            <m:num>
                              <m:r>
                                <a:rPr lang="en-US" sz="4000" b="0" i="1" dirty="0" smtClean="0">
                                  <a:latin typeface="Cambria Math" panose="02040503050406030204" pitchFamily="18" charset="0"/>
                                </a:rPr>
                                <m:t>𝑑</m:t>
                              </m:r>
                              <m:r>
                                <a:rPr lang="en-US" sz="4000" i="1" dirty="0">
                                  <a:solidFill>
                                    <a:srgbClr val="0070C0"/>
                                  </a:solidFill>
                                  <a:latin typeface="Cambria Math" panose="02040503050406030204" pitchFamily="18" charset="0"/>
                                </a:rPr>
                                <m:t>𝑥</m:t>
                              </m:r>
                            </m:num>
                            <m:den>
                              <m:r>
                                <a:rPr lang="en-US" sz="4000" b="0" i="1" dirty="0" smtClean="0">
                                  <a:latin typeface="Cambria Math" panose="02040503050406030204" pitchFamily="18" charset="0"/>
                                </a:rPr>
                                <m:t>𝑑</m:t>
                              </m:r>
                              <m:r>
                                <a:rPr lang="en-US" sz="4000" i="1" dirty="0">
                                  <a:solidFill>
                                    <a:srgbClr val="FFC000"/>
                                  </a:solidFill>
                                  <a:latin typeface="Cambria Math" panose="02040503050406030204" pitchFamily="18" charset="0"/>
                                </a:rPr>
                                <m:t>𝜆</m:t>
                              </m:r>
                            </m:den>
                          </m:f>
                        </m:fName>
                        <m:e>
                          <m:r>
                            <a:rPr lang="en-US" sz="4000" i="1" dirty="0">
                              <a:latin typeface="Cambria Math" panose="02040503050406030204" pitchFamily="18" charset="0"/>
                            </a:rPr>
                            <m:t>𝑑</m:t>
                          </m:r>
                          <m:r>
                            <a:rPr lang="en-US" sz="4000" i="1" dirty="0">
                              <a:solidFill>
                                <a:srgbClr val="FFC000"/>
                              </a:solidFill>
                              <a:latin typeface="Cambria Math" panose="02040503050406030204" pitchFamily="18" charset="0"/>
                            </a:rPr>
                            <m:t>𝜆</m:t>
                          </m:r>
                        </m:e>
                      </m:func>
                    </m:oMath>
                  </a14:m>
                  <a:r>
                    <a:rPr lang="en-US" sz="4000" i="1" dirty="0">
                      <a:solidFill>
                        <a:srgbClr val="0070C0"/>
                      </a:solidFill>
                      <a:latin typeface="Cambria Math" panose="02040503050406030204" pitchFamily="18" charset="0"/>
                    </a:rPr>
                    <a:t> </a:t>
                  </a:r>
                </a:p>
              </p:txBody>
            </p:sp>
          </mc:Choice>
          <mc:Fallback xmlns="">
            <p:sp>
              <p:nvSpPr>
                <p:cNvPr id="6" name="TextBox 5">
                  <a:extLst>
                    <a:ext uri="{FF2B5EF4-FFF2-40B4-BE49-F238E27FC236}">
                      <a16:creationId xmlns:a16="http://schemas.microsoft.com/office/drawing/2014/main" id="{275D7D72-EBCC-4BDD-9946-F8DEF4136E34}"/>
                    </a:ext>
                  </a:extLst>
                </p:cNvPr>
                <p:cNvSpPr txBox="1">
                  <a:spLocks noRot="1" noChangeAspect="1" noMove="1" noResize="1" noEditPoints="1" noAdjustHandles="1" noChangeArrowheads="1" noChangeShapeType="1" noTextEdit="1"/>
                </p:cNvSpPr>
                <p:nvPr/>
              </p:nvSpPr>
              <p:spPr>
                <a:xfrm>
                  <a:off x="0" y="5613173"/>
                  <a:ext cx="2554941" cy="978922"/>
                </a:xfrm>
                <a:prstGeom prst="rect">
                  <a:avLst/>
                </a:prstGeom>
                <a:blipFill>
                  <a:blip r:embed="rId7"/>
                  <a:stretch>
                    <a:fillRect/>
                  </a:stretch>
                </a:blipFill>
                <a:ln w="38100">
                  <a:no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B206CDE-06D9-42EF-8B08-117FF93A6125}"/>
                    </a:ext>
                  </a:extLst>
                </p:cNvPr>
                <p:cNvSpPr txBox="1"/>
                <p:nvPr/>
              </p:nvSpPr>
              <p:spPr>
                <a:xfrm>
                  <a:off x="2879912" y="5603087"/>
                  <a:ext cx="2626659" cy="978922"/>
                </a:xfrm>
                <a:prstGeom prst="rect">
                  <a:avLst/>
                </a:prstGeom>
                <a:noFill/>
                <a:ln w="38100">
                  <a:noFill/>
                </a:ln>
              </p:spPr>
              <p:txBody>
                <a:bodyPr wrap="square" rtlCol="0">
                  <a:spAutoFit/>
                </a:bodyPr>
                <a:lstStyle/>
                <a:p>
                  <a14:m>
                    <m:oMath xmlns:m="http://schemas.openxmlformats.org/officeDocument/2006/math">
                      <m:r>
                        <a:rPr lang="en-US" sz="4000" i="1" dirty="0">
                          <a:latin typeface="Cambria Math" panose="02040503050406030204" pitchFamily="18" charset="0"/>
                        </a:rPr>
                        <m:t>𝑑</m:t>
                      </m:r>
                      <m:r>
                        <a:rPr lang="en-US" sz="4000" i="1" dirty="0">
                          <a:solidFill>
                            <a:srgbClr val="0070C0"/>
                          </a:solidFill>
                          <a:latin typeface="Cambria Math" panose="02040503050406030204" pitchFamily="18" charset="0"/>
                        </a:rPr>
                        <m:t>𝑦</m:t>
                      </m:r>
                      <m:r>
                        <a:rPr lang="en-US" sz="4000" i="1" dirty="0">
                          <a:latin typeface="Cambria Math" panose="02040503050406030204" pitchFamily="18" charset="0"/>
                        </a:rPr>
                        <m:t>=</m:t>
                      </m:r>
                      <m:func>
                        <m:funcPr>
                          <m:ctrlPr>
                            <a:rPr lang="en-US" sz="4000" i="1" dirty="0">
                              <a:latin typeface="Cambria Math" panose="02040503050406030204" pitchFamily="18" charset="0"/>
                            </a:rPr>
                          </m:ctrlPr>
                        </m:funcPr>
                        <m:fName>
                          <m:f>
                            <m:fPr>
                              <m:ctrlPr>
                                <a:rPr lang="en-US" sz="4000" i="1" dirty="0">
                                  <a:latin typeface="Cambria Math" panose="02040503050406030204" pitchFamily="18" charset="0"/>
                                </a:rPr>
                              </m:ctrlPr>
                            </m:fPr>
                            <m:num>
                              <m:r>
                                <a:rPr lang="en-US" sz="4000" i="1" dirty="0">
                                  <a:latin typeface="Cambria Math" panose="02040503050406030204" pitchFamily="18" charset="0"/>
                                </a:rPr>
                                <m:t>𝑑</m:t>
                              </m:r>
                              <m:r>
                                <a:rPr lang="en-US" sz="4000" i="1" dirty="0">
                                  <a:solidFill>
                                    <a:srgbClr val="0070C0"/>
                                  </a:solidFill>
                                  <a:latin typeface="Cambria Math" panose="02040503050406030204" pitchFamily="18" charset="0"/>
                                </a:rPr>
                                <m:t>𝑦</m:t>
                              </m:r>
                            </m:num>
                            <m:den>
                              <m:r>
                                <a:rPr lang="en-US" sz="4000" b="0" i="1" dirty="0" smtClean="0">
                                  <a:latin typeface="Cambria Math" panose="02040503050406030204" pitchFamily="18" charset="0"/>
                                </a:rPr>
                                <m:t>𝑑</m:t>
                              </m:r>
                              <m:r>
                                <a:rPr lang="en-US" sz="4000" i="1" dirty="0">
                                  <a:solidFill>
                                    <a:srgbClr val="FFC000"/>
                                  </a:solidFill>
                                  <a:latin typeface="Cambria Math" panose="02040503050406030204" pitchFamily="18" charset="0"/>
                                </a:rPr>
                                <m:t>𝜆</m:t>
                              </m:r>
                            </m:den>
                          </m:f>
                        </m:fName>
                        <m:e>
                          <m:r>
                            <a:rPr lang="en-US" sz="4000" i="1" dirty="0">
                              <a:latin typeface="Cambria Math" panose="02040503050406030204" pitchFamily="18" charset="0"/>
                            </a:rPr>
                            <m:t>𝑑</m:t>
                          </m:r>
                          <m:r>
                            <a:rPr lang="en-US" sz="4000" i="1" dirty="0">
                              <a:solidFill>
                                <a:srgbClr val="FFC000"/>
                              </a:solidFill>
                              <a:latin typeface="Cambria Math" panose="02040503050406030204" pitchFamily="18" charset="0"/>
                            </a:rPr>
                            <m:t>𝜆</m:t>
                          </m:r>
                        </m:e>
                      </m:func>
                    </m:oMath>
                  </a14:m>
                  <a:r>
                    <a:rPr lang="en-US" sz="4000" i="1" dirty="0">
                      <a:solidFill>
                        <a:srgbClr val="0070C0"/>
                      </a:solidFill>
                      <a:latin typeface="Cambria Math" panose="02040503050406030204" pitchFamily="18" charset="0"/>
                    </a:rPr>
                    <a:t> </a:t>
                  </a:r>
                </a:p>
              </p:txBody>
            </p:sp>
          </mc:Choice>
          <mc:Fallback xmlns="">
            <p:sp>
              <p:nvSpPr>
                <p:cNvPr id="7" name="TextBox 6">
                  <a:extLst>
                    <a:ext uri="{FF2B5EF4-FFF2-40B4-BE49-F238E27FC236}">
                      <a16:creationId xmlns:a16="http://schemas.microsoft.com/office/drawing/2014/main" id="{7B206CDE-06D9-42EF-8B08-117FF93A6125}"/>
                    </a:ext>
                  </a:extLst>
                </p:cNvPr>
                <p:cNvSpPr txBox="1">
                  <a:spLocks noRot="1" noChangeAspect="1" noMove="1" noResize="1" noEditPoints="1" noAdjustHandles="1" noChangeArrowheads="1" noChangeShapeType="1" noTextEdit="1"/>
                </p:cNvSpPr>
                <p:nvPr/>
              </p:nvSpPr>
              <p:spPr>
                <a:xfrm>
                  <a:off x="2879912" y="5603087"/>
                  <a:ext cx="2626659" cy="978922"/>
                </a:xfrm>
                <a:prstGeom prst="rect">
                  <a:avLst/>
                </a:prstGeom>
                <a:blipFill>
                  <a:blip r:embed="rId8"/>
                  <a:stretch>
                    <a:fillRect/>
                  </a:stretch>
                </a:blipFill>
                <a:ln w="38100">
                  <a:noFill/>
                </a:ln>
              </p:spPr>
              <p:txBody>
                <a:bodyPr/>
                <a:lstStyle/>
                <a:p>
                  <a:r>
                    <a:rPr lang="en-CA">
                      <a:noFill/>
                    </a:rPr>
                    <a:t> </a:t>
                  </a:r>
                </a:p>
              </p:txBody>
            </p:sp>
          </mc:Fallback>
        </mc:AlternateContent>
        <p:sp>
          <p:nvSpPr>
            <p:cNvPr id="8" name="TextBox 7">
              <a:extLst>
                <a:ext uri="{FF2B5EF4-FFF2-40B4-BE49-F238E27FC236}">
                  <a16:creationId xmlns:a16="http://schemas.microsoft.com/office/drawing/2014/main" id="{DB8CD995-B342-46ED-9D42-C85CA4021783}"/>
                </a:ext>
              </a:extLst>
            </p:cNvPr>
            <p:cNvSpPr txBox="1"/>
            <p:nvPr/>
          </p:nvSpPr>
          <p:spPr>
            <a:xfrm>
              <a:off x="5257800" y="3390900"/>
              <a:ext cx="6934200" cy="830997"/>
            </a:xfrm>
            <a:prstGeom prst="rect">
              <a:avLst/>
            </a:prstGeom>
            <a:noFill/>
          </p:spPr>
          <p:txBody>
            <a:bodyPr wrap="square" rtlCol="0">
              <a:spAutoFit/>
            </a:bodyPr>
            <a:lstStyle/>
            <a:p>
              <a:r>
                <a:rPr lang="en-US" sz="4800" dirty="0">
                  <a:solidFill>
                    <a:srgbClr val="C00000"/>
                  </a:solidFill>
                </a:rPr>
                <a:t>Chain Rule (multi-variable)</a:t>
              </a:r>
            </a:p>
          </p:txBody>
        </p:sp>
        <p:sp>
          <p:nvSpPr>
            <p:cNvPr id="14" name="Right Brace 13">
              <a:extLst>
                <a:ext uri="{FF2B5EF4-FFF2-40B4-BE49-F238E27FC236}">
                  <a16:creationId xmlns:a16="http://schemas.microsoft.com/office/drawing/2014/main" id="{6A6648A1-015D-40ED-8729-7667CA142721}"/>
                </a:ext>
              </a:extLst>
            </p:cNvPr>
            <p:cNvSpPr/>
            <p:nvPr/>
          </p:nvSpPr>
          <p:spPr>
            <a:xfrm>
              <a:off x="5467350" y="4324350"/>
              <a:ext cx="609600" cy="2324100"/>
            </a:xfrm>
            <a:prstGeom prst="rightBrace">
              <a:avLst>
                <a:gd name="adj1" fmla="val 8333"/>
                <a:gd name="adj2" fmla="val 60667"/>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grpSp>
      <p:cxnSp>
        <p:nvCxnSpPr>
          <p:cNvPr id="16" name="Straight Connector 15">
            <a:extLst>
              <a:ext uri="{FF2B5EF4-FFF2-40B4-BE49-F238E27FC236}">
                <a16:creationId xmlns:a16="http://schemas.microsoft.com/office/drawing/2014/main" id="{E4EFC5F3-E8B3-4C02-B85C-BDD328E28481}"/>
              </a:ext>
            </a:extLst>
          </p:cNvPr>
          <p:cNvCxnSpPr>
            <a:cxnSpLocks/>
          </p:cNvCxnSpPr>
          <p:nvPr/>
        </p:nvCxnSpPr>
        <p:spPr>
          <a:xfrm>
            <a:off x="0" y="3429000"/>
            <a:ext cx="12192000" cy="0"/>
          </a:xfrm>
          <a:prstGeom prst="line">
            <a:avLst/>
          </a:prstGeom>
          <a:ln w="571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59421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100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childTnLst>
                          </p:cTn>
                        </p:par>
                        <p:par>
                          <p:cTn id="10" fill="hold">
                            <p:stCondLst>
                              <p:cond delay="2000"/>
                            </p:stCondLst>
                            <p:childTnLst>
                              <p:par>
                                <p:cTn id="11" presetID="42" presetClass="entr" presetSubtype="0" fill="hold" nodeType="afterEffect">
                                  <p:stCondLst>
                                    <p:cond delay="200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1000"/>
                                        <p:tgtEl>
                                          <p:spTgt spid="19"/>
                                        </p:tgtEl>
                                      </p:cBhvr>
                                    </p:animEffect>
                                    <p:anim calcmode="lin" valueType="num">
                                      <p:cBhvr>
                                        <p:cTn id="14" dur="1000" fill="hold"/>
                                        <p:tgtEl>
                                          <p:spTgt spid="19"/>
                                        </p:tgtEl>
                                        <p:attrNameLst>
                                          <p:attrName>ppt_x</p:attrName>
                                        </p:attrNameLst>
                                      </p:cBhvr>
                                      <p:tavLst>
                                        <p:tav tm="0">
                                          <p:val>
                                            <p:strVal val="#ppt_x"/>
                                          </p:val>
                                        </p:tav>
                                        <p:tav tm="100000">
                                          <p:val>
                                            <p:strVal val="#ppt_x"/>
                                          </p:val>
                                        </p:tav>
                                      </p:tavLst>
                                    </p:anim>
                                    <p:anim calcmode="lin" valueType="num">
                                      <p:cBhvr>
                                        <p:cTn id="15"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9776394-7B48-4040-8333-4C612CE0A0A1}"/>
              </a:ext>
            </a:extLst>
          </p:cNvPr>
          <p:cNvSpPr txBox="1"/>
          <p:nvPr/>
        </p:nvSpPr>
        <p:spPr>
          <a:xfrm flipH="1">
            <a:off x="283429" y="318052"/>
            <a:ext cx="6606873" cy="707886"/>
          </a:xfrm>
          <a:prstGeom prst="rect">
            <a:avLst/>
          </a:prstGeom>
          <a:noFill/>
        </p:spPr>
        <p:txBody>
          <a:bodyPr wrap="square" rtlCol="0">
            <a:spAutoFit/>
          </a:bodyPr>
          <a:lstStyle/>
          <a:p>
            <a:r>
              <a:rPr lang="en-US" sz="4000" dirty="0"/>
              <a:t>1. Multivariable Chain Rule </a:t>
            </a:r>
            <a:endParaRPr lang="en-CA" sz="4000" dirty="0"/>
          </a:p>
        </p:txBody>
      </p:sp>
      <p:sp>
        <p:nvSpPr>
          <p:cNvPr id="6" name="TextBox 5">
            <a:extLst>
              <a:ext uri="{FF2B5EF4-FFF2-40B4-BE49-F238E27FC236}">
                <a16:creationId xmlns:a16="http://schemas.microsoft.com/office/drawing/2014/main" id="{B4FCBA2A-C402-4A68-8A9E-A2074CD48D80}"/>
              </a:ext>
            </a:extLst>
          </p:cNvPr>
          <p:cNvSpPr txBox="1"/>
          <p:nvPr/>
        </p:nvSpPr>
        <p:spPr>
          <a:xfrm flipH="1">
            <a:off x="276802" y="3571461"/>
            <a:ext cx="7438448" cy="707886"/>
          </a:xfrm>
          <a:prstGeom prst="rect">
            <a:avLst/>
          </a:prstGeom>
          <a:noFill/>
        </p:spPr>
        <p:txBody>
          <a:bodyPr wrap="square" rtlCol="0">
            <a:spAutoFit/>
          </a:bodyPr>
          <a:lstStyle/>
          <a:p>
            <a:r>
              <a:rPr lang="en-US" sz="4000" dirty="0"/>
              <a:t>2. Basis Vectors as Tangent Vectors</a:t>
            </a:r>
            <a:endParaRPr lang="en-CA" sz="4000"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D06C8A7A-98D0-4B08-826F-F872C220B245}"/>
                  </a:ext>
                </a:extLst>
              </p:cNvPr>
              <p:cNvSpPr txBox="1"/>
              <p:nvPr/>
            </p:nvSpPr>
            <p:spPr>
              <a:xfrm flipH="1">
                <a:off x="1409861" y="4558745"/>
                <a:ext cx="2816754" cy="1583126"/>
              </a:xfrm>
              <a:prstGeom prst="rect">
                <a:avLst/>
              </a:prstGeom>
              <a:noFill/>
            </p:spPr>
            <p:txBody>
              <a:bodyPr wrap="square" rtlCol="0">
                <a:spAutoFit/>
              </a:bodyPr>
              <a:lstStyle/>
              <a:p>
                <a14:m>
                  <m:oMath xmlns:m="http://schemas.openxmlformats.org/officeDocument/2006/math">
                    <m:acc>
                      <m:accPr>
                        <m:chr m:val="⃗"/>
                        <m:ctrlPr>
                          <a:rPr lang="en-US" sz="6000" b="0" i="1" smtClean="0">
                            <a:solidFill>
                              <a:srgbClr val="002060"/>
                            </a:solidFill>
                            <a:latin typeface="Cambria Math" panose="02040503050406030204" pitchFamily="18" charset="0"/>
                          </a:rPr>
                        </m:ctrlPr>
                      </m:accPr>
                      <m:e>
                        <m:sSub>
                          <m:sSubPr>
                            <m:ctrlPr>
                              <a:rPr lang="en-US" sz="6000" b="0" i="1" smtClean="0">
                                <a:solidFill>
                                  <a:srgbClr val="002060"/>
                                </a:solidFill>
                                <a:latin typeface="Cambria Math" panose="02040503050406030204" pitchFamily="18" charset="0"/>
                              </a:rPr>
                            </m:ctrlPr>
                          </m:sSubPr>
                          <m:e>
                            <m:r>
                              <a:rPr lang="en-US" sz="6000" b="0" i="1" smtClean="0">
                                <a:solidFill>
                                  <a:srgbClr val="002060"/>
                                </a:solidFill>
                                <a:latin typeface="Cambria Math" panose="02040503050406030204" pitchFamily="18" charset="0"/>
                              </a:rPr>
                              <m:t>𝑒</m:t>
                            </m:r>
                          </m:e>
                          <m:sub>
                            <m:r>
                              <a:rPr lang="en-US" sz="6000" b="0" i="1" smtClean="0">
                                <a:solidFill>
                                  <a:srgbClr val="002060"/>
                                </a:solidFill>
                                <a:latin typeface="Cambria Math" panose="02040503050406030204" pitchFamily="18" charset="0"/>
                              </a:rPr>
                              <m:t>𝑥</m:t>
                            </m:r>
                          </m:sub>
                        </m:sSub>
                      </m:e>
                    </m:acc>
                    <m:r>
                      <a:rPr lang="en-US" sz="6000" b="0" i="1" smtClean="0">
                        <a:latin typeface="Cambria Math" panose="02040503050406030204" pitchFamily="18" charset="0"/>
                      </a:rPr>
                      <m:t>=</m:t>
                    </m:r>
                    <m:f>
                      <m:fPr>
                        <m:ctrlPr>
                          <a:rPr lang="en-US" sz="6000" b="0" i="1" smtClean="0">
                            <a:latin typeface="Cambria Math" panose="02040503050406030204" pitchFamily="18" charset="0"/>
                          </a:rPr>
                        </m:ctrlPr>
                      </m:fPr>
                      <m:num>
                        <m:r>
                          <a:rPr lang="en-US" sz="6000" i="1">
                            <a:latin typeface="Cambria Math" panose="02040503050406030204" pitchFamily="18" charset="0"/>
                          </a:rPr>
                          <m:t>𝜕</m:t>
                        </m:r>
                        <m:acc>
                          <m:accPr>
                            <m:chr m:val="⃗"/>
                            <m:ctrlPr>
                              <a:rPr lang="en-US" sz="6000" b="0" i="1" smtClean="0">
                                <a:solidFill>
                                  <a:srgbClr val="7030A0"/>
                                </a:solidFill>
                                <a:latin typeface="Cambria Math" panose="02040503050406030204" pitchFamily="18" charset="0"/>
                              </a:rPr>
                            </m:ctrlPr>
                          </m:accPr>
                          <m:e>
                            <m:r>
                              <a:rPr lang="en-US" sz="6000" b="0" i="1" smtClean="0">
                                <a:solidFill>
                                  <a:srgbClr val="7030A0"/>
                                </a:solidFill>
                                <a:latin typeface="Cambria Math" panose="02040503050406030204" pitchFamily="18" charset="0"/>
                              </a:rPr>
                              <m:t>𝑆</m:t>
                            </m:r>
                          </m:e>
                        </m:acc>
                      </m:num>
                      <m:den>
                        <m:r>
                          <a:rPr lang="en-US" sz="6000" b="0" i="1" smtClean="0">
                            <a:latin typeface="Cambria Math" panose="02040503050406030204" pitchFamily="18" charset="0"/>
                          </a:rPr>
                          <m:t>𝜕</m:t>
                        </m:r>
                        <m:r>
                          <a:rPr lang="en-US" sz="6000" b="0" i="1" smtClean="0">
                            <a:solidFill>
                              <a:srgbClr val="0070C0"/>
                            </a:solidFill>
                            <a:latin typeface="Cambria Math" panose="02040503050406030204" pitchFamily="18" charset="0"/>
                          </a:rPr>
                          <m:t>𝑥</m:t>
                        </m:r>
                      </m:den>
                    </m:f>
                  </m:oMath>
                </a14:m>
                <a:r>
                  <a:rPr lang="en-CA" sz="4000" dirty="0"/>
                  <a:t> </a:t>
                </a:r>
              </a:p>
            </p:txBody>
          </p:sp>
        </mc:Choice>
        <mc:Fallback xmlns="">
          <p:sp>
            <p:nvSpPr>
              <p:cNvPr id="8" name="TextBox 7">
                <a:extLst>
                  <a:ext uri="{FF2B5EF4-FFF2-40B4-BE49-F238E27FC236}">
                    <a16:creationId xmlns:a16="http://schemas.microsoft.com/office/drawing/2014/main" id="{D06C8A7A-98D0-4B08-826F-F872C220B245}"/>
                  </a:ext>
                </a:extLst>
              </p:cNvPr>
              <p:cNvSpPr txBox="1">
                <a:spLocks noRot="1" noChangeAspect="1" noMove="1" noResize="1" noEditPoints="1" noAdjustHandles="1" noChangeArrowheads="1" noChangeShapeType="1" noTextEdit="1"/>
              </p:cNvSpPr>
              <p:nvPr/>
            </p:nvSpPr>
            <p:spPr>
              <a:xfrm flipH="1">
                <a:off x="1409861" y="4558745"/>
                <a:ext cx="2816754" cy="1583126"/>
              </a:xfrm>
              <a:prstGeom prst="rect">
                <a:avLst/>
              </a:prstGeom>
              <a:blipFill>
                <a:blip r:embed="rId3"/>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D7A4E20B-5D10-4845-960D-7871871649BD}"/>
                  </a:ext>
                </a:extLst>
              </p:cNvPr>
              <p:cNvSpPr txBox="1"/>
              <p:nvPr/>
            </p:nvSpPr>
            <p:spPr>
              <a:xfrm flipH="1">
                <a:off x="939407" y="1318590"/>
                <a:ext cx="6056911" cy="1552989"/>
              </a:xfrm>
              <a:prstGeom prst="rect">
                <a:avLst/>
              </a:prstGeom>
              <a:noFill/>
            </p:spPr>
            <p:txBody>
              <a:bodyPr wrap="square" rtlCol="0">
                <a:spAutoFit/>
              </a:bodyPr>
              <a:lstStyle/>
              <a:p>
                <a14:m>
                  <m:oMath xmlns:m="http://schemas.openxmlformats.org/officeDocument/2006/math">
                    <m:f>
                      <m:fPr>
                        <m:ctrlPr>
                          <a:rPr lang="en-US" sz="6000" b="0" i="1" smtClean="0">
                            <a:solidFill>
                              <a:schemeClr val="tx1"/>
                            </a:solidFill>
                            <a:latin typeface="Cambria Math" panose="02040503050406030204" pitchFamily="18" charset="0"/>
                          </a:rPr>
                        </m:ctrlPr>
                      </m:fPr>
                      <m:num>
                        <m:r>
                          <a:rPr lang="en-US" sz="6000" b="0" i="1" smtClean="0">
                            <a:solidFill>
                              <a:schemeClr val="tx1"/>
                            </a:solidFill>
                            <a:latin typeface="Cambria Math" panose="02040503050406030204" pitchFamily="18" charset="0"/>
                          </a:rPr>
                          <m:t>𝑑</m:t>
                        </m:r>
                        <m:r>
                          <a:rPr lang="en-US" sz="6000" b="0" i="1" smtClean="0">
                            <a:solidFill>
                              <a:srgbClr val="FF0000"/>
                            </a:solidFill>
                            <a:latin typeface="Cambria Math" panose="02040503050406030204" pitchFamily="18" charset="0"/>
                          </a:rPr>
                          <m:t>𝑓</m:t>
                        </m:r>
                      </m:num>
                      <m:den>
                        <m:r>
                          <a:rPr lang="en-US" sz="6000" b="0" i="1" smtClean="0">
                            <a:solidFill>
                              <a:schemeClr val="tx1"/>
                            </a:solidFill>
                            <a:latin typeface="Cambria Math" panose="02040503050406030204" pitchFamily="18" charset="0"/>
                          </a:rPr>
                          <m:t>𝑑</m:t>
                        </m:r>
                        <m:r>
                          <a:rPr lang="en-US" sz="6000" b="0" i="1" smtClean="0">
                            <a:solidFill>
                              <a:srgbClr val="FFC000"/>
                            </a:solidFill>
                            <a:latin typeface="Cambria Math" panose="02040503050406030204" pitchFamily="18" charset="0"/>
                          </a:rPr>
                          <m:t>𝜆</m:t>
                        </m:r>
                      </m:den>
                    </m:f>
                    <m:r>
                      <a:rPr lang="en-US" sz="6000" b="0" i="1" smtClean="0">
                        <a:latin typeface="Cambria Math" panose="02040503050406030204" pitchFamily="18" charset="0"/>
                      </a:rPr>
                      <m:t>=</m:t>
                    </m:r>
                    <m:f>
                      <m:fPr>
                        <m:ctrlPr>
                          <a:rPr lang="en-US" sz="6000" i="1">
                            <a:latin typeface="Cambria Math" panose="02040503050406030204" pitchFamily="18" charset="0"/>
                          </a:rPr>
                        </m:ctrlPr>
                      </m:fPr>
                      <m:num>
                        <m:r>
                          <a:rPr lang="en-US" sz="6000" i="1">
                            <a:latin typeface="Cambria Math" panose="02040503050406030204" pitchFamily="18" charset="0"/>
                          </a:rPr>
                          <m:t>𝜕</m:t>
                        </m:r>
                        <m:r>
                          <a:rPr lang="en-US" sz="6000" i="1">
                            <a:solidFill>
                              <a:srgbClr val="FF0000"/>
                            </a:solidFill>
                            <a:latin typeface="Cambria Math" panose="02040503050406030204" pitchFamily="18" charset="0"/>
                          </a:rPr>
                          <m:t>𝑓</m:t>
                        </m:r>
                      </m:num>
                      <m:den>
                        <m:r>
                          <a:rPr lang="en-US" sz="6000" i="1">
                            <a:latin typeface="Cambria Math" panose="02040503050406030204" pitchFamily="18" charset="0"/>
                          </a:rPr>
                          <m:t>𝜕</m:t>
                        </m:r>
                        <m:r>
                          <a:rPr lang="en-US" sz="6000" i="1">
                            <a:solidFill>
                              <a:srgbClr val="0070C0"/>
                            </a:solidFill>
                            <a:latin typeface="Cambria Math" panose="02040503050406030204" pitchFamily="18" charset="0"/>
                          </a:rPr>
                          <m:t>𝑥</m:t>
                        </m:r>
                      </m:den>
                    </m:f>
                    <m:f>
                      <m:fPr>
                        <m:ctrlPr>
                          <a:rPr lang="en-US" sz="6000" i="1">
                            <a:latin typeface="Cambria Math" panose="02040503050406030204" pitchFamily="18" charset="0"/>
                          </a:rPr>
                        </m:ctrlPr>
                      </m:fPr>
                      <m:num>
                        <m:r>
                          <a:rPr lang="en-US" sz="6000" b="0" i="1" smtClean="0">
                            <a:latin typeface="Cambria Math" panose="02040503050406030204" pitchFamily="18" charset="0"/>
                          </a:rPr>
                          <m:t>𝑑</m:t>
                        </m:r>
                        <m:r>
                          <a:rPr lang="en-US" sz="6000" i="1">
                            <a:solidFill>
                              <a:srgbClr val="0070C0"/>
                            </a:solidFill>
                            <a:latin typeface="Cambria Math" panose="02040503050406030204" pitchFamily="18" charset="0"/>
                          </a:rPr>
                          <m:t>𝑥</m:t>
                        </m:r>
                      </m:num>
                      <m:den>
                        <m:r>
                          <a:rPr lang="en-US" sz="6000" b="0" i="1" smtClean="0">
                            <a:latin typeface="Cambria Math" panose="02040503050406030204" pitchFamily="18" charset="0"/>
                          </a:rPr>
                          <m:t>𝑑</m:t>
                        </m:r>
                        <m:r>
                          <a:rPr lang="en-US" sz="6000" i="1">
                            <a:solidFill>
                              <a:srgbClr val="FFC000"/>
                            </a:solidFill>
                            <a:latin typeface="Cambria Math" panose="02040503050406030204" pitchFamily="18" charset="0"/>
                          </a:rPr>
                          <m:t>𝜆</m:t>
                        </m:r>
                      </m:den>
                    </m:f>
                    <m:r>
                      <a:rPr lang="en-US" sz="6000" b="0" i="1" smtClean="0">
                        <a:latin typeface="Cambria Math" panose="02040503050406030204" pitchFamily="18" charset="0"/>
                      </a:rPr>
                      <m:t>+</m:t>
                    </m:r>
                    <m:f>
                      <m:fPr>
                        <m:ctrlPr>
                          <a:rPr lang="en-US" sz="6000" i="1">
                            <a:latin typeface="Cambria Math" panose="02040503050406030204" pitchFamily="18" charset="0"/>
                          </a:rPr>
                        </m:ctrlPr>
                      </m:fPr>
                      <m:num>
                        <m:r>
                          <a:rPr lang="en-US" sz="6000" i="1">
                            <a:latin typeface="Cambria Math" panose="02040503050406030204" pitchFamily="18" charset="0"/>
                          </a:rPr>
                          <m:t>𝜕</m:t>
                        </m:r>
                        <m:r>
                          <a:rPr lang="en-US" sz="6000" i="1">
                            <a:solidFill>
                              <a:srgbClr val="FF0000"/>
                            </a:solidFill>
                            <a:latin typeface="Cambria Math" panose="02040503050406030204" pitchFamily="18" charset="0"/>
                          </a:rPr>
                          <m:t>𝑓</m:t>
                        </m:r>
                      </m:num>
                      <m:den>
                        <m:r>
                          <a:rPr lang="en-US" sz="6000" i="1">
                            <a:latin typeface="Cambria Math" panose="02040503050406030204" pitchFamily="18" charset="0"/>
                          </a:rPr>
                          <m:t>𝜕</m:t>
                        </m:r>
                        <m:r>
                          <a:rPr lang="en-US" sz="6000" b="0" i="1" smtClean="0">
                            <a:solidFill>
                              <a:srgbClr val="0070C0"/>
                            </a:solidFill>
                            <a:latin typeface="Cambria Math" panose="02040503050406030204" pitchFamily="18" charset="0"/>
                          </a:rPr>
                          <m:t>𝑦</m:t>
                        </m:r>
                      </m:den>
                    </m:f>
                    <m:f>
                      <m:fPr>
                        <m:ctrlPr>
                          <a:rPr lang="en-US" sz="6000" b="0" i="1" smtClean="0">
                            <a:latin typeface="Cambria Math" panose="02040503050406030204" pitchFamily="18" charset="0"/>
                          </a:rPr>
                        </m:ctrlPr>
                      </m:fPr>
                      <m:num>
                        <m:r>
                          <a:rPr lang="en-US" sz="6000" b="0" i="1" smtClean="0">
                            <a:latin typeface="Cambria Math" panose="02040503050406030204" pitchFamily="18" charset="0"/>
                          </a:rPr>
                          <m:t>𝑑</m:t>
                        </m:r>
                        <m:r>
                          <a:rPr lang="en-US" sz="6000" i="1">
                            <a:solidFill>
                              <a:srgbClr val="0070C0"/>
                            </a:solidFill>
                            <a:latin typeface="Cambria Math" panose="02040503050406030204" pitchFamily="18" charset="0"/>
                          </a:rPr>
                          <m:t>𝑦</m:t>
                        </m:r>
                      </m:num>
                      <m:den>
                        <m:r>
                          <a:rPr lang="en-US" sz="6000" b="0" i="1" smtClean="0">
                            <a:latin typeface="Cambria Math" panose="02040503050406030204" pitchFamily="18" charset="0"/>
                          </a:rPr>
                          <m:t>𝑑</m:t>
                        </m:r>
                        <m:r>
                          <a:rPr lang="en-US" sz="6000" i="1">
                            <a:solidFill>
                              <a:srgbClr val="FFC000"/>
                            </a:solidFill>
                            <a:latin typeface="Cambria Math" panose="02040503050406030204" pitchFamily="18" charset="0"/>
                          </a:rPr>
                          <m:t>𝜆</m:t>
                        </m:r>
                      </m:den>
                    </m:f>
                  </m:oMath>
                </a14:m>
                <a:r>
                  <a:rPr lang="en-CA" sz="4000" dirty="0"/>
                  <a:t> </a:t>
                </a:r>
              </a:p>
            </p:txBody>
          </p:sp>
        </mc:Choice>
        <mc:Fallback xmlns="">
          <p:sp>
            <p:nvSpPr>
              <p:cNvPr id="10" name="TextBox 9">
                <a:extLst>
                  <a:ext uri="{FF2B5EF4-FFF2-40B4-BE49-F238E27FC236}">
                    <a16:creationId xmlns:a16="http://schemas.microsoft.com/office/drawing/2014/main" id="{D7A4E20B-5D10-4845-960D-7871871649BD}"/>
                  </a:ext>
                </a:extLst>
              </p:cNvPr>
              <p:cNvSpPr txBox="1">
                <a:spLocks noRot="1" noChangeAspect="1" noMove="1" noResize="1" noEditPoints="1" noAdjustHandles="1" noChangeArrowheads="1" noChangeShapeType="1" noTextEdit="1"/>
              </p:cNvSpPr>
              <p:nvPr/>
            </p:nvSpPr>
            <p:spPr>
              <a:xfrm flipH="1">
                <a:off x="939407" y="1318590"/>
                <a:ext cx="6056911" cy="1552989"/>
              </a:xfrm>
              <a:prstGeom prst="rect">
                <a:avLst/>
              </a:prstGeom>
              <a:blipFill>
                <a:blip r:embed="rId4"/>
                <a:stretch>
                  <a:fillRect/>
                </a:stretch>
              </a:blipFill>
            </p:spPr>
            <p:txBody>
              <a:bodyPr/>
              <a:lstStyle/>
              <a:p>
                <a:r>
                  <a:rPr lang="en-CA">
                    <a:noFill/>
                  </a:rPr>
                  <a:t> </a:t>
                </a:r>
              </a:p>
            </p:txBody>
          </p:sp>
        </mc:Fallback>
      </mc:AlternateContent>
      <p:sp>
        <p:nvSpPr>
          <p:cNvPr id="2" name="TextBox 1">
            <a:extLst>
              <a:ext uri="{FF2B5EF4-FFF2-40B4-BE49-F238E27FC236}">
                <a16:creationId xmlns:a16="http://schemas.microsoft.com/office/drawing/2014/main" id="{76830FE8-B751-4462-8DBA-7B6B86114554}"/>
              </a:ext>
            </a:extLst>
          </p:cNvPr>
          <p:cNvSpPr txBox="1"/>
          <p:nvPr/>
        </p:nvSpPr>
        <p:spPr>
          <a:xfrm flipH="1">
            <a:off x="7780525" y="4806478"/>
            <a:ext cx="3664223" cy="1015663"/>
          </a:xfrm>
          <a:prstGeom prst="rect">
            <a:avLst/>
          </a:prstGeom>
          <a:noFill/>
        </p:spPr>
        <p:txBody>
          <a:bodyPr wrap="square" rtlCol="0">
            <a:spAutoFit/>
          </a:bodyPr>
          <a:lstStyle/>
          <a:p>
            <a:r>
              <a:rPr lang="en-US" sz="6000" dirty="0">
                <a:solidFill>
                  <a:srgbClr val="00B050"/>
                </a:solidFill>
              </a:rPr>
              <a:t>(intuition)</a:t>
            </a:r>
            <a:endParaRPr lang="en-CA" sz="6000" dirty="0">
              <a:solidFill>
                <a:srgbClr val="00B050"/>
              </a:solidFill>
            </a:endParaRPr>
          </a:p>
        </p:txBody>
      </p:sp>
    </p:spTree>
    <p:extLst>
      <p:ext uri="{BB962C8B-B14F-4D97-AF65-F5344CB8AC3E}">
        <p14:creationId xmlns:p14="http://schemas.microsoft.com/office/powerpoint/2010/main" val="20519716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a:extLst>
              <a:ext uri="{FF2B5EF4-FFF2-40B4-BE49-F238E27FC236}">
                <a16:creationId xmlns:a16="http://schemas.microsoft.com/office/drawing/2014/main" id="{754BF99E-ACE1-4D0B-A9AE-A4BE436C818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14953" y="1535811"/>
            <a:ext cx="3399533" cy="3388775"/>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a:extLst>
              <a:ext uri="{FF2B5EF4-FFF2-40B4-BE49-F238E27FC236}">
                <a16:creationId xmlns:a16="http://schemas.microsoft.com/office/drawing/2014/main" id="{02EAF0BE-ECB3-4DE1-9044-F1E81965525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87051" y="1560560"/>
            <a:ext cx="3364231" cy="3379523"/>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oup 9">
            <a:extLst>
              <a:ext uri="{FF2B5EF4-FFF2-40B4-BE49-F238E27FC236}">
                <a16:creationId xmlns:a16="http://schemas.microsoft.com/office/drawing/2014/main" id="{808F548D-CDE5-45E4-91C1-85BDE7743549}"/>
              </a:ext>
            </a:extLst>
          </p:cNvPr>
          <p:cNvGrpSpPr/>
          <p:nvPr/>
        </p:nvGrpSpPr>
        <p:grpSpPr>
          <a:xfrm>
            <a:off x="6321261" y="2133600"/>
            <a:ext cx="5140446" cy="4272518"/>
            <a:chOff x="6321261" y="2133600"/>
            <a:chExt cx="5140446" cy="4272518"/>
          </a:xfrm>
        </p:grpSpPr>
        <p:sp>
          <p:nvSpPr>
            <p:cNvPr id="4" name="TextBox 3">
              <a:extLst>
                <a:ext uri="{FF2B5EF4-FFF2-40B4-BE49-F238E27FC236}">
                  <a16:creationId xmlns:a16="http://schemas.microsoft.com/office/drawing/2014/main" id="{CC59AEBC-D1DF-43CA-A898-FBEB18B1DBBC}"/>
                </a:ext>
              </a:extLst>
            </p:cNvPr>
            <p:cNvSpPr txBox="1"/>
            <p:nvPr/>
          </p:nvSpPr>
          <p:spPr>
            <a:xfrm>
              <a:off x="6321261" y="5082679"/>
              <a:ext cx="5140446" cy="1323439"/>
            </a:xfrm>
            <a:prstGeom prst="rect">
              <a:avLst/>
            </a:prstGeom>
            <a:noFill/>
          </p:spPr>
          <p:txBody>
            <a:bodyPr wrap="none" rtlCol="0">
              <a:spAutoFit/>
            </a:bodyPr>
            <a:lstStyle/>
            <a:p>
              <a:pPr algn="ctr"/>
              <a:r>
                <a:rPr lang="en-US" sz="4800" dirty="0"/>
                <a:t>Vector Components</a:t>
              </a:r>
            </a:p>
            <a:p>
              <a:pPr algn="ctr"/>
              <a:r>
                <a:rPr lang="en-US" sz="3200" dirty="0"/>
                <a:t>(Coordinates/Numbers)</a:t>
              </a:r>
              <a:endParaRPr lang="en-CA" sz="3200" dirty="0"/>
            </a:p>
          </p:txBody>
        </p:sp>
        <p:grpSp>
          <p:nvGrpSpPr>
            <p:cNvPr id="5" name="Group 4">
              <a:extLst>
                <a:ext uri="{FF2B5EF4-FFF2-40B4-BE49-F238E27FC236}">
                  <a16:creationId xmlns:a16="http://schemas.microsoft.com/office/drawing/2014/main" id="{4B109C12-D436-4C29-9BF1-68FD2576069B}"/>
                </a:ext>
              </a:extLst>
            </p:cNvPr>
            <p:cNvGrpSpPr/>
            <p:nvPr/>
          </p:nvGrpSpPr>
          <p:grpSpPr>
            <a:xfrm>
              <a:off x="7274379" y="2133600"/>
              <a:ext cx="2784022" cy="2227606"/>
              <a:chOff x="7274379" y="2133600"/>
              <a:chExt cx="2784022" cy="2227606"/>
            </a:xfrm>
          </p:grpSpPr>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EE21503-478B-4EE2-A0BF-E2AD705B5E7D}"/>
                      </a:ext>
                    </a:extLst>
                  </p:cNvPr>
                  <p:cNvSpPr txBox="1"/>
                  <p:nvPr/>
                </p:nvSpPr>
                <p:spPr>
                  <a:xfrm>
                    <a:off x="7274379" y="2133600"/>
                    <a:ext cx="2233047" cy="1015663"/>
                  </a:xfrm>
                  <a:prstGeom prst="rect">
                    <a:avLst/>
                  </a:prstGeom>
                  <a:solidFill>
                    <a:schemeClr val="bg1"/>
                  </a:solidFill>
                  <a:effectLst>
                    <a:softEdge rad="127000"/>
                  </a:effectLst>
                </p:spPr>
                <p:txBody>
                  <a:bodyPr wrap="none" rtlCol="0">
                    <a:spAutoFit/>
                  </a:bodyPr>
                  <a:lstStyle/>
                  <a:p>
                    <a:pPr/>
                    <a14:m>
                      <m:oMathPara xmlns:m="http://schemas.openxmlformats.org/officeDocument/2006/math">
                        <m:oMathParaPr>
                          <m:jc m:val="centerGroup"/>
                        </m:oMathParaPr>
                        <m:oMath xmlns:m="http://schemas.openxmlformats.org/officeDocument/2006/math">
                          <m:r>
                            <a:rPr lang="en-US" sz="6000" b="0" i="1" smtClean="0">
                              <a:solidFill>
                                <a:srgbClr val="0070C0"/>
                              </a:solidFill>
                              <a:latin typeface="Cambria Math" panose="02040503050406030204" pitchFamily="18" charset="0"/>
                            </a:rPr>
                            <m:t>𝑥</m:t>
                          </m:r>
                          <m:r>
                            <a:rPr lang="en-US" sz="6000" b="0" i="1" smtClean="0">
                              <a:latin typeface="Cambria Math" panose="02040503050406030204" pitchFamily="18" charset="0"/>
                            </a:rPr>
                            <m:t>=4</m:t>
                          </m:r>
                        </m:oMath>
                      </m:oMathPara>
                    </a14:m>
                    <a:endParaRPr lang="en-CA" sz="6000" dirty="0"/>
                  </a:p>
                </p:txBody>
              </p:sp>
            </mc:Choice>
            <mc:Fallback xmlns="">
              <p:sp>
                <p:nvSpPr>
                  <p:cNvPr id="7" name="TextBox 6">
                    <a:extLst>
                      <a:ext uri="{FF2B5EF4-FFF2-40B4-BE49-F238E27FC236}">
                        <a16:creationId xmlns:a16="http://schemas.microsoft.com/office/drawing/2014/main" id="{FEE21503-478B-4EE2-A0BF-E2AD705B5E7D}"/>
                      </a:ext>
                    </a:extLst>
                  </p:cNvPr>
                  <p:cNvSpPr txBox="1">
                    <a:spLocks noRot="1" noChangeAspect="1" noMove="1" noResize="1" noEditPoints="1" noAdjustHandles="1" noChangeArrowheads="1" noChangeShapeType="1" noTextEdit="1"/>
                  </p:cNvSpPr>
                  <p:nvPr/>
                </p:nvSpPr>
                <p:spPr>
                  <a:xfrm>
                    <a:off x="7274379" y="2133600"/>
                    <a:ext cx="2233047" cy="1015663"/>
                  </a:xfrm>
                  <a:prstGeom prst="rect">
                    <a:avLst/>
                  </a:prstGeom>
                  <a:blipFill>
                    <a:blip r:embed="rId6"/>
                    <a:stretch>
                      <a:fillRect/>
                    </a:stretch>
                  </a:blipFill>
                  <a:effectLst>
                    <a:softEdge rad="127000"/>
                  </a:effectLst>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78B942D4-DF3F-4667-B1B6-7A6ACD9B6828}"/>
                      </a:ext>
                    </a:extLst>
                  </p:cNvPr>
                  <p:cNvSpPr txBox="1"/>
                  <p:nvPr/>
                </p:nvSpPr>
                <p:spPr>
                  <a:xfrm>
                    <a:off x="7991329" y="3345543"/>
                    <a:ext cx="2067072" cy="1015663"/>
                  </a:xfrm>
                  <a:prstGeom prst="rect">
                    <a:avLst/>
                  </a:prstGeom>
                  <a:solidFill>
                    <a:schemeClr val="bg1"/>
                  </a:solidFill>
                  <a:effectLst>
                    <a:softEdge rad="127000"/>
                  </a:effectLst>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6000" b="0" i="1" smtClean="0">
                              <a:solidFill>
                                <a:schemeClr val="accent6">
                                  <a:lumMod val="50000"/>
                                </a:schemeClr>
                              </a:solidFill>
                              <a:latin typeface="Cambria Math" panose="02040503050406030204" pitchFamily="18" charset="0"/>
                            </a:rPr>
                            <m:t>𝑦</m:t>
                          </m:r>
                          <m:r>
                            <a:rPr lang="en-US" sz="6000" b="0" i="1" smtClean="0">
                              <a:latin typeface="Cambria Math" panose="02040503050406030204" pitchFamily="18" charset="0"/>
                            </a:rPr>
                            <m:t>=3</m:t>
                          </m:r>
                        </m:oMath>
                      </m:oMathPara>
                    </a14:m>
                    <a:endParaRPr lang="en-CA" sz="6000" dirty="0"/>
                  </a:p>
                </p:txBody>
              </p:sp>
            </mc:Choice>
            <mc:Fallback xmlns="">
              <p:sp>
                <p:nvSpPr>
                  <p:cNvPr id="16" name="TextBox 15">
                    <a:extLst>
                      <a:ext uri="{FF2B5EF4-FFF2-40B4-BE49-F238E27FC236}">
                        <a16:creationId xmlns:a16="http://schemas.microsoft.com/office/drawing/2014/main" id="{78B942D4-DF3F-4667-B1B6-7A6ACD9B6828}"/>
                      </a:ext>
                    </a:extLst>
                  </p:cNvPr>
                  <p:cNvSpPr txBox="1">
                    <a:spLocks noRot="1" noChangeAspect="1" noMove="1" noResize="1" noEditPoints="1" noAdjustHandles="1" noChangeArrowheads="1" noChangeShapeType="1" noTextEdit="1"/>
                  </p:cNvSpPr>
                  <p:nvPr/>
                </p:nvSpPr>
                <p:spPr>
                  <a:xfrm>
                    <a:off x="7991329" y="3345543"/>
                    <a:ext cx="2067072" cy="1015663"/>
                  </a:xfrm>
                  <a:prstGeom prst="rect">
                    <a:avLst/>
                  </a:prstGeom>
                  <a:blipFill>
                    <a:blip r:embed="rId7"/>
                    <a:stretch>
                      <a:fillRect/>
                    </a:stretch>
                  </a:blipFill>
                  <a:effectLst>
                    <a:softEdge rad="127000"/>
                  </a:effectLst>
                </p:spPr>
                <p:txBody>
                  <a:bodyPr/>
                  <a:lstStyle/>
                  <a:p>
                    <a:r>
                      <a:rPr lang="en-CA">
                        <a:noFill/>
                      </a:rPr>
                      <a:t> </a:t>
                    </a:r>
                  </a:p>
                </p:txBody>
              </p:sp>
            </mc:Fallback>
          </mc:AlternateContent>
        </p:grpSp>
      </p:grpSp>
      <p:grpSp>
        <p:nvGrpSpPr>
          <p:cNvPr id="9" name="Group 8">
            <a:extLst>
              <a:ext uri="{FF2B5EF4-FFF2-40B4-BE49-F238E27FC236}">
                <a16:creationId xmlns:a16="http://schemas.microsoft.com/office/drawing/2014/main" id="{2428D12D-C2E4-451F-B511-0226C83DD3E6}"/>
              </a:ext>
            </a:extLst>
          </p:cNvPr>
          <p:cNvGrpSpPr/>
          <p:nvPr/>
        </p:nvGrpSpPr>
        <p:grpSpPr>
          <a:xfrm>
            <a:off x="1683068" y="1719942"/>
            <a:ext cx="3241015" cy="4678920"/>
            <a:chOff x="1683068" y="1719942"/>
            <a:chExt cx="3241015" cy="4678920"/>
          </a:xfrm>
        </p:grpSpPr>
        <p:sp>
          <p:nvSpPr>
            <p:cNvPr id="8" name="TextBox 7">
              <a:extLst>
                <a:ext uri="{FF2B5EF4-FFF2-40B4-BE49-F238E27FC236}">
                  <a16:creationId xmlns:a16="http://schemas.microsoft.com/office/drawing/2014/main" id="{82E3142C-04BC-4A93-960D-8D31CA90AC17}"/>
                </a:ext>
              </a:extLst>
            </p:cNvPr>
            <p:cNvSpPr txBox="1"/>
            <p:nvPr/>
          </p:nvSpPr>
          <p:spPr>
            <a:xfrm>
              <a:off x="1683068" y="5075423"/>
              <a:ext cx="3241015" cy="1323439"/>
            </a:xfrm>
            <a:prstGeom prst="rect">
              <a:avLst/>
            </a:prstGeom>
            <a:noFill/>
          </p:spPr>
          <p:txBody>
            <a:bodyPr wrap="none" rtlCol="0">
              <a:spAutoFit/>
            </a:bodyPr>
            <a:lstStyle/>
            <a:p>
              <a:pPr algn="ctr"/>
              <a:r>
                <a:rPr lang="en-US" sz="4800" dirty="0"/>
                <a:t>Vector Basis</a:t>
              </a:r>
              <a:br>
                <a:rPr lang="en-US" sz="4800" dirty="0"/>
              </a:br>
              <a:r>
                <a:rPr lang="en-US" sz="3200" dirty="0"/>
                <a:t>(Measuring Sticks)</a:t>
              </a:r>
              <a:endParaRPr lang="en-CA" sz="4800" dirty="0"/>
            </a:p>
          </p:txBody>
        </p:sp>
        <p:grpSp>
          <p:nvGrpSpPr>
            <p:cNvPr id="3" name="Group 2">
              <a:extLst>
                <a:ext uri="{FF2B5EF4-FFF2-40B4-BE49-F238E27FC236}">
                  <a16:creationId xmlns:a16="http://schemas.microsoft.com/office/drawing/2014/main" id="{0983213F-DD0F-4F70-BEB2-4159BC1E75F4}"/>
                </a:ext>
              </a:extLst>
            </p:cNvPr>
            <p:cNvGrpSpPr/>
            <p:nvPr/>
          </p:nvGrpSpPr>
          <p:grpSpPr>
            <a:xfrm>
              <a:off x="1779809" y="1719942"/>
              <a:ext cx="3013053" cy="2968169"/>
              <a:chOff x="1779809" y="1719942"/>
              <a:chExt cx="3013053" cy="2968169"/>
            </a:xfrm>
          </p:grpSpPr>
          <p:grpSp>
            <p:nvGrpSpPr>
              <p:cNvPr id="2" name="Group 1">
                <a:extLst>
                  <a:ext uri="{FF2B5EF4-FFF2-40B4-BE49-F238E27FC236}">
                    <a16:creationId xmlns:a16="http://schemas.microsoft.com/office/drawing/2014/main" id="{9ACFEE16-7787-471C-BFAA-AC010E67A7B3}"/>
                  </a:ext>
                </a:extLst>
              </p:cNvPr>
              <p:cNvGrpSpPr/>
              <p:nvPr/>
            </p:nvGrpSpPr>
            <p:grpSpPr>
              <a:xfrm>
                <a:off x="1779809" y="1719942"/>
                <a:ext cx="3013053" cy="2968169"/>
                <a:chOff x="1779809" y="1719942"/>
                <a:chExt cx="3013053" cy="2968169"/>
              </a:xfrm>
            </p:grpSpPr>
            <p:sp>
              <p:nvSpPr>
                <p:cNvPr id="6" name="Oval 5">
                  <a:extLst>
                    <a:ext uri="{FF2B5EF4-FFF2-40B4-BE49-F238E27FC236}">
                      <a16:creationId xmlns:a16="http://schemas.microsoft.com/office/drawing/2014/main" id="{99B7F597-7339-4BCA-9A71-61BB04BA8129}"/>
                    </a:ext>
                  </a:extLst>
                </p:cNvPr>
                <p:cNvSpPr/>
                <p:nvPr/>
              </p:nvSpPr>
              <p:spPr>
                <a:xfrm>
                  <a:off x="1779809" y="2293253"/>
                  <a:ext cx="2394858" cy="2394858"/>
                </a:xfrm>
                <a:prstGeom prst="ellipse">
                  <a:avLst/>
                </a:prstGeom>
                <a:solidFill>
                  <a:schemeClr val="bg1"/>
                </a:solidFill>
                <a:ln>
                  <a:no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47A4E58E-0DEA-4D06-B703-62E13F6B914F}"/>
                        </a:ext>
                      </a:extLst>
                    </p:cNvPr>
                    <p:cNvSpPr txBox="1"/>
                    <p:nvPr/>
                  </p:nvSpPr>
                  <p:spPr>
                    <a:xfrm>
                      <a:off x="2425698" y="1719942"/>
                      <a:ext cx="1119857" cy="1088503"/>
                    </a:xfrm>
                    <a:prstGeom prst="rect">
                      <a:avLst/>
                    </a:prstGeom>
                    <a:solidFill>
                      <a:schemeClr val="bg1"/>
                    </a:solidFill>
                    <a:effectLst>
                      <a:softEdge rad="215900"/>
                    </a:effectLst>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6000" b="0" i="1" smtClean="0">
                                    <a:solidFill>
                                      <a:schemeClr val="accent6">
                                        <a:lumMod val="50000"/>
                                      </a:schemeClr>
                                    </a:solidFill>
                                    <a:latin typeface="Cambria Math" panose="02040503050406030204" pitchFamily="18" charset="0"/>
                                  </a:rPr>
                                </m:ctrlPr>
                              </m:accPr>
                              <m:e>
                                <m:sSub>
                                  <m:sSubPr>
                                    <m:ctrlPr>
                                      <a:rPr lang="en-US" sz="6000" b="0" i="1" smtClean="0">
                                        <a:solidFill>
                                          <a:schemeClr val="accent6">
                                            <a:lumMod val="50000"/>
                                          </a:schemeClr>
                                        </a:solidFill>
                                        <a:latin typeface="Cambria Math" panose="02040503050406030204" pitchFamily="18" charset="0"/>
                                      </a:rPr>
                                    </m:ctrlPr>
                                  </m:sSubPr>
                                  <m:e>
                                    <m:r>
                                      <a:rPr lang="en-US" sz="6000" b="0" i="1" smtClean="0">
                                        <a:solidFill>
                                          <a:schemeClr val="accent6">
                                            <a:lumMod val="50000"/>
                                          </a:schemeClr>
                                        </a:solidFill>
                                        <a:latin typeface="Cambria Math" panose="02040503050406030204" pitchFamily="18" charset="0"/>
                                      </a:rPr>
                                      <m:t>𝑒</m:t>
                                    </m:r>
                                  </m:e>
                                  <m:sub>
                                    <m:r>
                                      <a:rPr lang="en-US" sz="6000" b="0" i="1" smtClean="0">
                                        <a:solidFill>
                                          <a:schemeClr val="accent6">
                                            <a:lumMod val="50000"/>
                                          </a:schemeClr>
                                        </a:solidFill>
                                        <a:latin typeface="Cambria Math" panose="02040503050406030204" pitchFamily="18" charset="0"/>
                                      </a:rPr>
                                      <m:t>𝑦</m:t>
                                    </m:r>
                                  </m:sub>
                                </m:sSub>
                              </m:e>
                            </m:acc>
                          </m:oMath>
                        </m:oMathPara>
                      </a14:m>
                      <a:endParaRPr lang="en-CA" sz="6000" dirty="0"/>
                    </a:p>
                  </p:txBody>
                </p:sp>
              </mc:Choice>
              <mc:Fallback xmlns="">
                <p:sp>
                  <p:nvSpPr>
                    <p:cNvPr id="17" name="TextBox 16">
                      <a:extLst>
                        <a:ext uri="{FF2B5EF4-FFF2-40B4-BE49-F238E27FC236}">
                          <a16:creationId xmlns:a16="http://schemas.microsoft.com/office/drawing/2014/main" id="{47A4E58E-0DEA-4D06-B703-62E13F6B914F}"/>
                        </a:ext>
                      </a:extLst>
                    </p:cNvPr>
                    <p:cNvSpPr txBox="1">
                      <a:spLocks noRot="1" noChangeAspect="1" noMove="1" noResize="1" noEditPoints="1" noAdjustHandles="1" noChangeArrowheads="1" noChangeShapeType="1" noTextEdit="1"/>
                    </p:cNvSpPr>
                    <p:nvPr/>
                  </p:nvSpPr>
                  <p:spPr>
                    <a:xfrm>
                      <a:off x="2425698" y="1719942"/>
                      <a:ext cx="1119857" cy="1088503"/>
                    </a:xfrm>
                    <a:prstGeom prst="rect">
                      <a:avLst/>
                    </a:prstGeom>
                    <a:blipFill>
                      <a:blip r:embed="rId8"/>
                      <a:stretch>
                        <a:fillRect/>
                      </a:stretch>
                    </a:blipFill>
                    <a:effectLst>
                      <a:softEdge rad="215900"/>
                    </a:effectLst>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9F80E7A6-BD7E-44F4-B747-064A1572404A}"/>
                        </a:ext>
                      </a:extLst>
                    </p:cNvPr>
                    <p:cNvSpPr txBox="1"/>
                    <p:nvPr/>
                  </p:nvSpPr>
                  <p:spPr>
                    <a:xfrm>
                      <a:off x="3695702" y="3222170"/>
                      <a:ext cx="1097160" cy="1015663"/>
                    </a:xfrm>
                    <a:prstGeom prst="rect">
                      <a:avLst/>
                    </a:prstGeom>
                    <a:solidFill>
                      <a:schemeClr val="bg1"/>
                    </a:solidFill>
                    <a:effectLst>
                      <a:softEdge rad="215900"/>
                    </a:effectLst>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6000" b="0" i="1" smtClean="0">
                                    <a:solidFill>
                                      <a:srgbClr val="0070C0"/>
                                    </a:solidFill>
                                    <a:latin typeface="Cambria Math" panose="02040503050406030204" pitchFamily="18" charset="0"/>
                                  </a:rPr>
                                </m:ctrlPr>
                              </m:accPr>
                              <m:e>
                                <m:sSub>
                                  <m:sSubPr>
                                    <m:ctrlPr>
                                      <a:rPr lang="en-US" sz="6000" b="0" i="1" smtClean="0">
                                        <a:solidFill>
                                          <a:srgbClr val="0070C0"/>
                                        </a:solidFill>
                                        <a:latin typeface="Cambria Math" panose="02040503050406030204" pitchFamily="18" charset="0"/>
                                      </a:rPr>
                                    </m:ctrlPr>
                                  </m:sSubPr>
                                  <m:e>
                                    <m:r>
                                      <a:rPr lang="en-US" sz="6000" b="0" i="1" smtClean="0">
                                        <a:solidFill>
                                          <a:srgbClr val="0070C0"/>
                                        </a:solidFill>
                                        <a:latin typeface="Cambria Math" panose="02040503050406030204" pitchFamily="18" charset="0"/>
                                      </a:rPr>
                                      <m:t>𝑒</m:t>
                                    </m:r>
                                  </m:e>
                                  <m:sub>
                                    <m:r>
                                      <a:rPr lang="en-US" sz="6000" b="0" i="1" smtClean="0">
                                        <a:solidFill>
                                          <a:srgbClr val="0070C0"/>
                                        </a:solidFill>
                                        <a:latin typeface="Cambria Math" panose="02040503050406030204" pitchFamily="18" charset="0"/>
                                      </a:rPr>
                                      <m:t>𝑥</m:t>
                                    </m:r>
                                  </m:sub>
                                </m:sSub>
                              </m:e>
                            </m:acc>
                          </m:oMath>
                        </m:oMathPara>
                      </a14:m>
                      <a:endParaRPr lang="en-CA" sz="6000" dirty="0">
                        <a:solidFill>
                          <a:srgbClr val="0070C0"/>
                        </a:solidFill>
                      </a:endParaRPr>
                    </a:p>
                  </p:txBody>
                </p:sp>
              </mc:Choice>
              <mc:Fallback xmlns="">
                <p:sp>
                  <p:nvSpPr>
                    <p:cNvPr id="18" name="TextBox 17">
                      <a:extLst>
                        <a:ext uri="{FF2B5EF4-FFF2-40B4-BE49-F238E27FC236}">
                          <a16:creationId xmlns:a16="http://schemas.microsoft.com/office/drawing/2014/main" id="{9F80E7A6-BD7E-44F4-B747-064A1572404A}"/>
                        </a:ext>
                      </a:extLst>
                    </p:cNvPr>
                    <p:cNvSpPr txBox="1">
                      <a:spLocks noRot="1" noChangeAspect="1" noMove="1" noResize="1" noEditPoints="1" noAdjustHandles="1" noChangeArrowheads="1" noChangeShapeType="1" noTextEdit="1"/>
                    </p:cNvSpPr>
                    <p:nvPr/>
                  </p:nvSpPr>
                  <p:spPr>
                    <a:xfrm>
                      <a:off x="3695702" y="3222170"/>
                      <a:ext cx="1097160" cy="1015663"/>
                    </a:xfrm>
                    <a:prstGeom prst="rect">
                      <a:avLst/>
                    </a:prstGeom>
                    <a:blipFill>
                      <a:blip r:embed="rId9"/>
                      <a:stretch>
                        <a:fillRect/>
                      </a:stretch>
                    </a:blipFill>
                    <a:effectLst>
                      <a:softEdge rad="215900"/>
                    </a:effectLst>
                  </p:spPr>
                  <p:txBody>
                    <a:bodyPr/>
                    <a:lstStyle/>
                    <a:p>
                      <a:r>
                        <a:rPr lang="en-CA">
                          <a:noFill/>
                        </a:rPr>
                        <a:t> </a:t>
                      </a:r>
                    </a:p>
                  </p:txBody>
                </p:sp>
              </mc:Fallback>
            </mc:AlternateContent>
          </p:grpSp>
          <p:grpSp>
            <p:nvGrpSpPr>
              <p:cNvPr id="11" name="Group 10">
                <a:extLst>
                  <a:ext uri="{FF2B5EF4-FFF2-40B4-BE49-F238E27FC236}">
                    <a16:creationId xmlns:a16="http://schemas.microsoft.com/office/drawing/2014/main" id="{AD9A8300-EBC0-41B7-BB96-BAC13B5F1EF7}"/>
                  </a:ext>
                </a:extLst>
              </p:cNvPr>
              <p:cNvGrpSpPr/>
              <p:nvPr/>
            </p:nvGrpSpPr>
            <p:grpSpPr>
              <a:xfrm>
                <a:off x="2205667" y="2298700"/>
                <a:ext cx="1697766" cy="1755885"/>
                <a:chOff x="4598547" y="3166594"/>
                <a:chExt cx="992785" cy="1026771"/>
              </a:xfrm>
            </p:grpSpPr>
            <p:cxnSp>
              <p:nvCxnSpPr>
                <p:cNvPr id="12" name="Straight Arrow Connector 11">
                  <a:extLst>
                    <a:ext uri="{FF2B5EF4-FFF2-40B4-BE49-F238E27FC236}">
                      <a16:creationId xmlns:a16="http://schemas.microsoft.com/office/drawing/2014/main" id="{CD85286D-DE6E-4E90-9043-556F787D5D90}"/>
                    </a:ext>
                  </a:extLst>
                </p:cNvPr>
                <p:cNvCxnSpPr>
                  <a:cxnSpLocks/>
                </p:cNvCxnSpPr>
                <p:nvPr/>
              </p:nvCxnSpPr>
              <p:spPr>
                <a:xfrm>
                  <a:off x="4598547" y="4175874"/>
                  <a:ext cx="992785" cy="0"/>
                </a:xfrm>
                <a:prstGeom prst="straightConnector1">
                  <a:avLst/>
                </a:prstGeom>
                <a:ln w="101600">
                  <a:solidFill>
                    <a:srgbClr val="0070C0"/>
                  </a:solidFill>
                  <a:tailEnd type="triangle"/>
                </a:ln>
              </p:spPr>
              <p:style>
                <a:lnRef idx="3">
                  <a:schemeClr val="accent1"/>
                </a:lnRef>
                <a:fillRef idx="0">
                  <a:schemeClr val="accent1"/>
                </a:fillRef>
                <a:effectRef idx="2">
                  <a:schemeClr val="accent1"/>
                </a:effectRef>
                <a:fontRef idx="minor">
                  <a:schemeClr val="tx1"/>
                </a:fontRef>
              </p:style>
            </p:cxnSp>
            <p:cxnSp>
              <p:nvCxnSpPr>
                <p:cNvPr id="13" name="Straight Arrow Connector 12">
                  <a:extLst>
                    <a:ext uri="{FF2B5EF4-FFF2-40B4-BE49-F238E27FC236}">
                      <a16:creationId xmlns:a16="http://schemas.microsoft.com/office/drawing/2014/main" id="{09BF01AC-A063-44DD-9937-EC54D76FC170}"/>
                    </a:ext>
                  </a:extLst>
                </p:cNvPr>
                <p:cNvCxnSpPr>
                  <a:cxnSpLocks/>
                </p:cNvCxnSpPr>
                <p:nvPr/>
              </p:nvCxnSpPr>
              <p:spPr>
                <a:xfrm flipV="1">
                  <a:off x="4616034" y="3166594"/>
                  <a:ext cx="0" cy="1026771"/>
                </a:xfrm>
                <a:prstGeom prst="straightConnector1">
                  <a:avLst/>
                </a:prstGeom>
                <a:ln w="101600">
                  <a:solidFill>
                    <a:schemeClr val="accent6">
                      <a:lumMod val="50000"/>
                    </a:schemeClr>
                  </a:solidFill>
                  <a:tailEnd type="triangle"/>
                </a:ln>
              </p:spPr>
              <p:style>
                <a:lnRef idx="3">
                  <a:schemeClr val="accent1"/>
                </a:lnRef>
                <a:fillRef idx="0">
                  <a:schemeClr val="accent1"/>
                </a:fillRef>
                <a:effectRef idx="2">
                  <a:schemeClr val="accent1"/>
                </a:effectRef>
                <a:fontRef idx="minor">
                  <a:schemeClr val="tx1"/>
                </a:fontRef>
              </p:style>
            </p:cxnSp>
          </p:grpSp>
        </p:grpSp>
      </p:gr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6939461A-7C40-43BC-A27E-467A4CC3DCCA}"/>
                  </a:ext>
                </a:extLst>
              </p:cNvPr>
              <p:cNvSpPr txBox="1"/>
              <p:nvPr/>
            </p:nvSpPr>
            <p:spPr>
              <a:xfrm>
                <a:off x="2000250" y="0"/>
                <a:ext cx="8216159" cy="128778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7200" b="0" i="1" smtClean="0">
                          <a:latin typeface="Cambria Math" panose="02040503050406030204" pitchFamily="18" charset="0"/>
                        </a:rPr>
                        <m:t>𝑣𝑒𝑐𝑡𝑜𝑟</m:t>
                      </m:r>
                      <m:r>
                        <a:rPr lang="en-US" sz="7200" b="0" i="1" smtClean="0">
                          <a:latin typeface="Cambria Math" panose="02040503050406030204" pitchFamily="18" charset="0"/>
                        </a:rPr>
                        <m:t>=4</m:t>
                      </m:r>
                      <m:acc>
                        <m:accPr>
                          <m:chr m:val="⃗"/>
                          <m:ctrlPr>
                            <a:rPr lang="en-US" sz="7200" i="1">
                              <a:solidFill>
                                <a:srgbClr val="0070C0"/>
                              </a:solidFill>
                              <a:latin typeface="Cambria Math" panose="02040503050406030204" pitchFamily="18" charset="0"/>
                            </a:rPr>
                          </m:ctrlPr>
                        </m:accPr>
                        <m:e>
                          <m:sSub>
                            <m:sSubPr>
                              <m:ctrlPr>
                                <a:rPr lang="en-US" sz="7200" i="1">
                                  <a:solidFill>
                                    <a:srgbClr val="0070C0"/>
                                  </a:solidFill>
                                  <a:latin typeface="Cambria Math" panose="02040503050406030204" pitchFamily="18" charset="0"/>
                                </a:rPr>
                              </m:ctrlPr>
                            </m:sSubPr>
                            <m:e>
                              <m:r>
                                <a:rPr lang="en-US" sz="7200" i="1">
                                  <a:solidFill>
                                    <a:srgbClr val="0070C0"/>
                                  </a:solidFill>
                                  <a:latin typeface="Cambria Math" panose="02040503050406030204" pitchFamily="18" charset="0"/>
                                </a:rPr>
                                <m:t>𝑒</m:t>
                              </m:r>
                            </m:e>
                            <m:sub>
                              <m:r>
                                <a:rPr lang="en-US" sz="7200" i="1">
                                  <a:solidFill>
                                    <a:srgbClr val="0070C0"/>
                                  </a:solidFill>
                                  <a:latin typeface="Cambria Math" panose="02040503050406030204" pitchFamily="18" charset="0"/>
                                </a:rPr>
                                <m:t>𝑥</m:t>
                              </m:r>
                            </m:sub>
                          </m:sSub>
                        </m:e>
                      </m:acc>
                      <m:r>
                        <a:rPr lang="en-US" sz="7200" b="0" i="1" smtClean="0">
                          <a:latin typeface="Cambria Math" panose="02040503050406030204" pitchFamily="18" charset="0"/>
                        </a:rPr>
                        <m:t>+3</m:t>
                      </m:r>
                      <m:acc>
                        <m:accPr>
                          <m:chr m:val="⃗"/>
                          <m:ctrlPr>
                            <a:rPr lang="en-US" sz="7200" i="1">
                              <a:solidFill>
                                <a:schemeClr val="accent6">
                                  <a:lumMod val="50000"/>
                                </a:schemeClr>
                              </a:solidFill>
                              <a:latin typeface="Cambria Math" panose="02040503050406030204" pitchFamily="18" charset="0"/>
                            </a:rPr>
                          </m:ctrlPr>
                        </m:accPr>
                        <m:e>
                          <m:sSub>
                            <m:sSubPr>
                              <m:ctrlPr>
                                <a:rPr lang="en-US" sz="7200" i="1">
                                  <a:solidFill>
                                    <a:schemeClr val="accent6">
                                      <a:lumMod val="50000"/>
                                    </a:schemeClr>
                                  </a:solidFill>
                                  <a:latin typeface="Cambria Math" panose="02040503050406030204" pitchFamily="18" charset="0"/>
                                </a:rPr>
                              </m:ctrlPr>
                            </m:sSubPr>
                            <m:e>
                              <m:r>
                                <a:rPr lang="en-US" sz="7200" i="1">
                                  <a:solidFill>
                                    <a:schemeClr val="accent6">
                                      <a:lumMod val="50000"/>
                                    </a:schemeClr>
                                  </a:solidFill>
                                  <a:latin typeface="Cambria Math" panose="02040503050406030204" pitchFamily="18" charset="0"/>
                                </a:rPr>
                                <m:t>𝑒</m:t>
                              </m:r>
                            </m:e>
                            <m:sub>
                              <m:r>
                                <a:rPr lang="en-US" sz="7200" i="1">
                                  <a:solidFill>
                                    <a:schemeClr val="accent6">
                                      <a:lumMod val="50000"/>
                                    </a:schemeClr>
                                  </a:solidFill>
                                  <a:latin typeface="Cambria Math" panose="02040503050406030204" pitchFamily="18" charset="0"/>
                                </a:rPr>
                                <m:t>𝑦</m:t>
                              </m:r>
                            </m:sub>
                          </m:sSub>
                        </m:e>
                      </m:acc>
                    </m:oMath>
                  </m:oMathPara>
                </a14:m>
                <a:endParaRPr lang="en-CA" sz="7200" dirty="0"/>
              </a:p>
            </p:txBody>
          </p:sp>
        </mc:Choice>
        <mc:Fallback xmlns="">
          <p:sp>
            <p:nvSpPr>
              <p:cNvPr id="19" name="TextBox 18">
                <a:extLst>
                  <a:ext uri="{FF2B5EF4-FFF2-40B4-BE49-F238E27FC236}">
                    <a16:creationId xmlns:a16="http://schemas.microsoft.com/office/drawing/2014/main" id="{6939461A-7C40-43BC-A27E-467A4CC3DCCA}"/>
                  </a:ext>
                </a:extLst>
              </p:cNvPr>
              <p:cNvSpPr txBox="1">
                <a:spLocks noRot="1" noChangeAspect="1" noMove="1" noResize="1" noEditPoints="1" noAdjustHandles="1" noChangeArrowheads="1" noChangeShapeType="1" noTextEdit="1"/>
              </p:cNvSpPr>
              <p:nvPr/>
            </p:nvSpPr>
            <p:spPr>
              <a:xfrm>
                <a:off x="2000250" y="0"/>
                <a:ext cx="8216159" cy="1287788"/>
              </a:xfrm>
              <a:prstGeom prst="rect">
                <a:avLst/>
              </a:prstGeom>
              <a:blipFill>
                <a:blip r:embed="rId10"/>
                <a:stretch>
                  <a:fillRect/>
                </a:stretch>
              </a:blipFill>
            </p:spPr>
            <p:txBody>
              <a:bodyPr/>
              <a:lstStyle/>
              <a:p>
                <a:r>
                  <a:rPr lang="en-CA">
                    <a:noFill/>
                  </a:rPr>
                  <a:t> </a:t>
                </a:r>
              </a:p>
            </p:txBody>
          </p:sp>
        </mc:Fallback>
      </mc:AlternateContent>
    </p:spTree>
    <p:custDataLst>
      <p:tags r:id="rId1"/>
    </p:custDataLst>
    <p:extLst>
      <p:ext uri="{BB962C8B-B14F-4D97-AF65-F5344CB8AC3E}">
        <p14:creationId xmlns:p14="http://schemas.microsoft.com/office/powerpoint/2010/main" val="3171023676"/>
      </p:ext>
    </p:extLst>
  </p:cSld>
  <p:clrMapOvr>
    <a:masterClrMapping/>
  </p:clrMapOvr>
  <mc:AlternateContent xmlns:mc="http://schemas.openxmlformats.org/markup-compatibility/2006" xmlns:p14="http://schemas.microsoft.com/office/powerpoint/2010/main">
    <mc:Choice Requires="p14">
      <p:transition p14:dur="0" advTm="6676"/>
    </mc:Choice>
    <mc:Fallback xmlns="">
      <p:transition advTm="667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10"/>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6146"/>
                                        </p:tgtEl>
                                        <p:attrNameLst>
                                          <p:attrName>style.visibility</p:attrName>
                                        </p:attrNameLst>
                                      </p:cBhvr>
                                      <p:to>
                                        <p:strVal val="visible"/>
                                      </p:to>
                                    </p:set>
                                    <p:animEffect transition="in" filter="fade">
                                      <p:cBhvr>
                                        <p:cTn id="20" dur="500"/>
                                        <p:tgtEl>
                                          <p:spTgt spid="6146"/>
                                        </p:tgtEl>
                                      </p:cBhvr>
                                    </p:animEffect>
                                  </p:childTnLst>
                                </p:cTn>
                              </p:par>
                              <p:par>
                                <p:cTn id="21" presetID="10" presetClass="entr" presetSubtype="0" fill="hold" nodeType="withEffect">
                                  <p:stCondLst>
                                    <p:cond delay="0"/>
                                  </p:stCondLst>
                                  <p:childTnLst>
                                    <p:set>
                                      <p:cBhvr>
                                        <p:cTn id="22" dur="1" fill="hold">
                                          <p:stCondLst>
                                            <p:cond delay="0"/>
                                          </p:stCondLst>
                                        </p:cTn>
                                        <p:tgtEl>
                                          <p:spTgt spid="6148"/>
                                        </p:tgtEl>
                                        <p:attrNameLst>
                                          <p:attrName>style.visibility</p:attrName>
                                        </p:attrNameLst>
                                      </p:cBhvr>
                                      <p:to>
                                        <p:strVal val="visible"/>
                                      </p:to>
                                    </p:set>
                                    <p:animEffect transition="in" filter="fade">
                                      <p:cBhvr>
                                        <p:cTn id="23" dur="500"/>
                                        <p:tgtEl>
                                          <p:spTgt spid="61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7" name="Group 126">
            <a:extLst>
              <a:ext uri="{FF2B5EF4-FFF2-40B4-BE49-F238E27FC236}">
                <a16:creationId xmlns:a16="http://schemas.microsoft.com/office/drawing/2014/main" id="{8E45B1F7-6C08-402A-B5FF-728B7ACA9DC9}"/>
              </a:ext>
            </a:extLst>
          </p:cNvPr>
          <p:cNvGrpSpPr/>
          <p:nvPr/>
        </p:nvGrpSpPr>
        <p:grpSpPr>
          <a:xfrm flipH="1">
            <a:off x="7036867" y="1538892"/>
            <a:ext cx="1962147" cy="1962147"/>
            <a:chOff x="5136794" y="617138"/>
            <a:chExt cx="1962147" cy="1962147"/>
          </a:xfrm>
        </p:grpSpPr>
        <p:sp>
          <p:nvSpPr>
            <p:cNvPr id="95" name="Oval 94">
              <a:extLst>
                <a:ext uri="{FF2B5EF4-FFF2-40B4-BE49-F238E27FC236}">
                  <a16:creationId xmlns:a16="http://schemas.microsoft.com/office/drawing/2014/main" id="{A7517FF7-51D8-4B8F-8C99-9DD0E1176B75}"/>
                </a:ext>
              </a:extLst>
            </p:cNvPr>
            <p:cNvSpPr/>
            <p:nvPr/>
          </p:nvSpPr>
          <p:spPr>
            <a:xfrm>
              <a:off x="5136794" y="617138"/>
              <a:ext cx="1962147" cy="1962147"/>
            </a:xfrm>
            <a:prstGeom prst="ellipse">
              <a:avLst/>
            </a:prstGeom>
            <a:noFill/>
            <a:ln w="38100">
              <a:solidFill>
                <a:srgbClr val="FFC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CA"/>
            </a:p>
          </p:txBody>
        </p:sp>
        <p:cxnSp>
          <p:nvCxnSpPr>
            <p:cNvPr id="97" name="Straight Arrow Connector 96">
              <a:extLst>
                <a:ext uri="{FF2B5EF4-FFF2-40B4-BE49-F238E27FC236}">
                  <a16:creationId xmlns:a16="http://schemas.microsoft.com/office/drawing/2014/main" id="{EA83398D-D4CF-4495-A28D-B8F735E38FD1}"/>
                </a:ext>
              </a:extLst>
            </p:cNvPr>
            <p:cNvCxnSpPr>
              <a:cxnSpLocks/>
              <a:stCxn id="95" idx="0"/>
            </p:cNvCxnSpPr>
            <p:nvPr/>
          </p:nvCxnSpPr>
          <p:spPr>
            <a:xfrm flipH="1">
              <a:off x="5981700" y="617138"/>
              <a:ext cx="136168" cy="0"/>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C3407D05-82F2-4DCC-AAF3-ED6BAB7BCA12}"/>
                </a:ext>
              </a:extLst>
            </p:cNvPr>
            <p:cNvCxnSpPr>
              <a:cxnSpLocks/>
              <a:stCxn id="95" idx="4"/>
            </p:cNvCxnSpPr>
            <p:nvPr/>
          </p:nvCxnSpPr>
          <p:spPr>
            <a:xfrm>
              <a:off x="6117868" y="2579285"/>
              <a:ext cx="121007" cy="0"/>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26" name="Group 125">
            <a:extLst>
              <a:ext uri="{FF2B5EF4-FFF2-40B4-BE49-F238E27FC236}">
                <a16:creationId xmlns:a16="http://schemas.microsoft.com/office/drawing/2014/main" id="{2186DBAB-11C9-4158-B4B2-C0741F3EE85A}"/>
              </a:ext>
            </a:extLst>
          </p:cNvPr>
          <p:cNvGrpSpPr/>
          <p:nvPr/>
        </p:nvGrpSpPr>
        <p:grpSpPr>
          <a:xfrm>
            <a:off x="4301060" y="3349853"/>
            <a:ext cx="1689100" cy="2908415"/>
            <a:chOff x="5130800" y="3238500"/>
            <a:chExt cx="1689100" cy="2908415"/>
          </a:xfrm>
        </p:grpSpPr>
        <p:sp>
          <p:nvSpPr>
            <p:cNvPr id="113" name="Freeform: Shape 112">
              <a:extLst>
                <a:ext uri="{FF2B5EF4-FFF2-40B4-BE49-F238E27FC236}">
                  <a16:creationId xmlns:a16="http://schemas.microsoft.com/office/drawing/2014/main" id="{2EA54F7B-7775-41D2-B722-194C25A2EBE2}"/>
                </a:ext>
              </a:extLst>
            </p:cNvPr>
            <p:cNvSpPr/>
            <p:nvPr/>
          </p:nvSpPr>
          <p:spPr>
            <a:xfrm>
              <a:off x="5130800" y="3238500"/>
              <a:ext cx="1689100" cy="2908415"/>
            </a:xfrm>
            <a:custGeom>
              <a:avLst/>
              <a:gdLst>
                <a:gd name="connsiteX0" fmla="*/ 0 w 1689100"/>
                <a:gd name="connsiteY0" fmla="*/ 0 h 2908415"/>
                <a:gd name="connsiteX1" fmla="*/ 800100 w 1689100"/>
                <a:gd name="connsiteY1" fmla="*/ 2908300 h 2908415"/>
                <a:gd name="connsiteX2" fmla="*/ 1689100 w 1689100"/>
                <a:gd name="connsiteY2" fmla="*/ 88900 h 2908415"/>
              </a:gdLst>
              <a:ahLst/>
              <a:cxnLst>
                <a:cxn ang="0">
                  <a:pos x="connsiteX0" y="connsiteY0"/>
                </a:cxn>
                <a:cxn ang="0">
                  <a:pos x="connsiteX1" y="connsiteY1"/>
                </a:cxn>
                <a:cxn ang="0">
                  <a:pos x="connsiteX2" y="connsiteY2"/>
                </a:cxn>
              </a:cxnLst>
              <a:rect l="l" t="t" r="r" b="b"/>
              <a:pathLst>
                <a:path w="1689100" h="2908415">
                  <a:moveTo>
                    <a:pt x="0" y="0"/>
                  </a:moveTo>
                  <a:cubicBezTo>
                    <a:pt x="259291" y="1446741"/>
                    <a:pt x="518583" y="2893483"/>
                    <a:pt x="800100" y="2908300"/>
                  </a:cubicBezTo>
                  <a:cubicBezTo>
                    <a:pt x="1081617" y="2923117"/>
                    <a:pt x="1385358" y="1506008"/>
                    <a:pt x="1689100" y="88900"/>
                  </a:cubicBezTo>
                </a:path>
              </a:pathLst>
            </a:cu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FFC000"/>
                </a:solidFill>
              </a:endParaRPr>
            </a:p>
          </p:txBody>
        </p:sp>
        <p:cxnSp>
          <p:nvCxnSpPr>
            <p:cNvPr id="115" name="Straight Arrow Connector 114">
              <a:extLst>
                <a:ext uri="{FF2B5EF4-FFF2-40B4-BE49-F238E27FC236}">
                  <a16:creationId xmlns:a16="http://schemas.microsoft.com/office/drawing/2014/main" id="{35769C53-775F-438D-8023-9FD1620D5BFC}"/>
                </a:ext>
              </a:extLst>
            </p:cNvPr>
            <p:cNvCxnSpPr>
              <a:cxnSpLocks/>
            </p:cNvCxnSpPr>
            <p:nvPr/>
          </p:nvCxnSpPr>
          <p:spPr>
            <a:xfrm>
              <a:off x="5380993" y="4568882"/>
              <a:ext cx="28870" cy="123825"/>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Straight Arrow Connector 120">
              <a:extLst>
                <a:ext uri="{FF2B5EF4-FFF2-40B4-BE49-F238E27FC236}">
                  <a16:creationId xmlns:a16="http://schemas.microsoft.com/office/drawing/2014/main" id="{D6103731-E2F0-4704-B90B-E5AFDFC789AB}"/>
                </a:ext>
              </a:extLst>
            </p:cNvPr>
            <p:cNvCxnSpPr>
              <a:cxnSpLocks/>
            </p:cNvCxnSpPr>
            <p:nvPr/>
          </p:nvCxnSpPr>
          <p:spPr>
            <a:xfrm flipV="1">
              <a:off x="6530658" y="4471990"/>
              <a:ext cx="41592" cy="158804"/>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68" name="Group 167">
            <a:extLst>
              <a:ext uri="{FF2B5EF4-FFF2-40B4-BE49-F238E27FC236}">
                <a16:creationId xmlns:a16="http://schemas.microsoft.com/office/drawing/2014/main" id="{FD72F67F-436D-4099-B739-DB1F722842C0}"/>
              </a:ext>
            </a:extLst>
          </p:cNvPr>
          <p:cNvGrpSpPr/>
          <p:nvPr/>
        </p:nvGrpSpPr>
        <p:grpSpPr>
          <a:xfrm rot="20980279">
            <a:off x="1049465" y="2062446"/>
            <a:ext cx="2473087" cy="3852235"/>
            <a:chOff x="7594600" y="2908300"/>
            <a:chExt cx="1790700" cy="2789306"/>
          </a:xfrm>
        </p:grpSpPr>
        <p:cxnSp>
          <p:nvCxnSpPr>
            <p:cNvPr id="169" name="Connector: Curved 168">
              <a:extLst>
                <a:ext uri="{FF2B5EF4-FFF2-40B4-BE49-F238E27FC236}">
                  <a16:creationId xmlns:a16="http://schemas.microsoft.com/office/drawing/2014/main" id="{4A1DF15A-4C51-4A63-893E-4E37A70E8C69}"/>
                </a:ext>
              </a:extLst>
            </p:cNvPr>
            <p:cNvCxnSpPr/>
            <p:nvPr/>
          </p:nvCxnSpPr>
          <p:spPr>
            <a:xfrm rot="5400000" flipH="1" flipV="1">
              <a:off x="7095297" y="3407603"/>
              <a:ext cx="2789306" cy="1790700"/>
            </a:xfrm>
            <a:prstGeom prst="curvedConnector3">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70" name="Straight Arrow Connector 169">
              <a:extLst>
                <a:ext uri="{FF2B5EF4-FFF2-40B4-BE49-F238E27FC236}">
                  <a16:creationId xmlns:a16="http://schemas.microsoft.com/office/drawing/2014/main" id="{F4353D0B-6F5A-4B75-96BA-EE13298E3F96}"/>
                </a:ext>
              </a:extLst>
            </p:cNvPr>
            <p:cNvCxnSpPr>
              <a:cxnSpLocks/>
            </p:cNvCxnSpPr>
            <p:nvPr/>
          </p:nvCxnSpPr>
          <p:spPr>
            <a:xfrm flipV="1">
              <a:off x="7764600" y="4785011"/>
              <a:ext cx="73300" cy="152399"/>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71" name="Straight Arrow Connector 170">
              <a:extLst>
                <a:ext uri="{FF2B5EF4-FFF2-40B4-BE49-F238E27FC236}">
                  <a16:creationId xmlns:a16="http://schemas.microsoft.com/office/drawing/2014/main" id="{395183E2-44EF-41B8-98AC-2B87B61C783F}"/>
                </a:ext>
              </a:extLst>
            </p:cNvPr>
            <p:cNvCxnSpPr>
              <a:cxnSpLocks/>
            </p:cNvCxnSpPr>
            <p:nvPr/>
          </p:nvCxnSpPr>
          <p:spPr>
            <a:xfrm flipV="1">
              <a:off x="9199152" y="3547592"/>
              <a:ext cx="73300" cy="152399"/>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3" name="Group 132">
            <a:extLst>
              <a:ext uri="{FF2B5EF4-FFF2-40B4-BE49-F238E27FC236}">
                <a16:creationId xmlns:a16="http://schemas.microsoft.com/office/drawing/2014/main" id="{6217808D-8046-47CD-9C84-B6F5983BE1B1}"/>
              </a:ext>
            </a:extLst>
          </p:cNvPr>
          <p:cNvGrpSpPr/>
          <p:nvPr/>
        </p:nvGrpSpPr>
        <p:grpSpPr>
          <a:xfrm>
            <a:off x="9321048" y="1648103"/>
            <a:ext cx="2343163" cy="4918213"/>
            <a:chOff x="1777712" y="779393"/>
            <a:chExt cx="2343163" cy="4918213"/>
          </a:xfrm>
        </p:grpSpPr>
        <p:cxnSp>
          <p:nvCxnSpPr>
            <p:cNvPr id="59" name="Straight Connector 58">
              <a:extLst>
                <a:ext uri="{FF2B5EF4-FFF2-40B4-BE49-F238E27FC236}">
                  <a16:creationId xmlns:a16="http://schemas.microsoft.com/office/drawing/2014/main" id="{58708314-C89D-424C-A696-2BB42171C2D7}"/>
                </a:ext>
              </a:extLst>
            </p:cNvPr>
            <p:cNvCxnSpPr>
              <a:cxnSpLocks/>
            </p:cNvCxnSpPr>
            <p:nvPr/>
          </p:nvCxnSpPr>
          <p:spPr>
            <a:xfrm flipV="1">
              <a:off x="1777712" y="779393"/>
              <a:ext cx="2343163" cy="4918213"/>
            </a:xfrm>
            <a:prstGeom prst="line">
              <a:avLst/>
            </a:prstGeom>
            <a:ln w="38100">
              <a:solidFill>
                <a:srgbClr val="FFC000"/>
              </a:solidFill>
            </a:ln>
          </p:spPr>
          <p:style>
            <a:lnRef idx="1">
              <a:schemeClr val="dk1"/>
            </a:lnRef>
            <a:fillRef idx="0">
              <a:schemeClr val="dk1"/>
            </a:fillRef>
            <a:effectRef idx="0">
              <a:schemeClr val="dk1"/>
            </a:effectRef>
            <a:fontRef idx="minor">
              <a:schemeClr val="tx1"/>
            </a:fontRef>
          </p:style>
        </p:cxnSp>
        <p:cxnSp>
          <p:nvCxnSpPr>
            <p:cNvPr id="104" name="Straight Arrow Connector 103">
              <a:extLst>
                <a:ext uri="{FF2B5EF4-FFF2-40B4-BE49-F238E27FC236}">
                  <a16:creationId xmlns:a16="http://schemas.microsoft.com/office/drawing/2014/main" id="{ED27DF05-CF57-4F48-B3FA-B90B9CD912A3}"/>
                </a:ext>
              </a:extLst>
            </p:cNvPr>
            <p:cNvCxnSpPr>
              <a:cxnSpLocks/>
            </p:cNvCxnSpPr>
            <p:nvPr/>
          </p:nvCxnSpPr>
          <p:spPr>
            <a:xfrm flipV="1">
              <a:off x="2238416" y="4628789"/>
              <a:ext cx="48508" cy="101817"/>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Straight Arrow Connector 111">
              <a:extLst>
                <a:ext uri="{FF2B5EF4-FFF2-40B4-BE49-F238E27FC236}">
                  <a16:creationId xmlns:a16="http://schemas.microsoft.com/office/drawing/2014/main" id="{51517C7D-E81C-4F2A-BA26-17C30CBDB0B3}"/>
                </a:ext>
              </a:extLst>
            </p:cNvPr>
            <p:cNvCxnSpPr>
              <a:cxnSpLocks/>
            </p:cNvCxnSpPr>
            <p:nvPr/>
          </p:nvCxnSpPr>
          <p:spPr>
            <a:xfrm flipV="1">
              <a:off x="3377713" y="2243125"/>
              <a:ext cx="48508" cy="101817"/>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grpSp>
      <p:sp>
        <p:nvSpPr>
          <p:cNvPr id="33" name="TextBox 32">
            <a:extLst>
              <a:ext uri="{FF2B5EF4-FFF2-40B4-BE49-F238E27FC236}">
                <a16:creationId xmlns:a16="http://schemas.microsoft.com/office/drawing/2014/main" id="{1EDFDB81-5C08-41CF-9580-ACB8A9E654EC}"/>
              </a:ext>
            </a:extLst>
          </p:cNvPr>
          <p:cNvSpPr txBox="1"/>
          <p:nvPr/>
        </p:nvSpPr>
        <p:spPr>
          <a:xfrm>
            <a:off x="66841" y="201581"/>
            <a:ext cx="12182309" cy="584775"/>
          </a:xfrm>
          <a:prstGeom prst="rect">
            <a:avLst/>
          </a:prstGeom>
          <a:noFill/>
        </p:spPr>
        <p:txBody>
          <a:bodyPr wrap="none" lIns="0" tIns="0" rIns="0" bIns="0" rtlCol="0">
            <a:spAutoFit/>
          </a:bodyPr>
          <a:lstStyle/>
          <a:p>
            <a:r>
              <a:rPr lang="en-US" sz="3800" u="sng" dirty="0">
                <a:solidFill>
                  <a:srgbClr val="FF0000"/>
                </a:solidFill>
              </a:rPr>
              <a:t>Tangent Vectors</a:t>
            </a:r>
            <a:r>
              <a:rPr lang="en-US" sz="3800" dirty="0">
                <a:solidFill>
                  <a:srgbClr val="FF0000"/>
                </a:solidFill>
              </a:rPr>
              <a:t> </a:t>
            </a:r>
            <a:r>
              <a:rPr lang="en-US" sz="3800" dirty="0"/>
              <a:t>= instantaneous velocity vectors along curves</a:t>
            </a:r>
            <a:endParaRPr lang="en-CA" sz="3800" dirty="0"/>
          </a:p>
        </p:txBody>
      </p:sp>
      <p:grpSp>
        <p:nvGrpSpPr>
          <p:cNvPr id="34" name="Group 33">
            <a:extLst>
              <a:ext uri="{FF2B5EF4-FFF2-40B4-BE49-F238E27FC236}">
                <a16:creationId xmlns:a16="http://schemas.microsoft.com/office/drawing/2014/main" id="{008F34D2-2CCB-4F1E-A5B6-5F8EEF86EFCB}"/>
              </a:ext>
            </a:extLst>
          </p:cNvPr>
          <p:cNvGrpSpPr/>
          <p:nvPr/>
        </p:nvGrpSpPr>
        <p:grpSpPr>
          <a:xfrm flipH="1">
            <a:off x="6731994" y="1240713"/>
            <a:ext cx="2557347" cy="2568936"/>
            <a:chOff x="61295" y="425188"/>
            <a:chExt cx="3966632" cy="3984607"/>
          </a:xfrm>
        </p:grpSpPr>
        <p:grpSp>
          <p:nvGrpSpPr>
            <p:cNvPr id="35" name="Group 34">
              <a:extLst>
                <a:ext uri="{FF2B5EF4-FFF2-40B4-BE49-F238E27FC236}">
                  <a16:creationId xmlns:a16="http://schemas.microsoft.com/office/drawing/2014/main" id="{7B580A43-2A70-4C55-9DBB-B1F0971EDA99}"/>
                </a:ext>
              </a:extLst>
            </p:cNvPr>
            <p:cNvGrpSpPr/>
            <p:nvPr/>
          </p:nvGrpSpPr>
          <p:grpSpPr>
            <a:xfrm>
              <a:off x="69108" y="425188"/>
              <a:ext cx="3958819" cy="3958819"/>
              <a:chOff x="69108" y="425188"/>
              <a:chExt cx="3958819" cy="3958819"/>
            </a:xfrm>
          </p:grpSpPr>
          <p:grpSp>
            <p:nvGrpSpPr>
              <p:cNvPr id="43" name="Group 42">
                <a:extLst>
                  <a:ext uri="{FF2B5EF4-FFF2-40B4-BE49-F238E27FC236}">
                    <a16:creationId xmlns:a16="http://schemas.microsoft.com/office/drawing/2014/main" id="{EF541676-987F-4876-9ADB-380B1772ED05}"/>
                  </a:ext>
                </a:extLst>
              </p:cNvPr>
              <p:cNvGrpSpPr/>
              <p:nvPr/>
            </p:nvGrpSpPr>
            <p:grpSpPr>
              <a:xfrm>
                <a:off x="69108" y="1081447"/>
                <a:ext cx="3958819" cy="2674840"/>
                <a:chOff x="69108" y="1081447"/>
                <a:chExt cx="3958819" cy="2674840"/>
              </a:xfrm>
            </p:grpSpPr>
            <p:cxnSp>
              <p:nvCxnSpPr>
                <p:cNvPr id="47" name="Straight Arrow Connector 46">
                  <a:extLst>
                    <a:ext uri="{FF2B5EF4-FFF2-40B4-BE49-F238E27FC236}">
                      <a16:creationId xmlns:a16="http://schemas.microsoft.com/office/drawing/2014/main" id="{E75011EC-0CC8-4BD5-9F59-8989E2C6035D}"/>
                    </a:ext>
                  </a:extLst>
                </p:cNvPr>
                <p:cNvCxnSpPr>
                  <a:cxnSpLocks/>
                </p:cNvCxnSpPr>
                <p:nvPr/>
              </p:nvCxnSpPr>
              <p:spPr>
                <a:xfrm rot="8384933" flipV="1">
                  <a:off x="69108" y="2577221"/>
                  <a:ext cx="944491" cy="1179066"/>
                </a:xfrm>
                <a:prstGeom prst="straightConnector1">
                  <a:avLst/>
                </a:prstGeom>
                <a:ln w="762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600F51E7-71B2-4B2F-B919-74E0F1DF16B2}"/>
                    </a:ext>
                  </a:extLst>
                </p:cNvPr>
                <p:cNvCxnSpPr>
                  <a:cxnSpLocks/>
                </p:cNvCxnSpPr>
                <p:nvPr/>
              </p:nvCxnSpPr>
              <p:spPr>
                <a:xfrm rot="19184933" flipV="1">
                  <a:off x="3083436" y="1081447"/>
                  <a:ext cx="944491" cy="1179066"/>
                </a:xfrm>
                <a:prstGeom prst="straightConnector1">
                  <a:avLst/>
                </a:prstGeom>
                <a:ln w="762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4" name="Group 43">
                <a:extLst>
                  <a:ext uri="{FF2B5EF4-FFF2-40B4-BE49-F238E27FC236}">
                    <a16:creationId xmlns:a16="http://schemas.microsoft.com/office/drawing/2014/main" id="{D9730DCD-8262-4892-885A-5F263B81A3A7}"/>
                  </a:ext>
                </a:extLst>
              </p:cNvPr>
              <p:cNvGrpSpPr/>
              <p:nvPr/>
            </p:nvGrpSpPr>
            <p:grpSpPr>
              <a:xfrm rot="16200000">
                <a:off x="68489" y="1067178"/>
                <a:ext cx="3958819" cy="2674840"/>
                <a:chOff x="69108" y="1081447"/>
                <a:chExt cx="3958819" cy="2674840"/>
              </a:xfrm>
            </p:grpSpPr>
            <p:cxnSp>
              <p:nvCxnSpPr>
                <p:cNvPr id="45" name="Straight Arrow Connector 44">
                  <a:extLst>
                    <a:ext uri="{FF2B5EF4-FFF2-40B4-BE49-F238E27FC236}">
                      <a16:creationId xmlns:a16="http://schemas.microsoft.com/office/drawing/2014/main" id="{E7F8EB8C-9105-4AD9-A2EA-5E0A54E81F44}"/>
                    </a:ext>
                  </a:extLst>
                </p:cNvPr>
                <p:cNvCxnSpPr>
                  <a:cxnSpLocks/>
                </p:cNvCxnSpPr>
                <p:nvPr/>
              </p:nvCxnSpPr>
              <p:spPr>
                <a:xfrm rot="8384933" flipV="1">
                  <a:off x="69108" y="2577221"/>
                  <a:ext cx="944491" cy="1179066"/>
                </a:xfrm>
                <a:prstGeom prst="straightConnector1">
                  <a:avLst/>
                </a:prstGeom>
                <a:ln w="762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F52A808F-58C1-4A28-963B-CA5177A7B219}"/>
                    </a:ext>
                  </a:extLst>
                </p:cNvPr>
                <p:cNvCxnSpPr>
                  <a:cxnSpLocks/>
                </p:cNvCxnSpPr>
                <p:nvPr/>
              </p:nvCxnSpPr>
              <p:spPr>
                <a:xfrm rot="19184933" flipV="1">
                  <a:off x="3083436" y="1081447"/>
                  <a:ext cx="944491" cy="1179066"/>
                </a:xfrm>
                <a:prstGeom prst="straightConnector1">
                  <a:avLst/>
                </a:prstGeom>
                <a:ln w="762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36" name="Group 35">
              <a:extLst>
                <a:ext uri="{FF2B5EF4-FFF2-40B4-BE49-F238E27FC236}">
                  <a16:creationId xmlns:a16="http://schemas.microsoft.com/office/drawing/2014/main" id="{3954C12E-670C-4CA9-8E9E-BFC8B6E7E775}"/>
                </a:ext>
              </a:extLst>
            </p:cNvPr>
            <p:cNvGrpSpPr/>
            <p:nvPr/>
          </p:nvGrpSpPr>
          <p:grpSpPr>
            <a:xfrm rot="18900000">
              <a:off x="61295" y="450976"/>
              <a:ext cx="3958819" cy="3958819"/>
              <a:chOff x="69108" y="425188"/>
              <a:chExt cx="3958819" cy="3958819"/>
            </a:xfrm>
          </p:grpSpPr>
          <p:grpSp>
            <p:nvGrpSpPr>
              <p:cNvPr id="37" name="Group 36">
                <a:extLst>
                  <a:ext uri="{FF2B5EF4-FFF2-40B4-BE49-F238E27FC236}">
                    <a16:creationId xmlns:a16="http://schemas.microsoft.com/office/drawing/2014/main" id="{0C8F3931-AF8A-4BA1-837E-567EA7800AB1}"/>
                  </a:ext>
                </a:extLst>
              </p:cNvPr>
              <p:cNvGrpSpPr/>
              <p:nvPr/>
            </p:nvGrpSpPr>
            <p:grpSpPr>
              <a:xfrm>
                <a:off x="69108" y="1081447"/>
                <a:ext cx="3958819" cy="2674840"/>
                <a:chOff x="69108" y="1081447"/>
                <a:chExt cx="3958819" cy="2674840"/>
              </a:xfrm>
            </p:grpSpPr>
            <p:cxnSp>
              <p:nvCxnSpPr>
                <p:cNvPr id="41" name="Straight Arrow Connector 40">
                  <a:extLst>
                    <a:ext uri="{FF2B5EF4-FFF2-40B4-BE49-F238E27FC236}">
                      <a16:creationId xmlns:a16="http://schemas.microsoft.com/office/drawing/2014/main" id="{106414C7-E2C5-4B77-A0C2-6F5148F20042}"/>
                    </a:ext>
                  </a:extLst>
                </p:cNvPr>
                <p:cNvCxnSpPr>
                  <a:cxnSpLocks/>
                </p:cNvCxnSpPr>
                <p:nvPr/>
              </p:nvCxnSpPr>
              <p:spPr>
                <a:xfrm rot="8384933" flipV="1">
                  <a:off x="69108" y="2577221"/>
                  <a:ext cx="944491" cy="1179066"/>
                </a:xfrm>
                <a:prstGeom prst="straightConnector1">
                  <a:avLst/>
                </a:prstGeom>
                <a:ln w="762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0624D620-689E-41D4-B5BB-895E3B4299AA}"/>
                    </a:ext>
                  </a:extLst>
                </p:cNvPr>
                <p:cNvCxnSpPr>
                  <a:cxnSpLocks/>
                </p:cNvCxnSpPr>
                <p:nvPr/>
              </p:nvCxnSpPr>
              <p:spPr>
                <a:xfrm rot="19184933" flipV="1">
                  <a:off x="3083436" y="1081447"/>
                  <a:ext cx="944491" cy="1179066"/>
                </a:xfrm>
                <a:prstGeom prst="straightConnector1">
                  <a:avLst/>
                </a:prstGeom>
                <a:ln w="762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8" name="Group 37">
                <a:extLst>
                  <a:ext uri="{FF2B5EF4-FFF2-40B4-BE49-F238E27FC236}">
                    <a16:creationId xmlns:a16="http://schemas.microsoft.com/office/drawing/2014/main" id="{A2538664-C696-4432-B76E-02CAF45BEBCC}"/>
                  </a:ext>
                </a:extLst>
              </p:cNvPr>
              <p:cNvGrpSpPr/>
              <p:nvPr/>
            </p:nvGrpSpPr>
            <p:grpSpPr>
              <a:xfrm rot="16200000">
                <a:off x="68489" y="1067178"/>
                <a:ext cx="3958819" cy="2674840"/>
                <a:chOff x="69108" y="1081447"/>
                <a:chExt cx="3958819" cy="2674840"/>
              </a:xfrm>
            </p:grpSpPr>
            <p:cxnSp>
              <p:nvCxnSpPr>
                <p:cNvPr id="39" name="Straight Arrow Connector 38">
                  <a:extLst>
                    <a:ext uri="{FF2B5EF4-FFF2-40B4-BE49-F238E27FC236}">
                      <a16:creationId xmlns:a16="http://schemas.microsoft.com/office/drawing/2014/main" id="{486D6B40-8CF0-477F-A8D9-963BF0E45686}"/>
                    </a:ext>
                  </a:extLst>
                </p:cNvPr>
                <p:cNvCxnSpPr>
                  <a:cxnSpLocks/>
                </p:cNvCxnSpPr>
                <p:nvPr/>
              </p:nvCxnSpPr>
              <p:spPr>
                <a:xfrm rot="8384933" flipV="1">
                  <a:off x="69108" y="2577221"/>
                  <a:ext cx="944491" cy="1179066"/>
                </a:xfrm>
                <a:prstGeom prst="straightConnector1">
                  <a:avLst/>
                </a:prstGeom>
                <a:ln w="762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A61D452B-30EB-4FFF-8BDF-37571A6A8317}"/>
                    </a:ext>
                  </a:extLst>
                </p:cNvPr>
                <p:cNvCxnSpPr>
                  <a:cxnSpLocks/>
                </p:cNvCxnSpPr>
                <p:nvPr/>
              </p:nvCxnSpPr>
              <p:spPr>
                <a:xfrm rot="19184933" flipV="1">
                  <a:off x="3083436" y="1081447"/>
                  <a:ext cx="944491" cy="1179066"/>
                </a:xfrm>
                <a:prstGeom prst="straightConnector1">
                  <a:avLst/>
                </a:prstGeom>
                <a:ln w="762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grpSp>
      </p:grpSp>
      <p:grpSp>
        <p:nvGrpSpPr>
          <p:cNvPr id="18" name="Group 17">
            <a:extLst>
              <a:ext uri="{FF2B5EF4-FFF2-40B4-BE49-F238E27FC236}">
                <a16:creationId xmlns:a16="http://schemas.microsoft.com/office/drawing/2014/main" id="{2A3AE6FC-B8E9-4C41-96F6-DB56783E6BCD}"/>
              </a:ext>
            </a:extLst>
          </p:cNvPr>
          <p:cNvGrpSpPr/>
          <p:nvPr/>
        </p:nvGrpSpPr>
        <p:grpSpPr>
          <a:xfrm>
            <a:off x="1349529" y="1543751"/>
            <a:ext cx="2038510" cy="3969416"/>
            <a:chOff x="8893329" y="1543751"/>
            <a:chExt cx="2038510" cy="3969416"/>
          </a:xfrm>
        </p:grpSpPr>
        <p:cxnSp>
          <p:nvCxnSpPr>
            <p:cNvPr id="167" name="Straight Arrow Connector 166">
              <a:extLst>
                <a:ext uri="{FF2B5EF4-FFF2-40B4-BE49-F238E27FC236}">
                  <a16:creationId xmlns:a16="http://schemas.microsoft.com/office/drawing/2014/main" id="{8A5B8F30-8A64-4ACA-B05B-03E685195C70}"/>
                </a:ext>
              </a:extLst>
            </p:cNvPr>
            <p:cNvCxnSpPr>
              <a:cxnSpLocks/>
            </p:cNvCxnSpPr>
            <p:nvPr/>
          </p:nvCxnSpPr>
          <p:spPr>
            <a:xfrm rot="19012106">
              <a:off x="9802911" y="3765805"/>
              <a:ext cx="569644" cy="274233"/>
            </a:xfrm>
            <a:prstGeom prst="straightConnector1">
              <a:avLst/>
            </a:prstGeom>
            <a:ln w="762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33B57954-726D-429D-B1AE-BB128F4C16BF}"/>
                </a:ext>
              </a:extLst>
            </p:cNvPr>
            <p:cNvCxnSpPr>
              <a:cxnSpLocks/>
            </p:cNvCxnSpPr>
            <p:nvPr/>
          </p:nvCxnSpPr>
          <p:spPr>
            <a:xfrm flipV="1">
              <a:off x="10678744" y="1543751"/>
              <a:ext cx="239865" cy="1191135"/>
            </a:xfrm>
            <a:prstGeom prst="straightConnector1">
              <a:avLst/>
            </a:prstGeom>
            <a:ln w="762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A8D7C255-5064-4D8E-8772-E92AC0455CE3}"/>
                </a:ext>
              </a:extLst>
            </p:cNvPr>
            <p:cNvCxnSpPr>
              <a:cxnSpLocks/>
            </p:cNvCxnSpPr>
            <p:nvPr/>
          </p:nvCxnSpPr>
          <p:spPr>
            <a:xfrm flipV="1">
              <a:off x="8893329" y="4225705"/>
              <a:ext cx="188599" cy="1287462"/>
            </a:xfrm>
            <a:prstGeom prst="straightConnector1">
              <a:avLst/>
            </a:prstGeom>
            <a:ln w="762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E4C1BB41-20E6-4CD3-8649-CF995584C4FC}"/>
                </a:ext>
              </a:extLst>
            </p:cNvPr>
            <p:cNvCxnSpPr>
              <a:cxnSpLocks/>
            </p:cNvCxnSpPr>
            <p:nvPr/>
          </p:nvCxnSpPr>
          <p:spPr>
            <a:xfrm flipV="1">
              <a:off x="9169569" y="3636120"/>
              <a:ext cx="536670" cy="910533"/>
            </a:xfrm>
            <a:prstGeom prst="straightConnector1">
              <a:avLst/>
            </a:prstGeom>
            <a:ln w="762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44543AC9-F616-499D-8D8E-A24459DC7B97}"/>
                </a:ext>
              </a:extLst>
            </p:cNvPr>
            <p:cNvCxnSpPr>
              <a:cxnSpLocks/>
            </p:cNvCxnSpPr>
            <p:nvPr/>
          </p:nvCxnSpPr>
          <p:spPr>
            <a:xfrm flipV="1">
              <a:off x="10395169" y="2607820"/>
              <a:ext cx="536670" cy="910533"/>
            </a:xfrm>
            <a:prstGeom prst="straightConnector1">
              <a:avLst/>
            </a:prstGeom>
            <a:ln w="762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7" name="Group 16">
            <a:extLst>
              <a:ext uri="{FF2B5EF4-FFF2-40B4-BE49-F238E27FC236}">
                <a16:creationId xmlns:a16="http://schemas.microsoft.com/office/drawing/2014/main" id="{0F964DE2-CD04-40A2-87BA-4D2619B4C8BA}"/>
              </a:ext>
            </a:extLst>
          </p:cNvPr>
          <p:cNvGrpSpPr/>
          <p:nvPr/>
        </p:nvGrpSpPr>
        <p:grpSpPr>
          <a:xfrm>
            <a:off x="4356035" y="3192446"/>
            <a:ext cx="1724368" cy="3058202"/>
            <a:chOff x="3879785" y="3192446"/>
            <a:chExt cx="1724368" cy="3058202"/>
          </a:xfrm>
        </p:grpSpPr>
        <p:cxnSp>
          <p:nvCxnSpPr>
            <p:cNvPr id="57" name="Straight Arrow Connector 56">
              <a:extLst>
                <a:ext uri="{FF2B5EF4-FFF2-40B4-BE49-F238E27FC236}">
                  <a16:creationId xmlns:a16="http://schemas.microsoft.com/office/drawing/2014/main" id="{1C80827F-5CF7-4EEC-837A-BCC65751CC07}"/>
                </a:ext>
              </a:extLst>
            </p:cNvPr>
            <p:cNvCxnSpPr>
              <a:cxnSpLocks/>
            </p:cNvCxnSpPr>
            <p:nvPr/>
          </p:nvCxnSpPr>
          <p:spPr>
            <a:xfrm flipV="1">
              <a:off x="5291107" y="3192446"/>
              <a:ext cx="313046" cy="1331083"/>
            </a:xfrm>
            <a:prstGeom prst="straightConnector1">
              <a:avLst/>
            </a:prstGeom>
            <a:ln w="762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16530E54-FA99-4237-BC24-1820A584605B}"/>
                </a:ext>
              </a:extLst>
            </p:cNvPr>
            <p:cNvCxnSpPr>
              <a:cxnSpLocks/>
            </p:cNvCxnSpPr>
            <p:nvPr/>
          </p:nvCxnSpPr>
          <p:spPr>
            <a:xfrm flipV="1">
              <a:off x="4634139" y="6250647"/>
              <a:ext cx="538178" cy="1"/>
            </a:xfrm>
            <a:prstGeom prst="straightConnector1">
              <a:avLst/>
            </a:prstGeom>
            <a:ln w="762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4D558621-C20A-43EC-9556-0CCEB656E89A}"/>
                </a:ext>
              </a:extLst>
            </p:cNvPr>
            <p:cNvCxnSpPr>
              <a:cxnSpLocks/>
            </p:cNvCxnSpPr>
            <p:nvPr/>
          </p:nvCxnSpPr>
          <p:spPr>
            <a:xfrm flipV="1">
              <a:off x="4949805" y="4854745"/>
              <a:ext cx="313046" cy="938222"/>
            </a:xfrm>
            <a:prstGeom prst="straightConnector1">
              <a:avLst/>
            </a:prstGeom>
            <a:ln w="762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441088B1-09CF-4DA8-AE92-C20D67855681}"/>
                </a:ext>
              </a:extLst>
            </p:cNvPr>
            <p:cNvCxnSpPr>
              <a:cxnSpLocks/>
            </p:cNvCxnSpPr>
            <p:nvPr/>
          </p:nvCxnSpPr>
          <p:spPr>
            <a:xfrm>
              <a:off x="3879785" y="3574961"/>
              <a:ext cx="235487" cy="1455245"/>
            </a:xfrm>
            <a:prstGeom prst="straightConnector1">
              <a:avLst/>
            </a:prstGeom>
            <a:ln w="762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D4DAF294-C6D1-48D8-BE7D-1522D3AFF600}"/>
                </a:ext>
              </a:extLst>
            </p:cNvPr>
            <p:cNvCxnSpPr>
              <a:cxnSpLocks/>
            </p:cNvCxnSpPr>
            <p:nvPr/>
          </p:nvCxnSpPr>
          <p:spPr>
            <a:xfrm rot="9000000" flipV="1">
              <a:off x="4161439" y="5241803"/>
              <a:ext cx="313046" cy="938222"/>
            </a:xfrm>
            <a:prstGeom prst="straightConnector1">
              <a:avLst/>
            </a:prstGeom>
            <a:ln w="762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6" name="Group 15">
            <a:extLst>
              <a:ext uri="{FF2B5EF4-FFF2-40B4-BE49-F238E27FC236}">
                <a16:creationId xmlns:a16="http://schemas.microsoft.com/office/drawing/2014/main" id="{51557597-56D5-43BB-B593-6CF2D9D36B42}"/>
              </a:ext>
            </a:extLst>
          </p:cNvPr>
          <p:cNvGrpSpPr/>
          <p:nvPr/>
        </p:nvGrpSpPr>
        <p:grpSpPr>
          <a:xfrm>
            <a:off x="9864679" y="1931151"/>
            <a:ext cx="1668345" cy="3504846"/>
            <a:chOff x="1235029" y="1473951"/>
            <a:chExt cx="1668345" cy="3504846"/>
          </a:xfrm>
        </p:grpSpPr>
        <p:cxnSp>
          <p:nvCxnSpPr>
            <p:cNvPr id="72" name="Straight Arrow Connector 71">
              <a:extLst>
                <a:ext uri="{FF2B5EF4-FFF2-40B4-BE49-F238E27FC236}">
                  <a16:creationId xmlns:a16="http://schemas.microsoft.com/office/drawing/2014/main" id="{090E8FDF-4F61-4C8F-8DB4-82B61B5C93E8}"/>
                </a:ext>
              </a:extLst>
            </p:cNvPr>
            <p:cNvCxnSpPr>
              <a:cxnSpLocks/>
            </p:cNvCxnSpPr>
            <p:nvPr/>
          </p:nvCxnSpPr>
          <p:spPr>
            <a:xfrm flipV="1">
              <a:off x="1235029" y="3988563"/>
              <a:ext cx="473121" cy="990234"/>
            </a:xfrm>
            <a:prstGeom prst="straightConnector1">
              <a:avLst/>
            </a:prstGeom>
            <a:ln w="762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A1485656-C30F-4C61-81E5-2EDB8B8B71A4}"/>
                </a:ext>
              </a:extLst>
            </p:cNvPr>
            <p:cNvCxnSpPr>
              <a:cxnSpLocks/>
            </p:cNvCxnSpPr>
            <p:nvPr/>
          </p:nvCxnSpPr>
          <p:spPr>
            <a:xfrm flipV="1">
              <a:off x="1816150" y="2759680"/>
              <a:ext cx="473121" cy="990234"/>
            </a:xfrm>
            <a:prstGeom prst="straightConnector1">
              <a:avLst/>
            </a:prstGeom>
            <a:ln w="762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94B1BE53-3ED4-44A9-A0C6-5FC9160E295B}"/>
                </a:ext>
              </a:extLst>
            </p:cNvPr>
            <p:cNvCxnSpPr>
              <a:cxnSpLocks/>
            </p:cNvCxnSpPr>
            <p:nvPr/>
          </p:nvCxnSpPr>
          <p:spPr>
            <a:xfrm flipV="1">
              <a:off x="2430253" y="1473951"/>
              <a:ext cx="473121" cy="990234"/>
            </a:xfrm>
            <a:prstGeom prst="straightConnector1">
              <a:avLst/>
            </a:prstGeom>
            <a:ln w="762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617035582"/>
      </p:ext>
    </p:extLst>
  </p:cSld>
  <p:clrMapOvr>
    <a:masterClrMapping/>
  </p:clrMapOvr>
  <mc:AlternateContent xmlns:mc="http://schemas.openxmlformats.org/markup-compatibility/2006" xmlns:p14="http://schemas.microsoft.com/office/powerpoint/2010/main">
    <mc:Choice Requires="p14">
      <p:transition spd="slow" p14:dur="2000" advTm="20572"/>
    </mc:Choice>
    <mc:Fallback xmlns="">
      <p:transition spd="slow" advTm="2057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68"/>
                                        </p:tgtEl>
                                        <p:attrNameLst>
                                          <p:attrName>style.visibility</p:attrName>
                                        </p:attrNameLst>
                                      </p:cBhvr>
                                      <p:to>
                                        <p:strVal val="visible"/>
                                      </p:to>
                                    </p:set>
                                    <p:animEffect transition="in" filter="wipe(down)">
                                      <p:cBhvr>
                                        <p:cTn id="7" dur="500"/>
                                        <p:tgtEl>
                                          <p:spTgt spid="168"/>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26"/>
                                        </p:tgtEl>
                                        <p:attrNameLst>
                                          <p:attrName>style.visibility</p:attrName>
                                        </p:attrNameLst>
                                      </p:cBhvr>
                                      <p:to>
                                        <p:strVal val="visible"/>
                                      </p:to>
                                    </p:set>
                                    <p:animEffect transition="in" filter="wipe(left)">
                                      <p:cBhvr>
                                        <p:cTn id="11" dur="500"/>
                                        <p:tgtEl>
                                          <p:spTgt spid="126"/>
                                        </p:tgtEl>
                                      </p:cBhvr>
                                    </p:animEffect>
                                  </p:childTnLst>
                                </p:cTn>
                              </p:par>
                            </p:childTnLst>
                          </p:cTn>
                        </p:par>
                        <p:par>
                          <p:cTn id="12" fill="hold">
                            <p:stCondLst>
                              <p:cond delay="1000"/>
                            </p:stCondLst>
                            <p:childTnLst>
                              <p:par>
                                <p:cTn id="13" presetID="21" presetClass="entr" presetSubtype="1" fill="hold" nodeType="afterEffect">
                                  <p:stCondLst>
                                    <p:cond delay="0"/>
                                  </p:stCondLst>
                                  <p:childTnLst>
                                    <p:set>
                                      <p:cBhvr>
                                        <p:cTn id="14" dur="1" fill="hold">
                                          <p:stCondLst>
                                            <p:cond delay="0"/>
                                          </p:stCondLst>
                                        </p:cTn>
                                        <p:tgtEl>
                                          <p:spTgt spid="127"/>
                                        </p:tgtEl>
                                        <p:attrNameLst>
                                          <p:attrName>style.visibility</p:attrName>
                                        </p:attrNameLst>
                                      </p:cBhvr>
                                      <p:to>
                                        <p:strVal val="visible"/>
                                      </p:to>
                                    </p:set>
                                    <p:animEffect transition="in" filter="wheel(1)">
                                      <p:cBhvr>
                                        <p:cTn id="15" dur="500"/>
                                        <p:tgtEl>
                                          <p:spTgt spid="127"/>
                                        </p:tgtEl>
                                      </p:cBhvr>
                                    </p:animEffect>
                                  </p:childTnLst>
                                </p:cTn>
                              </p:par>
                            </p:childTnLst>
                          </p:cTn>
                        </p:par>
                        <p:par>
                          <p:cTn id="16" fill="hold">
                            <p:stCondLst>
                              <p:cond delay="1500"/>
                            </p:stCondLst>
                            <p:childTnLst>
                              <p:par>
                                <p:cTn id="17" presetID="22" presetClass="entr" presetSubtype="4" fill="hold" nodeType="afterEffect">
                                  <p:stCondLst>
                                    <p:cond delay="0"/>
                                  </p:stCondLst>
                                  <p:childTnLst>
                                    <p:set>
                                      <p:cBhvr>
                                        <p:cTn id="18" dur="1" fill="hold">
                                          <p:stCondLst>
                                            <p:cond delay="0"/>
                                          </p:stCondLst>
                                        </p:cTn>
                                        <p:tgtEl>
                                          <p:spTgt spid="133"/>
                                        </p:tgtEl>
                                        <p:attrNameLst>
                                          <p:attrName>style.visibility</p:attrName>
                                        </p:attrNameLst>
                                      </p:cBhvr>
                                      <p:to>
                                        <p:strVal val="visible"/>
                                      </p:to>
                                    </p:set>
                                    <p:animEffect transition="in" filter="wipe(down)">
                                      <p:cBhvr>
                                        <p:cTn id="19" dur="500"/>
                                        <p:tgtEl>
                                          <p:spTgt spid="133"/>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nodeType="click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wipe(down)">
                                      <p:cBhvr>
                                        <p:cTn id="24" dur="500"/>
                                        <p:tgtEl>
                                          <p:spTgt spid="18"/>
                                        </p:tgtEl>
                                      </p:cBhvr>
                                    </p:animEffect>
                                  </p:childTnLst>
                                </p:cTn>
                              </p:par>
                            </p:childTnLst>
                          </p:cTn>
                        </p:par>
                        <p:par>
                          <p:cTn id="25" fill="hold">
                            <p:stCondLst>
                              <p:cond delay="500"/>
                            </p:stCondLst>
                            <p:childTnLst>
                              <p:par>
                                <p:cTn id="26" presetID="22" presetClass="entr" presetSubtype="8" fill="hold" nodeType="after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wipe(left)">
                                      <p:cBhvr>
                                        <p:cTn id="28" dur="500"/>
                                        <p:tgtEl>
                                          <p:spTgt spid="17"/>
                                        </p:tgtEl>
                                      </p:cBhvr>
                                    </p:animEffect>
                                  </p:childTnLst>
                                </p:cTn>
                              </p:par>
                            </p:childTnLst>
                          </p:cTn>
                        </p:par>
                        <p:par>
                          <p:cTn id="29" fill="hold">
                            <p:stCondLst>
                              <p:cond delay="1000"/>
                            </p:stCondLst>
                            <p:childTnLst>
                              <p:par>
                                <p:cTn id="30" presetID="21" presetClass="entr" presetSubtype="1" fill="hold" nodeType="afterEffect">
                                  <p:stCondLst>
                                    <p:cond delay="0"/>
                                  </p:stCondLst>
                                  <p:childTnLst>
                                    <p:set>
                                      <p:cBhvr>
                                        <p:cTn id="31" dur="1" fill="hold">
                                          <p:stCondLst>
                                            <p:cond delay="0"/>
                                          </p:stCondLst>
                                        </p:cTn>
                                        <p:tgtEl>
                                          <p:spTgt spid="34"/>
                                        </p:tgtEl>
                                        <p:attrNameLst>
                                          <p:attrName>style.visibility</p:attrName>
                                        </p:attrNameLst>
                                      </p:cBhvr>
                                      <p:to>
                                        <p:strVal val="visible"/>
                                      </p:to>
                                    </p:set>
                                    <p:animEffect transition="in" filter="wheel(1)">
                                      <p:cBhvr>
                                        <p:cTn id="32" dur="500"/>
                                        <p:tgtEl>
                                          <p:spTgt spid="34"/>
                                        </p:tgtEl>
                                      </p:cBhvr>
                                    </p:animEffect>
                                  </p:childTnLst>
                                </p:cTn>
                              </p:par>
                            </p:childTnLst>
                          </p:cTn>
                        </p:par>
                        <p:par>
                          <p:cTn id="33" fill="hold">
                            <p:stCondLst>
                              <p:cond delay="1500"/>
                            </p:stCondLst>
                            <p:childTnLst>
                              <p:par>
                                <p:cTn id="34" presetID="22" presetClass="entr" presetSubtype="4" fill="hold" nodeType="afterEffect">
                                  <p:stCondLst>
                                    <p:cond delay="0"/>
                                  </p:stCondLst>
                                  <p:childTnLst>
                                    <p:set>
                                      <p:cBhvr>
                                        <p:cTn id="35" dur="1" fill="hold">
                                          <p:stCondLst>
                                            <p:cond delay="0"/>
                                          </p:stCondLst>
                                        </p:cTn>
                                        <p:tgtEl>
                                          <p:spTgt spid="16"/>
                                        </p:tgtEl>
                                        <p:attrNameLst>
                                          <p:attrName>style.visibility</p:attrName>
                                        </p:attrNameLst>
                                      </p:cBhvr>
                                      <p:to>
                                        <p:strVal val="visible"/>
                                      </p:to>
                                    </p:set>
                                    <p:animEffect transition="in" filter="wipe(down)">
                                      <p:cBhvr>
                                        <p:cTn id="36"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4" name="Group 123">
            <a:extLst>
              <a:ext uri="{FF2B5EF4-FFF2-40B4-BE49-F238E27FC236}">
                <a16:creationId xmlns:a16="http://schemas.microsoft.com/office/drawing/2014/main" id="{14B4FADE-964E-4625-A547-659D7F4FEFBC}"/>
              </a:ext>
            </a:extLst>
          </p:cNvPr>
          <p:cNvGrpSpPr/>
          <p:nvPr/>
        </p:nvGrpSpPr>
        <p:grpSpPr>
          <a:xfrm>
            <a:off x="640872" y="77829"/>
            <a:ext cx="5709472" cy="5920101"/>
            <a:chOff x="469624" y="-128712"/>
            <a:chExt cx="4495125" cy="4660955"/>
          </a:xfrm>
        </p:grpSpPr>
        <p:grpSp>
          <p:nvGrpSpPr>
            <p:cNvPr id="125" name="Group 124">
              <a:extLst>
                <a:ext uri="{FF2B5EF4-FFF2-40B4-BE49-F238E27FC236}">
                  <a16:creationId xmlns:a16="http://schemas.microsoft.com/office/drawing/2014/main" id="{C9A567D5-51D7-4F02-A89C-89104CE7906D}"/>
                </a:ext>
              </a:extLst>
            </p:cNvPr>
            <p:cNvGrpSpPr/>
            <p:nvPr/>
          </p:nvGrpSpPr>
          <p:grpSpPr>
            <a:xfrm>
              <a:off x="503583" y="503583"/>
              <a:ext cx="3909391" cy="4028660"/>
              <a:chOff x="503583" y="503583"/>
              <a:chExt cx="3909391" cy="4028660"/>
            </a:xfrm>
          </p:grpSpPr>
          <p:cxnSp>
            <p:nvCxnSpPr>
              <p:cNvPr id="138" name="Straight Arrow Connector 137">
                <a:extLst>
                  <a:ext uri="{FF2B5EF4-FFF2-40B4-BE49-F238E27FC236}">
                    <a16:creationId xmlns:a16="http://schemas.microsoft.com/office/drawing/2014/main" id="{0FF3D78B-B797-4135-BBFE-4B68C71873B6}"/>
                  </a:ext>
                </a:extLst>
              </p:cNvPr>
              <p:cNvCxnSpPr>
                <a:cxnSpLocks/>
              </p:cNvCxnSpPr>
              <p:nvPr/>
            </p:nvCxnSpPr>
            <p:spPr>
              <a:xfrm flipV="1">
                <a:off x="2438400" y="503583"/>
                <a:ext cx="0" cy="402866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9" name="Straight Arrow Connector 138">
                <a:extLst>
                  <a:ext uri="{FF2B5EF4-FFF2-40B4-BE49-F238E27FC236}">
                    <a16:creationId xmlns:a16="http://schemas.microsoft.com/office/drawing/2014/main" id="{0CCB59BB-C093-4554-A640-FE828E752D32}"/>
                  </a:ext>
                </a:extLst>
              </p:cNvPr>
              <p:cNvCxnSpPr>
                <a:cxnSpLocks/>
              </p:cNvCxnSpPr>
              <p:nvPr/>
            </p:nvCxnSpPr>
            <p:spPr>
              <a:xfrm>
                <a:off x="503583" y="2517913"/>
                <a:ext cx="390939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26" name="Group 125">
              <a:extLst>
                <a:ext uri="{FF2B5EF4-FFF2-40B4-BE49-F238E27FC236}">
                  <a16:creationId xmlns:a16="http://schemas.microsoft.com/office/drawing/2014/main" id="{52002605-4DC1-4EB1-A125-98B1049821BB}"/>
                </a:ext>
              </a:extLst>
            </p:cNvPr>
            <p:cNvGrpSpPr/>
            <p:nvPr/>
          </p:nvGrpSpPr>
          <p:grpSpPr>
            <a:xfrm>
              <a:off x="609600" y="528638"/>
              <a:ext cx="3657324" cy="3962400"/>
              <a:chOff x="609600" y="528638"/>
              <a:chExt cx="3657324" cy="3962400"/>
            </a:xfrm>
          </p:grpSpPr>
          <p:cxnSp>
            <p:nvCxnSpPr>
              <p:cNvPr id="134" name="Straight Connector 133">
                <a:extLst>
                  <a:ext uri="{FF2B5EF4-FFF2-40B4-BE49-F238E27FC236}">
                    <a16:creationId xmlns:a16="http://schemas.microsoft.com/office/drawing/2014/main" id="{87AF7713-D7B2-4D59-8101-BDC12AB03704}"/>
                  </a:ext>
                </a:extLst>
              </p:cNvPr>
              <p:cNvCxnSpPr>
                <a:cxnSpLocks/>
              </p:cNvCxnSpPr>
              <p:nvPr/>
            </p:nvCxnSpPr>
            <p:spPr>
              <a:xfrm>
                <a:off x="3352800" y="528638"/>
                <a:ext cx="0" cy="396240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5760128E-11AF-4374-AEED-11383EFCD7A6}"/>
                  </a:ext>
                </a:extLst>
              </p:cNvPr>
              <p:cNvCxnSpPr>
                <a:cxnSpLocks/>
              </p:cNvCxnSpPr>
              <p:nvPr/>
            </p:nvCxnSpPr>
            <p:spPr>
              <a:xfrm>
                <a:off x="4266924" y="528638"/>
                <a:ext cx="0" cy="396240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1E593D28-B26E-4A76-972D-75FC77C83099}"/>
                  </a:ext>
                </a:extLst>
              </p:cNvPr>
              <p:cNvCxnSpPr>
                <a:cxnSpLocks/>
              </p:cNvCxnSpPr>
              <p:nvPr/>
            </p:nvCxnSpPr>
            <p:spPr>
              <a:xfrm>
                <a:off x="609600" y="528638"/>
                <a:ext cx="0" cy="396240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299ABE67-0E89-4F92-AF24-5BA59171256C}"/>
                  </a:ext>
                </a:extLst>
              </p:cNvPr>
              <p:cNvCxnSpPr>
                <a:cxnSpLocks/>
              </p:cNvCxnSpPr>
              <p:nvPr/>
            </p:nvCxnSpPr>
            <p:spPr>
              <a:xfrm>
                <a:off x="1523724" y="528638"/>
                <a:ext cx="0" cy="396240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127" name="Group 126">
              <a:extLst>
                <a:ext uri="{FF2B5EF4-FFF2-40B4-BE49-F238E27FC236}">
                  <a16:creationId xmlns:a16="http://schemas.microsoft.com/office/drawing/2014/main" id="{93D97558-D8D3-4FB4-B7E3-839D7601DFC9}"/>
                </a:ext>
              </a:extLst>
            </p:cNvPr>
            <p:cNvGrpSpPr/>
            <p:nvPr/>
          </p:nvGrpSpPr>
          <p:grpSpPr>
            <a:xfrm>
              <a:off x="469624" y="684088"/>
              <a:ext cx="3962400" cy="3657324"/>
              <a:chOff x="469624" y="684088"/>
              <a:chExt cx="3962400" cy="3657324"/>
            </a:xfrm>
          </p:grpSpPr>
          <p:cxnSp>
            <p:nvCxnSpPr>
              <p:cNvPr id="130" name="Straight Connector 129">
                <a:extLst>
                  <a:ext uri="{FF2B5EF4-FFF2-40B4-BE49-F238E27FC236}">
                    <a16:creationId xmlns:a16="http://schemas.microsoft.com/office/drawing/2014/main" id="{C0FEC4AA-14C2-4B28-BC82-F653F15841CA}"/>
                  </a:ext>
                </a:extLst>
              </p:cNvPr>
              <p:cNvCxnSpPr>
                <a:cxnSpLocks/>
              </p:cNvCxnSpPr>
              <p:nvPr/>
            </p:nvCxnSpPr>
            <p:spPr>
              <a:xfrm rot="16200000">
                <a:off x="2450824" y="-382988"/>
                <a:ext cx="0" cy="396240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CC617724-122F-48E2-B42E-AAAD9F0EE6CE}"/>
                  </a:ext>
                </a:extLst>
              </p:cNvPr>
              <p:cNvCxnSpPr>
                <a:cxnSpLocks/>
              </p:cNvCxnSpPr>
              <p:nvPr/>
            </p:nvCxnSpPr>
            <p:spPr>
              <a:xfrm rot="16200000">
                <a:off x="2450824" y="-1297112"/>
                <a:ext cx="0" cy="396240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2863F539-76DC-4EB4-8807-55FC79B896E7}"/>
                  </a:ext>
                </a:extLst>
              </p:cNvPr>
              <p:cNvCxnSpPr>
                <a:cxnSpLocks/>
              </p:cNvCxnSpPr>
              <p:nvPr/>
            </p:nvCxnSpPr>
            <p:spPr>
              <a:xfrm rot="16200000">
                <a:off x="2450824" y="2360212"/>
                <a:ext cx="0" cy="396240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DDA546B9-4884-4436-920A-33EE18DB616A}"/>
                  </a:ext>
                </a:extLst>
              </p:cNvPr>
              <p:cNvCxnSpPr>
                <a:cxnSpLocks/>
              </p:cNvCxnSpPr>
              <p:nvPr/>
            </p:nvCxnSpPr>
            <p:spPr>
              <a:xfrm rot="16200000">
                <a:off x="2450824" y="1446088"/>
                <a:ext cx="0" cy="396240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28" name="TextBox 127">
                  <a:extLst>
                    <a:ext uri="{FF2B5EF4-FFF2-40B4-BE49-F238E27FC236}">
                      <a16:creationId xmlns:a16="http://schemas.microsoft.com/office/drawing/2014/main" id="{A29C4D7E-114E-4ADF-BF20-B37A8DBD0F22}"/>
                    </a:ext>
                  </a:extLst>
                </p:cNvPr>
                <p:cNvSpPr txBox="1"/>
                <p:nvPr/>
              </p:nvSpPr>
              <p:spPr>
                <a:xfrm>
                  <a:off x="4501724" y="2208482"/>
                  <a:ext cx="463025" cy="557326"/>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r>
                          <a:rPr lang="en-US" sz="4000" i="1" dirty="0" smtClean="0">
                            <a:solidFill>
                              <a:schemeClr val="accent5">
                                <a:lumMod val="75000"/>
                              </a:schemeClr>
                            </a:solidFill>
                            <a:latin typeface="Cambria Math" panose="02040503050406030204" pitchFamily="18" charset="0"/>
                          </a:rPr>
                          <m:t>𝑥</m:t>
                        </m:r>
                      </m:oMath>
                    </m:oMathPara>
                  </a14:m>
                  <a:endParaRPr lang="en-CA" sz="4000" dirty="0">
                    <a:solidFill>
                      <a:schemeClr val="accent5">
                        <a:lumMod val="75000"/>
                      </a:schemeClr>
                    </a:solidFill>
                  </a:endParaRPr>
                </a:p>
              </p:txBody>
            </p:sp>
          </mc:Choice>
          <mc:Fallback xmlns="">
            <p:sp>
              <p:nvSpPr>
                <p:cNvPr id="128" name="TextBox 127">
                  <a:extLst>
                    <a:ext uri="{FF2B5EF4-FFF2-40B4-BE49-F238E27FC236}">
                      <a16:creationId xmlns:a16="http://schemas.microsoft.com/office/drawing/2014/main" id="{A29C4D7E-114E-4ADF-BF20-B37A8DBD0F22}"/>
                    </a:ext>
                  </a:extLst>
                </p:cNvPr>
                <p:cNvSpPr txBox="1">
                  <a:spLocks noRot="1" noChangeAspect="1" noMove="1" noResize="1" noEditPoints="1" noAdjustHandles="1" noChangeArrowheads="1" noChangeShapeType="1" noTextEdit="1"/>
                </p:cNvSpPr>
                <p:nvPr/>
              </p:nvSpPr>
              <p:spPr>
                <a:xfrm>
                  <a:off x="4501724" y="2208482"/>
                  <a:ext cx="463025" cy="557326"/>
                </a:xfrm>
                <a:prstGeom prst="rect">
                  <a:avLst/>
                </a:prstGeom>
                <a:blipFill>
                  <a:blip r:embed="rId3"/>
                  <a:stretch>
                    <a:fillRect/>
                  </a:stretch>
                </a:blipFill>
                <a:ln>
                  <a:no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29" name="TextBox 128">
                  <a:extLst>
                    <a:ext uri="{FF2B5EF4-FFF2-40B4-BE49-F238E27FC236}">
                      <a16:creationId xmlns:a16="http://schemas.microsoft.com/office/drawing/2014/main" id="{088FC43C-3B1D-4751-A947-8E3D44C3DBE7}"/>
                    </a:ext>
                  </a:extLst>
                </p:cNvPr>
                <p:cNvSpPr txBox="1"/>
                <p:nvPr/>
              </p:nvSpPr>
              <p:spPr>
                <a:xfrm>
                  <a:off x="2229886" y="-128712"/>
                  <a:ext cx="590644" cy="557326"/>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r>
                          <a:rPr lang="en-US" sz="4000" b="0" i="1" dirty="0" smtClean="0">
                            <a:solidFill>
                              <a:schemeClr val="tx1"/>
                            </a:solidFill>
                            <a:latin typeface="Cambria Math" panose="02040503050406030204" pitchFamily="18" charset="0"/>
                          </a:rPr>
                          <m:t>𝑐</m:t>
                        </m:r>
                        <m:r>
                          <a:rPr lang="en-US" sz="4000" b="0" i="1" dirty="0" smtClean="0">
                            <a:solidFill>
                              <a:schemeClr val="accent5">
                                <a:lumMod val="75000"/>
                              </a:schemeClr>
                            </a:solidFill>
                            <a:latin typeface="Cambria Math" panose="02040503050406030204" pitchFamily="18" charset="0"/>
                          </a:rPr>
                          <m:t>𝑡</m:t>
                        </m:r>
                      </m:oMath>
                    </m:oMathPara>
                  </a14:m>
                  <a:endParaRPr lang="en-CA" sz="4000" dirty="0">
                    <a:solidFill>
                      <a:schemeClr val="accent5">
                        <a:lumMod val="75000"/>
                      </a:schemeClr>
                    </a:solidFill>
                  </a:endParaRPr>
                </a:p>
              </p:txBody>
            </p:sp>
          </mc:Choice>
          <mc:Fallback xmlns="">
            <p:sp>
              <p:nvSpPr>
                <p:cNvPr id="129" name="TextBox 128">
                  <a:extLst>
                    <a:ext uri="{FF2B5EF4-FFF2-40B4-BE49-F238E27FC236}">
                      <a16:creationId xmlns:a16="http://schemas.microsoft.com/office/drawing/2014/main" id="{088FC43C-3B1D-4751-A947-8E3D44C3DBE7}"/>
                    </a:ext>
                  </a:extLst>
                </p:cNvPr>
                <p:cNvSpPr txBox="1">
                  <a:spLocks noRot="1" noChangeAspect="1" noMove="1" noResize="1" noEditPoints="1" noAdjustHandles="1" noChangeArrowheads="1" noChangeShapeType="1" noTextEdit="1"/>
                </p:cNvSpPr>
                <p:nvPr/>
              </p:nvSpPr>
              <p:spPr>
                <a:xfrm>
                  <a:off x="2229886" y="-128712"/>
                  <a:ext cx="590644" cy="557326"/>
                </a:xfrm>
                <a:prstGeom prst="rect">
                  <a:avLst/>
                </a:prstGeom>
                <a:blipFill>
                  <a:blip r:embed="rId4"/>
                  <a:stretch>
                    <a:fillRect/>
                  </a:stretch>
                </a:blipFill>
                <a:ln>
                  <a:noFill/>
                </a:ln>
              </p:spPr>
              <p:txBody>
                <a:bodyPr/>
                <a:lstStyle/>
                <a:p>
                  <a:r>
                    <a:rPr lang="en-CA">
                      <a:noFill/>
                    </a:rPr>
                    <a:t> </a:t>
                  </a:r>
                </a:p>
              </p:txBody>
            </p:sp>
          </mc:Fallback>
        </mc:AlternateContent>
      </p:grpSp>
      <p:grpSp>
        <p:nvGrpSpPr>
          <p:cNvPr id="90" name="Group 89">
            <a:extLst>
              <a:ext uri="{FF2B5EF4-FFF2-40B4-BE49-F238E27FC236}">
                <a16:creationId xmlns:a16="http://schemas.microsoft.com/office/drawing/2014/main" id="{34A626FC-EC9C-45FE-99DB-B0AE9487D751}"/>
              </a:ext>
            </a:extLst>
          </p:cNvPr>
          <p:cNvGrpSpPr/>
          <p:nvPr/>
        </p:nvGrpSpPr>
        <p:grpSpPr>
          <a:xfrm rot="1968173">
            <a:off x="1483899" y="832855"/>
            <a:ext cx="3346780" cy="5213154"/>
            <a:chOff x="7594600" y="2908300"/>
            <a:chExt cx="1790700" cy="2789306"/>
          </a:xfrm>
        </p:grpSpPr>
        <p:cxnSp>
          <p:nvCxnSpPr>
            <p:cNvPr id="91" name="Connector: Curved 90">
              <a:extLst>
                <a:ext uri="{FF2B5EF4-FFF2-40B4-BE49-F238E27FC236}">
                  <a16:creationId xmlns:a16="http://schemas.microsoft.com/office/drawing/2014/main" id="{082A2D18-AD75-4A19-BB0C-31601D778EDD}"/>
                </a:ext>
              </a:extLst>
            </p:cNvPr>
            <p:cNvCxnSpPr/>
            <p:nvPr/>
          </p:nvCxnSpPr>
          <p:spPr>
            <a:xfrm rot="5400000" flipH="1" flipV="1">
              <a:off x="7095297" y="3407603"/>
              <a:ext cx="2789306" cy="1790700"/>
            </a:xfrm>
            <a:prstGeom prst="curvedConnector3">
              <a:avLst/>
            </a:prstGeom>
            <a:ln w="571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9434E4E8-78E9-4C0E-A333-06EA99D1793B}"/>
                </a:ext>
              </a:extLst>
            </p:cNvPr>
            <p:cNvCxnSpPr>
              <a:cxnSpLocks/>
            </p:cNvCxnSpPr>
            <p:nvPr/>
          </p:nvCxnSpPr>
          <p:spPr>
            <a:xfrm flipV="1">
              <a:off x="7764600" y="4785011"/>
              <a:ext cx="73300" cy="152399"/>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CFFA4EFC-A896-4C9E-AB56-5B9075C61EE7}"/>
                </a:ext>
              </a:extLst>
            </p:cNvPr>
            <p:cNvCxnSpPr>
              <a:cxnSpLocks/>
            </p:cNvCxnSpPr>
            <p:nvPr/>
          </p:nvCxnSpPr>
          <p:spPr>
            <a:xfrm flipV="1">
              <a:off x="9199152" y="3547592"/>
              <a:ext cx="73300" cy="152399"/>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BB343D12-1E01-4156-B41F-6F42E57CBD70}"/>
                  </a:ext>
                </a:extLst>
              </p:cNvPr>
              <p:cNvSpPr txBox="1"/>
              <p:nvPr/>
            </p:nvSpPr>
            <p:spPr>
              <a:xfrm>
                <a:off x="1623340" y="4056385"/>
                <a:ext cx="580993" cy="786626"/>
              </a:xfrm>
              <a:prstGeom prst="rect">
                <a:avLst/>
              </a:prstGeom>
              <a:solidFill>
                <a:schemeClr val="bg1"/>
              </a:solidFill>
              <a:effectLst>
                <a:softEdge rad="63500"/>
              </a:effectLst>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4000" b="0" i="1" smtClean="0">
                              <a:solidFill>
                                <a:srgbClr val="7030A0"/>
                              </a:solidFill>
                              <a:latin typeface="Cambria Math" panose="02040503050406030204" pitchFamily="18" charset="0"/>
                            </a:rPr>
                          </m:ctrlPr>
                        </m:accPr>
                        <m:e>
                          <m:r>
                            <a:rPr lang="en-US" sz="4000" b="0" i="1" smtClean="0">
                              <a:solidFill>
                                <a:srgbClr val="7030A0"/>
                              </a:solidFill>
                              <a:latin typeface="Cambria Math" panose="02040503050406030204" pitchFamily="18" charset="0"/>
                            </a:rPr>
                            <m:t>𝑆</m:t>
                          </m:r>
                        </m:e>
                      </m:acc>
                    </m:oMath>
                  </m:oMathPara>
                </a14:m>
                <a:endParaRPr lang="en-CA" sz="4000" dirty="0">
                  <a:solidFill>
                    <a:srgbClr val="7030A0"/>
                  </a:solidFill>
                </a:endParaRPr>
              </a:p>
            </p:txBody>
          </p:sp>
        </mc:Choice>
        <mc:Fallback xmlns="">
          <p:sp>
            <p:nvSpPr>
              <p:cNvPr id="42" name="TextBox 41">
                <a:extLst>
                  <a:ext uri="{FF2B5EF4-FFF2-40B4-BE49-F238E27FC236}">
                    <a16:creationId xmlns:a16="http://schemas.microsoft.com/office/drawing/2014/main" id="{BB343D12-1E01-4156-B41F-6F42E57CBD70}"/>
                  </a:ext>
                </a:extLst>
              </p:cNvPr>
              <p:cNvSpPr txBox="1">
                <a:spLocks noRot="1" noChangeAspect="1" noMove="1" noResize="1" noEditPoints="1" noAdjustHandles="1" noChangeArrowheads="1" noChangeShapeType="1" noTextEdit="1"/>
              </p:cNvSpPr>
              <p:nvPr/>
            </p:nvSpPr>
            <p:spPr>
              <a:xfrm>
                <a:off x="1623340" y="4056385"/>
                <a:ext cx="580993" cy="786626"/>
              </a:xfrm>
              <a:prstGeom prst="rect">
                <a:avLst/>
              </a:prstGeom>
              <a:blipFill>
                <a:blip r:embed="rId5"/>
                <a:stretch>
                  <a:fillRect/>
                </a:stretch>
              </a:blipFill>
              <a:effectLst>
                <a:softEdge rad="63500"/>
              </a:effectLst>
            </p:spPr>
            <p:txBody>
              <a:bodyPr/>
              <a:lstStyle/>
              <a:p>
                <a:r>
                  <a:rPr lang="en-CA">
                    <a:noFill/>
                  </a:rPr>
                  <a:t> </a:t>
                </a:r>
              </a:p>
            </p:txBody>
          </p:sp>
        </mc:Fallback>
      </mc:AlternateContent>
      <p:cxnSp>
        <p:nvCxnSpPr>
          <p:cNvPr id="43" name="Straight Arrow Connector 42">
            <a:extLst>
              <a:ext uri="{FF2B5EF4-FFF2-40B4-BE49-F238E27FC236}">
                <a16:creationId xmlns:a16="http://schemas.microsoft.com/office/drawing/2014/main" id="{B3718D89-640B-491B-B4E8-96948626D732}"/>
              </a:ext>
            </a:extLst>
          </p:cNvPr>
          <p:cNvCxnSpPr>
            <a:cxnSpLocks/>
          </p:cNvCxnSpPr>
          <p:nvPr/>
        </p:nvCxnSpPr>
        <p:spPr>
          <a:xfrm flipH="1">
            <a:off x="478302" y="3422680"/>
            <a:ext cx="2693077" cy="1107117"/>
          </a:xfrm>
          <a:prstGeom prst="straightConnector1">
            <a:avLst/>
          </a:prstGeom>
          <a:ln w="762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79589909"/>
      </p:ext>
    </p:extLst>
  </p:cSld>
  <p:clrMapOvr>
    <a:masterClrMapping/>
  </p:clrMapOvr>
  <mc:AlternateContent xmlns:mc="http://schemas.openxmlformats.org/markup-compatibility/2006" xmlns:p14="http://schemas.microsoft.com/office/powerpoint/2010/main">
    <mc:Choice Requires="p14">
      <p:transition spd="slow" p14:dur="2000" advTm="3764"/>
    </mc:Choice>
    <mc:Fallback xmlns="">
      <p:transition spd="slow" advTm="376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wipe(right)">
                                      <p:cBhvr>
                                        <p:cTn id="7" dur="500"/>
                                        <p:tgtEl>
                                          <p:spTgt spid="42"/>
                                        </p:tgtEl>
                                      </p:cBhvr>
                                    </p:animEffect>
                                  </p:childTnLst>
                                </p:cTn>
                              </p:par>
                              <p:par>
                                <p:cTn id="8" presetID="22" presetClass="entr" presetSubtype="2" fill="hold" nodeType="withEffect">
                                  <p:stCondLst>
                                    <p:cond delay="0"/>
                                  </p:stCondLst>
                                  <p:childTnLst>
                                    <p:set>
                                      <p:cBhvr>
                                        <p:cTn id="9" dur="1" fill="hold">
                                          <p:stCondLst>
                                            <p:cond delay="0"/>
                                          </p:stCondLst>
                                        </p:cTn>
                                        <p:tgtEl>
                                          <p:spTgt spid="43"/>
                                        </p:tgtEl>
                                        <p:attrNameLst>
                                          <p:attrName>style.visibility</p:attrName>
                                        </p:attrNameLst>
                                      </p:cBhvr>
                                      <p:to>
                                        <p:strVal val="visible"/>
                                      </p:to>
                                    </p:set>
                                    <p:animEffect transition="in" filter="wipe(right)">
                                      <p:cBhvr>
                                        <p:cTn id="10"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4" name="Group 123">
            <a:extLst>
              <a:ext uri="{FF2B5EF4-FFF2-40B4-BE49-F238E27FC236}">
                <a16:creationId xmlns:a16="http://schemas.microsoft.com/office/drawing/2014/main" id="{14B4FADE-964E-4625-A547-659D7F4FEFBC}"/>
              </a:ext>
            </a:extLst>
          </p:cNvPr>
          <p:cNvGrpSpPr/>
          <p:nvPr/>
        </p:nvGrpSpPr>
        <p:grpSpPr>
          <a:xfrm>
            <a:off x="640872" y="77829"/>
            <a:ext cx="5709472" cy="5920101"/>
            <a:chOff x="469624" y="-128712"/>
            <a:chExt cx="4495125" cy="4660955"/>
          </a:xfrm>
        </p:grpSpPr>
        <p:grpSp>
          <p:nvGrpSpPr>
            <p:cNvPr id="125" name="Group 124">
              <a:extLst>
                <a:ext uri="{FF2B5EF4-FFF2-40B4-BE49-F238E27FC236}">
                  <a16:creationId xmlns:a16="http://schemas.microsoft.com/office/drawing/2014/main" id="{C9A567D5-51D7-4F02-A89C-89104CE7906D}"/>
                </a:ext>
              </a:extLst>
            </p:cNvPr>
            <p:cNvGrpSpPr/>
            <p:nvPr/>
          </p:nvGrpSpPr>
          <p:grpSpPr>
            <a:xfrm>
              <a:off x="503583" y="503583"/>
              <a:ext cx="3909391" cy="4028660"/>
              <a:chOff x="503583" y="503583"/>
              <a:chExt cx="3909391" cy="4028660"/>
            </a:xfrm>
          </p:grpSpPr>
          <p:cxnSp>
            <p:nvCxnSpPr>
              <p:cNvPr id="138" name="Straight Arrow Connector 137">
                <a:extLst>
                  <a:ext uri="{FF2B5EF4-FFF2-40B4-BE49-F238E27FC236}">
                    <a16:creationId xmlns:a16="http://schemas.microsoft.com/office/drawing/2014/main" id="{0FF3D78B-B797-4135-BBFE-4B68C71873B6}"/>
                  </a:ext>
                </a:extLst>
              </p:cNvPr>
              <p:cNvCxnSpPr>
                <a:cxnSpLocks/>
              </p:cNvCxnSpPr>
              <p:nvPr/>
            </p:nvCxnSpPr>
            <p:spPr>
              <a:xfrm flipV="1">
                <a:off x="2438400" y="503583"/>
                <a:ext cx="0" cy="402866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9" name="Straight Arrow Connector 138">
                <a:extLst>
                  <a:ext uri="{FF2B5EF4-FFF2-40B4-BE49-F238E27FC236}">
                    <a16:creationId xmlns:a16="http://schemas.microsoft.com/office/drawing/2014/main" id="{0CCB59BB-C093-4554-A640-FE828E752D32}"/>
                  </a:ext>
                </a:extLst>
              </p:cNvPr>
              <p:cNvCxnSpPr>
                <a:cxnSpLocks/>
              </p:cNvCxnSpPr>
              <p:nvPr/>
            </p:nvCxnSpPr>
            <p:spPr>
              <a:xfrm>
                <a:off x="503583" y="2517913"/>
                <a:ext cx="390939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26" name="Group 125">
              <a:extLst>
                <a:ext uri="{FF2B5EF4-FFF2-40B4-BE49-F238E27FC236}">
                  <a16:creationId xmlns:a16="http://schemas.microsoft.com/office/drawing/2014/main" id="{52002605-4DC1-4EB1-A125-98B1049821BB}"/>
                </a:ext>
              </a:extLst>
            </p:cNvPr>
            <p:cNvGrpSpPr/>
            <p:nvPr/>
          </p:nvGrpSpPr>
          <p:grpSpPr>
            <a:xfrm>
              <a:off x="609600" y="528638"/>
              <a:ext cx="3657324" cy="3962400"/>
              <a:chOff x="609600" y="528638"/>
              <a:chExt cx="3657324" cy="3962400"/>
            </a:xfrm>
          </p:grpSpPr>
          <p:cxnSp>
            <p:nvCxnSpPr>
              <p:cNvPr id="134" name="Straight Connector 133">
                <a:extLst>
                  <a:ext uri="{FF2B5EF4-FFF2-40B4-BE49-F238E27FC236}">
                    <a16:creationId xmlns:a16="http://schemas.microsoft.com/office/drawing/2014/main" id="{87AF7713-D7B2-4D59-8101-BDC12AB03704}"/>
                  </a:ext>
                </a:extLst>
              </p:cNvPr>
              <p:cNvCxnSpPr>
                <a:cxnSpLocks/>
              </p:cNvCxnSpPr>
              <p:nvPr/>
            </p:nvCxnSpPr>
            <p:spPr>
              <a:xfrm>
                <a:off x="3352800" y="528638"/>
                <a:ext cx="0" cy="396240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5760128E-11AF-4374-AEED-11383EFCD7A6}"/>
                  </a:ext>
                </a:extLst>
              </p:cNvPr>
              <p:cNvCxnSpPr>
                <a:cxnSpLocks/>
              </p:cNvCxnSpPr>
              <p:nvPr/>
            </p:nvCxnSpPr>
            <p:spPr>
              <a:xfrm>
                <a:off x="4266924" y="528638"/>
                <a:ext cx="0" cy="396240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1E593D28-B26E-4A76-972D-75FC77C83099}"/>
                  </a:ext>
                </a:extLst>
              </p:cNvPr>
              <p:cNvCxnSpPr>
                <a:cxnSpLocks/>
              </p:cNvCxnSpPr>
              <p:nvPr/>
            </p:nvCxnSpPr>
            <p:spPr>
              <a:xfrm>
                <a:off x="609600" y="528638"/>
                <a:ext cx="0" cy="396240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299ABE67-0E89-4F92-AF24-5BA59171256C}"/>
                  </a:ext>
                </a:extLst>
              </p:cNvPr>
              <p:cNvCxnSpPr>
                <a:cxnSpLocks/>
              </p:cNvCxnSpPr>
              <p:nvPr/>
            </p:nvCxnSpPr>
            <p:spPr>
              <a:xfrm>
                <a:off x="1523724" y="528638"/>
                <a:ext cx="0" cy="396240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127" name="Group 126">
              <a:extLst>
                <a:ext uri="{FF2B5EF4-FFF2-40B4-BE49-F238E27FC236}">
                  <a16:creationId xmlns:a16="http://schemas.microsoft.com/office/drawing/2014/main" id="{93D97558-D8D3-4FB4-B7E3-839D7601DFC9}"/>
                </a:ext>
              </a:extLst>
            </p:cNvPr>
            <p:cNvGrpSpPr/>
            <p:nvPr/>
          </p:nvGrpSpPr>
          <p:grpSpPr>
            <a:xfrm>
              <a:off x="469624" y="684088"/>
              <a:ext cx="3962400" cy="3657324"/>
              <a:chOff x="469624" y="684088"/>
              <a:chExt cx="3962400" cy="3657324"/>
            </a:xfrm>
          </p:grpSpPr>
          <p:cxnSp>
            <p:nvCxnSpPr>
              <p:cNvPr id="130" name="Straight Connector 129">
                <a:extLst>
                  <a:ext uri="{FF2B5EF4-FFF2-40B4-BE49-F238E27FC236}">
                    <a16:creationId xmlns:a16="http://schemas.microsoft.com/office/drawing/2014/main" id="{C0FEC4AA-14C2-4B28-BC82-F653F15841CA}"/>
                  </a:ext>
                </a:extLst>
              </p:cNvPr>
              <p:cNvCxnSpPr>
                <a:cxnSpLocks/>
              </p:cNvCxnSpPr>
              <p:nvPr/>
            </p:nvCxnSpPr>
            <p:spPr>
              <a:xfrm rot="16200000">
                <a:off x="2450824" y="-382988"/>
                <a:ext cx="0" cy="396240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CC617724-122F-48E2-B42E-AAAD9F0EE6CE}"/>
                  </a:ext>
                </a:extLst>
              </p:cNvPr>
              <p:cNvCxnSpPr>
                <a:cxnSpLocks/>
              </p:cNvCxnSpPr>
              <p:nvPr/>
            </p:nvCxnSpPr>
            <p:spPr>
              <a:xfrm rot="16200000">
                <a:off x="2450824" y="-1297112"/>
                <a:ext cx="0" cy="396240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2863F539-76DC-4EB4-8807-55FC79B896E7}"/>
                  </a:ext>
                </a:extLst>
              </p:cNvPr>
              <p:cNvCxnSpPr>
                <a:cxnSpLocks/>
              </p:cNvCxnSpPr>
              <p:nvPr/>
            </p:nvCxnSpPr>
            <p:spPr>
              <a:xfrm rot="16200000">
                <a:off x="2450824" y="2360212"/>
                <a:ext cx="0" cy="396240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DDA546B9-4884-4436-920A-33EE18DB616A}"/>
                  </a:ext>
                </a:extLst>
              </p:cNvPr>
              <p:cNvCxnSpPr>
                <a:cxnSpLocks/>
              </p:cNvCxnSpPr>
              <p:nvPr/>
            </p:nvCxnSpPr>
            <p:spPr>
              <a:xfrm rot="16200000">
                <a:off x="2450824" y="1446088"/>
                <a:ext cx="0" cy="396240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28" name="TextBox 127">
                  <a:extLst>
                    <a:ext uri="{FF2B5EF4-FFF2-40B4-BE49-F238E27FC236}">
                      <a16:creationId xmlns:a16="http://schemas.microsoft.com/office/drawing/2014/main" id="{A29C4D7E-114E-4ADF-BF20-B37A8DBD0F22}"/>
                    </a:ext>
                  </a:extLst>
                </p:cNvPr>
                <p:cNvSpPr txBox="1"/>
                <p:nvPr/>
              </p:nvSpPr>
              <p:spPr>
                <a:xfrm>
                  <a:off x="4501724" y="2208482"/>
                  <a:ext cx="463025" cy="557326"/>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r>
                          <a:rPr lang="en-US" sz="4000" i="1" dirty="0" smtClean="0">
                            <a:solidFill>
                              <a:schemeClr val="accent5">
                                <a:lumMod val="75000"/>
                              </a:schemeClr>
                            </a:solidFill>
                            <a:latin typeface="Cambria Math" panose="02040503050406030204" pitchFamily="18" charset="0"/>
                          </a:rPr>
                          <m:t>𝑥</m:t>
                        </m:r>
                      </m:oMath>
                    </m:oMathPara>
                  </a14:m>
                  <a:endParaRPr lang="en-CA" sz="4000" dirty="0">
                    <a:solidFill>
                      <a:schemeClr val="accent5">
                        <a:lumMod val="75000"/>
                      </a:schemeClr>
                    </a:solidFill>
                  </a:endParaRPr>
                </a:p>
              </p:txBody>
            </p:sp>
          </mc:Choice>
          <mc:Fallback xmlns="">
            <p:sp>
              <p:nvSpPr>
                <p:cNvPr id="128" name="TextBox 127">
                  <a:extLst>
                    <a:ext uri="{FF2B5EF4-FFF2-40B4-BE49-F238E27FC236}">
                      <a16:creationId xmlns:a16="http://schemas.microsoft.com/office/drawing/2014/main" id="{A29C4D7E-114E-4ADF-BF20-B37A8DBD0F22}"/>
                    </a:ext>
                  </a:extLst>
                </p:cNvPr>
                <p:cNvSpPr txBox="1">
                  <a:spLocks noRot="1" noChangeAspect="1" noMove="1" noResize="1" noEditPoints="1" noAdjustHandles="1" noChangeArrowheads="1" noChangeShapeType="1" noTextEdit="1"/>
                </p:cNvSpPr>
                <p:nvPr/>
              </p:nvSpPr>
              <p:spPr>
                <a:xfrm>
                  <a:off x="4501724" y="2208482"/>
                  <a:ext cx="463025" cy="557326"/>
                </a:xfrm>
                <a:prstGeom prst="rect">
                  <a:avLst/>
                </a:prstGeom>
                <a:blipFill>
                  <a:blip r:embed="rId3"/>
                  <a:stretch>
                    <a:fillRect/>
                  </a:stretch>
                </a:blipFill>
                <a:ln>
                  <a:no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29" name="TextBox 128">
                  <a:extLst>
                    <a:ext uri="{FF2B5EF4-FFF2-40B4-BE49-F238E27FC236}">
                      <a16:creationId xmlns:a16="http://schemas.microsoft.com/office/drawing/2014/main" id="{088FC43C-3B1D-4751-A947-8E3D44C3DBE7}"/>
                    </a:ext>
                  </a:extLst>
                </p:cNvPr>
                <p:cNvSpPr txBox="1"/>
                <p:nvPr/>
              </p:nvSpPr>
              <p:spPr>
                <a:xfrm>
                  <a:off x="2229886" y="-128712"/>
                  <a:ext cx="590644" cy="557326"/>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r>
                          <a:rPr lang="en-US" sz="4000" b="0" i="1" dirty="0" smtClean="0">
                            <a:solidFill>
                              <a:schemeClr val="tx1"/>
                            </a:solidFill>
                            <a:latin typeface="Cambria Math" panose="02040503050406030204" pitchFamily="18" charset="0"/>
                          </a:rPr>
                          <m:t>𝑐</m:t>
                        </m:r>
                        <m:r>
                          <a:rPr lang="en-US" sz="4000" b="0" i="1" dirty="0" smtClean="0">
                            <a:solidFill>
                              <a:schemeClr val="accent5">
                                <a:lumMod val="75000"/>
                              </a:schemeClr>
                            </a:solidFill>
                            <a:latin typeface="Cambria Math" panose="02040503050406030204" pitchFamily="18" charset="0"/>
                          </a:rPr>
                          <m:t>𝑡</m:t>
                        </m:r>
                      </m:oMath>
                    </m:oMathPara>
                  </a14:m>
                  <a:endParaRPr lang="en-CA" sz="4000" dirty="0">
                    <a:solidFill>
                      <a:schemeClr val="accent5">
                        <a:lumMod val="75000"/>
                      </a:schemeClr>
                    </a:solidFill>
                  </a:endParaRPr>
                </a:p>
              </p:txBody>
            </p:sp>
          </mc:Choice>
          <mc:Fallback xmlns="">
            <p:sp>
              <p:nvSpPr>
                <p:cNvPr id="129" name="TextBox 128">
                  <a:extLst>
                    <a:ext uri="{FF2B5EF4-FFF2-40B4-BE49-F238E27FC236}">
                      <a16:creationId xmlns:a16="http://schemas.microsoft.com/office/drawing/2014/main" id="{088FC43C-3B1D-4751-A947-8E3D44C3DBE7}"/>
                    </a:ext>
                  </a:extLst>
                </p:cNvPr>
                <p:cNvSpPr txBox="1">
                  <a:spLocks noRot="1" noChangeAspect="1" noMove="1" noResize="1" noEditPoints="1" noAdjustHandles="1" noChangeArrowheads="1" noChangeShapeType="1" noTextEdit="1"/>
                </p:cNvSpPr>
                <p:nvPr/>
              </p:nvSpPr>
              <p:spPr>
                <a:xfrm>
                  <a:off x="2229886" y="-128712"/>
                  <a:ext cx="590644" cy="557326"/>
                </a:xfrm>
                <a:prstGeom prst="rect">
                  <a:avLst/>
                </a:prstGeom>
                <a:blipFill>
                  <a:blip r:embed="rId4"/>
                  <a:stretch>
                    <a:fillRect/>
                  </a:stretch>
                </a:blipFill>
                <a:ln>
                  <a:noFill/>
                </a:ln>
              </p:spPr>
              <p:txBody>
                <a:bodyPr/>
                <a:lstStyle/>
                <a:p>
                  <a:r>
                    <a:rPr lang="en-CA">
                      <a:noFill/>
                    </a:rPr>
                    <a:t> </a:t>
                  </a:r>
                </a:p>
              </p:txBody>
            </p:sp>
          </mc:Fallback>
        </mc:AlternateContent>
      </p:grpSp>
      <p:grpSp>
        <p:nvGrpSpPr>
          <p:cNvPr id="90" name="Group 89">
            <a:extLst>
              <a:ext uri="{FF2B5EF4-FFF2-40B4-BE49-F238E27FC236}">
                <a16:creationId xmlns:a16="http://schemas.microsoft.com/office/drawing/2014/main" id="{34A626FC-EC9C-45FE-99DB-B0AE9487D751}"/>
              </a:ext>
            </a:extLst>
          </p:cNvPr>
          <p:cNvGrpSpPr/>
          <p:nvPr/>
        </p:nvGrpSpPr>
        <p:grpSpPr>
          <a:xfrm rot="1968173">
            <a:off x="1483899" y="832855"/>
            <a:ext cx="3346780" cy="5213154"/>
            <a:chOff x="7594600" y="2908300"/>
            <a:chExt cx="1790700" cy="2789306"/>
          </a:xfrm>
        </p:grpSpPr>
        <p:cxnSp>
          <p:nvCxnSpPr>
            <p:cNvPr id="91" name="Connector: Curved 90">
              <a:extLst>
                <a:ext uri="{FF2B5EF4-FFF2-40B4-BE49-F238E27FC236}">
                  <a16:creationId xmlns:a16="http://schemas.microsoft.com/office/drawing/2014/main" id="{082A2D18-AD75-4A19-BB0C-31601D778EDD}"/>
                </a:ext>
              </a:extLst>
            </p:cNvPr>
            <p:cNvCxnSpPr/>
            <p:nvPr/>
          </p:nvCxnSpPr>
          <p:spPr>
            <a:xfrm rot="5400000" flipH="1" flipV="1">
              <a:off x="7095297" y="3407603"/>
              <a:ext cx="2789306" cy="1790700"/>
            </a:xfrm>
            <a:prstGeom prst="curvedConnector3">
              <a:avLst/>
            </a:prstGeom>
            <a:ln w="571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9434E4E8-78E9-4C0E-A333-06EA99D1793B}"/>
                </a:ext>
              </a:extLst>
            </p:cNvPr>
            <p:cNvCxnSpPr>
              <a:cxnSpLocks/>
            </p:cNvCxnSpPr>
            <p:nvPr/>
          </p:nvCxnSpPr>
          <p:spPr>
            <a:xfrm flipV="1">
              <a:off x="7764600" y="4785011"/>
              <a:ext cx="73300" cy="152399"/>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CFFA4EFC-A896-4C9E-AB56-5B9075C61EE7}"/>
                </a:ext>
              </a:extLst>
            </p:cNvPr>
            <p:cNvCxnSpPr>
              <a:cxnSpLocks/>
            </p:cNvCxnSpPr>
            <p:nvPr/>
          </p:nvCxnSpPr>
          <p:spPr>
            <a:xfrm flipV="1">
              <a:off x="9199152" y="3547592"/>
              <a:ext cx="73300" cy="152399"/>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30" name="Straight Arrow Connector 29">
            <a:extLst>
              <a:ext uri="{FF2B5EF4-FFF2-40B4-BE49-F238E27FC236}">
                <a16:creationId xmlns:a16="http://schemas.microsoft.com/office/drawing/2014/main" id="{D0A3B58C-56AD-410E-A8BC-66E9A0731C0E}"/>
              </a:ext>
            </a:extLst>
          </p:cNvPr>
          <p:cNvCxnSpPr>
            <a:cxnSpLocks/>
          </p:cNvCxnSpPr>
          <p:nvPr/>
        </p:nvCxnSpPr>
        <p:spPr>
          <a:xfrm flipH="1">
            <a:off x="478302" y="3422680"/>
            <a:ext cx="2693077" cy="1107117"/>
          </a:xfrm>
          <a:prstGeom prst="straightConnector1">
            <a:avLst/>
          </a:prstGeom>
          <a:ln w="76200">
            <a:solidFill>
              <a:srgbClr val="7030A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AFC46E74-46D3-4B32-B0FA-8329B712B211}"/>
                  </a:ext>
                </a:extLst>
              </p:cNvPr>
              <p:cNvSpPr txBox="1"/>
              <p:nvPr/>
            </p:nvSpPr>
            <p:spPr>
              <a:xfrm>
                <a:off x="1623340" y="4056385"/>
                <a:ext cx="580993" cy="786626"/>
              </a:xfrm>
              <a:prstGeom prst="rect">
                <a:avLst/>
              </a:prstGeom>
              <a:solidFill>
                <a:schemeClr val="bg1"/>
              </a:solidFill>
              <a:effectLst>
                <a:softEdge rad="63500"/>
              </a:effectLst>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4000" b="0" i="1" smtClean="0">
                              <a:solidFill>
                                <a:srgbClr val="7030A0"/>
                              </a:solidFill>
                              <a:latin typeface="Cambria Math" panose="02040503050406030204" pitchFamily="18" charset="0"/>
                            </a:rPr>
                          </m:ctrlPr>
                        </m:accPr>
                        <m:e>
                          <m:r>
                            <a:rPr lang="en-US" sz="4000" b="0" i="1" smtClean="0">
                              <a:solidFill>
                                <a:srgbClr val="7030A0"/>
                              </a:solidFill>
                              <a:latin typeface="Cambria Math" panose="02040503050406030204" pitchFamily="18" charset="0"/>
                            </a:rPr>
                            <m:t>𝑆</m:t>
                          </m:r>
                        </m:e>
                      </m:acc>
                    </m:oMath>
                  </m:oMathPara>
                </a14:m>
                <a:endParaRPr lang="en-CA" sz="4000" dirty="0">
                  <a:solidFill>
                    <a:srgbClr val="7030A0"/>
                  </a:solidFill>
                </a:endParaRPr>
              </a:p>
            </p:txBody>
          </p:sp>
        </mc:Choice>
        <mc:Fallback xmlns="">
          <p:sp>
            <p:nvSpPr>
              <p:cNvPr id="23" name="TextBox 22">
                <a:extLst>
                  <a:ext uri="{FF2B5EF4-FFF2-40B4-BE49-F238E27FC236}">
                    <a16:creationId xmlns:a16="http://schemas.microsoft.com/office/drawing/2014/main" id="{AFC46E74-46D3-4B32-B0FA-8329B712B211}"/>
                  </a:ext>
                </a:extLst>
              </p:cNvPr>
              <p:cNvSpPr txBox="1">
                <a:spLocks noRot="1" noChangeAspect="1" noMove="1" noResize="1" noEditPoints="1" noAdjustHandles="1" noChangeArrowheads="1" noChangeShapeType="1" noTextEdit="1"/>
              </p:cNvSpPr>
              <p:nvPr/>
            </p:nvSpPr>
            <p:spPr>
              <a:xfrm>
                <a:off x="1623340" y="4056385"/>
                <a:ext cx="580993" cy="786626"/>
              </a:xfrm>
              <a:prstGeom prst="rect">
                <a:avLst/>
              </a:prstGeom>
              <a:blipFill>
                <a:blip r:embed="rId5"/>
                <a:stretch>
                  <a:fillRect/>
                </a:stretch>
              </a:blipFill>
              <a:effectLst>
                <a:softEdge rad="63500"/>
              </a:effectLst>
            </p:spPr>
            <p:txBody>
              <a:bodyPr/>
              <a:lstStyle/>
              <a:p>
                <a:r>
                  <a:rPr lang="en-CA">
                    <a:noFill/>
                  </a:rPr>
                  <a:t> </a:t>
                </a:r>
              </a:p>
            </p:txBody>
          </p:sp>
        </mc:Fallback>
      </mc:AlternateContent>
    </p:spTree>
    <p:custDataLst>
      <p:tags r:id="rId1"/>
    </p:custDataLst>
    <p:extLst>
      <p:ext uri="{BB962C8B-B14F-4D97-AF65-F5344CB8AC3E}">
        <p14:creationId xmlns:p14="http://schemas.microsoft.com/office/powerpoint/2010/main" val="915572151"/>
      </p:ext>
    </p:extLst>
  </p:cSld>
  <p:clrMapOvr>
    <a:masterClrMapping/>
  </p:clrMapOvr>
  <mc:AlternateContent xmlns:mc="http://schemas.openxmlformats.org/markup-compatibility/2006" xmlns:p14="http://schemas.microsoft.com/office/powerpoint/2010/main">
    <mc:Choice Requires="p14">
      <p:transition spd="slow" p14:dur="2000" advTm="990"/>
    </mc:Choice>
    <mc:Fallback xmlns="">
      <p:transition spd="slow" advTm="990"/>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4" name="Group 123">
            <a:extLst>
              <a:ext uri="{FF2B5EF4-FFF2-40B4-BE49-F238E27FC236}">
                <a16:creationId xmlns:a16="http://schemas.microsoft.com/office/drawing/2014/main" id="{14B4FADE-964E-4625-A547-659D7F4FEFBC}"/>
              </a:ext>
            </a:extLst>
          </p:cNvPr>
          <p:cNvGrpSpPr/>
          <p:nvPr/>
        </p:nvGrpSpPr>
        <p:grpSpPr>
          <a:xfrm>
            <a:off x="640872" y="77829"/>
            <a:ext cx="5709472" cy="5920101"/>
            <a:chOff x="469624" y="-128712"/>
            <a:chExt cx="4495125" cy="4660955"/>
          </a:xfrm>
        </p:grpSpPr>
        <p:grpSp>
          <p:nvGrpSpPr>
            <p:cNvPr id="125" name="Group 124">
              <a:extLst>
                <a:ext uri="{FF2B5EF4-FFF2-40B4-BE49-F238E27FC236}">
                  <a16:creationId xmlns:a16="http://schemas.microsoft.com/office/drawing/2014/main" id="{C9A567D5-51D7-4F02-A89C-89104CE7906D}"/>
                </a:ext>
              </a:extLst>
            </p:cNvPr>
            <p:cNvGrpSpPr/>
            <p:nvPr/>
          </p:nvGrpSpPr>
          <p:grpSpPr>
            <a:xfrm>
              <a:off x="503583" y="503583"/>
              <a:ext cx="3909391" cy="4028660"/>
              <a:chOff x="503583" y="503583"/>
              <a:chExt cx="3909391" cy="4028660"/>
            </a:xfrm>
          </p:grpSpPr>
          <p:cxnSp>
            <p:nvCxnSpPr>
              <p:cNvPr id="138" name="Straight Arrow Connector 137">
                <a:extLst>
                  <a:ext uri="{FF2B5EF4-FFF2-40B4-BE49-F238E27FC236}">
                    <a16:creationId xmlns:a16="http://schemas.microsoft.com/office/drawing/2014/main" id="{0FF3D78B-B797-4135-BBFE-4B68C71873B6}"/>
                  </a:ext>
                </a:extLst>
              </p:cNvPr>
              <p:cNvCxnSpPr>
                <a:cxnSpLocks/>
              </p:cNvCxnSpPr>
              <p:nvPr/>
            </p:nvCxnSpPr>
            <p:spPr>
              <a:xfrm flipV="1">
                <a:off x="2438400" y="503583"/>
                <a:ext cx="0" cy="402866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9" name="Straight Arrow Connector 138">
                <a:extLst>
                  <a:ext uri="{FF2B5EF4-FFF2-40B4-BE49-F238E27FC236}">
                    <a16:creationId xmlns:a16="http://schemas.microsoft.com/office/drawing/2014/main" id="{0CCB59BB-C093-4554-A640-FE828E752D32}"/>
                  </a:ext>
                </a:extLst>
              </p:cNvPr>
              <p:cNvCxnSpPr>
                <a:cxnSpLocks/>
              </p:cNvCxnSpPr>
              <p:nvPr/>
            </p:nvCxnSpPr>
            <p:spPr>
              <a:xfrm>
                <a:off x="503583" y="2517913"/>
                <a:ext cx="390939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26" name="Group 125">
              <a:extLst>
                <a:ext uri="{FF2B5EF4-FFF2-40B4-BE49-F238E27FC236}">
                  <a16:creationId xmlns:a16="http://schemas.microsoft.com/office/drawing/2014/main" id="{52002605-4DC1-4EB1-A125-98B1049821BB}"/>
                </a:ext>
              </a:extLst>
            </p:cNvPr>
            <p:cNvGrpSpPr/>
            <p:nvPr/>
          </p:nvGrpSpPr>
          <p:grpSpPr>
            <a:xfrm>
              <a:off x="609600" y="528638"/>
              <a:ext cx="3657324" cy="3962400"/>
              <a:chOff x="609600" y="528638"/>
              <a:chExt cx="3657324" cy="3962400"/>
            </a:xfrm>
          </p:grpSpPr>
          <p:cxnSp>
            <p:nvCxnSpPr>
              <p:cNvPr id="134" name="Straight Connector 133">
                <a:extLst>
                  <a:ext uri="{FF2B5EF4-FFF2-40B4-BE49-F238E27FC236}">
                    <a16:creationId xmlns:a16="http://schemas.microsoft.com/office/drawing/2014/main" id="{87AF7713-D7B2-4D59-8101-BDC12AB03704}"/>
                  </a:ext>
                </a:extLst>
              </p:cNvPr>
              <p:cNvCxnSpPr>
                <a:cxnSpLocks/>
              </p:cNvCxnSpPr>
              <p:nvPr/>
            </p:nvCxnSpPr>
            <p:spPr>
              <a:xfrm>
                <a:off x="3352800" y="528638"/>
                <a:ext cx="0" cy="396240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5760128E-11AF-4374-AEED-11383EFCD7A6}"/>
                  </a:ext>
                </a:extLst>
              </p:cNvPr>
              <p:cNvCxnSpPr>
                <a:cxnSpLocks/>
              </p:cNvCxnSpPr>
              <p:nvPr/>
            </p:nvCxnSpPr>
            <p:spPr>
              <a:xfrm>
                <a:off x="4266924" y="528638"/>
                <a:ext cx="0" cy="396240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1E593D28-B26E-4A76-972D-75FC77C83099}"/>
                  </a:ext>
                </a:extLst>
              </p:cNvPr>
              <p:cNvCxnSpPr>
                <a:cxnSpLocks/>
              </p:cNvCxnSpPr>
              <p:nvPr/>
            </p:nvCxnSpPr>
            <p:spPr>
              <a:xfrm>
                <a:off x="609600" y="528638"/>
                <a:ext cx="0" cy="396240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299ABE67-0E89-4F92-AF24-5BA59171256C}"/>
                  </a:ext>
                </a:extLst>
              </p:cNvPr>
              <p:cNvCxnSpPr>
                <a:cxnSpLocks/>
              </p:cNvCxnSpPr>
              <p:nvPr/>
            </p:nvCxnSpPr>
            <p:spPr>
              <a:xfrm>
                <a:off x="1523724" y="528638"/>
                <a:ext cx="0" cy="396240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127" name="Group 126">
              <a:extLst>
                <a:ext uri="{FF2B5EF4-FFF2-40B4-BE49-F238E27FC236}">
                  <a16:creationId xmlns:a16="http://schemas.microsoft.com/office/drawing/2014/main" id="{93D97558-D8D3-4FB4-B7E3-839D7601DFC9}"/>
                </a:ext>
              </a:extLst>
            </p:cNvPr>
            <p:cNvGrpSpPr/>
            <p:nvPr/>
          </p:nvGrpSpPr>
          <p:grpSpPr>
            <a:xfrm>
              <a:off x="469624" y="684088"/>
              <a:ext cx="3962400" cy="3657324"/>
              <a:chOff x="469624" y="684088"/>
              <a:chExt cx="3962400" cy="3657324"/>
            </a:xfrm>
          </p:grpSpPr>
          <p:cxnSp>
            <p:nvCxnSpPr>
              <p:cNvPr id="130" name="Straight Connector 129">
                <a:extLst>
                  <a:ext uri="{FF2B5EF4-FFF2-40B4-BE49-F238E27FC236}">
                    <a16:creationId xmlns:a16="http://schemas.microsoft.com/office/drawing/2014/main" id="{C0FEC4AA-14C2-4B28-BC82-F653F15841CA}"/>
                  </a:ext>
                </a:extLst>
              </p:cNvPr>
              <p:cNvCxnSpPr>
                <a:cxnSpLocks/>
              </p:cNvCxnSpPr>
              <p:nvPr/>
            </p:nvCxnSpPr>
            <p:spPr>
              <a:xfrm rot="16200000">
                <a:off x="2450824" y="-382988"/>
                <a:ext cx="0" cy="396240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CC617724-122F-48E2-B42E-AAAD9F0EE6CE}"/>
                  </a:ext>
                </a:extLst>
              </p:cNvPr>
              <p:cNvCxnSpPr>
                <a:cxnSpLocks/>
              </p:cNvCxnSpPr>
              <p:nvPr/>
            </p:nvCxnSpPr>
            <p:spPr>
              <a:xfrm rot="16200000">
                <a:off x="2450824" y="-1297112"/>
                <a:ext cx="0" cy="396240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2863F539-76DC-4EB4-8807-55FC79B896E7}"/>
                  </a:ext>
                </a:extLst>
              </p:cNvPr>
              <p:cNvCxnSpPr>
                <a:cxnSpLocks/>
              </p:cNvCxnSpPr>
              <p:nvPr/>
            </p:nvCxnSpPr>
            <p:spPr>
              <a:xfrm rot="16200000">
                <a:off x="2450824" y="2360212"/>
                <a:ext cx="0" cy="396240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DDA546B9-4884-4436-920A-33EE18DB616A}"/>
                  </a:ext>
                </a:extLst>
              </p:cNvPr>
              <p:cNvCxnSpPr>
                <a:cxnSpLocks/>
              </p:cNvCxnSpPr>
              <p:nvPr/>
            </p:nvCxnSpPr>
            <p:spPr>
              <a:xfrm rot="16200000">
                <a:off x="2450824" y="1446088"/>
                <a:ext cx="0" cy="396240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28" name="TextBox 127">
                  <a:extLst>
                    <a:ext uri="{FF2B5EF4-FFF2-40B4-BE49-F238E27FC236}">
                      <a16:creationId xmlns:a16="http://schemas.microsoft.com/office/drawing/2014/main" id="{A29C4D7E-114E-4ADF-BF20-B37A8DBD0F22}"/>
                    </a:ext>
                  </a:extLst>
                </p:cNvPr>
                <p:cNvSpPr txBox="1"/>
                <p:nvPr/>
              </p:nvSpPr>
              <p:spPr>
                <a:xfrm>
                  <a:off x="4501724" y="2208482"/>
                  <a:ext cx="463025" cy="557326"/>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r>
                          <a:rPr lang="en-US" sz="4000" i="1" dirty="0" smtClean="0">
                            <a:solidFill>
                              <a:schemeClr val="accent5">
                                <a:lumMod val="75000"/>
                              </a:schemeClr>
                            </a:solidFill>
                            <a:latin typeface="Cambria Math" panose="02040503050406030204" pitchFamily="18" charset="0"/>
                          </a:rPr>
                          <m:t>𝑥</m:t>
                        </m:r>
                      </m:oMath>
                    </m:oMathPara>
                  </a14:m>
                  <a:endParaRPr lang="en-CA" sz="4000" dirty="0">
                    <a:solidFill>
                      <a:schemeClr val="accent5">
                        <a:lumMod val="75000"/>
                      </a:schemeClr>
                    </a:solidFill>
                  </a:endParaRPr>
                </a:p>
              </p:txBody>
            </p:sp>
          </mc:Choice>
          <mc:Fallback xmlns="">
            <p:sp>
              <p:nvSpPr>
                <p:cNvPr id="128" name="TextBox 127">
                  <a:extLst>
                    <a:ext uri="{FF2B5EF4-FFF2-40B4-BE49-F238E27FC236}">
                      <a16:creationId xmlns:a16="http://schemas.microsoft.com/office/drawing/2014/main" id="{A29C4D7E-114E-4ADF-BF20-B37A8DBD0F22}"/>
                    </a:ext>
                  </a:extLst>
                </p:cNvPr>
                <p:cNvSpPr txBox="1">
                  <a:spLocks noRot="1" noChangeAspect="1" noMove="1" noResize="1" noEditPoints="1" noAdjustHandles="1" noChangeArrowheads="1" noChangeShapeType="1" noTextEdit="1"/>
                </p:cNvSpPr>
                <p:nvPr/>
              </p:nvSpPr>
              <p:spPr>
                <a:xfrm>
                  <a:off x="4501724" y="2208482"/>
                  <a:ext cx="463025" cy="557326"/>
                </a:xfrm>
                <a:prstGeom prst="rect">
                  <a:avLst/>
                </a:prstGeom>
                <a:blipFill>
                  <a:blip r:embed="rId3"/>
                  <a:stretch>
                    <a:fillRect/>
                  </a:stretch>
                </a:blipFill>
                <a:ln>
                  <a:no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29" name="TextBox 128">
                  <a:extLst>
                    <a:ext uri="{FF2B5EF4-FFF2-40B4-BE49-F238E27FC236}">
                      <a16:creationId xmlns:a16="http://schemas.microsoft.com/office/drawing/2014/main" id="{088FC43C-3B1D-4751-A947-8E3D44C3DBE7}"/>
                    </a:ext>
                  </a:extLst>
                </p:cNvPr>
                <p:cNvSpPr txBox="1"/>
                <p:nvPr/>
              </p:nvSpPr>
              <p:spPr>
                <a:xfrm>
                  <a:off x="2229886" y="-128712"/>
                  <a:ext cx="590644" cy="557326"/>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r>
                          <a:rPr lang="en-US" sz="4000" b="0" i="1" dirty="0" smtClean="0">
                            <a:solidFill>
                              <a:schemeClr val="tx1"/>
                            </a:solidFill>
                            <a:latin typeface="Cambria Math" panose="02040503050406030204" pitchFamily="18" charset="0"/>
                          </a:rPr>
                          <m:t>𝑐</m:t>
                        </m:r>
                        <m:r>
                          <a:rPr lang="en-US" sz="4000" b="0" i="1" dirty="0" smtClean="0">
                            <a:solidFill>
                              <a:schemeClr val="accent5">
                                <a:lumMod val="75000"/>
                              </a:schemeClr>
                            </a:solidFill>
                            <a:latin typeface="Cambria Math" panose="02040503050406030204" pitchFamily="18" charset="0"/>
                          </a:rPr>
                          <m:t>𝑡</m:t>
                        </m:r>
                      </m:oMath>
                    </m:oMathPara>
                  </a14:m>
                  <a:endParaRPr lang="en-CA" sz="4000" dirty="0">
                    <a:solidFill>
                      <a:schemeClr val="accent5">
                        <a:lumMod val="75000"/>
                      </a:schemeClr>
                    </a:solidFill>
                  </a:endParaRPr>
                </a:p>
              </p:txBody>
            </p:sp>
          </mc:Choice>
          <mc:Fallback xmlns="">
            <p:sp>
              <p:nvSpPr>
                <p:cNvPr id="129" name="TextBox 128">
                  <a:extLst>
                    <a:ext uri="{FF2B5EF4-FFF2-40B4-BE49-F238E27FC236}">
                      <a16:creationId xmlns:a16="http://schemas.microsoft.com/office/drawing/2014/main" id="{088FC43C-3B1D-4751-A947-8E3D44C3DBE7}"/>
                    </a:ext>
                  </a:extLst>
                </p:cNvPr>
                <p:cNvSpPr txBox="1">
                  <a:spLocks noRot="1" noChangeAspect="1" noMove="1" noResize="1" noEditPoints="1" noAdjustHandles="1" noChangeArrowheads="1" noChangeShapeType="1" noTextEdit="1"/>
                </p:cNvSpPr>
                <p:nvPr/>
              </p:nvSpPr>
              <p:spPr>
                <a:xfrm>
                  <a:off x="2229886" y="-128712"/>
                  <a:ext cx="590644" cy="557326"/>
                </a:xfrm>
                <a:prstGeom prst="rect">
                  <a:avLst/>
                </a:prstGeom>
                <a:blipFill>
                  <a:blip r:embed="rId4"/>
                  <a:stretch>
                    <a:fillRect/>
                  </a:stretch>
                </a:blipFill>
                <a:ln>
                  <a:noFill/>
                </a:ln>
              </p:spPr>
              <p:txBody>
                <a:bodyPr/>
                <a:lstStyle/>
                <a:p>
                  <a:r>
                    <a:rPr lang="en-CA">
                      <a:noFill/>
                    </a:rPr>
                    <a:t> </a:t>
                  </a:r>
                </a:p>
              </p:txBody>
            </p:sp>
          </mc:Fallback>
        </mc:AlternateContent>
      </p:grpSp>
      <p:grpSp>
        <p:nvGrpSpPr>
          <p:cNvPr id="90" name="Group 89">
            <a:extLst>
              <a:ext uri="{FF2B5EF4-FFF2-40B4-BE49-F238E27FC236}">
                <a16:creationId xmlns:a16="http://schemas.microsoft.com/office/drawing/2014/main" id="{34A626FC-EC9C-45FE-99DB-B0AE9487D751}"/>
              </a:ext>
            </a:extLst>
          </p:cNvPr>
          <p:cNvGrpSpPr/>
          <p:nvPr/>
        </p:nvGrpSpPr>
        <p:grpSpPr>
          <a:xfrm rot="1968173">
            <a:off x="1483899" y="832855"/>
            <a:ext cx="3346780" cy="5213154"/>
            <a:chOff x="7594600" y="2908300"/>
            <a:chExt cx="1790700" cy="2789306"/>
          </a:xfrm>
        </p:grpSpPr>
        <p:cxnSp>
          <p:nvCxnSpPr>
            <p:cNvPr id="91" name="Connector: Curved 90">
              <a:extLst>
                <a:ext uri="{FF2B5EF4-FFF2-40B4-BE49-F238E27FC236}">
                  <a16:creationId xmlns:a16="http://schemas.microsoft.com/office/drawing/2014/main" id="{082A2D18-AD75-4A19-BB0C-31601D778EDD}"/>
                </a:ext>
              </a:extLst>
            </p:cNvPr>
            <p:cNvCxnSpPr/>
            <p:nvPr/>
          </p:nvCxnSpPr>
          <p:spPr>
            <a:xfrm rot="5400000" flipH="1" flipV="1">
              <a:off x="7095297" y="3407603"/>
              <a:ext cx="2789306" cy="1790700"/>
            </a:xfrm>
            <a:prstGeom prst="curvedConnector3">
              <a:avLst/>
            </a:prstGeom>
            <a:ln w="571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9434E4E8-78E9-4C0E-A333-06EA99D1793B}"/>
                </a:ext>
              </a:extLst>
            </p:cNvPr>
            <p:cNvCxnSpPr>
              <a:cxnSpLocks/>
            </p:cNvCxnSpPr>
            <p:nvPr/>
          </p:nvCxnSpPr>
          <p:spPr>
            <a:xfrm flipV="1">
              <a:off x="7764600" y="4785011"/>
              <a:ext cx="73300" cy="152399"/>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CFFA4EFC-A896-4C9E-AB56-5B9075C61EE7}"/>
                </a:ext>
              </a:extLst>
            </p:cNvPr>
            <p:cNvCxnSpPr>
              <a:cxnSpLocks/>
            </p:cNvCxnSpPr>
            <p:nvPr/>
          </p:nvCxnSpPr>
          <p:spPr>
            <a:xfrm flipV="1">
              <a:off x="9199152" y="3547592"/>
              <a:ext cx="73300" cy="152399"/>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30" name="Straight Arrow Connector 29">
            <a:extLst>
              <a:ext uri="{FF2B5EF4-FFF2-40B4-BE49-F238E27FC236}">
                <a16:creationId xmlns:a16="http://schemas.microsoft.com/office/drawing/2014/main" id="{D0A3B58C-56AD-410E-A8BC-66E9A0731C0E}"/>
              </a:ext>
            </a:extLst>
          </p:cNvPr>
          <p:cNvCxnSpPr>
            <a:cxnSpLocks/>
          </p:cNvCxnSpPr>
          <p:nvPr/>
        </p:nvCxnSpPr>
        <p:spPr>
          <a:xfrm flipH="1">
            <a:off x="1425844" y="3422680"/>
            <a:ext cx="1745536" cy="234920"/>
          </a:xfrm>
          <a:prstGeom prst="straightConnector1">
            <a:avLst/>
          </a:prstGeom>
          <a:ln w="76200">
            <a:solidFill>
              <a:srgbClr val="7030A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AFC46E74-46D3-4B32-B0FA-8329B712B211}"/>
                  </a:ext>
                </a:extLst>
              </p:cNvPr>
              <p:cNvSpPr txBox="1"/>
              <p:nvPr/>
            </p:nvSpPr>
            <p:spPr>
              <a:xfrm>
                <a:off x="1623340" y="4056385"/>
                <a:ext cx="580993" cy="786626"/>
              </a:xfrm>
              <a:prstGeom prst="rect">
                <a:avLst/>
              </a:prstGeom>
              <a:solidFill>
                <a:schemeClr val="bg1"/>
              </a:solidFill>
              <a:effectLst>
                <a:softEdge rad="63500"/>
              </a:effectLst>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4000" b="0" i="1" smtClean="0">
                              <a:solidFill>
                                <a:srgbClr val="7030A0"/>
                              </a:solidFill>
                              <a:latin typeface="Cambria Math" panose="02040503050406030204" pitchFamily="18" charset="0"/>
                            </a:rPr>
                          </m:ctrlPr>
                        </m:accPr>
                        <m:e>
                          <m:r>
                            <a:rPr lang="en-US" sz="4000" b="0" i="1" smtClean="0">
                              <a:solidFill>
                                <a:srgbClr val="7030A0"/>
                              </a:solidFill>
                              <a:latin typeface="Cambria Math" panose="02040503050406030204" pitchFamily="18" charset="0"/>
                            </a:rPr>
                            <m:t>𝑆</m:t>
                          </m:r>
                        </m:e>
                      </m:acc>
                    </m:oMath>
                  </m:oMathPara>
                </a14:m>
                <a:endParaRPr lang="en-CA" sz="4000" dirty="0">
                  <a:solidFill>
                    <a:srgbClr val="7030A0"/>
                  </a:solidFill>
                </a:endParaRPr>
              </a:p>
            </p:txBody>
          </p:sp>
        </mc:Choice>
        <mc:Fallback xmlns="">
          <p:sp>
            <p:nvSpPr>
              <p:cNvPr id="23" name="TextBox 22">
                <a:extLst>
                  <a:ext uri="{FF2B5EF4-FFF2-40B4-BE49-F238E27FC236}">
                    <a16:creationId xmlns:a16="http://schemas.microsoft.com/office/drawing/2014/main" id="{AFC46E74-46D3-4B32-B0FA-8329B712B211}"/>
                  </a:ext>
                </a:extLst>
              </p:cNvPr>
              <p:cNvSpPr txBox="1">
                <a:spLocks noRot="1" noChangeAspect="1" noMove="1" noResize="1" noEditPoints="1" noAdjustHandles="1" noChangeArrowheads="1" noChangeShapeType="1" noTextEdit="1"/>
              </p:cNvSpPr>
              <p:nvPr/>
            </p:nvSpPr>
            <p:spPr>
              <a:xfrm>
                <a:off x="1623340" y="4056385"/>
                <a:ext cx="580993" cy="786626"/>
              </a:xfrm>
              <a:prstGeom prst="rect">
                <a:avLst/>
              </a:prstGeom>
              <a:blipFill>
                <a:blip r:embed="rId5"/>
                <a:stretch>
                  <a:fillRect/>
                </a:stretch>
              </a:blipFill>
              <a:effectLst>
                <a:softEdge rad="63500"/>
              </a:effectLst>
            </p:spPr>
            <p:txBody>
              <a:bodyPr/>
              <a:lstStyle/>
              <a:p>
                <a:r>
                  <a:rPr lang="en-CA">
                    <a:noFill/>
                  </a:rPr>
                  <a:t> </a:t>
                </a:r>
              </a:p>
            </p:txBody>
          </p:sp>
        </mc:Fallback>
      </mc:AlternateContent>
    </p:spTree>
    <p:custDataLst>
      <p:tags r:id="rId1"/>
    </p:custDataLst>
    <p:extLst>
      <p:ext uri="{BB962C8B-B14F-4D97-AF65-F5344CB8AC3E}">
        <p14:creationId xmlns:p14="http://schemas.microsoft.com/office/powerpoint/2010/main" val="6408985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1368">
        <p159:morph option="byObject"/>
      </p:transition>
    </mc:Choice>
    <mc:Fallback xmlns="">
      <p:transition spd="slow" advTm="1368">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4" name="Group 123">
            <a:extLst>
              <a:ext uri="{FF2B5EF4-FFF2-40B4-BE49-F238E27FC236}">
                <a16:creationId xmlns:a16="http://schemas.microsoft.com/office/drawing/2014/main" id="{14B4FADE-964E-4625-A547-659D7F4FEFBC}"/>
              </a:ext>
            </a:extLst>
          </p:cNvPr>
          <p:cNvGrpSpPr/>
          <p:nvPr/>
        </p:nvGrpSpPr>
        <p:grpSpPr>
          <a:xfrm>
            <a:off x="640872" y="77829"/>
            <a:ext cx="5709472" cy="5920101"/>
            <a:chOff x="469624" y="-128712"/>
            <a:chExt cx="4495125" cy="4660955"/>
          </a:xfrm>
        </p:grpSpPr>
        <p:grpSp>
          <p:nvGrpSpPr>
            <p:cNvPr id="125" name="Group 124">
              <a:extLst>
                <a:ext uri="{FF2B5EF4-FFF2-40B4-BE49-F238E27FC236}">
                  <a16:creationId xmlns:a16="http://schemas.microsoft.com/office/drawing/2014/main" id="{C9A567D5-51D7-4F02-A89C-89104CE7906D}"/>
                </a:ext>
              </a:extLst>
            </p:cNvPr>
            <p:cNvGrpSpPr/>
            <p:nvPr/>
          </p:nvGrpSpPr>
          <p:grpSpPr>
            <a:xfrm>
              <a:off x="503583" y="503583"/>
              <a:ext cx="3909391" cy="4028660"/>
              <a:chOff x="503583" y="503583"/>
              <a:chExt cx="3909391" cy="4028660"/>
            </a:xfrm>
          </p:grpSpPr>
          <p:cxnSp>
            <p:nvCxnSpPr>
              <p:cNvPr id="138" name="Straight Arrow Connector 137">
                <a:extLst>
                  <a:ext uri="{FF2B5EF4-FFF2-40B4-BE49-F238E27FC236}">
                    <a16:creationId xmlns:a16="http://schemas.microsoft.com/office/drawing/2014/main" id="{0FF3D78B-B797-4135-BBFE-4B68C71873B6}"/>
                  </a:ext>
                </a:extLst>
              </p:cNvPr>
              <p:cNvCxnSpPr>
                <a:cxnSpLocks/>
              </p:cNvCxnSpPr>
              <p:nvPr/>
            </p:nvCxnSpPr>
            <p:spPr>
              <a:xfrm flipV="1">
                <a:off x="2438400" y="503583"/>
                <a:ext cx="0" cy="402866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9" name="Straight Arrow Connector 138">
                <a:extLst>
                  <a:ext uri="{FF2B5EF4-FFF2-40B4-BE49-F238E27FC236}">
                    <a16:creationId xmlns:a16="http://schemas.microsoft.com/office/drawing/2014/main" id="{0CCB59BB-C093-4554-A640-FE828E752D32}"/>
                  </a:ext>
                </a:extLst>
              </p:cNvPr>
              <p:cNvCxnSpPr>
                <a:cxnSpLocks/>
              </p:cNvCxnSpPr>
              <p:nvPr/>
            </p:nvCxnSpPr>
            <p:spPr>
              <a:xfrm>
                <a:off x="503583" y="2517913"/>
                <a:ext cx="390939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26" name="Group 125">
              <a:extLst>
                <a:ext uri="{FF2B5EF4-FFF2-40B4-BE49-F238E27FC236}">
                  <a16:creationId xmlns:a16="http://schemas.microsoft.com/office/drawing/2014/main" id="{52002605-4DC1-4EB1-A125-98B1049821BB}"/>
                </a:ext>
              </a:extLst>
            </p:cNvPr>
            <p:cNvGrpSpPr/>
            <p:nvPr/>
          </p:nvGrpSpPr>
          <p:grpSpPr>
            <a:xfrm>
              <a:off x="609600" y="528638"/>
              <a:ext cx="3657324" cy="3962400"/>
              <a:chOff x="609600" y="528638"/>
              <a:chExt cx="3657324" cy="3962400"/>
            </a:xfrm>
          </p:grpSpPr>
          <p:cxnSp>
            <p:nvCxnSpPr>
              <p:cNvPr id="134" name="Straight Connector 133">
                <a:extLst>
                  <a:ext uri="{FF2B5EF4-FFF2-40B4-BE49-F238E27FC236}">
                    <a16:creationId xmlns:a16="http://schemas.microsoft.com/office/drawing/2014/main" id="{87AF7713-D7B2-4D59-8101-BDC12AB03704}"/>
                  </a:ext>
                </a:extLst>
              </p:cNvPr>
              <p:cNvCxnSpPr>
                <a:cxnSpLocks/>
              </p:cNvCxnSpPr>
              <p:nvPr/>
            </p:nvCxnSpPr>
            <p:spPr>
              <a:xfrm>
                <a:off x="3352800" y="528638"/>
                <a:ext cx="0" cy="396240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5760128E-11AF-4374-AEED-11383EFCD7A6}"/>
                  </a:ext>
                </a:extLst>
              </p:cNvPr>
              <p:cNvCxnSpPr>
                <a:cxnSpLocks/>
              </p:cNvCxnSpPr>
              <p:nvPr/>
            </p:nvCxnSpPr>
            <p:spPr>
              <a:xfrm>
                <a:off x="4266924" y="528638"/>
                <a:ext cx="0" cy="396240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1E593D28-B26E-4A76-972D-75FC77C83099}"/>
                  </a:ext>
                </a:extLst>
              </p:cNvPr>
              <p:cNvCxnSpPr>
                <a:cxnSpLocks/>
              </p:cNvCxnSpPr>
              <p:nvPr/>
            </p:nvCxnSpPr>
            <p:spPr>
              <a:xfrm>
                <a:off x="609600" y="528638"/>
                <a:ext cx="0" cy="396240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299ABE67-0E89-4F92-AF24-5BA59171256C}"/>
                  </a:ext>
                </a:extLst>
              </p:cNvPr>
              <p:cNvCxnSpPr>
                <a:cxnSpLocks/>
              </p:cNvCxnSpPr>
              <p:nvPr/>
            </p:nvCxnSpPr>
            <p:spPr>
              <a:xfrm>
                <a:off x="1523724" y="528638"/>
                <a:ext cx="0" cy="396240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127" name="Group 126">
              <a:extLst>
                <a:ext uri="{FF2B5EF4-FFF2-40B4-BE49-F238E27FC236}">
                  <a16:creationId xmlns:a16="http://schemas.microsoft.com/office/drawing/2014/main" id="{93D97558-D8D3-4FB4-B7E3-839D7601DFC9}"/>
                </a:ext>
              </a:extLst>
            </p:cNvPr>
            <p:cNvGrpSpPr/>
            <p:nvPr/>
          </p:nvGrpSpPr>
          <p:grpSpPr>
            <a:xfrm>
              <a:off x="469624" y="684088"/>
              <a:ext cx="3962400" cy="3657324"/>
              <a:chOff x="469624" y="684088"/>
              <a:chExt cx="3962400" cy="3657324"/>
            </a:xfrm>
          </p:grpSpPr>
          <p:cxnSp>
            <p:nvCxnSpPr>
              <p:cNvPr id="130" name="Straight Connector 129">
                <a:extLst>
                  <a:ext uri="{FF2B5EF4-FFF2-40B4-BE49-F238E27FC236}">
                    <a16:creationId xmlns:a16="http://schemas.microsoft.com/office/drawing/2014/main" id="{C0FEC4AA-14C2-4B28-BC82-F653F15841CA}"/>
                  </a:ext>
                </a:extLst>
              </p:cNvPr>
              <p:cNvCxnSpPr>
                <a:cxnSpLocks/>
              </p:cNvCxnSpPr>
              <p:nvPr/>
            </p:nvCxnSpPr>
            <p:spPr>
              <a:xfrm rot="16200000">
                <a:off x="2450824" y="-382988"/>
                <a:ext cx="0" cy="396240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CC617724-122F-48E2-B42E-AAAD9F0EE6CE}"/>
                  </a:ext>
                </a:extLst>
              </p:cNvPr>
              <p:cNvCxnSpPr>
                <a:cxnSpLocks/>
              </p:cNvCxnSpPr>
              <p:nvPr/>
            </p:nvCxnSpPr>
            <p:spPr>
              <a:xfrm rot="16200000">
                <a:off x="2450824" y="-1297112"/>
                <a:ext cx="0" cy="396240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2863F539-76DC-4EB4-8807-55FC79B896E7}"/>
                  </a:ext>
                </a:extLst>
              </p:cNvPr>
              <p:cNvCxnSpPr>
                <a:cxnSpLocks/>
              </p:cNvCxnSpPr>
              <p:nvPr/>
            </p:nvCxnSpPr>
            <p:spPr>
              <a:xfrm rot="16200000">
                <a:off x="2450824" y="2360212"/>
                <a:ext cx="0" cy="396240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DDA546B9-4884-4436-920A-33EE18DB616A}"/>
                  </a:ext>
                </a:extLst>
              </p:cNvPr>
              <p:cNvCxnSpPr>
                <a:cxnSpLocks/>
              </p:cNvCxnSpPr>
              <p:nvPr/>
            </p:nvCxnSpPr>
            <p:spPr>
              <a:xfrm rot="16200000">
                <a:off x="2450824" y="1446088"/>
                <a:ext cx="0" cy="396240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28" name="TextBox 127">
                  <a:extLst>
                    <a:ext uri="{FF2B5EF4-FFF2-40B4-BE49-F238E27FC236}">
                      <a16:creationId xmlns:a16="http://schemas.microsoft.com/office/drawing/2014/main" id="{A29C4D7E-114E-4ADF-BF20-B37A8DBD0F22}"/>
                    </a:ext>
                  </a:extLst>
                </p:cNvPr>
                <p:cNvSpPr txBox="1"/>
                <p:nvPr/>
              </p:nvSpPr>
              <p:spPr>
                <a:xfrm>
                  <a:off x="4501724" y="2208482"/>
                  <a:ext cx="463025" cy="557326"/>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r>
                          <a:rPr lang="en-US" sz="4000" i="1" dirty="0" smtClean="0">
                            <a:solidFill>
                              <a:schemeClr val="accent5">
                                <a:lumMod val="75000"/>
                              </a:schemeClr>
                            </a:solidFill>
                            <a:latin typeface="Cambria Math" panose="02040503050406030204" pitchFamily="18" charset="0"/>
                          </a:rPr>
                          <m:t>𝑥</m:t>
                        </m:r>
                      </m:oMath>
                    </m:oMathPara>
                  </a14:m>
                  <a:endParaRPr lang="en-CA" sz="4000" dirty="0">
                    <a:solidFill>
                      <a:schemeClr val="accent5">
                        <a:lumMod val="75000"/>
                      </a:schemeClr>
                    </a:solidFill>
                  </a:endParaRPr>
                </a:p>
              </p:txBody>
            </p:sp>
          </mc:Choice>
          <mc:Fallback xmlns="">
            <p:sp>
              <p:nvSpPr>
                <p:cNvPr id="128" name="TextBox 127">
                  <a:extLst>
                    <a:ext uri="{FF2B5EF4-FFF2-40B4-BE49-F238E27FC236}">
                      <a16:creationId xmlns:a16="http://schemas.microsoft.com/office/drawing/2014/main" id="{A29C4D7E-114E-4ADF-BF20-B37A8DBD0F22}"/>
                    </a:ext>
                  </a:extLst>
                </p:cNvPr>
                <p:cNvSpPr txBox="1">
                  <a:spLocks noRot="1" noChangeAspect="1" noMove="1" noResize="1" noEditPoints="1" noAdjustHandles="1" noChangeArrowheads="1" noChangeShapeType="1" noTextEdit="1"/>
                </p:cNvSpPr>
                <p:nvPr/>
              </p:nvSpPr>
              <p:spPr>
                <a:xfrm>
                  <a:off x="4501724" y="2208482"/>
                  <a:ext cx="463025" cy="557326"/>
                </a:xfrm>
                <a:prstGeom prst="rect">
                  <a:avLst/>
                </a:prstGeom>
                <a:blipFill>
                  <a:blip r:embed="rId3"/>
                  <a:stretch>
                    <a:fillRect/>
                  </a:stretch>
                </a:blipFill>
                <a:ln>
                  <a:no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29" name="TextBox 128">
                  <a:extLst>
                    <a:ext uri="{FF2B5EF4-FFF2-40B4-BE49-F238E27FC236}">
                      <a16:creationId xmlns:a16="http://schemas.microsoft.com/office/drawing/2014/main" id="{088FC43C-3B1D-4751-A947-8E3D44C3DBE7}"/>
                    </a:ext>
                  </a:extLst>
                </p:cNvPr>
                <p:cNvSpPr txBox="1"/>
                <p:nvPr/>
              </p:nvSpPr>
              <p:spPr>
                <a:xfrm>
                  <a:off x="2229886" y="-128712"/>
                  <a:ext cx="590644" cy="557326"/>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r>
                          <a:rPr lang="en-US" sz="4000" b="0" i="1" dirty="0" smtClean="0">
                            <a:solidFill>
                              <a:schemeClr val="tx1"/>
                            </a:solidFill>
                            <a:latin typeface="Cambria Math" panose="02040503050406030204" pitchFamily="18" charset="0"/>
                          </a:rPr>
                          <m:t>𝑐</m:t>
                        </m:r>
                        <m:r>
                          <a:rPr lang="en-US" sz="4000" b="0" i="1" dirty="0" smtClean="0">
                            <a:solidFill>
                              <a:schemeClr val="accent5">
                                <a:lumMod val="75000"/>
                              </a:schemeClr>
                            </a:solidFill>
                            <a:latin typeface="Cambria Math" panose="02040503050406030204" pitchFamily="18" charset="0"/>
                          </a:rPr>
                          <m:t>𝑡</m:t>
                        </m:r>
                      </m:oMath>
                    </m:oMathPara>
                  </a14:m>
                  <a:endParaRPr lang="en-CA" sz="4000" dirty="0">
                    <a:solidFill>
                      <a:schemeClr val="accent5">
                        <a:lumMod val="75000"/>
                      </a:schemeClr>
                    </a:solidFill>
                  </a:endParaRPr>
                </a:p>
              </p:txBody>
            </p:sp>
          </mc:Choice>
          <mc:Fallback xmlns="">
            <p:sp>
              <p:nvSpPr>
                <p:cNvPr id="129" name="TextBox 128">
                  <a:extLst>
                    <a:ext uri="{FF2B5EF4-FFF2-40B4-BE49-F238E27FC236}">
                      <a16:creationId xmlns:a16="http://schemas.microsoft.com/office/drawing/2014/main" id="{088FC43C-3B1D-4751-A947-8E3D44C3DBE7}"/>
                    </a:ext>
                  </a:extLst>
                </p:cNvPr>
                <p:cNvSpPr txBox="1">
                  <a:spLocks noRot="1" noChangeAspect="1" noMove="1" noResize="1" noEditPoints="1" noAdjustHandles="1" noChangeArrowheads="1" noChangeShapeType="1" noTextEdit="1"/>
                </p:cNvSpPr>
                <p:nvPr/>
              </p:nvSpPr>
              <p:spPr>
                <a:xfrm>
                  <a:off x="2229886" y="-128712"/>
                  <a:ext cx="590644" cy="557326"/>
                </a:xfrm>
                <a:prstGeom prst="rect">
                  <a:avLst/>
                </a:prstGeom>
                <a:blipFill>
                  <a:blip r:embed="rId4"/>
                  <a:stretch>
                    <a:fillRect/>
                  </a:stretch>
                </a:blipFill>
                <a:ln>
                  <a:noFill/>
                </a:ln>
              </p:spPr>
              <p:txBody>
                <a:bodyPr/>
                <a:lstStyle/>
                <a:p>
                  <a:r>
                    <a:rPr lang="en-CA">
                      <a:noFill/>
                    </a:rPr>
                    <a:t> </a:t>
                  </a:r>
                </a:p>
              </p:txBody>
            </p:sp>
          </mc:Fallback>
        </mc:AlternateContent>
      </p:grpSp>
      <p:grpSp>
        <p:nvGrpSpPr>
          <p:cNvPr id="90" name="Group 89">
            <a:extLst>
              <a:ext uri="{FF2B5EF4-FFF2-40B4-BE49-F238E27FC236}">
                <a16:creationId xmlns:a16="http://schemas.microsoft.com/office/drawing/2014/main" id="{34A626FC-EC9C-45FE-99DB-B0AE9487D751}"/>
              </a:ext>
            </a:extLst>
          </p:cNvPr>
          <p:cNvGrpSpPr/>
          <p:nvPr/>
        </p:nvGrpSpPr>
        <p:grpSpPr>
          <a:xfrm rot="1968173">
            <a:off x="1483899" y="832855"/>
            <a:ext cx="3346780" cy="5213154"/>
            <a:chOff x="7594600" y="2908300"/>
            <a:chExt cx="1790700" cy="2789306"/>
          </a:xfrm>
        </p:grpSpPr>
        <p:cxnSp>
          <p:nvCxnSpPr>
            <p:cNvPr id="91" name="Connector: Curved 90">
              <a:extLst>
                <a:ext uri="{FF2B5EF4-FFF2-40B4-BE49-F238E27FC236}">
                  <a16:creationId xmlns:a16="http://schemas.microsoft.com/office/drawing/2014/main" id="{082A2D18-AD75-4A19-BB0C-31601D778EDD}"/>
                </a:ext>
              </a:extLst>
            </p:cNvPr>
            <p:cNvCxnSpPr/>
            <p:nvPr/>
          </p:nvCxnSpPr>
          <p:spPr>
            <a:xfrm rot="5400000" flipH="1" flipV="1">
              <a:off x="7095297" y="3407603"/>
              <a:ext cx="2789306" cy="1790700"/>
            </a:xfrm>
            <a:prstGeom prst="curvedConnector3">
              <a:avLst/>
            </a:prstGeom>
            <a:ln w="571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9434E4E8-78E9-4C0E-A333-06EA99D1793B}"/>
                </a:ext>
              </a:extLst>
            </p:cNvPr>
            <p:cNvCxnSpPr>
              <a:cxnSpLocks/>
            </p:cNvCxnSpPr>
            <p:nvPr/>
          </p:nvCxnSpPr>
          <p:spPr>
            <a:xfrm flipV="1">
              <a:off x="7764600" y="4785011"/>
              <a:ext cx="73300" cy="152399"/>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CFFA4EFC-A896-4C9E-AB56-5B9075C61EE7}"/>
                </a:ext>
              </a:extLst>
            </p:cNvPr>
            <p:cNvCxnSpPr>
              <a:cxnSpLocks/>
            </p:cNvCxnSpPr>
            <p:nvPr/>
          </p:nvCxnSpPr>
          <p:spPr>
            <a:xfrm flipV="1">
              <a:off x="9199152" y="3547592"/>
              <a:ext cx="73300" cy="152399"/>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30" name="Straight Arrow Connector 29">
            <a:extLst>
              <a:ext uri="{FF2B5EF4-FFF2-40B4-BE49-F238E27FC236}">
                <a16:creationId xmlns:a16="http://schemas.microsoft.com/office/drawing/2014/main" id="{D0A3B58C-56AD-410E-A8BC-66E9A0731C0E}"/>
              </a:ext>
            </a:extLst>
          </p:cNvPr>
          <p:cNvCxnSpPr>
            <a:cxnSpLocks/>
          </p:cNvCxnSpPr>
          <p:nvPr/>
        </p:nvCxnSpPr>
        <p:spPr>
          <a:xfrm flipH="1" flipV="1">
            <a:off x="2355742" y="3285641"/>
            <a:ext cx="815638" cy="137039"/>
          </a:xfrm>
          <a:prstGeom prst="straightConnector1">
            <a:avLst/>
          </a:prstGeom>
          <a:ln w="76200">
            <a:solidFill>
              <a:srgbClr val="7030A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AFC46E74-46D3-4B32-B0FA-8329B712B211}"/>
                  </a:ext>
                </a:extLst>
              </p:cNvPr>
              <p:cNvSpPr txBox="1"/>
              <p:nvPr/>
            </p:nvSpPr>
            <p:spPr>
              <a:xfrm>
                <a:off x="1623340" y="4056385"/>
                <a:ext cx="580993" cy="786626"/>
              </a:xfrm>
              <a:prstGeom prst="rect">
                <a:avLst/>
              </a:prstGeom>
              <a:solidFill>
                <a:schemeClr val="bg1"/>
              </a:solidFill>
              <a:effectLst>
                <a:softEdge rad="63500"/>
              </a:effectLst>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4000" b="0" i="1" smtClean="0">
                              <a:solidFill>
                                <a:srgbClr val="7030A0"/>
                              </a:solidFill>
                              <a:latin typeface="Cambria Math" panose="02040503050406030204" pitchFamily="18" charset="0"/>
                            </a:rPr>
                          </m:ctrlPr>
                        </m:accPr>
                        <m:e>
                          <m:r>
                            <a:rPr lang="en-US" sz="4000" b="0" i="1" smtClean="0">
                              <a:solidFill>
                                <a:srgbClr val="7030A0"/>
                              </a:solidFill>
                              <a:latin typeface="Cambria Math" panose="02040503050406030204" pitchFamily="18" charset="0"/>
                            </a:rPr>
                            <m:t>𝑆</m:t>
                          </m:r>
                        </m:e>
                      </m:acc>
                    </m:oMath>
                  </m:oMathPara>
                </a14:m>
                <a:endParaRPr lang="en-CA" sz="4000" dirty="0">
                  <a:solidFill>
                    <a:srgbClr val="7030A0"/>
                  </a:solidFill>
                </a:endParaRPr>
              </a:p>
            </p:txBody>
          </p:sp>
        </mc:Choice>
        <mc:Fallback xmlns="">
          <p:sp>
            <p:nvSpPr>
              <p:cNvPr id="23" name="TextBox 22">
                <a:extLst>
                  <a:ext uri="{FF2B5EF4-FFF2-40B4-BE49-F238E27FC236}">
                    <a16:creationId xmlns:a16="http://schemas.microsoft.com/office/drawing/2014/main" id="{AFC46E74-46D3-4B32-B0FA-8329B712B211}"/>
                  </a:ext>
                </a:extLst>
              </p:cNvPr>
              <p:cNvSpPr txBox="1">
                <a:spLocks noRot="1" noChangeAspect="1" noMove="1" noResize="1" noEditPoints="1" noAdjustHandles="1" noChangeArrowheads="1" noChangeShapeType="1" noTextEdit="1"/>
              </p:cNvSpPr>
              <p:nvPr/>
            </p:nvSpPr>
            <p:spPr>
              <a:xfrm>
                <a:off x="1623340" y="4056385"/>
                <a:ext cx="580993" cy="786626"/>
              </a:xfrm>
              <a:prstGeom prst="rect">
                <a:avLst/>
              </a:prstGeom>
              <a:blipFill>
                <a:blip r:embed="rId5"/>
                <a:stretch>
                  <a:fillRect/>
                </a:stretch>
              </a:blipFill>
              <a:effectLst>
                <a:softEdge rad="63500"/>
              </a:effectLst>
            </p:spPr>
            <p:txBody>
              <a:bodyPr/>
              <a:lstStyle/>
              <a:p>
                <a:r>
                  <a:rPr lang="en-CA">
                    <a:noFill/>
                  </a:rPr>
                  <a:t> </a:t>
                </a:r>
              </a:p>
            </p:txBody>
          </p:sp>
        </mc:Fallback>
      </mc:AlternateContent>
    </p:spTree>
    <p:custDataLst>
      <p:tags r:id="rId1"/>
    </p:custDataLst>
    <p:extLst>
      <p:ext uri="{BB962C8B-B14F-4D97-AF65-F5344CB8AC3E}">
        <p14:creationId xmlns:p14="http://schemas.microsoft.com/office/powerpoint/2010/main" val="12579788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266">
        <p159:morph option="byObject"/>
      </p:transition>
    </mc:Choice>
    <mc:Fallback xmlns="">
      <p:transition spd="slow" advTm="266">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4" name="Group 123">
            <a:extLst>
              <a:ext uri="{FF2B5EF4-FFF2-40B4-BE49-F238E27FC236}">
                <a16:creationId xmlns:a16="http://schemas.microsoft.com/office/drawing/2014/main" id="{14B4FADE-964E-4625-A547-659D7F4FEFBC}"/>
              </a:ext>
            </a:extLst>
          </p:cNvPr>
          <p:cNvGrpSpPr/>
          <p:nvPr/>
        </p:nvGrpSpPr>
        <p:grpSpPr>
          <a:xfrm>
            <a:off x="640872" y="77829"/>
            <a:ext cx="5709472" cy="5920101"/>
            <a:chOff x="469624" y="-128712"/>
            <a:chExt cx="4495125" cy="4660955"/>
          </a:xfrm>
        </p:grpSpPr>
        <p:grpSp>
          <p:nvGrpSpPr>
            <p:cNvPr id="125" name="Group 124">
              <a:extLst>
                <a:ext uri="{FF2B5EF4-FFF2-40B4-BE49-F238E27FC236}">
                  <a16:creationId xmlns:a16="http://schemas.microsoft.com/office/drawing/2014/main" id="{C9A567D5-51D7-4F02-A89C-89104CE7906D}"/>
                </a:ext>
              </a:extLst>
            </p:cNvPr>
            <p:cNvGrpSpPr/>
            <p:nvPr/>
          </p:nvGrpSpPr>
          <p:grpSpPr>
            <a:xfrm>
              <a:off x="503583" y="503583"/>
              <a:ext cx="3909391" cy="4028660"/>
              <a:chOff x="503583" y="503583"/>
              <a:chExt cx="3909391" cy="4028660"/>
            </a:xfrm>
          </p:grpSpPr>
          <p:cxnSp>
            <p:nvCxnSpPr>
              <p:cNvPr id="138" name="Straight Arrow Connector 137">
                <a:extLst>
                  <a:ext uri="{FF2B5EF4-FFF2-40B4-BE49-F238E27FC236}">
                    <a16:creationId xmlns:a16="http://schemas.microsoft.com/office/drawing/2014/main" id="{0FF3D78B-B797-4135-BBFE-4B68C71873B6}"/>
                  </a:ext>
                </a:extLst>
              </p:cNvPr>
              <p:cNvCxnSpPr>
                <a:cxnSpLocks/>
              </p:cNvCxnSpPr>
              <p:nvPr/>
            </p:nvCxnSpPr>
            <p:spPr>
              <a:xfrm flipV="1">
                <a:off x="2438400" y="503583"/>
                <a:ext cx="0" cy="402866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9" name="Straight Arrow Connector 138">
                <a:extLst>
                  <a:ext uri="{FF2B5EF4-FFF2-40B4-BE49-F238E27FC236}">
                    <a16:creationId xmlns:a16="http://schemas.microsoft.com/office/drawing/2014/main" id="{0CCB59BB-C093-4554-A640-FE828E752D32}"/>
                  </a:ext>
                </a:extLst>
              </p:cNvPr>
              <p:cNvCxnSpPr>
                <a:cxnSpLocks/>
              </p:cNvCxnSpPr>
              <p:nvPr/>
            </p:nvCxnSpPr>
            <p:spPr>
              <a:xfrm>
                <a:off x="503583" y="2517913"/>
                <a:ext cx="390939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26" name="Group 125">
              <a:extLst>
                <a:ext uri="{FF2B5EF4-FFF2-40B4-BE49-F238E27FC236}">
                  <a16:creationId xmlns:a16="http://schemas.microsoft.com/office/drawing/2014/main" id="{52002605-4DC1-4EB1-A125-98B1049821BB}"/>
                </a:ext>
              </a:extLst>
            </p:cNvPr>
            <p:cNvGrpSpPr/>
            <p:nvPr/>
          </p:nvGrpSpPr>
          <p:grpSpPr>
            <a:xfrm>
              <a:off x="609600" y="528638"/>
              <a:ext cx="3657324" cy="3962400"/>
              <a:chOff x="609600" y="528638"/>
              <a:chExt cx="3657324" cy="3962400"/>
            </a:xfrm>
          </p:grpSpPr>
          <p:cxnSp>
            <p:nvCxnSpPr>
              <p:cNvPr id="134" name="Straight Connector 133">
                <a:extLst>
                  <a:ext uri="{FF2B5EF4-FFF2-40B4-BE49-F238E27FC236}">
                    <a16:creationId xmlns:a16="http://schemas.microsoft.com/office/drawing/2014/main" id="{87AF7713-D7B2-4D59-8101-BDC12AB03704}"/>
                  </a:ext>
                </a:extLst>
              </p:cNvPr>
              <p:cNvCxnSpPr>
                <a:cxnSpLocks/>
              </p:cNvCxnSpPr>
              <p:nvPr/>
            </p:nvCxnSpPr>
            <p:spPr>
              <a:xfrm>
                <a:off x="3352800" y="528638"/>
                <a:ext cx="0" cy="396240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5760128E-11AF-4374-AEED-11383EFCD7A6}"/>
                  </a:ext>
                </a:extLst>
              </p:cNvPr>
              <p:cNvCxnSpPr>
                <a:cxnSpLocks/>
              </p:cNvCxnSpPr>
              <p:nvPr/>
            </p:nvCxnSpPr>
            <p:spPr>
              <a:xfrm>
                <a:off x="4266924" y="528638"/>
                <a:ext cx="0" cy="396240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1E593D28-B26E-4A76-972D-75FC77C83099}"/>
                  </a:ext>
                </a:extLst>
              </p:cNvPr>
              <p:cNvCxnSpPr>
                <a:cxnSpLocks/>
              </p:cNvCxnSpPr>
              <p:nvPr/>
            </p:nvCxnSpPr>
            <p:spPr>
              <a:xfrm>
                <a:off x="609600" y="528638"/>
                <a:ext cx="0" cy="396240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299ABE67-0E89-4F92-AF24-5BA59171256C}"/>
                  </a:ext>
                </a:extLst>
              </p:cNvPr>
              <p:cNvCxnSpPr>
                <a:cxnSpLocks/>
              </p:cNvCxnSpPr>
              <p:nvPr/>
            </p:nvCxnSpPr>
            <p:spPr>
              <a:xfrm>
                <a:off x="1523724" y="528638"/>
                <a:ext cx="0" cy="396240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127" name="Group 126">
              <a:extLst>
                <a:ext uri="{FF2B5EF4-FFF2-40B4-BE49-F238E27FC236}">
                  <a16:creationId xmlns:a16="http://schemas.microsoft.com/office/drawing/2014/main" id="{93D97558-D8D3-4FB4-B7E3-839D7601DFC9}"/>
                </a:ext>
              </a:extLst>
            </p:cNvPr>
            <p:cNvGrpSpPr/>
            <p:nvPr/>
          </p:nvGrpSpPr>
          <p:grpSpPr>
            <a:xfrm>
              <a:off x="469624" y="684088"/>
              <a:ext cx="3962400" cy="3657324"/>
              <a:chOff x="469624" y="684088"/>
              <a:chExt cx="3962400" cy="3657324"/>
            </a:xfrm>
          </p:grpSpPr>
          <p:cxnSp>
            <p:nvCxnSpPr>
              <p:cNvPr id="130" name="Straight Connector 129">
                <a:extLst>
                  <a:ext uri="{FF2B5EF4-FFF2-40B4-BE49-F238E27FC236}">
                    <a16:creationId xmlns:a16="http://schemas.microsoft.com/office/drawing/2014/main" id="{C0FEC4AA-14C2-4B28-BC82-F653F15841CA}"/>
                  </a:ext>
                </a:extLst>
              </p:cNvPr>
              <p:cNvCxnSpPr>
                <a:cxnSpLocks/>
              </p:cNvCxnSpPr>
              <p:nvPr/>
            </p:nvCxnSpPr>
            <p:spPr>
              <a:xfrm rot="16200000">
                <a:off x="2450824" y="-382988"/>
                <a:ext cx="0" cy="396240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CC617724-122F-48E2-B42E-AAAD9F0EE6CE}"/>
                  </a:ext>
                </a:extLst>
              </p:cNvPr>
              <p:cNvCxnSpPr>
                <a:cxnSpLocks/>
              </p:cNvCxnSpPr>
              <p:nvPr/>
            </p:nvCxnSpPr>
            <p:spPr>
              <a:xfrm rot="16200000">
                <a:off x="2450824" y="-1297112"/>
                <a:ext cx="0" cy="396240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2863F539-76DC-4EB4-8807-55FC79B896E7}"/>
                  </a:ext>
                </a:extLst>
              </p:cNvPr>
              <p:cNvCxnSpPr>
                <a:cxnSpLocks/>
              </p:cNvCxnSpPr>
              <p:nvPr/>
            </p:nvCxnSpPr>
            <p:spPr>
              <a:xfrm rot="16200000">
                <a:off x="2450824" y="2360212"/>
                <a:ext cx="0" cy="396240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DDA546B9-4884-4436-920A-33EE18DB616A}"/>
                  </a:ext>
                </a:extLst>
              </p:cNvPr>
              <p:cNvCxnSpPr>
                <a:cxnSpLocks/>
              </p:cNvCxnSpPr>
              <p:nvPr/>
            </p:nvCxnSpPr>
            <p:spPr>
              <a:xfrm rot="16200000">
                <a:off x="2450824" y="1446088"/>
                <a:ext cx="0" cy="396240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28" name="TextBox 127">
                  <a:extLst>
                    <a:ext uri="{FF2B5EF4-FFF2-40B4-BE49-F238E27FC236}">
                      <a16:creationId xmlns:a16="http://schemas.microsoft.com/office/drawing/2014/main" id="{A29C4D7E-114E-4ADF-BF20-B37A8DBD0F22}"/>
                    </a:ext>
                  </a:extLst>
                </p:cNvPr>
                <p:cNvSpPr txBox="1"/>
                <p:nvPr/>
              </p:nvSpPr>
              <p:spPr>
                <a:xfrm>
                  <a:off x="4501724" y="2208482"/>
                  <a:ext cx="463025" cy="557326"/>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r>
                          <a:rPr lang="en-US" sz="4000" i="1" dirty="0" smtClean="0">
                            <a:solidFill>
                              <a:schemeClr val="accent5">
                                <a:lumMod val="75000"/>
                              </a:schemeClr>
                            </a:solidFill>
                            <a:latin typeface="Cambria Math" panose="02040503050406030204" pitchFamily="18" charset="0"/>
                          </a:rPr>
                          <m:t>𝑥</m:t>
                        </m:r>
                      </m:oMath>
                    </m:oMathPara>
                  </a14:m>
                  <a:endParaRPr lang="en-CA" sz="4000" dirty="0">
                    <a:solidFill>
                      <a:schemeClr val="accent5">
                        <a:lumMod val="75000"/>
                      </a:schemeClr>
                    </a:solidFill>
                  </a:endParaRPr>
                </a:p>
              </p:txBody>
            </p:sp>
          </mc:Choice>
          <mc:Fallback xmlns="">
            <p:sp>
              <p:nvSpPr>
                <p:cNvPr id="128" name="TextBox 127">
                  <a:extLst>
                    <a:ext uri="{FF2B5EF4-FFF2-40B4-BE49-F238E27FC236}">
                      <a16:creationId xmlns:a16="http://schemas.microsoft.com/office/drawing/2014/main" id="{A29C4D7E-114E-4ADF-BF20-B37A8DBD0F22}"/>
                    </a:ext>
                  </a:extLst>
                </p:cNvPr>
                <p:cNvSpPr txBox="1">
                  <a:spLocks noRot="1" noChangeAspect="1" noMove="1" noResize="1" noEditPoints="1" noAdjustHandles="1" noChangeArrowheads="1" noChangeShapeType="1" noTextEdit="1"/>
                </p:cNvSpPr>
                <p:nvPr/>
              </p:nvSpPr>
              <p:spPr>
                <a:xfrm>
                  <a:off x="4501724" y="2208482"/>
                  <a:ext cx="463025" cy="557326"/>
                </a:xfrm>
                <a:prstGeom prst="rect">
                  <a:avLst/>
                </a:prstGeom>
                <a:blipFill>
                  <a:blip r:embed="rId3"/>
                  <a:stretch>
                    <a:fillRect/>
                  </a:stretch>
                </a:blipFill>
                <a:ln>
                  <a:no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29" name="TextBox 128">
                  <a:extLst>
                    <a:ext uri="{FF2B5EF4-FFF2-40B4-BE49-F238E27FC236}">
                      <a16:creationId xmlns:a16="http://schemas.microsoft.com/office/drawing/2014/main" id="{088FC43C-3B1D-4751-A947-8E3D44C3DBE7}"/>
                    </a:ext>
                  </a:extLst>
                </p:cNvPr>
                <p:cNvSpPr txBox="1"/>
                <p:nvPr/>
              </p:nvSpPr>
              <p:spPr>
                <a:xfrm>
                  <a:off x="2229886" y="-128712"/>
                  <a:ext cx="590644" cy="557326"/>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r>
                          <a:rPr lang="en-US" sz="4000" b="0" i="1" dirty="0" smtClean="0">
                            <a:solidFill>
                              <a:schemeClr val="tx1"/>
                            </a:solidFill>
                            <a:latin typeface="Cambria Math" panose="02040503050406030204" pitchFamily="18" charset="0"/>
                          </a:rPr>
                          <m:t>𝑐</m:t>
                        </m:r>
                        <m:r>
                          <a:rPr lang="en-US" sz="4000" b="0" i="1" dirty="0" smtClean="0">
                            <a:solidFill>
                              <a:schemeClr val="accent5">
                                <a:lumMod val="75000"/>
                              </a:schemeClr>
                            </a:solidFill>
                            <a:latin typeface="Cambria Math" panose="02040503050406030204" pitchFamily="18" charset="0"/>
                          </a:rPr>
                          <m:t>𝑡</m:t>
                        </m:r>
                      </m:oMath>
                    </m:oMathPara>
                  </a14:m>
                  <a:endParaRPr lang="en-CA" sz="4000" dirty="0">
                    <a:solidFill>
                      <a:schemeClr val="accent5">
                        <a:lumMod val="75000"/>
                      </a:schemeClr>
                    </a:solidFill>
                  </a:endParaRPr>
                </a:p>
              </p:txBody>
            </p:sp>
          </mc:Choice>
          <mc:Fallback xmlns="">
            <p:sp>
              <p:nvSpPr>
                <p:cNvPr id="129" name="TextBox 128">
                  <a:extLst>
                    <a:ext uri="{FF2B5EF4-FFF2-40B4-BE49-F238E27FC236}">
                      <a16:creationId xmlns:a16="http://schemas.microsoft.com/office/drawing/2014/main" id="{088FC43C-3B1D-4751-A947-8E3D44C3DBE7}"/>
                    </a:ext>
                  </a:extLst>
                </p:cNvPr>
                <p:cNvSpPr txBox="1">
                  <a:spLocks noRot="1" noChangeAspect="1" noMove="1" noResize="1" noEditPoints="1" noAdjustHandles="1" noChangeArrowheads="1" noChangeShapeType="1" noTextEdit="1"/>
                </p:cNvSpPr>
                <p:nvPr/>
              </p:nvSpPr>
              <p:spPr>
                <a:xfrm>
                  <a:off x="2229886" y="-128712"/>
                  <a:ext cx="590644" cy="557326"/>
                </a:xfrm>
                <a:prstGeom prst="rect">
                  <a:avLst/>
                </a:prstGeom>
                <a:blipFill>
                  <a:blip r:embed="rId4"/>
                  <a:stretch>
                    <a:fillRect/>
                  </a:stretch>
                </a:blipFill>
                <a:ln>
                  <a:noFill/>
                </a:ln>
              </p:spPr>
              <p:txBody>
                <a:bodyPr/>
                <a:lstStyle/>
                <a:p>
                  <a:r>
                    <a:rPr lang="en-CA">
                      <a:noFill/>
                    </a:rPr>
                    <a:t> </a:t>
                  </a:r>
                </a:p>
              </p:txBody>
            </p:sp>
          </mc:Fallback>
        </mc:AlternateContent>
      </p:grpSp>
      <p:grpSp>
        <p:nvGrpSpPr>
          <p:cNvPr id="90" name="Group 89">
            <a:extLst>
              <a:ext uri="{FF2B5EF4-FFF2-40B4-BE49-F238E27FC236}">
                <a16:creationId xmlns:a16="http://schemas.microsoft.com/office/drawing/2014/main" id="{34A626FC-EC9C-45FE-99DB-B0AE9487D751}"/>
              </a:ext>
            </a:extLst>
          </p:cNvPr>
          <p:cNvGrpSpPr/>
          <p:nvPr/>
        </p:nvGrpSpPr>
        <p:grpSpPr>
          <a:xfrm rot="1968173">
            <a:off x="1483899" y="832855"/>
            <a:ext cx="3346780" cy="5213154"/>
            <a:chOff x="7594600" y="2908300"/>
            <a:chExt cx="1790700" cy="2789306"/>
          </a:xfrm>
        </p:grpSpPr>
        <p:cxnSp>
          <p:nvCxnSpPr>
            <p:cNvPr id="91" name="Connector: Curved 90">
              <a:extLst>
                <a:ext uri="{FF2B5EF4-FFF2-40B4-BE49-F238E27FC236}">
                  <a16:creationId xmlns:a16="http://schemas.microsoft.com/office/drawing/2014/main" id="{082A2D18-AD75-4A19-BB0C-31601D778EDD}"/>
                </a:ext>
              </a:extLst>
            </p:cNvPr>
            <p:cNvCxnSpPr/>
            <p:nvPr/>
          </p:nvCxnSpPr>
          <p:spPr>
            <a:xfrm rot="5400000" flipH="1" flipV="1">
              <a:off x="7095297" y="3407603"/>
              <a:ext cx="2789306" cy="1790700"/>
            </a:xfrm>
            <a:prstGeom prst="curvedConnector3">
              <a:avLst/>
            </a:prstGeom>
            <a:ln w="571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9434E4E8-78E9-4C0E-A333-06EA99D1793B}"/>
                </a:ext>
              </a:extLst>
            </p:cNvPr>
            <p:cNvCxnSpPr>
              <a:cxnSpLocks/>
            </p:cNvCxnSpPr>
            <p:nvPr/>
          </p:nvCxnSpPr>
          <p:spPr>
            <a:xfrm flipV="1">
              <a:off x="7764600" y="4785011"/>
              <a:ext cx="73300" cy="152399"/>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CFFA4EFC-A896-4C9E-AB56-5B9075C61EE7}"/>
                </a:ext>
              </a:extLst>
            </p:cNvPr>
            <p:cNvCxnSpPr>
              <a:cxnSpLocks/>
            </p:cNvCxnSpPr>
            <p:nvPr/>
          </p:nvCxnSpPr>
          <p:spPr>
            <a:xfrm flipV="1">
              <a:off x="9199152" y="3547592"/>
              <a:ext cx="73300" cy="152399"/>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30" name="Straight Arrow Connector 29">
            <a:extLst>
              <a:ext uri="{FF2B5EF4-FFF2-40B4-BE49-F238E27FC236}">
                <a16:creationId xmlns:a16="http://schemas.microsoft.com/office/drawing/2014/main" id="{D0A3B58C-56AD-410E-A8BC-66E9A0731C0E}"/>
              </a:ext>
            </a:extLst>
          </p:cNvPr>
          <p:cNvCxnSpPr>
            <a:cxnSpLocks/>
          </p:cNvCxnSpPr>
          <p:nvPr/>
        </p:nvCxnSpPr>
        <p:spPr>
          <a:xfrm>
            <a:off x="3171380" y="3422681"/>
            <a:ext cx="377732" cy="157427"/>
          </a:xfrm>
          <a:prstGeom prst="straightConnector1">
            <a:avLst/>
          </a:prstGeom>
          <a:ln w="76200">
            <a:solidFill>
              <a:srgbClr val="7030A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AFC46E74-46D3-4B32-B0FA-8329B712B211}"/>
                  </a:ext>
                </a:extLst>
              </p:cNvPr>
              <p:cNvSpPr txBox="1"/>
              <p:nvPr/>
            </p:nvSpPr>
            <p:spPr>
              <a:xfrm>
                <a:off x="1623340" y="4056385"/>
                <a:ext cx="580993" cy="786626"/>
              </a:xfrm>
              <a:prstGeom prst="rect">
                <a:avLst/>
              </a:prstGeom>
              <a:solidFill>
                <a:schemeClr val="bg1"/>
              </a:solidFill>
              <a:effectLst>
                <a:softEdge rad="63500"/>
              </a:effectLst>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4000" b="0" i="1" smtClean="0">
                              <a:solidFill>
                                <a:srgbClr val="7030A0"/>
                              </a:solidFill>
                              <a:latin typeface="Cambria Math" panose="02040503050406030204" pitchFamily="18" charset="0"/>
                            </a:rPr>
                          </m:ctrlPr>
                        </m:accPr>
                        <m:e>
                          <m:r>
                            <a:rPr lang="en-US" sz="4000" b="0" i="1" smtClean="0">
                              <a:solidFill>
                                <a:srgbClr val="7030A0"/>
                              </a:solidFill>
                              <a:latin typeface="Cambria Math" panose="02040503050406030204" pitchFamily="18" charset="0"/>
                            </a:rPr>
                            <m:t>𝑆</m:t>
                          </m:r>
                        </m:e>
                      </m:acc>
                    </m:oMath>
                  </m:oMathPara>
                </a14:m>
                <a:endParaRPr lang="en-CA" sz="4000" dirty="0">
                  <a:solidFill>
                    <a:srgbClr val="7030A0"/>
                  </a:solidFill>
                </a:endParaRPr>
              </a:p>
            </p:txBody>
          </p:sp>
        </mc:Choice>
        <mc:Fallback xmlns="">
          <p:sp>
            <p:nvSpPr>
              <p:cNvPr id="23" name="TextBox 22">
                <a:extLst>
                  <a:ext uri="{FF2B5EF4-FFF2-40B4-BE49-F238E27FC236}">
                    <a16:creationId xmlns:a16="http://schemas.microsoft.com/office/drawing/2014/main" id="{AFC46E74-46D3-4B32-B0FA-8329B712B211}"/>
                  </a:ext>
                </a:extLst>
              </p:cNvPr>
              <p:cNvSpPr txBox="1">
                <a:spLocks noRot="1" noChangeAspect="1" noMove="1" noResize="1" noEditPoints="1" noAdjustHandles="1" noChangeArrowheads="1" noChangeShapeType="1" noTextEdit="1"/>
              </p:cNvSpPr>
              <p:nvPr/>
            </p:nvSpPr>
            <p:spPr>
              <a:xfrm>
                <a:off x="1623340" y="4056385"/>
                <a:ext cx="580993" cy="786626"/>
              </a:xfrm>
              <a:prstGeom prst="rect">
                <a:avLst/>
              </a:prstGeom>
              <a:blipFill>
                <a:blip r:embed="rId5"/>
                <a:stretch>
                  <a:fillRect/>
                </a:stretch>
              </a:blipFill>
              <a:effectLst>
                <a:softEdge rad="63500"/>
              </a:effectLst>
            </p:spPr>
            <p:txBody>
              <a:bodyPr/>
              <a:lstStyle/>
              <a:p>
                <a:r>
                  <a:rPr lang="en-CA">
                    <a:noFill/>
                  </a:rPr>
                  <a:t> </a:t>
                </a:r>
              </a:p>
            </p:txBody>
          </p:sp>
        </mc:Fallback>
      </mc:AlternateContent>
    </p:spTree>
    <p:custDataLst>
      <p:tags r:id="rId1"/>
    </p:custDataLst>
    <p:extLst>
      <p:ext uri="{BB962C8B-B14F-4D97-AF65-F5344CB8AC3E}">
        <p14:creationId xmlns:p14="http://schemas.microsoft.com/office/powerpoint/2010/main" val="40024249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59">
        <p159:morph option="byObject"/>
      </p:transition>
    </mc:Choice>
    <mc:Fallback xmlns="">
      <p:transition spd="slow" advTm="59">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4" name="Group 123">
            <a:extLst>
              <a:ext uri="{FF2B5EF4-FFF2-40B4-BE49-F238E27FC236}">
                <a16:creationId xmlns:a16="http://schemas.microsoft.com/office/drawing/2014/main" id="{14B4FADE-964E-4625-A547-659D7F4FEFBC}"/>
              </a:ext>
            </a:extLst>
          </p:cNvPr>
          <p:cNvGrpSpPr/>
          <p:nvPr/>
        </p:nvGrpSpPr>
        <p:grpSpPr>
          <a:xfrm>
            <a:off x="640872" y="77829"/>
            <a:ext cx="5709472" cy="5920101"/>
            <a:chOff x="469624" y="-128712"/>
            <a:chExt cx="4495125" cy="4660955"/>
          </a:xfrm>
        </p:grpSpPr>
        <p:grpSp>
          <p:nvGrpSpPr>
            <p:cNvPr id="125" name="Group 124">
              <a:extLst>
                <a:ext uri="{FF2B5EF4-FFF2-40B4-BE49-F238E27FC236}">
                  <a16:creationId xmlns:a16="http://schemas.microsoft.com/office/drawing/2014/main" id="{C9A567D5-51D7-4F02-A89C-89104CE7906D}"/>
                </a:ext>
              </a:extLst>
            </p:cNvPr>
            <p:cNvGrpSpPr/>
            <p:nvPr/>
          </p:nvGrpSpPr>
          <p:grpSpPr>
            <a:xfrm>
              <a:off x="503583" y="503583"/>
              <a:ext cx="3909391" cy="4028660"/>
              <a:chOff x="503583" y="503583"/>
              <a:chExt cx="3909391" cy="4028660"/>
            </a:xfrm>
          </p:grpSpPr>
          <p:cxnSp>
            <p:nvCxnSpPr>
              <p:cNvPr id="138" name="Straight Arrow Connector 137">
                <a:extLst>
                  <a:ext uri="{FF2B5EF4-FFF2-40B4-BE49-F238E27FC236}">
                    <a16:creationId xmlns:a16="http://schemas.microsoft.com/office/drawing/2014/main" id="{0FF3D78B-B797-4135-BBFE-4B68C71873B6}"/>
                  </a:ext>
                </a:extLst>
              </p:cNvPr>
              <p:cNvCxnSpPr>
                <a:cxnSpLocks/>
              </p:cNvCxnSpPr>
              <p:nvPr/>
            </p:nvCxnSpPr>
            <p:spPr>
              <a:xfrm flipV="1">
                <a:off x="2438400" y="503583"/>
                <a:ext cx="0" cy="402866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9" name="Straight Arrow Connector 138">
                <a:extLst>
                  <a:ext uri="{FF2B5EF4-FFF2-40B4-BE49-F238E27FC236}">
                    <a16:creationId xmlns:a16="http://schemas.microsoft.com/office/drawing/2014/main" id="{0CCB59BB-C093-4554-A640-FE828E752D32}"/>
                  </a:ext>
                </a:extLst>
              </p:cNvPr>
              <p:cNvCxnSpPr>
                <a:cxnSpLocks/>
              </p:cNvCxnSpPr>
              <p:nvPr/>
            </p:nvCxnSpPr>
            <p:spPr>
              <a:xfrm>
                <a:off x="503583" y="2517913"/>
                <a:ext cx="390939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26" name="Group 125">
              <a:extLst>
                <a:ext uri="{FF2B5EF4-FFF2-40B4-BE49-F238E27FC236}">
                  <a16:creationId xmlns:a16="http://schemas.microsoft.com/office/drawing/2014/main" id="{52002605-4DC1-4EB1-A125-98B1049821BB}"/>
                </a:ext>
              </a:extLst>
            </p:cNvPr>
            <p:cNvGrpSpPr/>
            <p:nvPr/>
          </p:nvGrpSpPr>
          <p:grpSpPr>
            <a:xfrm>
              <a:off x="609600" y="528638"/>
              <a:ext cx="3657324" cy="3962400"/>
              <a:chOff x="609600" y="528638"/>
              <a:chExt cx="3657324" cy="3962400"/>
            </a:xfrm>
          </p:grpSpPr>
          <p:cxnSp>
            <p:nvCxnSpPr>
              <p:cNvPr id="134" name="Straight Connector 133">
                <a:extLst>
                  <a:ext uri="{FF2B5EF4-FFF2-40B4-BE49-F238E27FC236}">
                    <a16:creationId xmlns:a16="http://schemas.microsoft.com/office/drawing/2014/main" id="{87AF7713-D7B2-4D59-8101-BDC12AB03704}"/>
                  </a:ext>
                </a:extLst>
              </p:cNvPr>
              <p:cNvCxnSpPr>
                <a:cxnSpLocks/>
              </p:cNvCxnSpPr>
              <p:nvPr/>
            </p:nvCxnSpPr>
            <p:spPr>
              <a:xfrm>
                <a:off x="3352800" y="528638"/>
                <a:ext cx="0" cy="396240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5760128E-11AF-4374-AEED-11383EFCD7A6}"/>
                  </a:ext>
                </a:extLst>
              </p:cNvPr>
              <p:cNvCxnSpPr>
                <a:cxnSpLocks/>
              </p:cNvCxnSpPr>
              <p:nvPr/>
            </p:nvCxnSpPr>
            <p:spPr>
              <a:xfrm>
                <a:off x="4266924" y="528638"/>
                <a:ext cx="0" cy="396240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1E593D28-B26E-4A76-972D-75FC77C83099}"/>
                  </a:ext>
                </a:extLst>
              </p:cNvPr>
              <p:cNvCxnSpPr>
                <a:cxnSpLocks/>
              </p:cNvCxnSpPr>
              <p:nvPr/>
            </p:nvCxnSpPr>
            <p:spPr>
              <a:xfrm>
                <a:off x="609600" y="528638"/>
                <a:ext cx="0" cy="396240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299ABE67-0E89-4F92-AF24-5BA59171256C}"/>
                  </a:ext>
                </a:extLst>
              </p:cNvPr>
              <p:cNvCxnSpPr>
                <a:cxnSpLocks/>
              </p:cNvCxnSpPr>
              <p:nvPr/>
            </p:nvCxnSpPr>
            <p:spPr>
              <a:xfrm>
                <a:off x="1523724" y="528638"/>
                <a:ext cx="0" cy="396240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127" name="Group 126">
              <a:extLst>
                <a:ext uri="{FF2B5EF4-FFF2-40B4-BE49-F238E27FC236}">
                  <a16:creationId xmlns:a16="http://schemas.microsoft.com/office/drawing/2014/main" id="{93D97558-D8D3-4FB4-B7E3-839D7601DFC9}"/>
                </a:ext>
              </a:extLst>
            </p:cNvPr>
            <p:cNvGrpSpPr/>
            <p:nvPr/>
          </p:nvGrpSpPr>
          <p:grpSpPr>
            <a:xfrm>
              <a:off x="469624" y="684088"/>
              <a:ext cx="3962400" cy="3657324"/>
              <a:chOff x="469624" y="684088"/>
              <a:chExt cx="3962400" cy="3657324"/>
            </a:xfrm>
          </p:grpSpPr>
          <p:cxnSp>
            <p:nvCxnSpPr>
              <p:cNvPr id="130" name="Straight Connector 129">
                <a:extLst>
                  <a:ext uri="{FF2B5EF4-FFF2-40B4-BE49-F238E27FC236}">
                    <a16:creationId xmlns:a16="http://schemas.microsoft.com/office/drawing/2014/main" id="{C0FEC4AA-14C2-4B28-BC82-F653F15841CA}"/>
                  </a:ext>
                </a:extLst>
              </p:cNvPr>
              <p:cNvCxnSpPr>
                <a:cxnSpLocks/>
              </p:cNvCxnSpPr>
              <p:nvPr/>
            </p:nvCxnSpPr>
            <p:spPr>
              <a:xfrm rot="16200000">
                <a:off x="2450824" y="-382988"/>
                <a:ext cx="0" cy="396240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CC617724-122F-48E2-B42E-AAAD9F0EE6CE}"/>
                  </a:ext>
                </a:extLst>
              </p:cNvPr>
              <p:cNvCxnSpPr>
                <a:cxnSpLocks/>
              </p:cNvCxnSpPr>
              <p:nvPr/>
            </p:nvCxnSpPr>
            <p:spPr>
              <a:xfrm rot="16200000">
                <a:off x="2450824" y="-1297112"/>
                <a:ext cx="0" cy="396240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2863F539-76DC-4EB4-8807-55FC79B896E7}"/>
                  </a:ext>
                </a:extLst>
              </p:cNvPr>
              <p:cNvCxnSpPr>
                <a:cxnSpLocks/>
              </p:cNvCxnSpPr>
              <p:nvPr/>
            </p:nvCxnSpPr>
            <p:spPr>
              <a:xfrm rot="16200000">
                <a:off x="2450824" y="2360212"/>
                <a:ext cx="0" cy="396240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DDA546B9-4884-4436-920A-33EE18DB616A}"/>
                  </a:ext>
                </a:extLst>
              </p:cNvPr>
              <p:cNvCxnSpPr>
                <a:cxnSpLocks/>
              </p:cNvCxnSpPr>
              <p:nvPr/>
            </p:nvCxnSpPr>
            <p:spPr>
              <a:xfrm rot="16200000">
                <a:off x="2450824" y="1446088"/>
                <a:ext cx="0" cy="396240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28" name="TextBox 127">
                  <a:extLst>
                    <a:ext uri="{FF2B5EF4-FFF2-40B4-BE49-F238E27FC236}">
                      <a16:creationId xmlns:a16="http://schemas.microsoft.com/office/drawing/2014/main" id="{A29C4D7E-114E-4ADF-BF20-B37A8DBD0F22}"/>
                    </a:ext>
                  </a:extLst>
                </p:cNvPr>
                <p:cNvSpPr txBox="1"/>
                <p:nvPr/>
              </p:nvSpPr>
              <p:spPr>
                <a:xfrm>
                  <a:off x="4501724" y="2208482"/>
                  <a:ext cx="463025" cy="557326"/>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r>
                          <a:rPr lang="en-US" sz="4000" i="1" dirty="0" smtClean="0">
                            <a:solidFill>
                              <a:schemeClr val="accent5">
                                <a:lumMod val="75000"/>
                              </a:schemeClr>
                            </a:solidFill>
                            <a:latin typeface="Cambria Math" panose="02040503050406030204" pitchFamily="18" charset="0"/>
                          </a:rPr>
                          <m:t>𝑥</m:t>
                        </m:r>
                      </m:oMath>
                    </m:oMathPara>
                  </a14:m>
                  <a:endParaRPr lang="en-CA" sz="4000" dirty="0">
                    <a:solidFill>
                      <a:schemeClr val="accent5">
                        <a:lumMod val="75000"/>
                      </a:schemeClr>
                    </a:solidFill>
                  </a:endParaRPr>
                </a:p>
              </p:txBody>
            </p:sp>
          </mc:Choice>
          <mc:Fallback xmlns="">
            <p:sp>
              <p:nvSpPr>
                <p:cNvPr id="128" name="TextBox 127">
                  <a:extLst>
                    <a:ext uri="{FF2B5EF4-FFF2-40B4-BE49-F238E27FC236}">
                      <a16:creationId xmlns:a16="http://schemas.microsoft.com/office/drawing/2014/main" id="{A29C4D7E-114E-4ADF-BF20-B37A8DBD0F22}"/>
                    </a:ext>
                  </a:extLst>
                </p:cNvPr>
                <p:cNvSpPr txBox="1">
                  <a:spLocks noRot="1" noChangeAspect="1" noMove="1" noResize="1" noEditPoints="1" noAdjustHandles="1" noChangeArrowheads="1" noChangeShapeType="1" noTextEdit="1"/>
                </p:cNvSpPr>
                <p:nvPr/>
              </p:nvSpPr>
              <p:spPr>
                <a:xfrm>
                  <a:off x="4501724" y="2208482"/>
                  <a:ext cx="463025" cy="557326"/>
                </a:xfrm>
                <a:prstGeom prst="rect">
                  <a:avLst/>
                </a:prstGeom>
                <a:blipFill>
                  <a:blip r:embed="rId3"/>
                  <a:stretch>
                    <a:fillRect/>
                  </a:stretch>
                </a:blipFill>
                <a:ln>
                  <a:no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29" name="TextBox 128">
                  <a:extLst>
                    <a:ext uri="{FF2B5EF4-FFF2-40B4-BE49-F238E27FC236}">
                      <a16:creationId xmlns:a16="http://schemas.microsoft.com/office/drawing/2014/main" id="{088FC43C-3B1D-4751-A947-8E3D44C3DBE7}"/>
                    </a:ext>
                  </a:extLst>
                </p:cNvPr>
                <p:cNvSpPr txBox="1"/>
                <p:nvPr/>
              </p:nvSpPr>
              <p:spPr>
                <a:xfrm>
                  <a:off x="2229886" y="-128712"/>
                  <a:ext cx="590644" cy="557326"/>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r>
                          <a:rPr lang="en-US" sz="4000" b="0" i="1" dirty="0" smtClean="0">
                            <a:solidFill>
                              <a:schemeClr val="tx1"/>
                            </a:solidFill>
                            <a:latin typeface="Cambria Math" panose="02040503050406030204" pitchFamily="18" charset="0"/>
                          </a:rPr>
                          <m:t>𝑐</m:t>
                        </m:r>
                        <m:r>
                          <a:rPr lang="en-US" sz="4000" b="0" i="1" dirty="0" smtClean="0">
                            <a:solidFill>
                              <a:schemeClr val="accent5">
                                <a:lumMod val="75000"/>
                              </a:schemeClr>
                            </a:solidFill>
                            <a:latin typeface="Cambria Math" panose="02040503050406030204" pitchFamily="18" charset="0"/>
                          </a:rPr>
                          <m:t>𝑡</m:t>
                        </m:r>
                      </m:oMath>
                    </m:oMathPara>
                  </a14:m>
                  <a:endParaRPr lang="en-CA" sz="4000" dirty="0">
                    <a:solidFill>
                      <a:schemeClr val="accent5">
                        <a:lumMod val="75000"/>
                      </a:schemeClr>
                    </a:solidFill>
                  </a:endParaRPr>
                </a:p>
              </p:txBody>
            </p:sp>
          </mc:Choice>
          <mc:Fallback xmlns="">
            <p:sp>
              <p:nvSpPr>
                <p:cNvPr id="129" name="TextBox 128">
                  <a:extLst>
                    <a:ext uri="{FF2B5EF4-FFF2-40B4-BE49-F238E27FC236}">
                      <a16:creationId xmlns:a16="http://schemas.microsoft.com/office/drawing/2014/main" id="{088FC43C-3B1D-4751-A947-8E3D44C3DBE7}"/>
                    </a:ext>
                  </a:extLst>
                </p:cNvPr>
                <p:cNvSpPr txBox="1">
                  <a:spLocks noRot="1" noChangeAspect="1" noMove="1" noResize="1" noEditPoints="1" noAdjustHandles="1" noChangeArrowheads="1" noChangeShapeType="1" noTextEdit="1"/>
                </p:cNvSpPr>
                <p:nvPr/>
              </p:nvSpPr>
              <p:spPr>
                <a:xfrm>
                  <a:off x="2229886" y="-128712"/>
                  <a:ext cx="590644" cy="557326"/>
                </a:xfrm>
                <a:prstGeom prst="rect">
                  <a:avLst/>
                </a:prstGeom>
                <a:blipFill>
                  <a:blip r:embed="rId4"/>
                  <a:stretch>
                    <a:fillRect/>
                  </a:stretch>
                </a:blipFill>
                <a:ln>
                  <a:noFill/>
                </a:ln>
              </p:spPr>
              <p:txBody>
                <a:bodyPr/>
                <a:lstStyle/>
                <a:p>
                  <a:r>
                    <a:rPr lang="en-CA">
                      <a:noFill/>
                    </a:rPr>
                    <a:t> </a:t>
                  </a:r>
                </a:p>
              </p:txBody>
            </p:sp>
          </mc:Fallback>
        </mc:AlternateContent>
      </p:grpSp>
      <p:grpSp>
        <p:nvGrpSpPr>
          <p:cNvPr id="90" name="Group 89">
            <a:extLst>
              <a:ext uri="{FF2B5EF4-FFF2-40B4-BE49-F238E27FC236}">
                <a16:creationId xmlns:a16="http://schemas.microsoft.com/office/drawing/2014/main" id="{34A626FC-EC9C-45FE-99DB-B0AE9487D751}"/>
              </a:ext>
            </a:extLst>
          </p:cNvPr>
          <p:cNvGrpSpPr/>
          <p:nvPr/>
        </p:nvGrpSpPr>
        <p:grpSpPr>
          <a:xfrm rot="1968173">
            <a:off x="1483899" y="832855"/>
            <a:ext cx="3346780" cy="5213154"/>
            <a:chOff x="7594600" y="2908300"/>
            <a:chExt cx="1790700" cy="2789306"/>
          </a:xfrm>
        </p:grpSpPr>
        <p:cxnSp>
          <p:nvCxnSpPr>
            <p:cNvPr id="91" name="Connector: Curved 90">
              <a:extLst>
                <a:ext uri="{FF2B5EF4-FFF2-40B4-BE49-F238E27FC236}">
                  <a16:creationId xmlns:a16="http://schemas.microsoft.com/office/drawing/2014/main" id="{082A2D18-AD75-4A19-BB0C-31601D778EDD}"/>
                </a:ext>
              </a:extLst>
            </p:cNvPr>
            <p:cNvCxnSpPr/>
            <p:nvPr/>
          </p:nvCxnSpPr>
          <p:spPr>
            <a:xfrm rot="5400000" flipH="1" flipV="1">
              <a:off x="7095297" y="3407603"/>
              <a:ext cx="2789306" cy="1790700"/>
            </a:xfrm>
            <a:prstGeom prst="curvedConnector3">
              <a:avLst/>
            </a:prstGeom>
            <a:ln w="571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9434E4E8-78E9-4C0E-A333-06EA99D1793B}"/>
                </a:ext>
              </a:extLst>
            </p:cNvPr>
            <p:cNvCxnSpPr>
              <a:cxnSpLocks/>
            </p:cNvCxnSpPr>
            <p:nvPr/>
          </p:nvCxnSpPr>
          <p:spPr>
            <a:xfrm flipV="1">
              <a:off x="7764600" y="4785011"/>
              <a:ext cx="73300" cy="152399"/>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CFFA4EFC-A896-4C9E-AB56-5B9075C61EE7}"/>
                </a:ext>
              </a:extLst>
            </p:cNvPr>
            <p:cNvCxnSpPr>
              <a:cxnSpLocks/>
            </p:cNvCxnSpPr>
            <p:nvPr/>
          </p:nvCxnSpPr>
          <p:spPr>
            <a:xfrm flipV="1">
              <a:off x="9199152" y="3547592"/>
              <a:ext cx="73300" cy="152399"/>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30" name="Straight Arrow Connector 29">
            <a:extLst>
              <a:ext uri="{FF2B5EF4-FFF2-40B4-BE49-F238E27FC236}">
                <a16:creationId xmlns:a16="http://schemas.microsoft.com/office/drawing/2014/main" id="{D0A3B58C-56AD-410E-A8BC-66E9A0731C0E}"/>
              </a:ext>
            </a:extLst>
          </p:cNvPr>
          <p:cNvCxnSpPr>
            <a:cxnSpLocks/>
          </p:cNvCxnSpPr>
          <p:nvPr/>
        </p:nvCxnSpPr>
        <p:spPr>
          <a:xfrm>
            <a:off x="3171380" y="3422681"/>
            <a:ext cx="1261135" cy="0"/>
          </a:xfrm>
          <a:prstGeom prst="straightConnector1">
            <a:avLst/>
          </a:prstGeom>
          <a:ln w="76200">
            <a:solidFill>
              <a:srgbClr val="7030A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AFC46E74-46D3-4B32-B0FA-8329B712B211}"/>
                  </a:ext>
                </a:extLst>
              </p:cNvPr>
              <p:cNvSpPr txBox="1"/>
              <p:nvPr/>
            </p:nvSpPr>
            <p:spPr>
              <a:xfrm>
                <a:off x="1623340" y="4056385"/>
                <a:ext cx="580993" cy="786626"/>
              </a:xfrm>
              <a:prstGeom prst="rect">
                <a:avLst/>
              </a:prstGeom>
              <a:solidFill>
                <a:schemeClr val="bg1"/>
              </a:solidFill>
              <a:effectLst>
                <a:softEdge rad="63500"/>
              </a:effectLst>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4000" b="0" i="1" smtClean="0">
                              <a:solidFill>
                                <a:srgbClr val="7030A0"/>
                              </a:solidFill>
                              <a:latin typeface="Cambria Math" panose="02040503050406030204" pitchFamily="18" charset="0"/>
                            </a:rPr>
                          </m:ctrlPr>
                        </m:accPr>
                        <m:e>
                          <m:r>
                            <a:rPr lang="en-US" sz="4000" b="0" i="1" smtClean="0">
                              <a:solidFill>
                                <a:srgbClr val="7030A0"/>
                              </a:solidFill>
                              <a:latin typeface="Cambria Math" panose="02040503050406030204" pitchFamily="18" charset="0"/>
                            </a:rPr>
                            <m:t>𝑆</m:t>
                          </m:r>
                        </m:e>
                      </m:acc>
                    </m:oMath>
                  </m:oMathPara>
                </a14:m>
                <a:endParaRPr lang="en-CA" sz="4000" dirty="0">
                  <a:solidFill>
                    <a:srgbClr val="7030A0"/>
                  </a:solidFill>
                </a:endParaRPr>
              </a:p>
            </p:txBody>
          </p:sp>
        </mc:Choice>
        <mc:Fallback xmlns="">
          <p:sp>
            <p:nvSpPr>
              <p:cNvPr id="23" name="TextBox 22">
                <a:extLst>
                  <a:ext uri="{FF2B5EF4-FFF2-40B4-BE49-F238E27FC236}">
                    <a16:creationId xmlns:a16="http://schemas.microsoft.com/office/drawing/2014/main" id="{AFC46E74-46D3-4B32-B0FA-8329B712B211}"/>
                  </a:ext>
                </a:extLst>
              </p:cNvPr>
              <p:cNvSpPr txBox="1">
                <a:spLocks noRot="1" noChangeAspect="1" noMove="1" noResize="1" noEditPoints="1" noAdjustHandles="1" noChangeArrowheads="1" noChangeShapeType="1" noTextEdit="1"/>
              </p:cNvSpPr>
              <p:nvPr/>
            </p:nvSpPr>
            <p:spPr>
              <a:xfrm>
                <a:off x="1623340" y="4056385"/>
                <a:ext cx="580993" cy="786626"/>
              </a:xfrm>
              <a:prstGeom prst="rect">
                <a:avLst/>
              </a:prstGeom>
              <a:blipFill>
                <a:blip r:embed="rId5"/>
                <a:stretch>
                  <a:fillRect/>
                </a:stretch>
              </a:blipFill>
              <a:effectLst>
                <a:softEdge rad="63500"/>
              </a:effectLst>
            </p:spPr>
            <p:txBody>
              <a:bodyPr/>
              <a:lstStyle/>
              <a:p>
                <a:r>
                  <a:rPr lang="en-CA">
                    <a:noFill/>
                  </a:rPr>
                  <a:t> </a:t>
                </a:r>
              </a:p>
            </p:txBody>
          </p:sp>
        </mc:Fallback>
      </mc:AlternateContent>
    </p:spTree>
    <p:custDataLst>
      <p:tags r:id="rId1"/>
    </p:custDataLst>
    <p:extLst>
      <p:ext uri="{BB962C8B-B14F-4D97-AF65-F5344CB8AC3E}">
        <p14:creationId xmlns:p14="http://schemas.microsoft.com/office/powerpoint/2010/main" val="41897047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2538">
        <p159:morph option="byObject"/>
      </p:transition>
    </mc:Choice>
    <mc:Fallback xmlns="">
      <p:transition spd="slow" advTm="2538">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4" name="Group 123">
            <a:extLst>
              <a:ext uri="{FF2B5EF4-FFF2-40B4-BE49-F238E27FC236}">
                <a16:creationId xmlns:a16="http://schemas.microsoft.com/office/drawing/2014/main" id="{14B4FADE-964E-4625-A547-659D7F4FEFBC}"/>
              </a:ext>
            </a:extLst>
          </p:cNvPr>
          <p:cNvGrpSpPr/>
          <p:nvPr/>
        </p:nvGrpSpPr>
        <p:grpSpPr>
          <a:xfrm>
            <a:off x="640872" y="77829"/>
            <a:ext cx="5709472" cy="5920101"/>
            <a:chOff x="469624" y="-128712"/>
            <a:chExt cx="4495125" cy="4660955"/>
          </a:xfrm>
        </p:grpSpPr>
        <p:grpSp>
          <p:nvGrpSpPr>
            <p:cNvPr id="125" name="Group 124">
              <a:extLst>
                <a:ext uri="{FF2B5EF4-FFF2-40B4-BE49-F238E27FC236}">
                  <a16:creationId xmlns:a16="http://schemas.microsoft.com/office/drawing/2014/main" id="{C9A567D5-51D7-4F02-A89C-89104CE7906D}"/>
                </a:ext>
              </a:extLst>
            </p:cNvPr>
            <p:cNvGrpSpPr/>
            <p:nvPr/>
          </p:nvGrpSpPr>
          <p:grpSpPr>
            <a:xfrm>
              <a:off x="503583" y="503583"/>
              <a:ext cx="3909391" cy="4028660"/>
              <a:chOff x="503583" y="503583"/>
              <a:chExt cx="3909391" cy="4028660"/>
            </a:xfrm>
          </p:grpSpPr>
          <p:cxnSp>
            <p:nvCxnSpPr>
              <p:cNvPr id="138" name="Straight Arrow Connector 137">
                <a:extLst>
                  <a:ext uri="{FF2B5EF4-FFF2-40B4-BE49-F238E27FC236}">
                    <a16:creationId xmlns:a16="http://schemas.microsoft.com/office/drawing/2014/main" id="{0FF3D78B-B797-4135-BBFE-4B68C71873B6}"/>
                  </a:ext>
                </a:extLst>
              </p:cNvPr>
              <p:cNvCxnSpPr>
                <a:cxnSpLocks/>
              </p:cNvCxnSpPr>
              <p:nvPr/>
            </p:nvCxnSpPr>
            <p:spPr>
              <a:xfrm flipV="1">
                <a:off x="2438400" y="503583"/>
                <a:ext cx="0" cy="402866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9" name="Straight Arrow Connector 138">
                <a:extLst>
                  <a:ext uri="{FF2B5EF4-FFF2-40B4-BE49-F238E27FC236}">
                    <a16:creationId xmlns:a16="http://schemas.microsoft.com/office/drawing/2014/main" id="{0CCB59BB-C093-4554-A640-FE828E752D32}"/>
                  </a:ext>
                </a:extLst>
              </p:cNvPr>
              <p:cNvCxnSpPr>
                <a:cxnSpLocks/>
              </p:cNvCxnSpPr>
              <p:nvPr/>
            </p:nvCxnSpPr>
            <p:spPr>
              <a:xfrm>
                <a:off x="503583" y="2517913"/>
                <a:ext cx="390939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26" name="Group 125">
              <a:extLst>
                <a:ext uri="{FF2B5EF4-FFF2-40B4-BE49-F238E27FC236}">
                  <a16:creationId xmlns:a16="http://schemas.microsoft.com/office/drawing/2014/main" id="{52002605-4DC1-4EB1-A125-98B1049821BB}"/>
                </a:ext>
              </a:extLst>
            </p:cNvPr>
            <p:cNvGrpSpPr/>
            <p:nvPr/>
          </p:nvGrpSpPr>
          <p:grpSpPr>
            <a:xfrm>
              <a:off x="609600" y="528638"/>
              <a:ext cx="3657324" cy="3962400"/>
              <a:chOff x="609600" y="528638"/>
              <a:chExt cx="3657324" cy="3962400"/>
            </a:xfrm>
          </p:grpSpPr>
          <p:cxnSp>
            <p:nvCxnSpPr>
              <p:cNvPr id="134" name="Straight Connector 133">
                <a:extLst>
                  <a:ext uri="{FF2B5EF4-FFF2-40B4-BE49-F238E27FC236}">
                    <a16:creationId xmlns:a16="http://schemas.microsoft.com/office/drawing/2014/main" id="{87AF7713-D7B2-4D59-8101-BDC12AB03704}"/>
                  </a:ext>
                </a:extLst>
              </p:cNvPr>
              <p:cNvCxnSpPr>
                <a:cxnSpLocks/>
              </p:cNvCxnSpPr>
              <p:nvPr/>
            </p:nvCxnSpPr>
            <p:spPr>
              <a:xfrm>
                <a:off x="3352800" y="528638"/>
                <a:ext cx="0" cy="396240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5760128E-11AF-4374-AEED-11383EFCD7A6}"/>
                  </a:ext>
                </a:extLst>
              </p:cNvPr>
              <p:cNvCxnSpPr>
                <a:cxnSpLocks/>
              </p:cNvCxnSpPr>
              <p:nvPr/>
            </p:nvCxnSpPr>
            <p:spPr>
              <a:xfrm>
                <a:off x="4266924" y="528638"/>
                <a:ext cx="0" cy="396240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1E593D28-B26E-4A76-972D-75FC77C83099}"/>
                  </a:ext>
                </a:extLst>
              </p:cNvPr>
              <p:cNvCxnSpPr>
                <a:cxnSpLocks/>
              </p:cNvCxnSpPr>
              <p:nvPr/>
            </p:nvCxnSpPr>
            <p:spPr>
              <a:xfrm>
                <a:off x="609600" y="528638"/>
                <a:ext cx="0" cy="396240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299ABE67-0E89-4F92-AF24-5BA59171256C}"/>
                  </a:ext>
                </a:extLst>
              </p:cNvPr>
              <p:cNvCxnSpPr>
                <a:cxnSpLocks/>
              </p:cNvCxnSpPr>
              <p:nvPr/>
            </p:nvCxnSpPr>
            <p:spPr>
              <a:xfrm>
                <a:off x="1523724" y="528638"/>
                <a:ext cx="0" cy="396240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127" name="Group 126">
              <a:extLst>
                <a:ext uri="{FF2B5EF4-FFF2-40B4-BE49-F238E27FC236}">
                  <a16:creationId xmlns:a16="http://schemas.microsoft.com/office/drawing/2014/main" id="{93D97558-D8D3-4FB4-B7E3-839D7601DFC9}"/>
                </a:ext>
              </a:extLst>
            </p:cNvPr>
            <p:cNvGrpSpPr/>
            <p:nvPr/>
          </p:nvGrpSpPr>
          <p:grpSpPr>
            <a:xfrm>
              <a:off x="469624" y="684088"/>
              <a:ext cx="3962400" cy="3657324"/>
              <a:chOff x="469624" y="684088"/>
              <a:chExt cx="3962400" cy="3657324"/>
            </a:xfrm>
          </p:grpSpPr>
          <p:cxnSp>
            <p:nvCxnSpPr>
              <p:cNvPr id="130" name="Straight Connector 129">
                <a:extLst>
                  <a:ext uri="{FF2B5EF4-FFF2-40B4-BE49-F238E27FC236}">
                    <a16:creationId xmlns:a16="http://schemas.microsoft.com/office/drawing/2014/main" id="{C0FEC4AA-14C2-4B28-BC82-F653F15841CA}"/>
                  </a:ext>
                </a:extLst>
              </p:cNvPr>
              <p:cNvCxnSpPr>
                <a:cxnSpLocks/>
              </p:cNvCxnSpPr>
              <p:nvPr/>
            </p:nvCxnSpPr>
            <p:spPr>
              <a:xfrm rot="16200000">
                <a:off x="2450824" y="-382988"/>
                <a:ext cx="0" cy="396240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CC617724-122F-48E2-B42E-AAAD9F0EE6CE}"/>
                  </a:ext>
                </a:extLst>
              </p:cNvPr>
              <p:cNvCxnSpPr>
                <a:cxnSpLocks/>
              </p:cNvCxnSpPr>
              <p:nvPr/>
            </p:nvCxnSpPr>
            <p:spPr>
              <a:xfrm rot="16200000">
                <a:off x="2450824" y="-1297112"/>
                <a:ext cx="0" cy="396240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2863F539-76DC-4EB4-8807-55FC79B896E7}"/>
                  </a:ext>
                </a:extLst>
              </p:cNvPr>
              <p:cNvCxnSpPr>
                <a:cxnSpLocks/>
              </p:cNvCxnSpPr>
              <p:nvPr/>
            </p:nvCxnSpPr>
            <p:spPr>
              <a:xfrm rot="16200000">
                <a:off x="2450824" y="2360212"/>
                <a:ext cx="0" cy="396240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DDA546B9-4884-4436-920A-33EE18DB616A}"/>
                  </a:ext>
                </a:extLst>
              </p:cNvPr>
              <p:cNvCxnSpPr>
                <a:cxnSpLocks/>
              </p:cNvCxnSpPr>
              <p:nvPr/>
            </p:nvCxnSpPr>
            <p:spPr>
              <a:xfrm rot="16200000">
                <a:off x="2450824" y="1446088"/>
                <a:ext cx="0" cy="396240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28" name="TextBox 127">
                  <a:extLst>
                    <a:ext uri="{FF2B5EF4-FFF2-40B4-BE49-F238E27FC236}">
                      <a16:creationId xmlns:a16="http://schemas.microsoft.com/office/drawing/2014/main" id="{A29C4D7E-114E-4ADF-BF20-B37A8DBD0F22}"/>
                    </a:ext>
                  </a:extLst>
                </p:cNvPr>
                <p:cNvSpPr txBox="1"/>
                <p:nvPr/>
              </p:nvSpPr>
              <p:spPr>
                <a:xfrm>
                  <a:off x="4501724" y="2208482"/>
                  <a:ext cx="463025" cy="557326"/>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r>
                          <a:rPr lang="en-US" sz="4000" i="1" dirty="0" smtClean="0">
                            <a:solidFill>
                              <a:schemeClr val="accent5">
                                <a:lumMod val="75000"/>
                              </a:schemeClr>
                            </a:solidFill>
                            <a:latin typeface="Cambria Math" panose="02040503050406030204" pitchFamily="18" charset="0"/>
                          </a:rPr>
                          <m:t>𝑥</m:t>
                        </m:r>
                      </m:oMath>
                    </m:oMathPara>
                  </a14:m>
                  <a:endParaRPr lang="en-CA" sz="4000" dirty="0">
                    <a:solidFill>
                      <a:schemeClr val="accent5">
                        <a:lumMod val="75000"/>
                      </a:schemeClr>
                    </a:solidFill>
                  </a:endParaRPr>
                </a:p>
              </p:txBody>
            </p:sp>
          </mc:Choice>
          <mc:Fallback xmlns="">
            <p:sp>
              <p:nvSpPr>
                <p:cNvPr id="128" name="TextBox 127">
                  <a:extLst>
                    <a:ext uri="{FF2B5EF4-FFF2-40B4-BE49-F238E27FC236}">
                      <a16:creationId xmlns:a16="http://schemas.microsoft.com/office/drawing/2014/main" id="{A29C4D7E-114E-4ADF-BF20-B37A8DBD0F22}"/>
                    </a:ext>
                  </a:extLst>
                </p:cNvPr>
                <p:cNvSpPr txBox="1">
                  <a:spLocks noRot="1" noChangeAspect="1" noMove="1" noResize="1" noEditPoints="1" noAdjustHandles="1" noChangeArrowheads="1" noChangeShapeType="1" noTextEdit="1"/>
                </p:cNvSpPr>
                <p:nvPr/>
              </p:nvSpPr>
              <p:spPr>
                <a:xfrm>
                  <a:off x="4501724" y="2208482"/>
                  <a:ext cx="463025" cy="557326"/>
                </a:xfrm>
                <a:prstGeom prst="rect">
                  <a:avLst/>
                </a:prstGeom>
                <a:blipFill>
                  <a:blip r:embed="rId3"/>
                  <a:stretch>
                    <a:fillRect/>
                  </a:stretch>
                </a:blipFill>
                <a:ln>
                  <a:no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29" name="TextBox 128">
                  <a:extLst>
                    <a:ext uri="{FF2B5EF4-FFF2-40B4-BE49-F238E27FC236}">
                      <a16:creationId xmlns:a16="http://schemas.microsoft.com/office/drawing/2014/main" id="{088FC43C-3B1D-4751-A947-8E3D44C3DBE7}"/>
                    </a:ext>
                  </a:extLst>
                </p:cNvPr>
                <p:cNvSpPr txBox="1"/>
                <p:nvPr/>
              </p:nvSpPr>
              <p:spPr>
                <a:xfrm>
                  <a:off x="2229886" y="-128712"/>
                  <a:ext cx="590644" cy="557326"/>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r>
                          <a:rPr lang="en-US" sz="4000" b="0" i="1" dirty="0" smtClean="0">
                            <a:solidFill>
                              <a:schemeClr val="tx1"/>
                            </a:solidFill>
                            <a:latin typeface="Cambria Math" panose="02040503050406030204" pitchFamily="18" charset="0"/>
                          </a:rPr>
                          <m:t>𝑐</m:t>
                        </m:r>
                        <m:r>
                          <a:rPr lang="en-US" sz="4000" b="0" i="1" dirty="0" smtClean="0">
                            <a:solidFill>
                              <a:schemeClr val="accent5">
                                <a:lumMod val="75000"/>
                              </a:schemeClr>
                            </a:solidFill>
                            <a:latin typeface="Cambria Math" panose="02040503050406030204" pitchFamily="18" charset="0"/>
                          </a:rPr>
                          <m:t>𝑡</m:t>
                        </m:r>
                      </m:oMath>
                    </m:oMathPara>
                  </a14:m>
                  <a:endParaRPr lang="en-CA" sz="4000" dirty="0">
                    <a:solidFill>
                      <a:schemeClr val="accent5">
                        <a:lumMod val="75000"/>
                      </a:schemeClr>
                    </a:solidFill>
                  </a:endParaRPr>
                </a:p>
              </p:txBody>
            </p:sp>
          </mc:Choice>
          <mc:Fallback xmlns="">
            <p:sp>
              <p:nvSpPr>
                <p:cNvPr id="129" name="TextBox 128">
                  <a:extLst>
                    <a:ext uri="{FF2B5EF4-FFF2-40B4-BE49-F238E27FC236}">
                      <a16:creationId xmlns:a16="http://schemas.microsoft.com/office/drawing/2014/main" id="{088FC43C-3B1D-4751-A947-8E3D44C3DBE7}"/>
                    </a:ext>
                  </a:extLst>
                </p:cNvPr>
                <p:cNvSpPr txBox="1">
                  <a:spLocks noRot="1" noChangeAspect="1" noMove="1" noResize="1" noEditPoints="1" noAdjustHandles="1" noChangeArrowheads="1" noChangeShapeType="1" noTextEdit="1"/>
                </p:cNvSpPr>
                <p:nvPr/>
              </p:nvSpPr>
              <p:spPr>
                <a:xfrm>
                  <a:off x="2229886" y="-128712"/>
                  <a:ext cx="590644" cy="557326"/>
                </a:xfrm>
                <a:prstGeom prst="rect">
                  <a:avLst/>
                </a:prstGeom>
                <a:blipFill>
                  <a:blip r:embed="rId4"/>
                  <a:stretch>
                    <a:fillRect/>
                  </a:stretch>
                </a:blipFill>
                <a:ln>
                  <a:noFill/>
                </a:ln>
              </p:spPr>
              <p:txBody>
                <a:bodyPr/>
                <a:lstStyle/>
                <a:p>
                  <a:r>
                    <a:rPr lang="en-CA">
                      <a:noFill/>
                    </a:rPr>
                    <a:t> </a:t>
                  </a:r>
                </a:p>
              </p:txBody>
            </p:sp>
          </mc:Fallback>
        </mc:AlternateContent>
      </p:grpSp>
      <p:grpSp>
        <p:nvGrpSpPr>
          <p:cNvPr id="90" name="Group 89">
            <a:extLst>
              <a:ext uri="{FF2B5EF4-FFF2-40B4-BE49-F238E27FC236}">
                <a16:creationId xmlns:a16="http://schemas.microsoft.com/office/drawing/2014/main" id="{34A626FC-EC9C-45FE-99DB-B0AE9487D751}"/>
              </a:ext>
            </a:extLst>
          </p:cNvPr>
          <p:cNvGrpSpPr/>
          <p:nvPr/>
        </p:nvGrpSpPr>
        <p:grpSpPr>
          <a:xfrm rot="1968173">
            <a:off x="1483899" y="832855"/>
            <a:ext cx="3346780" cy="5213154"/>
            <a:chOff x="7594600" y="2908300"/>
            <a:chExt cx="1790700" cy="2789306"/>
          </a:xfrm>
        </p:grpSpPr>
        <p:cxnSp>
          <p:nvCxnSpPr>
            <p:cNvPr id="91" name="Connector: Curved 90">
              <a:extLst>
                <a:ext uri="{FF2B5EF4-FFF2-40B4-BE49-F238E27FC236}">
                  <a16:creationId xmlns:a16="http://schemas.microsoft.com/office/drawing/2014/main" id="{082A2D18-AD75-4A19-BB0C-31601D778EDD}"/>
                </a:ext>
              </a:extLst>
            </p:cNvPr>
            <p:cNvCxnSpPr/>
            <p:nvPr/>
          </p:nvCxnSpPr>
          <p:spPr>
            <a:xfrm rot="5400000" flipH="1" flipV="1">
              <a:off x="7095297" y="3407603"/>
              <a:ext cx="2789306" cy="1790700"/>
            </a:xfrm>
            <a:prstGeom prst="curvedConnector3">
              <a:avLst/>
            </a:prstGeom>
            <a:ln w="571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9434E4E8-78E9-4C0E-A333-06EA99D1793B}"/>
                </a:ext>
              </a:extLst>
            </p:cNvPr>
            <p:cNvCxnSpPr>
              <a:cxnSpLocks/>
            </p:cNvCxnSpPr>
            <p:nvPr/>
          </p:nvCxnSpPr>
          <p:spPr>
            <a:xfrm flipV="1">
              <a:off x="7764600" y="4785011"/>
              <a:ext cx="73300" cy="152399"/>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CFFA4EFC-A896-4C9E-AB56-5B9075C61EE7}"/>
                </a:ext>
              </a:extLst>
            </p:cNvPr>
            <p:cNvCxnSpPr>
              <a:cxnSpLocks/>
            </p:cNvCxnSpPr>
            <p:nvPr/>
          </p:nvCxnSpPr>
          <p:spPr>
            <a:xfrm flipV="1">
              <a:off x="9199152" y="3547592"/>
              <a:ext cx="73300" cy="152399"/>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30" name="Straight Arrow Connector 29">
            <a:extLst>
              <a:ext uri="{FF2B5EF4-FFF2-40B4-BE49-F238E27FC236}">
                <a16:creationId xmlns:a16="http://schemas.microsoft.com/office/drawing/2014/main" id="{D0A3B58C-56AD-410E-A8BC-66E9A0731C0E}"/>
              </a:ext>
            </a:extLst>
          </p:cNvPr>
          <p:cNvCxnSpPr>
            <a:cxnSpLocks/>
          </p:cNvCxnSpPr>
          <p:nvPr/>
        </p:nvCxnSpPr>
        <p:spPr>
          <a:xfrm flipV="1">
            <a:off x="3171380" y="3053166"/>
            <a:ext cx="1974057" cy="369515"/>
          </a:xfrm>
          <a:prstGeom prst="straightConnector1">
            <a:avLst/>
          </a:prstGeom>
          <a:ln w="76200">
            <a:solidFill>
              <a:srgbClr val="7030A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AFC46E74-46D3-4B32-B0FA-8329B712B211}"/>
                  </a:ext>
                </a:extLst>
              </p:cNvPr>
              <p:cNvSpPr txBox="1"/>
              <p:nvPr/>
            </p:nvSpPr>
            <p:spPr>
              <a:xfrm>
                <a:off x="1623340" y="4056385"/>
                <a:ext cx="580993" cy="786626"/>
              </a:xfrm>
              <a:prstGeom prst="rect">
                <a:avLst/>
              </a:prstGeom>
              <a:solidFill>
                <a:schemeClr val="bg1"/>
              </a:solidFill>
              <a:effectLst>
                <a:softEdge rad="63500"/>
              </a:effectLst>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4000" b="0" i="1" smtClean="0">
                              <a:solidFill>
                                <a:srgbClr val="7030A0"/>
                              </a:solidFill>
                              <a:latin typeface="Cambria Math" panose="02040503050406030204" pitchFamily="18" charset="0"/>
                            </a:rPr>
                          </m:ctrlPr>
                        </m:accPr>
                        <m:e>
                          <m:r>
                            <a:rPr lang="en-US" sz="4000" b="0" i="1" smtClean="0">
                              <a:solidFill>
                                <a:srgbClr val="7030A0"/>
                              </a:solidFill>
                              <a:latin typeface="Cambria Math" panose="02040503050406030204" pitchFamily="18" charset="0"/>
                            </a:rPr>
                            <m:t>𝑆</m:t>
                          </m:r>
                        </m:e>
                      </m:acc>
                    </m:oMath>
                  </m:oMathPara>
                </a14:m>
                <a:endParaRPr lang="en-CA" sz="4000" dirty="0">
                  <a:solidFill>
                    <a:srgbClr val="7030A0"/>
                  </a:solidFill>
                </a:endParaRPr>
              </a:p>
            </p:txBody>
          </p:sp>
        </mc:Choice>
        <mc:Fallback xmlns="">
          <p:sp>
            <p:nvSpPr>
              <p:cNvPr id="23" name="TextBox 22">
                <a:extLst>
                  <a:ext uri="{FF2B5EF4-FFF2-40B4-BE49-F238E27FC236}">
                    <a16:creationId xmlns:a16="http://schemas.microsoft.com/office/drawing/2014/main" id="{AFC46E74-46D3-4B32-B0FA-8329B712B211}"/>
                  </a:ext>
                </a:extLst>
              </p:cNvPr>
              <p:cNvSpPr txBox="1">
                <a:spLocks noRot="1" noChangeAspect="1" noMove="1" noResize="1" noEditPoints="1" noAdjustHandles="1" noChangeArrowheads="1" noChangeShapeType="1" noTextEdit="1"/>
              </p:cNvSpPr>
              <p:nvPr/>
            </p:nvSpPr>
            <p:spPr>
              <a:xfrm>
                <a:off x="1623340" y="4056385"/>
                <a:ext cx="580993" cy="786626"/>
              </a:xfrm>
              <a:prstGeom prst="rect">
                <a:avLst/>
              </a:prstGeom>
              <a:blipFill>
                <a:blip r:embed="rId5"/>
                <a:stretch>
                  <a:fillRect/>
                </a:stretch>
              </a:blipFill>
              <a:effectLst>
                <a:softEdge rad="63500"/>
              </a:effectLst>
            </p:spPr>
            <p:txBody>
              <a:bodyPr/>
              <a:lstStyle/>
              <a:p>
                <a:r>
                  <a:rPr lang="en-CA">
                    <a:noFill/>
                  </a:rPr>
                  <a:t> </a:t>
                </a:r>
              </a:p>
            </p:txBody>
          </p:sp>
        </mc:Fallback>
      </mc:AlternateContent>
    </p:spTree>
    <p:custDataLst>
      <p:tags r:id="rId1"/>
    </p:custDataLst>
    <p:extLst>
      <p:ext uri="{BB962C8B-B14F-4D97-AF65-F5344CB8AC3E}">
        <p14:creationId xmlns:p14="http://schemas.microsoft.com/office/powerpoint/2010/main" val="18460433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833">
        <p159:morph option="byObject"/>
      </p:transition>
    </mc:Choice>
    <mc:Fallback xmlns="">
      <p:transition spd="slow" advTm="833">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4" name="Group 123">
            <a:extLst>
              <a:ext uri="{FF2B5EF4-FFF2-40B4-BE49-F238E27FC236}">
                <a16:creationId xmlns:a16="http://schemas.microsoft.com/office/drawing/2014/main" id="{14B4FADE-964E-4625-A547-659D7F4FEFBC}"/>
              </a:ext>
            </a:extLst>
          </p:cNvPr>
          <p:cNvGrpSpPr/>
          <p:nvPr/>
        </p:nvGrpSpPr>
        <p:grpSpPr>
          <a:xfrm>
            <a:off x="640872" y="77829"/>
            <a:ext cx="5709472" cy="5920101"/>
            <a:chOff x="469624" y="-128712"/>
            <a:chExt cx="4495125" cy="4660955"/>
          </a:xfrm>
        </p:grpSpPr>
        <p:grpSp>
          <p:nvGrpSpPr>
            <p:cNvPr id="125" name="Group 124">
              <a:extLst>
                <a:ext uri="{FF2B5EF4-FFF2-40B4-BE49-F238E27FC236}">
                  <a16:creationId xmlns:a16="http://schemas.microsoft.com/office/drawing/2014/main" id="{C9A567D5-51D7-4F02-A89C-89104CE7906D}"/>
                </a:ext>
              </a:extLst>
            </p:cNvPr>
            <p:cNvGrpSpPr/>
            <p:nvPr/>
          </p:nvGrpSpPr>
          <p:grpSpPr>
            <a:xfrm>
              <a:off x="503583" y="503583"/>
              <a:ext cx="3909391" cy="4028660"/>
              <a:chOff x="503583" y="503583"/>
              <a:chExt cx="3909391" cy="4028660"/>
            </a:xfrm>
          </p:grpSpPr>
          <p:cxnSp>
            <p:nvCxnSpPr>
              <p:cNvPr id="138" name="Straight Arrow Connector 137">
                <a:extLst>
                  <a:ext uri="{FF2B5EF4-FFF2-40B4-BE49-F238E27FC236}">
                    <a16:creationId xmlns:a16="http://schemas.microsoft.com/office/drawing/2014/main" id="{0FF3D78B-B797-4135-BBFE-4B68C71873B6}"/>
                  </a:ext>
                </a:extLst>
              </p:cNvPr>
              <p:cNvCxnSpPr>
                <a:cxnSpLocks/>
              </p:cNvCxnSpPr>
              <p:nvPr/>
            </p:nvCxnSpPr>
            <p:spPr>
              <a:xfrm flipV="1">
                <a:off x="2438400" y="503583"/>
                <a:ext cx="0" cy="402866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9" name="Straight Arrow Connector 138">
                <a:extLst>
                  <a:ext uri="{FF2B5EF4-FFF2-40B4-BE49-F238E27FC236}">
                    <a16:creationId xmlns:a16="http://schemas.microsoft.com/office/drawing/2014/main" id="{0CCB59BB-C093-4554-A640-FE828E752D32}"/>
                  </a:ext>
                </a:extLst>
              </p:cNvPr>
              <p:cNvCxnSpPr>
                <a:cxnSpLocks/>
              </p:cNvCxnSpPr>
              <p:nvPr/>
            </p:nvCxnSpPr>
            <p:spPr>
              <a:xfrm>
                <a:off x="503583" y="2517913"/>
                <a:ext cx="390939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26" name="Group 125">
              <a:extLst>
                <a:ext uri="{FF2B5EF4-FFF2-40B4-BE49-F238E27FC236}">
                  <a16:creationId xmlns:a16="http://schemas.microsoft.com/office/drawing/2014/main" id="{52002605-4DC1-4EB1-A125-98B1049821BB}"/>
                </a:ext>
              </a:extLst>
            </p:cNvPr>
            <p:cNvGrpSpPr/>
            <p:nvPr/>
          </p:nvGrpSpPr>
          <p:grpSpPr>
            <a:xfrm>
              <a:off x="609600" y="528638"/>
              <a:ext cx="3657324" cy="3962400"/>
              <a:chOff x="609600" y="528638"/>
              <a:chExt cx="3657324" cy="3962400"/>
            </a:xfrm>
          </p:grpSpPr>
          <p:cxnSp>
            <p:nvCxnSpPr>
              <p:cNvPr id="134" name="Straight Connector 133">
                <a:extLst>
                  <a:ext uri="{FF2B5EF4-FFF2-40B4-BE49-F238E27FC236}">
                    <a16:creationId xmlns:a16="http://schemas.microsoft.com/office/drawing/2014/main" id="{87AF7713-D7B2-4D59-8101-BDC12AB03704}"/>
                  </a:ext>
                </a:extLst>
              </p:cNvPr>
              <p:cNvCxnSpPr>
                <a:cxnSpLocks/>
              </p:cNvCxnSpPr>
              <p:nvPr/>
            </p:nvCxnSpPr>
            <p:spPr>
              <a:xfrm>
                <a:off x="3352800" y="528638"/>
                <a:ext cx="0" cy="396240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5760128E-11AF-4374-AEED-11383EFCD7A6}"/>
                  </a:ext>
                </a:extLst>
              </p:cNvPr>
              <p:cNvCxnSpPr>
                <a:cxnSpLocks/>
              </p:cNvCxnSpPr>
              <p:nvPr/>
            </p:nvCxnSpPr>
            <p:spPr>
              <a:xfrm>
                <a:off x="4266924" y="528638"/>
                <a:ext cx="0" cy="396240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1E593D28-B26E-4A76-972D-75FC77C83099}"/>
                  </a:ext>
                </a:extLst>
              </p:cNvPr>
              <p:cNvCxnSpPr>
                <a:cxnSpLocks/>
              </p:cNvCxnSpPr>
              <p:nvPr/>
            </p:nvCxnSpPr>
            <p:spPr>
              <a:xfrm>
                <a:off x="609600" y="528638"/>
                <a:ext cx="0" cy="396240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299ABE67-0E89-4F92-AF24-5BA59171256C}"/>
                  </a:ext>
                </a:extLst>
              </p:cNvPr>
              <p:cNvCxnSpPr>
                <a:cxnSpLocks/>
              </p:cNvCxnSpPr>
              <p:nvPr/>
            </p:nvCxnSpPr>
            <p:spPr>
              <a:xfrm>
                <a:off x="1523724" y="528638"/>
                <a:ext cx="0" cy="396240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127" name="Group 126">
              <a:extLst>
                <a:ext uri="{FF2B5EF4-FFF2-40B4-BE49-F238E27FC236}">
                  <a16:creationId xmlns:a16="http://schemas.microsoft.com/office/drawing/2014/main" id="{93D97558-D8D3-4FB4-B7E3-839D7601DFC9}"/>
                </a:ext>
              </a:extLst>
            </p:cNvPr>
            <p:cNvGrpSpPr/>
            <p:nvPr/>
          </p:nvGrpSpPr>
          <p:grpSpPr>
            <a:xfrm>
              <a:off x="469624" y="684088"/>
              <a:ext cx="3962400" cy="3657324"/>
              <a:chOff x="469624" y="684088"/>
              <a:chExt cx="3962400" cy="3657324"/>
            </a:xfrm>
          </p:grpSpPr>
          <p:cxnSp>
            <p:nvCxnSpPr>
              <p:cNvPr id="130" name="Straight Connector 129">
                <a:extLst>
                  <a:ext uri="{FF2B5EF4-FFF2-40B4-BE49-F238E27FC236}">
                    <a16:creationId xmlns:a16="http://schemas.microsoft.com/office/drawing/2014/main" id="{C0FEC4AA-14C2-4B28-BC82-F653F15841CA}"/>
                  </a:ext>
                </a:extLst>
              </p:cNvPr>
              <p:cNvCxnSpPr>
                <a:cxnSpLocks/>
              </p:cNvCxnSpPr>
              <p:nvPr/>
            </p:nvCxnSpPr>
            <p:spPr>
              <a:xfrm rot="16200000">
                <a:off x="2450824" y="-382988"/>
                <a:ext cx="0" cy="396240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CC617724-122F-48E2-B42E-AAAD9F0EE6CE}"/>
                  </a:ext>
                </a:extLst>
              </p:cNvPr>
              <p:cNvCxnSpPr>
                <a:cxnSpLocks/>
              </p:cNvCxnSpPr>
              <p:nvPr/>
            </p:nvCxnSpPr>
            <p:spPr>
              <a:xfrm rot="16200000">
                <a:off x="2450824" y="-1297112"/>
                <a:ext cx="0" cy="396240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2863F539-76DC-4EB4-8807-55FC79B896E7}"/>
                  </a:ext>
                </a:extLst>
              </p:cNvPr>
              <p:cNvCxnSpPr>
                <a:cxnSpLocks/>
              </p:cNvCxnSpPr>
              <p:nvPr/>
            </p:nvCxnSpPr>
            <p:spPr>
              <a:xfrm rot="16200000">
                <a:off x="2450824" y="2360212"/>
                <a:ext cx="0" cy="396240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DDA546B9-4884-4436-920A-33EE18DB616A}"/>
                  </a:ext>
                </a:extLst>
              </p:cNvPr>
              <p:cNvCxnSpPr>
                <a:cxnSpLocks/>
              </p:cNvCxnSpPr>
              <p:nvPr/>
            </p:nvCxnSpPr>
            <p:spPr>
              <a:xfrm rot="16200000">
                <a:off x="2450824" y="1446088"/>
                <a:ext cx="0" cy="396240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28" name="TextBox 127">
                  <a:extLst>
                    <a:ext uri="{FF2B5EF4-FFF2-40B4-BE49-F238E27FC236}">
                      <a16:creationId xmlns:a16="http://schemas.microsoft.com/office/drawing/2014/main" id="{A29C4D7E-114E-4ADF-BF20-B37A8DBD0F22}"/>
                    </a:ext>
                  </a:extLst>
                </p:cNvPr>
                <p:cNvSpPr txBox="1"/>
                <p:nvPr/>
              </p:nvSpPr>
              <p:spPr>
                <a:xfrm>
                  <a:off x="4501724" y="2208482"/>
                  <a:ext cx="463025" cy="557326"/>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r>
                          <a:rPr lang="en-US" sz="4000" i="1" dirty="0" smtClean="0">
                            <a:solidFill>
                              <a:schemeClr val="accent5">
                                <a:lumMod val="75000"/>
                              </a:schemeClr>
                            </a:solidFill>
                            <a:latin typeface="Cambria Math" panose="02040503050406030204" pitchFamily="18" charset="0"/>
                          </a:rPr>
                          <m:t>𝑥</m:t>
                        </m:r>
                      </m:oMath>
                    </m:oMathPara>
                  </a14:m>
                  <a:endParaRPr lang="en-CA" sz="4000" dirty="0">
                    <a:solidFill>
                      <a:schemeClr val="accent5">
                        <a:lumMod val="75000"/>
                      </a:schemeClr>
                    </a:solidFill>
                  </a:endParaRPr>
                </a:p>
              </p:txBody>
            </p:sp>
          </mc:Choice>
          <mc:Fallback xmlns="">
            <p:sp>
              <p:nvSpPr>
                <p:cNvPr id="128" name="TextBox 127">
                  <a:extLst>
                    <a:ext uri="{FF2B5EF4-FFF2-40B4-BE49-F238E27FC236}">
                      <a16:creationId xmlns:a16="http://schemas.microsoft.com/office/drawing/2014/main" id="{A29C4D7E-114E-4ADF-BF20-B37A8DBD0F22}"/>
                    </a:ext>
                  </a:extLst>
                </p:cNvPr>
                <p:cNvSpPr txBox="1">
                  <a:spLocks noRot="1" noChangeAspect="1" noMove="1" noResize="1" noEditPoints="1" noAdjustHandles="1" noChangeArrowheads="1" noChangeShapeType="1" noTextEdit="1"/>
                </p:cNvSpPr>
                <p:nvPr/>
              </p:nvSpPr>
              <p:spPr>
                <a:xfrm>
                  <a:off x="4501724" y="2208482"/>
                  <a:ext cx="463025" cy="557326"/>
                </a:xfrm>
                <a:prstGeom prst="rect">
                  <a:avLst/>
                </a:prstGeom>
                <a:blipFill>
                  <a:blip r:embed="rId3"/>
                  <a:stretch>
                    <a:fillRect/>
                  </a:stretch>
                </a:blipFill>
                <a:ln>
                  <a:no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29" name="TextBox 128">
                  <a:extLst>
                    <a:ext uri="{FF2B5EF4-FFF2-40B4-BE49-F238E27FC236}">
                      <a16:creationId xmlns:a16="http://schemas.microsoft.com/office/drawing/2014/main" id="{088FC43C-3B1D-4751-A947-8E3D44C3DBE7}"/>
                    </a:ext>
                  </a:extLst>
                </p:cNvPr>
                <p:cNvSpPr txBox="1"/>
                <p:nvPr/>
              </p:nvSpPr>
              <p:spPr>
                <a:xfrm>
                  <a:off x="2229886" y="-128712"/>
                  <a:ext cx="590644" cy="557326"/>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r>
                          <a:rPr lang="en-US" sz="4000" b="0" i="1" dirty="0" smtClean="0">
                            <a:solidFill>
                              <a:schemeClr val="tx1"/>
                            </a:solidFill>
                            <a:latin typeface="Cambria Math" panose="02040503050406030204" pitchFamily="18" charset="0"/>
                          </a:rPr>
                          <m:t>𝑐</m:t>
                        </m:r>
                        <m:r>
                          <a:rPr lang="en-US" sz="4000" b="0" i="1" dirty="0" smtClean="0">
                            <a:solidFill>
                              <a:schemeClr val="accent5">
                                <a:lumMod val="75000"/>
                              </a:schemeClr>
                            </a:solidFill>
                            <a:latin typeface="Cambria Math" panose="02040503050406030204" pitchFamily="18" charset="0"/>
                          </a:rPr>
                          <m:t>𝑡</m:t>
                        </m:r>
                      </m:oMath>
                    </m:oMathPara>
                  </a14:m>
                  <a:endParaRPr lang="en-CA" sz="4000" dirty="0">
                    <a:solidFill>
                      <a:schemeClr val="accent5">
                        <a:lumMod val="75000"/>
                      </a:schemeClr>
                    </a:solidFill>
                  </a:endParaRPr>
                </a:p>
              </p:txBody>
            </p:sp>
          </mc:Choice>
          <mc:Fallback xmlns="">
            <p:sp>
              <p:nvSpPr>
                <p:cNvPr id="129" name="TextBox 128">
                  <a:extLst>
                    <a:ext uri="{FF2B5EF4-FFF2-40B4-BE49-F238E27FC236}">
                      <a16:creationId xmlns:a16="http://schemas.microsoft.com/office/drawing/2014/main" id="{088FC43C-3B1D-4751-A947-8E3D44C3DBE7}"/>
                    </a:ext>
                  </a:extLst>
                </p:cNvPr>
                <p:cNvSpPr txBox="1">
                  <a:spLocks noRot="1" noChangeAspect="1" noMove="1" noResize="1" noEditPoints="1" noAdjustHandles="1" noChangeArrowheads="1" noChangeShapeType="1" noTextEdit="1"/>
                </p:cNvSpPr>
                <p:nvPr/>
              </p:nvSpPr>
              <p:spPr>
                <a:xfrm>
                  <a:off x="2229886" y="-128712"/>
                  <a:ext cx="590644" cy="557326"/>
                </a:xfrm>
                <a:prstGeom prst="rect">
                  <a:avLst/>
                </a:prstGeom>
                <a:blipFill>
                  <a:blip r:embed="rId4"/>
                  <a:stretch>
                    <a:fillRect/>
                  </a:stretch>
                </a:blipFill>
                <a:ln>
                  <a:noFill/>
                </a:ln>
              </p:spPr>
              <p:txBody>
                <a:bodyPr/>
                <a:lstStyle/>
                <a:p>
                  <a:r>
                    <a:rPr lang="en-CA">
                      <a:noFill/>
                    </a:rPr>
                    <a:t> </a:t>
                  </a:r>
                </a:p>
              </p:txBody>
            </p:sp>
          </mc:Fallback>
        </mc:AlternateContent>
      </p:grpSp>
      <p:grpSp>
        <p:nvGrpSpPr>
          <p:cNvPr id="90" name="Group 89">
            <a:extLst>
              <a:ext uri="{FF2B5EF4-FFF2-40B4-BE49-F238E27FC236}">
                <a16:creationId xmlns:a16="http://schemas.microsoft.com/office/drawing/2014/main" id="{34A626FC-EC9C-45FE-99DB-B0AE9487D751}"/>
              </a:ext>
            </a:extLst>
          </p:cNvPr>
          <p:cNvGrpSpPr/>
          <p:nvPr/>
        </p:nvGrpSpPr>
        <p:grpSpPr>
          <a:xfrm rot="1968173">
            <a:off x="1483899" y="832855"/>
            <a:ext cx="3346780" cy="5213154"/>
            <a:chOff x="7594600" y="2908300"/>
            <a:chExt cx="1790700" cy="2789306"/>
          </a:xfrm>
        </p:grpSpPr>
        <p:cxnSp>
          <p:nvCxnSpPr>
            <p:cNvPr id="91" name="Connector: Curved 90">
              <a:extLst>
                <a:ext uri="{FF2B5EF4-FFF2-40B4-BE49-F238E27FC236}">
                  <a16:creationId xmlns:a16="http://schemas.microsoft.com/office/drawing/2014/main" id="{082A2D18-AD75-4A19-BB0C-31601D778EDD}"/>
                </a:ext>
              </a:extLst>
            </p:cNvPr>
            <p:cNvCxnSpPr/>
            <p:nvPr/>
          </p:nvCxnSpPr>
          <p:spPr>
            <a:xfrm rot="5400000" flipH="1" flipV="1">
              <a:off x="7095297" y="3407603"/>
              <a:ext cx="2789306" cy="1790700"/>
            </a:xfrm>
            <a:prstGeom prst="curvedConnector3">
              <a:avLst/>
            </a:prstGeom>
            <a:ln w="571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9434E4E8-78E9-4C0E-A333-06EA99D1793B}"/>
                </a:ext>
              </a:extLst>
            </p:cNvPr>
            <p:cNvCxnSpPr>
              <a:cxnSpLocks/>
            </p:cNvCxnSpPr>
            <p:nvPr/>
          </p:nvCxnSpPr>
          <p:spPr>
            <a:xfrm flipV="1">
              <a:off x="7764600" y="4785011"/>
              <a:ext cx="73300" cy="152399"/>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CFFA4EFC-A896-4C9E-AB56-5B9075C61EE7}"/>
                </a:ext>
              </a:extLst>
            </p:cNvPr>
            <p:cNvCxnSpPr>
              <a:cxnSpLocks/>
            </p:cNvCxnSpPr>
            <p:nvPr/>
          </p:nvCxnSpPr>
          <p:spPr>
            <a:xfrm flipV="1">
              <a:off x="9199152" y="3547592"/>
              <a:ext cx="73300" cy="152399"/>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30" name="Straight Arrow Connector 29">
            <a:extLst>
              <a:ext uri="{FF2B5EF4-FFF2-40B4-BE49-F238E27FC236}">
                <a16:creationId xmlns:a16="http://schemas.microsoft.com/office/drawing/2014/main" id="{D0A3B58C-56AD-410E-A8BC-66E9A0731C0E}"/>
              </a:ext>
            </a:extLst>
          </p:cNvPr>
          <p:cNvCxnSpPr>
            <a:cxnSpLocks/>
          </p:cNvCxnSpPr>
          <p:nvPr/>
        </p:nvCxnSpPr>
        <p:spPr>
          <a:xfrm flipV="1">
            <a:off x="3171380" y="2355742"/>
            <a:ext cx="2655983" cy="1066940"/>
          </a:xfrm>
          <a:prstGeom prst="straightConnector1">
            <a:avLst/>
          </a:prstGeom>
          <a:ln w="76200">
            <a:solidFill>
              <a:srgbClr val="7030A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AFC46E74-46D3-4B32-B0FA-8329B712B211}"/>
                  </a:ext>
                </a:extLst>
              </p:cNvPr>
              <p:cNvSpPr txBox="1"/>
              <p:nvPr/>
            </p:nvSpPr>
            <p:spPr>
              <a:xfrm>
                <a:off x="1623340" y="4056385"/>
                <a:ext cx="580993" cy="786626"/>
              </a:xfrm>
              <a:prstGeom prst="rect">
                <a:avLst/>
              </a:prstGeom>
              <a:solidFill>
                <a:schemeClr val="bg1"/>
              </a:solidFill>
              <a:effectLst>
                <a:softEdge rad="63500"/>
              </a:effectLst>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4000" b="0" i="1" smtClean="0">
                              <a:solidFill>
                                <a:srgbClr val="7030A0"/>
                              </a:solidFill>
                              <a:latin typeface="Cambria Math" panose="02040503050406030204" pitchFamily="18" charset="0"/>
                            </a:rPr>
                          </m:ctrlPr>
                        </m:accPr>
                        <m:e>
                          <m:r>
                            <a:rPr lang="en-US" sz="4000" b="0" i="1" smtClean="0">
                              <a:solidFill>
                                <a:srgbClr val="7030A0"/>
                              </a:solidFill>
                              <a:latin typeface="Cambria Math" panose="02040503050406030204" pitchFamily="18" charset="0"/>
                            </a:rPr>
                            <m:t>𝑆</m:t>
                          </m:r>
                        </m:e>
                      </m:acc>
                    </m:oMath>
                  </m:oMathPara>
                </a14:m>
                <a:endParaRPr lang="en-CA" sz="4000" dirty="0">
                  <a:solidFill>
                    <a:srgbClr val="7030A0"/>
                  </a:solidFill>
                </a:endParaRPr>
              </a:p>
            </p:txBody>
          </p:sp>
        </mc:Choice>
        <mc:Fallback xmlns="">
          <p:sp>
            <p:nvSpPr>
              <p:cNvPr id="23" name="TextBox 22">
                <a:extLst>
                  <a:ext uri="{FF2B5EF4-FFF2-40B4-BE49-F238E27FC236}">
                    <a16:creationId xmlns:a16="http://schemas.microsoft.com/office/drawing/2014/main" id="{AFC46E74-46D3-4B32-B0FA-8329B712B211}"/>
                  </a:ext>
                </a:extLst>
              </p:cNvPr>
              <p:cNvSpPr txBox="1">
                <a:spLocks noRot="1" noChangeAspect="1" noMove="1" noResize="1" noEditPoints="1" noAdjustHandles="1" noChangeArrowheads="1" noChangeShapeType="1" noTextEdit="1"/>
              </p:cNvSpPr>
              <p:nvPr/>
            </p:nvSpPr>
            <p:spPr>
              <a:xfrm>
                <a:off x="1623340" y="4056385"/>
                <a:ext cx="580993" cy="786626"/>
              </a:xfrm>
              <a:prstGeom prst="rect">
                <a:avLst/>
              </a:prstGeom>
              <a:blipFill>
                <a:blip r:embed="rId5"/>
                <a:stretch>
                  <a:fillRect/>
                </a:stretch>
              </a:blipFill>
              <a:effectLst>
                <a:softEdge rad="63500"/>
              </a:effectLst>
            </p:spPr>
            <p:txBody>
              <a:bodyPr/>
              <a:lstStyle/>
              <a:p>
                <a:r>
                  <a:rPr lang="en-CA">
                    <a:noFill/>
                  </a:rPr>
                  <a:t> </a:t>
                </a:r>
              </a:p>
            </p:txBody>
          </p:sp>
        </mc:Fallback>
      </mc:AlternateContent>
    </p:spTree>
    <p:custDataLst>
      <p:tags r:id="rId1"/>
    </p:custDataLst>
    <p:extLst>
      <p:ext uri="{BB962C8B-B14F-4D97-AF65-F5344CB8AC3E}">
        <p14:creationId xmlns:p14="http://schemas.microsoft.com/office/powerpoint/2010/main" val="21119486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1352">
        <p159:morph option="byObject"/>
      </p:transition>
    </mc:Choice>
    <mc:Fallback xmlns="">
      <p:transition spd="slow" advTm="1352">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4" name="Group 123">
            <a:extLst>
              <a:ext uri="{FF2B5EF4-FFF2-40B4-BE49-F238E27FC236}">
                <a16:creationId xmlns:a16="http://schemas.microsoft.com/office/drawing/2014/main" id="{14B4FADE-964E-4625-A547-659D7F4FEFBC}"/>
              </a:ext>
            </a:extLst>
          </p:cNvPr>
          <p:cNvGrpSpPr/>
          <p:nvPr/>
        </p:nvGrpSpPr>
        <p:grpSpPr>
          <a:xfrm>
            <a:off x="640872" y="77829"/>
            <a:ext cx="5709472" cy="5920101"/>
            <a:chOff x="469624" y="-128712"/>
            <a:chExt cx="4495125" cy="4660955"/>
          </a:xfrm>
        </p:grpSpPr>
        <p:grpSp>
          <p:nvGrpSpPr>
            <p:cNvPr id="125" name="Group 124">
              <a:extLst>
                <a:ext uri="{FF2B5EF4-FFF2-40B4-BE49-F238E27FC236}">
                  <a16:creationId xmlns:a16="http://schemas.microsoft.com/office/drawing/2014/main" id="{C9A567D5-51D7-4F02-A89C-89104CE7906D}"/>
                </a:ext>
              </a:extLst>
            </p:cNvPr>
            <p:cNvGrpSpPr/>
            <p:nvPr/>
          </p:nvGrpSpPr>
          <p:grpSpPr>
            <a:xfrm>
              <a:off x="503583" y="503583"/>
              <a:ext cx="3909391" cy="4028660"/>
              <a:chOff x="503583" y="503583"/>
              <a:chExt cx="3909391" cy="4028660"/>
            </a:xfrm>
          </p:grpSpPr>
          <p:cxnSp>
            <p:nvCxnSpPr>
              <p:cNvPr id="138" name="Straight Arrow Connector 137">
                <a:extLst>
                  <a:ext uri="{FF2B5EF4-FFF2-40B4-BE49-F238E27FC236}">
                    <a16:creationId xmlns:a16="http://schemas.microsoft.com/office/drawing/2014/main" id="{0FF3D78B-B797-4135-BBFE-4B68C71873B6}"/>
                  </a:ext>
                </a:extLst>
              </p:cNvPr>
              <p:cNvCxnSpPr>
                <a:cxnSpLocks/>
              </p:cNvCxnSpPr>
              <p:nvPr/>
            </p:nvCxnSpPr>
            <p:spPr>
              <a:xfrm flipV="1">
                <a:off x="2438400" y="503583"/>
                <a:ext cx="0" cy="402866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9" name="Straight Arrow Connector 138">
                <a:extLst>
                  <a:ext uri="{FF2B5EF4-FFF2-40B4-BE49-F238E27FC236}">
                    <a16:creationId xmlns:a16="http://schemas.microsoft.com/office/drawing/2014/main" id="{0CCB59BB-C093-4554-A640-FE828E752D32}"/>
                  </a:ext>
                </a:extLst>
              </p:cNvPr>
              <p:cNvCxnSpPr>
                <a:cxnSpLocks/>
              </p:cNvCxnSpPr>
              <p:nvPr/>
            </p:nvCxnSpPr>
            <p:spPr>
              <a:xfrm>
                <a:off x="503583" y="2517913"/>
                <a:ext cx="390939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26" name="Group 125">
              <a:extLst>
                <a:ext uri="{FF2B5EF4-FFF2-40B4-BE49-F238E27FC236}">
                  <a16:creationId xmlns:a16="http://schemas.microsoft.com/office/drawing/2014/main" id="{52002605-4DC1-4EB1-A125-98B1049821BB}"/>
                </a:ext>
              </a:extLst>
            </p:cNvPr>
            <p:cNvGrpSpPr/>
            <p:nvPr/>
          </p:nvGrpSpPr>
          <p:grpSpPr>
            <a:xfrm>
              <a:off x="609600" y="528638"/>
              <a:ext cx="3657324" cy="3962400"/>
              <a:chOff x="609600" y="528638"/>
              <a:chExt cx="3657324" cy="3962400"/>
            </a:xfrm>
          </p:grpSpPr>
          <p:cxnSp>
            <p:nvCxnSpPr>
              <p:cNvPr id="134" name="Straight Connector 133">
                <a:extLst>
                  <a:ext uri="{FF2B5EF4-FFF2-40B4-BE49-F238E27FC236}">
                    <a16:creationId xmlns:a16="http://schemas.microsoft.com/office/drawing/2014/main" id="{87AF7713-D7B2-4D59-8101-BDC12AB03704}"/>
                  </a:ext>
                </a:extLst>
              </p:cNvPr>
              <p:cNvCxnSpPr>
                <a:cxnSpLocks/>
              </p:cNvCxnSpPr>
              <p:nvPr/>
            </p:nvCxnSpPr>
            <p:spPr>
              <a:xfrm>
                <a:off x="3352800" y="528638"/>
                <a:ext cx="0" cy="396240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5760128E-11AF-4374-AEED-11383EFCD7A6}"/>
                  </a:ext>
                </a:extLst>
              </p:cNvPr>
              <p:cNvCxnSpPr>
                <a:cxnSpLocks/>
              </p:cNvCxnSpPr>
              <p:nvPr/>
            </p:nvCxnSpPr>
            <p:spPr>
              <a:xfrm>
                <a:off x="4266924" y="528638"/>
                <a:ext cx="0" cy="396240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1E593D28-B26E-4A76-972D-75FC77C83099}"/>
                  </a:ext>
                </a:extLst>
              </p:cNvPr>
              <p:cNvCxnSpPr>
                <a:cxnSpLocks/>
              </p:cNvCxnSpPr>
              <p:nvPr/>
            </p:nvCxnSpPr>
            <p:spPr>
              <a:xfrm>
                <a:off x="609600" y="528638"/>
                <a:ext cx="0" cy="396240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299ABE67-0E89-4F92-AF24-5BA59171256C}"/>
                  </a:ext>
                </a:extLst>
              </p:cNvPr>
              <p:cNvCxnSpPr>
                <a:cxnSpLocks/>
              </p:cNvCxnSpPr>
              <p:nvPr/>
            </p:nvCxnSpPr>
            <p:spPr>
              <a:xfrm>
                <a:off x="1523724" y="528638"/>
                <a:ext cx="0" cy="396240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127" name="Group 126">
              <a:extLst>
                <a:ext uri="{FF2B5EF4-FFF2-40B4-BE49-F238E27FC236}">
                  <a16:creationId xmlns:a16="http://schemas.microsoft.com/office/drawing/2014/main" id="{93D97558-D8D3-4FB4-B7E3-839D7601DFC9}"/>
                </a:ext>
              </a:extLst>
            </p:cNvPr>
            <p:cNvGrpSpPr/>
            <p:nvPr/>
          </p:nvGrpSpPr>
          <p:grpSpPr>
            <a:xfrm>
              <a:off x="469624" y="684088"/>
              <a:ext cx="3962400" cy="3657324"/>
              <a:chOff x="469624" y="684088"/>
              <a:chExt cx="3962400" cy="3657324"/>
            </a:xfrm>
          </p:grpSpPr>
          <p:cxnSp>
            <p:nvCxnSpPr>
              <p:cNvPr id="130" name="Straight Connector 129">
                <a:extLst>
                  <a:ext uri="{FF2B5EF4-FFF2-40B4-BE49-F238E27FC236}">
                    <a16:creationId xmlns:a16="http://schemas.microsoft.com/office/drawing/2014/main" id="{C0FEC4AA-14C2-4B28-BC82-F653F15841CA}"/>
                  </a:ext>
                </a:extLst>
              </p:cNvPr>
              <p:cNvCxnSpPr>
                <a:cxnSpLocks/>
              </p:cNvCxnSpPr>
              <p:nvPr/>
            </p:nvCxnSpPr>
            <p:spPr>
              <a:xfrm rot="16200000">
                <a:off x="2450824" y="-382988"/>
                <a:ext cx="0" cy="396240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CC617724-122F-48E2-B42E-AAAD9F0EE6CE}"/>
                  </a:ext>
                </a:extLst>
              </p:cNvPr>
              <p:cNvCxnSpPr>
                <a:cxnSpLocks/>
              </p:cNvCxnSpPr>
              <p:nvPr/>
            </p:nvCxnSpPr>
            <p:spPr>
              <a:xfrm rot="16200000">
                <a:off x="2450824" y="-1297112"/>
                <a:ext cx="0" cy="396240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2863F539-76DC-4EB4-8807-55FC79B896E7}"/>
                  </a:ext>
                </a:extLst>
              </p:cNvPr>
              <p:cNvCxnSpPr>
                <a:cxnSpLocks/>
              </p:cNvCxnSpPr>
              <p:nvPr/>
            </p:nvCxnSpPr>
            <p:spPr>
              <a:xfrm rot="16200000">
                <a:off x="2450824" y="2360212"/>
                <a:ext cx="0" cy="396240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DDA546B9-4884-4436-920A-33EE18DB616A}"/>
                  </a:ext>
                </a:extLst>
              </p:cNvPr>
              <p:cNvCxnSpPr>
                <a:cxnSpLocks/>
              </p:cNvCxnSpPr>
              <p:nvPr/>
            </p:nvCxnSpPr>
            <p:spPr>
              <a:xfrm rot="16200000">
                <a:off x="2450824" y="1446088"/>
                <a:ext cx="0" cy="396240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28" name="TextBox 127">
                  <a:extLst>
                    <a:ext uri="{FF2B5EF4-FFF2-40B4-BE49-F238E27FC236}">
                      <a16:creationId xmlns:a16="http://schemas.microsoft.com/office/drawing/2014/main" id="{A29C4D7E-114E-4ADF-BF20-B37A8DBD0F22}"/>
                    </a:ext>
                  </a:extLst>
                </p:cNvPr>
                <p:cNvSpPr txBox="1"/>
                <p:nvPr/>
              </p:nvSpPr>
              <p:spPr>
                <a:xfrm>
                  <a:off x="4501724" y="2208482"/>
                  <a:ext cx="463025" cy="557326"/>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r>
                          <a:rPr lang="en-US" sz="4000" i="1" dirty="0" smtClean="0">
                            <a:solidFill>
                              <a:schemeClr val="accent5">
                                <a:lumMod val="75000"/>
                              </a:schemeClr>
                            </a:solidFill>
                            <a:latin typeface="Cambria Math" panose="02040503050406030204" pitchFamily="18" charset="0"/>
                          </a:rPr>
                          <m:t>𝑥</m:t>
                        </m:r>
                      </m:oMath>
                    </m:oMathPara>
                  </a14:m>
                  <a:endParaRPr lang="en-CA" sz="4000" dirty="0">
                    <a:solidFill>
                      <a:schemeClr val="accent5">
                        <a:lumMod val="75000"/>
                      </a:schemeClr>
                    </a:solidFill>
                  </a:endParaRPr>
                </a:p>
              </p:txBody>
            </p:sp>
          </mc:Choice>
          <mc:Fallback xmlns="">
            <p:sp>
              <p:nvSpPr>
                <p:cNvPr id="128" name="TextBox 127">
                  <a:extLst>
                    <a:ext uri="{FF2B5EF4-FFF2-40B4-BE49-F238E27FC236}">
                      <a16:creationId xmlns:a16="http://schemas.microsoft.com/office/drawing/2014/main" id="{A29C4D7E-114E-4ADF-BF20-B37A8DBD0F22}"/>
                    </a:ext>
                  </a:extLst>
                </p:cNvPr>
                <p:cNvSpPr txBox="1">
                  <a:spLocks noRot="1" noChangeAspect="1" noMove="1" noResize="1" noEditPoints="1" noAdjustHandles="1" noChangeArrowheads="1" noChangeShapeType="1" noTextEdit="1"/>
                </p:cNvSpPr>
                <p:nvPr/>
              </p:nvSpPr>
              <p:spPr>
                <a:xfrm>
                  <a:off x="4501724" y="2208482"/>
                  <a:ext cx="463025" cy="557326"/>
                </a:xfrm>
                <a:prstGeom prst="rect">
                  <a:avLst/>
                </a:prstGeom>
                <a:blipFill>
                  <a:blip r:embed="rId3"/>
                  <a:stretch>
                    <a:fillRect/>
                  </a:stretch>
                </a:blipFill>
                <a:ln>
                  <a:no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29" name="TextBox 128">
                  <a:extLst>
                    <a:ext uri="{FF2B5EF4-FFF2-40B4-BE49-F238E27FC236}">
                      <a16:creationId xmlns:a16="http://schemas.microsoft.com/office/drawing/2014/main" id="{088FC43C-3B1D-4751-A947-8E3D44C3DBE7}"/>
                    </a:ext>
                  </a:extLst>
                </p:cNvPr>
                <p:cNvSpPr txBox="1"/>
                <p:nvPr/>
              </p:nvSpPr>
              <p:spPr>
                <a:xfrm>
                  <a:off x="2229886" y="-128712"/>
                  <a:ext cx="590644" cy="557326"/>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r>
                          <a:rPr lang="en-US" sz="4000" b="0" i="1" dirty="0" smtClean="0">
                            <a:solidFill>
                              <a:schemeClr val="tx1"/>
                            </a:solidFill>
                            <a:latin typeface="Cambria Math" panose="02040503050406030204" pitchFamily="18" charset="0"/>
                          </a:rPr>
                          <m:t>𝑐</m:t>
                        </m:r>
                        <m:r>
                          <a:rPr lang="en-US" sz="4000" b="0" i="1" dirty="0" smtClean="0">
                            <a:solidFill>
                              <a:schemeClr val="accent5">
                                <a:lumMod val="75000"/>
                              </a:schemeClr>
                            </a:solidFill>
                            <a:latin typeface="Cambria Math" panose="02040503050406030204" pitchFamily="18" charset="0"/>
                          </a:rPr>
                          <m:t>𝑡</m:t>
                        </m:r>
                      </m:oMath>
                    </m:oMathPara>
                  </a14:m>
                  <a:endParaRPr lang="en-CA" sz="4000" dirty="0">
                    <a:solidFill>
                      <a:schemeClr val="accent5">
                        <a:lumMod val="75000"/>
                      </a:schemeClr>
                    </a:solidFill>
                  </a:endParaRPr>
                </a:p>
              </p:txBody>
            </p:sp>
          </mc:Choice>
          <mc:Fallback xmlns="">
            <p:sp>
              <p:nvSpPr>
                <p:cNvPr id="129" name="TextBox 128">
                  <a:extLst>
                    <a:ext uri="{FF2B5EF4-FFF2-40B4-BE49-F238E27FC236}">
                      <a16:creationId xmlns:a16="http://schemas.microsoft.com/office/drawing/2014/main" id="{088FC43C-3B1D-4751-A947-8E3D44C3DBE7}"/>
                    </a:ext>
                  </a:extLst>
                </p:cNvPr>
                <p:cNvSpPr txBox="1">
                  <a:spLocks noRot="1" noChangeAspect="1" noMove="1" noResize="1" noEditPoints="1" noAdjustHandles="1" noChangeArrowheads="1" noChangeShapeType="1" noTextEdit="1"/>
                </p:cNvSpPr>
                <p:nvPr/>
              </p:nvSpPr>
              <p:spPr>
                <a:xfrm>
                  <a:off x="2229886" y="-128712"/>
                  <a:ext cx="590644" cy="557326"/>
                </a:xfrm>
                <a:prstGeom prst="rect">
                  <a:avLst/>
                </a:prstGeom>
                <a:blipFill>
                  <a:blip r:embed="rId4"/>
                  <a:stretch>
                    <a:fillRect/>
                  </a:stretch>
                </a:blipFill>
                <a:ln>
                  <a:noFill/>
                </a:ln>
              </p:spPr>
              <p:txBody>
                <a:bodyPr/>
                <a:lstStyle/>
                <a:p>
                  <a:r>
                    <a:rPr lang="en-CA">
                      <a:noFill/>
                    </a:rPr>
                    <a:t> </a:t>
                  </a:r>
                </a:p>
              </p:txBody>
            </p:sp>
          </mc:Fallback>
        </mc:AlternateContent>
      </p:grpSp>
      <p:grpSp>
        <p:nvGrpSpPr>
          <p:cNvPr id="90" name="Group 89">
            <a:extLst>
              <a:ext uri="{FF2B5EF4-FFF2-40B4-BE49-F238E27FC236}">
                <a16:creationId xmlns:a16="http://schemas.microsoft.com/office/drawing/2014/main" id="{34A626FC-EC9C-45FE-99DB-B0AE9487D751}"/>
              </a:ext>
            </a:extLst>
          </p:cNvPr>
          <p:cNvGrpSpPr/>
          <p:nvPr/>
        </p:nvGrpSpPr>
        <p:grpSpPr>
          <a:xfrm rot="1968173">
            <a:off x="1483899" y="832855"/>
            <a:ext cx="3346780" cy="5213154"/>
            <a:chOff x="7594600" y="2908300"/>
            <a:chExt cx="1790700" cy="2789306"/>
          </a:xfrm>
        </p:grpSpPr>
        <p:cxnSp>
          <p:nvCxnSpPr>
            <p:cNvPr id="91" name="Connector: Curved 90">
              <a:extLst>
                <a:ext uri="{FF2B5EF4-FFF2-40B4-BE49-F238E27FC236}">
                  <a16:creationId xmlns:a16="http://schemas.microsoft.com/office/drawing/2014/main" id="{082A2D18-AD75-4A19-BB0C-31601D778EDD}"/>
                </a:ext>
              </a:extLst>
            </p:cNvPr>
            <p:cNvCxnSpPr/>
            <p:nvPr/>
          </p:nvCxnSpPr>
          <p:spPr>
            <a:xfrm rot="5400000" flipH="1" flipV="1">
              <a:off x="7095297" y="3407603"/>
              <a:ext cx="2789306" cy="1790700"/>
            </a:xfrm>
            <a:prstGeom prst="curvedConnector3">
              <a:avLst/>
            </a:prstGeom>
            <a:ln w="571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9434E4E8-78E9-4C0E-A333-06EA99D1793B}"/>
                </a:ext>
              </a:extLst>
            </p:cNvPr>
            <p:cNvCxnSpPr>
              <a:cxnSpLocks/>
            </p:cNvCxnSpPr>
            <p:nvPr/>
          </p:nvCxnSpPr>
          <p:spPr>
            <a:xfrm flipV="1">
              <a:off x="7764600" y="4785011"/>
              <a:ext cx="73300" cy="152399"/>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CFFA4EFC-A896-4C9E-AB56-5B9075C61EE7}"/>
                </a:ext>
              </a:extLst>
            </p:cNvPr>
            <p:cNvCxnSpPr>
              <a:cxnSpLocks/>
            </p:cNvCxnSpPr>
            <p:nvPr/>
          </p:nvCxnSpPr>
          <p:spPr>
            <a:xfrm flipV="1">
              <a:off x="9199152" y="3547592"/>
              <a:ext cx="73300" cy="152399"/>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3113E21F-803E-40C1-9D18-B07E2335CB0A}"/>
                  </a:ext>
                </a:extLst>
              </p:cNvPr>
              <p:cNvSpPr txBox="1"/>
              <p:nvPr/>
            </p:nvSpPr>
            <p:spPr>
              <a:xfrm>
                <a:off x="1155808" y="4193287"/>
                <a:ext cx="1965410" cy="717248"/>
              </a:xfrm>
              <a:prstGeom prst="rect">
                <a:avLst/>
              </a:prstGeom>
              <a:solidFill>
                <a:schemeClr val="bg1"/>
              </a:solidFill>
              <a:effectLst>
                <a:softEdge rad="127000"/>
              </a:effectLst>
            </p:spPr>
            <p:txBody>
              <a:bodyPr wrap="none" rtlCol="0">
                <a:spAutoFit/>
              </a:bodyPr>
              <a:lstStyle/>
              <a:p>
                <a14:m>
                  <m:oMath xmlns:m="http://schemas.openxmlformats.org/officeDocument/2006/math">
                    <m:acc>
                      <m:accPr>
                        <m:chr m:val="⃗"/>
                        <m:ctrlPr>
                          <a:rPr lang="en-US" sz="3600" b="0" i="1" smtClean="0">
                            <a:solidFill>
                              <a:srgbClr val="7030A0"/>
                            </a:solidFill>
                            <a:latin typeface="Cambria Math" panose="02040503050406030204" pitchFamily="18" charset="0"/>
                          </a:rPr>
                        </m:ctrlPr>
                      </m:accPr>
                      <m:e>
                        <m:r>
                          <a:rPr lang="en-US" sz="3600" b="0" i="1" smtClean="0">
                            <a:solidFill>
                              <a:srgbClr val="7030A0"/>
                            </a:solidFill>
                            <a:latin typeface="Cambria Math" panose="02040503050406030204" pitchFamily="18" charset="0"/>
                          </a:rPr>
                          <m:t>𝑆</m:t>
                        </m:r>
                      </m:e>
                    </m:acc>
                  </m:oMath>
                </a14:m>
                <a:r>
                  <a:rPr lang="en-US" sz="3600" b="0" i="0" dirty="0">
                    <a:solidFill>
                      <a:srgbClr val="7030A0"/>
                    </a:solidFill>
                    <a:latin typeface="+mj-lt"/>
                  </a:rPr>
                  <a:t> </a:t>
                </a:r>
                <a14:m>
                  <m:oMath xmlns:m="http://schemas.openxmlformats.org/officeDocument/2006/math">
                    <m:d>
                      <m:dPr>
                        <m:ctrlPr>
                          <a:rPr lang="en-US" sz="2800" b="0" i="1" smtClean="0">
                            <a:solidFill>
                              <a:schemeClr val="tx1"/>
                            </a:solidFill>
                            <a:latin typeface="Cambria Math" panose="02040503050406030204" pitchFamily="18" charset="0"/>
                          </a:rPr>
                        </m:ctrlPr>
                      </m:dPr>
                      <m:e>
                        <m:r>
                          <a:rPr lang="en-US" sz="2800" b="0" i="1" smtClean="0">
                            <a:solidFill>
                              <a:srgbClr val="FFC000"/>
                            </a:solidFill>
                            <a:latin typeface="Cambria Math" panose="02040503050406030204" pitchFamily="18" charset="0"/>
                          </a:rPr>
                          <m:t>𝜆</m:t>
                        </m:r>
                        <m:r>
                          <a:rPr lang="en-US" sz="2800" b="0" i="1" smtClean="0">
                            <a:solidFill>
                              <a:schemeClr val="tx1"/>
                            </a:solidFill>
                            <a:latin typeface="Cambria Math" panose="02040503050406030204" pitchFamily="18" charset="0"/>
                          </a:rPr>
                          <m:t>=−</m:t>
                        </m:r>
                        <m:r>
                          <a:rPr lang="en-US" sz="2800" b="0" i="1" smtClean="0">
                            <a:solidFill>
                              <a:schemeClr val="tx1"/>
                            </a:solidFill>
                            <a:latin typeface="Cambria Math" panose="02040503050406030204" pitchFamily="18" charset="0"/>
                          </a:rPr>
                          <m:t>1</m:t>
                        </m:r>
                      </m:e>
                    </m:d>
                  </m:oMath>
                </a14:m>
                <a:endParaRPr lang="en-CA" sz="2800" dirty="0">
                  <a:solidFill>
                    <a:srgbClr val="7030A0"/>
                  </a:solidFill>
                </a:endParaRPr>
              </a:p>
            </p:txBody>
          </p:sp>
        </mc:Choice>
        <mc:Fallback xmlns="">
          <p:sp>
            <p:nvSpPr>
              <p:cNvPr id="40" name="TextBox 39">
                <a:extLst>
                  <a:ext uri="{FF2B5EF4-FFF2-40B4-BE49-F238E27FC236}">
                    <a16:creationId xmlns:a16="http://schemas.microsoft.com/office/drawing/2014/main" id="{3113E21F-803E-40C1-9D18-B07E2335CB0A}"/>
                  </a:ext>
                </a:extLst>
              </p:cNvPr>
              <p:cNvSpPr txBox="1">
                <a:spLocks noRot="1" noChangeAspect="1" noMove="1" noResize="1" noEditPoints="1" noAdjustHandles="1" noChangeArrowheads="1" noChangeShapeType="1" noTextEdit="1"/>
              </p:cNvSpPr>
              <p:nvPr/>
            </p:nvSpPr>
            <p:spPr>
              <a:xfrm>
                <a:off x="1155808" y="4193287"/>
                <a:ext cx="1965410" cy="717248"/>
              </a:xfrm>
              <a:prstGeom prst="rect">
                <a:avLst/>
              </a:prstGeom>
              <a:blipFill>
                <a:blip r:embed="rId5"/>
                <a:stretch>
                  <a:fillRect/>
                </a:stretch>
              </a:blipFill>
              <a:effectLst>
                <a:softEdge rad="127000"/>
              </a:effectLst>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D86EB513-3CF6-4DCD-B58A-023B1D331001}"/>
                  </a:ext>
                </a:extLst>
              </p:cNvPr>
              <p:cNvSpPr txBox="1"/>
              <p:nvPr/>
            </p:nvSpPr>
            <p:spPr>
              <a:xfrm>
                <a:off x="1602676" y="2501388"/>
                <a:ext cx="1777987" cy="717248"/>
              </a:xfrm>
              <a:prstGeom prst="rect">
                <a:avLst/>
              </a:prstGeom>
              <a:solidFill>
                <a:schemeClr val="bg1"/>
              </a:solidFill>
              <a:effectLst>
                <a:softEdge rad="127000"/>
              </a:effectLst>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3600" i="1" smtClean="0">
                              <a:solidFill>
                                <a:srgbClr val="9F5FCF"/>
                              </a:solidFill>
                              <a:latin typeface="Cambria Math" panose="02040503050406030204" pitchFamily="18" charset="0"/>
                            </a:rPr>
                          </m:ctrlPr>
                        </m:accPr>
                        <m:e>
                          <m:r>
                            <a:rPr lang="en-US" sz="3600" i="1">
                              <a:solidFill>
                                <a:srgbClr val="9F5FCF"/>
                              </a:solidFill>
                              <a:latin typeface="Cambria Math" panose="02040503050406030204" pitchFamily="18" charset="0"/>
                            </a:rPr>
                            <m:t>𝑆</m:t>
                          </m:r>
                        </m:e>
                      </m:acc>
                      <m:r>
                        <a:rPr lang="en-US" sz="3600" b="0" i="1" smtClean="0">
                          <a:solidFill>
                            <a:srgbClr val="9F5FCF"/>
                          </a:solidFill>
                          <a:latin typeface="Cambria Math" panose="02040503050406030204" pitchFamily="18" charset="0"/>
                        </a:rPr>
                        <m:t> </m:t>
                      </m:r>
                      <m:d>
                        <m:dPr>
                          <m:ctrlPr>
                            <a:rPr lang="en-US" sz="2800" b="0" i="1" smtClean="0">
                              <a:solidFill>
                                <a:schemeClr val="tx1"/>
                              </a:solidFill>
                              <a:latin typeface="Cambria Math" panose="02040503050406030204" pitchFamily="18" charset="0"/>
                            </a:rPr>
                          </m:ctrlPr>
                        </m:dPr>
                        <m:e>
                          <m:r>
                            <a:rPr lang="en-US" sz="2800" b="0" i="1" smtClean="0">
                              <a:solidFill>
                                <a:srgbClr val="FFC000"/>
                              </a:solidFill>
                              <a:latin typeface="Cambria Math" panose="02040503050406030204" pitchFamily="18" charset="0"/>
                            </a:rPr>
                            <m:t>𝜆</m:t>
                          </m:r>
                          <m:r>
                            <a:rPr lang="en-US" sz="2800" b="0" i="1" smtClean="0">
                              <a:solidFill>
                                <a:schemeClr val="tx1"/>
                              </a:solidFill>
                              <a:latin typeface="Cambria Math" panose="02040503050406030204" pitchFamily="18" charset="0"/>
                            </a:rPr>
                            <m:t>=</m:t>
                          </m:r>
                          <m:r>
                            <a:rPr lang="en-US" sz="2800" b="0" i="1" smtClean="0">
                              <a:solidFill>
                                <a:schemeClr val="tx1"/>
                              </a:solidFill>
                              <a:latin typeface="Cambria Math" panose="02040503050406030204" pitchFamily="18" charset="0"/>
                            </a:rPr>
                            <m:t>0</m:t>
                          </m:r>
                        </m:e>
                      </m:d>
                    </m:oMath>
                  </m:oMathPara>
                </a14:m>
                <a:endParaRPr lang="en-CA" sz="2800" dirty="0">
                  <a:solidFill>
                    <a:srgbClr val="7030A0"/>
                  </a:solidFill>
                </a:endParaRPr>
              </a:p>
            </p:txBody>
          </p:sp>
        </mc:Choice>
        <mc:Fallback xmlns="">
          <p:sp>
            <p:nvSpPr>
              <p:cNvPr id="34" name="TextBox 33">
                <a:extLst>
                  <a:ext uri="{FF2B5EF4-FFF2-40B4-BE49-F238E27FC236}">
                    <a16:creationId xmlns:a16="http://schemas.microsoft.com/office/drawing/2014/main" id="{D86EB513-3CF6-4DCD-B58A-023B1D331001}"/>
                  </a:ext>
                </a:extLst>
              </p:cNvPr>
              <p:cNvSpPr txBox="1">
                <a:spLocks noRot="1" noChangeAspect="1" noMove="1" noResize="1" noEditPoints="1" noAdjustHandles="1" noChangeArrowheads="1" noChangeShapeType="1" noTextEdit="1"/>
              </p:cNvSpPr>
              <p:nvPr/>
            </p:nvSpPr>
            <p:spPr>
              <a:xfrm>
                <a:off x="1602676" y="2501388"/>
                <a:ext cx="1777987" cy="717248"/>
              </a:xfrm>
              <a:prstGeom prst="rect">
                <a:avLst/>
              </a:prstGeom>
              <a:blipFill>
                <a:blip r:embed="rId6"/>
                <a:stretch>
                  <a:fillRect/>
                </a:stretch>
              </a:blipFill>
              <a:effectLst>
                <a:softEdge rad="127000"/>
              </a:effectLst>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2FDC0B6C-8776-4B0B-939A-D03F00B4B666}"/>
                  </a:ext>
                </a:extLst>
              </p:cNvPr>
              <p:cNvSpPr txBox="1"/>
              <p:nvPr/>
            </p:nvSpPr>
            <p:spPr>
              <a:xfrm>
                <a:off x="3707862" y="3366710"/>
                <a:ext cx="1777987" cy="717248"/>
              </a:xfrm>
              <a:prstGeom prst="rect">
                <a:avLst/>
              </a:prstGeom>
              <a:solidFill>
                <a:schemeClr val="bg1"/>
              </a:solidFill>
              <a:effectLst>
                <a:softEdge rad="127000"/>
              </a:effectLst>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3600" i="1" smtClean="0">
                              <a:solidFill>
                                <a:srgbClr val="9F5FCF"/>
                              </a:solidFill>
                              <a:latin typeface="Cambria Math" panose="02040503050406030204" pitchFamily="18" charset="0"/>
                            </a:rPr>
                          </m:ctrlPr>
                        </m:accPr>
                        <m:e>
                          <m:r>
                            <a:rPr lang="en-US" sz="3600" i="1">
                              <a:solidFill>
                                <a:srgbClr val="D17DDF"/>
                              </a:solidFill>
                              <a:latin typeface="Cambria Math" panose="02040503050406030204" pitchFamily="18" charset="0"/>
                            </a:rPr>
                            <m:t>𝑆</m:t>
                          </m:r>
                        </m:e>
                      </m:acc>
                      <m:r>
                        <a:rPr lang="en-US" sz="3600" b="0" i="1" smtClean="0">
                          <a:solidFill>
                            <a:srgbClr val="D17DDF"/>
                          </a:solidFill>
                          <a:latin typeface="Cambria Math" panose="02040503050406030204" pitchFamily="18" charset="0"/>
                        </a:rPr>
                        <m:t> </m:t>
                      </m:r>
                      <m:d>
                        <m:dPr>
                          <m:ctrlPr>
                            <a:rPr lang="en-US" sz="2800" b="0" i="1" smtClean="0">
                              <a:solidFill>
                                <a:schemeClr val="tx1"/>
                              </a:solidFill>
                              <a:latin typeface="Cambria Math" panose="02040503050406030204" pitchFamily="18" charset="0"/>
                            </a:rPr>
                          </m:ctrlPr>
                        </m:dPr>
                        <m:e>
                          <m:r>
                            <a:rPr lang="en-US" sz="2800" b="0" i="1" smtClean="0">
                              <a:solidFill>
                                <a:srgbClr val="FFC000"/>
                              </a:solidFill>
                              <a:latin typeface="Cambria Math" panose="02040503050406030204" pitchFamily="18" charset="0"/>
                            </a:rPr>
                            <m:t>𝜆</m:t>
                          </m:r>
                          <m:r>
                            <a:rPr lang="en-US" sz="2800" b="0" i="1" smtClean="0">
                              <a:solidFill>
                                <a:schemeClr val="tx1"/>
                              </a:solidFill>
                              <a:latin typeface="Cambria Math" panose="02040503050406030204" pitchFamily="18" charset="0"/>
                            </a:rPr>
                            <m:t>=</m:t>
                          </m:r>
                          <m:r>
                            <a:rPr lang="en-US" sz="2800" b="0" i="1" smtClean="0">
                              <a:solidFill>
                                <a:schemeClr val="tx1"/>
                              </a:solidFill>
                              <a:latin typeface="Cambria Math" panose="02040503050406030204" pitchFamily="18" charset="0"/>
                            </a:rPr>
                            <m:t>1</m:t>
                          </m:r>
                        </m:e>
                      </m:d>
                    </m:oMath>
                  </m:oMathPara>
                </a14:m>
                <a:endParaRPr lang="en-CA" sz="2800" dirty="0">
                  <a:solidFill>
                    <a:srgbClr val="7030A0"/>
                  </a:solidFill>
                </a:endParaRPr>
              </a:p>
            </p:txBody>
          </p:sp>
        </mc:Choice>
        <mc:Fallback xmlns="">
          <p:sp>
            <p:nvSpPr>
              <p:cNvPr id="37" name="TextBox 36">
                <a:extLst>
                  <a:ext uri="{FF2B5EF4-FFF2-40B4-BE49-F238E27FC236}">
                    <a16:creationId xmlns:a16="http://schemas.microsoft.com/office/drawing/2014/main" id="{2FDC0B6C-8776-4B0B-939A-D03F00B4B666}"/>
                  </a:ext>
                </a:extLst>
              </p:cNvPr>
              <p:cNvSpPr txBox="1">
                <a:spLocks noRot="1" noChangeAspect="1" noMove="1" noResize="1" noEditPoints="1" noAdjustHandles="1" noChangeArrowheads="1" noChangeShapeType="1" noTextEdit="1"/>
              </p:cNvSpPr>
              <p:nvPr/>
            </p:nvSpPr>
            <p:spPr>
              <a:xfrm>
                <a:off x="3707862" y="3366710"/>
                <a:ext cx="1777987" cy="717248"/>
              </a:xfrm>
              <a:prstGeom prst="rect">
                <a:avLst/>
              </a:prstGeom>
              <a:blipFill>
                <a:blip r:embed="rId7"/>
                <a:stretch>
                  <a:fillRect/>
                </a:stretch>
              </a:blipFill>
              <a:effectLst>
                <a:softEdge rad="127000"/>
              </a:effectLst>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143C1064-E6A0-49B9-8231-3DA497787612}"/>
                  </a:ext>
                </a:extLst>
              </p:cNvPr>
              <p:cNvSpPr txBox="1"/>
              <p:nvPr/>
            </p:nvSpPr>
            <p:spPr>
              <a:xfrm>
                <a:off x="3812582" y="1798799"/>
                <a:ext cx="1704815" cy="717248"/>
              </a:xfrm>
              <a:prstGeom prst="rect">
                <a:avLst/>
              </a:prstGeom>
              <a:solidFill>
                <a:schemeClr val="bg1"/>
              </a:solidFill>
              <a:ln>
                <a:solidFill>
                  <a:srgbClr val="D1B2E8"/>
                </a:solidFill>
              </a:ln>
              <a:effectLst>
                <a:softEdge rad="127000"/>
              </a:effectLst>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3600" i="1" smtClean="0">
                              <a:solidFill>
                                <a:srgbClr val="D1B2E8"/>
                              </a:solidFill>
                              <a:latin typeface="Cambria Math" panose="02040503050406030204" pitchFamily="18" charset="0"/>
                            </a:rPr>
                          </m:ctrlPr>
                        </m:accPr>
                        <m:e>
                          <m:r>
                            <a:rPr lang="en-US" sz="3600" i="1">
                              <a:solidFill>
                                <a:srgbClr val="D1B2E8"/>
                              </a:solidFill>
                              <a:latin typeface="Cambria Math" panose="02040503050406030204" pitchFamily="18" charset="0"/>
                            </a:rPr>
                            <m:t>𝑆</m:t>
                          </m:r>
                        </m:e>
                      </m:acc>
                      <m:r>
                        <a:rPr lang="en-US" sz="3600" b="0" i="1" smtClean="0">
                          <a:solidFill>
                            <a:srgbClr val="D1B2E8"/>
                          </a:solidFill>
                          <a:latin typeface="Cambria Math" panose="02040503050406030204" pitchFamily="18" charset="0"/>
                        </a:rPr>
                        <m:t> </m:t>
                      </m:r>
                      <m:d>
                        <m:dPr>
                          <m:ctrlPr>
                            <a:rPr lang="en-US" sz="2800" b="0" i="1" smtClean="0">
                              <a:solidFill>
                                <a:schemeClr val="tx1"/>
                              </a:solidFill>
                              <a:latin typeface="Cambria Math" panose="02040503050406030204" pitchFamily="18" charset="0"/>
                            </a:rPr>
                          </m:ctrlPr>
                        </m:dPr>
                        <m:e>
                          <m:r>
                            <a:rPr lang="en-US" sz="2800" b="0" i="1" smtClean="0">
                              <a:solidFill>
                                <a:srgbClr val="FFC000"/>
                              </a:solidFill>
                              <a:latin typeface="Cambria Math" panose="02040503050406030204" pitchFamily="18" charset="0"/>
                            </a:rPr>
                            <m:t>𝜆</m:t>
                          </m:r>
                          <m:r>
                            <a:rPr lang="en-US" sz="2800" b="0" i="1" smtClean="0">
                              <a:solidFill>
                                <a:schemeClr val="tx1"/>
                              </a:solidFill>
                              <a:latin typeface="Cambria Math" panose="02040503050406030204" pitchFamily="18" charset="0"/>
                            </a:rPr>
                            <m:t>=</m:t>
                          </m:r>
                          <m:r>
                            <a:rPr lang="en-US" sz="2800" b="0" i="1" smtClean="0">
                              <a:solidFill>
                                <a:schemeClr val="tx1"/>
                              </a:solidFill>
                              <a:latin typeface="Cambria Math" panose="02040503050406030204" pitchFamily="18" charset="0"/>
                            </a:rPr>
                            <m:t>2</m:t>
                          </m:r>
                        </m:e>
                      </m:d>
                    </m:oMath>
                  </m:oMathPara>
                </a14:m>
                <a:endParaRPr lang="en-CA" sz="2800" dirty="0">
                  <a:solidFill>
                    <a:srgbClr val="7030A0"/>
                  </a:solidFill>
                </a:endParaRPr>
              </a:p>
            </p:txBody>
          </p:sp>
        </mc:Choice>
        <mc:Fallback xmlns="">
          <p:sp>
            <p:nvSpPr>
              <p:cNvPr id="38" name="TextBox 37">
                <a:extLst>
                  <a:ext uri="{FF2B5EF4-FFF2-40B4-BE49-F238E27FC236}">
                    <a16:creationId xmlns:a16="http://schemas.microsoft.com/office/drawing/2014/main" id="{143C1064-E6A0-49B9-8231-3DA497787612}"/>
                  </a:ext>
                </a:extLst>
              </p:cNvPr>
              <p:cNvSpPr txBox="1">
                <a:spLocks noRot="1" noChangeAspect="1" noMove="1" noResize="1" noEditPoints="1" noAdjustHandles="1" noChangeArrowheads="1" noChangeShapeType="1" noTextEdit="1"/>
              </p:cNvSpPr>
              <p:nvPr/>
            </p:nvSpPr>
            <p:spPr>
              <a:xfrm>
                <a:off x="3812582" y="1798799"/>
                <a:ext cx="1704815" cy="717248"/>
              </a:xfrm>
              <a:prstGeom prst="rect">
                <a:avLst/>
              </a:prstGeom>
              <a:blipFill>
                <a:blip r:embed="rId8"/>
                <a:stretch>
                  <a:fillRect/>
                </a:stretch>
              </a:blipFill>
              <a:ln>
                <a:solidFill>
                  <a:srgbClr val="D1B2E8"/>
                </a:solidFill>
              </a:ln>
              <a:effectLst>
                <a:softEdge rad="127000"/>
              </a:effectLst>
            </p:spPr>
            <p:txBody>
              <a:bodyPr/>
              <a:lstStyle/>
              <a:p>
                <a:r>
                  <a:rPr lang="en-CA">
                    <a:noFill/>
                  </a:rPr>
                  <a:t> </a:t>
                </a:r>
              </a:p>
            </p:txBody>
          </p:sp>
        </mc:Fallback>
      </mc:AlternateContent>
      <p:cxnSp>
        <p:nvCxnSpPr>
          <p:cNvPr id="39" name="Straight Arrow Connector 38">
            <a:extLst>
              <a:ext uri="{FF2B5EF4-FFF2-40B4-BE49-F238E27FC236}">
                <a16:creationId xmlns:a16="http://schemas.microsoft.com/office/drawing/2014/main" id="{D3235213-5F13-4CB7-8CF3-6B175B04D343}"/>
              </a:ext>
            </a:extLst>
          </p:cNvPr>
          <p:cNvCxnSpPr>
            <a:cxnSpLocks/>
          </p:cNvCxnSpPr>
          <p:nvPr/>
        </p:nvCxnSpPr>
        <p:spPr>
          <a:xfrm flipV="1">
            <a:off x="3131521" y="2307102"/>
            <a:ext cx="2748774" cy="1146059"/>
          </a:xfrm>
          <a:prstGeom prst="straightConnector1">
            <a:avLst/>
          </a:prstGeom>
          <a:ln w="76200">
            <a:solidFill>
              <a:srgbClr val="D1B2E8"/>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9B572EB3-6AA1-411B-B52D-2E8A9A115C11}"/>
              </a:ext>
            </a:extLst>
          </p:cNvPr>
          <p:cNvCxnSpPr>
            <a:cxnSpLocks/>
          </p:cNvCxnSpPr>
          <p:nvPr/>
        </p:nvCxnSpPr>
        <p:spPr>
          <a:xfrm flipV="1">
            <a:off x="3134469" y="3038622"/>
            <a:ext cx="1986171" cy="394255"/>
          </a:xfrm>
          <a:prstGeom prst="straightConnector1">
            <a:avLst/>
          </a:prstGeom>
          <a:ln w="76200">
            <a:solidFill>
              <a:srgbClr val="D17DDF"/>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19B005FC-E406-4EF9-AFCD-D9E01BD20FFF}"/>
              </a:ext>
            </a:extLst>
          </p:cNvPr>
          <p:cNvCxnSpPr>
            <a:cxnSpLocks/>
          </p:cNvCxnSpPr>
          <p:nvPr/>
        </p:nvCxnSpPr>
        <p:spPr>
          <a:xfrm flipH="1">
            <a:off x="478302" y="3422680"/>
            <a:ext cx="2693077" cy="1107117"/>
          </a:xfrm>
          <a:prstGeom prst="straightConnector1">
            <a:avLst/>
          </a:prstGeom>
          <a:ln w="762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E09A5213-D93F-4E39-B1CB-1B22CF48C003}"/>
              </a:ext>
            </a:extLst>
          </p:cNvPr>
          <p:cNvCxnSpPr>
            <a:cxnSpLocks/>
          </p:cNvCxnSpPr>
          <p:nvPr/>
        </p:nvCxnSpPr>
        <p:spPr>
          <a:xfrm flipH="1">
            <a:off x="1758462" y="3432517"/>
            <a:ext cx="1392701" cy="0"/>
          </a:xfrm>
          <a:prstGeom prst="straightConnector1">
            <a:avLst/>
          </a:prstGeom>
          <a:ln w="76200">
            <a:solidFill>
              <a:srgbClr val="9F5FCF"/>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10174706-5CBA-41D4-BE9C-9A8800123F1C}"/>
                  </a:ext>
                </a:extLst>
              </p:cNvPr>
              <p:cNvSpPr txBox="1"/>
              <p:nvPr/>
            </p:nvSpPr>
            <p:spPr>
              <a:xfrm>
                <a:off x="6851435" y="1070376"/>
                <a:ext cx="4169283" cy="769441"/>
              </a:xfrm>
              <a:prstGeom prst="rect">
                <a:avLst/>
              </a:prstGeom>
              <a:solidFill>
                <a:schemeClr val="bg1"/>
              </a:solidFill>
              <a:effectLst>
                <a:softEdge rad="127000"/>
              </a:effectLst>
            </p:spPr>
            <p:txBody>
              <a:bodyPr wrap="none" rtlCol="0">
                <a:spAutoFit/>
              </a:bodyPr>
              <a:lstStyle/>
              <a:p>
                <a:r>
                  <a:rPr lang="en-US" sz="4400" b="0" dirty="0">
                    <a:solidFill>
                      <a:schemeClr val="tx1"/>
                    </a:solidFill>
                  </a:rPr>
                  <a:t>Path Parameter </a:t>
                </a:r>
                <a14:m>
                  <m:oMath xmlns:m="http://schemas.openxmlformats.org/officeDocument/2006/math">
                    <m:r>
                      <a:rPr lang="en-US" sz="4400" i="1">
                        <a:solidFill>
                          <a:srgbClr val="FFC000"/>
                        </a:solidFill>
                        <a:latin typeface="Cambria Math" panose="02040503050406030204" pitchFamily="18" charset="0"/>
                      </a:rPr>
                      <m:t>𝜆</m:t>
                    </m:r>
                  </m:oMath>
                </a14:m>
                <a:endParaRPr lang="en-CA" sz="4400" dirty="0">
                  <a:solidFill>
                    <a:srgbClr val="7030A0"/>
                  </a:solidFill>
                </a:endParaRPr>
              </a:p>
            </p:txBody>
          </p:sp>
        </mc:Choice>
        <mc:Fallback xmlns="">
          <p:sp>
            <p:nvSpPr>
              <p:cNvPr id="44" name="TextBox 43">
                <a:extLst>
                  <a:ext uri="{FF2B5EF4-FFF2-40B4-BE49-F238E27FC236}">
                    <a16:creationId xmlns:a16="http://schemas.microsoft.com/office/drawing/2014/main" id="{10174706-5CBA-41D4-BE9C-9A8800123F1C}"/>
                  </a:ext>
                </a:extLst>
              </p:cNvPr>
              <p:cNvSpPr txBox="1">
                <a:spLocks noRot="1" noChangeAspect="1" noMove="1" noResize="1" noEditPoints="1" noAdjustHandles="1" noChangeArrowheads="1" noChangeShapeType="1" noTextEdit="1"/>
              </p:cNvSpPr>
              <p:nvPr/>
            </p:nvSpPr>
            <p:spPr>
              <a:xfrm>
                <a:off x="6851435" y="1070376"/>
                <a:ext cx="4169283" cy="769441"/>
              </a:xfrm>
              <a:prstGeom prst="rect">
                <a:avLst/>
              </a:prstGeom>
              <a:blipFill>
                <a:blip r:embed="rId9"/>
                <a:stretch>
                  <a:fillRect l="-5994" t="-16667" b="-37302"/>
                </a:stretch>
              </a:blipFill>
              <a:effectLst>
                <a:softEdge rad="127000"/>
              </a:effectLst>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55293CDB-A082-4961-99AA-39FC2CBEAC03}"/>
                  </a:ext>
                </a:extLst>
              </p:cNvPr>
              <p:cNvSpPr txBox="1"/>
              <p:nvPr/>
            </p:nvSpPr>
            <p:spPr>
              <a:xfrm>
                <a:off x="6228921" y="3996973"/>
                <a:ext cx="5863913" cy="2017732"/>
              </a:xfrm>
              <a:prstGeom prst="rect">
                <a:avLst/>
              </a:prstGeom>
              <a:solidFill>
                <a:schemeClr val="bg1"/>
              </a:solidFill>
              <a:effectLst>
                <a:softEdge rad="127000"/>
              </a:effectLst>
            </p:spPr>
            <p:txBody>
              <a:bodyPr wrap="none" rtlCol="0">
                <a:spAutoFit/>
              </a:bodyPr>
              <a:lstStyle/>
              <a:p>
                <a:r>
                  <a:rPr lang="en-US" sz="4000" b="0" dirty="0">
                    <a:solidFill>
                      <a:schemeClr val="tx1"/>
                    </a:solidFill>
                  </a:rPr>
                  <a:t>Curve = a function… </a:t>
                </a:r>
              </a:p>
              <a:p>
                <a:pPr marL="571500" indent="-571500">
                  <a:buFont typeface="Arial" panose="020B0604020202020204" pitchFamily="34" charset="0"/>
                  <a:buChar char="•"/>
                </a:pPr>
                <a:r>
                  <a:rPr lang="en-US" sz="4000" dirty="0"/>
                  <a:t>from a </a:t>
                </a:r>
                <a:r>
                  <a:rPr lang="en-US" sz="4000" b="0" dirty="0">
                    <a:solidFill>
                      <a:schemeClr val="tx1"/>
                    </a:solidFill>
                  </a:rPr>
                  <a:t>Path Parameter </a:t>
                </a:r>
                <a14:m>
                  <m:oMath xmlns:m="http://schemas.openxmlformats.org/officeDocument/2006/math">
                    <m:r>
                      <a:rPr lang="en-US" sz="4000" i="1">
                        <a:solidFill>
                          <a:srgbClr val="FFC000"/>
                        </a:solidFill>
                        <a:latin typeface="Cambria Math" panose="02040503050406030204" pitchFamily="18" charset="0"/>
                      </a:rPr>
                      <m:t>𝜆</m:t>
                    </m:r>
                  </m:oMath>
                </a14:m>
                <a:endParaRPr lang="en-CA" sz="4000" dirty="0">
                  <a:solidFill>
                    <a:srgbClr val="7030A0"/>
                  </a:solidFill>
                </a:endParaRPr>
              </a:p>
              <a:p>
                <a:pPr marL="571500" indent="-571500">
                  <a:buFont typeface="Arial" panose="020B0604020202020204" pitchFamily="34" charset="0"/>
                  <a:buChar char="•"/>
                </a:pPr>
                <a:r>
                  <a:rPr lang="en-CA" sz="4000" dirty="0"/>
                  <a:t>to a position vector </a:t>
                </a:r>
                <a14:m>
                  <m:oMath xmlns:m="http://schemas.openxmlformats.org/officeDocument/2006/math">
                    <m:acc>
                      <m:accPr>
                        <m:chr m:val="⃗"/>
                        <m:ctrlPr>
                          <a:rPr lang="en-US" sz="4000" b="0" i="1" smtClean="0">
                            <a:solidFill>
                              <a:srgbClr val="7030A0"/>
                            </a:solidFill>
                            <a:latin typeface="Cambria Math" panose="02040503050406030204" pitchFamily="18" charset="0"/>
                          </a:rPr>
                        </m:ctrlPr>
                      </m:accPr>
                      <m:e>
                        <m:r>
                          <a:rPr lang="en-US" sz="4000" b="0" i="1" smtClean="0">
                            <a:solidFill>
                              <a:srgbClr val="7030A0"/>
                            </a:solidFill>
                            <a:latin typeface="Cambria Math" panose="02040503050406030204" pitchFamily="18" charset="0"/>
                          </a:rPr>
                          <m:t>𝑆</m:t>
                        </m:r>
                      </m:e>
                    </m:acc>
                  </m:oMath>
                </a14:m>
                <a:endParaRPr lang="en-CA" sz="4000" dirty="0">
                  <a:solidFill>
                    <a:srgbClr val="7030A0"/>
                  </a:solidFill>
                </a:endParaRPr>
              </a:p>
            </p:txBody>
          </p:sp>
        </mc:Choice>
        <mc:Fallback xmlns="">
          <p:sp>
            <p:nvSpPr>
              <p:cNvPr id="45" name="TextBox 44">
                <a:extLst>
                  <a:ext uri="{FF2B5EF4-FFF2-40B4-BE49-F238E27FC236}">
                    <a16:creationId xmlns:a16="http://schemas.microsoft.com/office/drawing/2014/main" id="{55293CDB-A082-4961-99AA-39FC2CBEAC03}"/>
                  </a:ext>
                </a:extLst>
              </p:cNvPr>
              <p:cNvSpPr txBox="1">
                <a:spLocks noRot="1" noChangeAspect="1" noMove="1" noResize="1" noEditPoints="1" noAdjustHandles="1" noChangeArrowheads="1" noChangeShapeType="1" noTextEdit="1"/>
              </p:cNvSpPr>
              <p:nvPr/>
            </p:nvSpPr>
            <p:spPr>
              <a:xfrm>
                <a:off x="6228921" y="3996973"/>
                <a:ext cx="5863913" cy="2017732"/>
              </a:xfrm>
              <a:prstGeom prst="rect">
                <a:avLst/>
              </a:prstGeom>
              <a:blipFill>
                <a:blip r:embed="rId10"/>
                <a:stretch>
                  <a:fillRect l="-3742" t="-5438" b="-12085"/>
                </a:stretch>
              </a:blipFill>
              <a:effectLst>
                <a:softEdge rad="127000"/>
              </a:effectLst>
            </p:spPr>
            <p:txBody>
              <a:bodyPr/>
              <a:lstStyle/>
              <a:p>
                <a:r>
                  <a:rPr lang="en-CA">
                    <a:noFill/>
                  </a:rPr>
                  <a:t> </a:t>
                </a:r>
              </a:p>
            </p:txBody>
          </p:sp>
        </mc:Fallback>
      </mc:AlternateContent>
    </p:spTree>
    <p:custDataLst>
      <p:tags r:id="rId1"/>
    </p:custDataLst>
    <p:extLst>
      <p:ext uri="{BB962C8B-B14F-4D97-AF65-F5344CB8AC3E}">
        <p14:creationId xmlns:p14="http://schemas.microsoft.com/office/powerpoint/2010/main" val="2567640141"/>
      </p:ext>
    </p:extLst>
  </p:cSld>
  <p:clrMapOvr>
    <a:masterClrMapping/>
  </p:clrMapOvr>
  <mc:AlternateContent xmlns:mc="http://schemas.openxmlformats.org/markup-compatibility/2006" xmlns:p14="http://schemas.microsoft.com/office/powerpoint/2010/main">
    <mc:Choice Requires="p14">
      <p:transition spd="slow" p14:dur="2000" advTm="19665"/>
    </mc:Choice>
    <mc:Fallback xmlns="">
      <p:transition spd="slow" advTm="1966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1000"/>
                                        <p:tgtEl>
                                          <p:spTgt spid="44"/>
                                        </p:tgtEl>
                                      </p:cBhvr>
                                    </p:animEffect>
                                    <p:anim calcmode="lin" valueType="num">
                                      <p:cBhvr>
                                        <p:cTn id="8" dur="1000" fill="hold"/>
                                        <p:tgtEl>
                                          <p:spTgt spid="44"/>
                                        </p:tgtEl>
                                        <p:attrNameLst>
                                          <p:attrName>ppt_x</p:attrName>
                                        </p:attrNameLst>
                                      </p:cBhvr>
                                      <p:tavLst>
                                        <p:tav tm="0">
                                          <p:val>
                                            <p:strVal val="#ppt_x"/>
                                          </p:val>
                                        </p:tav>
                                        <p:tav tm="100000">
                                          <p:val>
                                            <p:strVal val="#ppt_x"/>
                                          </p:val>
                                        </p:tav>
                                      </p:tavLst>
                                    </p:anim>
                                    <p:anim calcmode="lin" valueType="num">
                                      <p:cBhvr>
                                        <p:cTn id="9" dur="1000" fill="hold"/>
                                        <p:tgtEl>
                                          <p:spTgt spid="4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2" fill="hold" nodeType="clickEffect">
                                  <p:stCondLst>
                                    <p:cond delay="0"/>
                                  </p:stCondLst>
                                  <p:childTnLst>
                                    <p:set>
                                      <p:cBhvr>
                                        <p:cTn id="13" dur="1" fill="hold">
                                          <p:stCondLst>
                                            <p:cond delay="0"/>
                                          </p:stCondLst>
                                        </p:cTn>
                                        <p:tgtEl>
                                          <p:spTgt spid="42"/>
                                        </p:tgtEl>
                                        <p:attrNameLst>
                                          <p:attrName>style.visibility</p:attrName>
                                        </p:attrNameLst>
                                      </p:cBhvr>
                                      <p:to>
                                        <p:strVal val="visible"/>
                                      </p:to>
                                    </p:set>
                                    <p:animEffect transition="in" filter="wipe(right)">
                                      <p:cBhvr>
                                        <p:cTn id="14" dur="500"/>
                                        <p:tgtEl>
                                          <p:spTgt spid="42"/>
                                        </p:tgtEl>
                                      </p:cBhvr>
                                    </p:animEffect>
                                  </p:childTnLst>
                                </p:cTn>
                              </p:par>
                            </p:childTnLst>
                          </p:cTn>
                        </p:par>
                        <p:par>
                          <p:cTn id="15" fill="hold">
                            <p:stCondLst>
                              <p:cond delay="500"/>
                            </p:stCondLst>
                            <p:childTnLst>
                              <p:par>
                                <p:cTn id="16" presetID="42" presetClass="entr" presetSubtype="0" fill="hold" grpId="0" nodeType="afterEffect">
                                  <p:stCondLst>
                                    <p:cond delay="0"/>
                                  </p:stCondLst>
                                  <p:childTnLst>
                                    <p:set>
                                      <p:cBhvr>
                                        <p:cTn id="17" dur="1" fill="hold">
                                          <p:stCondLst>
                                            <p:cond delay="0"/>
                                          </p:stCondLst>
                                        </p:cTn>
                                        <p:tgtEl>
                                          <p:spTgt spid="40"/>
                                        </p:tgtEl>
                                        <p:attrNameLst>
                                          <p:attrName>style.visibility</p:attrName>
                                        </p:attrNameLst>
                                      </p:cBhvr>
                                      <p:to>
                                        <p:strVal val="visible"/>
                                      </p:to>
                                    </p:set>
                                    <p:animEffect transition="in" filter="fade">
                                      <p:cBhvr>
                                        <p:cTn id="18" dur="1000"/>
                                        <p:tgtEl>
                                          <p:spTgt spid="40"/>
                                        </p:tgtEl>
                                      </p:cBhvr>
                                    </p:animEffect>
                                    <p:anim calcmode="lin" valueType="num">
                                      <p:cBhvr>
                                        <p:cTn id="19" dur="1000" fill="hold"/>
                                        <p:tgtEl>
                                          <p:spTgt spid="40"/>
                                        </p:tgtEl>
                                        <p:attrNameLst>
                                          <p:attrName>ppt_x</p:attrName>
                                        </p:attrNameLst>
                                      </p:cBhvr>
                                      <p:tavLst>
                                        <p:tav tm="0">
                                          <p:val>
                                            <p:strVal val="#ppt_x"/>
                                          </p:val>
                                        </p:tav>
                                        <p:tav tm="100000">
                                          <p:val>
                                            <p:strVal val="#ppt_x"/>
                                          </p:val>
                                        </p:tav>
                                      </p:tavLst>
                                    </p:anim>
                                    <p:anim calcmode="lin" valueType="num">
                                      <p:cBhvr>
                                        <p:cTn id="20" dur="1000" fill="hold"/>
                                        <p:tgtEl>
                                          <p:spTgt spid="40"/>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2" presetClass="entr" presetSubtype="2" fill="hold" nodeType="clickEffect">
                                  <p:stCondLst>
                                    <p:cond delay="0"/>
                                  </p:stCondLst>
                                  <p:childTnLst>
                                    <p:set>
                                      <p:cBhvr>
                                        <p:cTn id="24" dur="1" fill="hold">
                                          <p:stCondLst>
                                            <p:cond delay="0"/>
                                          </p:stCondLst>
                                        </p:cTn>
                                        <p:tgtEl>
                                          <p:spTgt spid="43"/>
                                        </p:tgtEl>
                                        <p:attrNameLst>
                                          <p:attrName>style.visibility</p:attrName>
                                        </p:attrNameLst>
                                      </p:cBhvr>
                                      <p:to>
                                        <p:strVal val="visible"/>
                                      </p:to>
                                    </p:set>
                                    <p:animEffect transition="in" filter="wipe(right)">
                                      <p:cBhvr>
                                        <p:cTn id="25" dur="500"/>
                                        <p:tgtEl>
                                          <p:spTgt spid="43"/>
                                        </p:tgtEl>
                                      </p:cBhvr>
                                    </p:animEffect>
                                  </p:childTnLst>
                                </p:cTn>
                              </p:par>
                            </p:childTnLst>
                          </p:cTn>
                        </p:par>
                        <p:par>
                          <p:cTn id="26" fill="hold">
                            <p:stCondLst>
                              <p:cond delay="500"/>
                            </p:stCondLst>
                            <p:childTnLst>
                              <p:par>
                                <p:cTn id="27" presetID="42" presetClass="entr" presetSubtype="0" fill="hold" grpId="0" nodeType="afterEffect">
                                  <p:stCondLst>
                                    <p:cond delay="0"/>
                                  </p:stCondLst>
                                  <p:childTnLst>
                                    <p:set>
                                      <p:cBhvr>
                                        <p:cTn id="28" dur="1" fill="hold">
                                          <p:stCondLst>
                                            <p:cond delay="0"/>
                                          </p:stCondLst>
                                        </p:cTn>
                                        <p:tgtEl>
                                          <p:spTgt spid="34"/>
                                        </p:tgtEl>
                                        <p:attrNameLst>
                                          <p:attrName>style.visibility</p:attrName>
                                        </p:attrNameLst>
                                      </p:cBhvr>
                                      <p:to>
                                        <p:strVal val="visible"/>
                                      </p:to>
                                    </p:set>
                                    <p:animEffect transition="in" filter="fade">
                                      <p:cBhvr>
                                        <p:cTn id="29" dur="1000"/>
                                        <p:tgtEl>
                                          <p:spTgt spid="34"/>
                                        </p:tgtEl>
                                      </p:cBhvr>
                                    </p:animEffect>
                                    <p:anim calcmode="lin" valueType="num">
                                      <p:cBhvr>
                                        <p:cTn id="30" dur="1000" fill="hold"/>
                                        <p:tgtEl>
                                          <p:spTgt spid="34"/>
                                        </p:tgtEl>
                                        <p:attrNameLst>
                                          <p:attrName>ppt_x</p:attrName>
                                        </p:attrNameLst>
                                      </p:cBhvr>
                                      <p:tavLst>
                                        <p:tav tm="0">
                                          <p:val>
                                            <p:strVal val="#ppt_x"/>
                                          </p:val>
                                        </p:tav>
                                        <p:tav tm="100000">
                                          <p:val>
                                            <p:strVal val="#ppt_x"/>
                                          </p:val>
                                        </p:tav>
                                      </p:tavLst>
                                    </p:anim>
                                    <p:anim calcmode="lin" valueType="num">
                                      <p:cBhvr>
                                        <p:cTn id="31" dur="1000" fill="hold"/>
                                        <p:tgtEl>
                                          <p:spTgt spid="34"/>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nodeType="clickEffect">
                                  <p:stCondLst>
                                    <p:cond delay="0"/>
                                  </p:stCondLst>
                                  <p:childTnLst>
                                    <p:set>
                                      <p:cBhvr>
                                        <p:cTn id="35" dur="1" fill="hold">
                                          <p:stCondLst>
                                            <p:cond delay="0"/>
                                          </p:stCondLst>
                                        </p:cTn>
                                        <p:tgtEl>
                                          <p:spTgt spid="41"/>
                                        </p:tgtEl>
                                        <p:attrNameLst>
                                          <p:attrName>style.visibility</p:attrName>
                                        </p:attrNameLst>
                                      </p:cBhvr>
                                      <p:to>
                                        <p:strVal val="visible"/>
                                      </p:to>
                                    </p:set>
                                    <p:animEffect transition="in" filter="wipe(left)">
                                      <p:cBhvr>
                                        <p:cTn id="36" dur="500"/>
                                        <p:tgtEl>
                                          <p:spTgt spid="41"/>
                                        </p:tgtEl>
                                      </p:cBhvr>
                                    </p:animEffect>
                                  </p:childTnLst>
                                </p:cTn>
                              </p:par>
                            </p:childTnLst>
                          </p:cTn>
                        </p:par>
                        <p:par>
                          <p:cTn id="37" fill="hold">
                            <p:stCondLst>
                              <p:cond delay="500"/>
                            </p:stCondLst>
                            <p:childTnLst>
                              <p:par>
                                <p:cTn id="38" presetID="42" presetClass="entr" presetSubtype="0" fill="hold" grpId="0" nodeType="afterEffect">
                                  <p:stCondLst>
                                    <p:cond delay="0"/>
                                  </p:stCondLst>
                                  <p:childTnLst>
                                    <p:set>
                                      <p:cBhvr>
                                        <p:cTn id="39" dur="1" fill="hold">
                                          <p:stCondLst>
                                            <p:cond delay="0"/>
                                          </p:stCondLst>
                                        </p:cTn>
                                        <p:tgtEl>
                                          <p:spTgt spid="37"/>
                                        </p:tgtEl>
                                        <p:attrNameLst>
                                          <p:attrName>style.visibility</p:attrName>
                                        </p:attrNameLst>
                                      </p:cBhvr>
                                      <p:to>
                                        <p:strVal val="visible"/>
                                      </p:to>
                                    </p:set>
                                    <p:animEffect transition="in" filter="fade">
                                      <p:cBhvr>
                                        <p:cTn id="40" dur="1000"/>
                                        <p:tgtEl>
                                          <p:spTgt spid="37"/>
                                        </p:tgtEl>
                                      </p:cBhvr>
                                    </p:animEffect>
                                    <p:anim calcmode="lin" valueType="num">
                                      <p:cBhvr>
                                        <p:cTn id="41" dur="1000" fill="hold"/>
                                        <p:tgtEl>
                                          <p:spTgt spid="37"/>
                                        </p:tgtEl>
                                        <p:attrNameLst>
                                          <p:attrName>ppt_x</p:attrName>
                                        </p:attrNameLst>
                                      </p:cBhvr>
                                      <p:tavLst>
                                        <p:tav tm="0">
                                          <p:val>
                                            <p:strVal val="#ppt_x"/>
                                          </p:val>
                                        </p:tav>
                                        <p:tav tm="100000">
                                          <p:val>
                                            <p:strVal val="#ppt_x"/>
                                          </p:val>
                                        </p:tav>
                                      </p:tavLst>
                                    </p:anim>
                                    <p:anim calcmode="lin" valueType="num">
                                      <p:cBhvr>
                                        <p:cTn id="42" dur="1000" fill="hold"/>
                                        <p:tgtEl>
                                          <p:spTgt spid="37"/>
                                        </p:tgtEl>
                                        <p:attrNameLst>
                                          <p:attrName>ppt_y</p:attrName>
                                        </p:attrNameLst>
                                      </p:cBhvr>
                                      <p:tavLst>
                                        <p:tav tm="0">
                                          <p:val>
                                            <p:strVal val="#ppt_y+.1"/>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39"/>
                                        </p:tgtEl>
                                        <p:attrNameLst>
                                          <p:attrName>style.visibility</p:attrName>
                                        </p:attrNameLst>
                                      </p:cBhvr>
                                      <p:to>
                                        <p:strVal val="visible"/>
                                      </p:to>
                                    </p:set>
                                    <p:animEffect transition="in" filter="wipe(left)">
                                      <p:cBhvr>
                                        <p:cTn id="47" dur="500"/>
                                        <p:tgtEl>
                                          <p:spTgt spid="39"/>
                                        </p:tgtEl>
                                      </p:cBhvr>
                                    </p:animEffect>
                                  </p:childTnLst>
                                </p:cTn>
                              </p:par>
                            </p:childTnLst>
                          </p:cTn>
                        </p:par>
                        <p:par>
                          <p:cTn id="48" fill="hold">
                            <p:stCondLst>
                              <p:cond delay="500"/>
                            </p:stCondLst>
                            <p:childTnLst>
                              <p:par>
                                <p:cTn id="49" presetID="42" presetClass="entr" presetSubtype="0" fill="hold" grpId="0" nodeType="afterEffect">
                                  <p:stCondLst>
                                    <p:cond delay="0"/>
                                  </p:stCondLst>
                                  <p:childTnLst>
                                    <p:set>
                                      <p:cBhvr>
                                        <p:cTn id="50" dur="1" fill="hold">
                                          <p:stCondLst>
                                            <p:cond delay="0"/>
                                          </p:stCondLst>
                                        </p:cTn>
                                        <p:tgtEl>
                                          <p:spTgt spid="38"/>
                                        </p:tgtEl>
                                        <p:attrNameLst>
                                          <p:attrName>style.visibility</p:attrName>
                                        </p:attrNameLst>
                                      </p:cBhvr>
                                      <p:to>
                                        <p:strVal val="visible"/>
                                      </p:to>
                                    </p:set>
                                    <p:animEffect transition="in" filter="fade">
                                      <p:cBhvr>
                                        <p:cTn id="51" dur="1000"/>
                                        <p:tgtEl>
                                          <p:spTgt spid="38"/>
                                        </p:tgtEl>
                                      </p:cBhvr>
                                    </p:animEffect>
                                    <p:anim calcmode="lin" valueType="num">
                                      <p:cBhvr>
                                        <p:cTn id="52" dur="1000" fill="hold"/>
                                        <p:tgtEl>
                                          <p:spTgt spid="38"/>
                                        </p:tgtEl>
                                        <p:attrNameLst>
                                          <p:attrName>ppt_x</p:attrName>
                                        </p:attrNameLst>
                                      </p:cBhvr>
                                      <p:tavLst>
                                        <p:tav tm="0">
                                          <p:val>
                                            <p:strVal val="#ppt_x"/>
                                          </p:val>
                                        </p:tav>
                                        <p:tav tm="100000">
                                          <p:val>
                                            <p:strVal val="#ppt_x"/>
                                          </p:val>
                                        </p:tav>
                                      </p:tavLst>
                                    </p:anim>
                                    <p:anim calcmode="lin" valueType="num">
                                      <p:cBhvr>
                                        <p:cTn id="53" dur="1000" fill="hold"/>
                                        <p:tgtEl>
                                          <p:spTgt spid="38"/>
                                        </p:tgtEl>
                                        <p:attrNameLst>
                                          <p:attrName>ppt_y</p:attrName>
                                        </p:attrNameLst>
                                      </p:cBhvr>
                                      <p:tavLst>
                                        <p:tav tm="0">
                                          <p:val>
                                            <p:strVal val="#ppt_y+.1"/>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grpId="0" nodeType="clickEffect">
                                  <p:stCondLst>
                                    <p:cond delay="0"/>
                                  </p:stCondLst>
                                  <p:childTnLst>
                                    <p:set>
                                      <p:cBhvr>
                                        <p:cTn id="57" dur="1" fill="hold">
                                          <p:stCondLst>
                                            <p:cond delay="0"/>
                                          </p:stCondLst>
                                        </p:cTn>
                                        <p:tgtEl>
                                          <p:spTgt spid="45">
                                            <p:txEl>
                                              <p:pRg st="0" end="0"/>
                                            </p:txEl>
                                          </p:spTgt>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grpId="0" nodeType="clickEffect">
                                  <p:stCondLst>
                                    <p:cond delay="0"/>
                                  </p:stCondLst>
                                  <p:childTnLst>
                                    <p:set>
                                      <p:cBhvr>
                                        <p:cTn id="61" dur="1" fill="hold">
                                          <p:stCondLst>
                                            <p:cond delay="0"/>
                                          </p:stCondLst>
                                        </p:cTn>
                                        <p:tgtEl>
                                          <p:spTgt spid="45">
                                            <p:txEl>
                                              <p:pRg st="1" end="1"/>
                                            </p:txEl>
                                          </p:spTgt>
                                        </p:tgtEl>
                                        <p:attrNameLst>
                                          <p:attrName>style.visibility</p:attrName>
                                        </p:attrNameLst>
                                      </p:cBhvr>
                                      <p:to>
                                        <p:strVal val="visible"/>
                                      </p:to>
                                    </p:set>
                                  </p:childTnLst>
                                </p:cTn>
                              </p:par>
                            </p:childTnLst>
                          </p:cTn>
                        </p:par>
                      </p:childTnLst>
                    </p:cTn>
                  </p:par>
                  <p:par>
                    <p:cTn id="62" fill="hold">
                      <p:stCondLst>
                        <p:cond delay="indefinite"/>
                      </p:stCondLst>
                      <p:childTnLst>
                        <p:par>
                          <p:cTn id="63" fill="hold">
                            <p:stCondLst>
                              <p:cond delay="0"/>
                            </p:stCondLst>
                            <p:childTnLst>
                              <p:par>
                                <p:cTn id="64" presetID="1" presetClass="entr" presetSubtype="0" fill="hold" grpId="0" nodeType="clickEffect">
                                  <p:stCondLst>
                                    <p:cond delay="0"/>
                                  </p:stCondLst>
                                  <p:childTnLst>
                                    <p:set>
                                      <p:cBhvr>
                                        <p:cTn id="65" dur="1" fill="hold">
                                          <p:stCondLst>
                                            <p:cond delay="0"/>
                                          </p:stCondLst>
                                        </p:cTn>
                                        <p:tgtEl>
                                          <p:spTgt spid="4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34" grpId="0" animBg="1"/>
      <p:bldP spid="37" grpId="0" animBg="1"/>
      <p:bldP spid="38" grpId="0" animBg="1"/>
      <p:bldP spid="44" grpId="0" animBg="1"/>
      <p:bldP spid="45"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a:extLst>
              <a:ext uri="{FF2B5EF4-FFF2-40B4-BE49-F238E27FC236}">
                <a16:creationId xmlns:a16="http://schemas.microsoft.com/office/drawing/2014/main" id="{754BF99E-ACE1-4D0B-A9AE-A4BE436C818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14953" y="1535811"/>
            <a:ext cx="3399533" cy="3388775"/>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a:extLst>
              <a:ext uri="{FF2B5EF4-FFF2-40B4-BE49-F238E27FC236}">
                <a16:creationId xmlns:a16="http://schemas.microsoft.com/office/drawing/2014/main" id="{02EAF0BE-ECB3-4DE1-9044-F1E81965525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87051" y="1560560"/>
            <a:ext cx="3364231" cy="337952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CC59AEBC-D1DF-43CA-A898-FBEB18B1DBBC}"/>
              </a:ext>
            </a:extLst>
          </p:cNvPr>
          <p:cNvSpPr txBox="1"/>
          <p:nvPr/>
        </p:nvSpPr>
        <p:spPr>
          <a:xfrm>
            <a:off x="6321261" y="5082679"/>
            <a:ext cx="5140446" cy="1323439"/>
          </a:xfrm>
          <a:prstGeom prst="rect">
            <a:avLst/>
          </a:prstGeom>
          <a:noFill/>
        </p:spPr>
        <p:txBody>
          <a:bodyPr wrap="none" rtlCol="0">
            <a:spAutoFit/>
          </a:bodyPr>
          <a:lstStyle/>
          <a:p>
            <a:pPr algn="ctr"/>
            <a:r>
              <a:rPr lang="en-US" sz="4800" dirty="0"/>
              <a:t>Vector Components</a:t>
            </a:r>
          </a:p>
          <a:p>
            <a:pPr algn="ctr"/>
            <a:r>
              <a:rPr lang="en-US" sz="3200" dirty="0"/>
              <a:t>(Coordinates/Numbers)</a:t>
            </a:r>
            <a:endParaRPr lang="en-CA" sz="3200" dirty="0"/>
          </a:p>
        </p:txBody>
      </p:sp>
      <p:sp>
        <p:nvSpPr>
          <p:cNvPr id="8" name="TextBox 7">
            <a:extLst>
              <a:ext uri="{FF2B5EF4-FFF2-40B4-BE49-F238E27FC236}">
                <a16:creationId xmlns:a16="http://schemas.microsoft.com/office/drawing/2014/main" id="{82E3142C-04BC-4A93-960D-8D31CA90AC17}"/>
              </a:ext>
            </a:extLst>
          </p:cNvPr>
          <p:cNvSpPr txBox="1"/>
          <p:nvPr/>
        </p:nvSpPr>
        <p:spPr>
          <a:xfrm>
            <a:off x="1683068" y="5075423"/>
            <a:ext cx="3241015" cy="1323439"/>
          </a:xfrm>
          <a:prstGeom prst="rect">
            <a:avLst/>
          </a:prstGeom>
          <a:noFill/>
        </p:spPr>
        <p:txBody>
          <a:bodyPr wrap="none" rtlCol="0">
            <a:spAutoFit/>
          </a:bodyPr>
          <a:lstStyle/>
          <a:p>
            <a:pPr algn="ctr"/>
            <a:r>
              <a:rPr lang="en-US" sz="4800" dirty="0"/>
              <a:t>Vector Basis</a:t>
            </a:r>
            <a:br>
              <a:rPr lang="en-US" sz="4800" dirty="0"/>
            </a:br>
            <a:r>
              <a:rPr lang="en-US" sz="3200" dirty="0"/>
              <a:t>(Measuring Sticks)</a:t>
            </a:r>
            <a:endParaRPr lang="en-CA" sz="4800" dirty="0"/>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EE21503-478B-4EE2-A0BF-E2AD705B5E7D}"/>
                  </a:ext>
                </a:extLst>
              </p:cNvPr>
              <p:cNvSpPr txBox="1"/>
              <p:nvPr/>
            </p:nvSpPr>
            <p:spPr>
              <a:xfrm>
                <a:off x="7274379" y="2133600"/>
                <a:ext cx="2233047" cy="1015663"/>
              </a:xfrm>
              <a:prstGeom prst="rect">
                <a:avLst/>
              </a:prstGeom>
              <a:solidFill>
                <a:schemeClr val="bg1"/>
              </a:solidFill>
              <a:effectLst>
                <a:softEdge rad="127000"/>
              </a:effectLst>
            </p:spPr>
            <p:txBody>
              <a:bodyPr wrap="none" rtlCol="0">
                <a:spAutoFit/>
              </a:bodyPr>
              <a:lstStyle/>
              <a:p>
                <a:pPr/>
                <a14:m>
                  <m:oMathPara xmlns:m="http://schemas.openxmlformats.org/officeDocument/2006/math">
                    <m:oMathParaPr>
                      <m:jc m:val="centerGroup"/>
                    </m:oMathParaPr>
                    <m:oMath xmlns:m="http://schemas.openxmlformats.org/officeDocument/2006/math">
                      <m:r>
                        <a:rPr lang="en-US" sz="6000" b="0" i="1" smtClean="0">
                          <a:solidFill>
                            <a:srgbClr val="0070C0"/>
                          </a:solidFill>
                          <a:latin typeface="Cambria Math" panose="02040503050406030204" pitchFamily="18" charset="0"/>
                        </a:rPr>
                        <m:t>𝑥</m:t>
                      </m:r>
                      <m:r>
                        <a:rPr lang="en-US" sz="6000" b="0" i="1" smtClean="0">
                          <a:latin typeface="Cambria Math" panose="02040503050406030204" pitchFamily="18" charset="0"/>
                        </a:rPr>
                        <m:t>=4</m:t>
                      </m:r>
                    </m:oMath>
                  </m:oMathPara>
                </a14:m>
                <a:endParaRPr lang="en-CA" sz="6000" dirty="0"/>
              </a:p>
            </p:txBody>
          </p:sp>
        </mc:Choice>
        <mc:Fallback xmlns="">
          <p:sp>
            <p:nvSpPr>
              <p:cNvPr id="7" name="TextBox 6">
                <a:extLst>
                  <a:ext uri="{FF2B5EF4-FFF2-40B4-BE49-F238E27FC236}">
                    <a16:creationId xmlns:a16="http://schemas.microsoft.com/office/drawing/2014/main" id="{FEE21503-478B-4EE2-A0BF-E2AD705B5E7D}"/>
                  </a:ext>
                </a:extLst>
              </p:cNvPr>
              <p:cNvSpPr txBox="1">
                <a:spLocks noRot="1" noChangeAspect="1" noMove="1" noResize="1" noEditPoints="1" noAdjustHandles="1" noChangeArrowheads="1" noChangeShapeType="1" noTextEdit="1"/>
              </p:cNvSpPr>
              <p:nvPr/>
            </p:nvSpPr>
            <p:spPr>
              <a:xfrm>
                <a:off x="7274379" y="2133600"/>
                <a:ext cx="2233047" cy="1015663"/>
              </a:xfrm>
              <a:prstGeom prst="rect">
                <a:avLst/>
              </a:prstGeom>
              <a:blipFill>
                <a:blip r:embed="rId6"/>
                <a:stretch>
                  <a:fillRect/>
                </a:stretch>
              </a:blipFill>
              <a:effectLst>
                <a:softEdge rad="127000"/>
              </a:effectLst>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78B942D4-DF3F-4667-B1B6-7A6ACD9B6828}"/>
                  </a:ext>
                </a:extLst>
              </p:cNvPr>
              <p:cNvSpPr txBox="1"/>
              <p:nvPr/>
            </p:nvSpPr>
            <p:spPr>
              <a:xfrm>
                <a:off x="7991329" y="3345543"/>
                <a:ext cx="2067072" cy="1015663"/>
              </a:xfrm>
              <a:prstGeom prst="rect">
                <a:avLst/>
              </a:prstGeom>
              <a:solidFill>
                <a:schemeClr val="bg1"/>
              </a:solidFill>
              <a:effectLst>
                <a:softEdge rad="127000"/>
              </a:effectLst>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6000" b="0" i="1" smtClean="0">
                          <a:solidFill>
                            <a:schemeClr val="accent6">
                              <a:lumMod val="50000"/>
                            </a:schemeClr>
                          </a:solidFill>
                          <a:latin typeface="Cambria Math" panose="02040503050406030204" pitchFamily="18" charset="0"/>
                        </a:rPr>
                        <m:t>𝑦</m:t>
                      </m:r>
                      <m:r>
                        <a:rPr lang="en-US" sz="6000" b="0" i="1" smtClean="0">
                          <a:latin typeface="Cambria Math" panose="02040503050406030204" pitchFamily="18" charset="0"/>
                        </a:rPr>
                        <m:t>=3</m:t>
                      </m:r>
                    </m:oMath>
                  </m:oMathPara>
                </a14:m>
                <a:endParaRPr lang="en-CA" sz="6000" dirty="0"/>
              </a:p>
            </p:txBody>
          </p:sp>
        </mc:Choice>
        <mc:Fallback xmlns="">
          <p:sp>
            <p:nvSpPr>
              <p:cNvPr id="16" name="TextBox 15">
                <a:extLst>
                  <a:ext uri="{FF2B5EF4-FFF2-40B4-BE49-F238E27FC236}">
                    <a16:creationId xmlns:a16="http://schemas.microsoft.com/office/drawing/2014/main" id="{78B942D4-DF3F-4667-B1B6-7A6ACD9B6828}"/>
                  </a:ext>
                </a:extLst>
              </p:cNvPr>
              <p:cNvSpPr txBox="1">
                <a:spLocks noRot="1" noChangeAspect="1" noMove="1" noResize="1" noEditPoints="1" noAdjustHandles="1" noChangeArrowheads="1" noChangeShapeType="1" noTextEdit="1"/>
              </p:cNvSpPr>
              <p:nvPr/>
            </p:nvSpPr>
            <p:spPr>
              <a:xfrm>
                <a:off x="7991329" y="3345543"/>
                <a:ext cx="2067072" cy="1015663"/>
              </a:xfrm>
              <a:prstGeom prst="rect">
                <a:avLst/>
              </a:prstGeom>
              <a:blipFill>
                <a:blip r:embed="rId7"/>
                <a:stretch>
                  <a:fillRect/>
                </a:stretch>
              </a:blipFill>
              <a:effectLst>
                <a:softEdge rad="127000"/>
              </a:effectLst>
            </p:spPr>
            <p:txBody>
              <a:bodyPr/>
              <a:lstStyle/>
              <a:p>
                <a:r>
                  <a:rPr lang="en-CA">
                    <a:noFill/>
                  </a:rPr>
                  <a:t> </a:t>
                </a:r>
              </a:p>
            </p:txBody>
          </p:sp>
        </mc:Fallback>
      </mc:AlternateContent>
      <p:grpSp>
        <p:nvGrpSpPr>
          <p:cNvPr id="2" name="Group 1">
            <a:extLst>
              <a:ext uri="{FF2B5EF4-FFF2-40B4-BE49-F238E27FC236}">
                <a16:creationId xmlns:a16="http://schemas.microsoft.com/office/drawing/2014/main" id="{9ACFEE16-7787-471C-BFAA-AC010E67A7B3}"/>
              </a:ext>
            </a:extLst>
          </p:cNvPr>
          <p:cNvGrpSpPr/>
          <p:nvPr/>
        </p:nvGrpSpPr>
        <p:grpSpPr>
          <a:xfrm>
            <a:off x="1779809" y="1719942"/>
            <a:ext cx="3013053" cy="2968169"/>
            <a:chOff x="1779809" y="1719942"/>
            <a:chExt cx="3013053" cy="2968169"/>
          </a:xfrm>
        </p:grpSpPr>
        <p:sp>
          <p:nvSpPr>
            <p:cNvPr id="6" name="Oval 5">
              <a:extLst>
                <a:ext uri="{FF2B5EF4-FFF2-40B4-BE49-F238E27FC236}">
                  <a16:creationId xmlns:a16="http://schemas.microsoft.com/office/drawing/2014/main" id="{99B7F597-7339-4BCA-9A71-61BB04BA8129}"/>
                </a:ext>
              </a:extLst>
            </p:cNvPr>
            <p:cNvSpPr/>
            <p:nvPr/>
          </p:nvSpPr>
          <p:spPr>
            <a:xfrm>
              <a:off x="1779809" y="2293253"/>
              <a:ext cx="2394858" cy="2394858"/>
            </a:xfrm>
            <a:prstGeom prst="ellipse">
              <a:avLst/>
            </a:prstGeom>
            <a:solidFill>
              <a:schemeClr val="bg1"/>
            </a:solidFill>
            <a:ln>
              <a:no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47A4E58E-0DEA-4D06-B703-62E13F6B914F}"/>
                    </a:ext>
                  </a:extLst>
                </p:cNvPr>
                <p:cNvSpPr txBox="1"/>
                <p:nvPr/>
              </p:nvSpPr>
              <p:spPr>
                <a:xfrm>
                  <a:off x="2425698" y="1719942"/>
                  <a:ext cx="1119857" cy="1088503"/>
                </a:xfrm>
                <a:prstGeom prst="rect">
                  <a:avLst/>
                </a:prstGeom>
                <a:solidFill>
                  <a:schemeClr val="bg1"/>
                </a:solidFill>
                <a:effectLst>
                  <a:softEdge rad="215900"/>
                </a:effectLst>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6000" b="0" i="1" smtClean="0">
                                <a:solidFill>
                                  <a:schemeClr val="accent6">
                                    <a:lumMod val="50000"/>
                                  </a:schemeClr>
                                </a:solidFill>
                                <a:latin typeface="Cambria Math" panose="02040503050406030204" pitchFamily="18" charset="0"/>
                              </a:rPr>
                            </m:ctrlPr>
                          </m:accPr>
                          <m:e>
                            <m:sSub>
                              <m:sSubPr>
                                <m:ctrlPr>
                                  <a:rPr lang="en-US" sz="6000" b="0" i="1" smtClean="0">
                                    <a:solidFill>
                                      <a:schemeClr val="accent6">
                                        <a:lumMod val="50000"/>
                                      </a:schemeClr>
                                    </a:solidFill>
                                    <a:latin typeface="Cambria Math" panose="02040503050406030204" pitchFamily="18" charset="0"/>
                                  </a:rPr>
                                </m:ctrlPr>
                              </m:sSubPr>
                              <m:e>
                                <m:r>
                                  <a:rPr lang="en-US" sz="6000" b="0" i="1" smtClean="0">
                                    <a:solidFill>
                                      <a:schemeClr val="accent6">
                                        <a:lumMod val="50000"/>
                                      </a:schemeClr>
                                    </a:solidFill>
                                    <a:latin typeface="Cambria Math" panose="02040503050406030204" pitchFamily="18" charset="0"/>
                                  </a:rPr>
                                  <m:t>𝑒</m:t>
                                </m:r>
                              </m:e>
                              <m:sub>
                                <m:r>
                                  <a:rPr lang="en-US" sz="6000" b="0" i="1" smtClean="0">
                                    <a:solidFill>
                                      <a:schemeClr val="accent6">
                                        <a:lumMod val="50000"/>
                                      </a:schemeClr>
                                    </a:solidFill>
                                    <a:latin typeface="Cambria Math" panose="02040503050406030204" pitchFamily="18" charset="0"/>
                                  </a:rPr>
                                  <m:t>𝑦</m:t>
                                </m:r>
                              </m:sub>
                            </m:sSub>
                          </m:e>
                        </m:acc>
                      </m:oMath>
                    </m:oMathPara>
                  </a14:m>
                  <a:endParaRPr lang="en-CA" sz="6000" dirty="0"/>
                </a:p>
              </p:txBody>
            </p:sp>
          </mc:Choice>
          <mc:Fallback xmlns="">
            <p:sp>
              <p:nvSpPr>
                <p:cNvPr id="17" name="TextBox 16">
                  <a:extLst>
                    <a:ext uri="{FF2B5EF4-FFF2-40B4-BE49-F238E27FC236}">
                      <a16:creationId xmlns:a16="http://schemas.microsoft.com/office/drawing/2014/main" id="{47A4E58E-0DEA-4D06-B703-62E13F6B914F}"/>
                    </a:ext>
                  </a:extLst>
                </p:cNvPr>
                <p:cNvSpPr txBox="1">
                  <a:spLocks noRot="1" noChangeAspect="1" noMove="1" noResize="1" noEditPoints="1" noAdjustHandles="1" noChangeArrowheads="1" noChangeShapeType="1" noTextEdit="1"/>
                </p:cNvSpPr>
                <p:nvPr/>
              </p:nvSpPr>
              <p:spPr>
                <a:xfrm>
                  <a:off x="2425698" y="1719942"/>
                  <a:ext cx="1119857" cy="1088503"/>
                </a:xfrm>
                <a:prstGeom prst="rect">
                  <a:avLst/>
                </a:prstGeom>
                <a:blipFill>
                  <a:blip r:embed="rId8"/>
                  <a:stretch>
                    <a:fillRect/>
                  </a:stretch>
                </a:blipFill>
                <a:effectLst>
                  <a:softEdge rad="215900"/>
                </a:effectLst>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9F80E7A6-BD7E-44F4-B747-064A1572404A}"/>
                    </a:ext>
                  </a:extLst>
                </p:cNvPr>
                <p:cNvSpPr txBox="1"/>
                <p:nvPr/>
              </p:nvSpPr>
              <p:spPr>
                <a:xfrm>
                  <a:off x="3695702" y="3222170"/>
                  <a:ext cx="1097160" cy="1015663"/>
                </a:xfrm>
                <a:prstGeom prst="rect">
                  <a:avLst/>
                </a:prstGeom>
                <a:solidFill>
                  <a:schemeClr val="bg1"/>
                </a:solidFill>
                <a:effectLst>
                  <a:softEdge rad="215900"/>
                </a:effectLst>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6000" b="0" i="1" smtClean="0">
                                <a:solidFill>
                                  <a:srgbClr val="0070C0"/>
                                </a:solidFill>
                                <a:latin typeface="Cambria Math" panose="02040503050406030204" pitchFamily="18" charset="0"/>
                              </a:rPr>
                            </m:ctrlPr>
                          </m:accPr>
                          <m:e>
                            <m:sSub>
                              <m:sSubPr>
                                <m:ctrlPr>
                                  <a:rPr lang="en-US" sz="6000" b="0" i="1" smtClean="0">
                                    <a:solidFill>
                                      <a:srgbClr val="0070C0"/>
                                    </a:solidFill>
                                    <a:latin typeface="Cambria Math" panose="02040503050406030204" pitchFamily="18" charset="0"/>
                                  </a:rPr>
                                </m:ctrlPr>
                              </m:sSubPr>
                              <m:e>
                                <m:r>
                                  <a:rPr lang="en-US" sz="6000" b="0" i="1" smtClean="0">
                                    <a:solidFill>
                                      <a:srgbClr val="0070C0"/>
                                    </a:solidFill>
                                    <a:latin typeface="Cambria Math" panose="02040503050406030204" pitchFamily="18" charset="0"/>
                                  </a:rPr>
                                  <m:t>𝑒</m:t>
                                </m:r>
                              </m:e>
                              <m:sub>
                                <m:r>
                                  <a:rPr lang="en-US" sz="6000" b="0" i="1" smtClean="0">
                                    <a:solidFill>
                                      <a:srgbClr val="0070C0"/>
                                    </a:solidFill>
                                    <a:latin typeface="Cambria Math" panose="02040503050406030204" pitchFamily="18" charset="0"/>
                                  </a:rPr>
                                  <m:t>𝑥</m:t>
                                </m:r>
                              </m:sub>
                            </m:sSub>
                          </m:e>
                        </m:acc>
                      </m:oMath>
                    </m:oMathPara>
                  </a14:m>
                  <a:endParaRPr lang="en-CA" sz="6000" dirty="0">
                    <a:solidFill>
                      <a:srgbClr val="0070C0"/>
                    </a:solidFill>
                  </a:endParaRPr>
                </a:p>
              </p:txBody>
            </p:sp>
          </mc:Choice>
          <mc:Fallback xmlns="">
            <p:sp>
              <p:nvSpPr>
                <p:cNvPr id="18" name="TextBox 17">
                  <a:extLst>
                    <a:ext uri="{FF2B5EF4-FFF2-40B4-BE49-F238E27FC236}">
                      <a16:creationId xmlns:a16="http://schemas.microsoft.com/office/drawing/2014/main" id="{9F80E7A6-BD7E-44F4-B747-064A1572404A}"/>
                    </a:ext>
                  </a:extLst>
                </p:cNvPr>
                <p:cNvSpPr txBox="1">
                  <a:spLocks noRot="1" noChangeAspect="1" noMove="1" noResize="1" noEditPoints="1" noAdjustHandles="1" noChangeArrowheads="1" noChangeShapeType="1" noTextEdit="1"/>
                </p:cNvSpPr>
                <p:nvPr/>
              </p:nvSpPr>
              <p:spPr>
                <a:xfrm>
                  <a:off x="3695702" y="3222170"/>
                  <a:ext cx="1097160" cy="1015663"/>
                </a:xfrm>
                <a:prstGeom prst="rect">
                  <a:avLst/>
                </a:prstGeom>
                <a:blipFill>
                  <a:blip r:embed="rId9"/>
                  <a:stretch>
                    <a:fillRect/>
                  </a:stretch>
                </a:blipFill>
                <a:effectLst>
                  <a:softEdge rad="215900"/>
                </a:effectLst>
              </p:spPr>
              <p:txBody>
                <a:bodyPr/>
                <a:lstStyle/>
                <a:p>
                  <a:r>
                    <a:rPr lang="en-CA">
                      <a:noFill/>
                    </a:rPr>
                    <a:t> </a:t>
                  </a:r>
                </a:p>
              </p:txBody>
            </p:sp>
          </mc:Fallback>
        </mc:AlternateContent>
      </p:grpSp>
      <p:grpSp>
        <p:nvGrpSpPr>
          <p:cNvPr id="11" name="Group 10">
            <a:extLst>
              <a:ext uri="{FF2B5EF4-FFF2-40B4-BE49-F238E27FC236}">
                <a16:creationId xmlns:a16="http://schemas.microsoft.com/office/drawing/2014/main" id="{AD9A8300-EBC0-41B7-BB96-BAC13B5F1EF7}"/>
              </a:ext>
            </a:extLst>
          </p:cNvPr>
          <p:cNvGrpSpPr/>
          <p:nvPr/>
        </p:nvGrpSpPr>
        <p:grpSpPr>
          <a:xfrm>
            <a:off x="2205667" y="2298700"/>
            <a:ext cx="1697766" cy="1755885"/>
            <a:chOff x="4598547" y="3166594"/>
            <a:chExt cx="992785" cy="1026771"/>
          </a:xfrm>
        </p:grpSpPr>
        <p:cxnSp>
          <p:nvCxnSpPr>
            <p:cNvPr id="12" name="Straight Arrow Connector 11">
              <a:extLst>
                <a:ext uri="{FF2B5EF4-FFF2-40B4-BE49-F238E27FC236}">
                  <a16:creationId xmlns:a16="http://schemas.microsoft.com/office/drawing/2014/main" id="{CD85286D-DE6E-4E90-9043-556F787D5D90}"/>
                </a:ext>
              </a:extLst>
            </p:cNvPr>
            <p:cNvCxnSpPr>
              <a:cxnSpLocks/>
            </p:cNvCxnSpPr>
            <p:nvPr/>
          </p:nvCxnSpPr>
          <p:spPr>
            <a:xfrm>
              <a:off x="4598547" y="4175874"/>
              <a:ext cx="992785" cy="0"/>
            </a:xfrm>
            <a:prstGeom prst="straightConnector1">
              <a:avLst/>
            </a:prstGeom>
            <a:ln w="101600">
              <a:solidFill>
                <a:srgbClr val="0070C0"/>
              </a:solidFill>
              <a:tailEnd type="triangle"/>
            </a:ln>
          </p:spPr>
          <p:style>
            <a:lnRef idx="3">
              <a:schemeClr val="accent1"/>
            </a:lnRef>
            <a:fillRef idx="0">
              <a:schemeClr val="accent1"/>
            </a:fillRef>
            <a:effectRef idx="2">
              <a:schemeClr val="accent1"/>
            </a:effectRef>
            <a:fontRef idx="minor">
              <a:schemeClr val="tx1"/>
            </a:fontRef>
          </p:style>
        </p:cxnSp>
        <p:cxnSp>
          <p:nvCxnSpPr>
            <p:cNvPr id="13" name="Straight Arrow Connector 12">
              <a:extLst>
                <a:ext uri="{FF2B5EF4-FFF2-40B4-BE49-F238E27FC236}">
                  <a16:creationId xmlns:a16="http://schemas.microsoft.com/office/drawing/2014/main" id="{09BF01AC-A063-44DD-9937-EC54D76FC170}"/>
                </a:ext>
              </a:extLst>
            </p:cNvPr>
            <p:cNvCxnSpPr>
              <a:cxnSpLocks/>
            </p:cNvCxnSpPr>
            <p:nvPr/>
          </p:nvCxnSpPr>
          <p:spPr>
            <a:xfrm flipV="1">
              <a:off x="4616034" y="3166594"/>
              <a:ext cx="0" cy="1026771"/>
            </a:xfrm>
            <a:prstGeom prst="straightConnector1">
              <a:avLst/>
            </a:prstGeom>
            <a:ln w="101600">
              <a:solidFill>
                <a:schemeClr val="accent6">
                  <a:lumMod val="50000"/>
                </a:schemeClr>
              </a:solidFill>
              <a:tailEnd type="triangle"/>
            </a:ln>
          </p:spPr>
          <p:style>
            <a:lnRef idx="3">
              <a:schemeClr val="accent1"/>
            </a:lnRef>
            <a:fillRef idx="0">
              <a:schemeClr val="accent1"/>
            </a:fillRef>
            <a:effectRef idx="2">
              <a:schemeClr val="accent1"/>
            </a:effectRef>
            <a:fontRef idx="minor">
              <a:schemeClr val="tx1"/>
            </a:fontRef>
          </p:style>
        </p:cxnSp>
      </p:grpSp>
      <p:sp>
        <p:nvSpPr>
          <p:cNvPr id="19" name="TextBox 18">
            <a:extLst>
              <a:ext uri="{FF2B5EF4-FFF2-40B4-BE49-F238E27FC236}">
                <a16:creationId xmlns:a16="http://schemas.microsoft.com/office/drawing/2014/main" id="{DF572903-54DE-4A00-8E5A-E13ABC476771}"/>
              </a:ext>
            </a:extLst>
          </p:cNvPr>
          <p:cNvSpPr txBox="1"/>
          <p:nvPr/>
        </p:nvSpPr>
        <p:spPr>
          <a:xfrm>
            <a:off x="1059959" y="0"/>
            <a:ext cx="4166397" cy="1323439"/>
          </a:xfrm>
          <a:prstGeom prst="rect">
            <a:avLst/>
          </a:prstGeom>
          <a:noFill/>
        </p:spPr>
        <p:txBody>
          <a:bodyPr wrap="none" rtlCol="0">
            <a:spAutoFit/>
          </a:bodyPr>
          <a:lstStyle/>
          <a:p>
            <a:pPr algn="ctr"/>
            <a:r>
              <a:rPr lang="en-US" sz="8000" dirty="0">
                <a:solidFill>
                  <a:srgbClr val="00B050"/>
                </a:solidFill>
              </a:rPr>
              <a:t>Covariant</a:t>
            </a:r>
            <a:endParaRPr lang="en-CA" sz="8000" dirty="0">
              <a:solidFill>
                <a:srgbClr val="00B050"/>
              </a:solidFill>
            </a:endParaRPr>
          </a:p>
        </p:txBody>
      </p:sp>
      <p:sp>
        <p:nvSpPr>
          <p:cNvPr id="20" name="TextBox 19">
            <a:extLst>
              <a:ext uri="{FF2B5EF4-FFF2-40B4-BE49-F238E27FC236}">
                <a16:creationId xmlns:a16="http://schemas.microsoft.com/office/drawing/2014/main" id="{3D4BDEB5-63C0-4383-95CC-888EECD9E3AD}"/>
              </a:ext>
            </a:extLst>
          </p:cNvPr>
          <p:cNvSpPr txBox="1"/>
          <p:nvPr/>
        </p:nvSpPr>
        <p:spPr>
          <a:xfrm>
            <a:off x="6185386" y="0"/>
            <a:ext cx="5289397" cy="1200329"/>
          </a:xfrm>
          <a:prstGeom prst="rect">
            <a:avLst/>
          </a:prstGeom>
          <a:noFill/>
        </p:spPr>
        <p:txBody>
          <a:bodyPr wrap="none" rtlCol="0">
            <a:spAutoFit/>
          </a:bodyPr>
          <a:lstStyle/>
          <a:p>
            <a:pPr algn="ctr"/>
            <a:r>
              <a:rPr lang="en-US" sz="7200" dirty="0">
                <a:solidFill>
                  <a:srgbClr val="7030A0"/>
                </a:solidFill>
              </a:rPr>
              <a:t>Contravariant</a:t>
            </a:r>
            <a:endParaRPr lang="en-CA" sz="7200" dirty="0">
              <a:solidFill>
                <a:srgbClr val="7030A0"/>
              </a:solidFill>
            </a:endParaRPr>
          </a:p>
        </p:txBody>
      </p:sp>
    </p:spTree>
    <p:custDataLst>
      <p:tags r:id="rId1"/>
    </p:custDataLst>
    <p:extLst>
      <p:ext uri="{BB962C8B-B14F-4D97-AF65-F5344CB8AC3E}">
        <p14:creationId xmlns:p14="http://schemas.microsoft.com/office/powerpoint/2010/main" val="3032615796"/>
      </p:ext>
    </p:extLst>
  </p:cSld>
  <p:clrMapOvr>
    <a:masterClrMapping/>
  </p:clrMapOvr>
  <mc:AlternateContent xmlns:mc="http://schemas.openxmlformats.org/markup-compatibility/2006" xmlns:p14="http://schemas.microsoft.com/office/powerpoint/2010/main">
    <mc:Choice Requires="p14">
      <p:transition spd="med" p14:dur="700" advTm="5894">
        <p:fade/>
      </p:transition>
    </mc:Choice>
    <mc:Fallback xmlns="">
      <p:transition spd="med" advTm="5894">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4" name="Group 123">
            <a:extLst>
              <a:ext uri="{FF2B5EF4-FFF2-40B4-BE49-F238E27FC236}">
                <a16:creationId xmlns:a16="http://schemas.microsoft.com/office/drawing/2014/main" id="{14B4FADE-964E-4625-A547-659D7F4FEFBC}"/>
              </a:ext>
            </a:extLst>
          </p:cNvPr>
          <p:cNvGrpSpPr/>
          <p:nvPr/>
        </p:nvGrpSpPr>
        <p:grpSpPr>
          <a:xfrm>
            <a:off x="640872" y="77829"/>
            <a:ext cx="5709472" cy="5920101"/>
            <a:chOff x="469624" y="-128712"/>
            <a:chExt cx="4495125" cy="4660955"/>
          </a:xfrm>
        </p:grpSpPr>
        <p:grpSp>
          <p:nvGrpSpPr>
            <p:cNvPr id="125" name="Group 124">
              <a:extLst>
                <a:ext uri="{FF2B5EF4-FFF2-40B4-BE49-F238E27FC236}">
                  <a16:creationId xmlns:a16="http://schemas.microsoft.com/office/drawing/2014/main" id="{C9A567D5-51D7-4F02-A89C-89104CE7906D}"/>
                </a:ext>
              </a:extLst>
            </p:cNvPr>
            <p:cNvGrpSpPr/>
            <p:nvPr/>
          </p:nvGrpSpPr>
          <p:grpSpPr>
            <a:xfrm>
              <a:off x="503583" y="503583"/>
              <a:ext cx="3909391" cy="4028660"/>
              <a:chOff x="503583" y="503583"/>
              <a:chExt cx="3909391" cy="4028660"/>
            </a:xfrm>
          </p:grpSpPr>
          <p:cxnSp>
            <p:nvCxnSpPr>
              <p:cNvPr id="138" name="Straight Arrow Connector 137">
                <a:extLst>
                  <a:ext uri="{FF2B5EF4-FFF2-40B4-BE49-F238E27FC236}">
                    <a16:creationId xmlns:a16="http://schemas.microsoft.com/office/drawing/2014/main" id="{0FF3D78B-B797-4135-BBFE-4B68C71873B6}"/>
                  </a:ext>
                </a:extLst>
              </p:cNvPr>
              <p:cNvCxnSpPr>
                <a:cxnSpLocks/>
              </p:cNvCxnSpPr>
              <p:nvPr/>
            </p:nvCxnSpPr>
            <p:spPr>
              <a:xfrm flipV="1">
                <a:off x="2438400" y="503583"/>
                <a:ext cx="0" cy="402866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9" name="Straight Arrow Connector 138">
                <a:extLst>
                  <a:ext uri="{FF2B5EF4-FFF2-40B4-BE49-F238E27FC236}">
                    <a16:creationId xmlns:a16="http://schemas.microsoft.com/office/drawing/2014/main" id="{0CCB59BB-C093-4554-A640-FE828E752D32}"/>
                  </a:ext>
                </a:extLst>
              </p:cNvPr>
              <p:cNvCxnSpPr>
                <a:cxnSpLocks/>
              </p:cNvCxnSpPr>
              <p:nvPr/>
            </p:nvCxnSpPr>
            <p:spPr>
              <a:xfrm>
                <a:off x="503583" y="2517913"/>
                <a:ext cx="390939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26" name="Group 125">
              <a:extLst>
                <a:ext uri="{FF2B5EF4-FFF2-40B4-BE49-F238E27FC236}">
                  <a16:creationId xmlns:a16="http://schemas.microsoft.com/office/drawing/2014/main" id="{52002605-4DC1-4EB1-A125-98B1049821BB}"/>
                </a:ext>
              </a:extLst>
            </p:cNvPr>
            <p:cNvGrpSpPr/>
            <p:nvPr/>
          </p:nvGrpSpPr>
          <p:grpSpPr>
            <a:xfrm>
              <a:off x="609600" y="528638"/>
              <a:ext cx="3657324" cy="3962400"/>
              <a:chOff x="609600" y="528638"/>
              <a:chExt cx="3657324" cy="3962400"/>
            </a:xfrm>
          </p:grpSpPr>
          <p:cxnSp>
            <p:nvCxnSpPr>
              <p:cNvPr id="134" name="Straight Connector 133">
                <a:extLst>
                  <a:ext uri="{FF2B5EF4-FFF2-40B4-BE49-F238E27FC236}">
                    <a16:creationId xmlns:a16="http://schemas.microsoft.com/office/drawing/2014/main" id="{87AF7713-D7B2-4D59-8101-BDC12AB03704}"/>
                  </a:ext>
                </a:extLst>
              </p:cNvPr>
              <p:cNvCxnSpPr>
                <a:cxnSpLocks/>
              </p:cNvCxnSpPr>
              <p:nvPr/>
            </p:nvCxnSpPr>
            <p:spPr>
              <a:xfrm>
                <a:off x="3352800" y="528638"/>
                <a:ext cx="0" cy="396240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5760128E-11AF-4374-AEED-11383EFCD7A6}"/>
                  </a:ext>
                </a:extLst>
              </p:cNvPr>
              <p:cNvCxnSpPr>
                <a:cxnSpLocks/>
              </p:cNvCxnSpPr>
              <p:nvPr/>
            </p:nvCxnSpPr>
            <p:spPr>
              <a:xfrm>
                <a:off x="4266924" y="528638"/>
                <a:ext cx="0" cy="396240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1E593D28-B26E-4A76-972D-75FC77C83099}"/>
                  </a:ext>
                </a:extLst>
              </p:cNvPr>
              <p:cNvCxnSpPr>
                <a:cxnSpLocks/>
              </p:cNvCxnSpPr>
              <p:nvPr/>
            </p:nvCxnSpPr>
            <p:spPr>
              <a:xfrm>
                <a:off x="609600" y="528638"/>
                <a:ext cx="0" cy="396240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299ABE67-0E89-4F92-AF24-5BA59171256C}"/>
                  </a:ext>
                </a:extLst>
              </p:cNvPr>
              <p:cNvCxnSpPr>
                <a:cxnSpLocks/>
              </p:cNvCxnSpPr>
              <p:nvPr/>
            </p:nvCxnSpPr>
            <p:spPr>
              <a:xfrm>
                <a:off x="1523724" y="528638"/>
                <a:ext cx="0" cy="396240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127" name="Group 126">
              <a:extLst>
                <a:ext uri="{FF2B5EF4-FFF2-40B4-BE49-F238E27FC236}">
                  <a16:creationId xmlns:a16="http://schemas.microsoft.com/office/drawing/2014/main" id="{93D97558-D8D3-4FB4-B7E3-839D7601DFC9}"/>
                </a:ext>
              </a:extLst>
            </p:cNvPr>
            <p:cNvGrpSpPr/>
            <p:nvPr/>
          </p:nvGrpSpPr>
          <p:grpSpPr>
            <a:xfrm>
              <a:off x="469624" y="684088"/>
              <a:ext cx="3962400" cy="3657324"/>
              <a:chOff x="469624" y="684088"/>
              <a:chExt cx="3962400" cy="3657324"/>
            </a:xfrm>
          </p:grpSpPr>
          <p:cxnSp>
            <p:nvCxnSpPr>
              <p:cNvPr id="130" name="Straight Connector 129">
                <a:extLst>
                  <a:ext uri="{FF2B5EF4-FFF2-40B4-BE49-F238E27FC236}">
                    <a16:creationId xmlns:a16="http://schemas.microsoft.com/office/drawing/2014/main" id="{C0FEC4AA-14C2-4B28-BC82-F653F15841CA}"/>
                  </a:ext>
                </a:extLst>
              </p:cNvPr>
              <p:cNvCxnSpPr>
                <a:cxnSpLocks/>
              </p:cNvCxnSpPr>
              <p:nvPr/>
            </p:nvCxnSpPr>
            <p:spPr>
              <a:xfrm rot="16200000">
                <a:off x="2450824" y="-382988"/>
                <a:ext cx="0" cy="396240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CC617724-122F-48E2-B42E-AAAD9F0EE6CE}"/>
                  </a:ext>
                </a:extLst>
              </p:cNvPr>
              <p:cNvCxnSpPr>
                <a:cxnSpLocks/>
              </p:cNvCxnSpPr>
              <p:nvPr/>
            </p:nvCxnSpPr>
            <p:spPr>
              <a:xfrm rot="16200000">
                <a:off x="2450824" y="-1297112"/>
                <a:ext cx="0" cy="396240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2863F539-76DC-4EB4-8807-55FC79B896E7}"/>
                  </a:ext>
                </a:extLst>
              </p:cNvPr>
              <p:cNvCxnSpPr>
                <a:cxnSpLocks/>
              </p:cNvCxnSpPr>
              <p:nvPr/>
            </p:nvCxnSpPr>
            <p:spPr>
              <a:xfrm rot="16200000">
                <a:off x="2450824" y="2360212"/>
                <a:ext cx="0" cy="396240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DDA546B9-4884-4436-920A-33EE18DB616A}"/>
                  </a:ext>
                </a:extLst>
              </p:cNvPr>
              <p:cNvCxnSpPr>
                <a:cxnSpLocks/>
              </p:cNvCxnSpPr>
              <p:nvPr/>
            </p:nvCxnSpPr>
            <p:spPr>
              <a:xfrm rot="16200000">
                <a:off x="2450824" y="1446088"/>
                <a:ext cx="0" cy="396240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28" name="TextBox 127">
                  <a:extLst>
                    <a:ext uri="{FF2B5EF4-FFF2-40B4-BE49-F238E27FC236}">
                      <a16:creationId xmlns:a16="http://schemas.microsoft.com/office/drawing/2014/main" id="{A29C4D7E-114E-4ADF-BF20-B37A8DBD0F22}"/>
                    </a:ext>
                  </a:extLst>
                </p:cNvPr>
                <p:cNvSpPr txBox="1"/>
                <p:nvPr/>
              </p:nvSpPr>
              <p:spPr>
                <a:xfrm>
                  <a:off x="4501724" y="2208482"/>
                  <a:ext cx="463025" cy="557326"/>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r>
                          <a:rPr lang="en-US" sz="4000" i="1" dirty="0" smtClean="0">
                            <a:solidFill>
                              <a:schemeClr val="accent5">
                                <a:lumMod val="75000"/>
                              </a:schemeClr>
                            </a:solidFill>
                            <a:latin typeface="Cambria Math" panose="02040503050406030204" pitchFamily="18" charset="0"/>
                          </a:rPr>
                          <m:t>𝑥</m:t>
                        </m:r>
                      </m:oMath>
                    </m:oMathPara>
                  </a14:m>
                  <a:endParaRPr lang="en-CA" sz="4000" dirty="0">
                    <a:solidFill>
                      <a:schemeClr val="accent5">
                        <a:lumMod val="75000"/>
                      </a:schemeClr>
                    </a:solidFill>
                  </a:endParaRPr>
                </a:p>
              </p:txBody>
            </p:sp>
          </mc:Choice>
          <mc:Fallback xmlns="">
            <p:sp>
              <p:nvSpPr>
                <p:cNvPr id="128" name="TextBox 127">
                  <a:extLst>
                    <a:ext uri="{FF2B5EF4-FFF2-40B4-BE49-F238E27FC236}">
                      <a16:creationId xmlns:a16="http://schemas.microsoft.com/office/drawing/2014/main" id="{A29C4D7E-114E-4ADF-BF20-B37A8DBD0F22}"/>
                    </a:ext>
                  </a:extLst>
                </p:cNvPr>
                <p:cNvSpPr txBox="1">
                  <a:spLocks noRot="1" noChangeAspect="1" noMove="1" noResize="1" noEditPoints="1" noAdjustHandles="1" noChangeArrowheads="1" noChangeShapeType="1" noTextEdit="1"/>
                </p:cNvSpPr>
                <p:nvPr/>
              </p:nvSpPr>
              <p:spPr>
                <a:xfrm>
                  <a:off x="4501724" y="2208482"/>
                  <a:ext cx="463025" cy="557326"/>
                </a:xfrm>
                <a:prstGeom prst="rect">
                  <a:avLst/>
                </a:prstGeom>
                <a:blipFill>
                  <a:blip r:embed="rId3"/>
                  <a:stretch>
                    <a:fillRect/>
                  </a:stretch>
                </a:blipFill>
                <a:ln>
                  <a:no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29" name="TextBox 128">
                  <a:extLst>
                    <a:ext uri="{FF2B5EF4-FFF2-40B4-BE49-F238E27FC236}">
                      <a16:creationId xmlns:a16="http://schemas.microsoft.com/office/drawing/2014/main" id="{088FC43C-3B1D-4751-A947-8E3D44C3DBE7}"/>
                    </a:ext>
                  </a:extLst>
                </p:cNvPr>
                <p:cNvSpPr txBox="1"/>
                <p:nvPr/>
              </p:nvSpPr>
              <p:spPr>
                <a:xfrm>
                  <a:off x="2229886" y="-128712"/>
                  <a:ext cx="590644" cy="557326"/>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r>
                          <a:rPr lang="en-US" sz="4000" b="0" i="1" dirty="0" smtClean="0">
                            <a:solidFill>
                              <a:schemeClr val="tx1"/>
                            </a:solidFill>
                            <a:latin typeface="Cambria Math" panose="02040503050406030204" pitchFamily="18" charset="0"/>
                          </a:rPr>
                          <m:t>𝑐</m:t>
                        </m:r>
                        <m:r>
                          <a:rPr lang="en-US" sz="4000" b="0" i="1" dirty="0" smtClean="0">
                            <a:solidFill>
                              <a:schemeClr val="accent5">
                                <a:lumMod val="75000"/>
                              </a:schemeClr>
                            </a:solidFill>
                            <a:latin typeface="Cambria Math" panose="02040503050406030204" pitchFamily="18" charset="0"/>
                          </a:rPr>
                          <m:t>𝑡</m:t>
                        </m:r>
                      </m:oMath>
                    </m:oMathPara>
                  </a14:m>
                  <a:endParaRPr lang="en-CA" sz="4000" dirty="0">
                    <a:solidFill>
                      <a:schemeClr val="accent5">
                        <a:lumMod val="75000"/>
                      </a:schemeClr>
                    </a:solidFill>
                  </a:endParaRPr>
                </a:p>
              </p:txBody>
            </p:sp>
          </mc:Choice>
          <mc:Fallback xmlns="">
            <p:sp>
              <p:nvSpPr>
                <p:cNvPr id="129" name="TextBox 128">
                  <a:extLst>
                    <a:ext uri="{FF2B5EF4-FFF2-40B4-BE49-F238E27FC236}">
                      <a16:creationId xmlns:a16="http://schemas.microsoft.com/office/drawing/2014/main" id="{088FC43C-3B1D-4751-A947-8E3D44C3DBE7}"/>
                    </a:ext>
                  </a:extLst>
                </p:cNvPr>
                <p:cNvSpPr txBox="1">
                  <a:spLocks noRot="1" noChangeAspect="1" noMove="1" noResize="1" noEditPoints="1" noAdjustHandles="1" noChangeArrowheads="1" noChangeShapeType="1" noTextEdit="1"/>
                </p:cNvSpPr>
                <p:nvPr/>
              </p:nvSpPr>
              <p:spPr>
                <a:xfrm>
                  <a:off x="2229886" y="-128712"/>
                  <a:ext cx="590644" cy="557326"/>
                </a:xfrm>
                <a:prstGeom prst="rect">
                  <a:avLst/>
                </a:prstGeom>
                <a:blipFill>
                  <a:blip r:embed="rId4"/>
                  <a:stretch>
                    <a:fillRect/>
                  </a:stretch>
                </a:blipFill>
                <a:ln>
                  <a:noFill/>
                </a:ln>
              </p:spPr>
              <p:txBody>
                <a:bodyPr/>
                <a:lstStyle/>
                <a:p>
                  <a:r>
                    <a:rPr lang="en-CA">
                      <a:noFill/>
                    </a:rPr>
                    <a:t> </a:t>
                  </a:r>
                </a:p>
              </p:txBody>
            </p:sp>
          </mc:Fallback>
        </mc:AlternateContent>
      </p:grpSp>
      <p:grpSp>
        <p:nvGrpSpPr>
          <p:cNvPr id="90" name="Group 89">
            <a:extLst>
              <a:ext uri="{FF2B5EF4-FFF2-40B4-BE49-F238E27FC236}">
                <a16:creationId xmlns:a16="http://schemas.microsoft.com/office/drawing/2014/main" id="{34A626FC-EC9C-45FE-99DB-B0AE9487D751}"/>
              </a:ext>
            </a:extLst>
          </p:cNvPr>
          <p:cNvGrpSpPr/>
          <p:nvPr/>
        </p:nvGrpSpPr>
        <p:grpSpPr>
          <a:xfrm rot="1968173">
            <a:off x="1483899" y="832855"/>
            <a:ext cx="3346780" cy="5213154"/>
            <a:chOff x="7594600" y="2908300"/>
            <a:chExt cx="1790700" cy="2789306"/>
          </a:xfrm>
        </p:grpSpPr>
        <p:cxnSp>
          <p:nvCxnSpPr>
            <p:cNvPr id="91" name="Connector: Curved 90">
              <a:extLst>
                <a:ext uri="{FF2B5EF4-FFF2-40B4-BE49-F238E27FC236}">
                  <a16:creationId xmlns:a16="http://schemas.microsoft.com/office/drawing/2014/main" id="{082A2D18-AD75-4A19-BB0C-31601D778EDD}"/>
                </a:ext>
              </a:extLst>
            </p:cNvPr>
            <p:cNvCxnSpPr/>
            <p:nvPr/>
          </p:nvCxnSpPr>
          <p:spPr>
            <a:xfrm rot="5400000" flipH="1" flipV="1">
              <a:off x="7095297" y="3407603"/>
              <a:ext cx="2789306" cy="1790700"/>
            </a:xfrm>
            <a:prstGeom prst="curvedConnector3">
              <a:avLst/>
            </a:prstGeom>
            <a:ln w="571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9434E4E8-78E9-4C0E-A333-06EA99D1793B}"/>
                </a:ext>
              </a:extLst>
            </p:cNvPr>
            <p:cNvCxnSpPr>
              <a:cxnSpLocks/>
            </p:cNvCxnSpPr>
            <p:nvPr/>
          </p:nvCxnSpPr>
          <p:spPr>
            <a:xfrm flipV="1">
              <a:off x="7764600" y="4785011"/>
              <a:ext cx="73300" cy="152399"/>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CFFA4EFC-A896-4C9E-AB56-5B9075C61EE7}"/>
                </a:ext>
              </a:extLst>
            </p:cNvPr>
            <p:cNvCxnSpPr>
              <a:cxnSpLocks/>
            </p:cNvCxnSpPr>
            <p:nvPr/>
          </p:nvCxnSpPr>
          <p:spPr>
            <a:xfrm flipV="1">
              <a:off x="9199152" y="3547592"/>
              <a:ext cx="73300" cy="152399"/>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55" name="Straight Arrow Connector 54">
            <a:extLst>
              <a:ext uri="{FF2B5EF4-FFF2-40B4-BE49-F238E27FC236}">
                <a16:creationId xmlns:a16="http://schemas.microsoft.com/office/drawing/2014/main" id="{088E1C86-FE37-47F4-A664-961B3758CA57}"/>
              </a:ext>
            </a:extLst>
          </p:cNvPr>
          <p:cNvCxnSpPr>
            <a:cxnSpLocks/>
          </p:cNvCxnSpPr>
          <p:nvPr/>
        </p:nvCxnSpPr>
        <p:spPr>
          <a:xfrm flipV="1">
            <a:off x="3131521" y="3127693"/>
            <a:ext cx="1917551" cy="325467"/>
          </a:xfrm>
          <a:prstGeom prst="straightConnector1">
            <a:avLst/>
          </a:prstGeom>
          <a:ln w="762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44978CB6-C2C0-4333-A595-E9A5E652EF08}"/>
              </a:ext>
            </a:extLst>
          </p:cNvPr>
          <p:cNvCxnSpPr>
            <a:cxnSpLocks/>
          </p:cNvCxnSpPr>
          <p:nvPr/>
        </p:nvCxnSpPr>
        <p:spPr>
          <a:xfrm flipV="1">
            <a:off x="3134469" y="2218493"/>
            <a:ext cx="2841485" cy="1214383"/>
          </a:xfrm>
          <a:prstGeom prst="straightConnector1">
            <a:avLst/>
          </a:prstGeom>
          <a:ln w="76200">
            <a:solidFill>
              <a:srgbClr val="D17DDF"/>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1C06C016-1C7C-440B-B4BA-9D0CB6A27291}"/>
                  </a:ext>
                </a:extLst>
              </p:cNvPr>
              <p:cNvSpPr txBox="1"/>
              <p:nvPr/>
            </p:nvSpPr>
            <p:spPr>
              <a:xfrm>
                <a:off x="3747561" y="3437407"/>
                <a:ext cx="1064459" cy="647870"/>
              </a:xfrm>
              <a:prstGeom prst="rect">
                <a:avLst/>
              </a:prstGeom>
              <a:solidFill>
                <a:schemeClr val="bg1"/>
              </a:solidFill>
              <a:effectLst>
                <a:softEdge rad="63500"/>
              </a:effectLst>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3200" b="0" i="1" smtClean="0">
                              <a:solidFill>
                                <a:srgbClr val="7030A0"/>
                              </a:solidFill>
                              <a:latin typeface="Cambria Math" panose="02040503050406030204" pitchFamily="18" charset="0"/>
                            </a:rPr>
                          </m:ctrlPr>
                        </m:accPr>
                        <m:e>
                          <m:r>
                            <a:rPr lang="en-US" sz="3200" b="0" i="1" smtClean="0">
                              <a:solidFill>
                                <a:srgbClr val="7030A0"/>
                              </a:solidFill>
                              <a:latin typeface="Cambria Math" panose="02040503050406030204" pitchFamily="18" charset="0"/>
                            </a:rPr>
                            <m:t>𝑆</m:t>
                          </m:r>
                        </m:e>
                      </m:acc>
                      <m:d>
                        <m:dPr>
                          <m:ctrlPr>
                            <a:rPr lang="en-US" sz="3200" b="0" i="1" smtClean="0">
                              <a:solidFill>
                                <a:schemeClr val="tx1"/>
                              </a:solidFill>
                              <a:latin typeface="Cambria Math" panose="02040503050406030204" pitchFamily="18" charset="0"/>
                            </a:rPr>
                          </m:ctrlPr>
                        </m:dPr>
                        <m:e>
                          <m:r>
                            <a:rPr lang="en-US" sz="3200" b="0" i="1" smtClean="0">
                              <a:solidFill>
                                <a:srgbClr val="FFC000"/>
                              </a:solidFill>
                              <a:latin typeface="Cambria Math" panose="02040503050406030204" pitchFamily="18" charset="0"/>
                            </a:rPr>
                            <m:t>𝜆</m:t>
                          </m:r>
                        </m:e>
                      </m:d>
                    </m:oMath>
                  </m:oMathPara>
                </a14:m>
                <a:endParaRPr lang="en-CA" sz="3200" dirty="0">
                  <a:solidFill>
                    <a:srgbClr val="7030A0"/>
                  </a:solidFill>
                </a:endParaRPr>
              </a:p>
            </p:txBody>
          </p:sp>
        </mc:Choice>
        <mc:Fallback xmlns="">
          <p:sp>
            <p:nvSpPr>
              <p:cNvPr id="60" name="TextBox 59">
                <a:extLst>
                  <a:ext uri="{FF2B5EF4-FFF2-40B4-BE49-F238E27FC236}">
                    <a16:creationId xmlns:a16="http://schemas.microsoft.com/office/drawing/2014/main" id="{1C06C016-1C7C-440B-B4BA-9D0CB6A27291}"/>
                  </a:ext>
                </a:extLst>
              </p:cNvPr>
              <p:cNvSpPr txBox="1">
                <a:spLocks noRot="1" noChangeAspect="1" noMove="1" noResize="1" noEditPoints="1" noAdjustHandles="1" noChangeArrowheads="1" noChangeShapeType="1" noTextEdit="1"/>
              </p:cNvSpPr>
              <p:nvPr/>
            </p:nvSpPr>
            <p:spPr>
              <a:xfrm>
                <a:off x="3747561" y="3437407"/>
                <a:ext cx="1064459" cy="647870"/>
              </a:xfrm>
              <a:prstGeom prst="rect">
                <a:avLst/>
              </a:prstGeom>
              <a:blipFill>
                <a:blip r:embed="rId5"/>
                <a:stretch>
                  <a:fillRect/>
                </a:stretch>
              </a:blipFill>
              <a:effectLst>
                <a:softEdge rad="63500"/>
              </a:effectLst>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90C6007E-F09E-4650-A1D7-B1D561D89811}"/>
                  </a:ext>
                </a:extLst>
              </p:cNvPr>
              <p:cNvSpPr txBox="1"/>
              <p:nvPr/>
            </p:nvSpPr>
            <p:spPr>
              <a:xfrm>
                <a:off x="3457477" y="1848012"/>
                <a:ext cx="1787604" cy="647870"/>
              </a:xfrm>
              <a:prstGeom prst="rect">
                <a:avLst/>
              </a:prstGeom>
              <a:solidFill>
                <a:schemeClr val="bg1"/>
              </a:solidFill>
              <a:effectLst>
                <a:softEdge rad="63500"/>
              </a:effectLst>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3200" b="0" i="1" smtClean="0">
                              <a:solidFill>
                                <a:srgbClr val="9F5FCF"/>
                              </a:solidFill>
                              <a:latin typeface="Cambria Math" panose="02040503050406030204" pitchFamily="18" charset="0"/>
                            </a:rPr>
                          </m:ctrlPr>
                        </m:accPr>
                        <m:e>
                          <m:r>
                            <a:rPr lang="en-US" sz="3200" i="1">
                              <a:solidFill>
                                <a:srgbClr val="D17DDF"/>
                              </a:solidFill>
                              <a:latin typeface="Cambria Math" panose="02040503050406030204" pitchFamily="18" charset="0"/>
                            </a:rPr>
                            <m:t>𝑆</m:t>
                          </m:r>
                        </m:e>
                      </m:acc>
                      <m:d>
                        <m:dPr>
                          <m:ctrlPr>
                            <a:rPr lang="en-US" sz="3200" b="0" i="1" smtClean="0">
                              <a:solidFill>
                                <a:schemeClr val="tx1"/>
                              </a:solidFill>
                              <a:latin typeface="Cambria Math" panose="02040503050406030204" pitchFamily="18" charset="0"/>
                            </a:rPr>
                          </m:ctrlPr>
                        </m:dPr>
                        <m:e>
                          <m:r>
                            <a:rPr lang="en-US" sz="3200" b="0" i="1" smtClean="0">
                              <a:solidFill>
                                <a:srgbClr val="FFC000"/>
                              </a:solidFill>
                              <a:latin typeface="Cambria Math" panose="02040503050406030204" pitchFamily="18" charset="0"/>
                            </a:rPr>
                            <m:t>𝜆</m:t>
                          </m:r>
                          <m:r>
                            <a:rPr lang="en-US" sz="3200" b="0" i="1" smtClean="0">
                              <a:solidFill>
                                <a:schemeClr val="tx1"/>
                              </a:solidFill>
                              <a:latin typeface="Cambria Math" panose="02040503050406030204" pitchFamily="18" charset="0"/>
                            </a:rPr>
                            <m:t>+</m:t>
                          </m:r>
                          <m:r>
                            <a:rPr lang="en-US" sz="3200" b="0" i="1" smtClean="0">
                              <a:solidFill>
                                <a:srgbClr val="00B050"/>
                              </a:solidFill>
                              <a:latin typeface="Cambria Math" panose="02040503050406030204" pitchFamily="18" charset="0"/>
                            </a:rPr>
                            <m:t>h</m:t>
                          </m:r>
                        </m:e>
                      </m:d>
                    </m:oMath>
                  </m:oMathPara>
                </a14:m>
                <a:endParaRPr lang="en-CA" sz="3200" dirty="0">
                  <a:solidFill>
                    <a:srgbClr val="7030A0"/>
                  </a:solidFill>
                </a:endParaRPr>
              </a:p>
            </p:txBody>
          </p:sp>
        </mc:Choice>
        <mc:Fallback xmlns="">
          <p:sp>
            <p:nvSpPr>
              <p:cNvPr id="61" name="TextBox 60">
                <a:extLst>
                  <a:ext uri="{FF2B5EF4-FFF2-40B4-BE49-F238E27FC236}">
                    <a16:creationId xmlns:a16="http://schemas.microsoft.com/office/drawing/2014/main" id="{90C6007E-F09E-4650-A1D7-B1D561D89811}"/>
                  </a:ext>
                </a:extLst>
              </p:cNvPr>
              <p:cNvSpPr txBox="1">
                <a:spLocks noRot="1" noChangeAspect="1" noMove="1" noResize="1" noEditPoints="1" noAdjustHandles="1" noChangeArrowheads="1" noChangeShapeType="1" noTextEdit="1"/>
              </p:cNvSpPr>
              <p:nvPr/>
            </p:nvSpPr>
            <p:spPr>
              <a:xfrm>
                <a:off x="3457477" y="1848012"/>
                <a:ext cx="1787604" cy="647870"/>
              </a:xfrm>
              <a:prstGeom prst="rect">
                <a:avLst/>
              </a:prstGeom>
              <a:blipFill>
                <a:blip r:embed="rId6"/>
                <a:stretch>
                  <a:fillRect/>
                </a:stretch>
              </a:blipFill>
              <a:effectLst>
                <a:softEdge rad="63500"/>
              </a:effectLst>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FB1B41AC-FFEB-4A16-9CA2-57DD3315193C}"/>
                  </a:ext>
                </a:extLst>
              </p:cNvPr>
              <p:cNvSpPr txBox="1"/>
              <p:nvPr/>
            </p:nvSpPr>
            <p:spPr>
              <a:xfrm>
                <a:off x="6270742" y="1025532"/>
                <a:ext cx="5692658" cy="1276503"/>
              </a:xfrm>
              <a:prstGeom prst="rect">
                <a:avLst/>
              </a:prstGeom>
              <a:noFill/>
              <a:ln>
                <a:noFill/>
              </a:ln>
            </p:spPr>
            <p:txBody>
              <a:bodyPr wrap="square" rtlCol="0">
                <a:spAutoFit/>
              </a:bodyPr>
              <a:lstStyle/>
              <a:p>
                <a:pPr/>
                <a14:m>
                  <m:oMathPara xmlns:m="http://schemas.openxmlformats.org/officeDocument/2006/math">
                    <m:oMathParaPr>
                      <m:jc m:val="left"/>
                    </m:oMathParaPr>
                    <m:oMath xmlns:m="http://schemas.openxmlformats.org/officeDocument/2006/math">
                      <m:f>
                        <m:fPr>
                          <m:ctrlPr>
                            <a:rPr lang="en-US" sz="3600" i="1" smtClean="0">
                              <a:latin typeface="Cambria Math" panose="02040503050406030204" pitchFamily="18" charset="0"/>
                            </a:rPr>
                          </m:ctrlPr>
                        </m:fPr>
                        <m:num>
                          <m:r>
                            <a:rPr lang="en-US" sz="3600" i="1">
                              <a:latin typeface="Cambria Math" panose="02040503050406030204" pitchFamily="18" charset="0"/>
                            </a:rPr>
                            <m:t>𝑑</m:t>
                          </m:r>
                          <m:acc>
                            <m:accPr>
                              <m:chr m:val="⃗"/>
                              <m:ctrlPr>
                                <a:rPr lang="en-US" sz="3600" i="1">
                                  <a:solidFill>
                                    <a:srgbClr val="7030A0"/>
                                  </a:solidFill>
                                  <a:latin typeface="Cambria Math" panose="02040503050406030204" pitchFamily="18" charset="0"/>
                                </a:rPr>
                              </m:ctrlPr>
                            </m:accPr>
                            <m:e>
                              <m:r>
                                <a:rPr lang="en-US" sz="3600" b="0" i="1" smtClean="0">
                                  <a:solidFill>
                                    <a:srgbClr val="7030A0"/>
                                  </a:solidFill>
                                  <a:latin typeface="Cambria Math" panose="02040503050406030204" pitchFamily="18" charset="0"/>
                                </a:rPr>
                                <m:t>𝑆</m:t>
                              </m:r>
                            </m:e>
                          </m:acc>
                        </m:num>
                        <m:den>
                          <m:r>
                            <a:rPr lang="en-US" sz="3600" i="1">
                              <a:latin typeface="Cambria Math" panose="02040503050406030204" pitchFamily="18" charset="0"/>
                            </a:rPr>
                            <m:t>𝑑</m:t>
                          </m:r>
                          <m:r>
                            <a:rPr lang="en-US" sz="3600" i="1">
                              <a:solidFill>
                                <a:srgbClr val="FFC000"/>
                              </a:solidFill>
                              <a:latin typeface="Cambria Math" panose="02040503050406030204" pitchFamily="18" charset="0"/>
                            </a:rPr>
                            <m:t>𝜆</m:t>
                          </m:r>
                        </m:den>
                      </m:f>
                      <m:r>
                        <a:rPr lang="en-US" sz="3600" b="0" i="1" smtClean="0">
                          <a:solidFill>
                            <a:schemeClr val="tx1"/>
                          </a:solidFill>
                          <a:latin typeface="Cambria Math" panose="02040503050406030204" pitchFamily="18" charset="0"/>
                        </a:rPr>
                        <m:t>=</m:t>
                      </m:r>
                      <m:limLow>
                        <m:limLowPr>
                          <m:ctrlPr>
                            <a:rPr lang="en-US" sz="3600" i="1" dirty="0">
                              <a:latin typeface="Cambria Math" panose="02040503050406030204" pitchFamily="18" charset="0"/>
                            </a:rPr>
                          </m:ctrlPr>
                        </m:limLowPr>
                        <m:e>
                          <m:r>
                            <m:rPr>
                              <m:sty m:val="p"/>
                            </m:rPr>
                            <a:rPr lang="en-US" sz="3600" dirty="0">
                              <a:latin typeface="Cambria Math" panose="02040503050406030204" pitchFamily="18" charset="0"/>
                            </a:rPr>
                            <m:t>lim</m:t>
                          </m:r>
                        </m:e>
                        <m:lim>
                          <m:r>
                            <a:rPr lang="en-US" sz="3600" i="1" smtClean="0">
                              <a:solidFill>
                                <a:srgbClr val="00B050"/>
                              </a:solidFill>
                              <a:latin typeface="Cambria Math" panose="02040503050406030204" pitchFamily="18" charset="0"/>
                            </a:rPr>
                            <m:t>h</m:t>
                          </m:r>
                          <m:r>
                            <a:rPr lang="en-US" sz="3600" i="1" dirty="0">
                              <a:latin typeface="Cambria Math" panose="02040503050406030204" pitchFamily="18" charset="0"/>
                            </a:rPr>
                            <m:t>→</m:t>
                          </m:r>
                          <m:r>
                            <a:rPr lang="en-US" sz="3600" i="1" dirty="0">
                              <a:latin typeface="Cambria Math" panose="02040503050406030204" pitchFamily="18" charset="0"/>
                            </a:rPr>
                            <m:t>0</m:t>
                          </m:r>
                        </m:lim>
                      </m:limLow>
                      <m:f>
                        <m:fPr>
                          <m:ctrlPr>
                            <a:rPr lang="en-US" sz="3600" b="0" i="1" smtClean="0">
                              <a:solidFill>
                                <a:schemeClr val="tx1"/>
                              </a:solidFill>
                              <a:latin typeface="Cambria Math" panose="02040503050406030204" pitchFamily="18" charset="0"/>
                            </a:rPr>
                          </m:ctrlPr>
                        </m:fPr>
                        <m:num>
                          <m:acc>
                            <m:accPr>
                              <m:chr m:val="⃗"/>
                              <m:ctrlPr>
                                <a:rPr lang="en-US" sz="3600" i="1">
                                  <a:solidFill>
                                    <a:srgbClr val="9F5FCF"/>
                                  </a:solidFill>
                                  <a:latin typeface="Cambria Math" panose="02040503050406030204" pitchFamily="18" charset="0"/>
                                </a:rPr>
                              </m:ctrlPr>
                            </m:accPr>
                            <m:e>
                              <m:r>
                                <a:rPr lang="en-US" sz="3600" i="1">
                                  <a:solidFill>
                                    <a:srgbClr val="D17DDF"/>
                                  </a:solidFill>
                                  <a:latin typeface="Cambria Math" panose="02040503050406030204" pitchFamily="18" charset="0"/>
                                </a:rPr>
                                <m:t>𝑆</m:t>
                              </m:r>
                            </m:e>
                          </m:acc>
                          <m:d>
                            <m:dPr>
                              <m:ctrlPr>
                                <a:rPr lang="en-US" sz="3600" i="1">
                                  <a:latin typeface="Cambria Math" panose="02040503050406030204" pitchFamily="18" charset="0"/>
                                </a:rPr>
                              </m:ctrlPr>
                            </m:dPr>
                            <m:e>
                              <m:r>
                                <a:rPr lang="en-US" sz="3600" i="1">
                                  <a:solidFill>
                                    <a:srgbClr val="FFC000"/>
                                  </a:solidFill>
                                  <a:latin typeface="Cambria Math" panose="02040503050406030204" pitchFamily="18" charset="0"/>
                                </a:rPr>
                                <m:t>𝜆</m:t>
                              </m:r>
                              <m:r>
                                <a:rPr lang="en-US" sz="3600" i="1">
                                  <a:latin typeface="Cambria Math" panose="02040503050406030204" pitchFamily="18" charset="0"/>
                                </a:rPr>
                                <m:t>+</m:t>
                              </m:r>
                              <m:r>
                                <a:rPr lang="en-US" sz="3600" i="1">
                                  <a:solidFill>
                                    <a:srgbClr val="00B050"/>
                                  </a:solidFill>
                                  <a:latin typeface="Cambria Math" panose="02040503050406030204" pitchFamily="18" charset="0"/>
                                </a:rPr>
                                <m:t>h</m:t>
                              </m:r>
                            </m:e>
                          </m:d>
                          <m:r>
                            <m:rPr>
                              <m:nor/>
                            </m:rPr>
                            <a:rPr lang="en-CA" sz="3600" dirty="0">
                              <a:solidFill>
                                <a:srgbClr val="7030A0"/>
                              </a:solidFill>
                            </a:rPr>
                            <m:t> </m:t>
                          </m:r>
                          <m:r>
                            <a:rPr lang="en-US" sz="3600" b="0" i="1" smtClean="0">
                              <a:solidFill>
                                <a:schemeClr val="tx1"/>
                              </a:solidFill>
                              <a:latin typeface="Cambria Math" panose="02040503050406030204" pitchFamily="18" charset="0"/>
                            </a:rPr>
                            <m:t>−</m:t>
                          </m:r>
                          <m:acc>
                            <m:accPr>
                              <m:chr m:val="⃗"/>
                              <m:ctrlPr>
                                <a:rPr lang="en-US" sz="3600" b="0" i="1" smtClean="0">
                                  <a:solidFill>
                                    <a:srgbClr val="7030A0"/>
                                  </a:solidFill>
                                  <a:latin typeface="Cambria Math" panose="02040503050406030204" pitchFamily="18" charset="0"/>
                                </a:rPr>
                              </m:ctrlPr>
                            </m:accPr>
                            <m:e>
                              <m:r>
                                <a:rPr lang="en-US" sz="3600" b="0" i="1" smtClean="0">
                                  <a:solidFill>
                                    <a:srgbClr val="7030A0"/>
                                  </a:solidFill>
                                  <a:latin typeface="Cambria Math" panose="02040503050406030204" pitchFamily="18" charset="0"/>
                                </a:rPr>
                                <m:t>𝑆</m:t>
                              </m:r>
                            </m:e>
                          </m:acc>
                          <m:d>
                            <m:dPr>
                              <m:ctrlPr>
                                <a:rPr lang="en-US" sz="3600" i="1">
                                  <a:latin typeface="Cambria Math" panose="02040503050406030204" pitchFamily="18" charset="0"/>
                                </a:rPr>
                              </m:ctrlPr>
                            </m:dPr>
                            <m:e>
                              <m:r>
                                <a:rPr lang="en-US" sz="3600" i="1">
                                  <a:solidFill>
                                    <a:srgbClr val="FFC000"/>
                                  </a:solidFill>
                                  <a:latin typeface="Cambria Math" panose="02040503050406030204" pitchFamily="18" charset="0"/>
                                </a:rPr>
                                <m:t>𝜆</m:t>
                              </m:r>
                            </m:e>
                          </m:d>
                        </m:num>
                        <m:den>
                          <m:r>
                            <a:rPr lang="en-US" sz="3600" i="1" smtClean="0">
                              <a:solidFill>
                                <a:srgbClr val="00B050"/>
                              </a:solidFill>
                              <a:latin typeface="Cambria Math" panose="02040503050406030204" pitchFamily="18" charset="0"/>
                            </a:rPr>
                            <m:t>h</m:t>
                          </m:r>
                        </m:den>
                      </m:f>
                    </m:oMath>
                  </m:oMathPara>
                </a14:m>
                <a:endParaRPr lang="en-CA" sz="3600" i="1" dirty="0"/>
              </a:p>
            </p:txBody>
          </p:sp>
        </mc:Choice>
        <mc:Fallback xmlns="">
          <p:sp>
            <p:nvSpPr>
              <p:cNvPr id="62" name="TextBox 61">
                <a:extLst>
                  <a:ext uri="{FF2B5EF4-FFF2-40B4-BE49-F238E27FC236}">
                    <a16:creationId xmlns:a16="http://schemas.microsoft.com/office/drawing/2014/main" id="{FB1B41AC-FFEB-4A16-9CA2-57DD3315193C}"/>
                  </a:ext>
                </a:extLst>
              </p:cNvPr>
              <p:cNvSpPr txBox="1">
                <a:spLocks noRot="1" noChangeAspect="1" noMove="1" noResize="1" noEditPoints="1" noAdjustHandles="1" noChangeArrowheads="1" noChangeShapeType="1" noTextEdit="1"/>
              </p:cNvSpPr>
              <p:nvPr/>
            </p:nvSpPr>
            <p:spPr>
              <a:xfrm>
                <a:off x="6270742" y="1025532"/>
                <a:ext cx="5692658" cy="1276503"/>
              </a:xfrm>
              <a:prstGeom prst="rect">
                <a:avLst/>
              </a:prstGeom>
              <a:blipFill>
                <a:blip r:embed="rId7"/>
                <a:stretch>
                  <a:fillRect/>
                </a:stretch>
              </a:blipFill>
              <a:ln>
                <a:noFill/>
              </a:ln>
            </p:spPr>
            <p:txBody>
              <a:bodyPr/>
              <a:lstStyle/>
              <a:p>
                <a:r>
                  <a:rPr lang="en-CA">
                    <a:noFill/>
                  </a:rPr>
                  <a:t> </a:t>
                </a:r>
              </a:p>
            </p:txBody>
          </p:sp>
        </mc:Fallback>
      </mc:AlternateContent>
      <p:cxnSp>
        <p:nvCxnSpPr>
          <p:cNvPr id="101" name="Straight Arrow Connector 100">
            <a:extLst>
              <a:ext uri="{FF2B5EF4-FFF2-40B4-BE49-F238E27FC236}">
                <a16:creationId xmlns:a16="http://schemas.microsoft.com/office/drawing/2014/main" id="{42375AA8-ED2E-4F8B-A2FF-2008091FFF78}"/>
              </a:ext>
            </a:extLst>
          </p:cNvPr>
          <p:cNvCxnSpPr>
            <a:cxnSpLocks/>
          </p:cNvCxnSpPr>
          <p:nvPr/>
        </p:nvCxnSpPr>
        <p:spPr>
          <a:xfrm flipV="1">
            <a:off x="5002264" y="2264720"/>
            <a:ext cx="942129" cy="889305"/>
          </a:xfrm>
          <a:prstGeom prst="straightConnector1">
            <a:avLst/>
          </a:prstGeom>
          <a:ln w="762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F3CC4EC2-7AA1-4F1F-A1AB-784AE0758490}"/>
                  </a:ext>
                </a:extLst>
              </p:cNvPr>
              <p:cNvSpPr txBox="1"/>
              <p:nvPr/>
            </p:nvSpPr>
            <p:spPr>
              <a:xfrm>
                <a:off x="5562284" y="2610691"/>
                <a:ext cx="2964742" cy="578300"/>
              </a:xfrm>
              <a:prstGeom prst="rect">
                <a:avLst/>
              </a:prstGeom>
              <a:solidFill>
                <a:schemeClr val="bg1"/>
              </a:solidFill>
              <a:effectLst>
                <a:softEdge rad="63500"/>
              </a:effectLst>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2800" i="1">
                              <a:solidFill>
                                <a:srgbClr val="9F5FCF"/>
                              </a:solidFill>
                              <a:latin typeface="Cambria Math" panose="02040503050406030204" pitchFamily="18" charset="0"/>
                            </a:rPr>
                          </m:ctrlPr>
                        </m:accPr>
                        <m:e>
                          <m:r>
                            <a:rPr lang="en-US" sz="2800" i="1">
                              <a:solidFill>
                                <a:srgbClr val="D17DDF"/>
                              </a:solidFill>
                              <a:latin typeface="Cambria Math" panose="02040503050406030204" pitchFamily="18" charset="0"/>
                            </a:rPr>
                            <m:t>𝑆</m:t>
                          </m:r>
                        </m:e>
                      </m:acc>
                      <m:d>
                        <m:dPr>
                          <m:ctrlPr>
                            <a:rPr lang="en-US" sz="2800" i="1">
                              <a:latin typeface="Cambria Math" panose="02040503050406030204" pitchFamily="18" charset="0"/>
                            </a:rPr>
                          </m:ctrlPr>
                        </m:dPr>
                        <m:e>
                          <m:r>
                            <a:rPr lang="en-US" sz="2800" i="1">
                              <a:solidFill>
                                <a:srgbClr val="FFC000"/>
                              </a:solidFill>
                              <a:latin typeface="Cambria Math" panose="02040503050406030204" pitchFamily="18" charset="0"/>
                            </a:rPr>
                            <m:t>𝜆</m:t>
                          </m:r>
                          <m:r>
                            <a:rPr lang="en-US" sz="2800" i="1">
                              <a:latin typeface="Cambria Math" panose="02040503050406030204" pitchFamily="18" charset="0"/>
                            </a:rPr>
                            <m:t>+</m:t>
                          </m:r>
                          <m:r>
                            <a:rPr lang="en-US" sz="2800" i="1">
                              <a:solidFill>
                                <a:srgbClr val="00B050"/>
                              </a:solidFill>
                              <a:latin typeface="Cambria Math" panose="02040503050406030204" pitchFamily="18" charset="0"/>
                            </a:rPr>
                            <m:t>h</m:t>
                          </m:r>
                        </m:e>
                      </m:d>
                      <m:r>
                        <a:rPr lang="en-US" sz="2800" b="0" i="0" smtClean="0">
                          <a:solidFill>
                            <a:schemeClr val="tx1"/>
                          </a:solidFill>
                          <a:latin typeface="Cambria Math" panose="02040503050406030204" pitchFamily="18" charset="0"/>
                        </a:rPr>
                        <m:t>−</m:t>
                      </m:r>
                      <m:acc>
                        <m:accPr>
                          <m:chr m:val="⃗"/>
                          <m:ctrlPr>
                            <a:rPr lang="en-US" sz="2800" i="1">
                              <a:solidFill>
                                <a:srgbClr val="7030A0"/>
                              </a:solidFill>
                              <a:latin typeface="Cambria Math" panose="02040503050406030204" pitchFamily="18" charset="0"/>
                            </a:rPr>
                          </m:ctrlPr>
                        </m:accPr>
                        <m:e>
                          <m:r>
                            <a:rPr lang="en-US" sz="2800" b="0" i="1" smtClean="0">
                              <a:solidFill>
                                <a:srgbClr val="7030A0"/>
                              </a:solidFill>
                              <a:latin typeface="Cambria Math" panose="02040503050406030204" pitchFamily="18" charset="0"/>
                            </a:rPr>
                            <m:t>𝑆</m:t>
                          </m:r>
                        </m:e>
                      </m:acc>
                      <m:d>
                        <m:dPr>
                          <m:ctrlPr>
                            <a:rPr lang="en-US" sz="2800" i="1">
                              <a:latin typeface="Cambria Math" panose="02040503050406030204" pitchFamily="18" charset="0"/>
                            </a:rPr>
                          </m:ctrlPr>
                        </m:dPr>
                        <m:e>
                          <m:r>
                            <a:rPr lang="en-US" sz="2800" i="1">
                              <a:solidFill>
                                <a:srgbClr val="FFC000"/>
                              </a:solidFill>
                              <a:latin typeface="Cambria Math" panose="02040503050406030204" pitchFamily="18" charset="0"/>
                            </a:rPr>
                            <m:t>𝜆</m:t>
                          </m:r>
                        </m:e>
                      </m:d>
                    </m:oMath>
                  </m:oMathPara>
                </a14:m>
                <a:endParaRPr lang="en-CA" sz="2800" dirty="0">
                  <a:solidFill>
                    <a:srgbClr val="7030A0"/>
                  </a:solidFill>
                </a:endParaRPr>
              </a:p>
            </p:txBody>
          </p:sp>
        </mc:Choice>
        <mc:Fallback xmlns="">
          <p:sp>
            <p:nvSpPr>
              <p:cNvPr id="69" name="TextBox 68">
                <a:extLst>
                  <a:ext uri="{FF2B5EF4-FFF2-40B4-BE49-F238E27FC236}">
                    <a16:creationId xmlns:a16="http://schemas.microsoft.com/office/drawing/2014/main" id="{F3CC4EC2-7AA1-4F1F-A1AB-784AE0758490}"/>
                  </a:ext>
                </a:extLst>
              </p:cNvPr>
              <p:cNvSpPr txBox="1">
                <a:spLocks noRot="1" noChangeAspect="1" noMove="1" noResize="1" noEditPoints="1" noAdjustHandles="1" noChangeArrowheads="1" noChangeShapeType="1" noTextEdit="1"/>
              </p:cNvSpPr>
              <p:nvPr/>
            </p:nvSpPr>
            <p:spPr>
              <a:xfrm>
                <a:off x="5562284" y="2610691"/>
                <a:ext cx="2964742" cy="578300"/>
              </a:xfrm>
              <a:prstGeom prst="rect">
                <a:avLst/>
              </a:prstGeom>
              <a:blipFill>
                <a:blip r:embed="rId8"/>
                <a:stretch>
                  <a:fillRect/>
                </a:stretch>
              </a:blipFill>
              <a:effectLst>
                <a:softEdge rad="63500"/>
              </a:effectLst>
            </p:spPr>
            <p:txBody>
              <a:bodyPr/>
              <a:lstStyle/>
              <a:p>
                <a:r>
                  <a:rPr lang="en-CA">
                    <a:noFill/>
                  </a:rPr>
                  <a:t> </a:t>
                </a:r>
              </a:p>
            </p:txBody>
          </p:sp>
        </mc:Fallback>
      </mc:AlternateContent>
      <mc:AlternateContent xmlns:mc="http://schemas.openxmlformats.org/markup-compatibility/2006" xmlns:p14="http://schemas.microsoft.com/office/powerpoint/2010/main" xmlns:iact="http://schemas.microsoft.com/office/powerpoint/2014/inkAction">
        <mc:Choice Requires="p14 iact">
          <p:contentPart p14:bwMode="auto" r:id="rId9">
            <p14:nvContentPartPr>
              <p14:cNvPr id="3" name="Ink 2">
                <a:extLst>
                  <a:ext uri="{FF2B5EF4-FFF2-40B4-BE49-F238E27FC236}">
                    <a16:creationId xmlns:a16="http://schemas.microsoft.com/office/drawing/2014/main" id="{916A9763-0202-4606-B209-426FCF834EFF}"/>
                  </a:ext>
                </a:extLst>
              </p14:cNvPr>
              <p14:cNvContentPartPr/>
              <p14:nvPr>
                <p:extLst>
                  <p:ext uri="{42D2F446-02D8-4167-A562-619A0277C38B}">
                    <p15:isNarration xmlns:p15="http://schemas.microsoft.com/office/powerpoint/2012/main" val="1"/>
                  </p:ext>
                </p:extLst>
              </p14:nvPr>
            </p14:nvContentPartPr>
            <p14:xfrm>
              <a:off x="6236640" y="2274120"/>
              <a:ext cx="845280" cy="297720"/>
            </p14:xfrm>
          </p:contentPart>
        </mc:Choice>
        <mc:Fallback xmlns="">
          <p:pic>
            <p:nvPicPr>
              <p:cNvPr id="3" name="Ink 2">
                <a:extLst>
                  <a:ext uri="{FF2B5EF4-FFF2-40B4-BE49-F238E27FC236}">
                    <a16:creationId xmlns:a16="http://schemas.microsoft.com/office/drawing/2014/main" id="{916A9763-0202-4606-B209-426FCF834EFF}"/>
                  </a:ext>
                </a:extLst>
              </p:cNvPr>
              <p:cNvPicPr>
                <a:picLocks noGrp="1" noRot="1" noChangeAspect="1" noMove="1" noResize="1" noEditPoints="1" noAdjustHandles="1" noChangeArrowheads="1" noChangeShapeType="1"/>
              </p:cNvPicPr>
              <p:nvPr/>
            </p:nvPicPr>
            <p:blipFill>
              <a:blip r:embed="rId10"/>
              <a:stretch>
                <a:fillRect/>
              </a:stretch>
            </p:blipFill>
            <p:spPr>
              <a:xfrm>
                <a:off x="6227280" y="2264760"/>
                <a:ext cx="864000" cy="316440"/>
              </a:xfrm>
              <a:prstGeom prst="rect">
                <a:avLst/>
              </a:prstGeom>
            </p:spPr>
          </p:pic>
        </mc:Fallback>
      </mc:AlternateContent>
    </p:spTree>
    <p:custDataLst>
      <p:tags r:id="rId1"/>
    </p:custDataLst>
    <p:extLst>
      <p:ext uri="{BB962C8B-B14F-4D97-AF65-F5344CB8AC3E}">
        <p14:creationId xmlns:p14="http://schemas.microsoft.com/office/powerpoint/2010/main" val="117164868"/>
      </p:ext>
    </p:extLst>
  </p:cSld>
  <p:clrMapOvr>
    <a:masterClrMapping/>
  </p:clrMapOvr>
  <mc:AlternateContent xmlns:mc="http://schemas.openxmlformats.org/markup-compatibility/2006" xmlns:p14="http://schemas.microsoft.com/office/powerpoint/2010/main">
    <mc:Choice Requires="p14">
      <p:transition spd="slow" p14:dur="2000" advTm="18018"/>
    </mc:Choice>
    <mc:Fallback xmlns="">
      <p:transition spd="slow" advTm="1801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cmd type="call" cmd="playFrom(0.0)">
                                      <p:cBhvr>
                                        <p:cTn id="7" dur="1" fill="hold"/>
                                        <p:tgtEl>
                                          <p:spTgt spid="3"/>
                                        </p:tgtEl>
                                      </p:cBhvr>
                                    </p:cmd>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5"/>
                                        </p:tgtEl>
                                        <p:attrNameLst>
                                          <p:attrName>style.visibility</p:attrName>
                                        </p:attrNameLst>
                                      </p:cBhvr>
                                      <p:to>
                                        <p:strVal val="visible"/>
                                      </p:to>
                                    </p:set>
                                    <p:animEffect transition="in" filter="wipe(left)">
                                      <p:cBhvr>
                                        <p:cTn id="12" dur="500"/>
                                        <p:tgtEl>
                                          <p:spTgt spid="55"/>
                                        </p:tgtEl>
                                      </p:cBhvr>
                                    </p:animEffect>
                                  </p:childTnLst>
                                </p:cTn>
                              </p:par>
                            </p:childTnLst>
                          </p:cTn>
                        </p:par>
                        <p:par>
                          <p:cTn id="13" fill="hold">
                            <p:stCondLst>
                              <p:cond delay="500"/>
                            </p:stCondLst>
                            <p:childTnLst>
                              <p:par>
                                <p:cTn id="14" presetID="1" presetClass="entr" presetSubtype="0" fill="hold" grpId="0" nodeType="afterEffect">
                                  <p:stCondLst>
                                    <p:cond delay="0"/>
                                  </p:stCondLst>
                                  <p:childTnLst>
                                    <p:set>
                                      <p:cBhvr>
                                        <p:cTn id="15" dur="1" fill="hold">
                                          <p:stCondLst>
                                            <p:cond delay="0"/>
                                          </p:stCondLst>
                                        </p:cTn>
                                        <p:tgtEl>
                                          <p:spTgt spid="60"/>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56"/>
                                        </p:tgtEl>
                                        <p:attrNameLst>
                                          <p:attrName>style.visibility</p:attrName>
                                        </p:attrNameLst>
                                      </p:cBhvr>
                                      <p:to>
                                        <p:strVal val="visible"/>
                                      </p:to>
                                    </p:set>
                                    <p:animEffect transition="in" filter="wipe(left)">
                                      <p:cBhvr>
                                        <p:cTn id="20" dur="500"/>
                                        <p:tgtEl>
                                          <p:spTgt spid="56"/>
                                        </p:tgtEl>
                                      </p:cBhvr>
                                    </p:animEffect>
                                  </p:childTnLst>
                                </p:cTn>
                              </p:par>
                            </p:childTnLst>
                          </p:cTn>
                        </p:par>
                        <p:par>
                          <p:cTn id="21" fill="hold">
                            <p:stCondLst>
                              <p:cond delay="500"/>
                            </p:stCondLst>
                            <p:childTnLst>
                              <p:par>
                                <p:cTn id="22" presetID="1" presetClass="entr" presetSubtype="0" fill="hold" grpId="0" nodeType="afterEffect">
                                  <p:stCondLst>
                                    <p:cond delay="0"/>
                                  </p:stCondLst>
                                  <p:childTnLst>
                                    <p:set>
                                      <p:cBhvr>
                                        <p:cTn id="23" dur="1" fill="hold">
                                          <p:stCondLst>
                                            <p:cond delay="0"/>
                                          </p:stCondLst>
                                        </p:cTn>
                                        <p:tgtEl>
                                          <p:spTgt spid="61"/>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nodeType="clickEffect">
                                  <p:stCondLst>
                                    <p:cond delay="0"/>
                                  </p:stCondLst>
                                  <p:childTnLst>
                                    <p:set>
                                      <p:cBhvr>
                                        <p:cTn id="27" dur="1" fill="hold">
                                          <p:stCondLst>
                                            <p:cond delay="0"/>
                                          </p:stCondLst>
                                        </p:cTn>
                                        <p:tgtEl>
                                          <p:spTgt spid="101"/>
                                        </p:tgtEl>
                                        <p:attrNameLst>
                                          <p:attrName>style.visibility</p:attrName>
                                        </p:attrNameLst>
                                      </p:cBhvr>
                                      <p:to>
                                        <p:strVal val="visible"/>
                                      </p:to>
                                    </p:set>
                                    <p:animEffect transition="in" filter="wipe(down)">
                                      <p:cBhvr>
                                        <p:cTn id="28" dur="500"/>
                                        <p:tgtEl>
                                          <p:spTgt spid="101"/>
                                        </p:tgtEl>
                                      </p:cBhvr>
                                    </p:animEffect>
                                  </p:childTnLst>
                                </p:cTn>
                              </p:par>
                            </p:childTnLst>
                          </p:cTn>
                        </p:par>
                        <p:par>
                          <p:cTn id="29" fill="hold">
                            <p:stCondLst>
                              <p:cond delay="500"/>
                            </p:stCondLst>
                            <p:childTnLst>
                              <p:par>
                                <p:cTn id="30" presetID="1" presetClass="entr" presetSubtype="0" fill="hold" grpId="0" nodeType="afterEffect">
                                  <p:stCondLst>
                                    <p:cond delay="0"/>
                                  </p:stCondLst>
                                  <p:childTnLst>
                                    <p:set>
                                      <p:cBhvr>
                                        <p:cTn id="31" dur="1" fill="hold">
                                          <p:stCondLst>
                                            <p:cond delay="0"/>
                                          </p:stCondLst>
                                        </p:cTn>
                                        <p:tgtEl>
                                          <p:spTgt spid="69"/>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animBg="1"/>
      <p:bldP spid="61" grpId="0" animBg="1"/>
      <p:bldP spid="62" grpId="0"/>
      <p:bldP spid="69"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8" name="Straight Arrow Connector 137">
            <a:extLst>
              <a:ext uri="{FF2B5EF4-FFF2-40B4-BE49-F238E27FC236}">
                <a16:creationId xmlns:a16="http://schemas.microsoft.com/office/drawing/2014/main" id="{0FF3D78B-B797-4135-BBFE-4B68C71873B6}"/>
              </a:ext>
            </a:extLst>
          </p:cNvPr>
          <p:cNvCxnSpPr>
            <a:cxnSpLocks/>
          </p:cNvCxnSpPr>
          <p:nvPr/>
        </p:nvCxnSpPr>
        <p:spPr>
          <a:xfrm flipV="1">
            <a:off x="3141508" y="880937"/>
            <a:ext cx="0" cy="5116993"/>
          </a:xfrm>
          <a:prstGeom prst="straightConnector1">
            <a:avLst/>
          </a:prstGeom>
          <a:ln w="3810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39" name="Straight Arrow Connector 138">
            <a:extLst>
              <a:ext uri="{FF2B5EF4-FFF2-40B4-BE49-F238E27FC236}">
                <a16:creationId xmlns:a16="http://schemas.microsoft.com/office/drawing/2014/main" id="{0CCB59BB-C093-4554-A640-FE828E752D32}"/>
              </a:ext>
            </a:extLst>
          </p:cNvPr>
          <p:cNvCxnSpPr>
            <a:cxnSpLocks/>
          </p:cNvCxnSpPr>
          <p:nvPr/>
        </p:nvCxnSpPr>
        <p:spPr>
          <a:xfrm>
            <a:off x="684005" y="3439433"/>
            <a:ext cx="4965504" cy="0"/>
          </a:xfrm>
          <a:prstGeom prst="straightConnector1">
            <a:avLst/>
          </a:prstGeom>
          <a:ln w="3810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87AF7713-D7B2-4D59-8101-BDC12AB03704}"/>
              </a:ext>
            </a:extLst>
          </p:cNvPr>
          <p:cNvCxnSpPr>
            <a:cxnSpLocks/>
          </p:cNvCxnSpPr>
          <p:nvPr/>
        </p:nvCxnSpPr>
        <p:spPr>
          <a:xfrm>
            <a:off x="4302931" y="912761"/>
            <a:ext cx="0" cy="5032833"/>
          </a:xfrm>
          <a:prstGeom prst="line">
            <a:avLst/>
          </a:prstGeom>
          <a:ln>
            <a:solidFill>
              <a:srgbClr val="002060"/>
            </a:solidFill>
            <a:prstDash val="dash"/>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5760128E-11AF-4374-AEED-11383EFCD7A6}"/>
              </a:ext>
            </a:extLst>
          </p:cNvPr>
          <p:cNvCxnSpPr>
            <a:cxnSpLocks/>
          </p:cNvCxnSpPr>
          <p:nvPr/>
        </p:nvCxnSpPr>
        <p:spPr>
          <a:xfrm>
            <a:off x="5464003" y="912761"/>
            <a:ext cx="0" cy="5032833"/>
          </a:xfrm>
          <a:prstGeom prst="line">
            <a:avLst/>
          </a:prstGeom>
          <a:ln>
            <a:solidFill>
              <a:srgbClr val="002060"/>
            </a:solidFill>
            <a:prstDash val="dash"/>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1E593D28-B26E-4A76-972D-75FC77C83099}"/>
              </a:ext>
            </a:extLst>
          </p:cNvPr>
          <p:cNvCxnSpPr>
            <a:cxnSpLocks/>
          </p:cNvCxnSpPr>
          <p:nvPr/>
        </p:nvCxnSpPr>
        <p:spPr>
          <a:xfrm>
            <a:off x="818662" y="912761"/>
            <a:ext cx="0" cy="5032833"/>
          </a:xfrm>
          <a:prstGeom prst="line">
            <a:avLst/>
          </a:prstGeom>
          <a:ln>
            <a:solidFill>
              <a:srgbClr val="002060"/>
            </a:solidFill>
            <a:prstDash val="dash"/>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299ABE67-0E89-4F92-AF24-5BA59171256C}"/>
              </a:ext>
            </a:extLst>
          </p:cNvPr>
          <p:cNvCxnSpPr>
            <a:cxnSpLocks/>
          </p:cNvCxnSpPr>
          <p:nvPr/>
        </p:nvCxnSpPr>
        <p:spPr>
          <a:xfrm>
            <a:off x="1979734" y="912761"/>
            <a:ext cx="0" cy="5032833"/>
          </a:xfrm>
          <a:prstGeom prst="line">
            <a:avLst/>
          </a:prstGeom>
          <a:ln>
            <a:solidFill>
              <a:srgbClr val="002060"/>
            </a:solidFill>
            <a:prstDash val="dash"/>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C0FEC4AA-14C2-4B28-BC82-F653F15841CA}"/>
              </a:ext>
            </a:extLst>
          </p:cNvPr>
          <p:cNvCxnSpPr>
            <a:cxnSpLocks/>
          </p:cNvCxnSpPr>
          <p:nvPr/>
        </p:nvCxnSpPr>
        <p:spPr>
          <a:xfrm rot="16200000">
            <a:off x="3157289" y="-245139"/>
            <a:ext cx="0" cy="5032833"/>
          </a:xfrm>
          <a:prstGeom prst="line">
            <a:avLst/>
          </a:prstGeom>
          <a:ln>
            <a:solidFill>
              <a:srgbClr val="002060"/>
            </a:solidFill>
            <a:prstDash val="dash"/>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CC617724-122F-48E2-B42E-AAAD9F0EE6CE}"/>
              </a:ext>
            </a:extLst>
          </p:cNvPr>
          <p:cNvCxnSpPr>
            <a:cxnSpLocks/>
          </p:cNvCxnSpPr>
          <p:nvPr/>
        </p:nvCxnSpPr>
        <p:spPr>
          <a:xfrm rot="16200000">
            <a:off x="3157289" y="-1406212"/>
            <a:ext cx="0" cy="5032833"/>
          </a:xfrm>
          <a:prstGeom prst="line">
            <a:avLst/>
          </a:prstGeom>
          <a:ln>
            <a:solidFill>
              <a:srgbClr val="002060"/>
            </a:solidFill>
            <a:prstDash val="dash"/>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2863F539-76DC-4EB4-8807-55FC79B896E7}"/>
              </a:ext>
            </a:extLst>
          </p:cNvPr>
          <p:cNvCxnSpPr>
            <a:cxnSpLocks/>
          </p:cNvCxnSpPr>
          <p:nvPr/>
        </p:nvCxnSpPr>
        <p:spPr>
          <a:xfrm rot="16200000">
            <a:off x="3157289" y="3239129"/>
            <a:ext cx="0" cy="5032833"/>
          </a:xfrm>
          <a:prstGeom prst="line">
            <a:avLst/>
          </a:prstGeom>
          <a:ln>
            <a:solidFill>
              <a:srgbClr val="002060"/>
            </a:solidFill>
            <a:prstDash val="dash"/>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DDA546B9-4884-4436-920A-33EE18DB616A}"/>
              </a:ext>
            </a:extLst>
          </p:cNvPr>
          <p:cNvCxnSpPr>
            <a:cxnSpLocks/>
          </p:cNvCxnSpPr>
          <p:nvPr/>
        </p:nvCxnSpPr>
        <p:spPr>
          <a:xfrm rot="16200000">
            <a:off x="3157289" y="2078057"/>
            <a:ext cx="0" cy="5032833"/>
          </a:xfrm>
          <a:prstGeom prst="line">
            <a:avLst/>
          </a:prstGeom>
          <a:ln>
            <a:solidFill>
              <a:srgbClr val="002060"/>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9" name="TextBox 128">
                <a:extLst>
                  <a:ext uri="{FF2B5EF4-FFF2-40B4-BE49-F238E27FC236}">
                    <a16:creationId xmlns:a16="http://schemas.microsoft.com/office/drawing/2014/main" id="{088FC43C-3B1D-4751-A947-8E3D44C3DBE7}"/>
                  </a:ext>
                </a:extLst>
              </p:cNvPr>
              <p:cNvSpPr txBox="1"/>
              <p:nvPr/>
            </p:nvSpPr>
            <p:spPr>
              <a:xfrm>
                <a:off x="2876665" y="77829"/>
                <a:ext cx="750205" cy="707886"/>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r>
                        <a:rPr lang="en-US" sz="4000" i="1" dirty="0">
                          <a:latin typeface="Cambria Math" panose="02040503050406030204" pitchFamily="18" charset="0"/>
                        </a:rPr>
                        <m:t>𝑐</m:t>
                      </m:r>
                      <m:r>
                        <a:rPr lang="en-US" sz="4000" i="1" dirty="0">
                          <a:solidFill>
                            <a:schemeClr val="accent5">
                              <a:lumMod val="75000"/>
                            </a:schemeClr>
                          </a:solidFill>
                          <a:latin typeface="Cambria Math" panose="02040503050406030204" pitchFamily="18" charset="0"/>
                        </a:rPr>
                        <m:t>𝑡</m:t>
                      </m:r>
                    </m:oMath>
                  </m:oMathPara>
                </a14:m>
                <a:endParaRPr lang="en-CA" sz="4000" dirty="0">
                  <a:solidFill>
                    <a:schemeClr val="accent5">
                      <a:lumMod val="75000"/>
                    </a:schemeClr>
                  </a:solidFill>
                </a:endParaRPr>
              </a:p>
            </p:txBody>
          </p:sp>
        </mc:Choice>
        <mc:Fallback xmlns="">
          <p:sp>
            <p:nvSpPr>
              <p:cNvPr id="129" name="TextBox 128">
                <a:extLst>
                  <a:ext uri="{FF2B5EF4-FFF2-40B4-BE49-F238E27FC236}">
                    <a16:creationId xmlns:a16="http://schemas.microsoft.com/office/drawing/2014/main" id="{088FC43C-3B1D-4751-A947-8E3D44C3DBE7}"/>
                  </a:ext>
                </a:extLst>
              </p:cNvPr>
              <p:cNvSpPr txBox="1">
                <a:spLocks noRot="1" noChangeAspect="1" noMove="1" noResize="1" noEditPoints="1" noAdjustHandles="1" noChangeArrowheads="1" noChangeShapeType="1" noTextEdit="1"/>
              </p:cNvSpPr>
              <p:nvPr/>
            </p:nvSpPr>
            <p:spPr>
              <a:xfrm>
                <a:off x="2876665" y="77829"/>
                <a:ext cx="750205" cy="707886"/>
              </a:xfrm>
              <a:prstGeom prst="rect">
                <a:avLst/>
              </a:prstGeom>
              <a:blipFill>
                <a:blip r:embed="rId3"/>
                <a:stretch>
                  <a:fillRect/>
                </a:stretch>
              </a:blipFill>
              <a:ln>
                <a:noFill/>
              </a:ln>
            </p:spPr>
            <p:txBody>
              <a:bodyPr/>
              <a:lstStyle/>
              <a:p>
                <a:r>
                  <a:rPr lang="en-CA">
                    <a:noFill/>
                  </a:rPr>
                  <a:t> </a:t>
                </a:r>
              </a:p>
            </p:txBody>
          </p:sp>
        </mc:Fallback>
      </mc:AlternateContent>
      <p:grpSp>
        <p:nvGrpSpPr>
          <p:cNvPr id="90" name="Group 89">
            <a:extLst>
              <a:ext uri="{FF2B5EF4-FFF2-40B4-BE49-F238E27FC236}">
                <a16:creationId xmlns:a16="http://schemas.microsoft.com/office/drawing/2014/main" id="{34A626FC-EC9C-45FE-99DB-B0AE9487D751}"/>
              </a:ext>
            </a:extLst>
          </p:cNvPr>
          <p:cNvGrpSpPr/>
          <p:nvPr/>
        </p:nvGrpSpPr>
        <p:grpSpPr>
          <a:xfrm rot="1968173">
            <a:off x="1483899" y="832855"/>
            <a:ext cx="3346780" cy="5213154"/>
            <a:chOff x="7594600" y="2908300"/>
            <a:chExt cx="1790700" cy="2789306"/>
          </a:xfrm>
        </p:grpSpPr>
        <p:cxnSp>
          <p:nvCxnSpPr>
            <p:cNvPr id="91" name="Connector: Curved 90">
              <a:extLst>
                <a:ext uri="{FF2B5EF4-FFF2-40B4-BE49-F238E27FC236}">
                  <a16:creationId xmlns:a16="http://schemas.microsoft.com/office/drawing/2014/main" id="{082A2D18-AD75-4A19-BB0C-31601D778EDD}"/>
                </a:ext>
              </a:extLst>
            </p:cNvPr>
            <p:cNvCxnSpPr/>
            <p:nvPr/>
          </p:nvCxnSpPr>
          <p:spPr>
            <a:xfrm rot="5400000" flipH="1" flipV="1">
              <a:off x="7095297" y="3407603"/>
              <a:ext cx="2789306" cy="1790700"/>
            </a:xfrm>
            <a:prstGeom prst="curvedConnector3">
              <a:avLst/>
            </a:prstGeom>
            <a:ln w="571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9434E4E8-78E9-4C0E-A333-06EA99D1793B}"/>
                </a:ext>
              </a:extLst>
            </p:cNvPr>
            <p:cNvCxnSpPr>
              <a:cxnSpLocks/>
            </p:cNvCxnSpPr>
            <p:nvPr/>
          </p:nvCxnSpPr>
          <p:spPr>
            <a:xfrm flipV="1">
              <a:off x="7764600" y="4785011"/>
              <a:ext cx="73300" cy="152399"/>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CFFA4EFC-A896-4C9E-AB56-5B9075C61EE7}"/>
                </a:ext>
              </a:extLst>
            </p:cNvPr>
            <p:cNvCxnSpPr>
              <a:cxnSpLocks/>
            </p:cNvCxnSpPr>
            <p:nvPr/>
          </p:nvCxnSpPr>
          <p:spPr>
            <a:xfrm flipV="1">
              <a:off x="9199152" y="3547592"/>
              <a:ext cx="73300" cy="152399"/>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55" name="Straight Arrow Connector 54">
            <a:extLst>
              <a:ext uri="{FF2B5EF4-FFF2-40B4-BE49-F238E27FC236}">
                <a16:creationId xmlns:a16="http://schemas.microsoft.com/office/drawing/2014/main" id="{088E1C86-FE37-47F4-A664-961B3758CA57}"/>
              </a:ext>
            </a:extLst>
          </p:cNvPr>
          <p:cNvCxnSpPr>
            <a:cxnSpLocks/>
          </p:cNvCxnSpPr>
          <p:nvPr/>
        </p:nvCxnSpPr>
        <p:spPr>
          <a:xfrm flipV="1">
            <a:off x="3131521" y="3127693"/>
            <a:ext cx="1917551" cy="325467"/>
          </a:xfrm>
          <a:prstGeom prst="straightConnector1">
            <a:avLst/>
          </a:prstGeom>
          <a:ln w="762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44978CB6-C2C0-4333-A595-E9A5E652EF08}"/>
              </a:ext>
            </a:extLst>
          </p:cNvPr>
          <p:cNvCxnSpPr>
            <a:cxnSpLocks/>
          </p:cNvCxnSpPr>
          <p:nvPr/>
        </p:nvCxnSpPr>
        <p:spPr>
          <a:xfrm flipV="1">
            <a:off x="3134469" y="2218493"/>
            <a:ext cx="2841485" cy="1214383"/>
          </a:xfrm>
          <a:prstGeom prst="straightConnector1">
            <a:avLst/>
          </a:prstGeom>
          <a:ln w="76200">
            <a:solidFill>
              <a:srgbClr val="D17DDF"/>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42375AA8-ED2E-4F8B-A2FF-2008091FFF78}"/>
              </a:ext>
            </a:extLst>
          </p:cNvPr>
          <p:cNvCxnSpPr>
            <a:cxnSpLocks/>
          </p:cNvCxnSpPr>
          <p:nvPr/>
        </p:nvCxnSpPr>
        <p:spPr>
          <a:xfrm flipV="1">
            <a:off x="5002264" y="2264720"/>
            <a:ext cx="942129" cy="889305"/>
          </a:xfrm>
          <a:prstGeom prst="straightConnector1">
            <a:avLst/>
          </a:prstGeom>
          <a:ln w="762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BB55F8C2-F894-407A-B241-FCAEF4C5AD74}"/>
                  </a:ext>
                </a:extLst>
              </p:cNvPr>
              <p:cNvSpPr txBox="1"/>
              <p:nvPr/>
            </p:nvSpPr>
            <p:spPr>
              <a:xfrm>
                <a:off x="5762234" y="3046410"/>
                <a:ext cx="588110" cy="707886"/>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r>
                        <a:rPr lang="en-US" sz="4000" i="1" dirty="0" smtClean="0">
                          <a:solidFill>
                            <a:schemeClr val="accent5">
                              <a:lumMod val="75000"/>
                            </a:schemeClr>
                          </a:solidFill>
                          <a:latin typeface="Cambria Math" panose="02040503050406030204" pitchFamily="18" charset="0"/>
                        </a:rPr>
                        <m:t>𝑥</m:t>
                      </m:r>
                    </m:oMath>
                  </m:oMathPara>
                </a14:m>
                <a:endParaRPr lang="en-CA" sz="4000" dirty="0">
                  <a:solidFill>
                    <a:schemeClr val="accent5">
                      <a:lumMod val="75000"/>
                    </a:schemeClr>
                  </a:solidFill>
                </a:endParaRPr>
              </a:p>
            </p:txBody>
          </p:sp>
        </mc:Choice>
        <mc:Fallback xmlns="">
          <p:sp>
            <p:nvSpPr>
              <p:cNvPr id="26" name="TextBox 25">
                <a:extLst>
                  <a:ext uri="{FF2B5EF4-FFF2-40B4-BE49-F238E27FC236}">
                    <a16:creationId xmlns:a16="http://schemas.microsoft.com/office/drawing/2014/main" id="{BB55F8C2-F894-407A-B241-FCAEF4C5AD74}"/>
                  </a:ext>
                </a:extLst>
              </p:cNvPr>
              <p:cNvSpPr txBox="1">
                <a:spLocks noRot="1" noChangeAspect="1" noMove="1" noResize="1" noEditPoints="1" noAdjustHandles="1" noChangeArrowheads="1" noChangeShapeType="1" noTextEdit="1"/>
              </p:cNvSpPr>
              <p:nvPr/>
            </p:nvSpPr>
            <p:spPr>
              <a:xfrm>
                <a:off x="5762234" y="3046410"/>
                <a:ext cx="588110" cy="707886"/>
              </a:xfrm>
              <a:prstGeom prst="rect">
                <a:avLst/>
              </a:prstGeom>
              <a:blipFill>
                <a:blip r:embed="rId5"/>
                <a:stretch>
                  <a:fillRect/>
                </a:stretch>
              </a:blipFill>
              <a:ln>
                <a:noFill/>
              </a:ln>
            </p:spPr>
            <p:txBody>
              <a:bodyPr/>
              <a:lstStyle/>
              <a:p>
                <a:r>
                  <a:rPr lang="en-CA">
                    <a:noFill/>
                  </a:rPr>
                  <a:t> </a:t>
                </a:r>
              </a:p>
            </p:txBody>
          </p:sp>
        </mc:Fallback>
      </mc:AlternateContent>
    </p:spTree>
    <p:custDataLst>
      <p:tags r:id="rId1"/>
    </p:custDataLst>
    <p:extLst>
      <p:ext uri="{BB962C8B-B14F-4D97-AF65-F5344CB8AC3E}">
        <p14:creationId xmlns:p14="http://schemas.microsoft.com/office/powerpoint/2010/main" val="2820446499"/>
      </p:ext>
    </p:extLst>
  </p:cSld>
  <p:clrMapOvr>
    <a:masterClrMapping/>
  </p:clrMapOvr>
  <mc:AlternateContent xmlns:mc="http://schemas.openxmlformats.org/markup-compatibility/2006" xmlns:p14="http://schemas.microsoft.com/office/powerpoint/2010/main">
    <mc:Choice Requires="p14">
      <p:transition spd="med" p14:dur="700" advTm="738">
        <p:fade/>
      </p:transition>
    </mc:Choice>
    <mc:Fallback xmlns="">
      <p:transition spd="med" advTm="738">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8" name="Straight Arrow Connector 137">
            <a:extLst>
              <a:ext uri="{FF2B5EF4-FFF2-40B4-BE49-F238E27FC236}">
                <a16:creationId xmlns:a16="http://schemas.microsoft.com/office/drawing/2014/main" id="{0FF3D78B-B797-4135-BBFE-4B68C71873B6}"/>
              </a:ext>
            </a:extLst>
          </p:cNvPr>
          <p:cNvCxnSpPr>
            <a:cxnSpLocks/>
          </p:cNvCxnSpPr>
          <p:nvPr/>
        </p:nvCxnSpPr>
        <p:spPr>
          <a:xfrm flipV="1">
            <a:off x="3141508" y="880937"/>
            <a:ext cx="0" cy="5116993"/>
          </a:xfrm>
          <a:prstGeom prst="straightConnector1">
            <a:avLst/>
          </a:prstGeom>
          <a:ln w="3810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39" name="Straight Arrow Connector 138">
            <a:extLst>
              <a:ext uri="{FF2B5EF4-FFF2-40B4-BE49-F238E27FC236}">
                <a16:creationId xmlns:a16="http://schemas.microsoft.com/office/drawing/2014/main" id="{0CCB59BB-C093-4554-A640-FE828E752D32}"/>
              </a:ext>
            </a:extLst>
          </p:cNvPr>
          <p:cNvCxnSpPr>
            <a:cxnSpLocks/>
          </p:cNvCxnSpPr>
          <p:nvPr/>
        </p:nvCxnSpPr>
        <p:spPr>
          <a:xfrm>
            <a:off x="684005" y="3439433"/>
            <a:ext cx="4965503" cy="0"/>
          </a:xfrm>
          <a:prstGeom prst="straightConnector1">
            <a:avLst/>
          </a:prstGeom>
          <a:ln w="3810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87AF7713-D7B2-4D59-8101-BDC12AB03704}"/>
              </a:ext>
            </a:extLst>
          </p:cNvPr>
          <p:cNvCxnSpPr>
            <a:cxnSpLocks/>
          </p:cNvCxnSpPr>
          <p:nvPr/>
        </p:nvCxnSpPr>
        <p:spPr>
          <a:xfrm>
            <a:off x="4302931" y="912761"/>
            <a:ext cx="0" cy="5032833"/>
          </a:xfrm>
          <a:prstGeom prst="line">
            <a:avLst/>
          </a:prstGeom>
          <a:ln>
            <a:solidFill>
              <a:srgbClr val="002060"/>
            </a:solidFill>
            <a:prstDash val="dash"/>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5760128E-11AF-4374-AEED-11383EFCD7A6}"/>
              </a:ext>
            </a:extLst>
          </p:cNvPr>
          <p:cNvCxnSpPr>
            <a:cxnSpLocks/>
          </p:cNvCxnSpPr>
          <p:nvPr/>
        </p:nvCxnSpPr>
        <p:spPr>
          <a:xfrm>
            <a:off x="5464003" y="912761"/>
            <a:ext cx="0" cy="5032833"/>
          </a:xfrm>
          <a:prstGeom prst="line">
            <a:avLst/>
          </a:prstGeom>
          <a:ln>
            <a:solidFill>
              <a:srgbClr val="002060"/>
            </a:solidFill>
            <a:prstDash val="dash"/>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1E593D28-B26E-4A76-972D-75FC77C83099}"/>
              </a:ext>
            </a:extLst>
          </p:cNvPr>
          <p:cNvCxnSpPr>
            <a:cxnSpLocks/>
          </p:cNvCxnSpPr>
          <p:nvPr/>
        </p:nvCxnSpPr>
        <p:spPr>
          <a:xfrm>
            <a:off x="818662" y="912761"/>
            <a:ext cx="0" cy="5032833"/>
          </a:xfrm>
          <a:prstGeom prst="line">
            <a:avLst/>
          </a:prstGeom>
          <a:ln>
            <a:solidFill>
              <a:srgbClr val="002060"/>
            </a:solidFill>
            <a:prstDash val="dash"/>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299ABE67-0E89-4F92-AF24-5BA59171256C}"/>
              </a:ext>
            </a:extLst>
          </p:cNvPr>
          <p:cNvCxnSpPr>
            <a:cxnSpLocks/>
          </p:cNvCxnSpPr>
          <p:nvPr/>
        </p:nvCxnSpPr>
        <p:spPr>
          <a:xfrm>
            <a:off x="1979734" y="912761"/>
            <a:ext cx="0" cy="5032833"/>
          </a:xfrm>
          <a:prstGeom prst="line">
            <a:avLst/>
          </a:prstGeom>
          <a:ln>
            <a:solidFill>
              <a:srgbClr val="002060"/>
            </a:solidFill>
            <a:prstDash val="dash"/>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C0FEC4AA-14C2-4B28-BC82-F653F15841CA}"/>
              </a:ext>
            </a:extLst>
          </p:cNvPr>
          <p:cNvCxnSpPr>
            <a:cxnSpLocks/>
          </p:cNvCxnSpPr>
          <p:nvPr/>
        </p:nvCxnSpPr>
        <p:spPr>
          <a:xfrm rot="16200000">
            <a:off x="3157289" y="-245139"/>
            <a:ext cx="0" cy="5032833"/>
          </a:xfrm>
          <a:prstGeom prst="line">
            <a:avLst/>
          </a:prstGeom>
          <a:ln>
            <a:solidFill>
              <a:srgbClr val="002060"/>
            </a:solidFill>
            <a:prstDash val="dash"/>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CC617724-122F-48E2-B42E-AAAD9F0EE6CE}"/>
              </a:ext>
            </a:extLst>
          </p:cNvPr>
          <p:cNvCxnSpPr>
            <a:cxnSpLocks/>
          </p:cNvCxnSpPr>
          <p:nvPr/>
        </p:nvCxnSpPr>
        <p:spPr>
          <a:xfrm rot="16200000">
            <a:off x="3157289" y="-1406212"/>
            <a:ext cx="0" cy="5032833"/>
          </a:xfrm>
          <a:prstGeom prst="line">
            <a:avLst/>
          </a:prstGeom>
          <a:ln>
            <a:solidFill>
              <a:srgbClr val="002060"/>
            </a:solidFill>
            <a:prstDash val="dash"/>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2863F539-76DC-4EB4-8807-55FC79B896E7}"/>
              </a:ext>
            </a:extLst>
          </p:cNvPr>
          <p:cNvCxnSpPr>
            <a:cxnSpLocks/>
          </p:cNvCxnSpPr>
          <p:nvPr/>
        </p:nvCxnSpPr>
        <p:spPr>
          <a:xfrm rot="16200000">
            <a:off x="3157289" y="3239129"/>
            <a:ext cx="0" cy="5032833"/>
          </a:xfrm>
          <a:prstGeom prst="line">
            <a:avLst/>
          </a:prstGeom>
          <a:ln>
            <a:solidFill>
              <a:srgbClr val="002060"/>
            </a:solidFill>
            <a:prstDash val="dash"/>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DDA546B9-4884-4436-920A-33EE18DB616A}"/>
              </a:ext>
            </a:extLst>
          </p:cNvPr>
          <p:cNvCxnSpPr>
            <a:cxnSpLocks/>
          </p:cNvCxnSpPr>
          <p:nvPr/>
        </p:nvCxnSpPr>
        <p:spPr>
          <a:xfrm rot="16200000">
            <a:off x="3157289" y="2078057"/>
            <a:ext cx="0" cy="5032833"/>
          </a:xfrm>
          <a:prstGeom prst="line">
            <a:avLst/>
          </a:prstGeom>
          <a:ln>
            <a:solidFill>
              <a:srgbClr val="002060"/>
            </a:solidFill>
            <a:prstDash val="dash"/>
          </a:ln>
        </p:spPr>
        <p:style>
          <a:lnRef idx="1">
            <a:schemeClr val="accent1"/>
          </a:lnRef>
          <a:fillRef idx="0">
            <a:schemeClr val="accent1"/>
          </a:fillRef>
          <a:effectRef idx="0">
            <a:schemeClr val="accent1"/>
          </a:effectRef>
          <a:fontRef idx="minor">
            <a:schemeClr val="tx1"/>
          </a:fontRef>
        </p:style>
      </p:cxnSp>
      <p:grpSp>
        <p:nvGrpSpPr>
          <p:cNvPr id="90" name="Group 89">
            <a:extLst>
              <a:ext uri="{FF2B5EF4-FFF2-40B4-BE49-F238E27FC236}">
                <a16:creationId xmlns:a16="http://schemas.microsoft.com/office/drawing/2014/main" id="{34A626FC-EC9C-45FE-99DB-B0AE9487D751}"/>
              </a:ext>
            </a:extLst>
          </p:cNvPr>
          <p:cNvGrpSpPr/>
          <p:nvPr/>
        </p:nvGrpSpPr>
        <p:grpSpPr>
          <a:xfrm rot="1968173">
            <a:off x="1483899" y="832855"/>
            <a:ext cx="3346780" cy="5213154"/>
            <a:chOff x="7594600" y="2908300"/>
            <a:chExt cx="1790700" cy="2789306"/>
          </a:xfrm>
        </p:grpSpPr>
        <p:cxnSp>
          <p:nvCxnSpPr>
            <p:cNvPr id="91" name="Connector: Curved 90">
              <a:extLst>
                <a:ext uri="{FF2B5EF4-FFF2-40B4-BE49-F238E27FC236}">
                  <a16:creationId xmlns:a16="http://schemas.microsoft.com/office/drawing/2014/main" id="{082A2D18-AD75-4A19-BB0C-31601D778EDD}"/>
                </a:ext>
              </a:extLst>
            </p:cNvPr>
            <p:cNvCxnSpPr/>
            <p:nvPr/>
          </p:nvCxnSpPr>
          <p:spPr>
            <a:xfrm rot="5400000" flipH="1" flipV="1">
              <a:off x="7095297" y="3407603"/>
              <a:ext cx="2789306" cy="1790700"/>
            </a:xfrm>
            <a:prstGeom prst="curvedConnector3">
              <a:avLst/>
            </a:prstGeom>
            <a:ln w="571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9434E4E8-78E9-4C0E-A333-06EA99D1793B}"/>
                </a:ext>
              </a:extLst>
            </p:cNvPr>
            <p:cNvCxnSpPr>
              <a:cxnSpLocks/>
            </p:cNvCxnSpPr>
            <p:nvPr/>
          </p:nvCxnSpPr>
          <p:spPr>
            <a:xfrm flipV="1">
              <a:off x="7764600" y="4785011"/>
              <a:ext cx="73300" cy="152399"/>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CFFA4EFC-A896-4C9E-AB56-5B9075C61EE7}"/>
                </a:ext>
              </a:extLst>
            </p:cNvPr>
            <p:cNvCxnSpPr>
              <a:cxnSpLocks/>
            </p:cNvCxnSpPr>
            <p:nvPr/>
          </p:nvCxnSpPr>
          <p:spPr>
            <a:xfrm flipV="1">
              <a:off x="9199152" y="3547592"/>
              <a:ext cx="73300" cy="152399"/>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28" name="TextBox 127">
                <a:extLst>
                  <a:ext uri="{FF2B5EF4-FFF2-40B4-BE49-F238E27FC236}">
                    <a16:creationId xmlns:a16="http://schemas.microsoft.com/office/drawing/2014/main" id="{A29C4D7E-114E-4ADF-BF20-B37A8DBD0F22}"/>
                  </a:ext>
                </a:extLst>
              </p:cNvPr>
              <p:cNvSpPr txBox="1"/>
              <p:nvPr/>
            </p:nvSpPr>
            <p:spPr>
              <a:xfrm>
                <a:off x="5762234" y="3046410"/>
                <a:ext cx="588110" cy="707886"/>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r>
                        <a:rPr lang="en-US" sz="4000" i="1" dirty="0" smtClean="0">
                          <a:solidFill>
                            <a:schemeClr val="accent5">
                              <a:lumMod val="75000"/>
                            </a:schemeClr>
                          </a:solidFill>
                          <a:latin typeface="Cambria Math" panose="02040503050406030204" pitchFamily="18" charset="0"/>
                        </a:rPr>
                        <m:t>𝑥</m:t>
                      </m:r>
                    </m:oMath>
                  </m:oMathPara>
                </a14:m>
                <a:endParaRPr lang="en-CA" sz="4000" dirty="0">
                  <a:solidFill>
                    <a:schemeClr val="accent5">
                      <a:lumMod val="75000"/>
                    </a:schemeClr>
                  </a:solidFill>
                </a:endParaRPr>
              </a:p>
            </p:txBody>
          </p:sp>
        </mc:Choice>
        <mc:Fallback xmlns="">
          <p:sp>
            <p:nvSpPr>
              <p:cNvPr id="128" name="TextBox 127">
                <a:extLst>
                  <a:ext uri="{FF2B5EF4-FFF2-40B4-BE49-F238E27FC236}">
                    <a16:creationId xmlns:a16="http://schemas.microsoft.com/office/drawing/2014/main" id="{A29C4D7E-114E-4ADF-BF20-B37A8DBD0F22}"/>
                  </a:ext>
                </a:extLst>
              </p:cNvPr>
              <p:cNvSpPr txBox="1">
                <a:spLocks noRot="1" noChangeAspect="1" noMove="1" noResize="1" noEditPoints="1" noAdjustHandles="1" noChangeArrowheads="1" noChangeShapeType="1" noTextEdit="1"/>
              </p:cNvSpPr>
              <p:nvPr/>
            </p:nvSpPr>
            <p:spPr>
              <a:xfrm>
                <a:off x="5762234" y="3046410"/>
                <a:ext cx="588110" cy="707886"/>
              </a:xfrm>
              <a:prstGeom prst="rect">
                <a:avLst/>
              </a:prstGeom>
              <a:blipFill>
                <a:blip r:embed="rId2"/>
                <a:stretch>
                  <a:fillRect/>
                </a:stretch>
              </a:blipFill>
              <a:ln>
                <a:no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29" name="TextBox 128">
                <a:extLst>
                  <a:ext uri="{FF2B5EF4-FFF2-40B4-BE49-F238E27FC236}">
                    <a16:creationId xmlns:a16="http://schemas.microsoft.com/office/drawing/2014/main" id="{088FC43C-3B1D-4751-A947-8E3D44C3DBE7}"/>
                  </a:ext>
                </a:extLst>
              </p:cNvPr>
              <p:cNvSpPr txBox="1"/>
              <p:nvPr/>
            </p:nvSpPr>
            <p:spPr>
              <a:xfrm>
                <a:off x="2876664" y="77829"/>
                <a:ext cx="750205" cy="707886"/>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r>
                        <a:rPr lang="en-US" sz="4000" i="1" dirty="0">
                          <a:latin typeface="Cambria Math" panose="02040503050406030204" pitchFamily="18" charset="0"/>
                        </a:rPr>
                        <m:t>𝑐</m:t>
                      </m:r>
                      <m:r>
                        <a:rPr lang="en-US" sz="4000" i="1" dirty="0">
                          <a:solidFill>
                            <a:schemeClr val="accent5">
                              <a:lumMod val="75000"/>
                            </a:schemeClr>
                          </a:solidFill>
                          <a:latin typeface="Cambria Math" panose="02040503050406030204" pitchFamily="18" charset="0"/>
                        </a:rPr>
                        <m:t>𝑡</m:t>
                      </m:r>
                    </m:oMath>
                  </m:oMathPara>
                </a14:m>
                <a:endParaRPr lang="en-CA" sz="4000" dirty="0">
                  <a:solidFill>
                    <a:schemeClr val="accent5">
                      <a:lumMod val="75000"/>
                    </a:schemeClr>
                  </a:solidFill>
                </a:endParaRPr>
              </a:p>
            </p:txBody>
          </p:sp>
        </mc:Choice>
        <mc:Fallback xmlns="">
          <p:sp>
            <p:nvSpPr>
              <p:cNvPr id="129" name="TextBox 128">
                <a:extLst>
                  <a:ext uri="{FF2B5EF4-FFF2-40B4-BE49-F238E27FC236}">
                    <a16:creationId xmlns:a16="http://schemas.microsoft.com/office/drawing/2014/main" id="{088FC43C-3B1D-4751-A947-8E3D44C3DBE7}"/>
                  </a:ext>
                </a:extLst>
              </p:cNvPr>
              <p:cNvSpPr txBox="1">
                <a:spLocks noRot="1" noChangeAspect="1" noMove="1" noResize="1" noEditPoints="1" noAdjustHandles="1" noChangeArrowheads="1" noChangeShapeType="1" noTextEdit="1"/>
              </p:cNvSpPr>
              <p:nvPr/>
            </p:nvSpPr>
            <p:spPr>
              <a:xfrm>
                <a:off x="2876664" y="77829"/>
                <a:ext cx="750205" cy="707886"/>
              </a:xfrm>
              <a:prstGeom prst="rect">
                <a:avLst/>
              </a:prstGeom>
              <a:blipFill>
                <a:blip r:embed="rId3"/>
                <a:stretch>
                  <a:fillRect/>
                </a:stretch>
              </a:blipFill>
              <a:ln>
                <a:noFill/>
              </a:ln>
            </p:spPr>
            <p:txBody>
              <a:bodyPr/>
              <a:lstStyle/>
              <a:p>
                <a:r>
                  <a:rPr lang="en-CA">
                    <a:noFill/>
                  </a:rPr>
                  <a:t> </a:t>
                </a:r>
              </a:p>
            </p:txBody>
          </p:sp>
        </mc:Fallback>
      </mc:AlternateContent>
      <p:cxnSp>
        <p:nvCxnSpPr>
          <p:cNvPr id="55" name="Straight Arrow Connector 54">
            <a:extLst>
              <a:ext uri="{FF2B5EF4-FFF2-40B4-BE49-F238E27FC236}">
                <a16:creationId xmlns:a16="http://schemas.microsoft.com/office/drawing/2014/main" id="{088E1C86-FE37-47F4-A664-961B3758CA57}"/>
              </a:ext>
            </a:extLst>
          </p:cNvPr>
          <p:cNvCxnSpPr>
            <a:cxnSpLocks/>
          </p:cNvCxnSpPr>
          <p:nvPr/>
        </p:nvCxnSpPr>
        <p:spPr>
          <a:xfrm flipV="1">
            <a:off x="3131521" y="3127693"/>
            <a:ext cx="1917551" cy="325467"/>
          </a:xfrm>
          <a:prstGeom prst="straightConnector1">
            <a:avLst/>
          </a:prstGeom>
          <a:ln w="762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44978CB6-C2C0-4333-A595-E9A5E652EF08}"/>
              </a:ext>
            </a:extLst>
          </p:cNvPr>
          <p:cNvCxnSpPr>
            <a:cxnSpLocks/>
          </p:cNvCxnSpPr>
          <p:nvPr/>
        </p:nvCxnSpPr>
        <p:spPr>
          <a:xfrm flipV="1">
            <a:off x="3134469" y="2970878"/>
            <a:ext cx="2085231" cy="461999"/>
          </a:xfrm>
          <a:prstGeom prst="straightConnector1">
            <a:avLst/>
          </a:prstGeom>
          <a:ln w="76200">
            <a:solidFill>
              <a:srgbClr val="D17DDF"/>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42375AA8-ED2E-4F8B-A2FF-2008091FFF78}"/>
              </a:ext>
            </a:extLst>
          </p:cNvPr>
          <p:cNvCxnSpPr>
            <a:cxnSpLocks/>
          </p:cNvCxnSpPr>
          <p:nvPr/>
        </p:nvCxnSpPr>
        <p:spPr>
          <a:xfrm flipV="1">
            <a:off x="5002264" y="2465536"/>
            <a:ext cx="1046424" cy="688491"/>
          </a:xfrm>
          <a:prstGeom prst="straightConnector1">
            <a:avLst/>
          </a:prstGeom>
          <a:ln w="762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972130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1433">
        <p159:morph option="byObject"/>
      </p:transition>
    </mc:Choice>
    <mc:Fallback xmlns="">
      <p:transition spd="slow" advTm="1433">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5" name="Group 124">
            <a:extLst>
              <a:ext uri="{FF2B5EF4-FFF2-40B4-BE49-F238E27FC236}">
                <a16:creationId xmlns:a16="http://schemas.microsoft.com/office/drawing/2014/main" id="{C9A567D5-51D7-4F02-A89C-89104CE7906D}"/>
              </a:ext>
            </a:extLst>
          </p:cNvPr>
          <p:cNvGrpSpPr/>
          <p:nvPr/>
        </p:nvGrpSpPr>
        <p:grpSpPr>
          <a:xfrm>
            <a:off x="684005" y="880937"/>
            <a:ext cx="4965503" cy="5116993"/>
            <a:chOff x="503583" y="503583"/>
            <a:chExt cx="3909391" cy="4028660"/>
          </a:xfrm>
        </p:grpSpPr>
        <p:cxnSp>
          <p:nvCxnSpPr>
            <p:cNvPr id="138" name="Straight Arrow Connector 137">
              <a:extLst>
                <a:ext uri="{FF2B5EF4-FFF2-40B4-BE49-F238E27FC236}">
                  <a16:creationId xmlns:a16="http://schemas.microsoft.com/office/drawing/2014/main" id="{0FF3D78B-B797-4135-BBFE-4B68C71873B6}"/>
                </a:ext>
              </a:extLst>
            </p:cNvPr>
            <p:cNvCxnSpPr>
              <a:cxnSpLocks/>
            </p:cNvCxnSpPr>
            <p:nvPr/>
          </p:nvCxnSpPr>
          <p:spPr>
            <a:xfrm flipV="1">
              <a:off x="2438400" y="503583"/>
              <a:ext cx="0" cy="4028660"/>
            </a:xfrm>
            <a:prstGeom prst="straightConnector1">
              <a:avLst/>
            </a:prstGeom>
            <a:ln w="3810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39" name="Straight Arrow Connector 138">
              <a:extLst>
                <a:ext uri="{FF2B5EF4-FFF2-40B4-BE49-F238E27FC236}">
                  <a16:creationId xmlns:a16="http://schemas.microsoft.com/office/drawing/2014/main" id="{0CCB59BB-C093-4554-A640-FE828E752D32}"/>
                </a:ext>
              </a:extLst>
            </p:cNvPr>
            <p:cNvCxnSpPr>
              <a:cxnSpLocks/>
            </p:cNvCxnSpPr>
            <p:nvPr/>
          </p:nvCxnSpPr>
          <p:spPr>
            <a:xfrm>
              <a:off x="503583" y="2517913"/>
              <a:ext cx="3909391" cy="0"/>
            </a:xfrm>
            <a:prstGeom prst="straightConnector1">
              <a:avLst/>
            </a:prstGeom>
            <a:ln w="38100">
              <a:solidFill>
                <a:srgbClr val="00206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26" name="Group 125">
            <a:extLst>
              <a:ext uri="{FF2B5EF4-FFF2-40B4-BE49-F238E27FC236}">
                <a16:creationId xmlns:a16="http://schemas.microsoft.com/office/drawing/2014/main" id="{52002605-4DC1-4EB1-A125-98B1049821BB}"/>
              </a:ext>
            </a:extLst>
          </p:cNvPr>
          <p:cNvGrpSpPr/>
          <p:nvPr/>
        </p:nvGrpSpPr>
        <p:grpSpPr>
          <a:xfrm>
            <a:off x="818662" y="912761"/>
            <a:ext cx="4645341" cy="5032833"/>
            <a:chOff x="609600" y="528638"/>
            <a:chExt cx="3657324" cy="3962400"/>
          </a:xfrm>
        </p:grpSpPr>
        <p:cxnSp>
          <p:nvCxnSpPr>
            <p:cNvPr id="134" name="Straight Connector 133">
              <a:extLst>
                <a:ext uri="{FF2B5EF4-FFF2-40B4-BE49-F238E27FC236}">
                  <a16:creationId xmlns:a16="http://schemas.microsoft.com/office/drawing/2014/main" id="{87AF7713-D7B2-4D59-8101-BDC12AB03704}"/>
                </a:ext>
              </a:extLst>
            </p:cNvPr>
            <p:cNvCxnSpPr>
              <a:cxnSpLocks/>
            </p:cNvCxnSpPr>
            <p:nvPr/>
          </p:nvCxnSpPr>
          <p:spPr>
            <a:xfrm>
              <a:off x="3352800" y="528638"/>
              <a:ext cx="0" cy="3962400"/>
            </a:xfrm>
            <a:prstGeom prst="line">
              <a:avLst/>
            </a:prstGeom>
            <a:ln>
              <a:solidFill>
                <a:srgbClr val="002060"/>
              </a:solidFill>
              <a:prstDash val="dash"/>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5760128E-11AF-4374-AEED-11383EFCD7A6}"/>
                </a:ext>
              </a:extLst>
            </p:cNvPr>
            <p:cNvCxnSpPr>
              <a:cxnSpLocks/>
            </p:cNvCxnSpPr>
            <p:nvPr/>
          </p:nvCxnSpPr>
          <p:spPr>
            <a:xfrm>
              <a:off x="4266924" y="528638"/>
              <a:ext cx="0" cy="3962400"/>
            </a:xfrm>
            <a:prstGeom prst="line">
              <a:avLst/>
            </a:prstGeom>
            <a:ln>
              <a:solidFill>
                <a:srgbClr val="002060"/>
              </a:solidFill>
              <a:prstDash val="dash"/>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1E593D28-B26E-4A76-972D-75FC77C83099}"/>
                </a:ext>
              </a:extLst>
            </p:cNvPr>
            <p:cNvCxnSpPr>
              <a:cxnSpLocks/>
            </p:cNvCxnSpPr>
            <p:nvPr/>
          </p:nvCxnSpPr>
          <p:spPr>
            <a:xfrm>
              <a:off x="609600" y="528638"/>
              <a:ext cx="0" cy="3962400"/>
            </a:xfrm>
            <a:prstGeom prst="line">
              <a:avLst/>
            </a:prstGeom>
            <a:ln>
              <a:solidFill>
                <a:srgbClr val="002060"/>
              </a:solidFill>
              <a:prstDash val="dash"/>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299ABE67-0E89-4F92-AF24-5BA59171256C}"/>
                </a:ext>
              </a:extLst>
            </p:cNvPr>
            <p:cNvCxnSpPr>
              <a:cxnSpLocks/>
            </p:cNvCxnSpPr>
            <p:nvPr/>
          </p:nvCxnSpPr>
          <p:spPr>
            <a:xfrm>
              <a:off x="1523724" y="528638"/>
              <a:ext cx="0" cy="3962400"/>
            </a:xfrm>
            <a:prstGeom prst="line">
              <a:avLst/>
            </a:prstGeom>
            <a:ln>
              <a:solidFill>
                <a:srgbClr val="002060"/>
              </a:solidFill>
              <a:prstDash val="dash"/>
            </a:ln>
          </p:spPr>
          <p:style>
            <a:lnRef idx="1">
              <a:schemeClr val="accent1"/>
            </a:lnRef>
            <a:fillRef idx="0">
              <a:schemeClr val="accent1"/>
            </a:fillRef>
            <a:effectRef idx="0">
              <a:schemeClr val="accent1"/>
            </a:effectRef>
            <a:fontRef idx="minor">
              <a:schemeClr val="tx1"/>
            </a:fontRef>
          </p:style>
        </p:cxnSp>
      </p:grpSp>
      <p:grpSp>
        <p:nvGrpSpPr>
          <p:cNvPr id="127" name="Group 126">
            <a:extLst>
              <a:ext uri="{FF2B5EF4-FFF2-40B4-BE49-F238E27FC236}">
                <a16:creationId xmlns:a16="http://schemas.microsoft.com/office/drawing/2014/main" id="{93D97558-D8D3-4FB4-B7E3-839D7601DFC9}"/>
              </a:ext>
            </a:extLst>
          </p:cNvPr>
          <p:cNvGrpSpPr/>
          <p:nvPr/>
        </p:nvGrpSpPr>
        <p:grpSpPr>
          <a:xfrm>
            <a:off x="640872" y="1110205"/>
            <a:ext cx="5032833" cy="4645341"/>
            <a:chOff x="469624" y="684088"/>
            <a:chExt cx="3962400" cy="3657324"/>
          </a:xfrm>
        </p:grpSpPr>
        <p:cxnSp>
          <p:nvCxnSpPr>
            <p:cNvPr id="130" name="Straight Connector 129">
              <a:extLst>
                <a:ext uri="{FF2B5EF4-FFF2-40B4-BE49-F238E27FC236}">
                  <a16:creationId xmlns:a16="http://schemas.microsoft.com/office/drawing/2014/main" id="{C0FEC4AA-14C2-4B28-BC82-F653F15841CA}"/>
                </a:ext>
              </a:extLst>
            </p:cNvPr>
            <p:cNvCxnSpPr>
              <a:cxnSpLocks/>
            </p:cNvCxnSpPr>
            <p:nvPr/>
          </p:nvCxnSpPr>
          <p:spPr>
            <a:xfrm rot="16200000">
              <a:off x="2450824" y="-382988"/>
              <a:ext cx="0" cy="3962400"/>
            </a:xfrm>
            <a:prstGeom prst="line">
              <a:avLst/>
            </a:prstGeom>
            <a:ln>
              <a:solidFill>
                <a:srgbClr val="002060"/>
              </a:solidFill>
              <a:prstDash val="dash"/>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CC617724-122F-48E2-B42E-AAAD9F0EE6CE}"/>
                </a:ext>
              </a:extLst>
            </p:cNvPr>
            <p:cNvCxnSpPr>
              <a:cxnSpLocks/>
            </p:cNvCxnSpPr>
            <p:nvPr/>
          </p:nvCxnSpPr>
          <p:spPr>
            <a:xfrm rot="16200000">
              <a:off x="2450824" y="-1297112"/>
              <a:ext cx="0" cy="3962400"/>
            </a:xfrm>
            <a:prstGeom prst="line">
              <a:avLst/>
            </a:prstGeom>
            <a:ln>
              <a:solidFill>
                <a:srgbClr val="002060"/>
              </a:solidFill>
              <a:prstDash val="dash"/>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2863F539-76DC-4EB4-8807-55FC79B896E7}"/>
                </a:ext>
              </a:extLst>
            </p:cNvPr>
            <p:cNvCxnSpPr>
              <a:cxnSpLocks/>
            </p:cNvCxnSpPr>
            <p:nvPr/>
          </p:nvCxnSpPr>
          <p:spPr>
            <a:xfrm rot="16200000">
              <a:off x="2450824" y="2360212"/>
              <a:ext cx="0" cy="3962400"/>
            </a:xfrm>
            <a:prstGeom prst="line">
              <a:avLst/>
            </a:prstGeom>
            <a:ln>
              <a:solidFill>
                <a:srgbClr val="002060"/>
              </a:solidFill>
              <a:prstDash val="dash"/>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DDA546B9-4884-4436-920A-33EE18DB616A}"/>
                </a:ext>
              </a:extLst>
            </p:cNvPr>
            <p:cNvCxnSpPr>
              <a:cxnSpLocks/>
            </p:cNvCxnSpPr>
            <p:nvPr/>
          </p:nvCxnSpPr>
          <p:spPr>
            <a:xfrm rot="16200000">
              <a:off x="2450824" y="1446088"/>
              <a:ext cx="0" cy="3962400"/>
            </a:xfrm>
            <a:prstGeom prst="line">
              <a:avLst/>
            </a:prstGeom>
            <a:ln>
              <a:solidFill>
                <a:srgbClr val="002060"/>
              </a:solidFill>
              <a:prstDash val="dash"/>
            </a:ln>
          </p:spPr>
          <p:style>
            <a:lnRef idx="1">
              <a:schemeClr val="accent1"/>
            </a:lnRef>
            <a:fillRef idx="0">
              <a:schemeClr val="accent1"/>
            </a:fillRef>
            <a:effectRef idx="0">
              <a:schemeClr val="accent1"/>
            </a:effectRef>
            <a:fontRef idx="minor">
              <a:schemeClr val="tx1"/>
            </a:fontRef>
          </p:style>
        </p:cxnSp>
      </p:grpSp>
      <p:grpSp>
        <p:nvGrpSpPr>
          <p:cNvPr id="90" name="Group 89">
            <a:extLst>
              <a:ext uri="{FF2B5EF4-FFF2-40B4-BE49-F238E27FC236}">
                <a16:creationId xmlns:a16="http://schemas.microsoft.com/office/drawing/2014/main" id="{34A626FC-EC9C-45FE-99DB-B0AE9487D751}"/>
              </a:ext>
            </a:extLst>
          </p:cNvPr>
          <p:cNvGrpSpPr/>
          <p:nvPr/>
        </p:nvGrpSpPr>
        <p:grpSpPr>
          <a:xfrm rot="1968173">
            <a:off x="1483899" y="832855"/>
            <a:ext cx="3346780" cy="5213154"/>
            <a:chOff x="7594600" y="2908300"/>
            <a:chExt cx="1790700" cy="2789306"/>
          </a:xfrm>
        </p:grpSpPr>
        <p:cxnSp>
          <p:nvCxnSpPr>
            <p:cNvPr id="91" name="Connector: Curved 90">
              <a:extLst>
                <a:ext uri="{FF2B5EF4-FFF2-40B4-BE49-F238E27FC236}">
                  <a16:creationId xmlns:a16="http://schemas.microsoft.com/office/drawing/2014/main" id="{082A2D18-AD75-4A19-BB0C-31601D778EDD}"/>
                </a:ext>
              </a:extLst>
            </p:cNvPr>
            <p:cNvCxnSpPr/>
            <p:nvPr/>
          </p:nvCxnSpPr>
          <p:spPr>
            <a:xfrm rot="5400000" flipH="1" flipV="1">
              <a:off x="7095297" y="3407603"/>
              <a:ext cx="2789306" cy="1790700"/>
            </a:xfrm>
            <a:prstGeom prst="curvedConnector3">
              <a:avLst/>
            </a:prstGeom>
            <a:ln w="571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9434E4E8-78E9-4C0E-A333-06EA99D1793B}"/>
                </a:ext>
              </a:extLst>
            </p:cNvPr>
            <p:cNvCxnSpPr>
              <a:cxnSpLocks/>
            </p:cNvCxnSpPr>
            <p:nvPr/>
          </p:nvCxnSpPr>
          <p:spPr>
            <a:xfrm flipV="1">
              <a:off x="7764600" y="4785011"/>
              <a:ext cx="73300" cy="152399"/>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CFFA4EFC-A896-4C9E-AB56-5B9075C61EE7}"/>
                </a:ext>
              </a:extLst>
            </p:cNvPr>
            <p:cNvCxnSpPr>
              <a:cxnSpLocks/>
            </p:cNvCxnSpPr>
            <p:nvPr/>
          </p:nvCxnSpPr>
          <p:spPr>
            <a:xfrm flipV="1">
              <a:off x="9199152" y="3547592"/>
              <a:ext cx="73300" cy="152399"/>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28" name="TextBox 127">
                <a:extLst>
                  <a:ext uri="{FF2B5EF4-FFF2-40B4-BE49-F238E27FC236}">
                    <a16:creationId xmlns:a16="http://schemas.microsoft.com/office/drawing/2014/main" id="{A29C4D7E-114E-4ADF-BF20-B37A8DBD0F22}"/>
                  </a:ext>
                </a:extLst>
              </p:cNvPr>
              <p:cNvSpPr txBox="1"/>
              <p:nvPr/>
            </p:nvSpPr>
            <p:spPr>
              <a:xfrm>
                <a:off x="5762234" y="3046410"/>
                <a:ext cx="588110" cy="707886"/>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r>
                        <a:rPr lang="en-US" sz="4000" i="1" dirty="0" smtClean="0">
                          <a:solidFill>
                            <a:schemeClr val="accent5">
                              <a:lumMod val="75000"/>
                            </a:schemeClr>
                          </a:solidFill>
                          <a:latin typeface="Cambria Math" panose="02040503050406030204" pitchFamily="18" charset="0"/>
                        </a:rPr>
                        <m:t>𝑥</m:t>
                      </m:r>
                    </m:oMath>
                  </m:oMathPara>
                </a14:m>
                <a:endParaRPr lang="en-CA" sz="4000" dirty="0">
                  <a:solidFill>
                    <a:schemeClr val="accent5">
                      <a:lumMod val="75000"/>
                    </a:schemeClr>
                  </a:solidFill>
                </a:endParaRPr>
              </a:p>
            </p:txBody>
          </p:sp>
        </mc:Choice>
        <mc:Fallback xmlns="">
          <p:sp>
            <p:nvSpPr>
              <p:cNvPr id="128" name="TextBox 127">
                <a:extLst>
                  <a:ext uri="{FF2B5EF4-FFF2-40B4-BE49-F238E27FC236}">
                    <a16:creationId xmlns:a16="http://schemas.microsoft.com/office/drawing/2014/main" id="{A29C4D7E-114E-4ADF-BF20-B37A8DBD0F22}"/>
                  </a:ext>
                </a:extLst>
              </p:cNvPr>
              <p:cNvSpPr txBox="1">
                <a:spLocks noRot="1" noChangeAspect="1" noMove="1" noResize="1" noEditPoints="1" noAdjustHandles="1" noChangeArrowheads="1" noChangeShapeType="1" noTextEdit="1"/>
              </p:cNvSpPr>
              <p:nvPr/>
            </p:nvSpPr>
            <p:spPr>
              <a:xfrm>
                <a:off x="5762234" y="3046410"/>
                <a:ext cx="588110" cy="707886"/>
              </a:xfrm>
              <a:prstGeom prst="rect">
                <a:avLst/>
              </a:prstGeom>
              <a:blipFill>
                <a:blip r:embed="rId2"/>
                <a:stretch>
                  <a:fillRect/>
                </a:stretch>
              </a:blipFill>
              <a:ln>
                <a:no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29" name="TextBox 128">
                <a:extLst>
                  <a:ext uri="{FF2B5EF4-FFF2-40B4-BE49-F238E27FC236}">
                    <a16:creationId xmlns:a16="http://schemas.microsoft.com/office/drawing/2014/main" id="{088FC43C-3B1D-4751-A947-8E3D44C3DBE7}"/>
                  </a:ext>
                </a:extLst>
              </p:cNvPr>
              <p:cNvSpPr txBox="1"/>
              <p:nvPr/>
            </p:nvSpPr>
            <p:spPr>
              <a:xfrm>
                <a:off x="2876664" y="77829"/>
                <a:ext cx="750205" cy="707886"/>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r>
                        <a:rPr lang="en-US" sz="4000" i="1" dirty="0">
                          <a:latin typeface="Cambria Math" panose="02040503050406030204" pitchFamily="18" charset="0"/>
                        </a:rPr>
                        <m:t>𝑐</m:t>
                      </m:r>
                      <m:r>
                        <a:rPr lang="en-US" sz="4000" i="1" dirty="0">
                          <a:solidFill>
                            <a:schemeClr val="accent5">
                              <a:lumMod val="75000"/>
                            </a:schemeClr>
                          </a:solidFill>
                          <a:latin typeface="Cambria Math" panose="02040503050406030204" pitchFamily="18" charset="0"/>
                        </a:rPr>
                        <m:t>𝑡</m:t>
                      </m:r>
                    </m:oMath>
                  </m:oMathPara>
                </a14:m>
                <a:endParaRPr lang="en-CA" sz="4000" dirty="0">
                  <a:solidFill>
                    <a:schemeClr val="accent5">
                      <a:lumMod val="75000"/>
                    </a:schemeClr>
                  </a:solidFill>
                </a:endParaRPr>
              </a:p>
            </p:txBody>
          </p:sp>
        </mc:Choice>
        <mc:Fallback xmlns="">
          <p:sp>
            <p:nvSpPr>
              <p:cNvPr id="129" name="TextBox 128">
                <a:extLst>
                  <a:ext uri="{FF2B5EF4-FFF2-40B4-BE49-F238E27FC236}">
                    <a16:creationId xmlns:a16="http://schemas.microsoft.com/office/drawing/2014/main" id="{088FC43C-3B1D-4751-A947-8E3D44C3DBE7}"/>
                  </a:ext>
                </a:extLst>
              </p:cNvPr>
              <p:cNvSpPr txBox="1">
                <a:spLocks noRot="1" noChangeAspect="1" noMove="1" noResize="1" noEditPoints="1" noAdjustHandles="1" noChangeArrowheads="1" noChangeShapeType="1" noTextEdit="1"/>
              </p:cNvSpPr>
              <p:nvPr/>
            </p:nvSpPr>
            <p:spPr>
              <a:xfrm>
                <a:off x="2876664" y="77829"/>
                <a:ext cx="750205" cy="707886"/>
              </a:xfrm>
              <a:prstGeom prst="rect">
                <a:avLst/>
              </a:prstGeom>
              <a:blipFill>
                <a:blip r:embed="rId3"/>
                <a:stretch>
                  <a:fillRect/>
                </a:stretch>
              </a:blipFill>
              <a:ln>
                <a:noFill/>
              </a:ln>
            </p:spPr>
            <p:txBody>
              <a:bodyPr/>
              <a:lstStyle/>
              <a:p>
                <a:r>
                  <a:rPr lang="en-CA">
                    <a:noFill/>
                  </a:rPr>
                  <a:t> </a:t>
                </a:r>
              </a:p>
            </p:txBody>
          </p:sp>
        </mc:Fallback>
      </mc:AlternateContent>
      <p:cxnSp>
        <p:nvCxnSpPr>
          <p:cNvPr id="55" name="Straight Arrow Connector 54">
            <a:extLst>
              <a:ext uri="{FF2B5EF4-FFF2-40B4-BE49-F238E27FC236}">
                <a16:creationId xmlns:a16="http://schemas.microsoft.com/office/drawing/2014/main" id="{088E1C86-FE37-47F4-A664-961B3758CA57}"/>
              </a:ext>
            </a:extLst>
          </p:cNvPr>
          <p:cNvCxnSpPr>
            <a:cxnSpLocks/>
          </p:cNvCxnSpPr>
          <p:nvPr/>
        </p:nvCxnSpPr>
        <p:spPr>
          <a:xfrm flipV="1">
            <a:off x="3131521" y="3127693"/>
            <a:ext cx="1917551" cy="325467"/>
          </a:xfrm>
          <a:prstGeom prst="straightConnector1">
            <a:avLst/>
          </a:prstGeom>
          <a:ln w="762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44978CB6-C2C0-4333-A595-E9A5E652EF08}"/>
              </a:ext>
            </a:extLst>
          </p:cNvPr>
          <p:cNvCxnSpPr>
            <a:cxnSpLocks/>
          </p:cNvCxnSpPr>
          <p:nvPr/>
        </p:nvCxnSpPr>
        <p:spPr>
          <a:xfrm flipV="1">
            <a:off x="3134469" y="2970878"/>
            <a:ext cx="2085231" cy="461999"/>
          </a:xfrm>
          <a:prstGeom prst="straightConnector1">
            <a:avLst/>
          </a:prstGeom>
          <a:ln w="76200">
            <a:solidFill>
              <a:srgbClr val="D17DDF"/>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42375AA8-ED2E-4F8B-A2FF-2008091FFF78}"/>
              </a:ext>
            </a:extLst>
          </p:cNvPr>
          <p:cNvCxnSpPr>
            <a:cxnSpLocks/>
          </p:cNvCxnSpPr>
          <p:nvPr/>
        </p:nvCxnSpPr>
        <p:spPr>
          <a:xfrm flipV="1">
            <a:off x="5002264" y="2465536"/>
            <a:ext cx="1046424" cy="688491"/>
          </a:xfrm>
          <a:prstGeom prst="straightConnector1">
            <a:avLst/>
          </a:prstGeom>
          <a:ln w="762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956FDDE6-F2F8-4108-9177-6BF5E7EC575A}"/>
                  </a:ext>
                </a:extLst>
              </p:cNvPr>
              <p:cNvSpPr txBox="1"/>
              <p:nvPr/>
            </p:nvSpPr>
            <p:spPr>
              <a:xfrm>
                <a:off x="3747561" y="3437407"/>
                <a:ext cx="1064459" cy="647870"/>
              </a:xfrm>
              <a:prstGeom prst="rect">
                <a:avLst/>
              </a:prstGeom>
              <a:solidFill>
                <a:schemeClr val="bg1"/>
              </a:solidFill>
              <a:effectLst>
                <a:softEdge rad="63500"/>
              </a:effectLst>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3200" b="0" i="1" smtClean="0">
                              <a:solidFill>
                                <a:srgbClr val="7030A0"/>
                              </a:solidFill>
                              <a:latin typeface="Cambria Math" panose="02040503050406030204" pitchFamily="18" charset="0"/>
                            </a:rPr>
                          </m:ctrlPr>
                        </m:accPr>
                        <m:e>
                          <m:r>
                            <a:rPr lang="en-US" sz="3200" b="0" i="1" smtClean="0">
                              <a:solidFill>
                                <a:srgbClr val="7030A0"/>
                              </a:solidFill>
                              <a:latin typeface="Cambria Math" panose="02040503050406030204" pitchFamily="18" charset="0"/>
                            </a:rPr>
                            <m:t>𝑆</m:t>
                          </m:r>
                        </m:e>
                      </m:acc>
                      <m:d>
                        <m:dPr>
                          <m:ctrlPr>
                            <a:rPr lang="en-US" sz="3200" b="0" i="1" smtClean="0">
                              <a:solidFill>
                                <a:schemeClr val="tx1"/>
                              </a:solidFill>
                              <a:latin typeface="Cambria Math" panose="02040503050406030204" pitchFamily="18" charset="0"/>
                            </a:rPr>
                          </m:ctrlPr>
                        </m:dPr>
                        <m:e>
                          <m:r>
                            <a:rPr lang="en-US" sz="3200" b="0" i="1" smtClean="0">
                              <a:solidFill>
                                <a:srgbClr val="FFC000"/>
                              </a:solidFill>
                              <a:latin typeface="Cambria Math" panose="02040503050406030204" pitchFamily="18" charset="0"/>
                            </a:rPr>
                            <m:t>𝜆</m:t>
                          </m:r>
                        </m:e>
                      </m:d>
                    </m:oMath>
                  </m:oMathPara>
                </a14:m>
                <a:endParaRPr lang="en-CA" sz="3200" dirty="0">
                  <a:solidFill>
                    <a:srgbClr val="7030A0"/>
                  </a:solidFill>
                </a:endParaRPr>
              </a:p>
            </p:txBody>
          </p:sp>
        </mc:Choice>
        <mc:Fallback xmlns="">
          <p:sp>
            <p:nvSpPr>
              <p:cNvPr id="29" name="TextBox 28">
                <a:extLst>
                  <a:ext uri="{FF2B5EF4-FFF2-40B4-BE49-F238E27FC236}">
                    <a16:creationId xmlns:a16="http://schemas.microsoft.com/office/drawing/2014/main" id="{956FDDE6-F2F8-4108-9177-6BF5E7EC575A}"/>
                  </a:ext>
                </a:extLst>
              </p:cNvPr>
              <p:cNvSpPr txBox="1">
                <a:spLocks noRot="1" noChangeAspect="1" noMove="1" noResize="1" noEditPoints="1" noAdjustHandles="1" noChangeArrowheads="1" noChangeShapeType="1" noTextEdit="1"/>
              </p:cNvSpPr>
              <p:nvPr/>
            </p:nvSpPr>
            <p:spPr>
              <a:xfrm>
                <a:off x="3747561" y="3437407"/>
                <a:ext cx="1064459" cy="647870"/>
              </a:xfrm>
              <a:prstGeom prst="rect">
                <a:avLst/>
              </a:prstGeom>
              <a:blipFill>
                <a:blip r:embed="rId4"/>
                <a:stretch>
                  <a:fillRect/>
                </a:stretch>
              </a:blipFill>
              <a:effectLst>
                <a:softEdge rad="63500"/>
              </a:effectLst>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BE0994F0-72AF-4C6C-8137-ED9A342FC19B}"/>
                  </a:ext>
                </a:extLst>
              </p:cNvPr>
              <p:cNvSpPr txBox="1"/>
              <p:nvPr/>
            </p:nvSpPr>
            <p:spPr>
              <a:xfrm>
                <a:off x="3457477" y="1848012"/>
                <a:ext cx="1787604" cy="647870"/>
              </a:xfrm>
              <a:prstGeom prst="rect">
                <a:avLst/>
              </a:prstGeom>
              <a:solidFill>
                <a:schemeClr val="bg1"/>
              </a:solidFill>
              <a:effectLst>
                <a:softEdge rad="63500"/>
              </a:effectLst>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3200" i="1">
                              <a:solidFill>
                                <a:srgbClr val="9F5FCF"/>
                              </a:solidFill>
                              <a:latin typeface="Cambria Math" panose="02040503050406030204" pitchFamily="18" charset="0"/>
                            </a:rPr>
                          </m:ctrlPr>
                        </m:accPr>
                        <m:e>
                          <m:r>
                            <a:rPr lang="en-US" sz="3200" i="1">
                              <a:solidFill>
                                <a:srgbClr val="D17DDF"/>
                              </a:solidFill>
                              <a:latin typeface="Cambria Math" panose="02040503050406030204" pitchFamily="18" charset="0"/>
                            </a:rPr>
                            <m:t>𝑆</m:t>
                          </m:r>
                        </m:e>
                      </m:acc>
                      <m:d>
                        <m:dPr>
                          <m:ctrlPr>
                            <a:rPr lang="en-US" sz="3200" i="1">
                              <a:latin typeface="Cambria Math" panose="02040503050406030204" pitchFamily="18" charset="0"/>
                            </a:rPr>
                          </m:ctrlPr>
                        </m:dPr>
                        <m:e>
                          <m:r>
                            <a:rPr lang="en-US" sz="3200" i="1">
                              <a:solidFill>
                                <a:srgbClr val="FFC000"/>
                              </a:solidFill>
                              <a:latin typeface="Cambria Math" panose="02040503050406030204" pitchFamily="18" charset="0"/>
                            </a:rPr>
                            <m:t>𝜆</m:t>
                          </m:r>
                          <m:r>
                            <a:rPr lang="en-US" sz="3200" i="1">
                              <a:latin typeface="Cambria Math" panose="02040503050406030204" pitchFamily="18" charset="0"/>
                            </a:rPr>
                            <m:t>+</m:t>
                          </m:r>
                          <m:r>
                            <a:rPr lang="en-US" sz="3200" i="1">
                              <a:solidFill>
                                <a:srgbClr val="00B050"/>
                              </a:solidFill>
                              <a:latin typeface="Cambria Math" panose="02040503050406030204" pitchFamily="18" charset="0"/>
                            </a:rPr>
                            <m:t>h</m:t>
                          </m:r>
                        </m:e>
                      </m:d>
                    </m:oMath>
                  </m:oMathPara>
                </a14:m>
                <a:endParaRPr lang="en-CA" sz="3200" dirty="0">
                  <a:solidFill>
                    <a:srgbClr val="7030A0"/>
                  </a:solidFill>
                </a:endParaRPr>
              </a:p>
            </p:txBody>
          </p:sp>
        </mc:Choice>
        <mc:Fallback xmlns="">
          <p:sp>
            <p:nvSpPr>
              <p:cNvPr id="30" name="TextBox 29">
                <a:extLst>
                  <a:ext uri="{FF2B5EF4-FFF2-40B4-BE49-F238E27FC236}">
                    <a16:creationId xmlns:a16="http://schemas.microsoft.com/office/drawing/2014/main" id="{BE0994F0-72AF-4C6C-8137-ED9A342FC19B}"/>
                  </a:ext>
                </a:extLst>
              </p:cNvPr>
              <p:cNvSpPr txBox="1">
                <a:spLocks noRot="1" noChangeAspect="1" noMove="1" noResize="1" noEditPoints="1" noAdjustHandles="1" noChangeArrowheads="1" noChangeShapeType="1" noTextEdit="1"/>
              </p:cNvSpPr>
              <p:nvPr/>
            </p:nvSpPr>
            <p:spPr>
              <a:xfrm>
                <a:off x="3457477" y="1848012"/>
                <a:ext cx="1787604" cy="647870"/>
              </a:xfrm>
              <a:prstGeom prst="rect">
                <a:avLst/>
              </a:prstGeom>
              <a:blipFill>
                <a:blip r:embed="rId5"/>
                <a:stretch>
                  <a:fillRect/>
                </a:stretch>
              </a:blipFill>
              <a:effectLst>
                <a:softEdge rad="63500"/>
              </a:effectLst>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C41ED9E7-307D-4187-BD53-ACE670604ABA}"/>
                  </a:ext>
                </a:extLst>
              </p:cNvPr>
              <p:cNvSpPr txBox="1"/>
              <p:nvPr/>
            </p:nvSpPr>
            <p:spPr>
              <a:xfrm>
                <a:off x="6270742" y="1025532"/>
                <a:ext cx="5654558" cy="1276503"/>
              </a:xfrm>
              <a:prstGeom prst="rect">
                <a:avLst/>
              </a:prstGeom>
              <a:noFill/>
              <a:ln>
                <a:noFill/>
              </a:ln>
            </p:spPr>
            <p:txBody>
              <a:bodyPr wrap="square" rtlCol="0">
                <a:spAutoFit/>
              </a:bodyPr>
              <a:lstStyle/>
              <a:p>
                <a:pPr/>
                <a14:m>
                  <m:oMathPara xmlns:m="http://schemas.openxmlformats.org/officeDocument/2006/math">
                    <m:oMathParaPr>
                      <m:jc m:val="left"/>
                    </m:oMathParaPr>
                    <m:oMath xmlns:m="http://schemas.openxmlformats.org/officeDocument/2006/math">
                      <m:f>
                        <m:fPr>
                          <m:ctrlPr>
                            <a:rPr lang="en-US" sz="3600" i="1">
                              <a:latin typeface="Cambria Math" panose="02040503050406030204" pitchFamily="18" charset="0"/>
                            </a:rPr>
                          </m:ctrlPr>
                        </m:fPr>
                        <m:num>
                          <m:r>
                            <a:rPr lang="en-US" sz="3600" i="1">
                              <a:latin typeface="Cambria Math" panose="02040503050406030204" pitchFamily="18" charset="0"/>
                            </a:rPr>
                            <m:t>𝑑</m:t>
                          </m:r>
                          <m:acc>
                            <m:accPr>
                              <m:chr m:val="⃗"/>
                              <m:ctrlPr>
                                <a:rPr lang="en-US" sz="3600" i="1">
                                  <a:solidFill>
                                    <a:srgbClr val="7030A0"/>
                                  </a:solidFill>
                                  <a:latin typeface="Cambria Math" panose="02040503050406030204" pitchFamily="18" charset="0"/>
                                </a:rPr>
                              </m:ctrlPr>
                            </m:accPr>
                            <m:e>
                              <m:r>
                                <a:rPr lang="en-US" sz="3600" i="1">
                                  <a:solidFill>
                                    <a:srgbClr val="7030A0"/>
                                  </a:solidFill>
                                  <a:latin typeface="Cambria Math" panose="02040503050406030204" pitchFamily="18" charset="0"/>
                                </a:rPr>
                                <m:t>𝑆</m:t>
                              </m:r>
                            </m:e>
                          </m:acc>
                        </m:num>
                        <m:den>
                          <m:r>
                            <a:rPr lang="en-US" sz="3600" i="1">
                              <a:latin typeface="Cambria Math" panose="02040503050406030204" pitchFamily="18" charset="0"/>
                            </a:rPr>
                            <m:t>𝑑</m:t>
                          </m:r>
                          <m:r>
                            <a:rPr lang="en-US" sz="3600" i="1">
                              <a:solidFill>
                                <a:srgbClr val="FFC000"/>
                              </a:solidFill>
                              <a:latin typeface="Cambria Math" panose="02040503050406030204" pitchFamily="18" charset="0"/>
                            </a:rPr>
                            <m:t>𝜆</m:t>
                          </m:r>
                        </m:den>
                      </m:f>
                      <m:r>
                        <a:rPr lang="en-US" sz="3600" i="1">
                          <a:latin typeface="Cambria Math" panose="02040503050406030204" pitchFamily="18" charset="0"/>
                        </a:rPr>
                        <m:t>=</m:t>
                      </m:r>
                      <m:limLow>
                        <m:limLowPr>
                          <m:ctrlPr>
                            <a:rPr lang="en-US" sz="3600" i="1" dirty="0">
                              <a:latin typeface="Cambria Math" panose="02040503050406030204" pitchFamily="18" charset="0"/>
                            </a:rPr>
                          </m:ctrlPr>
                        </m:limLowPr>
                        <m:e>
                          <m:r>
                            <m:rPr>
                              <m:sty m:val="p"/>
                            </m:rPr>
                            <a:rPr lang="en-US" sz="3600" dirty="0">
                              <a:latin typeface="Cambria Math" panose="02040503050406030204" pitchFamily="18" charset="0"/>
                            </a:rPr>
                            <m:t>lim</m:t>
                          </m:r>
                        </m:e>
                        <m:lim>
                          <m:r>
                            <a:rPr lang="en-US" sz="3600" i="1">
                              <a:solidFill>
                                <a:srgbClr val="00B050"/>
                              </a:solidFill>
                              <a:latin typeface="Cambria Math" panose="02040503050406030204" pitchFamily="18" charset="0"/>
                            </a:rPr>
                            <m:t>h</m:t>
                          </m:r>
                          <m:r>
                            <a:rPr lang="en-US" sz="3600" i="1" dirty="0">
                              <a:latin typeface="Cambria Math" panose="02040503050406030204" pitchFamily="18" charset="0"/>
                            </a:rPr>
                            <m:t>→</m:t>
                          </m:r>
                          <m:r>
                            <a:rPr lang="en-US" sz="3600" i="1" dirty="0">
                              <a:latin typeface="Cambria Math" panose="02040503050406030204" pitchFamily="18" charset="0"/>
                            </a:rPr>
                            <m:t>0</m:t>
                          </m:r>
                        </m:lim>
                      </m:limLow>
                      <m:f>
                        <m:fPr>
                          <m:ctrlPr>
                            <a:rPr lang="en-US" sz="3600" i="1">
                              <a:latin typeface="Cambria Math" panose="02040503050406030204" pitchFamily="18" charset="0"/>
                            </a:rPr>
                          </m:ctrlPr>
                        </m:fPr>
                        <m:num>
                          <m:acc>
                            <m:accPr>
                              <m:chr m:val="⃗"/>
                              <m:ctrlPr>
                                <a:rPr lang="en-US" sz="3600" i="1">
                                  <a:solidFill>
                                    <a:srgbClr val="9F5FCF"/>
                                  </a:solidFill>
                                  <a:latin typeface="Cambria Math" panose="02040503050406030204" pitchFamily="18" charset="0"/>
                                </a:rPr>
                              </m:ctrlPr>
                            </m:accPr>
                            <m:e>
                              <m:r>
                                <a:rPr lang="en-US" sz="3600" i="1">
                                  <a:solidFill>
                                    <a:srgbClr val="D17DDF"/>
                                  </a:solidFill>
                                  <a:latin typeface="Cambria Math" panose="02040503050406030204" pitchFamily="18" charset="0"/>
                                </a:rPr>
                                <m:t>𝑆</m:t>
                              </m:r>
                            </m:e>
                          </m:acc>
                          <m:d>
                            <m:dPr>
                              <m:ctrlPr>
                                <a:rPr lang="en-US" sz="3600" i="1">
                                  <a:latin typeface="Cambria Math" panose="02040503050406030204" pitchFamily="18" charset="0"/>
                                </a:rPr>
                              </m:ctrlPr>
                            </m:dPr>
                            <m:e>
                              <m:r>
                                <a:rPr lang="en-US" sz="3600" i="1">
                                  <a:solidFill>
                                    <a:srgbClr val="FFC000"/>
                                  </a:solidFill>
                                  <a:latin typeface="Cambria Math" panose="02040503050406030204" pitchFamily="18" charset="0"/>
                                </a:rPr>
                                <m:t>𝜆</m:t>
                              </m:r>
                              <m:r>
                                <a:rPr lang="en-US" sz="3600" i="1">
                                  <a:latin typeface="Cambria Math" panose="02040503050406030204" pitchFamily="18" charset="0"/>
                                </a:rPr>
                                <m:t>+</m:t>
                              </m:r>
                              <m:r>
                                <a:rPr lang="en-US" sz="3600" i="1">
                                  <a:solidFill>
                                    <a:srgbClr val="00B050"/>
                                  </a:solidFill>
                                  <a:latin typeface="Cambria Math" panose="02040503050406030204" pitchFamily="18" charset="0"/>
                                </a:rPr>
                                <m:t>h</m:t>
                              </m:r>
                            </m:e>
                          </m:d>
                          <m:r>
                            <m:rPr>
                              <m:nor/>
                            </m:rPr>
                            <a:rPr lang="en-CA" sz="3600" dirty="0">
                              <a:solidFill>
                                <a:srgbClr val="7030A0"/>
                              </a:solidFill>
                            </a:rPr>
                            <m:t> </m:t>
                          </m:r>
                          <m:r>
                            <a:rPr lang="en-US" sz="3600" i="1">
                              <a:latin typeface="Cambria Math" panose="02040503050406030204" pitchFamily="18" charset="0"/>
                            </a:rPr>
                            <m:t>−</m:t>
                          </m:r>
                          <m:acc>
                            <m:accPr>
                              <m:chr m:val="⃗"/>
                              <m:ctrlPr>
                                <a:rPr lang="en-US" sz="3600" i="1">
                                  <a:solidFill>
                                    <a:srgbClr val="7030A0"/>
                                  </a:solidFill>
                                  <a:latin typeface="Cambria Math" panose="02040503050406030204" pitchFamily="18" charset="0"/>
                                </a:rPr>
                              </m:ctrlPr>
                            </m:accPr>
                            <m:e>
                              <m:r>
                                <a:rPr lang="en-US" sz="3600" i="1">
                                  <a:solidFill>
                                    <a:srgbClr val="7030A0"/>
                                  </a:solidFill>
                                  <a:latin typeface="Cambria Math" panose="02040503050406030204" pitchFamily="18" charset="0"/>
                                </a:rPr>
                                <m:t>𝑆</m:t>
                              </m:r>
                            </m:e>
                          </m:acc>
                          <m:d>
                            <m:dPr>
                              <m:ctrlPr>
                                <a:rPr lang="en-US" sz="3600" i="1">
                                  <a:latin typeface="Cambria Math" panose="02040503050406030204" pitchFamily="18" charset="0"/>
                                </a:rPr>
                              </m:ctrlPr>
                            </m:dPr>
                            <m:e>
                              <m:r>
                                <a:rPr lang="en-US" sz="3600" i="1">
                                  <a:solidFill>
                                    <a:srgbClr val="FFC000"/>
                                  </a:solidFill>
                                  <a:latin typeface="Cambria Math" panose="02040503050406030204" pitchFamily="18" charset="0"/>
                                </a:rPr>
                                <m:t>𝜆</m:t>
                              </m:r>
                            </m:e>
                          </m:d>
                        </m:num>
                        <m:den>
                          <m:r>
                            <a:rPr lang="en-US" sz="3600" i="1">
                              <a:solidFill>
                                <a:srgbClr val="00B050"/>
                              </a:solidFill>
                              <a:latin typeface="Cambria Math" panose="02040503050406030204" pitchFamily="18" charset="0"/>
                            </a:rPr>
                            <m:t>h</m:t>
                          </m:r>
                        </m:den>
                      </m:f>
                    </m:oMath>
                  </m:oMathPara>
                </a14:m>
                <a:endParaRPr lang="en-CA" sz="3600" i="1" dirty="0"/>
              </a:p>
            </p:txBody>
          </p:sp>
        </mc:Choice>
        <mc:Fallback xmlns="">
          <p:sp>
            <p:nvSpPr>
              <p:cNvPr id="31" name="TextBox 30">
                <a:extLst>
                  <a:ext uri="{FF2B5EF4-FFF2-40B4-BE49-F238E27FC236}">
                    <a16:creationId xmlns:a16="http://schemas.microsoft.com/office/drawing/2014/main" id="{C41ED9E7-307D-4187-BD53-ACE670604ABA}"/>
                  </a:ext>
                </a:extLst>
              </p:cNvPr>
              <p:cNvSpPr txBox="1">
                <a:spLocks noRot="1" noChangeAspect="1" noMove="1" noResize="1" noEditPoints="1" noAdjustHandles="1" noChangeArrowheads="1" noChangeShapeType="1" noTextEdit="1"/>
              </p:cNvSpPr>
              <p:nvPr/>
            </p:nvSpPr>
            <p:spPr>
              <a:xfrm>
                <a:off x="6270742" y="1025532"/>
                <a:ext cx="5654558" cy="1276503"/>
              </a:xfrm>
              <a:prstGeom prst="rect">
                <a:avLst/>
              </a:prstGeom>
              <a:blipFill>
                <a:blip r:embed="rId6"/>
                <a:stretch>
                  <a:fillRect/>
                </a:stretch>
              </a:blipFill>
              <a:ln>
                <a:no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091620B4-1968-4CEA-A0E3-E6366A10C276}"/>
                  </a:ext>
                </a:extLst>
              </p:cNvPr>
              <p:cNvSpPr txBox="1"/>
              <p:nvPr/>
            </p:nvSpPr>
            <p:spPr>
              <a:xfrm>
                <a:off x="5798258" y="2610691"/>
                <a:ext cx="2964742" cy="578300"/>
              </a:xfrm>
              <a:prstGeom prst="rect">
                <a:avLst/>
              </a:prstGeom>
              <a:solidFill>
                <a:schemeClr val="bg1"/>
              </a:solidFill>
              <a:effectLst>
                <a:softEdge rad="63500"/>
              </a:effectLst>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2800" i="1">
                              <a:solidFill>
                                <a:srgbClr val="9F5FCF"/>
                              </a:solidFill>
                              <a:latin typeface="Cambria Math" panose="02040503050406030204" pitchFamily="18" charset="0"/>
                            </a:rPr>
                          </m:ctrlPr>
                        </m:accPr>
                        <m:e>
                          <m:r>
                            <a:rPr lang="en-US" sz="2800" i="1">
                              <a:solidFill>
                                <a:srgbClr val="D17DDF"/>
                              </a:solidFill>
                              <a:latin typeface="Cambria Math" panose="02040503050406030204" pitchFamily="18" charset="0"/>
                            </a:rPr>
                            <m:t>𝑆</m:t>
                          </m:r>
                        </m:e>
                      </m:acc>
                      <m:d>
                        <m:dPr>
                          <m:ctrlPr>
                            <a:rPr lang="en-US" sz="2800" i="1">
                              <a:latin typeface="Cambria Math" panose="02040503050406030204" pitchFamily="18" charset="0"/>
                            </a:rPr>
                          </m:ctrlPr>
                        </m:dPr>
                        <m:e>
                          <m:r>
                            <a:rPr lang="en-US" sz="2800" i="1">
                              <a:solidFill>
                                <a:srgbClr val="FFC000"/>
                              </a:solidFill>
                              <a:latin typeface="Cambria Math" panose="02040503050406030204" pitchFamily="18" charset="0"/>
                            </a:rPr>
                            <m:t>𝜆</m:t>
                          </m:r>
                          <m:r>
                            <a:rPr lang="en-US" sz="2800" i="1">
                              <a:latin typeface="Cambria Math" panose="02040503050406030204" pitchFamily="18" charset="0"/>
                            </a:rPr>
                            <m:t>+</m:t>
                          </m:r>
                          <m:r>
                            <a:rPr lang="en-US" sz="2800" i="1">
                              <a:solidFill>
                                <a:srgbClr val="00B050"/>
                              </a:solidFill>
                              <a:latin typeface="Cambria Math" panose="02040503050406030204" pitchFamily="18" charset="0"/>
                            </a:rPr>
                            <m:t>h</m:t>
                          </m:r>
                        </m:e>
                      </m:d>
                      <m:r>
                        <a:rPr lang="en-US" sz="2800" b="0" i="0" smtClean="0">
                          <a:solidFill>
                            <a:schemeClr val="tx1"/>
                          </a:solidFill>
                          <a:latin typeface="Cambria Math" panose="02040503050406030204" pitchFamily="18" charset="0"/>
                        </a:rPr>
                        <m:t>−</m:t>
                      </m:r>
                      <m:acc>
                        <m:accPr>
                          <m:chr m:val="⃗"/>
                          <m:ctrlPr>
                            <a:rPr lang="en-US" sz="2800" i="1">
                              <a:solidFill>
                                <a:srgbClr val="7030A0"/>
                              </a:solidFill>
                              <a:latin typeface="Cambria Math" panose="02040503050406030204" pitchFamily="18" charset="0"/>
                            </a:rPr>
                          </m:ctrlPr>
                        </m:accPr>
                        <m:e>
                          <m:r>
                            <a:rPr lang="en-US" sz="2800" b="0" i="1" smtClean="0">
                              <a:solidFill>
                                <a:srgbClr val="7030A0"/>
                              </a:solidFill>
                              <a:latin typeface="Cambria Math" panose="02040503050406030204" pitchFamily="18" charset="0"/>
                            </a:rPr>
                            <m:t>𝑆</m:t>
                          </m:r>
                        </m:e>
                      </m:acc>
                      <m:d>
                        <m:dPr>
                          <m:ctrlPr>
                            <a:rPr lang="en-US" sz="2800" i="1">
                              <a:latin typeface="Cambria Math" panose="02040503050406030204" pitchFamily="18" charset="0"/>
                            </a:rPr>
                          </m:ctrlPr>
                        </m:dPr>
                        <m:e>
                          <m:r>
                            <a:rPr lang="en-US" sz="2800" i="1">
                              <a:solidFill>
                                <a:srgbClr val="FFC000"/>
                              </a:solidFill>
                              <a:latin typeface="Cambria Math" panose="02040503050406030204" pitchFamily="18" charset="0"/>
                            </a:rPr>
                            <m:t>𝜆</m:t>
                          </m:r>
                        </m:e>
                      </m:d>
                    </m:oMath>
                  </m:oMathPara>
                </a14:m>
                <a:endParaRPr lang="en-CA" sz="2800" dirty="0">
                  <a:solidFill>
                    <a:srgbClr val="7030A0"/>
                  </a:solidFill>
                </a:endParaRPr>
              </a:p>
            </p:txBody>
          </p:sp>
        </mc:Choice>
        <mc:Fallback xmlns="">
          <p:sp>
            <p:nvSpPr>
              <p:cNvPr id="33" name="TextBox 32">
                <a:extLst>
                  <a:ext uri="{FF2B5EF4-FFF2-40B4-BE49-F238E27FC236}">
                    <a16:creationId xmlns:a16="http://schemas.microsoft.com/office/drawing/2014/main" id="{091620B4-1968-4CEA-A0E3-E6366A10C276}"/>
                  </a:ext>
                </a:extLst>
              </p:cNvPr>
              <p:cNvSpPr txBox="1">
                <a:spLocks noRot="1" noChangeAspect="1" noMove="1" noResize="1" noEditPoints="1" noAdjustHandles="1" noChangeArrowheads="1" noChangeShapeType="1" noTextEdit="1"/>
              </p:cNvSpPr>
              <p:nvPr/>
            </p:nvSpPr>
            <p:spPr>
              <a:xfrm>
                <a:off x="5798258" y="2610691"/>
                <a:ext cx="2964742" cy="578300"/>
              </a:xfrm>
              <a:prstGeom prst="rect">
                <a:avLst/>
              </a:prstGeom>
              <a:blipFill>
                <a:blip r:embed="rId7"/>
                <a:stretch>
                  <a:fillRect/>
                </a:stretch>
              </a:blipFill>
              <a:effectLst>
                <a:softEdge rad="63500"/>
              </a:effectLst>
            </p:spPr>
            <p:txBody>
              <a:bodyPr/>
              <a:lstStyle/>
              <a:p>
                <a:r>
                  <a:rPr lang="en-CA">
                    <a:noFill/>
                  </a:rPr>
                  <a:t> </a:t>
                </a:r>
              </a:p>
            </p:txBody>
          </p:sp>
        </mc:Fallback>
      </mc:AlternateContent>
      <mc:AlternateContent xmlns:mc="http://schemas.openxmlformats.org/markup-compatibility/2006" xmlns:p14="http://schemas.microsoft.com/office/powerpoint/2010/main" xmlns:iact="http://schemas.microsoft.com/office/powerpoint/2014/inkAction">
        <mc:Choice Requires="p14 iact">
          <p:contentPart p14:bwMode="auto" r:id="rId8">
            <p14:nvContentPartPr>
              <p14:cNvPr id="2" name="Ink 1">
                <a:extLst>
                  <a:ext uri="{FF2B5EF4-FFF2-40B4-BE49-F238E27FC236}">
                    <a16:creationId xmlns:a16="http://schemas.microsoft.com/office/drawing/2014/main" id="{134B9E72-4886-4FF8-BC05-2432D1798365}"/>
                  </a:ext>
                </a:extLst>
              </p14:cNvPr>
              <p14:cNvContentPartPr/>
              <p14:nvPr>
                <p:extLst>
                  <p:ext uri="{42D2F446-02D8-4167-A562-619A0277C38B}">
                    <p15:isNarration xmlns:p15="http://schemas.microsoft.com/office/powerpoint/2012/main" val="1"/>
                  </p:ext>
                </p:extLst>
              </p14:nvPr>
            </p14:nvContentPartPr>
            <p14:xfrm>
              <a:off x="5072400" y="2187000"/>
              <a:ext cx="1931760" cy="1023120"/>
            </p14:xfrm>
          </p:contentPart>
        </mc:Choice>
        <mc:Fallback xmlns="">
          <p:pic>
            <p:nvPicPr>
              <p:cNvPr id="2" name="Ink 1">
                <a:extLst>
                  <a:ext uri="{FF2B5EF4-FFF2-40B4-BE49-F238E27FC236}">
                    <a16:creationId xmlns:a16="http://schemas.microsoft.com/office/drawing/2014/main" id="{134B9E72-4886-4FF8-BC05-2432D1798365}"/>
                  </a:ext>
                </a:extLst>
              </p:cNvPr>
              <p:cNvPicPr>
                <a:picLocks noGrp="1" noRot="1" noChangeAspect="1" noMove="1" noResize="1" noEditPoints="1" noAdjustHandles="1" noChangeArrowheads="1" noChangeShapeType="1"/>
              </p:cNvPicPr>
              <p:nvPr/>
            </p:nvPicPr>
            <p:blipFill>
              <a:blip r:embed="rId9"/>
              <a:stretch>
                <a:fillRect/>
              </a:stretch>
            </p:blipFill>
            <p:spPr>
              <a:xfrm>
                <a:off x="5063040" y="2177640"/>
                <a:ext cx="1950480" cy="1041840"/>
              </a:xfrm>
              <a:prstGeom prst="rect">
                <a:avLst/>
              </a:prstGeom>
            </p:spPr>
          </p:pic>
        </mc:Fallback>
      </mc:AlternateContent>
    </p:spTree>
    <p:extLst>
      <p:ext uri="{BB962C8B-B14F-4D97-AF65-F5344CB8AC3E}">
        <p14:creationId xmlns:p14="http://schemas.microsoft.com/office/powerpoint/2010/main" val="1164103249"/>
      </p:ext>
    </p:extLst>
  </p:cSld>
  <p:clrMapOvr>
    <a:masterClrMapping/>
  </p:clrMapOvr>
  <mc:AlternateContent xmlns:mc="http://schemas.openxmlformats.org/markup-compatibility/2006" xmlns:p14="http://schemas.microsoft.com/office/powerpoint/2010/main">
    <mc:Choice Requires="p14">
      <p:transition spd="med" p14:dur="700" advTm="11454">
        <p:fade/>
      </p:transition>
    </mc:Choice>
    <mc:Fallback xmlns="">
      <p:transition spd="med" advTm="11454">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cmd type="call" cmd="playFrom(0.0)">
                                      <p:cBhvr>
                                        <p:cTn id="7"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5" name="Group 124">
            <a:extLst>
              <a:ext uri="{FF2B5EF4-FFF2-40B4-BE49-F238E27FC236}">
                <a16:creationId xmlns:a16="http://schemas.microsoft.com/office/drawing/2014/main" id="{C9A567D5-51D7-4F02-A89C-89104CE7906D}"/>
              </a:ext>
            </a:extLst>
          </p:cNvPr>
          <p:cNvGrpSpPr/>
          <p:nvPr/>
        </p:nvGrpSpPr>
        <p:grpSpPr>
          <a:xfrm>
            <a:off x="684005" y="880937"/>
            <a:ext cx="4965503" cy="5116993"/>
            <a:chOff x="503583" y="503583"/>
            <a:chExt cx="3909391" cy="4028660"/>
          </a:xfrm>
        </p:grpSpPr>
        <p:cxnSp>
          <p:nvCxnSpPr>
            <p:cNvPr id="138" name="Straight Arrow Connector 137">
              <a:extLst>
                <a:ext uri="{FF2B5EF4-FFF2-40B4-BE49-F238E27FC236}">
                  <a16:creationId xmlns:a16="http://schemas.microsoft.com/office/drawing/2014/main" id="{0FF3D78B-B797-4135-BBFE-4B68C71873B6}"/>
                </a:ext>
              </a:extLst>
            </p:cNvPr>
            <p:cNvCxnSpPr>
              <a:cxnSpLocks/>
            </p:cNvCxnSpPr>
            <p:nvPr/>
          </p:nvCxnSpPr>
          <p:spPr>
            <a:xfrm flipV="1">
              <a:off x="2438400" y="503583"/>
              <a:ext cx="0" cy="4028660"/>
            </a:xfrm>
            <a:prstGeom prst="straightConnector1">
              <a:avLst/>
            </a:prstGeom>
            <a:ln w="3810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39" name="Straight Arrow Connector 138">
              <a:extLst>
                <a:ext uri="{FF2B5EF4-FFF2-40B4-BE49-F238E27FC236}">
                  <a16:creationId xmlns:a16="http://schemas.microsoft.com/office/drawing/2014/main" id="{0CCB59BB-C093-4554-A640-FE828E752D32}"/>
                </a:ext>
              </a:extLst>
            </p:cNvPr>
            <p:cNvCxnSpPr>
              <a:cxnSpLocks/>
            </p:cNvCxnSpPr>
            <p:nvPr/>
          </p:nvCxnSpPr>
          <p:spPr>
            <a:xfrm>
              <a:off x="503583" y="2517913"/>
              <a:ext cx="3909391" cy="0"/>
            </a:xfrm>
            <a:prstGeom prst="straightConnector1">
              <a:avLst/>
            </a:prstGeom>
            <a:ln w="38100">
              <a:solidFill>
                <a:srgbClr val="00206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26" name="Group 125">
            <a:extLst>
              <a:ext uri="{FF2B5EF4-FFF2-40B4-BE49-F238E27FC236}">
                <a16:creationId xmlns:a16="http://schemas.microsoft.com/office/drawing/2014/main" id="{52002605-4DC1-4EB1-A125-98B1049821BB}"/>
              </a:ext>
            </a:extLst>
          </p:cNvPr>
          <p:cNvGrpSpPr/>
          <p:nvPr/>
        </p:nvGrpSpPr>
        <p:grpSpPr>
          <a:xfrm>
            <a:off x="818662" y="912761"/>
            <a:ext cx="4645341" cy="5032833"/>
            <a:chOff x="609600" y="528638"/>
            <a:chExt cx="3657324" cy="3962400"/>
          </a:xfrm>
        </p:grpSpPr>
        <p:cxnSp>
          <p:nvCxnSpPr>
            <p:cNvPr id="134" name="Straight Connector 133">
              <a:extLst>
                <a:ext uri="{FF2B5EF4-FFF2-40B4-BE49-F238E27FC236}">
                  <a16:creationId xmlns:a16="http://schemas.microsoft.com/office/drawing/2014/main" id="{87AF7713-D7B2-4D59-8101-BDC12AB03704}"/>
                </a:ext>
              </a:extLst>
            </p:cNvPr>
            <p:cNvCxnSpPr>
              <a:cxnSpLocks/>
            </p:cNvCxnSpPr>
            <p:nvPr/>
          </p:nvCxnSpPr>
          <p:spPr>
            <a:xfrm>
              <a:off x="3352800" y="528638"/>
              <a:ext cx="0" cy="3962400"/>
            </a:xfrm>
            <a:prstGeom prst="line">
              <a:avLst/>
            </a:prstGeom>
            <a:ln>
              <a:solidFill>
                <a:srgbClr val="002060"/>
              </a:solidFill>
              <a:prstDash val="dash"/>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5760128E-11AF-4374-AEED-11383EFCD7A6}"/>
                </a:ext>
              </a:extLst>
            </p:cNvPr>
            <p:cNvCxnSpPr>
              <a:cxnSpLocks/>
            </p:cNvCxnSpPr>
            <p:nvPr/>
          </p:nvCxnSpPr>
          <p:spPr>
            <a:xfrm>
              <a:off x="4266924" y="528638"/>
              <a:ext cx="0" cy="3962400"/>
            </a:xfrm>
            <a:prstGeom prst="line">
              <a:avLst/>
            </a:prstGeom>
            <a:ln>
              <a:solidFill>
                <a:srgbClr val="002060"/>
              </a:solidFill>
              <a:prstDash val="dash"/>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1E593D28-B26E-4A76-972D-75FC77C83099}"/>
                </a:ext>
              </a:extLst>
            </p:cNvPr>
            <p:cNvCxnSpPr>
              <a:cxnSpLocks/>
            </p:cNvCxnSpPr>
            <p:nvPr/>
          </p:nvCxnSpPr>
          <p:spPr>
            <a:xfrm>
              <a:off x="609600" y="528638"/>
              <a:ext cx="0" cy="3962400"/>
            </a:xfrm>
            <a:prstGeom prst="line">
              <a:avLst/>
            </a:prstGeom>
            <a:ln>
              <a:solidFill>
                <a:srgbClr val="002060"/>
              </a:solidFill>
              <a:prstDash val="dash"/>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299ABE67-0E89-4F92-AF24-5BA59171256C}"/>
                </a:ext>
              </a:extLst>
            </p:cNvPr>
            <p:cNvCxnSpPr>
              <a:cxnSpLocks/>
            </p:cNvCxnSpPr>
            <p:nvPr/>
          </p:nvCxnSpPr>
          <p:spPr>
            <a:xfrm>
              <a:off x="1523724" y="528638"/>
              <a:ext cx="0" cy="3962400"/>
            </a:xfrm>
            <a:prstGeom prst="line">
              <a:avLst/>
            </a:prstGeom>
            <a:ln>
              <a:solidFill>
                <a:srgbClr val="002060"/>
              </a:solidFill>
              <a:prstDash val="dash"/>
            </a:ln>
          </p:spPr>
          <p:style>
            <a:lnRef idx="1">
              <a:schemeClr val="accent1"/>
            </a:lnRef>
            <a:fillRef idx="0">
              <a:schemeClr val="accent1"/>
            </a:fillRef>
            <a:effectRef idx="0">
              <a:schemeClr val="accent1"/>
            </a:effectRef>
            <a:fontRef idx="minor">
              <a:schemeClr val="tx1"/>
            </a:fontRef>
          </p:style>
        </p:cxnSp>
      </p:grpSp>
      <p:grpSp>
        <p:nvGrpSpPr>
          <p:cNvPr id="127" name="Group 126">
            <a:extLst>
              <a:ext uri="{FF2B5EF4-FFF2-40B4-BE49-F238E27FC236}">
                <a16:creationId xmlns:a16="http://schemas.microsoft.com/office/drawing/2014/main" id="{93D97558-D8D3-4FB4-B7E3-839D7601DFC9}"/>
              </a:ext>
            </a:extLst>
          </p:cNvPr>
          <p:cNvGrpSpPr/>
          <p:nvPr/>
        </p:nvGrpSpPr>
        <p:grpSpPr>
          <a:xfrm>
            <a:off x="640872" y="1110205"/>
            <a:ext cx="5032833" cy="4645341"/>
            <a:chOff x="469624" y="684088"/>
            <a:chExt cx="3962400" cy="3657324"/>
          </a:xfrm>
        </p:grpSpPr>
        <p:cxnSp>
          <p:nvCxnSpPr>
            <p:cNvPr id="130" name="Straight Connector 129">
              <a:extLst>
                <a:ext uri="{FF2B5EF4-FFF2-40B4-BE49-F238E27FC236}">
                  <a16:creationId xmlns:a16="http://schemas.microsoft.com/office/drawing/2014/main" id="{C0FEC4AA-14C2-4B28-BC82-F653F15841CA}"/>
                </a:ext>
              </a:extLst>
            </p:cNvPr>
            <p:cNvCxnSpPr>
              <a:cxnSpLocks/>
            </p:cNvCxnSpPr>
            <p:nvPr/>
          </p:nvCxnSpPr>
          <p:spPr>
            <a:xfrm rot="16200000">
              <a:off x="2450824" y="-382988"/>
              <a:ext cx="0" cy="3962400"/>
            </a:xfrm>
            <a:prstGeom prst="line">
              <a:avLst/>
            </a:prstGeom>
            <a:ln>
              <a:solidFill>
                <a:srgbClr val="002060"/>
              </a:solidFill>
              <a:prstDash val="dash"/>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CC617724-122F-48E2-B42E-AAAD9F0EE6CE}"/>
                </a:ext>
              </a:extLst>
            </p:cNvPr>
            <p:cNvCxnSpPr>
              <a:cxnSpLocks/>
            </p:cNvCxnSpPr>
            <p:nvPr/>
          </p:nvCxnSpPr>
          <p:spPr>
            <a:xfrm rot="16200000">
              <a:off x="2450824" y="-1297112"/>
              <a:ext cx="0" cy="3962400"/>
            </a:xfrm>
            <a:prstGeom prst="line">
              <a:avLst/>
            </a:prstGeom>
            <a:ln>
              <a:solidFill>
                <a:srgbClr val="002060"/>
              </a:solidFill>
              <a:prstDash val="dash"/>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2863F539-76DC-4EB4-8807-55FC79B896E7}"/>
                </a:ext>
              </a:extLst>
            </p:cNvPr>
            <p:cNvCxnSpPr>
              <a:cxnSpLocks/>
            </p:cNvCxnSpPr>
            <p:nvPr/>
          </p:nvCxnSpPr>
          <p:spPr>
            <a:xfrm rot="16200000">
              <a:off x="2450824" y="2360212"/>
              <a:ext cx="0" cy="3962400"/>
            </a:xfrm>
            <a:prstGeom prst="line">
              <a:avLst/>
            </a:prstGeom>
            <a:ln>
              <a:solidFill>
                <a:srgbClr val="002060"/>
              </a:solidFill>
              <a:prstDash val="dash"/>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DDA546B9-4884-4436-920A-33EE18DB616A}"/>
                </a:ext>
              </a:extLst>
            </p:cNvPr>
            <p:cNvCxnSpPr>
              <a:cxnSpLocks/>
            </p:cNvCxnSpPr>
            <p:nvPr/>
          </p:nvCxnSpPr>
          <p:spPr>
            <a:xfrm rot="16200000">
              <a:off x="2450824" y="1446088"/>
              <a:ext cx="0" cy="3962400"/>
            </a:xfrm>
            <a:prstGeom prst="line">
              <a:avLst/>
            </a:prstGeom>
            <a:ln>
              <a:solidFill>
                <a:srgbClr val="002060"/>
              </a:solidFill>
              <a:prstDash val="dash"/>
            </a:ln>
          </p:spPr>
          <p:style>
            <a:lnRef idx="1">
              <a:schemeClr val="accent1"/>
            </a:lnRef>
            <a:fillRef idx="0">
              <a:schemeClr val="accent1"/>
            </a:fillRef>
            <a:effectRef idx="0">
              <a:schemeClr val="accent1"/>
            </a:effectRef>
            <a:fontRef idx="minor">
              <a:schemeClr val="tx1"/>
            </a:fontRef>
          </p:style>
        </p:cxnSp>
      </p:grpSp>
      <p:grpSp>
        <p:nvGrpSpPr>
          <p:cNvPr id="90" name="Group 89">
            <a:extLst>
              <a:ext uri="{FF2B5EF4-FFF2-40B4-BE49-F238E27FC236}">
                <a16:creationId xmlns:a16="http://schemas.microsoft.com/office/drawing/2014/main" id="{34A626FC-EC9C-45FE-99DB-B0AE9487D751}"/>
              </a:ext>
            </a:extLst>
          </p:cNvPr>
          <p:cNvGrpSpPr/>
          <p:nvPr/>
        </p:nvGrpSpPr>
        <p:grpSpPr>
          <a:xfrm rot="1968173">
            <a:off x="1483899" y="832855"/>
            <a:ext cx="3346780" cy="5213154"/>
            <a:chOff x="7594600" y="2908300"/>
            <a:chExt cx="1790700" cy="2789306"/>
          </a:xfrm>
        </p:grpSpPr>
        <p:cxnSp>
          <p:nvCxnSpPr>
            <p:cNvPr id="91" name="Connector: Curved 90">
              <a:extLst>
                <a:ext uri="{FF2B5EF4-FFF2-40B4-BE49-F238E27FC236}">
                  <a16:creationId xmlns:a16="http://schemas.microsoft.com/office/drawing/2014/main" id="{082A2D18-AD75-4A19-BB0C-31601D778EDD}"/>
                </a:ext>
              </a:extLst>
            </p:cNvPr>
            <p:cNvCxnSpPr/>
            <p:nvPr/>
          </p:nvCxnSpPr>
          <p:spPr>
            <a:xfrm rot="5400000" flipH="1" flipV="1">
              <a:off x="7095297" y="3407603"/>
              <a:ext cx="2789306" cy="1790700"/>
            </a:xfrm>
            <a:prstGeom prst="curvedConnector3">
              <a:avLst/>
            </a:prstGeom>
            <a:ln w="571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9434E4E8-78E9-4C0E-A333-06EA99D1793B}"/>
                </a:ext>
              </a:extLst>
            </p:cNvPr>
            <p:cNvCxnSpPr>
              <a:cxnSpLocks/>
            </p:cNvCxnSpPr>
            <p:nvPr/>
          </p:nvCxnSpPr>
          <p:spPr>
            <a:xfrm flipV="1">
              <a:off x="7764600" y="4785011"/>
              <a:ext cx="73300" cy="152399"/>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CFFA4EFC-A896-4C9E-AB56-5B9075C61EE7}"/>
                </a:ext>
              </a:extLst>
            </p:cNvPr>
            <p:cNvCxnSpPr>
              <a:cxnSpLocks/>
            </p:cNvCxnSpPr>
            <p:nvPr/>
          </p:nvCxnSpPr>
          <p:spPr>
            <a:xfrm flipV="1">
              <a:off x="9199152" y="3547592"/>
              <a:ext cx="73300" cy="152399"/>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28" name="TextBox 127">
                <a:extLst>
                  <a:ext uri="{FF2B5EF4-FFF2-40B4-BE49-F238E27FC236}">
                    <a16:creationId xmlns:a16="http://schemas.microsoft.com/office/drawing/2014/main" id="{A29C4D7E-114E-4ADF-BF20-B37A8DBD0F22}"/>
                  </a:ext>
                </a:extLst>
              </p:cNvPr>
              <p:cNvSpPr txBox="1"/>
              <p:nvPr/>
            </p:nvSpPr>
            <p:spPr>
              <a:xfrm>
                <a:off x="5762234" y="3046410"/>
                <a:ext cx="588110" cy="707886"/>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r>
                        <a:rPr lang="en-US" sz="4000" i="1" dirty="0" smtClean="0">
                          <a:solidFill>
                            <a:schemeClr val="accent5">
                              <a:lumMod val="75000"/>
                            </a:schemeClr>
                          </a:solidFill>
                          <a:latin typeface="Cambria Math" panose="02040503050406030204" pitchFamily="18" charset="0"/>
                        </a:rPr>
                        <m:t>𝑥</m:t>
                      </m:r>
                    </m:oMath>
                  </m:oMathPara>
                </a14:m>
                <a:endParaRPr lang="en-CA" sz="4000" dirty="0">
                  <a:solidFill>
                    <a:schemeClr val="accent5">
                      <a:lumMod val="75000"/>
                    </a:schemeClr>
                  </a:solidFill>
                </a:endParaRPr>
              </a:p>
            </p:txBody>
          </p:sp>
        </mc:Choice>
        <mc:Fallback xmlns="">
          <p:sp>
            <p:nvSpPr>
              <p:cNvPr id="128" name="TextBox 127">
                <a:extLst>
                  <a:ext uri="{FF2B5EF4-FFF2-40B4-BE49-F238E27FC236}">
                    <a16:creationId xmlns:a16="http://schemas.microsoft.com/office/drawing/2014/main" id="{A29C4D7E-114E-4ADF-BF20-B37A8DBD0F22}"/>
                  </a:ext>
                </a:extLst>
              </p:cNvPr>
              <p:cNvSpPr txBox="1">
                <a:spLocks noRot="1" noChangeAspect="1" noMove="1" noResize="1" noEditPoints="1" noAdjustHandles="1" noChangeArrowheads="1" noChangeShapeType="1" noTextEdit="1"/>
              </p:cNvSpPr>
              <p:nvPr/>
            </p:nvSpPr>
            <p:spPr>
              <a:xfrm>
                <a:off x="5762234" y="3046410"/>
                <a:ext cx="588110" cy="707886"/>
              </a:xfrm>
              <a:prstGeom prst="rect">
                <a:avLst/>
              </a:prstGeom>
              <a:blipFill>
                <a:blip r:embed="rId3"/>
                <a:stretch>
                  <a:fillRect/>
                </a:stretch>
              </a:blipFill>
              <a:ln>
                <a:no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29" name="TextBox 128">
                <a:extLst>
                  <a:ext uri="{FF2B5EF4-FFF2-40B4-BE49-F238E27FC236}">
                    <a16:creationId xmlns:a16="http://schemas.microsoft.com/office/drawing/2014/main" id="{088FC43C-3B1D-4751-A947-8E3D44C3DBE7}"/>
                  </a:ext>
                </a:extLst>
              </p:cNvPr>
              <p:cNvSpPr txBox="1"/>
              <p:nvPr/>
            </p:nvSpPr>
            <p:spPr>
              <a:xfrm>
                <a:off x="2876664" y="77829"/>
                <a:ext cx="750205" cy="707886"/>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r>
                        <a:rPr lang="en-US" sz="4000" i="1" dirty="0">
                          <a:latin typeface="Cambria Math" panose="02040503050406030204" pitchFamily="18" charset="0"/>
                        </a:rPr>
                        <m:t>𝑐</m:t>
                      </m:r>
                      <m:r>
                        <a:rPr lang="en-US" sz="4000" i="1" dirty="0">
                          <a:solidFill>
                            <a:schemeClr val="accent5">
                              <a:lumMod val="75000"/>
                            </a:schemeClr>
                          </a:solidFill>
                          <a:latin typeface="Cambria Math" panose="02040503050406030204" pitchFamily="18" charset="0"/>
                        </a:rPr>
                        <m:t>𝑡</m:t>
                      </m:r>
                    </m:oMath>
                  </m:oMathPara>
                </a14:m>
                <a:endParaRPr lang="en-CA" sz="4000" dirty="0">
                  <a:solidFill>
                    <a:schemeClr val="accent5">
                      <a:lumMod val="75000"/>
                    </a:schemeClr>
                  </a:solidFill>
                </a:endParaRPr>
              </a:p>
            </p:txBody>
          </p:sp>
        </mc:Choice>
        <mc:Fallback xmlns="">
          <p:sp>
            <p:nvSpPr>
              <p:cNvPr id="129" name="TextBox 128">
                <a:extLst>
                  <a:ext uri="{FF2B5EF4-FFF2-40B4-BE49-F238E27FC236}">
                    <a16:creationId xmlns:a16="http://schemas.microsoft.com/office/drawing/2014/main" id="{088FC43C-3B1D-4751-A947-8E3D44C3DBE7}"/>
                  </a:ext>
                </a:extLst>
              </p:cNvPr>
              <p:cNvSpPr txBox="1">
                <a:spLocks noRot="1" noChangeAspect="1" noMove="1" noResize="1" noEditPoints="1" noAdjustHandles="1" noChangeArrowheads="1" noChangeShapeType="1" noTextEdit="1"/>
              </p:cNvSpPr>
              <p:nvPr/>
            </p:nvSpPr>
            <p:spPr>
              <a:xfrm>
                <a:off x="2876664" y="77829"/>
                <a:ext cx="750205" cy="707886"/>
              </a:xfrm>
              <a:prstGeom prst="rect">
                <a:avLst/>
              </a:prstGeom>
              <a:blipFill>
                <a:blip r:embed="rId4"/>
                <a:stretch>
                  <a:fillRect/>
                </a:stretch>
              </a:blipFill>
              <a:ln>
                <a:noFill/>
              </a:ln>
            </p:spPr>
            <p:txBody>
              <a:bodyPr/>
              <a:lstStyle/>
              <a:p>
                <a:r>
                  <a:rPr lang="en-CA">
                    <a:noFill/>
                  </a:rPr>
                  <a:t> </a:t>
                </a:r>
              </a:p>
            </p:txBody>
          </p:sp>
        </mc:Fallback>
      </mc:AlternateContent>
      <p:cxnSp>
        <p:nvCxnSpPr>
          <p:cNvPr id="101" name="Straight Arrow Connector 100">
            <a:extLst>
              <a:ext uri="{FF2B5EF4-FFF2-40B4-BE49-F238E27FC236}">
                <a16:creationId xmlns:a16="http://schemas.microsoft.com/office/drawing/2014/main" id="{42375AA8-ED2E-4F8B-A2FF-2008091FFF78}"/>
              </a:ext>
            </a:extLst>
          </p:cNvPr>
          <p:cNvCxnSpPr>
            <a:cxnSpLocks/>
          </p:cNvCxnSpPr>
          <p:nvPr/>
        </p:nvCxnSpPr>
        <p:spPr>
          <a:xfrm flipV="1">
            <a:off x="5002264" y="2465536"/>
            <a:ext cx="1046424" cy="688491"/>
          </a:xfrm>
          <a:prstGeom prst="straightConnector1">
            <a:avLst/>
          </a:prstGeom>
          <a:ln w="762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4C836D28-CAA7-4BBB-B56A-91AD3751EEAA}"/>
                  </a:ext>
                </a:extLst>
              </p:cNvPr>
              <p:cNvSpPr txBox="1"/>
              <p:nvPr/>
            </p:nvSpPr>
            <p:spPr>
              <a:xfrm>
                <a:off x="752853" y="4007308"/>
                <a:ext cx="2287999" cy="987001"/>
              </a:xfrm>
              <a:prstGeom prst="rect">
                <a:avLst/>
              </a:prstGeom>
              <a:solidFill>
                <a:schemeClr val="bg1"/>
              </a:solidFill>
              <a:effectLst>
                <a:softEdge rad="127000"/>
              </a:effectLst>
            </p:spPr>
            <p:txBody>
              <a:bodyPr wrap="none" rtlCol="0">
                <a:spAutoFit/>
              </a:bodyPr>
              <a:lstStyle/>
              <a:p>
                <a14:m>
                  <m:oMath xmlns:m="http://schemas.openxmlformats.org/officeDocument/2006/math">
                    <m:f>
                      <m:fPr>
                        <m:ctrlPr>
                          <a:rPr lang="en-US" sz="3600" i="1">
                            <a:latin typeface="Cambria Math" panose="02040503050406030204" pitchFamily="18" charset="0"/>
                          </a:rPr>
                        </m:ctrlPr>
                      </m:fPr>
                      <m:num>
                        <m:r>
                          <a:rPr lang="en-US" sz="3600" i="1">
                            <a:latin typeface="Cambria Math" panose="02040503050406030204" pitchFamily="18" charset="0"/>
                          </a:rPr>
                          <m:t>𝑑</m:t>
                        </m:r>
                        <m:acc>
                          <m:accPr>
                            <m:chr m:val="⃗"/>
                            <m:ctrlPr>
                              <a:rPr lang="en-US" sz="3600" i="1">
                                <a:solidFill>
                                  <a:srgbClr val="7030A0"/>
                                </a:solidFill>
                                <a:latin typeface="Cambria Math" panose="02040503050406030204" pitchFamily="18" charset="0"/>
                              </a:rPr>
                            </m:ctrlPr>
                          </m:accPr>
                          <m:e>
                            <m:r>
                              <a:rPr lang="en-US" sz="3600" i="1">
                                <a:solidFill>
                                  <a:srgbClr val="7030A0"/>
                                </a:solidFill>
                                <a:latin typeface="Cambria Math" panose="02040503050406030204" pitchFamily="18" charset="0"/>
                              </a:rPr>
                              <m:t>𝑆</m:t>
                            </m:r>
                          </m:e>
                        </m:acc>
                      </m:num>
                      <m:den>
                        <m:r>
                          <a:rPr lang="en-US" sz="3600" i="1">
                            <a:latin typeface="Cambria Math" panose="02040503050406030204" pitchFamily="18" charset="0"/>
                          </a:rPr>
                          <m:t>𝑑</m:t>
                        </m:r>
                        <m:r>
                          <a:rPr lang="en-US" sz="3600" i="1">
                            <a:solidFill>
                              <a:srgbClr val="FFC000"/>
                            </a:solidFill>
                            <a:latin typeface="Cambria Math" panose="02040503050406030204" pitchFamily="18" charset="0"/>
                          </a:rPr>
                          <m:t>𝜆</m:t>
                        </m:r>
                      </m:den>
                    </m:f>
                    <m:r>
                      <a:rPr lang="en-US" sz="3600" i="1">
                        <a:solidFill>
                          <a:srgbClr val="FFC000"/>
                        </a:solidFill>
                        <a:latin typeface="Cambria Math" panose="02040503050406030204" pitchFamily="18" charset="0"/>
                      </a:rPr>
                      <m:t> </m:t>
                    </m:r>
                    <m:d>
                      <m:dPr>
                        <m:ctrlPr>
                          <a:rPr lang="en-US" sz="2800" b="0" i="1" smtClean="0">
                            <a:solidFill>
                              <a:schemeClr val="tx1"/>
                            </a:solidFill>
                            <a:latin typeface="Cambria Math" panose="02040503050406030204" pitchFamily="18" charset="0"/>
                          </a:rPr>
                        </m:ctrlPr>
                      </m:dPr>
                      <m:e>
                        <m:r>
                          <a:rPr lang="en-US" sz="2800" b="0" i="1" smtClean="0">
                            <a:solidFill>
                              <a:srgbClr val="FFC000"/>
                            </a:solidFill>
                            <a:latin typeface="Cambria Math" panose="02040503050406030204" pitchFamily="18" charset="0"/>
                          </a:rPr>
                          <m:t>𝜆</m:t>
                        </m:r>
                        <m:r>
                          <a:rPr lang="en-US" sz="2800" b="0" i="1" smtClean="0">
                            <a:solidFill>
                              <a:schemeClr val="tx1"/>
                            </a:solidFill>
                            <a:latin typeface="Cambria Math" panose="02040503050406030204" pitchFamily="18" charset="0"/>
                          </a:rPr>
                          <m:t>=−</m:t>
                        </m:r>
                        <m:r>
                          <a:rPr lang="en-US" sz="2800" b="0" i="1" smtClean="0">
                            <a:solidFill>
                              <a:schemeClr val="tx1"/>
                            </a:solidFill>
                            <a:latin typeface="Cambria Math" panose="02040503050406030204" pitchFamily="18" charset="0"/>
                          </a:rPr>
                          <m:t>1</m:t>
                        </m:r>
                      </m:e>
                    </m:d>
                  </m:oMath>
                </a14:m>
                <a:r>
                  <a:rPr lang="en-CA" sz="2800" dirty="0">
                    <a:solidFill>
                      <a:srgbClr val="7030A0"/>
                    </a:solidFill>
                  </a:rPr>
                  <a:t> </a:t>
                </a:r>
              </a:p>
            </p:txBody>
          </p:sp>
        </mc:Choice>
        <mc:Fallback xmlns="">
          <p:sp>
            <p:nvSpPr>
              <p:cNvPr id="34" name="TextBox 33">
                <a:extLst>
                  <a:ext uri="{FF2B5EF4-FFF2-40B4-BE49-F238E27FC236}">
                    <a16:creationId xmlns:a16="http://schemas.microsoft.com/office/drawing/2014/main" id="{4C836D28-CAA7-4BBB-B56A-91AD3751EEAA}"/>
                  </a:ext>
                </a:extLst>
              </p:cNvPr>
              <p:cNvSpPr txBox="1">
                <a:spLocks noRot="1" noChangeAspect="1" noMove="1" noResize="1" noEditPoints="1" noAdjustHandles="1" noChangeArrowheads="1" noChangeShapeType="1" noTextEdit="1"/>
              </p:cNvSpPr>
              <p:nvPr/>
            </p:nvSpPr>
            <p:spPr>
              <a:xfrm>
                <a:off x="752853" y="4007308"/>
                <a:ext cx="2287999" cy="987001"/>
              </a:xfrm>
              <a:prstGeom prst="rect">
                <a:avLst/>
              </a:prstGeom>
              <a:blipFill>
                <a:blip r:embed="rId5"/>
                <a:stretch>
                  <a:fillRect/>
                </a:stretch>
              </a:blipFill>
              <a:effectLst>
                <a:softEdge rad="127000"/>
              </a:effectLst>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36B2CBCB-4D23-4A29-8292-359F84991742}"/>
                  </a:ext>
                </a:extLst>
              </p:cNvPr>
              <p:cNvSpPr txBox="1"/>
              <p:nvPr/>
            </p:nvSpPr>
            <p:spPr>
              <a:xfrm>
                <a:off x="2501578" y="1664479"/>
                <a:ext cx="2020297" cy="987001"/>
              </a:xfrm>
              <a:prstGeom prst="rect">
                <a:avLst/>
              </a:prstGeom>
              <a:solidFill>
                <a:schemeClr val="bg1"/>
              </a:solidFill>
              <a:effectLst>
                <a:softEdge rad="127000"/>
              </a:effectLst>
            </p:spPr>
            <p:txBody>
              <a:bodyPr wrap="none" rtlCol="0">
                <a:spAutoFit/>
              </a:bodyPr>
              <a:lstStyle/>
              <a:p>
                <a14:m>
                  <m:oMath xmlns:m="http://schemas.openxmlformats.org/officeDocument/2006/math">
                    <m:f>
                      <m:fPr>
                        <m:ctrlPr>
                          <a:rPr lang="en-US" sz="3600" i="1" smtClean="0">
                            <a:latin typeface="Cambria Math" panose="02040503050406030204" pitchFamily="18" charset="0"/>
                          </a:rPr>
                        </m:ctrlPr>
                      </m:fPr>
                      <m:num>
                        <m:r>
                          <a:rPr lang="en-US" sz="3600" i="1">
                            <a:latin typeface="Cambria Math" panose="02040503050406030204" pitchFamily="18" charset="0"/>
                          </a:rPr>
                          <m:t>𝑑</m:t>
                        </m:r>
                        <m:acc>
                          <m:accPr>
                            <m:chr m:val="⃗"/>
                            <m:ctrlPr>
                              <a:rPr lang="en-US" sz="3600" i="1">
                                <a:solidFill>
                                  <a:srgbClr val="7030A0"/>
                                </a:solidFill>
                                <a:latin typeface="Cambria Math" panose="02040503050406030204" pitchFamily="18" charset="0"/>
                              </a:rPr>
                            </m:ctrlPr>
                          </m:accPr>
                          <m:e>
                            <m:r>
                              <a:rPr lang="en-US" sz="3600" i="1">
                                <a:solidFill>
                                  <a:srgbClr val="7030A0"/>
                                </a:solidFill>
                                <a:latin typeface="Cambria Math" panose="02040503050406030204" pitchFamily="18" charset="0"/>
                              </a:rPr>
                              <m:t>𝑆</m:t>
                            </m:r>
                          </m:e>
                        </m:acc>
                      </m:num>
                      <m:den>
                        <m:r>
                          <a:rPr lang="en-US" sz="3600" i="1">
                            <a:latin typeface="Cambria Math" panose="02040503050406030204" pitchFamily="18" charset="0"/>
                          </a:rPr>
                          <m:t>𝑑</m:t>
                        </m:r>
                        <m:r>
                          <a:rPr lang="en-US" sz="3600" i="1">
                            <a:solidFill>
                              <a:srgbClr val="FFC000"/>
                            </a:solidFill>
                            <a:latin typeface="Cambria Math" panose="02040503050406030204" pitchFamily="18" charset="0"/>
                          </a:rPr>
                          <m:t>𝜆</m:t>
                        </m:r>
                      </m:den>
                    </m:f>
                    <m:r>
                      <a:rPr lang="en-US" sz="3600" b="0" i="1" smtClean="0">
                        <a:solidFill>
                          <a:srgbClr val="FFC000"/>
                        </a:solidFill>
                        <a:latin typeface="Cambria Math" panose="02040503050406030204" pitchFamily="18" charset="0"/>
                      </a:rPr>
                      <m:t> </m:t>
                    </m:r>
                    <m:d>
                      <m:dPr>
                        <m:ctrlPr>
                          <a:rPr lang="en-US" sz="2800" b="0" i="1" smtClean="0">
                            <a:solidFill>
                              <a:schemeClr val="tx1"/>
                            </a:solidFill>
                            <a:latin typeface="Cambria Math" panose="02040503050406030204" pitchFamily="18" charset="0"/>
                          </a:rPr>
                        </m:ctrlPr>
                      </m:dPr>
                      <m:e>
                        <m:r>
                          <a:rPr lang="en-US" sz="2800" b="0" i="1" smtClean="0">
                            <a:solidFill>
                              <a:srgbClr val="FFC000"/>
                            </a:solidFill>
                            <a:latin typeface="Cambria Math" panose="02040503050406030204" pitchFamily="18" charset="0"/>
                          </a:rPr>
                          <m:t>𝜆</m:t>
                        </m:r>
                        <m:r>
                          <a:rPr lang="en-US" sz="2800" b="0" i="1" smtClean="0">
                            <a:solidFill>
                              <a:schemeClr val="tx1"/>
                            </a:solidFill>
                            <a:latin typeface="Cambria Math" panose="02040503050406030204" pitchFamily="18" charset="0"/>
                          </a:rPr>
                          <m:t>=</m:t>
                        </m:r>
                        <m:r>
                          <a:rPr lang="en-US" sz="2800" b="0" i="1" smtClean="0">
                            <a:solidFill>
                              <a:schemeClr val="tx1"/>
                            </a:solidFill>
                            <a:latin typeface="Cambria Math" panose="02040503050406030204" pitchFamily="18" charset="0"/>
                          </a:rPr>
                          <m:t>0</m:t>
                        </m:r>
                      </m:e>
                    </m:d>
                  </m:oMath>
                </a14:m>
                <a:r>
                  <a:rPr lang="en-CA" sz="2800" dirty="0">
                    <a:solidFill>
                      <a:srgbClr val="7030A0"/>
                    </a:solidFill>
                  </a:rPr>
                  <a:t> </a:t>
                </a:r>
              </a:p>
            </p:txBody>
          </p:sp>
        </mc:Choice>
        <mc:Fallback xmlns="">
          <p:sp>
            <p:nvSpPr>
              <p:cNvPr id="35" name="TextBox 34">
                <a:extLst>
                  <a:ext uri="{FF2B5EF4-FFF2-40B4-BE49-F238E27FC236}">
                    <a16:creationId xmlns:a16="http://schemas.microsoft.com/office/drawing/2014/main" id="{36B2CBCB-4D23-4A29-8292-359F84991742}"/>
                  </a:ext>
                </a:extLst>
              </p:cNvPr>
              <p:cNvSpPr txBox="1">
                <a:spLocks noRot="1" noChangeAspect="1" noMove="1" noResize="1" noEditPoints="1" noAdjustHandles="1" noChangeArrowheads="1" noChangeShapeType="1" noTextEdit="1"/>
              </p:cNvSpPr>
              <p:nvPr/>
            </p:nvSpPr>
            <p:spPr>
              <a:xfrm>
                <a:off x="2501578" y="1664479"/>
                <a:ext cx="2020297" cy="987001"/>
              </a:xfrm>
              <a:prstGeom prst="rect">
                <a:avLst/>
              </a:prstGeom>
              <a:blipFill>
                <a:blip r:embed="rId6"/>
                <a:stretch>
                  <a:fillRect/>
                </a:stretch>
              </a:blipFill>
              <a:effectLst>
                <a:softEdge rad="127000"/>
              </a:effectLst>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9FA261D6-2317-4144-BF94-181AA4431155}"/>
                  </a:ext>
                </a:extLst>
              </p:cNvPr>
              <p:cNvSpPr txBox="1"/>
              <p:nvPr/>
            </p:nvSpPr>
            <p:spPr>
              <a:xfrm>
                <a:off x="6079104" y="2126845"/>
                <a:ext cx="2020297" cy="987001"/>
              </a:xfrm>
              <a:prstGeom prst="rect">
                <a:avLst/>
              </a:prstGeom>
              <a:solidFill>
                <a:schemeClr val="bg1"/>
              </a:solidFill>
              <a:effectLst>
                <a:softEdge rad="127000"/>
              </a:effectLst>
            </p:spPr>
            <p:txBody>
              <a:bodyPr wrap="none" rtlCol="0">
                <a:spAutoFit/>
              </a:bodyPr>
              <a:lstStyle/>
              <a:p>
                <a14:m>
                  <m:oMath xmlns:m="http://schemas.openxmlformats.org/officeDocument/2006/math">
                    <m:f>
                      <m:fPr>
                        <m:ctrlPr>
                          <a:rPr lang="en-US" sz="3600" i="1" smtClean="0">
                            <a:latin typeface="Cambria Math" panose="02040503050406030204" pitchFamily="18" charset="0"/>
                          </a:rPr>
                        </m:ctrlPr>
                      </m:fPr>
                      <m:num>
                        <m:r>
                          <a:rPr lang="en-US" sz="3600" i="1">
                            <a:latin typeface="Cambria Math" panose="02040503050406030204" pitchFamily="18" charset="0"/>
                          </a:rPr>
                          <m:t>𝑑</m:t>
                        </m:r>
                        <m:acc>
                          <m:accPr>
                            <m:chr m:val="⃗"/>
                            <m:ctrlPr>
                              <a:rPr lang="en-US" sz="3600" i="1">
                                <a:solidFill>
                                  <a:srgbClr val="7030A0"/>
                                </a:solidFill>
                                <a:latin typeface="Cambria Math" panose="02040503050406030204" pitchFamily="18" charset="0"/>
                              </a:rPr>
                            </m:ctrlPr>
                          </m:accPr>
                          <m:e>
                            <m:r>
                              <a:rPr lang="en-US" sz="3600" i="1">
                                <a:solidFill>
                                  <a:srgbClr val="7030A0"/>
                                </a:solidFill>
                                <a:latin typeface="Cambria Math" panose="02040503050406030204" pitchFamily="18" charset="0"/>
                              </a:rPr>
                              <m:t>𝑆</m:t>
                            </m:r>
                          </m:e>
                        </m:acc>
                      </m:num>
                      <m:den>
                        <m:r>
                          <a:rPr lang="en-US" sz="3600" i="1">
                            <a:latin typeface="Cambria Math" panose="02040503050406030204" pitchFamily="18" charset="0"/>
                          </a:rPr>
                          <m:t>𝑑</m:t>
                        </m:r>
                        <m:r>
                          <a:rPr lang="en-US" sz="3600" i="1">
                            <a:solidFill>
                              <a:srgbClr val="FFC000"/>
                            </a:solidFill>
                            <a:latin typeface="Cambria Math" panose="02040503050406030204" pitchFamily="18" charset="0"/>
                          </a:rPr>
                          <m:t>𝜆</m:t>
                        </m:r>
                      </m:den>
                    </m:f>
                    <m:r>
                      <a:rPr lang="en-US" sz="3600" b="0" i="1" smtClean="0">
                        <a:solidFill>
                          <a:srgbClr val="FFC000"/>
                        </a:solidFill>
                        <a:latin typeface="Cambria Math" panose="02040503050406030204" pitchFamily="18" charset="0"/>
                      </a:rPr>
                      <m:t> </m:t>
                    </m:r>
                    <m:d>
                      <m:dPr>
                        <m:ctrlPr>
                          <a:rPr lang="en-US" sz="2800" b="0" i="1" smtClean="0">
                            <a:solidFill>
                              <a:schemeClr val="tx1"/>
                            </a:solidFill>
                            <a:latin typeface="Cambria Math" panose="02040503050406030204" pitchFamily="18" charset="0"/>
                          </a:rPr>
                        </m:ctrlPr>
                      </m:dPr>
                      <m:e>
                        <m:r>
                          <a:rPr lang="en-US" sz="2800" b="0" i="1" smtClean="0">
                            <a:solidFill>
                              <a:srgbClr val="FFC000"/>
                            </a:solidFill>
                            <a:latin typeface="Cambria Math" panose="02040503050406030204" pitchFamily="18" charset="0"/>
                          </a:rPr>
                          <m:t>𝜆</m:t>
                        </m:r>
                        <m:r>
                          <a:rPr lang="en-US" sz="2800" b="0" i="1" smtClean="0">
                            <a:solidFill>
                              <a:schemeClr val="tx1"/>
                            </a:solidFill>
                            <a:latin typeface="Cambria Math" panose="02040503050406030204" pitchFamily="18" charset="0"/>
                          </a:rPr>
                          <m:t>=</m:t>
                        </m:r>
                        <m:r>
                          <a:rPr lang="en-US" sz="2800" b="0" i="1" smtClean="0">
                            <a:solidFill>
                              <a:schemeClr val="tx1"/>
                            </a:solidFill>
                            <a:latin typeface="Cambria Math" panose="02040503050406030204" pitchFamily="18" charset="0"/>
                          </a:rPr>
                          <m:t>1</m:t>
                        </m:r>
                      </m:e>
                    </m:d>
                  </m:oMath>
                </a14:m>
                <a:r>
                  <a:rPr lang="en-CA" sz="2800" dirty="0">
                    <a:solidFill>
                      <a:srgbClr val="7030A0"/>
                    </a:solidFill>
                  </a:rPr>
                  <a:t> </a:t>
                </a:r>
              </a:p>
            </p:txBody>
          </p:sp>
        </mc:Choice>
        <mc:Fallback xmlns="">
          <p:sp>
            <p:nvSpPr>
              <p:cNvPr id="36" name="TextBox 35">
                <a:extLst>
                  <a:ext uri="{FF2B5EF4-FFF2-40B4-BE49-F238E27FC236}">
                    <a16:creationId xmlns:a16="http://schemas.microsoft.com/office/drawing/2014/main" id="{9FA261D6-2317-4144-BF94-181AA4431155}"/>
                  </a:ext>
                </a:extLst>
              </p:cNvPr>
              <p:cNvSpPr txBox="1">
                <a:spLocks noRot="1" noChangeAspect="1" noMove="1" noResize="1" noEditPoints="1" noAdjustHandles="1" noChangeArrowheads="1" noChangeShapeType="1" noTextEdit="1"/>
              </p:cNvSpPr>
              <p:nvPr/>
            </p:nvSpPr>
            <p:spPr>
              <a:xfrm>
                <a:off x="6079104" y="2126845"/>
                <a:ext cx="2020297" cy="987001"/>
              </a:xfrm>
              <a:prstGeom prst="rect">
                <a:avLst/>
              </a:prstGeom>
              <a:blipFill>
                <a:blip r:embed="rId7"/>
                <a:stretch>
                  <a:fillRect/>
                </a:stretch>
              </a:blipFill>
              <a:effectLst>
                <a:softEdge rad="127000"/>
              </a:effectLst>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77B48945-9468-466F-8757-03BDC292311F}"/>
                  </a:ext>
                </a:extLst>
              </p:cNvPr>
              <p:cNvSpPr txBox="1"/>
              <p:nvPr/>
            </p:nvSpPr>
            <p:spPr>
              <a:xfrm>
                <a:off x="6819254" y="543436"/>
                <a:ext cx="1844299" cy="987001"/>
              </a:xfrm>
              <a:prstGeom prst="rect">
                <a:avLst/>
              </a:prstGeom>
              <a:solidFill>
                <a:schemeClr val="bg1"/>
              </a:solidFill>
              <a:ln>
                <a:solidFill>
                  <a:srgbClr val="D1B2E8"/>
                </a:solidFill>
              </a:ln>
              <a:effectLst>
                <a:softEdge rad="127000"/>
              </a:effectLst>
            </p:spPr>
            <p:txBody>
              <a:bodyPr wrap="square" rtlCol="0">
                <a:spAutoFit/>
              </a:bodyPr>
              <a:lstStyle/>
              <a:p>
                <a14:m>
                  <m:oMath xmlns:m="http://schemas.openxmlformats.org/officeDocument/2006/math">
                    <m:f>
                      <m:fPr>
                        <m:ctrlPr>
                          <a:rPr lang="en-US" sz="3600" i="1">
                            <a:latin typeface="Cambria Math" panose="02040503050406030204" pitchFamily="18" charset="0"/>
                          </a:rPr>
                        </m:ctrlPr>
                      </m:fPr>
                      <m:num>
                        <m:r>
                          <a:rPr lang="en-US" sz="3600" i="1">
                            <a:latin typeface="Cambria Math" panose="02040503050406030204" pitchFamily="18" charset="0"/>
                          </a:rPr>
                          <m:t>𝑑</m:t>
                        </m:r>
                        <m:acc>
                          <m:accPr>
                            <m:chr m:val="⃗"/>
                            <m:ctrlPr>
                              <a:rPr lang="en-US" sz="3600" i="1">
                                <a:solidFill>
                                  <a:srgbClr val="7030A0"/>
                                </a:solidFill>
                                <a:latin typeface="Cambria Math" panose="02040503050406030204" pitchFamily="18" charset="0"/>
                              </a:rPr>
                            </m:ctrlPr>
                          </m:accPr>
                          <m:e>
                            <m:r>
                              <a:rPr lang="en-US" sz="3600" i="1">
                                <a:solidFill>
                                  <a:srgbClr val="7030A0"/>
                                </a:solidFill>
                                <a:latin typeface="Cambria Math" panose="02040503050406030204" pitchFamily="18" charset="0"/>
                              </a:rPr>
                              <m:t>𝑆</m:t>
                            </m:r>
                          </m:e>
                        </m:acc>
                      </m:num>
                      <m:den>
                        <m:r>
                          <a:rPr lang="en-US" sz="3600" i="1">
                            <a:latin typeface="Cambria Math" panose="02040503050406030204" pitchFamily="18" charset="0"/>
                          </a:rPr>
                          <m:t>𝑑</m:t>
                        </m:r>
                        <m:r>
                          <a:rPr lang="en-US" sz="3600" i="1">
                            <a:solidFill>
                              <a:srgbClr val="FFC000"/>
                            </a:solidFill>
                            <a:latin typeface="Cambria Math" panose="02040503050406030204" pitchFamily="18" charset="0"/>
                          </a:rPr>
                          <m:t>𝜆</m:t>
                        </m:r>
                      </m:den>
                    </m:f>
                    <m:d>
                      <m:dPr>
                        <m:ctrlPr>
                          <a:rPr lang="en-US" sz="2800" b="0" i="1" smtClean="0">
                            <a:solidFill>
                              <a:schemeClr val="tx1"/>
                            </a:solidFill>
                            <a:latin typeface="Cambria Math" panose="02040503050406030204" pitchFamily="18" charset="0"/>
                          </a:rPr>
                        </m:ctrlPr>
                      </m:dPr>
                      <m:e>
                        <m:r>
                          <a:rPr lang="en-US" sz="2800" b="0" i="1" smtClean="0">
                            <a:solidFill>
                              <a:srgbClr val="FFC000"/>
                            </a:solidFill>
                            <a:latin typeface="Cambria Math" panose="02040503050406030204" pitchFamily="18" charset="0"/>
                          </a:rPr>
                          <m:t>𝜆</m:t>
                        </m:r>
                        <m:r>
                          <a:rPr lang="en-US" sz="2800" b="0" i="1" smtClean="0">
                            <a:solidFill>
                              <a:schemeClr val="tx1"/>
                            </a:solidFill>
                            <a:latin typeface="Cambria Math" panose="02040503050406030204" pitchFamily="18" charset="0"/>
                          </a:rPr>
                          <m:t>=</m:t>
                        </m:r>
                        <m:r>
                          <a:rPr lang="en-US" sz="2800" b="0" i="1" smtClean="0">
                            <a:solidFill>
                              <a:schemeClr val="tx1"/>
                            </a:solidFill>
                            <a:latin typeface="Cambria Math" panose="02040503050406030204" pitchFamily="18" charset="0"/>
                          </a:rPr>
                          <m:t>2</m:t>
                        </m:r>
                      </m:e>
                    </m:d>
                  </m:oMath>
                </a14:m>
                <a:r>
                  <a:rPr lang="en-CA" sz="2800" dirty="0">
                    <a:solidFill>
                      <a:srgbClr val="7030A0"/>
                    </a:solidFill>
                  </a:rPr>
                  <a:t> </a:t>
                </a:r>
              </a:p>
            </p:txBody>
          </p:sp>
        </mc:Choice>
        <mc:Fallback xmlns="">
          <p:sp>
            <p:nvSpPr>
              <p:cNvPr id="37" name="TextBox 36">
                <a:extLst>
                  <a:ext uri="{FF2B5EF4-FFF2-40B4-BE49-F238E27FC236}">
                    <a16:creationId xmlns:a16="http://schemas.microsoft.com/office/drawing/2014/main" id="{77B48945-9468-466F-8757-03BDC292311F}"/>
                  </a:ext>
                </a:extLst>
              </p:cNvPr>
              <p:cNvSpPr txBox="1">
                <a:spLocks noRot="1" noChangeAspect="1" noMove="1" noResize="1" noEditPoints="1" noAdjustHandles="1" noChangeArrowheads="1" noChangeShapeType="1" noTextEdit="1"/>
              </p:cNvSpPr>
              <p:nvPr/>
            </p:nvSpPr>
            <p:spPr>
              <a:xfrm>
                <a:off x="6819254" y="543436"/>
                <a:ext cx="1844299" cy="987001"/>
              </a:xfrm>
              <a:prstGeom prst="rect">
                <a:avLst/>
              </a:prstGeom>
              <a:blipFill>
                <a:blip r:embed="rId8"/>
                <a:stretch>
                  <a:fillRect/>
                </a:stretch>
              </a:blipFill>
              <a:ln>
                <a:solidFill>
                  <a:srgbClr val="D1B2E8"/>
                </a:solidFill>
              </a:ln>
              <a:effectLst>
                <a:softEdge rad="127000"/>
              </a:effectLst>
            </p:spPr>
            <p:txBody>
              <a:bodyPr/>
              <a:lstStyle/>
              <a:p>
                <a:r>
                  <a:rPr lang="en-CA">
                    <a:noFill/>
                  </a:rPr>
                  <a:t> </a:t>
                </a:r>
              </a:p>
            </p:txBody>
          </p:sp>
        </mc:Fallback>
      </mc:AlternateContent>
      <p:cxnSp>
        <p:nvCxnSpPr>
          <p:cNvPr id="42" name="Straight Arrow Connector 41">
            <a:extLst>
              <a:ext uri="{FF2B5EF4-FFF2-40B4-BE49-F238E27FC236}">
                <a16:creationId xmlns:a16="http://schemas.microsoft.com/office/drawing/2014/main" id="{22AFD3FC-C71A-43AA-AFE2-339CCDA90379}"/>
              </a:ext>
            </a:extLst>
          </p:cNvPr>
          <p:cNvCxnSpPr>
            <a:cxnSpLocks/>
          </p:cNvCxnSpPr>
          <p:nvPr/>
        </p:nvCxnSpPr>
        <p:spPr>
          <a:xfrm flipV="1">
            <a:off x="1760535" y="2757421"/>
            <a:ext cx="1046424" cy="688491"/>
          </a:xfrm>
          <a:prstGeom prst="straightConnector1">
            <a:avLst/>
          </a:prstGeom>
          <a:ln w="762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A8EE904E-D96F-4A9B-AC2C-BA80939B703E}"/>
              </a:ext>
            </a:extLst>
          </p:cNvPr>
          <p:cNvCxnSpPr>
            <a:cxnSpLocks/>
          </p:cNvCxnSpPr>
          <p:nvPr/>
        </p:nvCxnSpPr>
        <p:spPr>
          <a:xfrm flipV="1">
            <a:off x="5865002" y="991891"/>
            <a:ext cx="814767" cy="1351059"/>
          </a:xfrm>
          <a:prstGeom prst="straightConnector1">
            <a:avLst/>
          </a:prstGeom>
          <a:ln w="762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DF04753F-5672-47E1-8C1C-31A0AA98FB46}"/>
              </a:ext>
            </a:extLst>
          </p:cNvPr>
          <p:cNvCxnSpPr>
            <a:cxnSpLocks/>
          </p:cNvCxnSpPr>
          <p:nvPr/>
        </p:nvCxnSpPr>
        <p:spPr>
          <a:xfrm flipV="1">
            <a:off x="484507" y="2929180"/>
            <a:ext cx="1018829" cy="1596449"/>
          </a:xfrm>
          <a:prstGeom prst="straightConnector1">
            <a:avLst/>
          </a:prstGeom>
          <a:ln w="762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796507745"/>
      </p:ext>
    </p:extLst>
  </p:cSld>
  <p:clrMapOvr>
    <a:masterClrMapping/>
  </p:clrMapOvr>
  <mc:AlternateContent xmlns:mc="http://schemas.openxmlformats.org/markup-compatibility/2006" xmlns:p14="http://schemas.microsoft.com/office/powerpoint/2010/main">
    <mc:Choice Requires="p14">
      <p:transition spd="med" p14:dur="700" advTm="10498">
        <p:fade/>
      </p:transition>
    </mc:Choice>
    <mc:Fallback xmlns="">
      <p:transition spd="med" advTm="10498">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wipe(down)">
                                      <p:cBhvr>
                                        <p:cTn id="7" dur="500"/>
                                        <p:tgtEl>
                                          <p:spTgt spid="44"/>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34"/>
                                        </p:tgtEl>
                                        <p:attrNameLst>
                                          <p:attrName>style.visibility</p:attrName>
                                        </p:attrNameLst>
                                      </p:cBhvr>
                                      <p:to>
                                        <p:strVal val="visible"/>
                                      </p:to>
                                    </p:set>
                                    <p:animEffect transition="in" filter="fade">
                                      <p:cBhvr>
                                        <p:cTn id="11" dur="1000"/>
                                        <p:tgtEl>
                                          <p:spTgt spid="34"/>
                                        </p:tgtEl>
                                      </p:cBhvr>
                                    </p:animEffect>
                                    <p:anim calcmode="lin" valueType="num">
                                      <p:cBhvr>
                                        <p:cTn id="12" dur="1000" fill="hold"/>
                                        <p:tgtEl>
                                          <p:spTgt spid="34"/>
                                        </p:tgtEl>
                                        <p:attrNameLst>
                                          <p:attrName>ppt_x</p:attrName>
                                        </p:attrNameLst>
                                      </p:cBhvr>
                                      <p:tavLst>
                                        <p:tav tm="0">
                                          <p:val>
                                            <p:strVal val="#ppt_x"/>
                                          </p:val>
                                        </p:tav>
                                        <p:tav tm="100000">
                                          <p:val>
                                            <p:strVal val="#ppt_x"/>
                                          </p:val>
                                        </p:tav>
                                      </p:tavLst>
                                    </p:anim>
                                    <p:anim calcmode="lin" valueType="num">
                                      <p:cBhvr>
                                        <p:cTn id="13" dur="1000" fill="hold"/>
                                        <p:tgtEl>
                                          <p:spTgt spid="34"/>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nodeType="clickEffect">
                                  <p:stCondLst>
                                    <p:cond delay="0"/>
                                  </p:stCondLst>
                                  <p:childTnLst>
                                    <p:set>
                                      <p:cBhvr>
                                        <p:cTn id="17" dur="1" fill="hold">
                                          <p:stCondLst>
                                            <p:cond delay="0"/>
                                          </p:stCondLst>
                                        </p:cTn>
                                        <p:tgtEl>
                                          <p:spTgt spid="42"/>
                                        </p:tgtEl>
                                        <p:attrNameLst>
                                          <p:attrName>style.visibility</p:attrName>
                                        </p:attrNameLst>
                                      </p:cBhvr>
                                      <p:to>
                                        <p:strVal val="visible"/>
                                      </p:to>
                                    </p:set>
                                    <p:animEffect transition="in" filter="wipe(down)">
                                      <p:cBhvr>
                                        <p:cTn id="18" dur="500"/>
                                        <p:tgtEl>
                                          <p:spTgt spid="42"/>
                                        </p:tgtEl>
                                      </p:cBhvr>
                                    </p:animEffect>
                                  </p:childTnLst>
                                </p:cTn>
                              </p:par>
                            </p:childTnLst>
                          </p:cTn>
                        </p:par>
                        <p:par>
                          <p:cTn id="19" fill="hold">
                            <p:stCondLst>
                              <p:cond delay="500"/>
                            </p:stCondLst>
                            <p:childTnLst>
                              <p:par>
                                <p:cTn id="20" presetID="42" presetClass="entr" presetSubtype="0" fill="hold" grpId="0" nodeType="afterEffect">
                                  <p:stCondLst>
                                    <p:cond delay="0"/>
                                  </p:stCondLst>
                                  <p:childTnLst>
                                    <p:set>
                                      <p:cBhvr>
                                        <p:cTn id="21" dur="1" fill="hold">
                                          <p:stCondLst>
                                            <p:cond delay="0"/>
                                          </p:stCondLst>
                                        </p:cTn>
                                        <p:tgtEl>
                                          <p:spTgt spid="35"/>
                                        </p:tgtEl>
                                        <p:attrNameLst>
                                          <p:attrName>style.visibility</p:attrName>
                                        </p:attrNameLst>
                                      </p:cBhvr>
                                      <p:to>
                                        <p:strVal val="visible"/>
                                      </p:to>
                                    </p:set>
                                    <p:animEffect transition="in" filter="fade">
                                      <p:cBhvr>
                                        <p:cTn id="22" dur="1000"/>
                                        <p:tgtEl>
                                          <p:spTgt spid="35"/>
                                        </p:tgtEl>
                                      </p:cBhvr>
                                    </p:animEffect>
                                    <p:anim calcmode="lin" valueType="num">
                                      <p:cBhvr>
                                        <p:cTn id="23" dur="1000" fill="hold"/>
                                        <p:tgtEl>
                                          <p:spTgt spid="35"/>
                                        </p:tgtEl>
                                        <p:attrNameLst>
                                          <p:attrName>ppt_x</p:attrName>
                                        </p:attrNameLst>
                                      </p:cBhvr>
                                      <p:tavLst>
                                        <p:tav tm="0">
                                          <p:val>
                                            <p:strVal val="#ppt_x"/>
                                          </p:val>
                                        </p:tav>
                                        <p:tav tm="100000">
                                          <p:val>
                                            <p:strVal val="#ppt_x"/>
                                          </p:val>
                                        </p:tav>
                                      </p:tavLst>
                                    </p:anim>
                                    <p:anim calcmode="lin" valueType="num">
                                      <p:cBhvr>
                                        <p:cTn id="24" dur="1000" fill="hold"/>
                                        <p:tgtEl>
                                          <p:spTgt spid="35"/>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36"/>
                                        </p:tgtEl>
                                        <p:attrNameLst>
                                          <p:attrName>style.visibility</p:attrName>
                                        </p:attrNameLst>
                                      </p:cBhvr>
                                      <p:to>
                                        <p:strVal val="visible"/>
                                      </p:to>
                                    </p:set>
                                    <p:animEffect transition="in" filter="fade">
                                      <p:cBhvr>
                                        <p:cTn id="29" dur="1000"/>
                                        <p:tgtEl>
                                          <p:spTgt spid="36"/>
                                        </p:tgtEl>
                                      </p:cBhvr>
                                    </p:animEffect>
                                    <p:anim calcmode="lin" valueType="num">
                                      <p:cBhvr>
                                        <p:cTn id="30" dur="1000" fill="hold"/>
                                        <p:tgtEl>
                                          <p:spTgt spid="36"/>
                                        </p:tgtEl>
                                        <p:attrNameLst>
                                          <p:attrName>ppt_x</p:attrName>
                                        </p:attrNameLst>
                                      </p:cBhvr>
                                      <p:tavLst>
                                        <p:tav tm="0">
                                          <p:val>
                                            <p:strVal val="#ppt_x"/>
                                          </p:val>
                                        </p:tav>
                                        <p:tav tm="100000">
                                          <p:val>
                                            <p:strVal val="#ppt_x"/>
                                          </p:val>
                                        </p:tav>
                                      </p:tavLst>
                                    </p:anim>
                                    <p:anim calcmode="lin" valueType="num">
                                      <p:cBhvr>
                                        <p:cTn id="31" dur="1000" fill="hold"/>
                                        <p:tgtEl>
                                          <p:spTgt spid="36"/>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2" presetClass="entr" presetSubtype="4" fill="hold" nodeType="clickEffect">
                                  <p:stCondLst>
                                    <p:cond delay="0"/>
                                  </p:stCondLst>
                                  <p:childTnLst>
                                    <p:set>
                                      <p:cBhvr>
                                        <p:cTn id="35" dur="1" fill="hold">
                                          <p:stCondLst>
                                            <p:cond delay="0"/>
                                          </p:stCondLst>
                                        </p:cTn>
                                        <p:tgtEl>
                                          <p:spTgt spid="43"/>
                                        </p:tgtEl>
                                        <p:attrNameLst>
                                          <p:attrName>style.visibility</p:attrName>
                                        </p:attrNameLst>
                                      </p:cBhvr>
                                      <p:to>
                                        <p:strVal val="visible"/>
                                      </p:to>
                                    </p:set>
                                    <p:animEffect transition="in" filter="wipe(down)">
                                      <p:cBhvr>
                                        <p:cTn id="36" dur="500"/>
                                        <p:tgtEl>
                                          <p:spTgt spid="43"/>
                                        </p:tgtEl>
                                      </p:cBhvr>
                                    </p:animEffect>
                                  </p:childTnLst>
                                </p:cTn>
                              </p:par>
                            </p:childTnLst>
                          </p:cTn>
                        </p:par>
                        <p:par>
                          <p:cTn id="37" fill="hold">
                            <p:stCondLst>
                              <p:cond delay="500"/>
                            </p:stCondLst>
                            <p:childTnLst>
                              <p:par>
                                <p:cTn id="38" presetID="42" presetClass="entr" presetSubtype="0" fill="hold" grpId="0" nodeType="afterEffect">
                                  <p:stCondLst>
                                    <p:cond delay="0"/>
                                  </p:stCondLst>
                                  <p:childTnLst>
                                    <p:set>
                                      <p:cBhvr>
                                        <p:cTn id="39" dur="1" fill="hold">
                                          <p:stCondLst>
                                            <p:cond delay="0"/>
                                          </p:stCondLst>
                                        </p:cTn>
                                        <p:tgtEl>
                                          <p:spTgt spid="37"/>
                                        </p:tgtEl>
                                        <p:attrNameLst>
                                          <p:attrName>style.visibility</p:attrName>
                                        </p:attrNameLst>
                                      </p:cBhvr>
                                      <p:to>
                                        <p:strVal val="visible"/>
                                      </p:to>
                                    </p:set>
                                    <p:animEffect transition="in" filter="fade">
                                      <p:cBhvr>
                                        <p:cTn id="40" dur="1000"/>
                                        <p:tgtEl>
                                          <p:spTgt spid="37"/>
                                        </p:tgtEl>
                                      </p:cBhvr>
                                    </p:animEffect>
                                    <p:anim calcmode="lin" valueType="num">
                                      <p:cBhvr>
                                        <p:cTn id="41" dur="1000" fill="hold"/>
                                        <p:tgtEl>
                                          <p:spTgt spid="37"/>
                                        </p:tgtEl>
                                        <p:attrNameLst>
                                          <p:attrName>ppt_x</p:attrName>
                                        </p:attrNameLst>
                                      </p:cBhvr>
                                      <p:tavLst>
                                        <p:tav tm="0">
                                          <p:val>
                                            <p:strVal val="#ppt_x"/>
                                          </p:val>
                                        </p:tav>
                                        <p:tav tm="100000">
                                          <p:val>
                                            <p:strVal val="#ppt_x"/>
                                          </p:val>
                                        </p:tav>
                                      </p:tavLst>
                                    </p:anim>
                                    <p:anim calcmode="lin" valueType="num">
                                      <p:cBhvr>
                                        <p:cTn id="42" dur="1000" fill="hold"/>
                                        <p:tgtEl>
                                          <p:spTgt spid="3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5" grpId="0" animBg="1"/>
      <p:bldP spid="36" grpId="0" animBg="1"/>
      <p:bldP spid="37"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5" name="Group 124">
            <a:extLst>
              <a:ext uri="{FF2B5EF4-FFF2-40B4-BE49-F238E27FC236}">
                <a16:creationId xmlns:a16="http://schemas.microsoft.com/office/drawing/2014/main" id="{C9A567D5-51D7-4F02-A89C-89104CE7906D}"/>
              </a:ext>
            </a:extLst>
          </p:cNvPr>
          <p:cNvGrpSpPr/>
          <p:nvPr/>
        </p:nvGrpSpPr>
        <p:grpSpPr>
          <a:xfrm>
            <a:off x="684005" y="880937"/>
            <a:ext cx="4965503" cy="5116993"/>
            <a:chOff x="503583" y="503583"/>
            <a:chExt cx="3909391" cy="4028660"/>
          </a:xfrm>
        </p:grpSpPr>
        <p:cxnSp>
          <p:nvCxnSpPr>
            <p:cNvPr id="138" name="Straight Arrow Connector 137">
              <a:extLst>
                <a:ext uri="{FF2B5EF4-FFF2-40B4-BE49-F238E27FC236}">
                  <a16:creationId xmlns:a16="http://schemas.microsoft.com/office/drawing/2014/main" id="{0FF3D78B-B797-4135-BBFE-4B68C71873B6}"/>
                </a:ext>
              </a:extLst>
            </p:cNvPr>
            <p:cNvCxnSpPr>
              <a:cxnSpLocks/>
            </p:cNvCxnSpPr>
            <p:nvPr/>
          </p:nvCxnSpPr>
          <p:spPr>
            <a:xfrm flipV="1">
              <a:off x="2438400" y="503583"/>
              <a:ext cx="0" cy="4028660"/>
            </a:xfrm>
            <a:prstGeom prst="straightConnector1">
              <a:avLst/>
            </a:prstGeom>
            <a:ln w="3810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39" name="Straight Arrow Connector 138">
              <a:extLst>
                <a:ext uri="{FF2B5EF4-FFF2-40B4-BE49-F238E27FC236}">
                  <a16:creationId xmlns:a16="http://schemas.microsoft.com/office/drawing/2014/main" id="{0CCB59BB-C093-4554-A640-FE828E752D32}"/>
                </a:ext>
              </a:extLst>
            </p:cNvPr>
            <p:cNvCxnSpPr>
              <a:cxnSpLocks/>
            </p:cNvCxnSpPr>
            <p:nvPr/>
          </p:nvCxnSpPr>
          <p:spPr>
            <a:xfrm>
              <a:off x="503583" y="2517913"/>
              <a:ext cx="3909391" cy="0"/>
            </a:xfrm>
            <a:prstGeom prst="straightConnector1">
              <a:avLst/>
            </a:prstGeom>
            <a:ln w="38100">
              <a:solidFill>
                <a:srgbClr val="00206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26" name="Group 125">
            <a:extLst>
              <a:ext uri="{FF2B5EF4-FFF2-40B4-BE49-F238E27FC236}">
                <a16:creationId xmlns:a16="http://schemas.microsoft.com/office/drawing/2014/main" id="{52002605-4DC1-4EB1-A125-98B1049821BB}"/>
              </a:ext>
            </a:extLst>
          </p:cNvPr>
          <p:cNvGrpSpPr/>
          <p:nvPr/>
        </p:nvGrpSpPr>
        <p:grpSpPr>
          <a:xfrm>
            <a:off x="818662" y="912761"/>
            <a:ext cx="4645341" cy="5032833"/>
            <a:chOff x="609600" y="528638"/>
            <a:chExt cx="3657324" cy="3962400"/>
          </a:xfrm>
        </p:grpSpPr>
        <p:cxnSp>
          <p:nvCxnSpPr>
            <p:cNvPr id="134" name="Straight Connector 133">
              <a:extLst>
                <a:ext uri="{FF2B5EF4-FFF2-40B4-BE49-F238E27FC236}">
                  <a16:creationId xmlns:a16="http://schemas.microsoft.com/office/drawing/2014/main" id="{87AF7713-D7B2-4D59-8101-BDC12AB03704}"/>
                </a:ext>
              </a:extLst>
            </p:cNvPr>
            <p:cNvCxnSpPr>
              <a:cxnSpLocks/>
            </p:cNvCxnSpPr>
            <p:nvPr/>
          </p:nvCxnSpPr>
          <p:spPr>
            <a:xfrm>
              <a:off x="3352800" y="528638"/>
              <a:ext cx="0" cy="3962400"/>
            </a:xfrm>
            <a:prstGeom prst="line">
              <a:avLst/>
            </a:prstGeom>
            <a:ln>
              <a:solidFill>
                <a:srgbClr val="002060"/>
              </a:solidFill>
              <a:prstDash val="dash"/>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5760128E-11AF-4374-AEED-11383EFCD7A6}"/>
                </a:ext>
              </a:extLst>
            </p:cNvPr>
            <p:cNvCxnSpPr>
              <a:cxnSpLocks/>
            </p:cNvCxnSpPr>
            <p:nvPr/>
          </p:nvCxnSpPr>
          <p:spPr>
            <a:xfrm>
              <a:off x="4266924" y="528638"/>
              <a:ext cx="0" cy="3962400"/>
            </a:xfrm>
            <a:prstGeom prst="line">
              <a:avLst/>
            </a:prstGeom>
            <a:ln>
              <a:solidFill>
                <a:srgbClr val="002060"/>
              </a:solidFill>
              <a:prstDash val="dash"/>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1E593D28-B26E-4A76-972D-75FC77C83099}"/>
                </a:ext>
              </a:extLst>
            </p:cNvPr>
            <p:cNvCxnSpPr>
              <a:cxnSpLocks/>
            </p:cNvCxnSpPr>
            <p:nvPr/>
          </p:nvCxnSpPr>
          <p:spPr>
            <a:xfrm>
              <a:off x="609600" y="528638"/>
              <a:ext cx="0" cy="3962400"/>
            </a:xfrm>
            <a:prstGeom prst="line">
              <a:avLst/>
            </a:prstGeom>
            <a:ln>
              <a:solidFill>
                <a:srgbClr val="002060"/>
              </a:solidFill>
              <a:prstDash val="dash"/>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299ABE67-0E89-4F92-AF24-5BA59171256C}"/>
                </a:ext>
              </a:extLst>
            </p:cNvPr>
            <p:cNvCxnSpPr>
              <a:cxnSpLocks/>
            </p:cNvCxnSpPr>
            <p:nvPr/>
          </p:nvCxnSpPr>
          <p:spPr>
            <a:xfrm>
              <a:off x="1523724" y="528638"/>
              <a:ext cx="0" cy="3962400"/>
            </a:xfrm>
            <a:prstGeom prst="line">
              <a:avLst/>
            </a:prstGeom>
            <a:ln>
              <a:solidFill>
                <a:srgbClr val="002060"/>
              </a:solidFill>
              <a:prstDash val="dash"/>
            </a:ln>
          </p:spPr>
          <p:style>
            <a:lnRef idx="1">
              <a:schemeClr val="accent1"/>
            </a:lnRef>
            <a:fillRef idx="0">
              <a:schemeClr val="accent1"/>
            </a:fillRef>
            <a:effectRef idx="0">
              <a:schemeClr val="accent1"/>
            </a:effectRef>
            <a:fontRef idx="minor">
              <a:schemeClr val="tx1"/>
            </a:fontRef>
          </p:style>
        </p:cxnSp>
      </p:grpSp>
      <p:grpSp>
        <p:nvGrpSpPr>
          <p:cNvPr id="127" name="Group 126">
            <a:extLst>
              <a:ext uri="{FF2B5EF4-FFF2-40B4-BE49-F238E27FC236}">
                <a16:creationId xmlns:a16="http://schemas.microsoft.com/office/drawing/2014/main" id="{93D97558-D8D3-4FB4-B7E3-839D7601DFC9}"/>
              </a:ext>
            </a:extLst>
          </p:cNvPr>
          <p:cNvGrpSpPr/>
          <p:nvPr/>
        </p:nvGrpSpPr>
        <p:grpSpPr>
          <a:xfrm>
            <a:off x="640872" y="1110205"/>
            <a:ext cx="5032833" cy="4645341"/>
            <a:chOff x="469624" y="684088"/>
            <a:chExt cx="3962400" cy="3657324"/>
          </a:xfrm>
        </p:grpSpPr>
        <p:cxnSp>
          <p:nvCxnSpPr>
            <p:cNvPr id="130" name="Straight Connector 129">
              <a:extLst>
                <a:ext uri="{FF2B5EF4-FFF2-40B4-BE49-F238E27FC236}">
                  <a16:creationId xmlns:a16="http://schemas.microsoft.com/office/drawing/2014/main" id="{C0FEC4AA-14C2-4B28-BC82-F653F15841CA}"/>
                </a:ext>
              </a:extLst>
            </p:cNvPr>
            <p:cNvCxnSpPr>
              <a:cxnSpLocks/>
            </p:cNvCxnSpPr>
            <p:nvPr/>
          </p:nvCxnSpPr>
          <p:spPr>
            <a:xfrm rot="16200000">
              <a:off x="2450824" y="-382988"/>
              <a:ext cx="0" cy="3962400"/>
            </a:xfrm>
            <a:prstGeom prst="line">
              <a:avLst/>
            </a:prstGeom>
            <a:ln>
              <a:solidFill>
                <a:srgbClr val="002060"/>
              </a:solidFill>
              <a:prstDash val="dash"/>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CC617724-122F-48E2-B42E-AAAD9F0EE6CE}"/>
                </a:ext>
              </a:extLst>
            </p:cNvPr>
            <p:cNvCxnSpPr>
              <a:cxnSpLocks/>
            </p:cNvCxnSpPr>
            <p:nvPr/>
          </p:nvCxnSpPr>
          <p:spPr>
            <a:xfrm rot="16200000">
              <a:off x="2450824" y="-1297112"/>
              <a:ext cx="0" cy="3962400"/>
            </a:xfrm>
            <a:prstGeom prst="line">
              <a:avLst/>
            </a:prstGeom>
            <a:ln>
              <a:solidFill>
                <a:srgbClr val="002060"/>
              </a:solidFill>
              <a:prstDash val="dash"/>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2863F539-76DC-4EB4-8807-55FC79B896E7}"/>
                </a:ext>
              </a:extLst>
            </p:cNvPr>
            <p:cNvCxnSpPr>
              <a:cxnSpLocks/>
            </p:cNvCxnSpPr>
            <p:nvPr/>
          </p:nvCxnSpPr>
          <p:spPr>
            <a:xfrm rot="16200000">
              <a:off x="2450824" y="2360212"/>
              <a:ext cx="0" cy="3962400"/>
            </a:xfrm>
            <a:prstGeom prst="line">
              <a:avLst/>
            </a:prstGeom>
            <a:ln>
              <a:solidFill>
                <a:srgbClr val="002060"/>
              </a:solidFill>
              <a:prstDash val="dash"/>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DDA546B9-4884-4436-920A-33EE18DB616A}"/>
                </a:ext>
              </a:extLst>
            </p:cNvPr>
            <p:cNvCxnSpPr>
              <a:cxnSpLocks/>
            </p:cNvCxnSpPr>
            <p:nvPr/>
          </p:nvCxnSpPr>
          <p:spPr>
            <a:xfrm rot="16200000">
              <a:off x="2450824" y="1446088"/>
              <a:ext cx="0" cy="3962400"/>
            </a:xfrm>
            <a:prstGeom prst="line">
              <a:avLst/>
            </a:prstGeom>
            <a:ln>
              <a:solidFill>
                <a:srgbClr val="002060"/>
              </a:solidFill>
              <a:prstDash val="dash"/>
            </a:ln>
          </p:spPr>
          <p:style>
            <a:lnRef idx="1">
              <a:schemeClr val="accent1"/>
            </a:lnRef>
            <a:fillRef idx="0">
              <a:schemeClr val="accent1"/>
            </a:fillRef>
            <a:effectRef idx="0">
              <a:schemeClr val="accent1"/>
            </a:effectRef>
            <a:fontRef idx="minor">
              <a:schemeClr val="tx1"/>
            </a:fontRef>
          </p:style>
        </p:cxnSp>
      </p:grpSp>
      <p:grpSp>
        <p:nvGrpSpPr>
          <p:cNvPr id="90" name="Group 89">
            <a:extLst>
              <a:ext uri="{FF2B5EF4-FFF2-40B4-BE49-F238E27FC236}">
                <a16:creationId xmlns:a16="http://schemas.microsoft.com/office/drawing/2014/main" id="{34A626FC-EC9C-45FE-99DB-B0AE9487D751}"/>
              </a:ext>
            </a:extLst>
          </p:cNvPr>
          <p:cNvGrpSpPr/>
          <p:nvPr/>
        </p:nvGrpSpPr>
        <p:grpSpPr>
          <a:xfrm rot="1968173">
            <a:off x="1483899" y="832855"/>
            <a:ext cx="3346780" cy="5213154"/>
            <a:chOff x="7594600" y="2908300"/>
            <a:chExt cx="1790700" cy="2789306"/>
          </a:xfrm>
        </p:grpSpPr>
        <p:cxnSp>
          <p:nvCxnSpPr>
            <p:cNvPr id="91" name="Connector: Curved 90">
              <a:extLst>
                <a:ext uri="{FF2B5EF4-FFF2-40B4-BE49-F238E27FC236}">
                  <a16:creationId xmlns:a16="http://schemas.microsoft.com/office/drawing/2014/main" id="{082A2D18-AD75-4A19-BB0C-31601D778EDD}"/>
                </a:ext>
              </a:extLst>
            </p:cNvPr>
            <p:cNvCxnSpPr/>
            <p:nvPr/>
          </p:nvCxnSpPr>
          <p:spPr>
            <a:xfrm rot="5400000" flipH="1" flipV="1">
              <a:off x="7095297" y="3407603"/>
              <a:ext cx="2789306" cy="1790700"/>
            </a:xfrm>
            <a:prstGeom prst="curvedConnector3">
              <a:avLst/>
            </a:prstGeom>
            <a:ln w="571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9434E4E8-78E9-4C0E-A333-06EA99D1793B}"/>
                </a:ext>
              </a:extLst>
            </p:cNvPr>
            <p:cNvCxnSpPr>
              <a:cxnSpLocks/>
            </p:cNvCxnSpPr>
            <p:nvPr/>
          </p:nvCxnSpPr>
          <p:spPr>
            <a:xfrm flipV="1">
              <a:off x="7764600" y="4785011"/>
              <a:ext cx="73300" cy="152399"/>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CFFA4EFC-A896-4C9E-AB56-5B9075C61EE7}"/>
                </a:ext>
              </a:extLst>
            </p:cNvPr>
            <p:cNvCxnSpPr>
              <a:cxnSpLocks/>
            </p:cNvCxnSpPr>
            <p:nvPr/>
          </p:nvCxnSpPr>
          <p:spPr>
            <a:xfrm flipV="1">
              <a:off x="9199152" y="3547592"/>
              <a:ext cx="73300" cy="152399"/>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28" name="TextBox 127">
                <a:extLst>
                  <a:ext uri="{FF2B5EF4-FFF2-40B4-BE49-F238E27FC236}">
                    <a16:creationId xmlns:a16="http://schemas.microsoft.com/office/drawing/2014/main" id="{A29C4D7E-114E-4ADF-BF20-B37A8DBD0F22}"/>
                  </a:ext>
                </a:extLst>
              </p:cNvPr>
              <p:cNvSpPr txBox="1"/>
              <p:nvPr/>
            </p:nvSpPr>
            <p:spPr>
              <a:xfrm>
                <a:off x="5762234" y="3046410"/>
                <a:ext cx="588110" cy="707886"/>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r>
                        <a:rPr lang="en-US" sz="4000" i="1" dirty="0" smtClean="0">
                          <a:solidFill>
                            <a:schemeClr val="accent5">
                              <a:lumMod val="75000"/>
                            </a:schemeClr>
                          </a:solidFill>
                          <a:latin typeface="Cambria Math" panose="02040503050406030204" pitchFamily="18" charset="0"/>
                        </a:rPr>
                        <m:t>𝑥</m:t>
                      </m:r>
                    </m:oMath>
                  </m:oMathPara>
                </a14:m>
                <a:endParaRPr lang="en-CA" sz="4000" dirty="0">
                  <a:solidFill>
                    <a:schemeClr val="accent5">
                      <a:lumMod val="75000"/>
                    </a:schemeClr>
                  </a:solidFill>
                </a:endParaRPr>
              </a:p>
            </p:txBody>
          </p:sp>
        </mc:Choice>
        <mc:Fallback xmlns="">
          <p:sp>
            <p:nvSpPr>
              <p:cNvPr id="128" name="TextBox 127">
                <a:extLst>
                  <a:ext uri="{FF2B5EF4-FFF2-40B4-BE49-F238E27FC236}">
                    <a16:creationId xmlns:a16="http://schemas.microsoft.com/office/drawing/2014/main" id="{A29C4D7E-114E-4ADF-BF20-B37A8DBD0F22}"/>
                  </a:ext>
                </a:extLst>
              </p:cNvPr>
              <p:cNvSpPr txBox="1">
                <a:spLocks noRot="1" noChangeAspect="1" noMove="1" noResize="1" noEditPoints="1" noAdjustHandles="1" noChangeArrowheads="1" noChangeShapeType="1" noTextEdit="1"/>
              </p:cNvSpPr>
              <p:nvPr/>
            </p:nvSpPr>
            <p:spPr>
              <a:xfrm>
                <a:off x="5762234" y="3046410"/>
                <a:ext cx="588110" cy="707886"/>
              </a:xfrm>
              <a:prstGeom prst="rect">
                <a:avLst/>
              </a:prstGeom>
              <a:blipFill>
                <a:blip r:embed="rId3"/>
                <a:stretch>
                  <a:fillRect/>
                </a:stretch>
              </a:blipFill>
              <a:ln>
                <a:no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29" name="TextBox 128">
                <a:extLst>
                  <a:ext uri="{FF2B5EF4-FFF2-40B4-BE49-F238E27FC236}">
                    <a16:creationId xmlns:a16="http://schemas.microsoft.com/office/drawing/2014/main" id="{088FC43C-3B1D-4751-A947-8E3D44C3DBE7}"/>
                  </a:ext>
                </a:extLst>
              </p:cNvPr>
              <p:cNvSpPr txBox="1"/>
              <p:nvPr/>
            </p:nvSpPr>
            <p:spPr>
              <a:xfrm>
                <a:off x="2876664" y="77829"/>
                <a:ext cx="750205" cy="707886"/>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r>
                        <a:rPr lang="en-US" sz="4000" i="1" dirty="0">
                          <a:latin typeface="Cambria Math" panose="02040503050406030204" pitchFamily="18" charset="0"/>
                        </a:rPr>
                        <m:t>𝑐</m:t>
                      </m:r>
                      <m:r>
                        <a:rPr lang="en-US" sz="4000" i="1" dirty="0">
                          <a:solidFill>
                            <a:schemeClr val="accent5">
                              <a:lumMod val="75000"/>
                            </a:schemeClr>
                          </a:solidFill>
                          <a:latin typeface="Cambria Math" panose="02040503050406030204" pitchFamily="18" charset="0"/>
                        </a:rPr>
                        <m:t>𝑡</m:t>
                      </m:r>
                    </m:oMath>
                  </m:oMathPara>
                </a14:m>
                <a:endParaRPr lang="en-CA" sz="4000" dirty="0">
                  <a:solidFill>
                    <a:schemeClr val="accent5">
                      <a:lumMod val="75000"/>
                    </a:schemeClr>
                  </a:solidFill>
                </a:endParaRPr>
              </a:p>
            </p:txBody>
          </p:sp>
        </mc:Choice>
        <mc:Fallback xmlns="">
          <p:sp>
            <p:nvSpPr>
              <p:cNvPr id="129" name="TextBox 128">
                <a:extLst>
                  <a:ext uri="{FF2B5EF4-FFF2-40B4-BE49-F238E27FC236}">
                    <a16:creationId xmlns:a16="http://schemas.microsoft.com/office/drawing/2014/main" id="{088FC43C-3B1D-4751-A947-8E3D44C3DBE7}"/>
                  </a:ext>
                </a:extLst>
              </p:cNvPr>
              <p:cNvSpPr txBox="1">
                <a:spLocks noRot="1" noChangeAspect="1" noMove="1" noResize="1" noEditPoints="1" noAdjustHandles="1" noChangeArrowheads="1" noChangeShapeType="1" noTextEdit="1"/>
              </p:cNvSpPr>
              <p:nvPr/>
            </p:nvSpPr>
            <p:spPr>
              <a:xfrm>
                <a:off x="2876664" y="77829"/>
                <a:ext cx="750205" cy="707886"/>
              </a:xfrm>
              <a:prstGeom prst="rect">
                <a:avLst/>
              </a:prstGeom>
              <a:blipFill>
                <a:blip r:embed="rId4"/>
                <a:stretch>
                  <a:fillRect/>
                </a:stretch>
              </a:blipFill>
              <a:ln>
                <a:noFill/>
              </a:ln>
            </p:spPr>
            <p:txBody>
              <a:bodyPr/>
              <a:lstStyle/>
              <a:p>
                <a:r>
                  <a:rPr lang="en-CA">
                    <a:noFill/>
                  </a:rPr>
                  <a:t> </a:t>
                </a:r>
              </a:p>
            </p:txBody>
          </p:sp>
        </mc:Fallback>
      </mc:AlternateContent>
      <p:cxnSp>
        <p:nvCxnSpPr>
          <p:cNvPr id="101" name="Straight Arrow Connector 100">
            <a:extLst>
              <a:ext uri="{FF2B5EF4-FFF2-40B4-BE49-F238E27FC236}">
                <a16:creationId xmlns:a16="http://schemas.microsoft.com/office/drawing/2014/main" id="{42375AA8-ED2E-4F8B-A2FF-2008091FFF78}"/>
              </a:ext>
            </a:extLst>
          </p:cNvPr>
          <p:cNvCxnSpPr>
            <a:cxnSpLocks/>
          </p:cNvCxnSpPr>
          <p:nvPr/>
        </p:nvCxnSpPr>
        <p:spPr>
          <a:xfrm flipV="1">
            <a:off x="5002264" y="2465536"/>
            <a:ext cx="1046424" cy="688491"/>
          </a:xfrm>
          <a:prstGeom prst="straightConnector1">
            <a:avLst/>
          </a:prstGeom>
          <a:ln w="762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4C836D28-CAA7-4BBB-B56A-91AD3751EEAA}"/>
                  </a:ext>
                </a:extLst>
              </p:cNvPr>
              <p:cNvSpPr txBox="1"/>
              <p:nvPr/>
            </p:nvSpPr>
            <p:spPr>
              <a:xfrm>
                <a:off x="752853" y="4007308"/>
                <a:ext cx="2287999" cy="987001"/>
              </a:xfrm>
              <a:prstGeom prst="rect">
                <a:avLst/>
              </a:prstGeom>
              <a:solidFill>
                <a:schemeClr val="bg1"/>
              </a:solidFill>
              <a:effectLst>
                <a:softEdge rad="127000"/>
              </a:effectLst>
            </p:spPr>
            <p:txBody>
              <a:bodyPr wrap="none" rtlCol="0">
                <a:spAutoFit/>
              </a:bodyPr>
              <a:lstStyle/>
              <a:p>
                <a14:m>
                  <m:oMath xmlns:m="http://schemas.openxmlformats.org/officeDocument/2006/math">
                    <m:f>
                      <m:fPr>
                        <m:ctrlPr>
                          <a:rPr lang="en-US" sz="3600" i="1">
                            <a:latin typeface="Cambria Math" panose="02040503050406030204" pitchFamily="18" charset="0"/>
                          </a:rPr>
                        </m:ctrlPr>
                      </m:fPr>
                      <m:num>
                        <m:r>
                          <a:rPr lang="en-US" sz="3600" i="1">
                            <a:latin typeface="Cambria Math" panose="02040503050406030204" pitchFamily="18" charset="0"/>
                          </a:rPr>
                          <m:t>𝑑</m:t>
                        </m:r>
                        <m:acc>
                          <m:accPr>
                            <m:chr m:val="⃗"/>
                            <m:ctrlPr>
                              <a:rPr lang="en-US" sz="3600" i="1">
                                <a:solidFill>
                                  <a:srgbClr val="7030A0"/>
                                </a:solidFill>
                                <a:latin typeface="Cambria Math" panose="02040503050406030204" pitchFamily="18" charset="0"/>
                              </a:rPr>
                            </m:ctrlPr>
                          </m:accPr>
                          <m:e>
                            <m:r>
                              <a:rPr lang="en-US" sz="3600" i="1">
                                <a:solidFill>
                                  <a:srgbClr val="7030A0"/>
                                </a:solidFill>
                                <a:latin typeface="Cambria Math" panose="02040503050406030204" pitchFamily="18" charset="0"/>
                              </a:rPr>
                              <m:t>𝑆</m:t>
                            </m:r>
                          </m:e>
                        </m:acc>
                      </m:num>
                      <m:den>
                        <m:r>
                          <a:rPr lang="en-US" sz="3600" i="1">
                            <a:latin typeface="Cambria Math" panose="02040503050406030204" pitchFamily="18" charset="0"/>
                          </a:rPr>
                          <m:t>𝑑</m:t>
                        </m:r>
                        <m:r>
                          <a:rPr lang="en-US" sz="3600" i="1">
                            <a:solidFill>
                              <a:srgbClr val="FFC000"/>
                            </a:solidFill>
                            <a:latin typeface="Cambria Math" panose="02040503050406030204" pitchFamily="18" charset="0"/>
                          </a:rPr>
                          <m:t>𝜆</m:t>
                        </m:r>
                      </m:den>
                    </m:f>
                    <m:r>
                      <a:rPr lang="en-US" sz="3600" i="1">
                        <a:solidFill>
                          <a:srgbClr val="FFC000"/>
                        </a:solidFill>
                        <a:latin typeface="Cambria Math" panose="02040503050406030204" pitchFamily="18" charset="0"/>
                      </a:rPr>
                      <m:t> </m:t>
                    </m:r>
                    <m:d>
                      <m:dPr>
                        <m:ctrlPr>
                          <a:rPr lang="en-US" sz="2800" b="0" i="1" smtClean="0">
                            <a:solidFill>
                              <a:schemeClr val="tx1"/>
                            </a:solidFill>
                            <a:latin typeface="Cambria Math" panose="02040503050406030204" pitchFamily="18" charset="0"/>
                          </a:rPr>
                        </m:ctrlPr>
                      </m:dPr>
                      <m:e>
                        <m:r>
                          <a:rPr lang="en-US" sz="2800" b="0" i="1" smtClean="0">
                            <a:solidFill>
                              <a:srgbClr val="FFC000"/>
                            </a:solidFill>
                            <a:latin typeface="Cambria Math" panose="02040503050406030204" pitchFamily="18" charset="0"/>
                          </a:rPr>
                          <m:t>𝜆</m:t>
                        </m:r>
                        <m:r>
                          <a:rPr lang="en-US" sz="2800" b="0" i="1" smtClean="0">
                            <a:solidFill>
                              <a:schemeClr val="tx1"/>
                            </a:solidFill>
                            <a:latin typeface="Cambria Math" panose="02040503050406030204" pitchFamily="18" charset="0"/>
                          </a:rPr>
                          <m:t>=−</m:t>
                        </m:r>
                        <m:r>
                          <a:rPr lang="en-US" sz="2800" b="0" i="1" smtClean="0">
                            <a:solidFill>
                              <a:schemeClr val="tx1"/>
                            </a:solidFill>
                            <a:latin typeface="Cambria Math" panose="02040503050406030204" pitchFamily="18" charset="0"/>
                          </a:rPr>
                          <m:t>1</m:t>
                        </m:r>
                      </m:e>
                    </m:d>
                  </m:oMath>
                </a14:m>
                <a:r>
                  <a:rPr lang="en-CA" sz="2800" dirty="0">
                    <a:solidFill>
                      <a:srgbClr val="7030A0"/>
                    </a:solidFill>
                  </a:rPr>
                  <a:t> </a:t>
                </a:r>
              </a:p>
            </p:txBody>
          </p:sp>
        </mc:Choice>
        <mc:Fallback xmlns="">
          <p:sp>
            <p:nvSpPr>
              <p:cNvPr id="34" name="TextBox 33">
                <a:extLst>
                  <a:ext uri="{FF2B5EF4-FFF2-40B4-BE49-F238E27FC236}">
                    <a16:creationId xmlns:a16="http://schemas.microsoft.com/office/drawing/2014/main" id="{4C836D28-CAA7-4BBB-B56A-91AD3751EEAA}"/>
                  </a:ext>
                </a:extLst>
              </p:cNvPr>
              <p:cNvSpPr txBox="1">
                <a:spLocks noRot="1" noChangeAspect="1" noMove="1" noResize="1" noEditPoints="1" noAdjustHandles="1" noChangeArrowheads="1" noChangeShapeType="1" noTextEdit="1"/>
              </p:cNvSpPr>
              <p:nvPr/>
            </p:nvSpPr>
            <p:spPr>
              <a:xfrm>
                <a:off x="752853" y="4007308"/>
                <a:ext cx="2287999" cy="987001"/>
              </a:xfrm>
              <a:prstGeom prst="rect">
                <a:avLst/>
              </a:prstGeom>
              <a:blipFill>
                <a:blip r:embed="rId5"/>
                <a:stretch>
                  <a:fillRect/>
                </a:stretch>
              </a:blipFill>
              <a:effectLst>
                <a:softEdge rad="127000"/>
              </a:effectLst>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36B2CBCB-4D23-4A29-8292-359F84991742}"/>
                  </a:ext>
                </a:extLst>
              </p:cNvPr>
              <p:cNvSpPr txBox="1"/>
              <p:nvPr/>
            </p:nvSpPr>
            <p:spPr>
              <a:xfrm>
                <a:off x="2501578" y="1664479"/>
                <a:ext cx="2020297" cy="987001"/>
              </a:xfrm>
              <a:prstGeom prst="rect">
                <a:avLst/>
              </a:prstGeom>
              <a:solidFill>
                <a:schemeClr val="bg1"/>
              </a:solidFill>
              <a:effectLst>
                <a:softEdge rad="127000"/>
              </a:effectLst>
            </p:spPr>
            <p:txBody>
              <a:bodyPr wrap="none" rtlCol="0">
                <a:spAutoFit/>
              </a:bodyPr>
              <a:lstStyle/>
              <a:p>
                <a14:m>
                  <m:oMath xmlns:m="http://schemas.openxmlformats.org/officeDocument/2006/math">
                    <m:f>
                      <m:fPr>
                        <m:ctrlPr>
                          <a:rPr lang="en-US" sz="3600" i="1" smtClean="0">
                            <a:latin typeface="Cambria Math" panose="02040503050406030204" pitchFamily="18" charset="0"/>
                          </a:rPr>
                        </m:ctrlPr>
                      </m:fPr>
                      <m:num>
                        <m:r>
                          <a:rPr lang="en-US" sz="3600" i="1">
                            <a:latin typeface="Cambria Math" panose="02040503050406030204" pitchFamily="18" charset="0"/>
                          </a:rPr>
                          <m:t>𝑑</m:t>
                        </m:r>
                        <m:acc>
                          <m:accPr>
                            <m:chr m:val="⃗"/>
                            <m:ctrlPr>
                              <a:rPr lang="en-US" sz="3600" i="1">
                                <a:solidFill>
                                  <a:srgbClr val="7030A0"/>
                                </a:solidFill>
                                <a:latin typeface="Cambria Math" panose="02040503050406030204" pitchFamily="18" charset="0"/>
                              </a:rPr>
                            </m:ctrlPr>
                          </m:accPr>
                          <m:e>
                            <m:r>
                              <a:rPr lang="en-US" sz="3600" i="1">
                                <a:solidFill>
                                  <a:srgbClr val="7030A0"/>
                                </a:solidFill>
                                <a:latin typeface="Cambria Math" panose="02040503050406030204" pitchFamily="18" charset="0"/>
                              </a:rPr>
                              <m:t>𝑆</m:t>
                            </m:r>
                          </m:e>
                        </m:acc>
                      </m:num>
                      <m:den>
                        <m:r>
                          <a:rPr lang="en-US" sz="3600" i="1">
                            <a:latin typeface="Cambria Math" panose="02040503050406030204" pitchFamily="18" charset="0"/>
                          </a:rPr>
                          <m:t>𝑑</m:t>
                        </m:r>
                        <m:r>
                          <a:rPr lang="en-US" sz="3600" i="1">
                            <a:solidFill>
                              <a:srgbClr val="FFC000"/>
                            </a:solidFill>
                            <a:latin typeface="Cambria Math" panose="02040503050406030204" pitchFamily="18" charset="0"/>
                          </a:rPr>
                          <m:t>𝜆</m:t>
                        </m:r>
                      </m:den>
                    </m:f>
                    <m:r>
                      <a:rPr lang="en-US" sz="3600" b="0" i="1" smtClean="0">
                        <a:solidFill>
                          <a:srgbClr val="FFC000"/>
                        </a:solidFill>
                        <a:latin typeface="Cambria Math" panose="02040503050406030204" pitchFamily="18" charset="0"/>
                      </a:rPr>
                      <m:t> </m:t>
                    </m:r>
                    <m:d>
                      <m:dPr>
                        <m:ctrlPr>
                          <a:rPr lang="en-US" sz="2800" b="0" i="1" smtClean="0">
                            <a:solidFill>
                              <a:schemeClr val="tx1"/>
                            </a:solidFill>
                            <a:latin typeface="Cambria Math" panose="02040503050406030204" pitchFamily="18" charset="0"/>
                          </a:rPr>
                        </m:ctrlPr>
                      </m:dPr>
                      <m:e>
                        <m:r>
                          <a:rPr lang="en-US" sz="2800" b="0" i="1" smtClean="0">
                            <a:solidFill>
                              <a:srgbClr val="FFC000"/>
                            </a:solidFill>
                            <a:latin typeface="Cambria Math" panose="02040503050406030204" pitchFamily="18" charset="0"/>
                          </a:rPr>
                          <m:t>𝜆</m:t>
                        </m:r>
                        <m:r>
                          <a:rPr lang="en-US" sz="2800" b="0" i="1" smtClean="0">
                            <a:solidFill>
                              <a:schemeClr val="tx1"/>
                            </a:solidFill>
                            <a:latin typeface="Cambria Math" panose="02040503050406030204" pitchFamily="18" charset="0"/>
                          </a:rPr>
                          <m:t>=</m:t>
                        </m:r>
                        <m:r>
                          <a:rPr lang="en-US" sz="2800" b="0" i="1" smtClean="0">
                            <a:solidFill>
                              <a:schemeClr val="tx1"/>
                            </a:solidFill>
                            <a:latin typeface="Cambria Math" panose="02040503050406030204" pitchFamily="18" charset="0"/>
                          </a:rPr>
                          <m:t>0</m:t>
                        </m:r>
                      </m:e>
                    </m:d>
                  </m:oMath>
                </a14:m>
                <a:r>
                  <a:rPr lang="en-CA" sz="2800" dirty="0">
                    <a:solidFill>
                      <a:srgbClr val="7030A0"/>
                    </a:solidFill>
                  </a:rPr>
                  <a:t> </a:t>
                </a:r>
              </a:p>
            </p:txBody>
          </p:sp>
        </mc:Choice>
        <mc:Fallback xmlns="">
          <p:sp>
            <p:nvSpPr>
              <p:cNvPr id="35" name="TextBox 34">
                <a:extLst>
                  <a:ext uri="{FF2B5EF4-FFF2-40B4-BE49-F238E27FC236}">
                    <a16:creationId xmlns:a16="http://schemas.microsoft.com/office/drawing/2014/main" id="{36B2CBCB-4D23-4A29-8292-359F84991742}"/>
                  </a:ext>
                </a:extLst>
              </p:cNvPr>
              <p:cNvSpPr txBox="1">
                <a:spLocks noRot="1" noChangeAspect="1" noMove="1" noResize="1" noEditPoints="1" noAdjustHandles="1" noChangeArrowheads="1" noChangeShapeType="1" noTextEdit="1"/>
              </p:cNvSpPr>
              <p:nvPr/>
            </p:nvSpPr>
            <p:spPr>
              <a:xfrm>
                <a:off x="2501578" y="1664479"/>
                <a:ext cx="2020297" cy="987001"/>
              </a:xfrm>
              <a:prstGeom prst="rect">
                <a:avLst/>
              </a:prstGeom>
              <a:blipFill>
                <a:blip r:embed="rId6"/>
                <a:stretch>
                  <a:fillRect/>
                </a:stretch>
              </a:blipFill>
              <a:effectLst>
                <a:softEdge rad="127000"/>
              </a:effectLst>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9FA261D6-2317-4144-BF94-181AA4431155}"/>
                  </a:ext>
                </a:extLst>
              </p:cNvPr>
              <p:cNvSpPr txBox="1"/>
              <p:nvPr/>
            </p:nvSpPr>
            <p:spPr>
              <a:xfrm>
                <a:off x="6079104" y="2126845"/>
                <a:ext cx="2020297" cy="987001"/>
              </a:xfrm>
              <a:prstGeom prst="rect">
                <a:avLst/>
              </a:prstGeom>
              <a:solidFill>
                <a:schemeClr val="bg1"/>
              </a:solidFill>
              <a:effectLst>
                <a:softEdge rad="127000"/>
              </a:effectLst>
            </p:spPr>
            <p:txBody>
              <a:bodyPr wrap="none" rtlCol="0">
                <a:spAutoFit/>
              </a:bodyPr>
              <a:lstStyle/>
              <a:p>
                <a14:m>
                  <m:oMath xmlns:m="http://schemas.openxmlformats.org/officeDocument/2006/math">
                    <m:f>
                      <m:fPr>
                        <m:ctrlPr>
                          <a:rPr lang="en-US" sz="3600" i="1" smtClean="0">
                            <a:latin typeface="Cambria Math" panose="02040503050406030204" pitchFamily="18" charset="0"/>
                          </a:rPr>
                        </m:ctrlPr>
                      </m:fPr>
                      <m:num>
                        <m:r>
                          <a:rPr lang="en-US" sz="3600" i="1">
                            <a:latin typeface="Cambria Math" panose="02040503050406030204" pitchFamily="18" charset="0"/>
                          </a:rPr>
                          <m:t>𝑑</m:t>
                        </m:r>
                        <m:acc>
                          <m:accPr>
                            <m:chr m:val="⃗"/>
                            <m:ctrlPr>
                              <a:rPr lang="en-US" sz="3600" i="1">
                                <a:solidFill>
                                  <a:srgbClr val="7030A0"/>
                                </a:solidFill>
                                <a:latin typeface="Cambria Math" panose="02040503050406030204" pitchFamily="18" charset="0"/>
                              </a:rPr>
                            </m:ctrlPr>
                          </m:accPr>
                          <m:e>
                            <m:r>
                              <a:rPr lang="en-US" sz="3600" i="1">
                                <a:solidFill>
                                  <a:srgbClr val="7030A0"/>
                                </a:solidFill>
                                <a:latin typeface="Cambria Math" panose="02040503050406030204" pitchFamily="18" charset="0"/>
                              </a:rPr>
                              <m:t>𝑆</m:t>
                            </m:r>
                          </m:e>
                        </m:acc>
                      </m:num>
                      <m:den>
                        <m:r>
                          <a:rPr lang="en-US" sz="3600" i="1">
                            <a:latin typeface="Cambria Math" panose="02040503050406030204" pitchFamily="18" charset="0"/>
                          </a:rPr>
                          <m:t>𝑑</m:t>
                        </m:r>
                        <m:r>
                          <a:rPr lang="en-US" sz="3600" i="1">
                            <a:solidFill>
                              <a:srgbClr val="FFC000"/>
                            </a:solidFill>
                            <a:latin typeface="Cambria Math" panose="02040503050406030204" pitchFamily="18" charset="0"/>
                          </a:rPr>
                          <m:t>𝜆</m:t>
                        </m:r>
                      </m:den>
                    </m:f>
                    <m:r>
                      <a:rPr lang="en-US" sz="3600" b="0" i="1" smtClean="0">
                        <a:solidFill>
                          <a:srgbClr val="FFC000"/>
                        </a:solidFill>
                        <a:latin typeface="Cambria Math" panose="02040503050406030204" pitchFamily="18" charset="0"/>
                      </a:rPr>
                      <m:t> </m:t>
                    </m:r>
                    <m:d>
                      <m:dPr>
                        <m:ctrlPr>
                          <a:rPr lang="en-US" sz="2800" b="0" i="1" smtClean="0">
                            <a:solidFill>
                              <a:schemeClr val="tx1"/>
                            </a:solidFill>
                            <a:latin typeface="Cambria Math" panose="02040503050406030204" pitchFamily="18" charset="0"/>
                          </a:rPr>
                        </m:ctrlPr>
                      </m:dPr>
                      <m:e>
                        <m:r>
                          <a:rPr lang="en-US" sz="2800" b="0" i="1" smtClean="0">
                            <a:solidFill>
                              <a:srgbClr val="FFC000"/>
                            </a:solidFill>
                            <a:latin typeface="Cambria Math" panose="02040503050406030204" pitchFamily="18" charset="0"/>
                          </a:rPr>
                          <m:t>𝜆</m:t>
                        </m:r>
                        <m:r>
                          <a:rPr lang="en-US" sz="2800" b="0" i="1" smtClean="0">
                            <a:solidFill>
                              <a:schemeClr val="tx1"/>
                            </a:solidFill>
                            <a:latin typeface="Cambria Math" panose="02040503050406030204" pitchFamily="18" charset="0"/>
                          </a:rPr>
                          <m:t>=</m:t>
                        </m:r>
                        <m:r>
                          <a:rPr lang="en-US" sz="2800" b="0" i="1" smtClean="0">
                            <a:solidFill>
                              <a:schemeClr val="tx1"/>
                            </a:solidFill>
                            <a:latin typeface="Cambria Math" panose="02040503050406030204" pitchFamily="18" charset="0"/>
                          </a:rPr>
                          <m:t>1</m:t>
                        </m:r>
                      </m:e>
                    </m:d>
                  </m:oMath>
                </a14:m>
                <a:r>
                  <a:rPr lang="en-CA" sz="2800" dirty="0">
                    <a:solidFill>
                      <a:srgbClr val="7030A0"/>
                    </a:solidFill>
                  </a:rPr>
                  <a:t> </a:t>
                </a:r>
              </a:p>
            </p:txBody>
          </p:sp>
        </mc:Choice>
        <mc:Fallback xmlns="">
          <p:sp>
            <p:nvSpPr>
              <p:cNvPr id="36" name="TextBox 35">
                <a:extLst>
                  <a:ext uri="{FF2B5EF4-FFF2-40B4-BE49-F238E27FC236}">
                    <a16:creationId xmlns:a16="http://schemas.microsoft.com/office/drawing/2014/main" id="{9FA261D6-2317-4144-BF94-181AA4431155}"/>
                  </a:ext>
                </a:extLst>
              </p:cNvPr>
              <p:cNvSpPr txBox="1">
                <a:spLocks noRot="1" noChangeAspect="1" noMove="1" noResize="1" noEditPoints="1" noAdjustHandles="1" noChangeArrowheads="1" noChangeShapeType="1" noTextEdit="1"/>
              </p:cNvSpPr>
              <p:nvPr/>
            </p:nvSpPr>
            <p:spPr>
              <a:xfrm>
                <a:off x="6079104" y="2126845"/>
                <a:ext cx="2020297" cy="987001"/>
              </a:xfrm>
              <a:prstGeom prst="rect">
                <a:avLst/>
              </a:prstGeom>
              <a:blipFill>
                <a:blip r:embed="rId7"/>
                <a:stretch>
                  <a:fillRect/>
                </a:stretch>
              </a:blipFill>
              <a:effectLst>
                <a:softEdge rad="127000"/>
              </a:effectLst>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77B48945-9468-466F-8757-03BDC292311F}"/>
                  </a:ext>
                </a:extLst>
              </p:cNvPr>
              <p:cNvSpPr txBox="1"/>
              <p:nvPr/>
            </p:nvSpPr>
            <p:spPr>
              <a:xfrm>
                <a:off x="6819254" y="543436"/>
                <a:ext cx="1844299" cy="987001"/>
              </a:xfrm>
              <a:prstGeom prst="rect">
                <a:avLst/>
              </a:prstGeom>
              <a:solidFill>
                <a:schemeClr val="bg1"/>
              </a:solidFill>
              <a:ln>
                <a:solidFill>
                  <a:srgbClr val="D1B2E8"/>
                </a:solidFill>
              </a:ln>
              <a:effectLst>
                <a:softEdge rad="127000"/>
              </a:effectLst>
            </p:spPr>
            <p:txBody>
              <a:bodyPr wrap="square" rtlCol="0">
                <a:spAutoFit/>
              </a:bodyPr>
              <a:lstStyle/>
              <a:p>
                <a14:m>
                  <m:oMath xmlns:m="http://schemas.openxmlformats.org/officeDocument/2006/math">
                    <m:f>
                      <m:fPr>
                        <m:ctrlPr>
                          <a:rPr lang="en-US" sz="3600" i="1">
                            <a:latin typeface="Cambria Math" panose="02040503050406030204" pitchFamily="18" charset="0"/>
                          </a:rPr>
                        </m:ctrlPr>
                      </m:fPr>
                      <m:num>
                        <m:r>
                          <a:rPr lang="en-US" sz="3600" i="1">
                            <a:latin typeface="Cambria Math" panose="02040503050406030204" pitchFamily="18" charset="0"/>
                          </a:rPr>
                          <m:t>𝑑</m:t>
                        </m:r>
                        <m:acc>
                          <m:accPr>
                            <m:chr m:val="⃗"/>
                            <m:ctrlPr>
                              <a:rPr lang="en-US" sz="3600" i="1">
                                <a:solidFill>
                                  <a:srgbClr val="7030A0"/>
                                </a:solidFill>
                                <a:latin typeface="Cambria Math" panose="02040503050406030204" pitchFamily="18" charset="0"/>
                              </a:rPr>
                            </m:ctrlPr>
                          </m:accPr>
                          <m:e>
                            <m:r>
                              <a:rPr lang="en-US" sz="3600" i="1">
                                <a:solidFill>
                                  <a:srgbClr val="7030A0"/>
                                </a:solidFill>
                                <a:latin typeface="Cambria Math" panose="02040503050406030204" pitchFamily="18" charset="0"/>
                              </a:rPr>
                              <m:t>𝑆</m:t>
                            </m:r>
                          </m:e>
                        </m:acc>
                      </m:num>
                      <m:den>
                        <m:r>
                          <a:rPr lang="en-US" sz="3600" i="1">
                            <a:latin typeface="Cambria Math" panose="02040503050406030204" pitchFamily="18" charset="0"/>
                          </a:rPr>
                          <m:t>𝑑</m:t>
                        </m:r>
                        <m:r>
                          <a:rPr lang="en-US" sz="3600" i="1">
                            <a:solidFill>
                              <a:srgbClr val="FFC000"/>
                            </a:solidFill>
                            <a:latin typeface="Cambria Math" panose="02040503050406030204" pitchFamily="18" charset="0"/>
                          </a:rPr>
                          <m:t>𝜆</m:t>
                        </m:r>
                      </m:den>
                    </m:f>
                    <m:d>
                      <m:dPr>
                        <m:ctrlPr>
                          <a:rPr lang="en-US" sz="2800" b="0" i="1" smtClean="0">
                            <a:solidFill>
                              <a:schemeClr val="tx1"/>
                            </a:solidFill>
                            <a:latin typeface="Cambria Math" panose="02040503050406030204" pitchFamily="18" charset="0"/>
                          </a:rPr>
                        </m:ctrlPr>
                      </m:dPr>
                      <m:e>
                        <m:r>
                          <a:rPr lang="en-US" sz="2800" b="0" i="1" smtClean="0">
                            <a:solidFill>
                              <a:srgbClr val="FFC000"/>
                            </a:solidFill>
                            <a:latin typeface="Cambria Math" panose="02040503050406030204" pitchFamily="18" charset="0"/>
                          </a:rPr>
                          <m:t>𝜆</m:t>
                        </m:r>
                        <m:r>
                          <a:rPr lang="en-US" sz="2800" b="0" i="1" smtClean="0">
                            <a:solidFill>
                              <a:schemeClr val="tx1"/>
                            </a:solidFill>
                            <a:latin typeface="Cambria Math" panose="02040503050406030204" pitchFamily="18" charset="0"/>
                          </a:rPr>
                          <m:t>=</m:t>
                        </m:r>
                        <m:r>
                          <a:rPr lang="en-US" sz="2800" b="0" i="1" smtClean="0">
                            <a:solidFill>
                              <a:schemeClr val="tx1"/>
                            </a:solidFill>
                            <a:latin typeface="Cambria Math" panose="02040503050406030204" pitchFamily="18" charset="0"/>
                          </a:rPr>
                          <m:t>2</m:t>
                        </m:r>
                      </m:e>
                    </m:d>
                  </m:oMath>
                </a14:m>
                <a:r>
                  <a:rPr lang="en-CA" sz="2800" dirty="0">
                    <a:solidFill>
                      <a:srgbClr val="7030A0"/>
                    </a:solidFill>
                  </a:rPr>
                  <a:t> </a:t>
                </a:r>
              </a:p>
            </p:txBody>
          </p:sp>
        </mc:Choice>
        <mc:Fallback xmlns="">
          <p:sp>
            <p:nvSpPr>
              <p:cNvPr id="37" name="TextBox 36">
                <a:extLst>
                  <a:ext uri="{FF2B5EF4-FFF2-40B4-BE49-F238E27FC236}">
                    <a16:creationId xmlns:a16="http://schemas.microsoft.com/office/drawing/2014/main" id="{77B48945-9468-466F-8757-03BDC292311F}"/>
                  </a:ext>
                </a:extLst>
              </p:cNvPr>
              <p:cNvSpPr txBox="1">
                <a:spLocks noRot="1" noChangeAspect="1" noMove="1" noResize="1" noEditPoints="1" noAdjustHandles="1" noChangeArrowheads="1" noChangeShapeType="1" noTextEdit="1"/>
              </p:cNvSpPr>
              <p:nvPr/>
            </p:nvSpPr>
            <p:spPr>
              <a:xfrm>
                <a:off x="6819254" y="543436"/>
                <a:ext cx="1844299" cy="987001"/>
              </a:xfrm>
              <a:prstGeom prst="rect">
                <a:avLst/>
              </a:prstGeom>
              <a:blipFill>
                <a:blip r:embed="rId8"/>
                <a:stretch>
                  <a:fillRect/>
                </a:stretch>
              </a:blipFill>
              <a:ln>
                <a:solidFill>
                  <a:srgbClr val="D1B2E8"/>
                </a:solidFill>
              </a:ln>
              <a:effectLst>
                <a:softEdge rad="127000"/>
              </a:effectLst>
            </p:spPr>
            <p:txBody>
              <a:bodyPr/>
              <a:lstStyle/>
              <a:p>
                <a:r>
                  <a:rPr lang="en-CA">
                    <a:noFill/>
                  </a:rPr>
                  <a:t> </a:t>
                </a:r>
              </a:p>
            </p:txBody>
          </p:sp>
        </mc:Fallback>
      </mc:AlternateContent>
      <p:cxnSp>
        <p:nvCxnSpPr>
          <p:cNvPr id="42" name="Straight Arrow Connector 41">
            <a:extLst>
              <a:ext uri="{FF2B5EF4-FFF2-40B4-BE49-F238E27FC236}">
                <a16:creationId xmlns:a16="http://schemas.microsoft.com/office/drawing/2014/main" id="{22AFD3FC-C71A-43AA-AFE2-339CCDA90379}"/>
              </a:ext>
            </a:extLst>
          </p:cNvPr>
          <p:cNvCxnSpPr>
            <a:cxnSpLocks/>
          </p:cNvCxnSpPr>
          <p:nvPr/>
        </p:nvCxnSpPr>
        <p:spPr>
          <a:xfrm flipV="1">
            <a:off x="1760535" y="2757421"/>
            <a:ext cx="1046424" cy="688491"/>
          </a:xfrm>
          <a:prstGeom prst="straightConnector1">
            <a:avLst/>
          </a:prstGeom>
          <a:ln w="762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A8EE904E-D96F-4A9B-AC2C-BA80939B703E}"/>
              </a:ext>
            </a:extLst>
          </p:cNvPr>
          <p:cNvCxnSpPr>
            <a:cxnSpLocks/>
          </p:cNvCxnSpPr>
          <p:nvPr/>
        </p:nvCxnSpPr>
        <p:spPr>
          <a:xfrm flipV="1">
            <a:off x="5865002" y="991891"/>
            <a:ext cx="814767" cy="1351059"/>
          </a:xfrm>
          <a:prstGeom prst="straightConnector1">
            <a:avLst/>
          </a:prstGeom>
          <a:ln w="762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DF04753F-5672-47E1-8C1C-31A0AA98FB46}"/>
              </a:ext>
            </a:extLst>
          </p:cNvPr>
          <p:cNvCxnSpPr>
            <a:cxnSpLocks/>
          </p:cNvCxnSpPr>
          <p:nvPr/>
        </p:nvCxnSpPr>
        <p:spPr>
          <a:xfrm flipV="1">
            <a:off x="484507" y="2929180"/>
            <a:ext cx="1018829" cy="1596449"/>
          </a:xfrm>
          <a:prstGeom prst="straightConnector1">
            <a:avLst/>
          </a:prstGeom>
          <a:ln w="762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89612FB8-A168-4F37-AF51-C8CDE2B7BA2E}"/>
                  </a:ext>
                </a:extLst>
              </p:cNvPr>
              <p:cNvSpPr txBox="1"/>
              <p:nvPr/>
            </p:nvSpPr>
            <p:spPr>
              <a:xfrm>
                <a:off x="5796365" y="4029558"/>
                <a:ext cx="6262099" cy="2317429"/>
              </a:xfrm>
              <a:prstGeom prst="rect">
                <a:avLst/>
              </a:prstGeom>
              <a:noFill/>
            </p:spPr>
            <p:txBody>
              <a:bodyPr wrap="none" rtlCol="0">
                <a:spAutoFit/>
              </a:bodyPr>
              <a:lstStyle/>
              <a:p>
                <a:pPr marL="571500" indent="-571500">
                  <a:buFont typeface="Arial" panose="020B0604020202020204" pitchFamily="34" charset="0"/>
                  <a:buChar char="•"/>
                </a:pPr>
                <a14:m>
                  <m:oMath xmlns:m="http://schemas.openxmlformats.org/officeDocument/2006/math">
                    <m:f>
                      <m:fPr>
                        <m:ctrlPr>
                          <a:rPr lang="en-US" sz="4000" i="1" smtClean="0">
                            <a:latin typeface="Cambria Math" panose="02040503050406030204" pitchFamily="18" charset="0"/>
                          </a:rPr>
                        </m:ctrlPr>
                      </m:fPr>
                      <m:num>
                        <m:r>
                          <a:rPr lang="en-US" sz="4000" i="1">
                            <a:latin typeface="Cambria Math" panose="02040503050406030204" pitchFamily="18" charset="0"/>
                          </a:rPr>
                          <m:t>𝑑</m:t>
                        </m:r>
                        <m:acc>
                          <m:accPr>
                            <m:chr m:val="⃗"/>
                            <m:ctrlPr>
                              <a:rPr lang="en-US" sz="4000" i="1">
                                <a:solidFill>
                                  <a:srgbClr val="7030A0"/>
                                </a:solidFill>
                                <a:latin typeface="Cambria Math" panose="02040503050406030204" pitchFamily="18" charset="0"/>
                              </a:rPr>
                            </m:ctrlPr>
                          </m:accPr>
                          <m:e>
                            <m:r>
                              <a:rPr lang="en-US" sz="4000" i="1">
                                <a:solidFill>
                                  <a:srgbClr val="7030A0"/>
                                </a:solidFill>
                                <a:latin typeface="Cambria Math" panose="02040503050406030204" pitchFamily="18" charset="0"/>
                              </a:rPr>
                              <m:t>𝑆</m:t>
                            </m:r>
                          </m:e>
                        </m:acc>
                      </m:num>
                      <m:den>
                        <m:r>
                          <a:rPr lang="en-US" sz="4000" i="1">
                            <a:latin typeface="Cambria Math" panose="02040503050406030204" pitchFamily="18" charset="0"/>
                          </a:rPr>
                          <m:t>𝑑</m:t>
                        </m:r>
                        <m:r>
                          <a:rPr lang="en-US" sz="4000" i="1">
                            <a:solidFill>
                              <a:srgbClr val="FFC000"/>
                            </a:solidFill>
                            <a:latin typeface="Cambria Math" panose="02040503050406030204" pitchFamily="18" charset="0"/>
                          </a:rPr>
                          <m:t>𝜆</m:t>
                        </m:r>
                      </m:den>
                    </m:f>
                  </m:oMath>
                </a14:m>
                <a:r>
                  <a:rPr lang="en-CA" sz="4000" dirty="0"/>
                  <a:t> is like a velocity vector.</a:t>
                </a:r>
              </a:p>
              <a:p>
                <a:pPr marL="571500" indent="-571500">
                  <a:buFont typeface="Arial" panose="020B0604020202020204" pitchFamily="34" charset="0"/>
                  <a:buChar char="•"/>
                </a:pPr>
                <a:r>
                  <a:rPr lang="en-US" sz="4000" dirty="0"/>
                  <a:t>path parameter </a:t>
                </a:r>
                <a14:m>
                  <m:oMath xmlns:m="http://schemas.openxmlformats.org/officeDocument/2006/math">
                    <m:r>
                      <a:rPr lang="en-US" sz="4000" i="1">
                        <a:solidFill>
                          <a:srgbClr val="FFC000"/>
                        </a:solidFill>
                        <a:latin typeface="Cambria Math" panose="02040503050406030204" pitchFamily="18" charset="0"/>
                      </a:rPr>
                      <m:t>𝜆</m:t>
                    </m:r>
                  </m:oMath>
                </a14:m>
                <a:r>
                  <a:rPr lang="en-CA" sz="4000" dirty="0"/>
                  <a:t> is not </a:t>
                </a:r>
                <a:br>
                  <a:rPr lang="en-CA" sz="4000" dirty="0"/>
                </a:br>
                <a:r>
                  <a:rPr lang="en-CA" sz="4000" dirty="0"/>
                  <a:t>necessarily related to time</a:t>
                </a:r>
              </a:p>
            </p:txBody>
          </p:sp>
        </mc:Choice>
        <mc:Fallback xmlns="">
          <p:sp>
            <p:nvSpPr>
              <p:cNvPr id="2" name="TextBox 1">
                <a:extLst>
                  <a:ext uri="{FF2B5EF4-FFF2-40B4-BE49-F238E27FC236}">
                    <a16:creationId xmlns:a16="http://schemas.microsoft.com/office/drawing/2014/main" id="{89612FB8-A168-4F37-AF51-C8CDE2B7BA2E}"/>
                  </a:ext>
                </a:extLst>
              </p:cNvPr>
              <p:cNvSpPr txBox="1">
                <a:spLocks noRot="1" noChangeAspect="1" noMove="1" noResize="1" noEditPoints="1" noAdjustHandles="1" noChangeArrowheads="1" noChangeShapeType="1" noTextEdit="1"/>
              </p:cNvSpPr>
              <p:nvPr/>
            </p:nvSpPr>
            <p:spPr>
              <a:xfrm>
                <a:off x="5796365" y="4029558"/>
                <a:ext cx="6262099" cy="2317429"/>
              </a:xfrm>
              <a:prstGeom prst="rect">
                <a:avLst/>
              </a:prstGeom>
              <a:blipFill>
                <a:blip r:embed="rId9"/>
                <a:stretch>
                  <a:fillRect l="-3116" r="-2434" b="-10263"/>
                </a:stretch>
              </a:blipFill>
            </p:spPr>
            <p:txBody>
              <a:bodyPr/>
              <a:lstStyle/>
              <a:p>
                <a:r>
                  <a:rPr lang="en-CA">
                    <a:noFill/>
                  </a:rPr>
                  <a:t> </a:t>
                </a:r>
              </a:p>
            </p:txBody>
          </p:sp>
        </mc:Fallback>
      </mc:AlternateContent>
    </p:spTree>
    <p:custDataLst>
      <p:tags r:id="rId1"/>
    </p:custDataLst>
    <p:extLst>
      <p:ext uri="{BB962C8B-B14F-4D97-AF65-F5344CB8AC3E}">
        <p14:creationId xmlns:p14="http://schemas.microsoft.com/office/powerpoint/2010/main" val="3619732193"/>
      </p:ext>
    </p:extLst>
  </p:cSld>
  <p:clrMapOvr>
    <a:masterClrMapping/>
  </p:clrMapOvr>
  <mc:AlternateContent xmlns:mc="http://schemas.openxmlformats.org/markup-compatibility/2006" xmlns:p14="http://schemas.microsoft.com/office/powerpoint/2010/main">
    <mc:Choice Requires="p14">
      <p:transition spd="med" p14:dur="700" advTm="10523">
        <p:fade/>
      </p:transition>
    </mc:Choice>
    <mc:Fallback xmlns="">
      <p:transition spd="med" advTm="10523">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D930384B-E838-4819-9F1A-FA5F1762BAB1}"/>
              </a:ext>
            </a:extLst>
          </p:cNvPr>
          <p:cNvCxnSpPr>
            <a:cxnSpLocks/>
          </p:cNvCxnSpPr>
          <p:nvPr/>
        </p:nvCxnSpPr>
        <p:spPr>
          <a:xfrm flipV="1">
            <a:off x="6166746" y="-680697"/>
            <a:ext cx="6587153" cy="6587159"/>
          </a:xfrm>
          <a:prstGeom prst="line">
            <a:avLst/>
          </a:prstGeom>
          <a:ln w="38100">
            <a:solidFill>
              <a:srgbClr val="FFC000"/>
            </a:solidFill>
          </a:ln>
          <a:effectLst>
            <a:glow rad="1397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grpSp>
        <p:nvGrpSpPr>
          <p:cNvPr id="110" name="Group 109">
            <a:extLst>
              <a:ext uri="{FF2B5EF4-FFF2-40B4-BE49-F238E27FC236}">
                <a16:creationId xmlns:a16="http://schemas.microsoft.com/office/drawing/2014/main" id="{E091BE26-2806-48FB-B6B2-34D4BBF94186}"/>
              </a:ext>
            </a:extLst>
          </p:cNvPr>
          <p:cNvGrpSpPr/>
          <p:nvPr/>
        </p:nvGrpSpPr>
        <p:grpSpPr>
          <a:xfrm>
            <a:off x="7092693" y="-1263525"/>
            <a:ext cx="6981304" cy="7193052"/>
            <a:chOff x="7092693" y="-909561"/>
            <a:chExt cx="6981304" cy="7193052"/>
          </a:xfrm>
        </p:grpSpPr>
        <p:cxnSp>
          <p:nvCxnSpPr>
            <p:cNvPr id="30" name="Straight Arrow Connector 29">
              <a:extLst>
                <a:ext uri="{FF2B5EF4-FFF2-40B4-BE49-F238E27FC236}">
                  <a16:creationId xmlns:a16="http://schemas.microsoft.com/office/drawing/2014/main" id="{59B00198-D5EA-4C06-AF94-6690FACD132C}"/>
                </a:ext>
              </a:extLst>
            </p:cNvPr>
            <p:cNvCxnSpPr>
              <a:cxnSpLocks/>
            </p:cNvCxnSpPr>
            <p:nvPr/>
          </p:nvCxnSpPr>
          <p:spPr>
            <a:xfrm flipV="1">
              <a:off x="11006141" y="4031718"/>
              <a:ext cx="320477" cy="891729"/>
            </a:xfrm>
            <a:prstGeom prst="straightConnector1">
              <a:avLst/>
            </a:prstGeom>
            <a:ln w="76200">
              <a:solidFill>
                <a:srgbClr val="FF5353"/>
              </a:solidFill>
              <a:tailEnd type="triangle"/>
            </a:ln>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98A62308-45F5-4647-99F1-E006128F4C26}"/>
                    </a:ext>
                  </a:extLst>
                </p:cNvPr>
                <p:cNvSpPr txBox="1"/>
                <p:nvPr/>
              </p:nvSpPr>
              <p:spPr>
                <a:xfrm>
                  <a:off x="11253548" y="3844456"/>
                  <a:ext cx="751769" cy="70055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4000" b="0" i="1" smtClean="0">
                            <a:solidFill>
                              <a:schemeClr val="tx1"/>
                            </a:solidFill>
                            <a:latin typeface="Cambria Math" panose="02040503050406030204" pitchFamily="18" charset="0"/>
                          </a:rPr>
                          <m:t>𝑐</m:t>
                        </m:r>
                        <m:acc>
                          <m:accPr>
                            <m:chr m:val="̃"/>
                            <m:ctrlPr>
                              <a:rPr lang="en-US" sz="4000" b="0" i="1" smtClean="0">
                                <a:solidFill>
                                  <a:srgbClr val="FF0000"/>
                                </a:solidFill>
                                <a:latin typeface="Cambria Math" panose="02040503050406030204" pitchFamily="18" charset="0"/>
                              </a:rPr>
                            </m:ctrlPr>
                          </m:accPr>
                          <m:e>
                            <m:r>
                              <a:rPr lang="en-US" sz="4000" b="0" i="1" smtClean="0">
                                <a:solidFill>
                                  <a:srgbClr val="FF0000"/>
                                </a:solidFill>
                                <a:latin typeface="Cambria Math" panose="02040503050406030204" pitchFamily="18" charset="0"/>
                              </a:rPr>
                              <m:t>𝑡</m:t>
                            </m:r>
                          </m:e>
                        </m:acc>
                      </m:oMath>
                    </m:oMathPara>
                  </a14:m>
                  <a:endParaRPr lang="en-CA" sz="4000" dirty="0">
                    <a:solidFill>
                      <a:srgbClr val="FF0000"/>
                    </a:solidFill>
                  </a:endParaRPr>
                </a:p>
              </p:txBody>
            </p:sp>
          </mc:Choice>
          <mc:Fallback xmlns="">
            <p:sp>
              <p:nvSpPr>
                <p:cNvPr id="31" name="TextBox 30">
                  <a:extLst>
                    <a:ext uri="{FF2B5EF4-FFF2-40B4-BE49-F238E27FC236}">
                      <a16:creationId xmlns:a16="http://schemas.microsoft.com/office/drawing/2014/main" id="{98A62308-45F5-4647-99F1-E006128F4C26}"/>
                    </a:ext>
                  </a:extLst>
                </p:cNvPr>
                <p:cNvSpPr txBox="1">
                  <a:spLocks noRot="1" noChangeAspect="1" noMove="1" noResize="1" noEditPoints="1" noAdjustHandles="1" noChangeArrowheads="1" noChangeShapeType="1" noTextEdit="1"/>
                </p:cNvSpPr>
                <p:nvPr/>
              </p:nvSpPr>
              <p:spPr>
                <a:xfrm>
                  <a:off x="11253548" y="3844456"/>
                  <a:ext cx="751769" cy="700558"/>
                </a:xfrm>
                <a:prstGeom prst="rect">
                  <a:avLst/>
                </a:prstGeom>
                <a:blipFill>
                  <a:blip r:embed="rId3"/>
                  <a:stretch>
                    <a:fillRect/>
                  </a:stretch>
                </a:blipFill>
              </p:spPr>
              <p:txBody>
                <a:bodyPr/>
                <a:lstStyle/>
                <a:p>
                  <a:r>
                    <a:rPr lang="en-CA">
                      <a:noFill/>
                    </a:rPr>
                    <a:t> </a:t>
                  </a:r>
                </a:p>
              </p:txBody>
            </p:sp>
          </mc:Fallback>
        </mc:AlternateContent>
        <p:grpSp>
          <p:nvGrpSpPr>
            <p:cNvPr id="109" name="Group 108">
              <a:extLst>
                <a:ext uri="{FF2B5EF4-FFF2-40B4-BE49-F238E27FC236}">
                  <a16:creationId xmlns:a16="http://schemas.microsoft.com/office/drawing/2014/main" id="{2BC91B82-AAF6-4C6C-B05E-74AFA009DB63}"/>
                </a:ext>
              </a:extLst>
            </p:cNvPr>
            <p:cNvGrpSpPr/>
            <p:nvPr/>
          </p:nvGrpSpPr>
          <p:grpSpPr>
            <a:xfrm>
              <a:off x="7092693" y="-909561"/>
              <a:ext cx="6981304" cy="7193052"/>
              <a:chOff x="7092693" y="-909561"/>
              <a:chExt cx="6981304" cy="7193052"/>
            </a:xfrm>
          </p:grpSpPr>
          <p:grpSp>
            <p:nvGrpSpPr>
              <p:cNvPr id="10" name="Group 9">
                <a:extLst>
                  <a:ext uri="{FF2B5EF4-FFF2-40B4-BE49-F238E27FC236}">
                    <a16:creationId xmlns:a16="http://schemas.microsoft.com/office/drawing/2014/main" id="{589BD440-D6A9-481F-A760-A19E35D13601}"/>
                  </a:ext>
                </a:extLst>
              </p:cNvPr>
              <p:cNvGrpSpPr/>
              <p:nvPr/>
            </p:nvGrpSpPr>
            <p:grpSpPr>
              <a:xfrm>
                <a:off x="7927080" y="748326"/>
                <a:ext cx="4267158" cy="5507629"/>
                <a:chOff x="7576077" y="57150"/>
                <a:chExt cx="2598693" cy="3354137"/>
              </a:xfrm>
            </p:grpSpPr>
            <p:sp>
              <p:nvSpPr>
                <p:cNvPr id="11" name="Freeform: Shape 10">
                  <a:extLst>
                    <a:ext uri="{FF2B5EF4-FFF2-40B4-BE49-F238E27FC236}">
                      <a16:creationId xmlns:a16="http://schemas.microsoft.com/office/drawing/2014/main" id="{A3E5C5DC-4E26-4112-9571-98A7F8BD1FDC}"/>
                    </a:ext>
                  </a:extLst>
                </p:cNvPr>
                <p:cNvSpPr/>
                <p:nvPr/>
              </p:nvSpPr>
              <p:spPr>
                <a:xfrm>
                  <a:off x="7576077" y="529619"/>
                  <a:ext cx="2120900" cy="2881668"/>
                </a:xfrm>
                <a:custGeom>
                  <a:avLst/>
                  <a:gdLst>
                    <a:gd name="connsiteX0" fmla="*/ 0 w 2120900"/>
                    <a:gd name="connsiteY0" fmla="*/ 3073400 h 3073400"/>
                    <a:gd name="connsiteX1" fmla="*/ 31750 w 2120900"/>
                    <a:gd name="connsiteY1" fmla="*/ 2781300 h 3073400"/>
                    <a:gd name="connsiteX2" fmla="*/ 139700 w 2120900"/>
                    <a:gd name="connsiteY2" fmla="*/ 2470150 h 3073400"/>
                    <a:gd name="connsiteX3" fmla="*/ 361950 w 2120900"/>
                    <a:gd name="connsiteY3" fmla="*/ 2070100 h 3073400"/>
                    <a:gd name="connsiteX4" fmla="*/ 673100 w 2120900"/>
                    <a:gd name="connsiteY4" fmla="*/ 1625600 h 3073400"/>
                    <a:gd name="connsiteX5" fmla="*/ 1104900 w 2120900"/>
                    <a:gd name="connsiteY5" fmla="*/ 1098550 h 3073400"/>
                    <a:gd name="connsiteX6" fmla="*/ 2120900 w 2120900"/>
                    <a:gd name="connsiteY6" fmla="*/ 0 h 307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0900" h="3073400">
                      <a:moveTo>
                        <a:pt x="0" y="3073400"/>
                      </a:moveTo>
                      <a:cubicBezTo>
                        <a:pt x="4233" y="2977621"/>
                        <a:pt x="8467" y="2881842"/>
                        <a:pt x="31750" y="2781300"/>
                      </a:cubicBezTo>
                      <a:cubicBezTo>
                        <a:pt x="55033" y="2680758"/>
                        <a:pt x="84667" y="2588683"/>
                        <a:pt x="139700" y="2470150"/>
                      </a:cubicBezTo>
                      <a:cubicBezTo>
                        <a:pt x="194733" y="2351617"/>
                        <a:pt x="273050" y="2210858"/>
                        <a:pt x="361950" y="2070100"/>
                      </a:cubicBezTo>
                      <a:cubicBezTo>
                        <a:pt x="450850" y="1929342"/>
                        <a:pt x="549275" y="1787525"/>
                        <a:pt x="673100" y="1625600"/>
                      </a:cubicBezTo>
                      <a:cubicBezTo>
                        <a:pt x="796925" y="1463675"/>
                        <a:pt x="863600" y="1369483"/>
                        <a:pt x="1104900" y="1098550"/>
                      </a:cubicBezTo>
                      <a:cubicBezTo>
                        <a:pt x="1346200" y="827617"/>
                        <a:pt x="1733550" y="413808"/>
                        <a:pt x="2120900" y="0"/>
                      </a:cubicBezTo>
                    </a:path>
                  </a:pathLst>
                </a:custGeom>
                <a:noFill/>
                <a:ln w="28575">
                  <a:solidFill>
                    <a:srgbClr val="FF535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cxnSp>
              <p:nvCxnSpPr>
                <p:cNvPr id="12" name="Straight Connector 11">
                  <a:extLst>
                    <a:ext uri="{FF2B5EF4-FFF2-40B4-BE49-F238E27FC236}">
                      <a16:creationId xmlns:a16="http://schemas.microsoft.com/office/drawing/2014/main" id="{2F47083A-48B2-497F-952E-083191E02119}"/>
                    </a:ext>
                  </a:extLst>
                </p:cNvPr>
                <p:cNvCxnSpPr>
                  <a:cxnSpLocks/>
                </p:cNvCxnSpPr>
                <p:nvPr/>
              </p:nvCxnSpPr>
              <p:spPr>
                <a:xfrm flipV="1">
                  <a:off x="9627628" y="57150"/>
                  <a:ext cx="547142" cy="539430"/>
                </a:xfrm>
                <a:prstGeom prst="line">
                  <a:avLst/>
                </a:prstGeom>
                <a:ln w="28575">
                  <a:solidFill>
                    <a:srgbClr val="FF5353"/>
                  </a:solidFill>
                  <a:prstDash val="dash"/>
                </a:ln>
              </p:spPr>
              <p:style>
                <a:lnRef idx="1">
                  <a:schemeClr val="accent1"/>
                </a:lnRef>
                <a:fillRef idx="0">
                  <a:schemeClr val="accent1"/>
                </a:fillRef>
                <a:effectRef idx="0">
                  <a:schemeClr val="accent1"/>
                </a:effectRef>
                <a:fontRef idx="minor">
                  <a:schemeClr val="tx1"/>
                </a:fontRef>
              </p:style>
            </p:cxnSp>
          </p:grpSp>
          <p:grpSp>
            <p:nvGrpSpPr>
              <p:cNvPr id="7" name="Group 6">
                <a:extLst>
                  <a:ext uri="{FF2B5EF4-FFF2-40B4-BE49-F238E27FC236}">
                    <a16:creationId xmlns:a16="http://schemas.microsoft.com/office/drawing/2014/main" id="{63B68508-A914-4F18-9E7A-5780A089204C}"/>
                  </a:ext>
                </a:extLst>
              </p:cNvPr>
              <p:cNvGrpSpPr/>
              <p:nvPr/>
            </p:nvGrpSpPr>
            <p:grpSpPr>
              <a:xfrm>
                <a:off x="7092693" y="581495"/>
                <a:ext cx="5096288" cy="5701996"/>
                <a:chOff x="7048886" y="-44450"/>
                <a:chExt cx="3103631" cy="3472505"/>
              </a:xfrm>
            </p:grpSpPr>
            <p:sp>
              <p:nvSpPr>
                <p:cNvPr id="8" name="Freeform: Shape 7">
                  <a:extLst>
                    <a:ext uri="{FF2B5EF4-FFF2-40B4-BE49-F238E27FC236}">
                      <a16:creationId xmlns:a16="http://schemas.microsoft.com/office/drawing/2014/main" id="{2D534D87-C137-4622-85FC-EBD6D41E22BA}"/>
                    </a:ext>
                  </a:extLst>
                </p:cNvPr>
                <p:cNvSpPr/>
                <p:nvPr/>
              </p:nvSpPr>
              <p:spPr>
                <a:xfrm>
                  <a:off x="7048886" y="1918357"/>
                  <a:ext cx="1111133" cy="1509698"/>
                </a:xfrm>
                <a:custGeom>
                  <a:avLst/>
                  <a:gdLst>
                    <a:gd name="connsiteX0" fmla="*/ 0 w 2120900"/>
                    <a:gd name="connsiteY0" fmla="*/ 3073400 h 3073400"/>
                    <a:gd name="connsiteX1" fmla="*/ 31750 w 2120900"/>
                    <a:gd name="connsiteY1" fmla="*/ 2781300 h 3073400"/>
                    <a:gd name="connsiteX2" fmla="*/ 139700 w 2120900"/>
                    <a:gd name="connsiteY2" fmla="*/ 2470150 h 3073400"/>
                    <a:gd name="connsiteX3" fmla="*/ 361950 w 2120900"/>
                    <a:gd name="connsiteY3" fmla="*/ 2070100 h 3073400"/>
                    <a:gd name="connsiteX4" fmla="*/ 673100 w 2120900"/>
                    <a:gd name="connsiteY4" fmla="*/ 1625600 h 3073400"/>
                    <a:gd name="connsiteX5" fmla="*/ 1104900 w 2120900"/>
                    <a:gd name="connsiteY5" fmla="*/ 1098550 h 3073400"/>
                    <a:gd name="connsiteX6" fmla="*/ 2120900 w 2120900"/>
                    <a:gd name="connsiteY6" fmla="*/ 0 h 307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0900" h="3073400">
                      <a:moveTo>
                        <a:pt x="0" y="3073400"/>
                      </a:moveTo>
                      <a:cubicBezTo>
                        <a:pt x="4233" y="2977621"/>
                        <a:pt x="8467" y="2881842"/>
                        <a:pt x="31750" y="2781300"/>
                      </a:cubicBezTo>
                      <a:cubicBezTo>
                        <a:pt x="55033" y="2680758"/>
                        <a:pt x="84667" y="2588683"/>
                        <a:pt x="139700" y="2470150"/>
                      </a:cubicBezTo>
                      <a:cubicBezTo>
                        <a:pt x="194733" y="2351617"/>
                        <a:pt x="273050" y="2210858"/>
                        <a:pt x="361950" y="2070100"/>
                      </a:cubicBezTo>
                      <a:cubicBezTo>
                        <a:pt x="450850" y="1929342"/>
                        <a:pt x="549275" y="1787525"/>
                        <a:pt x="673100" y="1625600"/>
                      </a:cubicBezTo>
                      <a:cubicBezTo>
                        <a:pt x="796925" y="1463675"/>
                        <a:pt x="863600" y="1369483"/>
                        <a:pt x="1104900" y="1098550"/>
                      </a:cubicBezTo>
                      <a:cubicBezTo>
                        <a:pt x="1346200" y="827617"/>
                        <a:pt x="1733550" y="413808"/>
                        <a:pt x="2120900" y="0"/>
                      </a:cubicBezTo>
                    </a:path>
                  </a:pathLst>
                </a:custGeom>
                <a:noFill/>
                <a:ln w="28575">
                  <a:solidFill>
                    <a:srgbClr val="FF535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cxnSp>
              <p:nvCxnSpPr>
                <p:cNvPr id="9" name="Straight Connector 8">
                  <a:extLst>
                    <a:ext uri="{FF2B5EF4-FFF2-40B4-BE49-F238E27FC236}">
                      <a16:creationId xmlns:a16="http://schemas.microsoft.com/office/drawing/2014/main" id="{D96DDE43-F04B-4649-B999-41E691222090}"/>
                    </a:ext>
                  </a:extLst>
                </p:cNvPr>
                <p:cNvCxnSpPr>
                  <a:cxnSpLocks/>
                </p:cNvCxnSpPr>
                <p:nvPr/>
              </p:nvCxnSpPr>
              <p:spPr>
                <a:xfrm flipV="1">
                  <a:off x="8030603" y="-44450"/>
                  <a:ext cx="2121914" cy="2092005"/>
                </a:xfrm>
                <a:prstGeom prst="line">
                  <a:avLst/>
                </a:prstGeom>
                <a:ln w="28575">
                  <a:solidFill>
                    <a:srgbClr val="FF5353"/>
                  </a:solidFill>
                  <a:prstDash val="dash"/>
                </a:ln>
              </p:spPr>
              <p:style>
                <a:lnRef idx="1">
                  <a:schemeClr val="accent1"/>
                </a:lnRef>
                <a:fillRef idx="0">
                  <a:schemeClr val="accent1"/>
                </a:fillRef>
                <a:effectRef idx="0">
                  <a:schemeClr val="accent1"/>
                </a:effectRef>
                <a:fontRef idx="minor">
                  <a:schemeClr val="tx1"/>
                </a:fontRef>
              </p:style>
            </p:cxnSp>
          </p:grpSp>
          <p:sp>
            <p:nvSpPr>
              <p:cNvPr id="13" name="Freeform: Shape 12">
                <a:extLst>
                  <a:ext uri="{FF2B5EF4-FFF2-40B4-BE49-F238E27FC236}">
                    <a16:creationId xmlns:a16="http://schemas.microsoft.com/office/drawing/2014/main" id="{7E0D59DC-DED6-4BC0-979E-07B016E4F34D}"/>
                  </a:ext>
                </a:extLst>
              </p:cNvPr>
              <p:cNvSpPr/>
              <p:nvPr/>
            </p:nvSpPr>
            <p:spPr>
              <a:xfrm>
                <a:off x="8843516" y="764020"/>
                <a:ext cx="3482603" cy="5512962"/>
              </a:xfrm>
              <a:custGeom>
                <a:avLst/>
                <a:gdLst>
                  <a:gd name="connsiteX0" fmla="*/ 0 w 2120900"/>
                  <a:gd name="connsiteY0" fmla="*/ 3073400 h 3073400"/>
                  <a:gd name="connsiteX1" fmla="*/ 31750 w 2120900"/>
                  <a:gd name="connsiteY1" fmla="*/ 2781300 h 3073400"/>
                  <a:gd name="connsiteX2" fmla="*/ 139700 w 2120900"/>
                  <a:gd name="connsiteY2" fmla="*/ 2470150 h 3073400"/>
                  <a:gd name="connsiteX3" fmla="*/ 361950 w 2120900"/>
                  <a:gd name="connsiteY3" fmla="*/ 2070100 h 3073400"/>
                  <a:gd name="connsiteX4" fmla="*/ 673100 w 2120900"/>
                  <a:gd name="connsiteY4" fmla="*/ 1625600 h 3073400"/>
                  <a:gd name="connsiteX5" fmla="*/ 1104900 w 2120900"/>
                  <a:gd name="connsiteY5" fmla="*/ 1098550 h 3073400"/>
                  <a:gd name="connsiteX6" fmla="*/ 2120900 w 2120900"/>
                  <a:gd name="connsiteY6" fmla="*/ 0 h 307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0900" h="3073400">
                    <a:moveTo>
                      <a:pt x="0" y="3073400"/>
                    </a:moveTo>
                    <a:cubicBezTo>
                      <a:pt x="4233" y="2977621"/>
                      <a:pt x="8467" y="2881842"/>
                      <a:pt x="31750" y="2781300"/>
                    </a:cubicBezTo>
                    <a:cubicBezTo>
                      <a:pt x="55033" y="2680758"/>
                      <a:pt x="84667" y="2588683"/>
                      <a:pt x="139700" y="2470150"/>
                    </a:cubicBezTo>
                    <a:cubicBezTo>
                      <a:pt x="194733" y="2351617"/>
                      <a:pt x="273050" y="2210858"/>
                      <a:pt x="361950" y="2070100"/>
                    </a:cubicBezTo>
                    <a:cubicBezTo>
                      <a:pt x="450850" y="1929342"/>
                      <a:pt x="549275" y="1787525"/>
                      <a:pt x="673100" y="1625600"/>
                    </a:cubicBezTo>
                    <a:cubicBezTo>
                      <a:pt x="796925" y="1463675"/>
                      <a:pt x="863600" y="1369483"/>
                      <a:pt x="1104900" y="1098550"/>
                    </a:cubicBezTo>
                    <a:cubicBezTo>
                      <a:pt x="1346200" y="827617"/>
                      <a:pt x="1733550" y="413808"/>
                      <a:pt x="2120900" y="0"/>
                    </a:cubicBezTo>
                  </a:path>
                </a:pathLst>
              </a:custGeom>
              <a:noFill/>
              <a:ln w="28575">
                <a:solidFill>
                  <a:srgbClr val="FF535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4" name="Freeform: Shape 13">
                <a:extLst>
                  <a:ext uri="{FF2B5EF4-FFF2-40B4-BE49-F238E27FC236}">
                    <a16:creationId xmlns:a16="http://schemas.microsoft.com/office/drawing/2014/main" id="{3129C694-A0F5-4DFE-B38B-CE7DDAEF12D7}"/>
                  </a:ext>
                </a:extLst>
              </p:cNvPr>
              <p:cNvSpPr/>
              <p:nvPr/>
            </p:nvSpPr>
            <p:spPr>
              <a:xfrm>
                <a:off x="9688329" y="-13101"/>
                <a:ext cx="3482603" cy="6290699"/>
              </a:xfrm>
              <a:custGeom>
                <a:avLst/>
                <a:gdLst>
                  <a:gd name="connsiteX0" fmla="*/ 0 w 2120900"/>
                  <a:gd name="connsiteY0" fmla="*/ 3073400 h 3073400"/>
                  <a:gd name="connsiteX1" fmla="*/ 31750 w 2120900"/>
                  <a:gd name="connsiteY1" fmla="*/ 2781300 h 3073400"/>
                  <a:gd name="connsiteX2" fmla="*/ 139700 w 2120900"/>
                  <a:gd name="connsiteY2" fmla="*/ 2470150 h 3073400"/>
                  <a:gd name="connsiteX3" fmla="*/ 361950 w 2120900"/>
                  <a:gd name="connsiteY3" fmla="*/ 2070100 h 3073400"/>
                  <a:gd name="connsiteX4" fmla="*/ 673100 w 2120900"/>
                  <a:gd name="connsiteY4" fmla="*/ 1625600 h 3073400"/>
                  <a:gd name="connsiteX5" fmla="*/ 1104900 w 2120900"/>
                  <a:gd name="connsiteY5" fmla="*/ 1098550 h 3073400"/>
                  <a:gd name="connsiteX6" fmla="*/ 2120900 w 2120900"/>
                  <a:gd name="connsiteY6" fmla="*/ 0 h 307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0900" h="3073400">
                    <a:moveTo>
                      <a:pt x="0" y="3073400"/>
                    </a:moveTo>
                    <a:cubicBezTo>
                      <a:pt x="4233" y="2977621"/>
                      <a:pt x="8467" y="2881842"/>
                      <a:pt x="31750" y="2781300"/>
                    </a:cubicBezTo>
                    <a:cubicBezTo>
                      <a:pt x="55033" y="2680758"/>
                      <a:pt x="84667" y="2588683"/>
                      <a:pt x="139700" y="2470150"/>
                    </a:cubicBezTo>
                    <a:cubicBezTo>
                      <a:pt x="194733" y="2351617"/>
                      <a:pt x="273050" y="2210858"/>
                      <a:pt x="361950" y="2070100"/>
                    </a:cubicBezTo>
                    <a:cubicBezTo>
                      <a:pt x="450850" y="1929342"/>
                      <a:pt x="549275" y="1787525"/>
                      <a:pt x="673100" y="1625600"/>
                    </a:cubicBezTo>
                    <a:cubicBezTo>
                      <a:pt x="796925" y="1463675"/>
                      <a:pt x="863600" y="1369483"/>
                      <a:pt x="1104900" y="1098550"/>
                    </a:cubicBezTo>
                    <a:cubicBezTo>
                      <a:pt x="1346200" y="827617"/>
                      <a:pt x="1733550" y="413808"/>
                      <a:pt x="2120900" y="0"/>
                    </a:cubicBezTo>
                  </a:path>
                </a:pathLst>
              </a:custGeom>
              <a:noFill/>
              <a:ln w="28575">
                <a:solidFill>
                  <a:srgbClr val="FF535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5" name="Freeform: Shape 14">
                <a:extLst>
                  <a:ext uri="{FF2B5EF4-FFF2-40B4-BE49-F238E27FC236}">
                    <a16:creationId xmlns:a16="http://schemas.microsoft.com/office/drawing/2014/main" id="{CED67CAB-0725-4031-A987-000EE2DFE7D2}"/>
                  </a:ext>
                </a:extLst>
              </p:cNvPr>
              <p:cNvSpPr/>
              <p:nvPr/>
            </p:nvSpPr>
            <p:spPr>
              <a:xfrm>
                <a:off x="10591394" y="-909561"/>
                <a:ext cx="3482603" cy="7177664"/>
              </a:xfrm>
              <a:custGeom>
                <a:avLst/>
                <a:gdLst>
                  <a:gd name="connsiteX0" fmla="*/ 0 w 2120900"/>
                  <a:gd name="connsiteY0" fmla="*/ 3073400 h 3073400"/>
                  <a:gd name="connsiteX1" fmla="*/ 31750 w 2120900"/>
                  <a:gd name="connsiteY1" fmla="*/ 2781300 h 3073400"/>
                  <a:gd name="connsiteX2" fmla="*/ 139700 w 2120900"/>
                  <a:gd name="connsiteY2" fmla="*/ 2470150 h 3073400"/>
                  <a:gd name="connsiteX3" fmla="*/ 361950 w 2120900"/>
                  <a:gd name="connsiteY3" fmla="*/ 2070100 h 3073400"/>
                  <a:gd name="connsiteX4" fmla="*/ 673100 w 2120900"/>
                  <a:gd name="connsiteY4" fmla="*/ 1625600 h 3073400"/>
                  <a:gd name="connsiteX5" fmla="*/ 1104900 w 2120900"/>
                  <a:gd name="connsiteY5" fmla="*/ 1098550 h 3073400"/>
                  <a:gd name="connsiteX6" fmla="*/ 2120900 w 2120900"/>
                  <a:gd name="connsiteY6" fmla="*/ 0 h 307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0900" h="3073400">
                    <a:moveTo>
                      <a:pt x="0" y="3073400"/>
                    </a:moveTo>
                    <a:cubicBezTo>
                      <a:pt x="4233" y="2977621"/>
                      <a:pt x="8467" y="2881842"/>
                      <a:pt x="31750" y="2781300"/>
                    </a:cubicBezTo>
                    <a:cubicBezTo>
                      <a:pt x="55033" y="2680758"/>
                      <a:pt x="84667" y="2588683"/>
                      <a:pt x="139700" y="2470150"/>
                    </a:cubicBezTo>
                    <a:cubicBezTo>
                      <a:pt x="194733" y="2351617"/>
                      <a:pt x="273050" y="2210858"/>
                      <a:pt x="361950" y="2070100"/>
                    </a:cubicBezTo>
                    <a:cubicBezTo>
                      <a:pt x="450850" y="1929342"/>
                      <a:pt x="549275" y="1787525"/>
                      <a:pt x="673100" y="1625600"/>
                    </a:cubicBezTo>
                    <a:cubicBezTo>
                      <a:pt x="796925" y="1463675"/>
                      <a:pt x="863600" y="1369483"/>
                      <a:pt x="1104900" y="1098550"/>
                    </a:cubicBezTo>
                    <a:cubicBezTo>
                      <a:pt x="1346200" y="827617"/>
                      <a:pt x="1733550" y="413808"/>
                      <a:pt x="2120900" y="0"/>
                    </a:cubicBezTo>
                  </a:path>
                </a:pathLst>
              </a:custGeom>
              <a:noFill/>
              <a:ln w="28575">
                <a:solidFill>
                  <a:srgbClr val="FF535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grpSp>
      <p:sp>
        <p:nvSpPr>
          <p:cNvPr id="58" name="Rectangle 57">
            <a:extLst>
              <a:ext uri="{FF2B5EF4-FFF2-40B4-BE49-F238E27FC236}">
                <a16:creationId xmlns:a16="http://schemas.microsoft.com/office/drawing/2014/main" id="{B33046C1-FB74-4ED8-A003-999247AD8D18}"/>
              </a:ext>
            </a:extLst>
          </p:cNvPr>
          <p:cNvSpPr/>
          <p:nvPr/>
        </p:nvSpPr>
        <p:spPr>
          <a:xfrm>
            <a:off x="11873351" y="-1491573"/>
            <a:ext cx="1960691" cy="7995609"/>
          </a:xfrm>
          <a:prstGeom prst="rect">
            <a:avLst/>
          </a:prstGeom>
          <a:solidFill>
            <a:schemeClr val="bg1"/>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5" name="TextBox 4">
            <a:extLst>
              <a:ext uri="{FF2B5EF4-FFF2-40B4-BE49-F238E27FC236}">
                <a16:creationId xmlns:a16="http://schemas.microsoft.com/office/drawing/2014/main" id="{A58AE622-8B3D-42B8-A1F8-44CE108961AE}"/>
              </a:ext>
            </a:extLst>
          </p:cNvPr>
          <p:cNvSpPr txBox="1"/>
          <p:nvPr/>
        </p:nvSpPr>
        <p:spPr>
          <a:xfrm>
            <a:off x="480447" y="17996"/>
            <a:ext cx="8942522" cy="707886"/>
          </a:xfrm>
          <a:prstGeom prst="rect">
            <a:avLst/>
          </a:prstGeom>
          <a:noFill/>
        </p:spPr>
        <p:txBody>
          <a:bodyPr wrap="square" rtlCol="0">
            <a:spAutoFit/>
          </a:bodyPr>
          <a:lstStyle/>
          <a:p>
            <a:r>
              <a:rPr lang="en-US" sz="4000" dirty="0"/>
              <a:t>Tangent vectors along </a:t>
            </a:r>
            <a:r>
              <a:rPr lang="en-US" sz="4000" u="sng" dirty="0"/>
              <a:t>Coordinate Curves</a:t>
            </a:r>
            <a:endParaRPr lang="en-CA" sz="4000" u="sng" dirty="0"/>
          </a:p>
        </p:txBody>
      </p:sp>
      <p:grpSp>
        <p:nvGrpSpPr>
          <p:cNvPr id="108" name="Group 107">
            <a:extLst>
              <a:ext uri="{FF2B5EF4-FFF2-40B4-BE49-F238E27FC236}">
                <a16:creationId xmlns:a16="http://schemas.microsoft.com/office/drawing/2014/main" id="{A0B6C98A-9617-4BA5-B35B-8D987B97726C}"/>
              </a:ext>
            </a:extLst>
          </p:cNvPr>
          <p:cNvGrpSpPr/>
          <p:nvPr/>
        </p:nvGrpSpPr>
        <p:grpSpPr>
          <a:xfrm>
            <a:off x="708468" y="1055736"/>
            <a:ext cx="4593079" cy="5078693"/>
            <a:chOff x="708468" y="1409700"/>
            <a:chExt cx="4593079" cy="5078693"/>
          </a:xfrm>
        </p:grpSpPr>
        <p:grpSp>
          <p:nvGrpSpPr>
            <p:cNvPr id="66" name="Group 65">
              <a:extLst>
                <a:ext uri="{FF2B5EF4-FFF2-40B4-BE49-F238E27FC236}">
                  <a16:creationId xmlns:a16="http://schemas.microsoft.com/office/drawing/2014/main" id="{6D83D873-EB50-40C1-8191-561828A7411D}"/>
                </a:ext>
              </a:extLst>
            </p:cNvPr>
            <p:cNvGrpSpPr/>
            <p:nvPr/>
          </p:nvGrpSpPr>
          <p:grpSpPr>
            <a:xfrm>
              <a:off x="708468" y="1409700"/>
              <a:ext cx="4593079" cy="5050176"/>
              <a:chOff x="6029226" y="449799"/>
              <a:chExt cx="5914816" cy="6503451"/>
            </a:xfrm>
          </p:grpSpPr>
          <p:grpSp>
            <p:nvGrpSpPr>
              <p:cNvPr id="74" name="Group 73">
                <a:extLst>
                  <a:ext uri="{FF2B5EF4-FFF2-40B4-BE49-F238E27FC236}">
                    <a16:creationId xmlns:a16="http://schemas.microsoft.com/office/drawing/2014/main" id="{82526A66-D1BE-431D-9BCB-F2175318405F}"/>
                  </a:ext>
                </a:extLst>
              </p:cNvPr>
              <p:cNvGrpSpPr/>
              <p:nvPr/>
            </p:nvGrpSpPr>
            <p:grpSpPr>
              <a:xfrm>
                <a:off x="6029226" y="545049"/>
                <a:ext cx="5914816" cy="6408201"/>
                <a:chOff x="609600" y="528638"/>
                <a:chExt cx="3657324" cy="3962400"/>
              </a:xfrm>
            </p:grpSpPr>
            <p:cxnSp>
              <p:nvCxnSpPr>
                <p:cNvPr id="76" name="Straight Connector 75">
                  <a:extLst>
                    <a:ext uri="{FF2B5EF4-FFF2-40B4-BE49-F238E27FC236}">
                      <a16:creationId xmlns:a16="http://schemas.microsoft.com/office/drawing/2014/main" id="{0D6B87CF-9D3D-43EB-B0F3-FD9DB79A1D57}"/>
                    </a:ext>
                  </a:extLst>
                </p:cNvPr>
                <p:cNvCxnSpPr>
                  <a:cxnSpLocks/>
                </p:cNvCxnSpPr>
                <p:nvPr/>
              </p:nvCxnSpPr>
              <p:spPr>
                <a:xfrm>
                  <a:off x="3352800" y="528638"/>
                  <a:ext cx="0" cy="396240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A3C000E1-9A2C-48C9-B4C5-BDCE2988796A}"/>
                    </a:ext>
                  </a:extLst>
                </p:cNvPr>
                <p:cNvCxnSpPr>
                  <a:cxnSpLocks/>
                </p:cNvCxnSpPr>
                <p:nvPr/>
              </p:nvCxnSpPr>
              <p:spPr>
                <a:xfrm>
                  <a:off x="4266924" y="528638"/>
                  <a:ext cx="0" cy="396240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4C28EB3A-60DE-42B6-95FC-92D3AA0FAE4B}"/>
                    </a:ext>
                  </a:extLst>
                </p:cNvPr>
                <p:cNvCxnSpPr>
                  <a:cxnSpLocks/>
                </p:cNvCxnSpPr>
                <p:nvPr/>
              </p:nvCxnSpPr>
              <p:spPr>
                <a:xfrm>
                  <a:off x="609600" y="528638"/>
                  <a:ext cx="0" cy="396240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5E1CCF21-727D-4DEF-B3E2-66E912DAAE76}"/>
                    </a:ext>
                  </a:extLst>
                </p:cNvPr>
                <p:cNvCxnSpPr>
                  <a:cxnSpLocks/>
                </p:cNvCxnSpPr>
                <p:nvPr/>
              </p:nvCxnSpPr>
              <p:spPr>
                <a:xfrm>
                  <a:off x="1523724" y="528638"/>
                  <a:ext cx="0" cy="3962400"/>
                </a:xfrm>
                <a:prstGeom prst="line">
                  <a:avLst/>
                </a:prstGeom>
                <a:ln>
                  <a:prstDash val="dash"/>
                </a:ln>
              </p:spPr>
              <p:style>
                <a:lnRef idx="1">
                  <a:schemeClr val="accent1"/>
                </a:lnRef>
                <a:fillRef idx="0">
                  <a:schemeClr val="accent1"/>
                </a:fillRef>
                <a:effectRef idx="0">
                  <a:schemeClr val="accent1"/>
                </a:effectRef>
                <a:fontRef idx="minor">
                  <a:schemeClr val="tx1"/>
                </a:fontRef>
              </p:style>
            </p:cxnSp>
          </p:grpSp>
          <p:cxnSp>
            <p:nvCxnSpPr>
              <p:cNvPr id="75" name="Straight Connector 74">
                <a:extLst>
                  <a:ext uri="{FF2B5EF4-FFF2-40B4-BE49-F238E27FC236}">
                    <a16:creationId xmlns:a16="http://schemas.microsoft.com/office/drawing/2014/main" id="{34DFAD52-1EF7-4F95-B91A-3EC3593F87ED}"/>
                  </a:ext>
                </a:extLst>
              </p:cNvPr>
              <p:cNvCxnSpPr>
                <a:cxnSpLocks/>
              </p:cNvCxnSpPr>
              <p:nvPr/>
            </p:nvCxnSpPr>
            <p:spPr>
              <a:xfrm>
                <a:off x="9012545" y="449799"/>
                <a:ext cx="0" cy="6408201"/>
              </a:xfrm>
              <a:prstGeom prst="line">
                <a:avLst/>
              </a:prstGeom>
              <a:ln>
                <a:prstDash val="dash"/>
              </a:ln>
            </p:spPr>
            <p:style>
              <a:lnRef idx="1">
                <a:schemeClr val="accent1"/>
              </a:lnRef>
              <a:fillRef idx="0">
                <a:schemeClr val="accent1"/>
              </a:fillRef>
              <a:effectRef idx="0">
                <a:schemeClr val="accent1"/>
              </a:effectRef>
              <a:fontRef idx="minor">
                <a:schemeClr val="tx1"/>
              </a:fontRef>
            </p:style>
          </p:cxnSp>
        </p:grpSp>
        <p:cxnSp>
          <p:nvCxnSpPr>
            <p:cNvPr id="81" name="Straight Arrow Connector 80">
              <a:extLst>
                <a:ext uri="{FF2B5EF4-FFF2-40B4-BE49-F238E27FC236}">
                  <a16:creationId xmlns:a16="http://schemas.microsoft.com/office/drawing/2014/main" id="{7773623A-CC5C-4C91-9CB2-F77C65A29112}"/>
                </a:ext>
              </a:extLst>
            </p:cNvPr>
            <p:cNvCxnSpPr>
              <a:cxnSpLocks/>
            </p:cNvCxnSpPr>
            <p:nvPr/>
          </p:nvCxnSpPr>
          <p:spPr>
            <a:xfrm flipV="1">
              <a:off x="711689" y="1584718"/>
              <a:ext cx="0" cy="4903675"/>
            </a:xfrm>
            <a:prstGeom prst="straightConnector1">
              <a:avLst/>
            </a:prstGeom>
            <a:ln w="76200">
              <a:solidFill>
                <a:srgbClr val="002060"/>
              </a:solidFill>
              <a:tailEnd type="triangle"/>
            </a:ln>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C3F66A5E-9496-46F8-AFE0-145980760F05}"/>
                    </a:ext>
                  </a:extLst>
                </p:cNvPr>
                <p:cNvSpPr txBox="1"/>
                <p:nvPr/>
              </p:nvSpPr>
              <p:spPr>
                <a:xfrm>
                  <a:off x="812526" y="1594245"/>
                  <a:ext cx="554310" cy="83099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4800" i="1">
                            <a:latin typeface="Cambria Math" panose="02040503050406030204" pitchFamily="18" charset="0"/>
                          </a:rPr>
                          <m:t>𝑐</m:t>
                        </m:r>
                        <m:r>
                          <a:rPr lang="en-US" sz="4800" i="1">
                            <a:solidFill>
                              <a:srgbClr val="0070C0"/>
                            </a:solidFill>
                            <a:latin typeface="Cambria Math" panose="02040503050406030204" pitchFamily="18" charset="0"/>
                          </a:rPr>
                          <m:t>𝑡</m:t>
                        </m:r>
                      </m:oMath>
                    </m:oMathPara>
                  </a14:m>
                  <a:endParaRPr lang="en-CA" sz="4800" dirty="0">
                    <a:solidFill>
                      <a:schemeClr val="accent6">
                        <a:lumMod val="50000"/>
                      </a:schemeClr>
                    </a:solidFill>
                  </a:endParaRPr>
                </a:p>
              </p:txBody>
            </p:sp>
          </mc:Choice>
          <mc:Fallback xmlns="">
            <p:sp>
              <p:nvSpPr>
                <p:cNvPr id="83" name="TextBox 82">
                  <a:extLst>
                    <a:ext uri="{FF2B5EF4-FFF2-40B4-BE49-F238E27FC236}">
                      <a16:creationId xmlns:a16="http://schemas.microsoft.com/office/drawing/2014/main" id="{C3F66A5E-9496-46F8-AFE0-145980760F05}"/>
                    </a:ext>
                  </a:extLst>
                </p:cNvPr>
                <p:cNvSpPr txBox="1">
                  <a:spLocks noRot="1" noChangeAspect="1" noMove="1" noResize="1" noEditPoints="1" noAdjustHandles="1" noChangeArrowheads="1" noChangeShapeType="1" noTextEdit="1"/>
                </p:cNvSpPr>
                <p:nvPr/>
              </p:nvSpPr>
              <p:spPr>
                <a:xfrm>
                  <a:off x="812526" y="1594245"/>
                  <a:ext cx="554310" cy="830997"/>
                </a:xfrm>
                <a:prstGeom prst="rect">
                  <a:avLst/>
                </a:prstGeom>
                <a:blipFill>
                  <a:blip r:embed="rId4"/>
                  <a:stretch>
                    <a:fillRect r="-9890"/>
                  </a:stretch>
                </a:blipFill>
              </p:spPr>
              <p:txBody>
                <a:bodyPr/>
                <a:lstStyle/>
                <a:p>
                  <a:r>
                    <a:rPr lang="en-CA">
                      <a:noFill/>
                    </a:rPr>
                    <a:t> </a:t>
                  </a:r>
                </a:p>
              </p:txBody>
            </p:sp>
          </mc:Fallback>
        </mc:AlternateContent>
      </p:grpSp>
      <p:grpSp>
        <p:nvGrpSpPr>
          <p:cNvPr id="107" name="Group 106">
            <a:extLst>
              <a:ext uri="{FF2B5EF4-FFF2-40B4-BE49-F238E27FC236}">
                <a16:creationId xmlns:a16="http://schemas.microsoft.com/office/drawing/2014/main" id="{CF013DD1-EA90-4451-A80A-9AF6D03AFB38}"/>
              </a:ext>
            </a:extLst>
          </p:cNvPr>
          <p:cNvGrpSpPr/>
          <p:nvPr/>
        </p:nvGrpSpPr>
        <p:grpSpPr>
          <a:xfrm>
            <a:off x="489689" y="1324924"/>
            <a:ext cx="5019200" cy="4593079"/>
            <a:chOff x="489689" y="1678888"/>
            <a:chExt cx="5019200" cy="4593079"/>
          </a:xfrm>
        </p:grpSpPr>
        <p:grpSp>
          <p:nvGrpSpPr>
            <p:cNvPr id="67" name="Group 66">
              <a:extLst>
                <a:ext uri="{FF2B5EF4-FFF2-40B4-BE49-F238E27FC236}">
                  <a16:creationId xmlns:a16="http://schemas.microsoft.com/office/drawing/2014/main" id="{7A3079A1-3877-402C-B54E-146A18FD8381}"/>
                </a:ext>
              </a:extLst>
            </p:cNvPr>
            <p:cNvGrpSpPr/>
            <p:nvPr/>
          </p:nvGrpSpPr>
          <p:grpSpPr>
            <a:xfrm>
              <a:off x="517884" y="1678888"/>
              <a:ext cx="4991005" cy="4593079"/>
              <a:chOff x="5783798" y="796451"/>
              <a:chExt cx="6427252" cy="5914816"/>
            </a:xfrm>
          </p:grpSpPr>
          <p:grpSp>
            <p:nvGrpSpPr>
              <p:cNvPr id="68" name="Group 67">
                <a:extLst>
                  <a:ext uri="{FF2B5EF4-FFF2-40B4-BE49-F238E27FC236}">
                    <a16:creationId xmlns:a16="http://schemas.microsoft.com/office/drawing/2014/main" id="{88E1F9F1-13C3-4C21-B5AF-F140CB4233C2}"/>
                  </a:ext>
                </a:extLst>
              </p:cNvPr>
              <p:cNvGrpSpPr/>
              <p:nvPr/>
            </p:nvGrpSpPr>
            <p:grpSpPr>
              <a:xfrm>
                <a:off x="5802849" y="796451"/>
                <a:ext cx="6408201" cy="5914816"/>
                <a:chOff x="469624" y="684088"/>
                <a:chExt cx="3962400" cy="3657324"/>
              </a:xfrm>
            </p:grpSpPr>
            <p:cxnSp>
              <p:nvCxnSpPr>
                <p:cNvPr id="70" name="Straight Connector 69">
                  <a:extLst>
                    <a:ext uri="{FF2B5EF4-FFF2-40B4-BE49-F238E27FC236}">
                      <a16:creationId xmlns:a16="http://schemas.microsoft.com/office/drawing/2014/main" id="{F8BB5165-2272-4337-9A02-4BB8235DC785}"/>
                    </a:ext>
                  </a:extLst>
                </p:cNvPr>
                <p:cNvCxnSpPr>
                  <a:cxnSpLocks/>
                </p:cNvCxnSpPr>
                <p:nvPr/>
              </p:nvCxnSpPr>
              <p:spPr>
                <a:xfrm rot="16200000">
                  <a:off x="2450824" y="-382988"/>
                  <a:ext cx="0" cy="396240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9A5578CA-A492-484C-8B9C-79201FEBA3B7}"/>
                    </a:ext>
                  </a:extLst>
                </p:cNvPr>
                <p:cNvCxnSpPr>
                  <a:cxnSpLocks/>
                </p:cNvCxnSpPr>
                <p:nvPr/>
              </p:nvCxnSpPr>
              <p:spPr>
                <a:xfrm rot="16200000">
                  <a:off x="2450824" y="-1297112"/>
                  <a:ext cx="0" cy="396240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6E03DEA2-E2AA-483C-8535-38CA056F258A}"/>
                    </a:ext>
                  </a:extLst>
                </p:cNvPr>
                <p:cNvCxnSpPr>
                  <a:cxnSpLocks/>
                </p:cNvCxnSpPr>
                <p:nvPr/>
              </p:nvCxnSpPr>
              <p:spPr>
                <a:xfrm rot="16200000">
                  <a:off x="2450824" y="2360212"/>
                  <a:ext cx="0" cy="396240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66AFE858-1068-4DA8-80D5-367B08AF1659}"/>
                    </a:ext>
                  </a:extLst>
                </p:cNvPr>
                <p:cNvCxnSpPr>
                  <a:cxnSpLocks/>
                </p:cNvCxnSpPr>
                <p:nvPr/>
              </p:nvCxnSpPr>
              <p:spPr>
                <a:xfrm rot="16200000">
                  <a:off x="2450824" y="1446088"/>
                  <a:ext cx="0" cy="3962400"/>
                </a:xfrm>
                <a:prstGeom prst="line">
                  <a:avLst/>
                </a:prstGeom>
                <a:ln>
                  <a:prstDash val="dash"/>
                </a:ln>
              </p:spPr>
              <p:style>
                <a:lnRef idx="1">
                  <a:schemeClr val="accent1"/>
                </a:lnRef>
                <a:fillRef idx="0">
                  <a:schemeClr val="accent1"/>
                </a:fillRef>
                <a:effectRef idx="0">
                  <a:schemeClr val="accent1"/>
                </a:effectRef>
                <a:fontRef idx="minor">
                  <a:schemeClr val="tx1"/>
                </a:fontRef>
              </p:style>
            </p:cxnSp>
          </p:grpSp>
          <p:cxnSp>
            <p:nvCxnSpPr>
              <p:cNvPr id="69" name="Straight Connector 68">
                <a:extLst>
                  <a:ext uri="{FF2B5EF4-FFF2-40B4-BE49-F238E27FC236}">
                    <a16:creationId xmlns:a16="http://schemas.microsoft.com/office/drawing/2014/main" id="{F24D84F6-BAD3-4B9D-951B-3894FF3670C5}"/>
                  </a:ext>
                </a:extLst>
              </p:cNvPr>
              <p:cNvCxnSpPr>
                <a:cxnSpLocks/>
              </p:cNvCxnSpPr>
              <p:nvPr/>
            </p:nvCxnSpPr>
            <p:spPr>
              <a:xfrm rot="16200000">
                <a:off x="8987899" y="556620"/>
                <a:ext cx="0" cy="6408201"/>
              </a:xfrm>
              <a:prstGeom prst="line">
                <a:avLst/>
              </a:prstGeom>
              <a:ln>
                <a:prstDash val="dash"/>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FA7F3AD9-419D-4323-B2AC-54B13A3806A1}"/>
                    </a:ext>
                  </a:extLst>
                </p:cNvPr>
                <p:cNvSpPr txBox="1"/>
                <p:nvPr/>
              </p:nvSpPr>
              <p:spPr>
                <a:xfrm>
                  <a:off x="4739340" y="5356377"/>
                  <a:ext cx="669798" cy="83099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4800" i="1">
                            <a:solidFill>
                              <a:srgbClr val="0070C0"/>
                            </a:solidFill>
                            <a:latin typeface="Cambria Math" panose="02040503050406030204" pitchFamily="18" charset="0"/>
                          </a:rPr>
                          <m:t>𝑥</m:t>
                        </m:r>
                      </m:oMath>
                    </m:oMathPara>
                  </a14:m>
                  <a:endParaRPr lang="en-CA" sz="4800" dirty="0">
                    <a:solidFill>
                      <a:srgbClr val="002060"/>
                    </a:solidFill>
                  </a:endParaRPr>
                </a:p>
              </p:txBody>
            </p:sp>
          </mc:Choice>
          <mc:Fallback xmlns="">
            <p:sp>
              <p:nvSpPr>
                <p:cNvPr id="82" name="TextBox 81">
                  <a:extLst>
                    <a:ext uri="{FF2B5EF4-FFF2-40B4-BE49-F238E27FC236}">
                      <a16:creationId xmlns:a16="http://schemas.microsoft.com/office/drawing/2014/main" id="{FA7F3AD9-419D-4323-B2AC-54B13A3806A1}"/>
                    </a:ext>
                  </a:extLst>
                </p:cNvPr>
                <p:cNvSpPr txBox="1">
                  <a:spLocks noRot="1" noChangeAspect="1" noMove="1" noResize="1" noEditPoints="1" noAdjustHandles="1" noChangeArrowheads="1" noChangeShapeType="1" noTextEdit="1"/>
                </p:cNvSpPr>
                <p:nvPr/>
              </p:nvSpPr>
              <p:spPr>
                <a:xfrm>
                  <a:off x="4739340" y="5356377"/>
                  <a:ext cx="669798" cy="830997"/>
                </a:xfrm>
                <a:prstGeom prst="rect">
                  <a:avLst/>
                </a:prstGeom>
                <a:blipFill>
                  <a:blip r:embed="rId5"/>
                  <a:stretch>
                    <a:fillRect/>
                  </a:stretch>
                </a:blipFill>
              </p:spPr>
              <p:txBody>
                <a:bodyPr/>
                <a:lstStyle/>
                <a:p>
                  <a:r>
                    <a:rPr lang="en-CA">
                      <a:noFill/>
                    </a:rPr>
                    <a:t> </a:t>
                  </a:r>
                </a:p>
              </p:txBody>
            </p:sp>
          </mc:Fallback>
        </mc:AlternateContent>
        <p:cxnSp>
          <p:nvCxnSpPr>
            <p:cNvPr id="84" name="Straight Arrow Connector 83">
              <a:extLst>
                <a:ext uri="{FF2B5EF4-FFF2-40B4-BE49-F238E27FC236}">
                  <a16:creationId xmlns:a16="http://schemas.microsoft.com/office/drawing/2014/main" id="{810786F1-35ED-4DD7-A16D-140DAB8E155A}"/>
                </a:ext>
              </a:extLst>
            </p:cNvPr>
            <p:cNvCxnSpPr>
              <a:cxnSpLocks/>
            </p:cNvCxnSpPr>
            <p:nvPr/>
          </p:nvCxnSpPr>
          <p:spPr>
            <a:xfrm>
              <a:off x="489689" y="6270375"/>
              <a:ext cx="4886063" cy="0"/>
            </a:xfrm>
            <a:prstGeom prst="straightConnector1">
              <a:avLst/>
            </a:prstGeom>
            <a:ln w="76200">
              <a:solidFill>
                <a:srgbClr val="002060"/>
              </a:solidFill>
              <a:tailEnd type="triangle"/>
            </a:ln>
          </p:spPr>
          <p:style>
            <a:lnRef idx="1">
              <a:schemeClr val="accent2"/>
            </a:lnRef>
            <a:fillRef idx="0">
              <a:schemeClr val="accent2"/>
            </a:fillRef>
            <a:effectRef idx="0">
              <a:schemeClr val="accent2"/>
            </a:effectRef>
            <a:fontRef idx="minor">
              <a:schemeClr val="tx1"/>
            </a:fontRef>
          </p:style>
        </p:cxnSp>
      </p:grpSp>
      <p:grpSp>
        <p:nvGrpSpPr>
          <p:cNvPr id="105" name="Group 104">
            <a:extLst>
              <a:ext uri="{FF2B5EF4-FFF2-40B4-BE49-F238E27FC236}">
                <a16:creationId xmlns:a16="http://schemas.microsoft.com/office/drawing/2014/main" id="{38F20041-C986-44C9-92CB-427A284F329C}"/>
              </a:ext>
            </a:extLst>
          </p:cNvPr>
          <p:cNvGrpSpPr/>
          <p:nvPr/>
        </p:nvGrpSpPr>
        <p:grpSpPr>
          <a:xfrm>
            <a:off x="4133850" y="2440949"/>
            <a:ext cx="2273142" cy="1190154"/>
            <a:chOff x="4133850" y="2794913"/>
            <a:chExt cx="2273142" cy="1190154"/>
          </a:xfrm>
        </p:grpSpPr>
        <p:cxnSp>
          <p:nvCxnSpPr>
            <p:cNvPr id="93" name="Straight Arrow Connector 92">
              <a:extLst>
                <a:ext uri="{FF2B5EF4-FFF2-40B4-BE49-F238E27FC236}">
                  <a16:creationId xmlns:a16="http://schemas.microsoft.com/office/drawing/2014/main" id="{D491EE00-E49C-4A44-BBE8-B702BC2488B5}"/>
                </a:ext>
              </a:extLst>
            </p:cNvPr>
            <p:cNvCxnSpPr>
              <a:cxnSpLocks/>
            </p:cNvCxnSpPr>
            <p:nvPr/>
          </p:nvCxnSpPr>
          <p:spPr>
            <a:xfrm flipV="1">
              <a:off x="4133850" y="2794913"/>
              <a:ext cx="0" cy="1190154"/>
            </a:xfrm>
            <a:prstGeom prst="straightConnector1">
              <a:avLst/>
            </a:prstGeom>
            <a:ln w="114300">
              <a:solidFill>
                <a:srgbClr val="002060"/>
              </a:solidFill>
              <a:tailEnd type="triangle"/>
            </a:ln>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a14="http://schemas.microsoft.com/office/drawing/2010/main">
          <mc:Choice Requires="a14">
            <p:sp>
              <p:nvSpPr>
                <p:cNvPr id="94" name="TextBox 93">
                  <a:extLst>
                    <a:ext uri="{FF2B5EF4-FFF2-40B4-BE49-F238E27FC236}">
                      <a16:creationId xmlns:a16="http://schemas.microsoft.com/office/drawing/2014/main" id="{9B035A30-C3D6-4359-947F-BBC8A4DD4DD4}"/>
                    </a:ext>
                  </a:extLst>
                </p:cNvPr>
                <p:cNvSpPr txBox="1"/>
                <p:nvPr/>
              </p:nvSpPr>
              <p:spPr>
                <a:xfrm>
                  <a:off x="4398237" y="2834311"/>
                  <a:ext cx="2008755" cy="1086323"/>
                </a:xfrm>
                <a:prstGeom prst="rect">
                  <a:avLst/>
                </a:prstGeom>
                <a:solidFill>
                  <a:schemeClr val="bg1"/>
                </a:solidFill>
                <a:effectLst>
                  <a:softEdge rad="127000"/>
                </a:effectLst>
              </p:spPr>
              <p:txBody>
                <a:bodyPr wrap="none" rtlCol="0">
                  <a:spAutoFit/>
                </a:bodyPr>
                <a:lstStyle/>
                <a:p>
                  <a14:m>
                    <m:oMath xmlns:m="http://schemas.openxmlformats.org/officeDocument/2006/math">
                      <m:f>
                        <m:fPr>
                          <m:ctrlPr>
                            <a:rPr lang="en-US" sz="4000" b="0" i="1" smtClean="0">
                              <a:solidFill>
                                <a:schemeClr val="tx1"/>
                              </a:solidFill>
                              <a:latin typeface="Cambria Math" panose="02040503050406030204" pitchFamily="18" charset="0"/>
                            </a:rPr>
                          </m:ctrlPr>
                        </m:fPr>
                        <m:num>
                          <m:r>
                            <a:rPr lang="en-US" sz="4000" i="1" smtClean="0">
                              <a:solidFill>
                                <a:schemeClr val="tx1"/>
                              </a:solidFill>
                              <a:latin typeface="Cambria Math" panose="02040503050406030204" pitchFamily="18" charset="0"/>
                            </a:rPr>
                            <m:t>𝜕</m:t>
                          </m:r>
                          <m:acc>
                            <m:accPr>
                              <m:chr m:val="⃗"/>
                              <m:ctrlPr>
                                <a:rPr lang="en-US" sz="4000" i="1">
                                  <a:solidFill>
                                    <a:srgbClr val="7030A0"/>
                                  </a:solidFill>
                                  <a:latin typeface="Cambria Math" panose="02040503050406030204" pitchFamily="18" charset="0"/>
                                </a:rPr>
                              </m:ctrlPr>
                            </m:accPr>
                            <m:e>
                              <m:r>
                                <a:rPr lang="en-US" sz="4000" i="1">
                                  <a:solidFill>
                                    <a:srgbClr val="7030A0"/>
                                  </a:solidFill>
                                  <a:latin typeface="Cambria Math" panose="02040503050406030204" pitchFamily="18" charset="0"/>
                                </a:rPr>
                                <m:t>𝑆</m:t>
                              </m:r>
                            </m:e>
                          </m:acc>
                        </m:num>
                        <m:den>
                          <m:r>
                            <a:rPr lang="en-US" sz="4000" b="0" i="1" smtClean="0">
                              <a:solidFill>
                                <a:schemeClr val="tx1"/>
                              </a:solidFill>
                              <a:latin typeface="Cambria Math" panose="02040503050406030204" pitchFamily="18" charset="0"/>
                            </a:rPr>
                            <m:t>𝜕</m:t>
                          </m:r>
                          <m:r>
                            <a:rPr lang="en-US" sz="4000" i="1">
                              <a:latin typeface="Cambria Math" panose="02040503050406030204" pitchFamily="18" charset="0"/>
                            </a:rPr>
                            <m:t>𝑐</m:t>
                          </m:r>
                          <m:r>
                            <a:rPr lang="en-US" sz="4000" i="1">
                              <a:solidFill>
                                <a:srgbClr val="0070C0"/>
                              </a:solidFill>
                              <a:latin typeface="Cambria Math" panose="02040503050406030204" pitchFamily="18" charset="0"/>
                            </a:rPr>
                            <m:t>𝑡</m:t>
                          </m:r>
                        </m:den>
                      </m:f>
                      <m:r>
                        <a:rPr lang="en-US" sz="4000" b="0" i="1" smtClean="0">
                          <a:solidFill>
                            <a:schemeClr val="tx1"/>
                          </a:solidFill>
                          <a:latin typeface="Cambria Math" panose="02040503050406030204" pitchFamily="18" charset="0"/>
                        </a:rPr>
                        <m:t>=</m:t>
                      </m:r>
                    </m:oMath>
                  </a14:m>
                  <a:r>
                    <a:rPr lang="en-US" sz="4000" b="0" i="0" dirty="0">
                      <a:solidFill>
                        <a:schemeClr val="tx1"/>
                      </a:solidFill>
                      <a:latin typeface="+mj-lt"/>
                    </a:rPr>
                    <a:t> </a:t>
                  </a:r>
                  <a14:m>
                    <m:oMath xmlns:m="http://schemas.openxmlformats.org/officeDocument/2006/math">
                      <m:acc>
                        <m:accPr>
                          <m:chr m:val="⃗"/>
                          <m:ctrlPr>
                            <a:rPr lang="en-US" sz="4800" b="0" i="1" smtClean="0">
                              <a:solidFill>
                                <a:srgbClr val="002060"/>
                              </a:solidFill>
                              <a:latin typeface="Cambria Math" panose="02040503050406030204" pitchFamily="18" charset="0"/>
                            </a:rPr>
                          </m:ctrlPr>
                        </m:accPr>
                        <m:e>
                          <m:sSub>
                            <m:sSubPr>
                              <m:ctrlPr>
                                <a:rPr lang="en-US" sz="4800" b="0" i="1" smtClean="0">
                                  <a:solidFill>
                                    <a:srgbClr val="002060"/>
                                  </a:solidFill>
                                  <a:latin typeface="Cambria Math" panose="02040503050406030204" pitchFamily="18" charset="0"/>
                                </a:rPr>
                              </m:ctrlPr>
                            </m:sSubPr>
                            <m:e>
                              <m:r>
                                <a:rPr lang="en-US" sz="4800" b="0" i="1" smtClean="0">
                                  <a:solidFill>
                                    <a:srgbClr val="002060"/>
                                  </a:solidFill>
                                  <a:latin typeface="Cambria Math" panose="02040503050406030204" pitchFamily="18" charset="0"/>
                                </a:rPr>
                                <m:t>𝑒</m:t>
                              </m:r>
                            </m:e>
                            <m:sub>
                              <m:r>
                                <a:rPr lang="en-US" sz="4800" b="0" i="1" smtClean="0">
                                  <a:solidFill>
                                    <a:srgbClr val="002060"/>
                                  </a:solidFill>
                                  <a:latin typeface="Cambria Math" panose="02040503050406030204" pitchFamily="18" charset="0"/>
                                </a:rPr>
                                <m:t>𝑡</m:t>
                              </m:r>
                            </m:sub>
                          </m:sSub>
                        </m:e>
                      </m:acc>
                    </m:oMath>
                  </a14:m>
                  <a:endParaRPr lang="en-US" sz="3600" b="0" dirty="0">
                    <a:solidFill>
                      <a:schemeClr val="tx1"/>
                    </a:solidFill>
                  </a:endParaRPr>
                </a:p>
              </p:txBody>
            </p:sp>
          </mc:Choice>
          <mc:Fallback xmlns="">
            <p:sp>
              <p:nvSpPr>
                <p:cNvPr id="94" name="TextBox 93">
                  <a:extLst>
                    <a:ext uri="{FF2B5EF4-FFF2-40B4-BE49-F238E27FC236}">
                      <a16:creationId xmlns:a16="http://schemas.microsoft.com/office/drawing/2014/main" id="{9B035A30-C3D6-4359-947F-BBC8A4DD4DD4}"/>
                    </a:ext>
                  </a:extLst>
                </p:cNvPr>
                <p:cNvSpPr txBox="1">
                  <a:spLocks noRot="1" noChangeAspect="1" noMove="1" noResize="1" noEditPoints="1" noAdjustHandles="1" noChangeArrowheads="1" noChangeShapeType="1" noTextEdit="1"/>
                </p:cNvSpPr>
                <p:nvPr/>
              </p:nvSpPr>
              <p:spPr>
                <a:xfrm>
                  <a:off x="4398237" y="2834311"/>
                  <a:ext cx="2008755" cy="1086323"/>
                </a:xfrm>
                <a:prstGeom prst="rect">
                  <a:avLst/>
                </a:prstGeom>
                <a:blipFill>
                  <a:blip r:embed="rId6"/>
                  <a:stretch>
                    <a:fillRect/>
                  </a:stretch>
                </a:blipFill>
                <a:effectLst>
                  <a:softEdge rad="127000"/>
                </a:effectLst>
              </p:spPr>
              <p:txBody>
                <a:bodyPr/>
                <a:lstStyle/>
                <a:p>
                  <a:r>
                    <a:rPr lang="en-CA">
                      <a:noFill/>
                    </a:rPr>
                    <a:t> </a:t>
                  </a:r>
                </a:p>
              </p:txBody>
            </p:sp>
          </mc:Fallback>
        </mc:AlternateContent>
      </p:grpSp>
      <p:grpSp>
        <p:nvGrpSpPr>
          <p:cNvPr id="106" name="Group 105">
            <a:extLst>
              <a:ext uri="{FF2B5EF4-FFF2-40B4-BE49-F238E27FC236}">
                <a16:creationId xmlns:a16="http://schemas.microsoft.com/office/drawing/2014/main" id="{937558B4-7F2E-486F-ABCA-617BF8EA6636}"/>
              </a:ext>
            </a:extLst>
          </p:cNvPr>
          <p:cNvGrpSpPr/>
          <p:nvPr/>
        </p:nvGrpSpPr>
        <p:grpSpPr>
          <a:xfrm>
            <a:off x="1464537" y="3470947"/>
            <a:ext cx="1879617" cy="1318382"/>
            <a:chOff x="1464537" y="3824911"/>
            <a:chExt cx="1879617" cy="1318382"/>
          </a:xfrm>
        </p:grpSpPr>
        <p:cxnSp>
          <p:nvCxnSpPr>
            <p:cNvPr id="92" name="Straight Arrow Connector 91">
              <a:extLst>
                <a:ext uri="{FF2B5EF4-FFF2-40B4-BE49-F238E27FC236}">
                  <a16:creationId xmlns:a16="http://schemas.microsoft.com/office/drawing/2014/main" id="{7AAD6BA0-8199-4003-AB6A-2B9FE868CEF5}"/>
                </a:ext>
              </a:extLst>
            </p:cNvPr>
            <p:cNvCxnSpPr>
              <a:cxnSpLocks/>
            </p:cNvCxnSpPr>
            <p:nvPr/>
          </p:nvCxnSpPr>
          <p:spPr>
            <a:xfrm>
              <a:off x="1861289" y="5143293"/>
              <a:ext cx="1161669" cy="0"/>
            </a:xfrm>
            <a:prstGeom prst="straightConnector1">
              <a:avLst/>
            </a:prstGeom>
            <a:ln w="114300">
              <a:solidFill>
                <a:srgbClr val="002060"/>
              </a:solidFill>
              <a:tailEnd type="triangle"/>
            </a:ln>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054AFA97-352A-4462-BCEE-725787AD3C36}"/>
                    </a:ext>
                  </a:extLst>
                </p:cNvPr>
                <p:cNvSpPr txBox="1"/>
                <p:nvPr/>
              </p:nvSpPr>
              <p:spPr>
                <a:xfrm>
                  <a:off x="1464537" y="3824911"/>
                  <a:ext cx="1879617" cy="1086323"/>
                </a:xfrm>
                <a:prstGeom prst="rect">
                  <a:avLst/>
                </a:prstGeom>
                <a:solidFill>
                  <a:schemeClr val="bg1"/>
                </a:solidFill>
                <a:effectLst>
                  <a:softEdge rad="127000"/>
                </a:effectLst>
              </p:spPr>
              <p:txBody>
                <a:bodyPr wrap="none" rtlCol="0">
                  <a:spAutoFit/>
                </a:bodyPr>
                <a:lstStyle/>
                <a:p>
                  <a14:m>
                    <m:oMath xmlns:m="http://schemas.openxmlformats.org/officeDocument/2006/math">
                      <m:f>
                        <m:fPr>
                          <m:ctrlPr>
                            <a:rPr lang="en-US" sz="4000" b="0" i="1" smtClean="0">
                              <a:solidFill>
                                <a:schemeClr val="tx1"/>
                              </a:solidFill>
                              <a:latin typeface="Cambria Math" panose="02040503050406030204" pitchFamily="18" charset="0"/>
                            </a:rPr>
                          </m:ctrlPr>
                        </m:fPr>
                        <m:num>
                          <m:r>
                            <a:rPr lang="en-US" sz="4000" i="1" smtClean="0">
                              <a:solidFill>
                                <a:schemeClr val="tx1"/>
                              </a:solidFill>
                              <a:latin typeface="Cambria Math" panose="02040503050406030204" pitchFamily="18" charset="0"/>
                            </a:rPr>
                            <m:t>𝜕</m:t>
                          </m:r>
                          <m:acc>
                            <m:accPr>
                              <m:chr m:val="⃗"/>
                              <m:ctrlPr>
                                <a:rPr lang="en-US" sz="4000" i="1">
                                  <a:solidFill>
                                    <a:srgbClr val="7030A0"/>
                                  </a:solidFill>
                                  <a:latin typeface="Cambria Math" panose="02040503050406030204" pitchFamily="18" charset="0"/>
                                </a:rPr>
                              </m:ctrlPr>
                            </m:accPr>
                            <m:e>
                              <m:r>
                                <a:rPr lang="en-US" sz="4000" i="1">
                                  <a:solidFill>
                                    <a:srgbClr val="7030A0"/>
                                  </a:solidFill>
                                  <a:latin typeface="Cambria Math" panose="02040503050406030204" pitchFamily="18" charset="0"/>
                                </a:rPr>
                                <m:t>𝑆</m:t>
                              </m:r>
                            </m:e>
                          </m:acc>
                        </m:num>
                        <m:den>
                          <m:r>
                            <a:rPr lang="en-US" sz="4000" b="0" i="1" smtClean="0">
                              <a:solidFill>
                                <a:schemeClr val="tx1"/>
                              </a:solidFill>
                              <a:latin typeface="Cambria Math" panose="02040503050406030204" pitchFamily="18" charset="0"/>
                            </a:rPr>
                            <m:t>𝜕</m:t>
                          </m:r>
                          <m:r>
                            <a:rPr lang="en-US" sz="4000" b="0" i="1" smtClean="0">
                              <a:solidFill>
                                <a:srgbClr val="0070C0"/>
                              </a:solidFill>
                              <a:latin typeface="Cambria Math" panose="02040503050406030204" pitchFamily="18" charset="0"/>
                            </a:rPr>
                            <m:t>𝑥</m:t>
                          </m:r>
                        </m:den>
                      </m:f>
                      <m:r>
                        <a:rPr lang="en-US" sz="4000" b="0" i="1" smtClean="0">
                          <a:solidFill>
                            <a:schemeClr val="tx1"/>
                          </a:solidFill>
                          <a:latin typeface="Cambria Math" panose="02040503050406030204" pitchFamily="18" charset="0"/>
                        </a:rPr>
                        <m:t>=</m:t>
                      </m:r>
                    </m:oMath>
                  </a14:m>
                  <a:r>
                    <a:rPr lang="en-US" sz="4000" b="0" i="0" dirty="0">
                      <a:solidFill>
                        <a:schemeClr val="tx1"/>
                      </a:solidFill>
                      <a:latin typeface="+mj-lt"/>
                    </a:rPr>
                    <a:t> </a:t>
                  </a:r>
                  <a14:m>
                    <m:oMath xmlns:m="http://schemas.openxmlformats.org/officeDocument/2006/math">
                      <m:acc>
                        <m:accPr>
                          <m:chr m:val="⃗"/>
                          <m:ctrlPr>
                            <a:rPr lang="en-US" sz="4800" b="0" i="1" smtClean="0">
                              <a:solidFill>
                                <a:srgbClr val="002060"/>
                              </a:solidFill>
                              <a:latin typeface="Cambria Math" panose="02040503050406030204" pitchFamily="18" charset="0"/>
                            </a:rPr>
                          </m:ctrlPr>
                        </m:accPr>
                        <m:e>
                          <m:sSub>
                            <m:sSubPr>
                              <m:ctrlPr>
                                <a:rPr lang="en-US" sz="4800" b="0" i="1" smtClean="0">
                                  <a:solidFill>
                                    <a:srgbClr val="002060"/>
                                  </a:solidFill>
                                  <a:latin typeface="Cambria Math" panose="02040503050406030204" pitchFamily="18" charset="0"/>
                                </a:rPr>
                              </m:ctrlPr>
                            </m:sSubPr>
                            <m:e>
                              <m:r>
                                <a:rPr lang="en-US" sz="4800" b="0" i="1" smtClean="0">
                                  <a:solidFill>
                                    <a:srgbClr val="002060"/>
                                  </a:solidFill>
                                  <a:latin typeface="Cambria Math" panose="02040503050406030204" pitchFamily="18" charset="0"/>
                                </a:rPr>
                                <m:t>𝑒</m:t>
                              </m:r>
                            </m:e>
                            <m:sub>
                              <m:r>
                                <a:rPr lang="en-US" sz="4800" b="0" i="1" smtClean="0">
                                  <a:solidFill>
                                    <a:srgbClr val="002060"/>
                                  </a:solidFill>
                                  <a:latin typeface="Cambria Math" panose="02040503050406030204" pitchFamily="18" charset="0"/>
                                </a:rPr>
                                <m:t>𝑥</m:t>
                              </m:r>
                            </m:sub>
                          </m:sSub>
                        </m:e>
                      </m:acc>
                    </m:oMath>
                  </a14:m>
                  <a:endParaRPr lang="en-US" sz="3600" b="0" dirty="0">
                    <a:solidFill>
                      <a:schemeClr val="tx1"/>
                    </a:solidFill>
                  </a:endParaRPr>
                </a:p>
              </p:txBody>
            </p:sp>
          </mc:Choice>
          <mc:Fallback xmlns="">
            <p:sp>
              <p:nvSpPr>
                <p:cNvPr id="96" name="TextBox 95">
                  <a:extLst>
                    <a:ext uri="{FF2B5EF4-FFF2-40B4-BE49-F238E27FC236}">
                      <a16:creationId xmlns:a16="http://schemas.microsoft.com/office/drawing/2014/main" id="{054AFA97-352A-4462-BCEE-725787AD3C36}"/>
                    </a:ext>
                  </a:extLst>
                </p:cNvPr>
                <p:cNvSpPr txBox="1">
                  <a:spLocks noRot="1" noChangeAspect="1" noMove="1" noResize="1" noEditPoints="1" noAdjustHandles="1" noChangeArrowheads="1" noChangeShapeType="1" noTextEdit="1"/>
                </p:cNvSpPr>
                <p:nvPr/>
              </p:nvSpPr>
              <p:spPr>
                <a:xfrm>
                  <a:off x="1464537" y="3824911"/>
                  <a:ext cx="1879617" cy="1086323"/>
                </a:xfrm>
                <a:prstGeom prst="rect">
                  <a:avLst/>
                </a:prstGeom>
                <a:blipFill>
                  <a:blip r:embed="rId7"/>
                  <a:stretch>
                    <a:fillRect/>
                  </a:stretch>
                </a:blipFill>
                <a:effectLst>
                  <a:softEdge rad="127000"/>
                </a:effectLst>
              </p:spPr>
              <p:txBody>
                <a:bodyPr/>
                <a:lstStyle/>
                <a:p>
                  <a:r>
                    <a:rPr lang="en-CA">
                      <a:noFill/>
                    </a:rPr>
                    <a:t> </a:t>
                  </a:r>
                </a:p>
              </p:txBody>
            </p:sp>
          </mc:Fallback>
        </mc:AlternateContent>
      </p:grpSp>
      <p:grpSp>
        <p:nvGrpSpPr>
          <p:cNvPr id="111" name="Group 110">
            <a:extLst>
              <a:ext uri="{FF2B5EF4-FFF2-40B4-BE49-F238E27FC236}">
                <a16:creationId xmlns:a16="http://schemas.microsoft.com/office/drawing/2014/main" id="{651D25FA-D996-4FDA-BA8E-136A0ED16A30}"/>
              </a:ext>
            </a:extLst>
          </p:cNvPr>
          <p:cNvGrpSpPr/>
          <p:nvPr/>
        </p:nvGrpSpPr>
        <p:grpSpPr>
          <a:xfrm>
            <a:off x="6175542" y="-4299"/>
            <a:ext cx="6847828" cy="5910694"/>
            <a:chOff x="6175542" y="349665"/>
            <a:chExt cx="6847828" cy="5910694"/>
          </a:xfrm>
        </p:grpSpPr>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318979E5-F14F-457E-ACA3-1E68DCD74D11}"/>
                    </a:ext>
                  </a:extLst>
                </p:cNvPr>
                <p:cNvSpPr txBox="1"/>
                <p:nvPr/>
              </p:nvSpPr>
              <p:spPr>
                <a:xfrm>
                  <a:off x="11363177" y="5012061"/>
                  <a:ext cx="529031" cy="70055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4000" b="0" i="1" smtClean="0">
                                <a:solidFill>
                                  <a:srgbClr val="FF0000"/>
                                </a:solidFill>
                                <a:latin typeface="Cambria Math" panose="02040503050406030204" pitchFamily="18" charset="0"/>
                              </a:rPr>
                            </m:ctrlPr>
                          </m:accPr>
                          <m:e>
                            <m:r>
                              <a:rPr lang="en-US" sz="4000" i="1" smtClean="0">
                                <a:solidFill>
                                  <a:srgbClr val="FF0000"/>
                                </a:solidFill>
                                <a:latin typeface="Cambria Math" panose="02040503050406030204" pitchFamily="18" charset="0"/>
                              </a:rPr>
                              <m:t>𝑥</m:t>
                            </m:r>
                          </m:e>
                        </m:acc>
                      </m:oMath>
                    </m:oMathPara>
                  </a14:m>
                  <a:endParaRPr lang="en-CA" sz="4000" dirty="0">
                    <a:solidFill>
                      <a:srgbClr val="FF0000"/>
                    </a:solidFill>
                  </a:endParaRPr>
                </a:p>
              </p:txBody>
            </p:sp>
          </mc:Choice>
          <mc:Fallback xmlns="">
            <p:sp>
              <p:nvSpPr>
                <p:cNvPr id="29" name="TextBox 28">
                  <a:extLst>
                    <a:ext uri="{FF2B5EF4-FFF2-40B4-BE49-F238E27FC236}">
                      <a16:creationId xmlns:a16="http://schemas.microsoft.com/office/drawing/2014/main" id="{318979E5-F14F-457E-ACA3-1E68DCD74D11}"/>
                    </a:ext>
                  </a:extLst>
                </p:cNvPr>
                <p:cNvSpPr txBox="1">
                  <a:spLocks noRot="1" noChangeAspect="1" noMove="1" noResize="1" noEditPoints="1" noAdjustHandles="1" noChangeArrowheads="1" noChangeShapeType="1" noTextEdit="1"/>
                </p:cNvSpPr>
                <p:nvPr/>
              </p:nvSpPr>
              <p:spPr>
                <a:xfrm>
                  <a:off x="11363177" y="5012061"/>
                  <a:ext cx="529031" cy="700558"/>
                </a:xfrm>
                <a:prstGeom prst="rect">
                  <a:avLst/>
                </a:prstGeom>
                <a:blipFill>
                  <a:blip r:embed="rId8"/>
                  <a:stretch>
                    <a:fillRect/>
                  </a:stretch>
                </a:blipFill>
              </p:spPr>
              <p:txBody>
                <a:bodyPr/>
                <a:lstStyle/>
                <a:p>
                  <a:r>
                    <a:rPr lang="en-CA">
                      <a:noFill/>
                    </a:rPr>
                    <a:t> </a:t>
                  </a:r>
                </a:p>
              </p:txBody>
            </p:sp>
          </mc:Fallback>
        </mc:AlternateContent>
        <p:grpSp>
          <p:nvGrpSpPr>
            <p:cNvPr id="97" name="Group 96">
              <a:extLst>
                <a:ext uri="{FF2B5EF4-FFF2-40B4-BE49-F238E27FC236}">
                  <a16:creationId xmlns:a16="http://schemas.microsoft.com/office/drawing/2014/main" id="{63FD7864-D9D2-4DA4-875A-0DF0F6196425}"/>
                </a:ext>
              </a:extLst>
            </p:cNvPr>
            <p:cNvGrpSpPr/>
            <p:nvPr/>
          </p:nvGrpSpPr>
          <p:grpSpPr>
            <a:xfrm>
              <a:off x="6175542" y="349665"/>
              <a:ext cx="6847828" cy="5910694"/>
              <a:chOff x="6175542" y="349665"/>
              <a:chExt cx="6847828" cy="5910694"/>
            </a:xfrm>
          </p:grpSpPr>
          <p:grpSp>
            <p:nvGrpSpPr>
              <p:cNvPr id="16" name="Group 15">
                <a:extLst>
                  <a:ext uri="{FF2B5EF4-FFF2-40B4-BE49-F238E27FC236}">
                    <a16:creationId xmlns:a16="http://schemas.microsoft.com/office/drawing/2014/main" id="{AAB74A54-8F49-4199-9BCF-A5A22FF7CBAA}"/>
                  </a:ext>
                </a:extLst>
              </p:cNvPr>
              <p:cNvGrpSpPr/>
              <p:nvPr/>
            </p:nvGrpSpPr>
            <p:grpSpPr>
              <a:xfrm>
                <a:off x="6175542" y="1297976"/>
                <a:ext cx="6578357" cy="4962383"/>
                <a:chOff x="6490343" y="391886"/>
                <a:chExt cx="4006208" cy="3022082"/>
              </a:xfrm>
            </p:grpSpPr>
            <p:cxnSp>
              <p:nvCxnSpPr>
                <p:cNvPr id="17" name="Straight Connector 16">
                  <a:extLst>
                    <a:ext uri="{FF2B5EF4-FFF2-40B4-BE49-F238E27FC236}">
                      <a16:creationId xmlns:a16="http://schemas.microsoft.com/office/drawing/2014/main" id="{A5035497-E581-4984-8245-D4B40CE4CE51}"/>
                    </a:ext>
                  </a:extLst>
                </p:cNvPr>
                <p:cNvCxnSpPr>
                  <a:cxnSpLocks/>
                </p:cNvCxnSpPr>
                <p:nvPr/>
              </p:nvCxnSpPr>
              <p:spPr>
                <a:xfrm>
                  <a:off x="6490343" y="3403418"/>
                  <a:ext cx="3644257"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ACE259AB-8AE6-486B-A99E-1CD87655D45E}"/>
                    </a:ext>
                  </a:extLst>
                </p:cNvPr>
                <p:cNvCxnSpPr>
                  <a:cxnSpLocks/>
                </p:cNvCxnSpPr>
                <p:nvPr/>
              </p:nvCxnSpPr>
              <p:spPr>
                <a:xfrm flipV="1">
                  <a:off x="6509939" y="2397055"/>
                  <a:ext cx="3986612" cy="1009767"/>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48A0457-F48E-4006-A185-3FF6997609F0}"/>
                    </a:ext>
                  </a:extLst>
                </p:cNvPr>
                <p:cNvCxnSpPr>
                  <a:cxnSpLocks/>
                </p:cNvCxnSpPr>
                <p:nvPr/>
              </p:nvCxnSpPr>
              <p:spPr>
                <a:xfrm flipV="1">
                  <a:off x="6517558" y="1695450"/>
                  <a:ext cx="3639656" cy="1718518"/>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17BB861-AF7C-4F30-B2EF-9857A7AF2ADE}"/>
                    </a:ext>
                  </a:extLst>
                </p:cNvPr>
                <p:cNvCxnSpPr>
                  <a:cxnSpLocks/>
                </p:cNvCxnSpPr>
                <p:nvPr/>
              </p:nvCxnSpPr>
              <p:spPr>
                <a:xfrm flipV="1">
                  <a:off x="6517558" y="850900"/>
                  <a:ext cx="3959007" cy="2563066"/>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95FEA5AA-1727-4CD9-BCC8-61CA20096DF5}"/>
                    </a:ext>
                  </a:extLst>
                </p:cNvPr>
                <p:cNvCxnSpPr>
                  <a:cxnSpLocks/>
                </p:cNvCxnSpPr>
                <p:nvPr/>
              </p:nvCxnSpPr>
              <p:spPr>
                <a:xfrm flipV="1">
                  <a:off x="6509938" y="391886"/>
                  <a:ext cx="3905244" cy="3014936"/>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grpSp>
          <p:cxnSp>
            <p:nvCxnSpPr>
              <p:cNvPr id="32" name="Straight Connector 31">
                <a:extLst>
                  <a:ext uri="{FF2B5EF4-FFF2-40B4-BE49-F238E27FC236}">
                    <a16:creationId xmlns:a16="http://schemas.microsoft.com/office/drawing/2014/main" id="{A04798F1-1B83-4B4F-ADF0-A75F292E01CD}"/>
                  </a:ext>
                </a:extLst>
              </p:cNvPr>
              <p:cNvCxnSpPr>
                <a:cxnSpLocks/>
              </p:cNvCxnSpPr>
              <p:nvPr/>
            </p:nvCxnSpPr>
            <p:spPr>
              <a:xfrm flipV="1">
                <a:off x="6264276" y="349665"/>
                <a:ext cx="6759094" cy="5893205"/>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grpSp>
        <p:cxnSp>
          <p:nvCxnSpPr>
            <p:cNvPr id="28" name="Straight Arrow Connector 27">
              <a:extLst>
                <a:ext uri="{FF2B5EF4-FFF2-40B4-BE49-F238E27FC236}">
                  <a16:creationId xmlns:a16="http://schemas.microsoft.com/office/drawing/2014/main" id="{E19C0D2C-2000-4FB7-99E9-A848BA275875}"/>
                </a:ext>
              </a:extLst>
            </p:cNvPr>
            <p:cNvCxnSpPr>
              <a:cxnSpLocks/>
            </p:cNvCxnSpPr>
            <p:nvPr/>
          </p:nvCxnSpPr>
          <p:spPr>
            <a:xfrm flipV="1">
              <a:off x="10954056" y="4843467"/>
              <a:ext cx="1363408" cy="354210"/>
            </a:xfrm>
            <a:prstGeom prst="straightConnector1">
              <a:avLst/>
            </a:prstGeom>
            <a:ln w="76200">
              <a:solidFill>
                <a:srgbClr val="C00000"/>
              </a:solidFill>
              <a:tailEnd type="triangle"/>
            </a:ln>
          </p:spPr>
          <p:style>
            <a:lnRef idx="1">
              <a:schemeClr val="accent2"/>
            </a:lnRef>
            <a:fillRef idx="0">
              <a:schemeClr val="accent2"/>
            </a:fillRef>
            <a:effectRef idx="0">
              <a:schemeClr val="accent2"/>
            </a:effectRef>
            <a:fontRef idx="minor">
              <a:schemeClr val="tx1"/>
            </a:fontRef>
          </p:style>
        </p:cxnSp>
      </p:grpSp>
      <p:grpSp>
        <p:nvGrpSpPr>
          <p:cNvPr id="104" name="Group 103">
            <a:extLst>
              <a:ext uri="{FF2B5EF4-FFF2-40B4-BE49-F238E27FC236}">
                <a16:creationId xmlns:a16="http://schemas.microsoft.com/office/drawing/2014/main" id="{8979291E-328D-4B03-8A9C-AAB7ABD1217C}"/>
              </a:ext>
            </a:extLst>
          </p:cNvPr>
          <p:cNvGrpSpPr/>
          <p:nvPr/>
        </p:nvGrpSpPr>
        <p:grpSpPr>
          <a:xfrm>
            <a:off x="7532029" y="4490580"/>
            <a:ext cx="1932196" cy="1630727"/>
            <a:chOff x="7532029" y="4844544"/>
            <a:chExt cx="1932196" cy="1630727"/>
          </a:xfrm>
        </p:grpSpPr>
        <p:cxnSp>
          <p:nvCxnSpPr>
            <p:cNvPr id="40" name="Straight Arrow Connector 39">
              <a:extLst>
                <a:ext uri="{FF2B5EF4-FFF2-40B4-BE49-F238E27FC236}">
                  <a16:creationId xmlns:a16="http://schemas.microsoft.com/office/drawing/2014/main" id="{33C6E737-F308-4B6B-B0BC-395A949EE4A0}"/>
                </a:ext>
              </a:extLst>
            </p:cNvPr>
            <p:cNvCxnSpPr>
              <a:cxnSpLocks/>
            </p:cNvCxnSpPr>
            <p:nvPr/>
          </p:nvCxnSpPr>
          <p:spPr>
            <a:xfrm flipV="1">
              <a:off x="8121114" y="4844544"/>
              <a:ext cx="1096226" cy="507096"/>
            </a:xfrm>
            <a:prstGeom prst="straightConnector1">
              <a:avLst/>
            </a:prstGeom>
            <a:ln w="114300">
              <a:solidFill>
                <a:srgbClr val="C00000"/>
              </a:solidFill>
              <a:tailEnd type="triangle"/>
            </a:ln>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a14="http://schemas.microsoft.com/office/drawing/2010/main">
          <mc:Choice Requires="a14">
            <p:sp>
              <p:nvSpPr>
                <p:cNvPr id="101" name="TextBox 100">
                  <a:extLst>
                    <a:ext uri="{FF2B5EF4-FFF2-40B4-BE49-F238E27FC236}">
                      <a16:creationId xmlns:a16="http://schemas.microsoft.com/office/drawing/2014/main" id="{7B8AD555-AE40-4E46-8C7C-7A57B67580C6}"/>
                    </a:ext>
                  </a:extLst>
                </p:cNvPr>
                <p:cNvSpPr txBox="1"/>
                <p:nvPr/>
              </p:nvSpPr>
              <p:spPr>
                <a:xfrm>
                  <a:off x="7532029" y="5388948"/>
                  <a:ext cx="1932196" cy="1086323"/>
                </a:xfrm>
                <a:prstGeom prst="rect">
                  <a:avLst/>
                </a:prstGeom>
                <a:solidFill>
                  <a:schemeClr val="bg1"/>
                </a:solidFill>
                <a:effectLst>
                  <a:softEdge rad="127000"/>
                </a:effectLst>
              </p:spPr>
              <p:txBody>
                <a:bodyPr wrap="none" rtlCol="0">
                  <a:spAutoFit/>
                </a:bodyPr>
                <a:lstStyle/>
                <a:p>
                  <a:pPr algn="ctr"/>
                  <a14:m>
                    <m:oMath xmlns:m="http://schemas.openxmlformats.org/officeDocument/2006/math">
                      <m:f>
                        <m:fPr>
                          <m:ctrlPr>
                            <a:rPr lang="en-US" sz="4000" b="0" i="1" smtClean="0">
                              <a:solidFill>
                                <a:schemeClr val="tx1"/>
                              </a:solidFill>
                              <a:latin typeface="Cambria Math" panose="02040503050406030204" pitchFamily="18" charset="0"/>
                            </a:rPr>
                          </m:ctrlPr>
                        </m:fPr>
                        <m:num>
                          <m:r>
                            <a:rPr lang="en-US" sz="4000" i="1" smtClean="0">
                              <a:solidFill>
                                <a:schemeClr val="tx1"/>
                              </a:solidFill>
                              <a:latin typeface="Cambria Math" panose="02040503050406030204" pitchFamily="18" charset="0"/>
                            </a:rPr>
                            <m:t>𝜕</m:t>
                          </m:r>
                          <m:acc>
                            <m:accPr>
                              <m:chr m:val="⃗"/>
                              <m:ctrlPr>
                                <a:rPr lang="en-US" sz="4000" i="1">
                                  <a:solidFill>
                                    <a:srgbClr val="7030A0"/>
                                  </a:solidFill>
                                  <a:latin typeface="Cambria Math" panose="02040503050406030204" pitchFamily="18" charset="0"/>
                                </a:rPr>
                              </m:ctrlPr>
                            </m:accPr>
                            <m:e>
                              <m:r>
                                <a:rPr lang="en-US" sz="4000" i="1">
                                  <a:solidFill>
                                    <a:srgbClr val="7030A0"/>
                                  </a:solidFill>
                                  <a:latin typeface="Cambria Math" panose="02040503050406030204" pitchFamily="18" charset="0"/>
                                </a:rPr>
                                <m:t>𝑆</m:t>
                              </m:r>
                            </m:e>
                          </m:acc>
                        </m:num>
                        <m:den>
                          <m:r>
                            <a:rPr lang="en-US" sz="4000" b="0" i="1" smtClean="0">
                              <a:solidFill>
                                <a:schemeClr val="tx1"/>
                              </a:solidFill>
                              <a:latin typeface="Cambria Math" panose="02040503050406030204" pitchFamily="18" charset="0"/>
                            </a:rPr>
                            <m:t>𝜕</m:t>
                          </m:r>
                          <m:acc>
                            <m:accPr>
                              <m:chr m:val="̃"/>
                              <m:ctrlPr>
                                <a:rPr lang="en-US" sz="4000" b="0" i="1" smtClean="0">
                                  <a:solidFill>
                                    <a:srgbClr val="FF0000"/>
                                  </a:solidFill>
                                  <a:latin typeface="Cambria Math" panose="02040503050406030204" pitchFamily="18" charset="0"/>
                                </a:rPr>
                              </m:ctrlPr>
                            </m:accPr>
                            <m:e>
                              <m:r>
                                <a:rPr lang="en-US" sz="4000" b="0" i="1" smtClean="0">
                                  <a:solidFill>
                                    <a:srgbClr val="FF0000"/>
                                  </a:solidFill>
                                  <a:latin typeface="Cambria Math" panose="02040503050406030204" pitchFamily="18" charset="0"/>
                                </a:rPr>
                                <m:t>𝑥</m:t>
                              </m:r>
                            </m:e>
                          </m:acc>
                        </m:den>
                      </m:f>
                      <m:r>
                        <a:rPr lang="en-US" sz="4000" b="0" i="1" smtClean="0">
                          <a:solidFill>
                            <a:schemeClr val="tx1"/>
                          </a:solidFill>
                          <a:latin typeface="Cambria Math" panose="02040503050406030204" pitchFamily="18" charset="0"/>
                        </a:rPr>
                        <m:t>=</m:t>
                      </m:r>
                      <m:acc>
                        <m:accPr>
                          <m:chr m:val="̃"/>
                          <m:ctrlPr>
                            <a:rPr lang="en-US" sz="4000" i="1">
                              <a:solidFill>
                                <a:srgbClr val="C00000"/>
                              </a:solidFill>
                              <a:latin typeface="Cambria Math" panose="02040503050406030204" pitchFamily="18" charset="0"/>
                            </a:rPr>
                          </m:ctrlPr>
                        </m:accPr>
                        <m:e>
                          <m:acc>
                            <m:accPr>
                              <m:chr m:val="⃗"/>
                              <m:ctrlPr>
                                <a:rPr lang="en-US" sz="4000" i="1">
                                  <a:solidFill>
                                    <a:srgbClr val="C00000"/>
                                  </a:solidFill>
                                  <a:latin typeface="Cambria Math" panose="02040503050406030204" pitchFamily="18" charset="0"/>
                                </a:rPr>
                              </m:ctrlPr>
                            </m:accPr>
                            <m:e>
                              <m:sSub>
                                <m:sSubPr>
                                  <m:ctrlPr>
                                    <a:rPr lang="en-US" sz="4000" i="1">
                                      <a:solidFill>
                                        <a:srgbClr val="C00000"/>
                                      </a:solidFill>
                                      <a:latin typeface="Cambria Math" panose="02040503050406030204" pitchFamily="18" charset="0"/>
                                    </a:rPr>
                                  </m:ctrlPr>
                                </m:sSubPr>
                                <m:e>
                                  <m:r>
                                    <a:rPr lang="en-US" sz="4000" i="1">
                                      <a:solidFill>
                                        <a:srgbClr val="C00000"/>
                                      </a:solidFill>
                                      <a:latin typeface="Cambria Math" panose="02040503050406030204" pitchFamily="18" charset="0"/>
                                    </a:rPr>
                                    <m:t>𝑒</m:t>
                                  </m:r>
                                </m:e>
                                <m:sub>
                                  <m:r>
                                    <a:rPr lang="en-US" sz="4000" i="1">
                                      <a:solidFill>
                                        <a:srgbClr val="C00000"/>
                                      </a:solidFill>
                                      <a:latin typeface="Cambria Math" panose="02040503050406030204" pitchFamily="18" charset="0"/>
                                    </a:rPr>
                                    <m:t>𝑥</m:t>
                                  </m:r>
                                </m:sub>
                              </m:sSub>
                            </m:e>
                          </m:acc>
                        </m:e>
                      </m:acc>
                    </m:oMath>
                  </a14:m>
                  <a:r>
                    <a:rPr lang="x-IV_mathan" sz="4000" dirty="0">
                      <a:solidFill>
                        <a:srgbClr val="C00000"/>
                      </a:solidFill>
                    </a:rPr>
                    <a:t> </a:t>
                  </a:r>
                </a:p>
              </p:txBody>
            </p:sp>
          </mc:Choice>
          <mc:Fallback xmlns="">
            <p:sp>
              <p:nvSpPr>
                <p:cNvPr id="101" name="TextBox 100">
                  <a:extLst>
                    <a:ext uri="{FF2B5EF4-FFF2-40B4-BE49-F238E27FC236}">
                      <a16:creationId xmlns:a16="http://schemas.microsoft.com/office/drawing/2014/main" id="{7B8AD555-AE40-4E46-8C7C-7A57B67580C6}"/>
                    </a:ext>
                  </a:extLst>
                </p:cNvPr>
                <p:cNvSpPr txBox="1">
                  <a:spLocks noRot="1" noChangeAspect="1" noMove="1" noResize="1" noEditPoints="1" noAdjustHandles="1" noChangeArrowheads="1" noChangeShapeType="1" noTextEdit="1"/>
                </p:cNvSpPr>
                <p:nvPr/>
              </p:nvSpPr>
              <p:spPr>
                <a:xfrm>
                  <a:off x="7532029" y="5388948"/>
                  <a:ext cx="1932196" cy="1086323"/>
                </a:xfrm>
                <a:prstGeom prst="rect">
                  <a:avLst/>
                </a:prstGeom>
                <a:blipFill>
                  <a:blip r:embed="rId9"/>
                  <a:stretch>
                    <a:fillRect/>
                  </a:stretch>
                </a:blipFill>
                <a:effectLst>
                  <a:softEdge rad="127000"/>
                </a:effectLst>
              </p:spPr>
              <p:txBody>
                <a:bodyPr/>
                <a:lstStyle/>
                <a:p>
                  <a:r>
                    <a:rPr lang="en-CA">
                      <a:noFill/>
                    </a:rPr>
                    <a:t> </a:t>
                  </a:r>
                </a:p>
              </p:txBody>
            </p:sp>
          </mc:Fallback>
        </mc:AlternateContent>
      </p:grpSp>
      <p:grpSp>
        <p:nvGrpSpPr>
          <p:cNvPr id="103" name="Group 102">
            <a:extLst>
              <a:ext uri="{FF2B5EF4-FFF2-40B4-BE49-F238E27FC236}">
                <a16:creationId xmlns:a16="http://schemas.microsoft.com/office/drawing/2014/main" id="{FD01BBBC-CBBA-4948-BA40-4C018266B1D6}"/>
              </a:ext>
            </a:extLst>
          </p:cNvPr>
          <p:cNvGrpSpPr/>
          <p:nvPr/>
        </p:nvGrpSpPr>
        <p:grpSpPr>
          <a:xfrm>
            <a:off x="8573055" y="2360417"/>
            <a:ext cx="2388947" cy="1694021"/>
            <a:chOff x="8573055" y="2714381"/>
            <a:chExt cx="2388947" cy="1694021"/>
          </a:xfrm>
        </p:grpSpPr>
        <mc:AlternateContent xmlns:mc="http://schemas.openxmlformats.org/markup-compatibility/2006" xmlns:a14="http://schemas.microsoft.com/office/drawing/2010/main">
          <mc:Choice Requires="a14">
            <p:sp>
              <p:nvSpPr>
                <p:cNvPr id="102" name="TextBox 101">
                  <a:extLst>
                    <a:ext uri="{FF2B5EF4-FFF2-40B4-BE49-F238E27FC236}">
                      <a16:creationId xmlns:a16="http://schemas.microsoft.com/office/drawing/2014/main" id="{8F51C8F2-B1C4-476F-AC93-E4864E520AA2}"/>
                    </a:ext>
                  </a:extLst>
                </p:cNvPr>
                <p:cNvSpPr txBox="1"/>
                <p:nvPr/>
              </p:nvSpPr>
              <p:spPr>
                <a:xfrm>
                  <a:off x="8573055" y="2851423"/>
                  <a:ext cx="2011513" cy="1086323"/>
                </a:xfrm>
                <a:prstGeom prst="rect">
                  <a:avLst/>
                </a:prstGeom>
                <a:solidFill>
                  <a:schemeClr val="bg1"/>
                </a:solidFill>
                <a:effectLst>
                  <a:softEdge rad="127000"/>
                </a:effectLst>
              </p:spPr>
              <p:txBody>
                <a:bodyPr wrap="none" rtlCol="0">
                  <a:spAutoFit/>
                </a:bodyPr>
                <a:lstStyle/>
                <a:p>
                  <a:pPr algn="ctr"/>
                  <a14:m>
                    <m:oMath xmlns:m="http://schemas.openxmlformats.org/officeDocument/2006/math">
                      <m:f>
                        <m:fPr>
                          <m:ctrlPr>
                            <a:rPr lang="en-US" sz="4000" b="0" i="1" smtClean="0">
                              <a:solidFill>
                                <a:schemeClr val="tx1"/>
                              </a:solidFill>
                              <a:latin typeface="Cambria Math" panose="02040503050406030204" pitchFamily="18" charset="0"/>
                            </a:rPr>
                          </m:ctrlPr>
                        </m:fPr>
                        <m:num>
                          <m:r>
                            <a:rPr lang="en-US" sz="4000" i="1" smtClean="0">
                              <a:solidFill>
                                <a:schemeClr val="tx1"/>
                              </a:solidFill>
                              <a:latin typeface="Cambria Math" panose="02040503050406030204" pitchFamily="18" charset="0"/>
                            </a:rPr>
                            <m:t>𝜕</m:t>
                          </m:r>
                          <m:acc>
                            <m:accPr>
                              <m:chr m:val="⃗"/>
                              <m:ctrlPr>
                                <a:rPr lang="en-US" sz="4000" i="1">
                                  <a:solidFill>
                                    <a:srgbClr val="7030A0"/>
                                  </a:solidFill>
                                  <a:latin typeface="Cambria Math" panose="02040503050406030204" pitchFamily="18" charset="0"/>
                                </a:rPr>
                              </m:ctrlPr>
                            </m:accPr>
                            <m:e>
                              <m:r>
                                <a:rPr lang="en-US" sz="4000" i="1">
                                  <a:solidFill>
                                    <a:srgbClr val="7030A0"/>
                                  </a:solidFill>
                                  <a:latin typeface="Cambria Math" panose="02040503050406030204" pitchFamily="18" charset="0"/>
                                </a:rPr>
                                <m:t>𝑆</m:t>
                              </m:r>
                            </m:e>
                          </m:acc>
                        </m:num>
                        <m:den>
                          <m:r>
                            <a:rPr lang="en-US" sz="4000" b="0" i="1" smtClean="0">
                              <a:solidFill>
                                <a:schemeClr val="tx1"/>
                              </a:solidFill>
                              <a:latin typeface="Cambria Math" panose="02040503050406030204" pitchFamily="18" charset="0"/>
                            </a:rPr>
                            <m:t>𝜕</m:t>
                          </m:r>
                          <m:r>
                            <a:rPr lang="en-US" sz="4000" i="1">
                              <a:latin typeface="Cambria Math" panose="02040503050406030204" pitchFamily="18" charset="0"/>
                            </a:rPr>
                            <m:t>𝑐</m:t>
                          </m:r>
                          <m:acc>
                            <m:accPr>
                              <m:chr m:val="̃"/>
                              <m:ctrlPr>
                                <a:rPr lang="en-US" sz="4000" b="0" i="1" smtClean="0">
                                  <a:solidFill>
                                    <a:srgbClr val="FF0000"/>
                                  </a:solidFill>
                                  <a:latin typeface="Cambria Math" panose="02040503050406030204" pitchFamily="18" charset="0"/>
                                </a:rPr>
                              </m:ctrlPr>
                            </m:accPr>
                            <m:e>
                              <m:r>
                                <a:rPr lang="en-US" sz="4000" i="1">
                                  <a:solidFill>
                                    <a:srgbClr val="FF0000"/>
                                  </a:solidFill>
                                  <a:latin typeface="Cambria Math" panose="02040503050406030204" pitchFamily="18" charset="0"/>
                                </a:rPr>
                                <m:t>𝑡</m:t>
                              </m:r>
                            </m:e>
                          </m:acc>
                        </m:den>
                      </m:f>
                      <m:r>
                        <a:rPr lang="en-US" sz="4000" b="0" i="1" smtClean="0">
                          <a:solidFill>
                            <a:schemeClr val="tx1"/>
                          </a:solidFill>
                          <a:latin typeface="Cambria Math" panose="02040503050406030204" pitchFamily="18" charset="0"/>
                        </a:rPr>
                        <m:t>=</m:t>
                      </m:r>
                      <m:acc>
                        <m:accPr>
                          <m:chr m:val="̃"/>
                          <m:ctrlPr>
                            <a:rPr lang="en-US" sz="4000" i="1">
                              <a:solidFill>
                                <a:srgbClr val="C00000"/>
                              </a:solidFill>
                              <a:latin typeface="Cambria Math" panose="02040503050406030204" pitchFamily="18" charset="0"/>
                            </a:rPr>
                          </m:ctrlPr>
                        </m:accPr>
                        <m:e>
                          <m:acc>
                            <m:accPr>
                              <m:chr m:val="⃗"/>
                              <m:ctrlPr>
                                <a:rPr lang="en-US" sz="4000" i="1">
                                  <a:solidFill>
                                    <a:srgbClr val="C00000"/>
                                  </a:solidFill>
                                  <a:latin typeface="Cambria Math" panose="02040503050406030204" pitchFamily="18" charset="0"/>
                                </a:rPr>
                              </m:ctrlPr>
                            </m:accPr>
                            <m:e>
                              <m:sSub>
                                <m:sSubPr>
                                  <m:ctrlPr>
                                    <a:rPr lang="en-US" sz="4000" i="1">
                                      <a:solidFill>
                                        <a:srgbClr val="C00000"/>
                                      </a:solidFill>
                                      <a:latin typeface="Cambria Math" panose="02040503050406030204" pitchFamily="18" charset="0"/>
                                    </a:rPr>
                                  </m:ctrlPr>
                                </m:sSubPr>
                                <m:e>
                                  <m:r>
                                    <a:rPr lang="en-US" sz="4000" i="1">
                                      <a:solidFill>
                                        <a:srgbClr val="C00000"/>
                                      </a:solidFill>
                                      <a:latin typeface="Cambria Math" panose="02040503050406030204" pitchFamily="18" charset="0"/>
                                    </a:rPr>
                                    <m:t>𝑒</m:t>
                                  </m:r>
                                </m:e>
                                <m:sub>
                                  <m:r>
                                    <a:rPr lang="en-US" sz="4000" b="0" i="1" smtClean="0">
                                      <a:solidFill>
                                        <a:srgbClr val="C00000"/>
                                      </a:solidFill>
                                      <a:latin typeface="Cambria Math" panose="02040503050406030204" pitchFamily="18" charset="0"/>
                                    </a:rPr>
                                    <m:t>𝑡</m:t>
                                  </m:r>
                                </m:sub>
                              </m:sSub>
                            </m:e>
                          </m:acc>
                        </m:e>
                      </m:acc>
                    </m:oMath>
                  </a14:m>
                  <a:r>
                    <a:rPr lang="x-IV_mathan" sz="4000" dirty="0">
                      <a:solidFill>
                        <a:srgbClr val="C00000"/>
                      </a:solidFill>
                    </a:rPr>
                    <a:t> </a:t>
                  </a:r>
                </a:p>
              </p:txBody>
            </p:sp>
          </mc:Choice>
          <mc:Fallback xmlns="">
            <p:sp>
              <p:nvSpPr>
                <p:cNvPr id="102" name="TextBox 101">
                  <a:extLst>
                    <a:ext uri="{FF2B5EF4-FFF2-40B4-BE49-F238E27FC236}">
                      <a16:creationId xmlns:a16="http://schemas.microsoft.com/office/drawing/2014/main" id="{8F51C8F2-B1C4-476F-AC93-E4864E520AA2}"/>
                    </a:ext>
                  </a:extLst>
                </p:cNvPr>
                <p:cNvSpPr txBox="1">
                  <a:spLocks noRot="1" noChangeAspect="1" noMove="1" noResize="1" noEditPoints="1" noAdjustHandles="1" noChangeArrowheads="1" noChangeShapeType="1" noTextEdit="1"/>
                </p:cNvSpPr>
                <p:nvPr/>
              </p:nvSpPr>
              <p:spPr>
                <a:xfrm>
                  <a:off x="8573055" y="2851423"/>
                  <a:ext cx="2011513" cy="1086323"/>
                </a:xfrm>
                <a:prstGeom prst="rect">
                  <a:avLst/>
                </a:prstGeom>
                <a:blipFill>
                  <a:blip r:embed="rId10"/>
                  <a:stretch>
                    <a:fillRect/>
                  </a:stretch>
                </a:blipFill>
                <a:effectLst>
                  <a:softEdge rad="127000"/>
                </a:effectLst>
              </p:spPr>
              <p:txBody>
                <a:bodyPr/>
                <a:lstStyle/>
                <a:p>
                  <a:r>
                    <a:rPr lang="en-CA">
                      <a:noFill/>
                    </a:rPr>
                    <a:t> </a:t>
                  </a:r>
                </a:p>
              </p:txBody>
            </p:sp>
          </mc:Fallback>
        </mc:AlternateContent>
        <p:cxnSp>
          <p:nvCxnSpPr>
            <p:cNvPr id="55" name="Straight Arrow Connector 54">
              <a:extLst>
                <a:ext uri="{FF2B5EF4-FFF2-40B4-BE49-F238E27FC236}">
                  <a16:creationId xmlns:a16="http://schemas.microsoft.com/office/drawing/2014/main" id="{0CFD51E3-9267-4F12-B019-F6DD97572C8F}"/>
                </a:ext>
              </a:extLst>
            </p:cNvPr>
            <p:cNvCxnSpPr>
              <a:cxnSpLocks/>
            </p:cNvCxnSpPr>
            <p:nvPr/>
          </p:nvCxnSpPr>
          <p:spPr>
            <a:xfrm flipV="1">
              <a:off x="10178376" y="2714381"/>
              <a:ext cx="783626" cy="1694021"/>
            </a:xfrm>
            <a:prstGeom prst="straightConnector1">
              <a:avLst/>
            </a:prstGeom>
            <a:ln w="114300">
              <a:solidFill>
                <a:srgbClr val="C00000"/>
              </a:solidFill>
              <a:tailEnd type="triangle"/>
            </a:ln>
          </p:spPr>
          <p:style>
            <a:lnRef idx="1">
              <a:schemeClr val="accent2"/>
            </a:lnRef>
            <a:fillRef idx="0">
              <a:schemeClr val="accent2"/>
            </a:fillRef>
            <a:effectRef idx="0">
              <a:schemeClr val="accent2"/>
            </a:effectRef>
            <a:fontRef idx="minor">
              <a:schemeClr val="tx1"/>
            </a:fontRef>
          </p:style>
        </p:cxnSp>
      </p:grpSp>
      <p:sp>
        <p:nvSpPr>
          <p:cNvPr id="112" name="TextBox 111">
            <a:extLst>
              <a:ext uri="{FF2B5EF4-FFF2-40B4-BE49-F238E27FC236}">
                <a16:creationId xmlns:a16="http://schemas.microsoft.com/office/drawing/2014/main" id="{9F563BF3-5BD0-4444-96CE-925EB8E6E841}"/>
              </a:ext>
            </a:extLst>
          </p:cNvPr>
          <p:cNvSpPr txBox="1"/>
          <p:nvPr/>
        </p:nvSpPr>
        <p:spPr>
          <a:xfrm>
            <a:off x="0" y="6211669"/>
            <a:ext cx="6034653" cy="646331"/>
          </a:xfrm>
          <a:prstGeom prst="rect">
            <a:avLst/>
          </a:prstGeom>
          <a:noFill/>
        </p:spPr>
        <p:txBody>
          <a:bodyPr wrap="square" rtlCol="0">
            <a:spAutoFit/>
          </a:bodyPr>
          <a:lstStyle/>
          <a:p>
            <a:r>
              <a:rPr lang="en-US" sz="3600" dirty="0">
                <a:solidFill>
                  <a:srgbClr val="002060"/>
                </a:solidFill>
              </a:rPr>
              <a:t>Standard (Inertial) Coordinates</a:t>
            </a:r>
            <a:endParaRPr lang="en-CA" sz="3600" u="sng" dirty="0">
              <a:solidFill>
                <a:srgbClr val="002060"/>
              </a:solidFill>
            </a:endParaRPr>
          </a:p>
        </p:txBody>
      </p:sp>
      <p:sp>
        <p:nvSpPr>
          <p:cNvPr id="113" name="TextBox 112">
            <a:extLst>
              <a:ext uri="{FF2B5EF4-FFF2-40B4-BE49-F238E27FC236}">
                <a16:creationId xmlns:a16="http://schemas.microsoft.com/office/drawing/2014/main" id="{A58EF046-05CB-44D5-BE27-8290C341A9F7}"/>
              </a:ext>
            </a:extLst>
          </p:cNvPr>
          <p:cNvSpPr txBox="1"/>
          <p:nvPr/>
        </p:nvSpPr>
        <p:spPr>
          <a:xfrm>
            <a:off x="7490847" y="6150114"/>
            <a:ext cx="4510653" cy="707886"/>
          </a:xfrm>
          <a:prstGeom prst="rect">
            <a:avLst/>
          </a:prstGeom>
          <a:noFill/>
        </p:spPr>
        <p:txBody>
          <a:bodyPr wrap="square" rtlCol="0">
            <a:spAutoFit/>
          </a:bodyPr>
          <a:lstStyle/>
          <a:p>
            <a:r>
              <a:rPr lang="en-US" sz="4000" dirty="0" err="1">
                <a:solidFill>
                  <a:srgbClr val="C00000"/>
                </a:solidFill>
              </a:rPr>
              <a:t>Rindler</a:t>
            </a:r>
            <a:r>
              <a:rPr lang="en-US" sz="4000" dirty="0">
                <a:solidFill>
                  <a:srgbClr val="C00000"/>
                </a:solidFill>
              </a:rPr>
              <a:t> Coordinates</a:t>
            </a:r>
            <a:endParaRPr lang="en-CA" sz="4000" u="sng" dirty="0">
              <a:solidFill>
                <a:srgbClr val="C00000"/>
              </a:solidFill>
            </a:endParaRPr>
          </a:p>
        </p:txBody>
      </p:sp>
    </p:spTree>
    <p:custDataLst>
      <p:tags r:id="rId1"/>
    </p:custDataLst>
    <p:extLst>
      <p:ext uri="{BB962C8B-B14F-4D97-AF65-F5344CB8AC3E}">
        <p14:creationId xmlns:p14="http://schemas.microsoft.com/office/powerpoint/2010/main" val="716804206"/>
      </p:ext>
    </p:extLst>
  </p:cSld>
  <p:clrMapOvr>
    <a:masterClrMapping/>
  </p:clrMapOvr>
  <mc:AlternateContent xmlns:mc="http://schemas.openxmlformats.org/markup-compatibility/2006" xmlns:p14="http://schemas.microsoft.com/office/powerpoint/2010/main">
    <mc:Choice Requires="p14">
      <p:transition spd="slow" p14:dur="2000" advTm="979"/>
    </mc:Choice>
    <mc:Fallback xmlns="">
      <p:transition spd="slow" advTm="97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07"/>
                                        </p:tgtEl>
                                        <p:attrNameLst>
                                          <p:attrName>style.visibility</p:attrName>
                                        </p:attrNameLst>
                                      </p:cBhvr>
                                      <p:to>
                                        <p:strVal val="visible"/>
                                      </p:to>
                                    </p:set>
                                    <p:animEffect transition="in" filter="wipe(left)">
                                      <p:cBhvr>
                                        <p:cTn id="7" dur="500"/>
                                        <p:tgtEl>
                                          <p:spTgt spid="10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08"/>
                                        </p:tgtEl>
                                        <p:attrNameLst>
                                          <p:attrName>style.visibility</p:attrName>
                                        </p:attrNameLst>
                                      </p:cBhvr>
                                      <p:to>
                                        <p:strVal val="visible"/>
                                      </p:to>
                                    </p:set>
                                    <p:animEffect transition="in" filter="wipe(down)">
                                      <p:cBhvr>
                                        <p:cTn id="12" dur="500"/>
                                        <p:tgtEl>
                                          <p:spTgt spid="108"/>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nodeType="clickEffect">
                                  <p:stCondLst>
                                    <p:cond delay="0"/>
                                  </p:stCondLst>
                                  <p:childTnLst>
                                    <p:set>
                                      <p:cBhvr>
                                        <p:cTn id="24" dur="1" fill="hold">
                                          <p:stCondLst>
                                            <p:cond delay="0"/>
                                          </p:stCondLst>
                                        </p:cTn>
                                        <p:tgtEl>
                                          <p:spTgt spid="110"/>
                                        </p:tgtEl>
                                        <p:attrNameLst>
                                          <p:attrName>style.visibility</p:attrName>
                                        </p:attrNameLst>
                                      </p:cBhvr>
                                      <p:to>
                                        <p:strVal val="visible"/>
                                      </p:to>
                                    </p:set>
                                    <p:animEffect transition="in" filter="wipe(down)">
                                      <p:cBhvr>
                                        <p:cTn id="25" dur="500"/>
                                        <p:tgtEl>
                                          <p:spTgt spid="110"/>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111"/>
                                        </p:tgtEl>
                                        <p:attrNameLst>
                                          <p:attrName>style.visibility</p:attrName>
                                        </p:attrNameLst>
                                      </p:cBhvr>
                                      <p:to>
                                        <p:strVal val="visible"/>
                                      </p:to>
                                    </p:set>
                                    <p:animEffect transition="in" filter="wipe(left)">
                                      <p:cBhvr>
                                        <p:cTn id="30" dur="500"/>
                                        <p:tgtEl>
                                          <p:spTgt spid="111"/>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nodeType="clickEffect">
                                  <p:stCondLst>
                                    <p:cond delay="0"/>
                                  </p:stCondLst>
                                  <p:childTnLst>
                                    <p:set>
                                      <p:cBhvr>
                                        <p:cTn id="38" dur="1" fill="hold">
                                          <p:stCondLst>
                                            <p:cond delay="0"/>
                                          </p:stCondLst>
                                        </p:cTn>
                                        <p:tgtEl>
                                          <p:spTgt spid="106"/>
                                        </p:tgtEl>
                                        <p:attrNameLst>
                                          <p:attrName>style.visibility</p:attrName>
                                        </p:attrNameLst>
                                      </p:cBhvr>
                                      <p:to>
                                        <p:strVal val="visible"/>
                                      </p:to>
                                    </p:set>
                                    <p:animEffect transition="in" filter="fade">
                                      <p:cBhvr>
                                        <p:cTn id="39" dur="800"/>
                                        <p:tgtEl>
                                          <p:spTgt spid="106"/>
                                        </p:tgtEl>
                                      </p:cBhvr>
                                    </p:animEffect>
                                    <p:anim calcmode="lin" valueType="num">
                                      <p:cBhvr>
                                        <p:cTn id="40" dur="800" fill="hold"/>
                                        <p:tgtEl>
                                          <p:spTgt spid="106"/>
                                        </p:tgtEl>
                                        <p:attrNameLst>
                                          <p:attrName>ppt_x</p:attrName>
                                        </p:attrNameLst>
                                      </p:cBhvr>
                                      <p:tavLst>
                                        <p:tav tm="0">
                                          <p:val>
                                            <p:strVal val="#ppt_x"/>
                                          </p:val>
                                        </p:tav>
                                        <p:tav tm="100000">
                                          <p:val>
                                            <p:strVal val="#ppt_x"/>
                                          </p:val>
                                        </p:tav>
                                      </p:tavLst>
                                    </p:anim>
                                    <p:anim calcmode="lin" valueType="num">
                                      <p:cBhvr>
                                        <p:cTn id="41" dur="800" fill="hold"/>
                                        <p:tgtEl>
                                          <p:spTgt spid="106"/>
                                        </p:tgtEl>
                                        <p:attrNameLst>
                                          <p:attrName>ppt_y</p:attrName>
                                        </p:attrNameLst>
                                      </p:cBhvr>
                                      <p:tavLst>
                                        <p:tav tm="0">
                                          <p:val>
                                            <p:strVal val="#ppt_y+.1"/>
                                          </p:val>
                                        </p:tav>
                                        <p:tav tm="100000">
                                          <p:val>
                                            <p:strVal val="#ppt_y"/>
                                          </p:val>
                                        </p:tav>
                                      </p:tavLst>
                                    </p:anim>
                                  </p:childTnLst>
                                </p:cTn>
                              </p:par>
                            </p:childTnLst>
                          </p:cTn>
                        </p:par>
                        <p:par>
                          <p:cTn id="42" fill="hold">
                            <p:stCondLst>
                              <p:cond delay="800"/>
                            </p:stCondLst>
                            <p:childTnLst>
                              <p:par>
                                <p:cTn id="43" presetID="42" presetClass="entr" presetSubtype="0" fill="hold" nodeType="afterEffect">
                                  <p:stCondLst>
                                    <p:cond delay="0"/>
                                  </p:stCondLst>
                                  <p:childTnLst>
                                    <p:set>
                                      <p:cBhvr>
                                        <p:cTn id="44" dur="1" fill="hold">
                                          <p:stCondLst>
                                            <p:cond delay="0"/>
                                          </p:stCondLst>
                                        </p:cTn>
                                        <p:tgtEl>
                                          <p:spTgt spid="105"/>
                                        </p:tgtEl>
                                        <p:attrNameLst>
                                          <p:attrName>style.visibility</p:attrName>
                                        </p:attrNameLst>
                                      </p:cBhvr>
                                      <p:to>
                                        <p:strVal val="visible"/>
                                      </p:to>
                                    </p:set>
                                    <p:animEffect transition="in" filter="fade">
                                      <p:cBhvr>
                                        <p:cTn id="45" dur="800"/>
                                        <p:tgtEl>
                                          <p:spTgt spid="105"/>
                                        </p:tgtEl>
                                      </p:cBhvr>
                                    </p:animEffect>
                                    <p:anim calcmode="lin" valueType="num">
                                      <p:cBhvr>
                                        <p:cTn id="46" dur="800" fill="hold"/>
                                        <p:tgtEl>
                                          <p:spTgt spid="105"/>
                                        </p:tgtEl>
                                        <p:attrNameLst>
                                          <p:attrName>ppt_x</p:attrName>
                                        </p:attrNameLst>
                                      </p:cBhvr>
                                      <p:tavLst>
                                        <p:tav tm="0">
                                          <p:val>
                                            <p:strVal val="#ppt_x"/>
                                          </p:val>
                                        </p:tav>
                                        <p:tav tm="100000">
                                          <p:val>
                                            <p:strVal val="#ppt_x"/>
                                          </p:val>
                                        </p:tav>
                                      </p:tavLst>
                                    </p:anim>
                                    <p:anim calcmode="lin" valueType="num">
                                      <p:cBhvr>
                                        <p:cTn id="47" dur="800" fill="hold"/>
                                        <p:tgtEl>
                                          <p:spTgt spid="105"/>
                                        </p:tgtEl>
                                        <p:attrNameLst>
                                          <p:attrName>ppt_y</p:attrName>
                                        </p:attrNameLst>
                                      </p:cBhvr>
                                      <p:tavLst>
                                        <p:tav tm="0">
                                          <p:val>
                                            <p:strVal val="#ppt_y+.1"/>
                                          </p:val>
                                        </p:tav>
                                        <p:tav tm="100000">
                                          <p:val>
                                            <p:strVal val="#ppt_y"/>
                                          </p:val>
                                        </p:tav>
                                      </p:tavLst>
                                    </p:anim>
                                  </p:childTnLst>
                                </p:cTn>
                              </p:par>
                            </p:childTnLst>
                          </p:cTn>
                        </p:par>
                        <p:par>
                          <p:cTn id="48" fill="hold">
                            <p:stCondLst>
                              <p:cond delay="1600"/>
                            </p:stCondLst>
                            <p:childTnLst>
                              <p:par>
                                <p:cTn id="49" presetID="42" presetClass="entr" presetSubtype="0" fill="hold" nodeType="afterEffect">
                                  <p:stCondLst>
                                    <p:cond delay="0"/>
                                  </p:stCondLst>
                                  <p:childTnLst>
                                    <p:set>
                                      <p:cBhvr>
                                        <p:cTn id="50" dur="1" fill="hold">
                                          <p:stCondLst>
                                            <p:cond delay="0"/>
                                          </p:stCondLst>
                                        </p:cTn>
                                        <p:tgtEl>
                                          <p:spTgt spid="104"/>
                                        </p:tgtEl>
                                        <p:attrNameLst>
                                          <p:attrName>style.visibility</p:attrName>
                                        </p:attrNameLst>
                                      </p:cBhvr>
                                      <p:to>
                                        <p:strVal val="visible"/>
                                      </p:to>
                                    </p:set>
                                    <p:animEffect transition="in" filter="fade">
                                      <p:cBhvr>
                                        <p:cTn id="51" dur="800"/>
                                        <p:tgtEl>
                                          <p:spTgt spid="104"/>
                                        </p:tgtEl>
                                      </p:cBhvr>
                                    </p:animEffect>
                                    <p:anim calcmode="lin" valueType="num">
                                      <p:cBhvr>
                                        <p:cTn id="52" dur="800" fill="hold"/>
                                        <p:tgtEl>
                                          <p:spTgt spid="104"/>
                                        </p:tgtEl>
                                        <p:attrNameLst>
                                          <p:attrName>ppt_x</p:attrName>
                                        </p:attrNameLst>
                                      </p:cBhvr>
                                      <p:tavLst>
                                        <p:tav tm="0">
                                          <p:val>
                                            <p:strVal val="#ppt_x"/>
                                          </p:val>
                                        </p:tav>
                                        <p:tav tm="100000">
                                          <p:val>
                                            <p:strVal val="#ppt_x"/>
                                          </p:val>
                                        </p:tav>
                                      </p:tavLst>
                                    </p:anim>
                                    <p:anim calcmode="lin" valueType="num">
                                      <p:cBhvr>
                                        <p:cTn id="53" dur="800" fill="hold"/>
                                        <p:tgtEl>
                                          <p:spTgt spid="104"/>
                                        </p:tgtEl>
                                        <p:attrNameLst>
                                          <p:attrName>ppt_y</p:attrName>
                                        </p:attrNameLst>
                                      </p:cBhvr>
                                      <p:tavLst>
                                        <p:tav tm="0">
                                          <p:val>
                                            <p:strVal val="#ppt_y+.1"/>
                                          </p:val>
                                        </p:tav>
                                        <p:tav tm="100000">
                                          <p:val>
                                            <p:strVal val="#ppt_y"/>
                                          </p:val>
                                        </p:tav>
                                      </p:tavLst>
                                    </p:anim>
                                  </p:childTnLst>
                                </p:cTn>
                              </p:par>
                            </p:childTnLst>
                          </p:cTn>
                        </p:par>
                        <p:par>
                          <p:cTn id="54" fill="hold">
                            <p:stCondLst>
                              <p:cond delay="2400"/>
                            </p:stCondLst>
                            <p:childTnLst>
                              <p:par>
                                <p:cTn id="55" presetID="42" presetClass="entr" presetSubtype="0" fill="hold" nodeType="afterEffect">
                                  <p:stCondLst>
                                    <p:cond delay="0"/>
                                  </p:stCondLst>
                                  <p:childTnLst>
                                    <p:set>
                                      <p:cBhvr>
                                        <p:cTn id="56" dur="1" fill="hold">
                                          <p:stCondLst>
                                            <p:cond delay="0"/>
                                          </p:stCondLst>
                                        </p:cTn>
                                        <p:tgtEl>
                                          <p:spTgt spid="103"/>
                                        </p:tgtEl>
                                        <p:attrNameLst>
                                          <p:attrName>style.visibility</p:attrName>
                                        </p:attrNameLst>
                                      </p:cBhvr>
                                      <p:to>
                                        <p:strVal val="visible"/>
                                      </p:to>
                                    </p:set>
                                    <p:animEffect transition="in" filter="fade">
                                      <p:cBhvr>
                                        <p:cTn id="57" dur="800"/>
                                        <p:tgtEl>
                                          <p:spTgt spid="103"/>
                                        </p:tgtEl>
                                      </p:cBhvr>
                                    </p:animEffect>
                                    <p:anim calcmode="lin" valueType="num">
                                      <p:cBhvr>
                                        <p:cTn id="58" dur="800" fill="hold"/>
                                        <p:tgtEl>
                                          <p:spTgt spid="103"/>
                                        </p:tgtEl>
                                        <p:attrNameLst>
                                          <p:attrName>ppt_x</p:attrName>
                                        </p:attrNameLst>
                                      </p:cBhvr>
                                      <p:tavLst>
                                        <p:tav tm="0">
                                          <p:val>
                                            <p:strVal val="#ppt_x"/>
                                          </p:val>
                                        </p:tav>
                                        <p:tav tm="100000">
                                          <p:val>
                                            <p:strVal val="#ppt_x"/>
                                          </p:val>
                                        </p:tav>
                                      </p:tavLst>
                                    </p:anim>
                                    <p:anim calcmode="lin" valueType="num">
                                      <p:cBhvr>
                                        <p:cTn id="59" dur="800" fill="hold"/>
                                        <p:tgtEl>
                                          <p:spTgt spid="10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 grpId="0"/>
      <p:bldP spid="113"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4" name="Group 123">
            <a:extLst>
              <a:ext uri="{FF2B5EF4-FFF2-40B4-BE49-F238E27FC236}">
                <a16:creationId xmlns:a16="http://schemas.microsoft.com/office/drawing/2014/main" id="{14B4FADE-964E-4625-A547-659D7F4FEFBC}"/>
              </a:ext>
            </a:extLst>
          </p:cNvPr>
          <p:cNvGrpSpPr/>
          <p:nvPr/>
        </p:nvGrpSpPr>
        <p:grpSpPr>
          <a:xfrm>
            <a:off x="640872" y="77829"/>
            <a:ext cx="5709472" cy="5920101"/>
            <a:chOff x="469624" y="-128712"/>
            <a:chExt cx="4495125" cy="4660955"/>
          </a:xfrm>
        </p:grpSpPr>
        <p:grpSp>
          <p:nvGrpSpPr>
            <p:cNvPr id="125" name="Group 124">
              <a:extLst>
                <a:ext uri="{FF2B5EF4-FFF2-40B4-BE49-F238E27FC236}">
                  <a16:creationId xmlns:a16="http://schemas.microsoft.com/office/drawing/2014/main" id="{C9A567D5-51D7-4F02-A89C-89104CE7906D}"/>
                </a:ext>
              </a:extLst>
            </p:cNvPr>
            <p:cNvGrpSpPr/>
            <p:nvPr/>
          </p:nvGrpSpPr>
          <p:grpSpPr>
            <a:xfrm>
              <a:off x="503583" y="503583"/>
              <a:ext cx="3909391" cy="4028660"/>
              <a:chOff x="503583" y="503583"/>
              <a:chExt cx="3909391" cy="4028660"/>
            </a:xfrm>
          </p:grpSpPr>
          <p:cxnSp>
            <p:nvCxnSpPr>
              <p:cNvPr id="138" name="Straight Arrow Connector 137">
                <a:extLst>
                  <a:ext uri="{FF2B5EF4-FFF2-40B4-BE49-F238E27FC236}">
                    <a16:creationId xmlns:a16="http://schemas.microsoft.com/office/drawing/2014/main" id="{0FF3D78B-B797-4135-BBFE-4B68C71873B6}"/>
                  </a:ext>
                </a:extLst>
              </p:cNvPr>
              <p:cNvCxnSpPr>
                <a:cxnSpLocks/>
              </p:cNvCxnSpPr>
              <p:nvPr/>
            </p:nvCxnSpPr>
            <p:spPr>
              <a:xfrm flipV="1">
                <a:off x="2438400" y="503583"/>
                <a:ext cx="0" cy="402866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9" name="Straight Arrow Connector 138">
                <a:extLst>
                  <a:ext uri="{FF2B5EF4-FFF2-40B4-BE49-F238E27FC236}">
                    <a16:creationId xmlns:a16="http://schemas.microsoft.com/office/drawing/2014/main" id="{0CCB59BB-C093-4554-A640-FE828E752D32}"/>
                  </a:ext>
                </a:extLst>
              </p:cNvPr>
              <p:cNvCxnSpPr>
                <a:cxnSpLocks/>
              </p:cNvCxnSpPr>
              <p:nvPr/>
            </p:nvCxnSpPr>
            <p:spPr>
              <a:xfrm>
                <a:off x="503583" y="2517913"/>
                <a:ext cx="390939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26" name="Group 125">
              <a:extLst>
                <a:ext uri="{FF2B5EF4-FFF2-40B4-BE49-F238E27FC236}">
                  <a16:creationId xmlns:a16="http://schemas.microsoft.com/office/drawing/2014/main" id="{52002605-4DC1-4EB1-A125-98B1049821BB}"/>
                </a:ext>
              </a:extLst>
            </p:cNvPr>
            <p:cNvGrpSpPr/>
            <p:nvPr/>
          </p:nvGrpSpPr>
          <p:grpSpPr>
            <a:xfrm>
              <a:off x="609600" y="528638"/>
              <a:ext cx="3657324" cy="3962400"/>
              <a:chOff x="609600" y="528638"/>
              <a:chExt cx="3657324" cy="3962400"/>
            </a:xfrm>
          </p:grpSpPr>
          <p:cxnSp>
            <p:nvCxnSpPr>
              <p:cNvPr id="134" name="Straight Connector 133">
                <a:extLst>
                  <a:ext uri="{FF2B5EF4-FFF2-40B4-BE49-F238E27FC236}">
                    <a16:creationId xmlns:a16="http://schemas.microsoft.com/office/drawing/2014/main" id="{87AF7713-D7B2-4D59-8101-BDC12AB03704}"/>
                  </a:ext>
                </a:extLst>
              </p:cNvPr>
              <p:cNvCxnSpPr>
                <a:cxnSpLocks/>
              </p:cNvCxnSpPr>
              <p:nvPr/>
            </p:nvCxnSpPr>
            <p:spPr>
              <a:xfrm>
                <a:off x="3352800" y="528638"/>
                <a:ext cx="0" cy="396240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5760128E-11AF-4374-AEED-11383EFCD7A6}"/>
                  </a:ext>
                </a:extLst>
              </p:cNvPr>
              <p:cNvCxnSpPr>
                <a:cxnSpLocks/>
              </p:cNvCxnSpPr>
              <p:nvPr/>
            </p:nvCxnSpPr>
            <p:spPr>
              <a:xfrm>
                <a:off x="4266924" y="528638"/>
                <a:ext cx="0" cy="396240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1E593D28-B26E-4A76-972D-75FC77C83099}"/>
                  </a:ext>
                </a:extLst>
              </p:cNvPr>
              <p:cNvCxnSpPr>
                <a:cxnSpLocks/>
              </p:cNvCxnSpPr>
              <p:nvPr/>
            </p:nvCxnSpPr>
            <p:spPr>
              <a:xfrm>
                <a:off x="609600" y="528638"/>
                <a:ext cx="0" cy="396240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299ABE67-0E89-4F92-AF24-5BA59171256C}"/>
                  </a:ext>
                </a:extLst>
              </p:cNvPr>
              <p:cNvCxnSpPr>
                <a:cxnSpLocks/>
              </p:cNvCxnSpPr>
              <p:nvPr/>
            </p:nvCxnSpPr>
            <p:spPr>
              <a:xfrm>
                <a:off x="1523724" y="528638"/>
                <a:ext cx="0" cy="396240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127" name="Group 126">
              <a:extLst>
                <a:ext uri="{FF2B5EF4-FFF2-40B4-BE49-F238E27FC236}">
                  <a16:creationId xmlns:a16="http://schemas.microsoft.com/office/drawing/2014/main" id="{93D97558-D8D3-4FB4-B7E3-839D7601DFC9}"/>
                </a:ext>
              </a:extLst>
            </p:cNvPr>
            <p:cNvGrpSpPr/>
            <p:nvPr/>
          </p:nvGrpSpPr>
          <p:grpSpPr>
            <a:xfrm>
              <a:off x="469624" y="684088"/>
              <a:ext cx="3962400" cy="3657324"/>
              <a:chOff x="469624" y="684088"/>
              <a:chExt cx="3962400" cy="3657324"/>
            </a:xfrm>
          </p:grpSpPr>
          <p:cxnSp>
            <p:nvCxnSpPr>
              <p:cNvPr id="130" name="Straight Connector 129">
                <a:extLst>
                  <a:ext uri="{FF2B5EF4-FFF2-40B4-BE49-F238E27FC236}">
                    <a16:creationId xmlns:a16="http://schemas.microsoft.com/office/drawing/2014/main" id="{C0FEC4AA-14C2-4B28-BC82-F653F15841CA}"/>
                  </a:ext>
                </a:extLst>
              </p:cNvPr>
              <p:cNvCxnSpPr>
                <a:cxnSpLocks/>
              </p:cNvCxnSpPr>
              <p:nvPr/>
            </p:nvCxnSpPr>
            <p:spPr>
              <a:xfrm rot="16200000">
                <a:off x="2450824" y="-382988"/>
                <a:ext cx="0" cy="396240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CC617724-122F-48E2-B42E-AAAD9F0EE6CE}"/>
                  </a:ext>
                </a:extLst>
              </p:cNvPr>
              <p:cNvCxnSpPr>
                <a:cxnSpLocks/>
              </p:cNvCxnSpPr>
              <p:nvPr/>
            </p:nvCxnSpPr>
            <p:spPr>
              <a:xfrm rot="16200000">
                <a:off x="2450824" y="-1297112"/>
                <a:ext cx="0" cy="396240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2863F539-76DC-4EB4-8807-55FC79B896E7}"/>
                  </a:ext>
                </a:extLst>
              </p:cNvPr>
              <p:cNvCxnSpPr>
                <a:cxnSpLocks/>
              </p:cNvCxnSpPr>
              <p:nvPr/>
            </p:nvCxnSpPr>
            <p:spPr>
              <a:xfrm rot="16200000">
                <a:off x="2450824" y="2360212"/>
                <a:ext cx="0" cy="396240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DDA546B9-4884-4436-920A-33EE18DB616A}"/>
                  </a:ext>
                </a:extLst>
              </p:cNvPr>
              <p:cNvCxnSpPr>
                <a:cxnSpLocks/>
              </p:cNvCxnSpPr>
              <p:nvPr/>
            </p:nvCxnSpPr>
            <p:spPr>
              <a:xfrm rot="16200000">
                <a:off x="2450824" y="1446088"/>
                <a:ext cx="0" cy="396240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28" name="TextBox 127">
                  <a:extLst>
                    <a:ext uri="{FF2B5EF4-FFF2-40B4-BE49-F238E27FC236}">
                      <a16:creationId xmlns:a16="http://schemas.microsoft.com/office/drawing/2014/main" id="{A29C4D7E-114E-4ADF-BF20-B37A8DBD0F22}"/>
                    </a:ext>
                  </a:extLst>
                </p:cNvPr>
                <p:cNvSpPr txBox="1"/>
                <p:nvPr/>
              </p:nvSpPr>
              <p:spPr>
                <a:xfrm>
                  <a:off x="4501724" y="2208482"/>
                  <a:ext cx="463025" cy="557326"/>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r>
                          <a:rPr lang="en-US" sz="4000" i="1" dirty="0" smtClean="0">
                            <a:solidFill>
                              <a:schemeClr val="accent5">
                                <a:lumMod val="75000"/>
                              </a:schemeClr>
                            </a:solidFill>
                            <a:latin typeface="Cambria Math" panose="02040503050406030204" pitchFamily="18" charset="0"/>
                          </a:rPr>
                          <m:t>𝑥</m:t>
                        </m:r>
                      </m:oMath>
                    </m:oMathPara>
                  </a14:m>
                  <a:endParaRPr lang="en-CA" sz="4000" dirty="0">
                    <a:solidFill>
                      <a:schemeClr val="accent5">
                        <a:lumMod val="75000"/>
                      </a:schemeClr>
                    </a:solidFill>
                  </a:endParaRPr>
                </a:p>
              </p:txBody>
            </p:sp>
          </mc:Choice>
          <mc:Fallback xmlns="">
            <p:sp>
              <p:nvSpPr>
                <p:cNvPr id="128" name="TextBox 127">
                  <a:extLst>
                    <a:ext uri="{FF2B5EF4-FFF2-40B4-BE49-F238E27FC236}">
                      <a16:creationId xmlns:a16="http://schemas.microsoft.com/office/drawing/2014/main" id="{A29C4D7E-114E-4ADF-BF20-B37A8DBD0F22}"/>
                    </a:ext>
                  </a:extLst>
                </p:cNvPr>
                <p:cNvSpPr txBox="1">
                  <a:spLocks noRot="1" noChangeAspect="1" noMove="1" noResize="1" noEditPoints="1" noAdjustHandles="1" noChangeArrowheads="1" noChangeShapeType="1" noTextEdit="1"/>
                </p:cNvSpPr>
                <p:nvPr/>
              </p:nvSpPr>
              <p:spPr>
                <a:xfrm>
                  <a:off x="4501724" y="2208482"/>
                  <a:ext cx="463025" cy="557326"/>
                </a:xfrm>
                <a:prstGeom prst="rect">
                  <a:avLst/>
                </a:prstGeom>
                <a:blipFill>
                  <a:blip r:embed="rId3"/>
                  <a:stretch>
                    <a:fillRect/>
                  </a:stretch>
                </a:blipFill>
                <a:ln>
                  <a:no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29" name="TextBox 128">
                  <a:extLst>
                    <a:ext uri="{FF2B5EF4-FFF2-40B4-BE49-F238E27FC236}">
                      <a16:creationId xmlns:a16="http://schemas.microsoft.com/office/drawing/2014/main" id="{088FC43C-3B1D-4751-A947-8E3D44C3DBE7}"/>
                    </a:ext>
                  </a:extLst>
                </p:cNvPr>
                <p:cNvSpPr txBox="1"/>
                <p:nvPr/>
              </p:nvSpPr>
              <p:spPr>
                <a:xfrm>
                  <a:off x="2229886" y="-128712"/>
                  <a:ext cx="590644" cy="557326"/>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r>
                          <a:rPr lang="en-US" sz="4000" b="0" i="1" dirty="0" smtClean="0">
                            <a:solidFill>
                              <a:schemeClr val="tx1"/>
                            </a:solidFill>
                            <a:latin typeface="Cambria Math" panose="02040503050406030204" pitchFamily="18" charset="0"/>
                          </a:rPr>
                          <m:t>𝑐</m:t>
                        </m:r>
                        <m:r>
                          <a:rPr lang="en-US" sz="4000" b="0" i="1" dirty="0" smtClean="0">
                            <a:solidFill>
                              <a:schemeClr val="accent5">
                                <a:lumMod val="75000"/>
                              </a:schemeClr>
                            </a:solidFill>
                            <a:latin typeface="Cambria Math" panose="02040503050406030204" pitchFamily="18" charset="0"/>
                          </a:rPr>
                          <m:t>𝑡</m:t>
                        </m:r>
                      </m:oMath>
                    </m:oMathPara>
                  </a14:m>
                  <a:endParaRPr lang="en-CA" sz="4000" dirty="0">
                    <a:solidFill>
                      <a:schemeClr val="accent5">
                        <a:lumMod val="75000"/>
                      </a:schemeClr>
                    </a:solidFill>
                  </a:endParaRPr>
                </a:p>
              </p:txBody>
            </p:sp>
          </mc:Choice>
          <mc:Fallback xmlns="">
            <p:sp>
              <p:nvSpPr>
                <p:cNvPr id="129" name="TextBox 128">
                  <a:extLst>
                    <a:ext uri="{FF2B5EF4-FFF2-40B4-BE49-F238E27FC236}">
                      <a16:creationId xmlns:a16="http://schemas.microsoft.com/office/drawing/2014/main" id="{088FC43C-3B1D-4751-A947-8E3D44C3DBE7}"/>
                    </a:ext>
                  </a:extLst>
                </p:cNvPr>
                <p:cNvSpPr txBox="1">
                  <a:spLocks noRot="1" noChangeAspect="1" noMove="1" noResize="1" noEditPoints="1" noAdjustHandles="1" noChangeArrowheads="1" noChangeShapeType="1" noTextEdit="1"/>
                </p:cNvSpPr>
                <p:nvPr/>
              </p:nvSpPr>
              <p:spPr>
                <a:xfrm>
                  <a:off x="2229886" y="-128712"/>
                  <a:ext cx="590644" cy="557326"/>
                </a:xfrm>
                <a:prstGeom prst="rect">
                  <a:avLst/>
                </a:prstGeom>
                <a:blipFill>
                  <a:blip r:embed="rId4"/>
                  <a:stretch>
                    <a:fillRect/>
                  </a:stretch>
                </a:blipFill>
                <a:ln>
                  <a:noFill/>
                </a:ln>
              </p:spPr>
              <p:txBody>
                <a:bodyPr/>
                <a:lstStyle/>
                <a:p>
                  <a:r>
                    <a:rPr lang="en-CA">
                      <a:noFill/>
                    </a:rPr>
                    <a:t> </a:t>
                  </a:r>
                </a:p>
              </p:txBody>
            </p:sp>
          </mc:Fallback>
        </mc:AlternateContent>
      </p:gr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3113E21F-803E-40C1-9D18-B07E2335CB0A}"/>
                  </a:ext>
                </a:extLst>
              </p:cNvPr>
              <p:cNvSpPr txBox="1"/>
              <p:nvPr/>
            </p:nvSpPr>
            <p:spPr>
              <a:xfrm>
                <a:off x="607168" y="1495807"/>
                <a:ext cx="1974964" cy="717248"/>
              </a:xfrm>
              <a:prstGeom prst="rect">
                <a:avLst/>
              </a:prstGeom>
              <a:solidFill>
                <a:schemeClr val="bg1"/>
              </a:solidFill>
              <a:effectLst>
                <a:softEdge rad="127000"/>
              </a:effectLst>
            </p:spPr>
            <p:txBody>
              <a:bodyPr wrap="none" rtlCol="0">
                <a:spAutoFit/>
              </a:bodyPr>
              <a:lstStyle/>
              <a:p>
                <a14:m>
                  <m:oMath xmlns:m="http://schemas.openxmlformats.org/officeDocument/2006/math">
                    <m:acc>
                      <m:accPr>
                        <m:chr m:val="⃗"/>
                        <m:ctrlPr>
                          <a:rPr lang="en-US" sz="3600" b="0" i="1" smtClean="0">
                            <a:solidFill>
                              <a:srgbClr val="7030A0"/>
                            </a:solidFill>
                            <a:latin typeface="Cambria Math" panose="02040503050406030204" pitchFamily="18" charset="0"/>
                          </a:rPr>
                        </m:ctrlPr>
                      </m:accPr>
                      <m:e>
                        <m:r>
                          <a:rPr lang="en-US" sz="3600" b="0" i="1" smtClean="0">
                            <a:solidFill>
                              <a:srgbClr val="7030A0"/>
                            </a:solidFill>
                            <a:latin typeface="Cambria Math" panose="02040503050406030204" pitchFamily="18" charset="0"/>
                          </a:rPr>
                          <m:t>𝑆</m:t>
                        </m:r>
                      </m:e>
                    </m:acc>
                  </m:oMath>
                </a14:m>
                <a:r>
                  <a:rPr lang="en-US" sz="3600" b="0" i="0" dirty="0">
                    <a:solidFill>
                      <a:srgbClr val="7030A0"/>
                    </a:solidFill>
                    <a:latin typeface="+mj-lt"/>
                  </a:rPr>
                  <a:t> </a:t>
                </a:r>
                <a14:m>
                  <m:oMath xmlns:m="http://schemas.openxmlformats.org/officeDocument/2006/math">
                    <m:d>
                      <m:dPr>
                        <m:ctrlPr>
                          <a:rPr lang="en-US" sz="2800" b="0" i="1" smtClean="0">
                            <a:solidFill>
                              <a:schemeClr val="tx1"/>
                            </a:solidFill>
                            <a:latin typeface="Cambria Math" panose="02040503050406030204" pitchFamily="18" charset="0"/>
                          </a:rPr>
                        </m:ctrlPr>
                      </m:dPr>
                      <m:e>
                        <m:r>
                          <a:rPr lang="en-US" sz="2800" i="1">
                            <a:solidFill>
                              <a:srgbClr val="0070C0"/>
                            </a:solidFill>
                            <a:latin typeface="Cambria Math" panose="02040503050406030204" pitchFamily="18" charset="0"/>
                          </a:rPr>
                          <m:t>𝑥</m:t>
                        </m:r>
                        <m:r>
                          <a:rPr lang="en-US" sz="2800" b="0" i="1" smtClean="0">
                            <a:solidFill>
                              <a:schemeClr val="tx1"/>
                            </a:solidFill>
                            <a:latin typeface="Cambria Math" panose="02040503050406030204" pitchFamily="18" charset="0"/>
                          </a:rPr>
                          <m:t>=−</m:t>
                        </m:r>
                        <m:r>
                          <a:rPr lang="en-US" sz="2800" b="0" i="1" smtClean="0">
                            <a:solidFill>
                              <a:schemeClr val="tx1"/>
                            </a:solidFill>
                            <a:latin typeface="Cambria Math" panose="02040503050406030204" pitchFamily="18" charset="0"/>
                          </a:rPr>
                          <m:t>1</m:t>
                        </m:r>
                      </m:e>
                    </m:d>
                  </m:oMath>
                </a14:m>
                <a:endParaRPr lang="en-CA" sz="2800" dirty="0">
                  <a:solidFill>
                    <a:srgbClr val="7030A0"/>
                  </a:solidFill>
                </a:endParaRPr>
              </a:p>
            </p:txBody>
          </p:sp>
        </mc:Choice>
        <mc:Fallback xmlns="">
          <p:sp>
            <p:nvSpPr>
              <p:cNvPr id="40" name="TextBox 39">
                <a:extLst>
                  <a:ext uri="{FF2B5EF4-FFF2-40B4-BE49-F238E27FC236}">
                    <a16:creationId xmlns:a16="http://schemas.microsoft.com/office/drawing/2014/main" id="{3113E21F-803E-40C1-9D18-B07E2335CB0A}"/>
                  </a:ext>
                </a:extLst>
              </p:cNvPr>
              <p:cNvSpPr txBox="1">
                <a:spLocks noRot="1" noChangeAspect="1" noMove="1" noResize="1" noEditPoints="1" noAdjustHandles="1" noChangeArrowheads="1" noChangeShapeType="1" noTextEdit="1"/>
              </p:cNvSpPr>
              <p:nvPr/>
            </p:nvSpPr>
            <p:spPr>
              <a:xfrm>
                <a:off x="607168" y="1495807"/>
                <a:ext cx="1974964" cy="717248"/>
              </a:xfrm>
              <a:prstGeom prst="rect">
                <a:avLst/>
              </a:prstGeom>
              <a:blipFill>
                <a:blip r:embed="rId5"/>
                <a:stretch>
                  <a:fillRect/>
                </a:stretch>
              </a:blipFill>
              <a:effectLst>
                <a:softEdge rad="127000"/>
              </a:effectLst>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D86EB513-3CF6-4DCD-B58A-023B1D331001}"/>
                  </a:ext>
                </a:extLst>
              </p:cNvPr>
              <p:cNvSpPr txBox="1"/>
              <p:nvPr/>
            </p:nvSpPr>
            <p:spPr>
              <a:xfrm>
                <a:off x="2059876" y="977388"/>
                <a:ext cx="1788888" cy="717248"/>
              </a:xfrm>
              <a:prstGeom prst="rect">
                <a:avLst/>
              </a:prstGeom>
              <a:solidFill>
                <a:schemeClr val="bg1"/>
              </a:solidFill>
              <a:effectLst>
                <a:softEdge rad="127000"/>
              </a:effectLst>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3600" i="1" smtClean="0">
                              <a:solidFill>
                                <a:srgbClr val="9F5FCF"/>
                              </a:solidFill>
                              <a:latin typeface="Cambria Math" panose="02040503050406030204" pitchFamily="18" charset="0"/>
                            </a:rPr>
                          </m:ctrlPr>
                        </m:accPr>
                        <m:e>
                          <m:r>
                            <a:rPr lang="en-US" sz="3600" i="1">
                              <a:solidFill>
                                <a:srgbClr val="9F5FCF"/>
                              </a:solidFill>
                              <a:latin typeface="Cambria Math" panose="02040503050406030204" pitchFamily="18" charset="0"/>
                            </a:rPr>
                            <m:t>𝑆</m:t>
                          </m:r>
                        </m:e>
                      </m:acc>
                      <m:r>
                        <a:rPr lang="en-US" sz="3600" b="0" i="1" smtClean="0">
                          <a:solidFill>
                            <a:srgbClr val="9F5FCF"/>
                          </a:solidFill>
                          <a:latin typeface="Cambria Math" panose="02040503050406030204" pitchFamily="18" charset="0"/>
                        </a:rPr>
                        <m:t> </m:t>
                      </m:r>
                      <m:d>
                        <m:dPr>
                          <m:ctrlPr>
                            <a:rPr lang="en-US" sz="2800" b="0" i="1" smtClean="0">
                              <a:solidFill>
                                <a:schemeClr val="tx1"/>
                              </a:solidFill>
                              <a:latin typeface="Cambria Math" panose="02040503050406030204" pitchFamily="18" charset="0"/>
                            </a:rPr>
                          </m:ctrlPr>
                        </m:dPr>
                        <m:e>
                          <m:r>
                            <a:rPr lang="en-US" sz="2800" i="1">
                              <a:solidFill>
                                <a:srgbClr val="0070C0"/>
                              </a:solidFill>
                              <a:latin typeface="Cambria Math" panose="02040503050406030204" pitchFamily="18" charset="0"/>
                            </a:rPr>
                            <m:t>𝑥</m:t>
                          </m:r>
                          <m:r>
                            <a:rPr lang="en-US" sz="2800" b="0" i="1" smtClean="0">
                              <a:solidFill>
                                <a:schemeClr val="tx1"/>
                              </a:solidFill>
                              <a:latin typeface="Cambria Math" panose="02040503050406030204" pitchFamily="18" charset="0"/>
                            </a:rPr>
                            <m:t>=</m:t>
                          </m:r>
                          <m:r>
                            <a:rPr lang="en-US" sz="2800" b="0" i="1" smtClean="0">
                              <a:solidFill>
                                <a:schemeClr val="tx1"/>
                              </a:solidFill>
                              <a:latin typeface="Cambria Math" panose="02040503050406030204" pitchFamily="18" charset="0"/>
                            </a:rPr>
                            <m:t>0</m:t>
                          </m:r>
                        </m:e>
                      </m:d>
                    </m:oMath>
                  </m:oMathPara>
                </a14:m>
                <a:endParaRPr lang="en-CA" sz="2800" dirty="0">
                  <a:solidFill>
                    <a:srgbClr val="7030A0"/>
                  </a:solidFill>
                </a:endParaRPr>
              </a:p>
            </p:txBody>
          </p:sp>
        </mc:Choice>
        <mc:Fallback xmlns="">
          <p:sp>
            <p:nvSpPr>
              <p:cNvPr id="34" name="TextBox 33">
                <a:extLst>
                  <a:ext uri="{FF2B5EF4-FFF2-40B4-BE49-F238E27FC236}">
                    <a16:creationId xmlns:a16="http://schemas.microsoft.com/office/drawing/2014/main" id="{D86EB513-3CF6-4DCD-B58A-023B1D331001}"/>
                  </a:ext>
                </a:extLst>
              </p:cNvPr>
              <p:cNvSpPr txBox="1">
                <a:spLocks noRot="1" noChangeAspect="1" noMove="1" noResize="1" noEditPoints="1" noAdjustHandles="1" noChangeArrowheads="1" noChangeShapeType="1" noTextEdit="1"/>
              </p:cNvSpPr>
              <p:nvPr/>
            </p:nvSpPr>
            <p:spPr>
              <a:xfrm>
                <a:off x="2059876" y="977388"/>
                <a:ext cx="1788888" cy="717248"/>
              </a:xfrm>
              <a:prstGeom prst="rect">
                <a:avLst/>
              </a:prstGeom>
              <a:blipFill>
                <a:blip r:embed="rId6"/>
                <a:stretch>
                  <a:fillRect/>
                </a:stretch>
              </a:blipFill>
              <a:effectLst>
                <a:softEdge rad="127000"/>
              </a:effectLst>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2FDC0B6C-8776-4B0B-939A-D03F00B4B666}"/>
                  </a:ext>
                </a:extLst>
              </p:cNvPr>
              <p:cNvSpPr txBox="1"/>
              <p:nvPr/>
            </p:nvSpPr>
            <p:spPr>
              <a:xfrm>
                <a:off x="3235422" y="1568390"/>
                <a:ext cx="1788888" cy="717248"/>
              </a:xfrm>
              <a:prstGeom prst="rect">
                <a:avLst/>
              </a:prstGeom>
              <a:solidFill>
                <a:schemeClr val="bg1"/>
              </a:solidFill>
              <a:effectLst>
                <a:softEdge rad="127000"/>
              </a:effectLst>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3600" i="1" smtClean="0">
                              <a:solidFill>
                                <a:srgbClr val="9F5FCF"/>
                              </a:solidFill>
                              <a:latin typeface="Cambria Math" panose="02040503050406030204" pitchFamily="18" charset="0"/>
                            </a:rPr>
                          </m:ctrlPr>
                        </m:accPr>
                        <m:e>
                          <m:r>
                            <a:rPr lang="en-US" sz="3600" i="1">
                              <a:solidFill>
                                <a:srgbClr val="D17DDF"/>
                              </a:solidFill>
                              <a:latin typeface="Cambria Math" panose="02040503050406030204" pitchFamily="18" charset="0"/>
                            </a:rPr>
                            <m:t>𝑆</m:t>
                          </m:r>
                        </m:e>
                      </m:acc>
                      <m:r>
                        <a:rPr lang="en-US" sz="3600" b="0" i="1" smtClean="0">
                          <a:solidFill>
                            <a:srgbClr val="D17DDF"/>
                          </a:solidFill>
                          <a:latin typeface="Cambria Math" panose="02040503050406030204" pitchFamily="18" charset="0"/>
                        </a:rPr>
                        <m:t> </m:t>
                      </m:r>
                      <m:d>
                        <m:dPr>
                          <m:ctrlPr>
                            <a:rPr lang="en-US" sz="2800" b="0" i="1" smtClean="0">
                              <a:solidFill>
                                <a:schemeClr val="tx1"/>
                              </a:solidFill>
                              <a:latin typeface="Cambria Math" panose="02040503050406030204" pitchFamily="18" charset="0"/>
                            </a:rPr>
                          </m:ctrlPr>
                        </m:dPr>
                        <m:e>
                          <m:r>
                            <a:rPr lang="en-US" sz="2800" i="1">
                              <a:solidFill>
                                <a:srgbClr val="0070C0"/>
                              </a:solidFill>
                              <a:latin typeface="Cambria Math" panose="02040503050406030204" pitchFamily="18" charset="0"/>
                            </a:rPr>
                            <m:t>𝑥</m:t>
                          </m:r>
                          <m:r>
                            <a:rPr lang="en-US" sz="2800" b="0" i="1" smtClean="0">
                              <a:solidFill>
                                <a:schemeClr val="tx1"/>
                              </a:solidFill>
                              <a:latin typeface="Cambria Math" panose="02040503050406030204" pitchFamily="18" charset="0"/>
                            </a:rPr>
                            <m:t>=</m:t>
                          </m:r>
                          <m:r>
                            <a:rPr lang="en-US" sz="2800" b="0" i="1" smtClean="0">
                              <a:solidFill>
                                <a:schemeClr val="tx1"/>
                              </a:solidFill>
                              <a:latin typeface="Cambria Math" panose="02040503050406030204" pitchFamily="18" charset="0"/>
                            </a:rPr>
                            <m:t>1</m:t>
                          </m:r>
                        </m:e>
                      </m:d>
                    </m:oMath>
                  </m:oMathPara>
                </a14:m>
                <a:endParaRPr lang="en-CA" sz="2800" dirty="0">
                  <a:solidFill>
                    <a:srgbClr val="7030A0"/>
                  </a:solidFill>
                </a:endParaRPr>
              </a:p>
            </p:txBody>
          </p:sp>
        </mc:Choice>
        <mc:Fallback xmlns="">
          <p:sp>
            <p:nvSpPr>
              <p:cNvPr id="37" name="TextBox 36">
                <a:extLst>
                  <a:ext uri="{FF2B5EF4-FFF2-40B4-BE49-F238E27FC236}">
                    <a16:creationId xmlns:a16="http://schemas.microsoft.com/office/drawing/2014/main" id="{2FDC0B6C-8776-4B0B-939A-D03F00B4B666}"/>
                  </a:ext>
                </a:extLst>
              </p:cNvPr>
              <p:cNvSpPr txBox="1">
                <a:spLocks noRot="1" noChangeAspect="1" noMove="1" noResize="1" noEditPoints="1" noAdjustHandles="1" noChangeArrowheads="1" noChangeShapeType="1" noTextEdit="1"/>
              </p:cNvSpPr>
              <p:nvPr/>
            </p:nvSpPr>
            <p:spPr>
              <a:xfrm>
                <a:off x="3235422" y="1568390"/>
                <a:ext cx="1788888" cy="717248"/>
              </a:xfrm>
              <a:prstGeom prst="rect">
                <a:avLst/>
              </a:prstGeom>
              <a:blipFill>
                <a:blip r:embed="rId7"/>
                <a:stretch>
                  <a:fillRect/>
                </a:stretch>
              </a:blipFill>
              <a:effectLst>
                <a:softEdge rad="127000"/>
              </a:effectLst>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143C1064-E6A0-49B9-8231-3DA497787612}"/>
                  </a:ext>
                </a:extLst>
              </p:cNvPr>
              <p:cNvSpPr txBox="1"/>
              <p:nvPr/>
            </p:nvSpPr>
            <p:spPr>
              <a:xfrm>
                <a:off x="4597442" y="2602709"/>
                <a:ext cx="1704815" cy="717248"/>
              </a:xfrm>
              <a:prstGeom prst="rect">
                <a:avLst/>
              </a:prstGeom>
              <a:solidFill>
                <a:schemeClr val="bg1"/>
              </a:solidFill>
              <a:ln>
                <a:solidFill>
                  <a:srgbClr val="D1B2E8"/>
                </a:solidFill>
              </a:ln>
              <a:effectLst>
                <a:softEdge rad="127000"/>
              </a:effectLst>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3600" i="1" smtClean="0">
                              <a:solidFill>
                                <a:srgbClr val="D1B2E8"/>
                              </a:solidFill>
                              <a:latin typeface="Cambria Math" panose="02040503050406030204" pitchFamily="18" charset="0"/>
                            </a:rPr>
                          </m:ctrlPr>
                        </m:accPr>
                        <m:e>
                          <m:r>
                            <a:rPr lang="en-US" sz="3600" i="1">
                              <a:solidFill>
                                <a:srgbClr val="D1B2E8"/>
                              </a:solidFill>
                              <a:latin typeface="Cambria Math" panose="02040503050406030204" pitchFamily="18" charset="0"/>
                            </a:rPr>
                            <m:t>𝑆</m:t>
                          </m:r>
                        </m:e>
                      </m:acc>
                      <m:r>
                        <a:rPr lang="en-US" sz="3600" b="0" i="1" smtClean="0">
                          <a:solidFill>
                            <a:srgbClr val="D1B2E8"/>
                          </a:solidFill>
                          <a:latin typeface="Cambria Math" panose="02040503050406030204" pitchFamily="18" charset="0"/>
                        </a:rPr>
                        <m:t> </m:t>
                      </m:r>
                      <m:d>
                        <m:dPr>
                          <m:ctrlPr>
                            <a:rPr lang="en-US" sz="2800" b="0" i="1" smtClean="0">
                              <a:solidFill>
                                <a:schemeClr val="tx1"/>
                              </a:solidFill>
                              <a:latin typeface="Cambria Math" panose="02040503050406030204" pitchFamily="18" charset="0"/>
                            </a:rPr>
                          </m:ctrlPr>
                        </m:dPr>
                        <m:e>
                          <m:r>
                            <a:rPr lang="en-US" sz="2800" i="1">
                              <a:solidFill>
                                <a:srgbClr val="0070C0"/>
                              </a:solidFill>
                              <a:latin typeface="Cambria Math" panose="02040503050406030204" pitchFamily="18" charset="0"/>
                            </a:rPr>
                            <m:t>𝑥</m:t>
                          </m:r>
                          <m:r>
                            <a:rPr lang="en-US" sz="2800" b="0" i="1" smtClean="0">
                              <a:solidFill>
                                <a:schemeClr val="tx1"/>
                              </a:solidFill>
                              <a:latin typeface="Cambria Math" panose="02040503050406030204" pitchFamily="18" charset="0"/>
                            </a:rPr>
                            <m:t>=</m:t>
                          </m:r>
                          <m:r>
                            <a:rPr lang="en-US" sz="2800" b="0" i="1" smtClean="0">
                              <a:solidFill>
                                <a:schemeClr val="tx1"/>
                              </a:solidFill>
                              <a:latin typeface="Cambria Math" panose="02040503050406030204" pitchFamily="18" charset="0"/>
                            </a:rPr>
                            <m:t>2</m:t>
                          </m:r>
                        </m:e>
                      </m:d>
                    </m:oMath>
                  </m:oMathPara>
                </a14:m>
                <a:endParaRPr lang="en-CA" sz="2800" dirty="0">
                  <a:solidFill>
                    <a:srgbClr val="7030A0"/>
                  </a:solidFill>
                </a:endParaRPr>
              </a:p>
            </p:txBody>
          </p:sp>
        </mc:Choice>
        <mc:Fallback xmlns="">
          <p:sp>
            <p:nvSpPr>
              <p:cNvPr id="38" name="TextBox 37">
                <a:extLst>
                  <a:ext uri="{FF2B5EF4-FFF2-40B4-BE49-F238E27FC236}">
                    <a16:creationId xmlns:a16="http://schemas.microsoft.com/office/drawing/2014/main" id="{143C1064-E6A0-49B9-8231-3DA497787612}"/>
                  </a:ext>
                </a:extLst>
              </p:cNvPr>
              <p:cNvSpPr txBox="1">
                <a:spLocks noRot="1" noChangeAspect="1" noMove="1" noResize="1" noEditPoints="1" noAdjustHandles="1" noChangeArrowheads="1" noChangeShapeType="1" noTextEdit="1"/>
              </p:cNvSpPr>
              <p:nvPr/>
            </p:nvSpPr>
            <p:spPr>
              <a:xfrm>
                <a:off x="4597442" y="2602709"/>
                <a:ext cx="1704815" cy="717248"/>
              </a:xfrm>
              <a:prstGeom prst="rect">
                <a:avLst/>
              </a:prstGeom>
              <a:blipFill>
                <a:blip r:embed="rId8"/>
                <a:stretch>
                  <a:fillRect/>
                </a:stretch>
              </a:blipFill>
              <a:ln>
                <a:solidFill>
                  <a:srgbClr val="D1B2E8"/>
                </a:solidFill>
              </a:ln>
              <a:effectLst>
                <a:softEdge rad="127000"/>
              </a:effectLst>
            </p:spPr>
            <p:txBody>
              <a:bodyPr/>
              <a:lstStyle/>
              <a:p>
                <a:r>
                  <a:rPr lang="en-CA">
                    <a:noFill/>
                  </a:rPr>
                  <a:t> </a:t>
                </a:r>
              </a:p>
            </p:txBody>
          </p:sp>
        </mc:Fallback>
      </mc:AlternateContent>
      <p:cxnSp>
        <p:nvCxnSpPr>
          <p:cNvPr id="39" name="Straight Arrow Connector 38">
            <a:extLst>
              <a:ext uri="{FF2B5EF4-FFF2-40B4-BE49-F238E27FC236}">
                <a16:creationId xmlns:a16="http://schemas.microsoft.com/office/drawing/2014/main" id="{D3235213-5F13-4CB7-8CF3-6B175B04D343}"/>
              </a:ext>
            </a:extLst>
          </p:cNvPr>
          <p:cNvCxnSpPr>
            <a:cxnSpLocks/>
          </p:cNvCxnSpPr>
          <p:nvPr/>
        </p:nvCxnSpPr>
        <p:spPr>
          <a:xfrm flipV="1">
            <a:off x="3131521" y="2286000"/>
            <a:ext cx="2400599" cy="1167162"/>
          </a:xfrm>
          <a:prstGeom prst="straightConnector1">
            <a:avLst/>
          </a:prstGeom>
          <a:ln w="76200">
            <a:solidFill>
              <a:srgbClr val="D1B2E8"/>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9B572EB3-6AA1-411B-B52D-2E8A9A115C11}"/>
              </a:ext>
            </a:extLst>
          </p:cNvPr>
          <p:cNvCxnSpPr>
            <a:cxnSpLocks/>
          </p:cNvCxnSpPr>
          <p:nvPr/>
        </p:nvCxnSpPr>
        <p:spPr>
          <a:xfrm flipV="1">
            <a:off x="3134469" y="2270760"/>
            <a:ext cx="1178451" cy="1162118"/>
          </a:xfrm>
          <a:prstGeom prst="straightConnector1">
            <a:avLst/>
          </a:prstGeom>
          <a:ln w="76200">
            <a:solidFill>
              <a:srgbClr val="D17DDF"/>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19B005FC-E406-4EF9-AFCD-D9E01BD20FFF}"/>
              </a:ext>
            </a:extLst>
          </p:cNvPr>
          <p:cNvCxnSpPr>
            <a:cxnSpLocks/>
          </p:cNvCxnSpPr>
          <p:nvPr/>
        </p:nvCxnSpPr>
        <p:spPr>
          <a:xfrm flipH="1" flipV="1">
            <a:off x="1996440" y="2270760"/>
            <a:ext cx="1174940" cy="1151920"/>
          </a:xfrm>
          <a:prstGeom prst="straightConnector1">
            <a:avLst/>
          </a:prstGeom>
          <a:ln w="762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E09A5213-D93F-4E39-B1CB-1B22CF48C003}"/>
              </a:ext>
            </a:extLst>
          </p:cNvPr>
          <p:cNvCxnSpPr>
            <a:cxnSpLocks/>
          </p:cNvCxnSpPr>
          <p:nvPr/>
        </p:nvCxnSpPr>
        <p:spPr>
          <a:xfrm flipH="1" flipV="1">
            <a:off x="3151163" y="2240280"/>
            <a:ext cx="1" cy="1192237"/>
          </a:xfrm>
          <a:prstGeom prst="straightConnector1">
            <a:avLst/>
          </a:prstGeom>
          <a:ln w="76200">
            <a:solidFill>
              <a:srgbClr val="9F5FCF"/>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10174706-5CBA-41D4-BE9C-9A8800123F1C}"/>
                  </a:ext>
                </a:extLst>
              </p:cNvPr>
              <p:cNvSpPr txBox="1"/>
              <p:nvPr/>
            </p:nvSpPr>
            <p:spPr>
              <a:xfrm>
                <a:off x="7102895" y="2781066"/>
                <a:ext cx="4545668" cy="830997"/>
              </a:xfrm>
              <a:prstGeom prst="rect">
                <a:avLst/>
              </a:prstGeom>
              <a:solidFill>
                <a:schemeClr val="bg1"/>
              </a:solidFill>
              <a:effectLst>
                <a:softEdge rad="127000"/>
              </a:effectLst>
            </p:spPr>
            <p:txBody>
              <a:bodyPr wrap="none" rtlCol="0">
                <a:spAutoFit/>
              </a:bodyPr>
              <a:lstStyle/>
              <a:p>
                <a:r>
                  <a:rPr lang="en-US" sz="4800" b="0" dirty="0">
                    <a:solidFill>
                      <a:schemeClr val="tx1"/>
                    </a:solidFill>
                  </a:rPr>
                  <a:t>Path Parameter </a:t>
                </a:r>
                <a14:m>
                  <m:oMath xmlns:m="http://schemas.openxmlformats.org/officeDocument/2006/math">
                    <m:r>
                      <a:rPr lang="en-US" sz="4800" b="0" i="1" smtClean="0">
                        <a:solidFill>
                          <a:srgbClr val="0070C0"/>
                        </a:solidFill>
                        <a:latin typeface="Cambria Math" panose="02040503050406030204" pitchFamily="18" charset="0"/>
                      </a:rPr>
                      <m:t>𝑥</m:t>
                    </m:r>
                  </m:oMath>
                </a14:m>
                <a:endParaRPr lang="en-CA" sz="4800" dirty="0">
                  <a:solidFill>
                    <a:srgbClr val="7030A0"/>
                  </a:solidFill>
                </a:endParaRPr>
              </a:p>
            </p:txBody>
          </p:sp>
        </mc:Choice>
        <mc:Fallback xmlns="">
          <p:sp>
            <p:nvSpPr>
              <p:cNvPr id="44" name="TextBox 43">
                <a:extLst>
                  <a:ext uri="{FF2B5EF4-FFF2-40B4-BE49-F238E27FC236}">
                    <a16:creationId xmlns:a16="http://schemas.microsoft.com/office/drawing/2014/main" id="{10174706-5CBA-41D4-BE9C-9A8800123F1C}"/>
                  </a:ext>
                </a:extLst>
              </p:cNvPr>
              <p:cNvSpPr txBox="1">
                <a:spLocks noRot="1" noChangeAspect="1" noMove="1" noResize="1" noEditPoints="1" noAdjustHandles="1" noChangeArrowheads="1" noChangeShapeType="1" noTextEdit="1"/>
              </p:cNvSpPr>
              <p:nvPr/>
            </p:nvSpPr>
            <p:spPr>
              <a:xfrm>
                <a:off x="7102895" y="2781066"/>
                <a:ext cx="4545668" cy="830997"/>
              </a:xfrm>
              <a:prstGeom prst="rect">
                <a:avLst/>
              </a:prstGeom>
              <a:blipFill>
                <a:blip r:embed="rId9"/>
                <a:stretch>
                  <a:fillRect l="-6032" t="-16058" b="-37956"/>
                </a:stretch>
              </a:blipFill>
              <a:effectLst>
                <a:softEdge rad="127000"/>
              </a:effectLst>
            </p:spPr>
            <p:txBody>
              <a:bodyPr/>
              <a:lstStyle/>
              <a:p>
                <a:r>
                  <a:rPr lang="en-CA">
                    <a:noFill/>
                  </a:rPr>
                  <a:t> </a:t>
                </a:r>
              </a:p>
            </p:txBody>
          </p:sp>
        </mc:Fallback>
      </mc:AlternateContent>
      <p:grpSp>
        <p:nvGrpSpPr>
          <p:cNvPr id="6" name="Group 5">
            <a:extLst>
              <a:ext uri="{FF2B5EF4-FFF2-40B4-BE49-F238E27FC236}">
                <a16:creationId xmlns:a16="http://schemas.microsoft.com/office/drawing/2014/main" id="{E913AAD0-588F-49FC-B229-82107031B7D2}"/>
              </a:ext>
            </a:extLst>
          </p:cNvPr>
          <p:cNvGrpSpPr/>
          <p:nvPr/>
        </p:nvGrpSpPr>
        <p:grpSpPr>
          <a:xfrm>
            <a:off x="724527" y="2280982"/>
            <a:ext cx="4824738" cy="1193"/>
            <a:chOff x="5128887" y="4094542"/>
            <a:chExt cx="4824738" cy="1193"/>
          </a:xfrm>
        </p:grpSpPr>
        <p:cxnSp>
          <p:nvCxnSpPr>
            <p:cNvPr id="92" name="Straight Arrow Connector 91">
              <a:extLst>
                <a:ext uri="{FF2B5EF4-FFF2-40B4-BE49-F238E27FC236}">
                  <a16:creationId xmlns:a16="http://schemas.microsoft.com/office/drawing/2014/main" id="{9434E4E8-78E9-4C0E-A333-06EA99D1793B}"/>
                </a:ext>
              </a:extLst>
            </p:cNvPr>
            <p:cNvCxnSpPr>
              <a:cxnSpLocks/>
            </p:cNvCxnSpPr>
            <p:nvPr/>
          </p:nvCxnSpPr>
          <p:spPr>
            <a:xfrm>
              <a:off x="5128887" y="4094542"/>
              <a:ext cx="1614808" cy="0"/>
            </a:xfrm>
            <a:prstGeom prst="straightConnector1">
              <a:avLst/>
            </a:prstGeom>
            <a:ln w="571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CFFA4EFC-A896-4C9E-AB56-5B9075C61EE7}"/>
                </a:ext>
              </a:extLst>
            </p:cNvPr>
            <p:cNvCxnSpPr>
              <a:cxnSpLocks/>
            </p:cNvCxnSpPr>
            <p:nvPr/>
          </p:nvCxnSpPr>
          <p:spPr>
            <a:xfrm>
              <a:off x="6448419" y="4095735"/>
              <a:ext cx="2228856" cy="0"/>
            </a:xfrm>
            <a:prstGeom prst="straightConnector1">
              <a:avLst/>
            </a:prstGeom>
            <a:ln w="571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DA347C05-3370-4560-AD5E-E16CF43DB037}"/>
                </a:ext>
              </a:extLst>
            </p:cNvPr>
            <p:cNvCxnSpPr>
              <a:cxnSpLocks/>
            </p:cNvCxnSpPr>
            <p:nvPr/>
          </p:nvCxnSpPr>
          <p:spPr>
            <a:xfrm>
              <a:off x="7724769" y="4095735"/>
              <a:ext cx="2228856" cy="0"/>
            </a:xfrm>
            <a:prstGeom prst="straightConnector1">
              <a:avLst/>
            </a:prstGeom>
            <a:ln w="57150">
              <a:solidFill>
                <a:srgbClr val="0070C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8A7ED0FC-0238-4303-B361-573538C9A2E7}"/>
                  </a:ext>
                </a:extLst>
              </p:cNvPr>
              <p:cNvSpPr txBox="1"/>
              <p:nvPr/>
            </p:nvSpPr>
            <p:spPr>
              <a:xfrm>
                <a:off x="7350545" y="1314216"/>
                <a:ext cx="4370171" cy="1133772"/>
              </a:xfrm>
              <a:prstGeom prst="rect">
                <a:avLst/>
              </a:prstGeom>
              <a:solidFill>
                <a:schemeClr val="bg1"/>
              </a:solidFill>
              <a:effectLst>
                <a:softEdge rad="127000"/>
              </a:effectLst>
            </p:spPr>
            <p:txBody>
              <a:bodyPr wrap="none" rtlCol="0">
                <a:spAutoFit/>
              </a:bodyPr>
              <a:lstStyle/>
              <a:p>
                <a:r>
                  <a:rPr lang="en-US" sz="6000" dirty="0"/>
                  <a:t>Curve </a:t>
                </a:r>
                <a14:m>
                  <m:oMath xmlns:m="http://schemas.openxmlformats.org/officeDocument/2006/math">
                    <m:acc>
                      <m:accPr>
                        <m:chr m:val="⃗"/>
                        <m:ctrlPr>
                          <a:rPr lang="en-US" sz="6000" i="1">
                            <a:solidFill>
                              <a:srgbClr val="7030A0"/>
                            </a:solidFill>
                            <a:latin typeface="Cambria Math" panose="02040503050406030204" pitchFamily="18" charset="0"/>
                          </a:rPr>
                        </m:ctrlPr>
                      </m:accPr>
                      <m:e>
                        <m:r>
                          <a:rPr lang="en-US" sz="6000" i="1">
                            <a:solidFill>
                              <a:srgbClr val="7030A0"/>
                            </a:solidFill>
                            <a:latin typeface="Cambria Math" panose="02040503050406030204" pitchFamily="18" charset="0"/>
                          </a:rPr>
                          <m:t>𝑆</m:t>
                        </m:r>
                      </m:e>
                    </m:acc>
                    <m:d>
                      <m:dPr>
                        <m:ctrlPr>
                          <a:rPr lang="en-US" sz="6000" i="1">
                            <a:latin typeface="Cambria Math" panose="02040503050406030204" pitchFamily="18" charset="0"/>
                          </a:rPr>
                        </m:ctrlPr>
                      </m:dPr>
                      <m:e>
                        <m:r>
                          <a:rPr lang="en-US" sz="6000" i="1">
                            <a:solidFill>
                              <a:srgbClr val="0070C0"/>
                            </a:solidFill>
                            <a:latin typeface="Cambria Math" panose="02040503050406030204" pitchFamily="18" charset="0"/>
                          </a:rPr>
                          <m:t>𝑥</m:t>
                        </m:r>
                      </m:e>
                    </m:d>
                  </m:oMath>
                </a14:m>
                <a:r>
                  <a:rPr lang="en-CA" sz="6000" dirty="0">
                    <a:solidFill>
                      <a:sysClr val="windowText" lastClr="000000"/>
                    </a:solidFill>
                  </a:rPr>
                  <a:t> …</a:t>
                </a:r>
              </a:p>
            </p:txBody>
          </p:sp>
        </mc:Choice>
        <mc:Fallback xmlns="">
          <p:sp>
            <p:nvSpPr>
              <p:cNvPr id="46" name="TextBox 45">
                <a:extLst>
                  <a:ext uri="{FF2B5EF4-FFF2-40B4-BE49-F238E27FC236}">
                    <a16:creationId xmlns:a16="http://schemas.microsoft.com/office/drawing/2014/main" id="{8A7ED0FC-0238-4303-B361-573538C9A2E7}"/>
                  </a:ext>
                </a:extLst>
              </p:cNvPr>
              <p:cNvSpPr txBox="1">
                <a:spLocks noRot="1" noChangeAspect="1" noMove="1" noResize="1" noEditPoints="1" noAdjustHandles="1" noChangeArrowheads="1" noChangeShapeType="1" noTextEdit="1"/>
              </p:cNvSpPr>
              <p:nvPr/>
            </p:nvSpPr>
            <p:spPr>
              <a:xfrm>
                <a:off x="7350545" y="1314216"/>
                <a:ext cx="4370171" cy="1133772"/>
              </a:xfrm>
              <a:prstGeom prst="rect">
                <a:avLst/>
              </a:prstGeom>
              <a:blipFill>
                <a:blip r:embed="rId10"/>
                <a:stretch>
                  <a:fillRect l="-8508" t="-5914" r="-7392" b="-36022"/>
                </a:stretch>
              </a:blipFill>
              <a:effectLst>
                <a:softEdge rad="127000"/>
              </a:effectLst>
            </p:spPr>
            <p:txBody>
              <a:bodyPr/>
              <a:lstStyle/>
              <a:p>
                <a:r>
                  <a:rPr lang="en-CA">
                    <a:noFill/>
                  </a:rPr>
                  <a:t> </a:t>
                </a:r>
              </a:p>
            </p:txBody>
          </p:sp>
        </mc:Fallback>
      </mc:AlternateContent>
    </p:spTree>
    <p:custDataLst>
      <p:tags r:id="rId1"/>
    </p:custDataLst>
    <p:extLst>
      <p:ext uri="{BB962C8B-B14F-4D97-AF65-F5344CB8AC3E}">
        <p14:creationId xmlns:p14="http://schemas.microsoft.com/office/powerpoint/2010/main" val="691454979"/>
      </p:ext>
    </p:extLst>
  </p:cSld>
  <p:clrMapOvr>
    <a:masterClrMapping/>
  </p:clrMapOvr>
  <mc:AlternateContent xmlns:mc="http://schemas.openxmlformats.org/markup-compatibility/2006" xmlns:p14="http://schemas.microsoft.com/office/powerpoint/2010/main">
    <mc:Choice Requires="p14">
      <p:transition spd="slow" p14:dur="2000" advTm="14667"/>
    </mc:Choice>
    <mc:Fallback xmlns="">
      <p:transition spd="slow" advTm="1466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left)">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2" fill="hold" nodeType="clickEffect">
                                  <p:stCondLst>
                                    <p:cond delay="0"/>
                                  </p:stCondLst>
                                  <p:childTnLst>
                                    <p:set>
                                      <p:cBhvr>
                                        <p:cTn id="19" dur="1" fill="hold">
                                          <p:stCondLst>
                                            <p:cond delay="0"/>
                                          </p:stCondLst>
                                        </p:cTn>
                                        <p:tgtEl>
                                          <p:spTgt spid="42"/>
                                        </p:tgtEl>
                                        <p:attrNameLst>
                                          <p:attrName>style.visibility</p:attrName>
                                        </p:attrNameLst>
                                      </p:cBhvr>
                                      <p:to>
                                        <p:strVal val="visible"/>
                                      </p:to>
                                    </p:set>
                                    <p:animEffect transition="in" filter="wipe(right)">
                                      <p:cBhvr>
                                        <p:cTn id="20" dur="500"/>
                                        <p:tgtEl>
                                          <p:spTgt spid="42"/>
                                        </p:tgtEl>
                                      </p:cBhvr>
                                    </p:animEffect>
                                  </p:childTnLst>
                                </p:cTn>
                              </p:par>
                            </p:childTnLst>
                          </p:cTn>
                        </p:par>
                        <p:par>
                          <p:cTn id="21" fill="hold">
                            <p:stCondLst>
                              <p:cond delay="500"/>
                            </p:stCondLst>
                            <p:childTnLst>
                              <p:par>
                                <p:cTn id="22" presetID="42" presetClass="entr" presetSubtype="0" fill="hold" grpId="0" nodeType="afterEffect">
                                  <p:stCondLst>
                                    <p:cond delay="0"/>
                                  </p:stCondLst>
                                  <p:childTnLst>
                                    <p:set>
                                      <p:cBhvr>
                                        <p:cTn id="23" dur="1" fill="hold">
                                          <p:stCondLst>
                                            <p:cond delay="0"/>
                                          </p:stCondLst>
                                        </p:cTn>
                                        <p:tgtEl>
                                          <p:spTgt spid="40"/>
                                        </p:tgtEl>
                                        <p:attrNameLst>
                                          <p:attrName>style.visibility</p:attrName>
                                        </p:attrNameLst>
                                      </p:cBhvr>
                                      <p:to>
                                        <p:strVal val="visible"/>
                                      </p:to>
                                    </p:set>
                                    <p:animEffect transition="in" filter="fade">
                                      <p:cBhvr>
                                        <p:cTn id="24" dur="1000"/>
                                        <p:tgtEl>
                                          <p:spTgt spid="40"/>
                                        </p:tgtEl>
                                      </p:cBhvr>
                                    </p:animEffect>
                                    <p:anim calcmode="lin" valueType="num">
                                      <p:cBhvr>
                                        <p:cTn id="25" dur="1000" fill="hold"/>
                                        <p:tgtEl>
                                          <p:spTgt spid="40"/>
                                        </p:tgtEl>
                                        <p:attrNameLst>
                                          <p:attrName>ppt_x</p:attrName>
                                        </p:attrNameLst>
                                      </p:cBhvr>
                                      <p:tavLst>
                                        <p:tav tm="0">
                                          <p:val>
                                            <p:strVal val="#ppt_x"/>
                                          </p:val>
                                        </p:tav>
                                        <p:tav tm="100000">
                                          <p:val>
                                            <p:strVal val="#ppt_x"/>
                                          </p:val>
                                        </p:tav>
                                      </p:tavLst>
                                    </p:anim>
                                    <p:anim calcmode="lin" valueType="num">
                                      <p:cBhvr>
                                        <p:cTn id="26" dur="1000" fill="hold"/>
                                        <p:tgtEl>
                                          <p:spTgt spid="40"/>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nodeType="clickEffect">
                                  <p:stCondLst>
                                    <p:cond delay="0"/>
                                  </p:stCondLst>
                                  <p:childTnLst>
                                    <p:set>
                                      <p:cBhvr>
                                        <p:cTn id="30" dur="1" fill="hold">
                                          <p:stCondLst>
                                            <p:cond delay="0"/>
                                          </p:stCondLst>
                                        </p:cTn>
                                        <p:tgtEl>
                                          <p:spTgt spid="43"/>
                                        </p:tgtEl>
                                        <p:attrNameLst>
                                          <p:attrName>style.visibility</p:attrName>
                                        </p:attrNameLst>
                                      </p:cBhvr>
                                      <p:to>
                                        <p:strVal val="visible"/>
                                      </p:to>
                                    </p:set>
                                    <p:animEffect transition="in" filter="wipe(down)">
                                      <p:cBhvr>
                                        <p:cTn id="31" dur="500"/>
                                        <p:tgtEl>
                                          <p:spTgt spid="43"/>
                                        </p:tgtEl>
                                      </p:cBhvr>
                                    </p:animEffect>
                                  </p:childTnLst>
                                </p:cTn>
                              </p:par>
                            </p:childTnLst>
                          </p:cTn>
                        </p:par>
                        <p:par>
                          <p:cTn id="32" fill="hold">
                            <p:stCondLst>
                              <p:cond delay="500"/>
                            </p:stCondLst>
                            <p:childTnLst>
                              <p:par>
                                <p:cTn id="33" presetID="42" presetClass="entr" presetSubtype="0" fill="hold" grpId="0" nodeType="afterEffect">
                                  <p:stCondLst>
                                    <p:cond delay="0"/>
                                  </p:stCondLst>
                                  <p:childTnLst>
                                    <p:set>
                                      <p:cBhvr>
                                        <p:cTn id="34" dur="1" fill="hold">
                                          <p:stCondLst>
                                            <p:cond delay="0"/>
                                          </p:stCondLst>
                                        </p:cTn>
                                        <p:tgtEl>
                                          <p:spTgt spid="34"/>
                                        </p:tgtEl>
                                        <p:attrNameLst>
                                          <p:attrName>style.visibility</p:attrName>
                                        </p:attrNameLst>
                                      </p:cBhvr>
                                      <p:to>
                                        <p:strVal val="visible"/>
                                      </p:to>
                                    </p:set>
                                    <p:animEffect transition="in" filter="fade">
                                      <p:cBhvr>
                                        <p:cTn id="35" dur="1000"/>
                                        <p:tgtEl>
                                          <p:spTgt spid="34"/>
                                        </p:tgtEl>
                                      </p:cBhvr>
                                    </p:animEffect>
                                    <p:anim calcmode="lin" valueType="num">
                                      <p:cBhvr>
                                        <p:cTn id="36" dur="1000" fill="hold"/>
                                        <p:tgtEl>
                                          <p:spTgt spid="34"/>
                                        </p:tgtEl>
                                        <p:attrNameLst>
                                          <p:attrName>ppt_x</p:attrName>
                                        </p:attrNameLst>
                                      </p:cBhvr>
                                      <p:tavLst>
                                        <p:tav tm="0">
                                          <p:val>
                                            <p:strVal val="#ppt_x"/>
                                          </p:val>
                                        </p:tav>
                                        <p:tav tm="100000">
                                          <p:val>
                                            <p:strVal val="#ppt_x"/>
                                          </p:val>
                                        </p:tav>
                                      </p:tavLst>
                                    </p:anim>
                                    <p:anim calcmode="lin" valueType="num">
                                      <p:cBhvr>
                                        <p:cTn id="37" dur="1000" fill="hold"/>
                                        <p:tgtEl>
                                          <p:spTgt spid="34"/>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41"/>
                                        </p:tgtEl>
                                        <p:attrNameLst>
                                          <p:attrName>style.visibility</p:attrName>
                                        </p:attrNameLst>
                                      </p:cBhvr>
                                      <p:to>
                                        <p:strVal val="visible"/>
                                      </p:to>
                                    </p:set>
                                    <p:animEffect transition="in" filter="wipe(left)">
                                      <p:cBhvr>
                                        <p:cTn id="42" dur="500"/>
                                        <p:tgtEl>
                                          <p:spTgt spid="41"/>
                                        </p:tgtEl>
                                      </p:cBhvr>
                                    </p:animEffect>
                                  </p:childTnLst>
                                </p:cTn>
                              </p:par>
                            </p:childTnLst>
                          </p:cTn>
                        </p:par>
                        <p:par>
                          <p:cTn id="43" fill="hold">
                            <p:stCondLst>
                              <p:cond delay="500"/>
                            </p:stCondLst>
                            <p:childTnLst>
                              <p:par>
                                <p:cTn id="44" presetID="42" presetClass="entr" presetSubtype="0" fill="hold" grpId="0" nodeType="afterEffect">
                                  <p:stCondLst>
                                    <p:cond delay="0"/>
                                  </p:stCondLst>
                                  <p:childTnLst>
                                    <p:set>
                                      <p:cBhvr>
                                        <p:cTn id="45" dur="1" fill="hold">
                                          <p:stCondLst>
                                            <p:cond delay="0"/>
                                          </p:stCondLst>
                                        </p:cTn>
                                        <p:tgtEl>
                                          <p:spTgt spid="37"/>
                                        </p:tgtEl>
                                        <p:attrNameLst>
                                          <p:attrName>style.visibility</p:attrName>
                                        </p:attrNameLst>
                                      </p:cBhvr>
                                      <p:to>
                                        <p:strVal val="visible"/>
                                      </p:to>
                                    </p:set>
                                    <p:animEffect transition="in" filter="fade">
                                      <p:cBhvr>
                                        <p:cTn id="46" dur="1000"/>
                                        <p:tgtEl>
                                          <p:spTgt spid="37"/>
                                        </p:tgtEl>
                                      </p:cBhvr>
                                    </p:animEffect>
                                    <p:anim calcmode="lin" valueType="num">
                                      <p:cBhvr>
                                        <p:cTn id="47" dur="1000" fill="hold"/>
                                        <p:tgtEl>
                                          <p:spTgt spid="37"/>
                                        </p:tgtEl>
                                        <p:attrNameLst>
                                          <p:attrName>ppt_x</p:attrName>
                                        </p:attrNameLst>
                                      </p:cBhvr>
                                      <p:tavLst>
                                        <p:tav tm="0">
                                          <p:val>
                                            <p:strVal val="#ppt_x"/>
                                          </p:val>
                                        </p:tav>
                                        <p:tav tm="100000">
                                          <p:val>
                                            <p:strVal val="#ppt_x"/>
                                          </p:val>
                                        </p:tav>
                                      </p:tavLst>
                                    </p:anim>
                                    <p:anim calcmode="lin" valueType="num">
                                      <p:cBhvr>
                                        <p:cTn id="48" dur="1000" fill="hold"/>
                                        <p:tgtEl>
                                          <p:spTgt spid="37"/>
                                        </p:tgtEl>
                                        <p:attrNameLst>
                                          <p:attrName>ppt_y</p:attrName>
                                        </p:attrNameLst>
                                      </p:cBhvr>
                                      <p:tavLst>
                                        <p:tav tm="0">
                                          <p:val>
                                            <p:strVal val="#ppt_y+.1"/>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2" presetClass="entr" presetSubtype="8" fill="hold" nodeType="clickEffect">
                                  <p:stCondLst>
                                    <p:cond delay="0"/>
                                  </p:stCondLst>
                                  <p:childTnLst>
                                    <p:set>
                                      <p:cBhvr>
                                        <p:cTn id="52" dur="1" fill="hold">
                                          <p:stCondLst>
                                            <p:cond delay="0"/>
                                          </p:stCondLst>
                                        </p:cTn>
                                        <p:tgtEl>
                                          <p:spTgt spid="39"/>
                                        </p:tgtEl>
                                        <p:attrNameLst>
                                          <p:attrName>style.visibility</p:attrName>
                                        </p:attrNameLst>
                                      </p:cBhvr>
                                      <p:to>
                                        <p:strVal val="visible"/>
                                      </p:to>
                                    </p:set>
                                    <p:animEffect transition="in" filter="wipe(left)">
                                      <p:cBhvr>
                                        <p:cTn id="53" dur="500"/>
                                        <p:tgtEl>
                                          <p:spTgt spid="39"/>
                                        </p:tgtEl>
                                      </p:cBhvr>
                                    </p:animEffect>
                                  </p:childTnLst>
                                </p:cTn>
                              </p:par>
                            </p:childTnLst>
                          </p:cTn>
                        </p:par>
                        <p:par>
                          <p:cTn id="54" fill="hold">
                            <p:stCondLst>
                              <p:cond delay="500"/>
                            </p:stCondLst>
                            <p:childTnLst>
                              <p:par>
                                <p:cTn id="55" presetID="42" presetClass="entr" presetSubtype="0" fill="hold" grpId="0" nodeType="afterEffect">
                                  <p:stCondLst>
                                    <p:cond delay="0"/>
                                  </p:stCondLst>
                                  <p:childTnLst>
                                    <p:set>
                                      <p:cBhvr>
                                        <p:cTn id="56" dur="1" fill="hold">
                                          <p:stCondLst>
                                            <p:cond delay="0"/>
                                          </p:stCondLst>
                                        </p:cTn>
                                        <p:tgtEl>
                                          <p:spTgt spid="38"/>
                                        </p:tgtEl>
                                        <p:attrNameLst>
                                          <p:attrName>style.visibility</p:attrName>
                                        </p:attrNameLst>
                                      </p:cBhvr>
                                      <p:to>
                                        <p:strVal val="visible"/>
                                      </p:to>
                                    </p:set>
                                    <p:animEffect transition="in" filter="fade">
                                      <p:cBhvr>
                                        <p:cTn id="57" dur="1000"/>
                                        <p:tgtEl>
                                          <p:spTgt spid="38"/>
                                        </p:tgtEl>
                                      </p:cBhvr>
                                    </p:animEffect>
                                    <p:anim calcmode="lin" valueType="num">
                                      <p:cBhvr>
                                        <p:cTn id="58" dur="1000" fill="hold"/>
                                        <p:tgtEl>
                                          <p:spTgt spid="38"/>
                                        </p:tgtEl>
                                        <p:attrNameLst>
                                          <p:attrName>ppt_x</p:attrName>
                                        </p:attrNameLst>
                                      </p:cBhvr>
                                      <p:tavLst>
                                        <p:tav tm="0">
                                          <p:val>
                                            <p:strVal val="#ppt_x"/>
                                          </p:val>
                                        </p:tav>
                                        <p:tav tm="100000">
                                          <p:val>
                                            <p:strVal val="#ppt_x"/>
                                          </p:val>
                                        </p:tav>
                                      </p:tavLst>
                                    </p:anim>
                                    <p:anim calcmode="lin" valueType="num">
                                      <p:cBhvr>
                                        <p:cTn id="59" dur="1000" fill="hold"/>
                                        <p:tgtEl>
                                          <p:spTgt spid="3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34" grpId="0" animBg="1"/>
      <p:bldP spid="37" grpId="0" animBg="1"/>
      <p:bldP spid="38" grpId="0" animBg="1"/>
      <p:bldP spid="44" grpId="0" animBg="1"/>
      <p:bldP spid="46"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7B7B3DC-D287-48EF-8B05-245A23F7A1EA}"/>
              </a:ext>
            </a:extLst>
          </p:cNvPr>
          <p:cNvGrpSpPr/>
          <p:nvPr/>
        </p:nvGrpSpPr>
        <p:grpSpPr>
          <a:xfrm>
            <a:off x="5707598" y="-45501"/>
            <a:ext cx="6427252" cy="6503451"/>
            <a:chOff x="5783798" y="449799"/>
            <a:chExt cx="6427252" cy="6503451"/>
          </a:xfrm>
        </p:grpSpPr>
        <p:grpSp>
          <p:nvGrpSpPr>
            <p:cNvPr id="4" name="Group 3">
              <a:extLst>
                <a:ext uri="{FF2B5EF4-FFF2-40B4-BE49-F238E27FC236}">
                  <a16:creationId xmlns:a16="http://schemas.microsoft.com/office/drawing/2014/main" id="{E660740B-D864-43E9-B7DC-FA514DA02DD8}"/>
                </a:ext>
              </a:extLst>
            </p:cNvPr>
            <p:cNvGrpSpPr/>
            <p:nvPr/>
          </p:nvGrpSpPr>
          <p:grpSpPr>
            <a:xfrm>
              <a:off x="6029226" y="449799"/>
              <a:ext cx="5914816" cy="6503451"/>
              <a:chOff x="6029226" y="449799"/>
              <a:chExt cx="5914816" cy="6503451"/>
            </a:xfrm>
          </p:grpSpPr>
          <p:grpSp>
            <p:nvGrpSpPr>
              <p:cNvPr id="38" name="Group 37">
                <a:extLst>
                  <a:ext uri="{FF2B5EF4-FFF2-40B4-BE49-F238E27FC236}">
                    <a16:creationId xmlns:a16="http://schemas.microsoft.com/office/drawing/2014/main" id="{46138D8B-4C97-4C02-81CF-412EE551910D}"/>
                  </a:ext>
                </a:extLst>
              </p:cNvPr>
              <p:cNvGrpSpPr/>
              <p:nvPr/>
            </p:nvGrpSpPr>
            <p:grpSpPr>
              <a:xfrm>
                <a:off x="6029226" y="545049"/>
                <a:ext cx="5914816" cy="6408201"/>
                <a:chOff x="609600" y="528638"/>
                <a:chExt cx="3657324" cy="3962400"/>
              </a:xfrm>
            </p:grpSpPr>
            <p:cxnSp>
              <p:nvCxnSpPr>
                <p:cNvPr id="39" name="Straight Connector 38">
                  <a:extLst>
                    <a:ext uri="{FF2B5EF4-FFF2-40B4-BE49-F238E27FC236}">
                      <a16:creationId xmlns:a16="http://schemas.microsoft.com/office/drawing/2014/main" id="{CD3ACFAA-C4EB-4E36-99BC-764CE6F1F178}"/>
                    </a:ext>
                  </a:extLst>
                </p:cNvPr>
                <p:cNvCxnSpPr>
                  <a:cxnSpLocks/>
                </p:cNvCxnSpPr>
                <p:nvPr/>
              </p:nvCxnSpPr>
              <p:spPr>
                <a:xfrm>
                  <a:off x="3352800" y="528638"/>
                  <a:ext cx="0" cy="396240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912B0F83-247F-47E0-8E95-DA2105AAEE2A}"/>
                    </a:ext>
                  </a:extLst>
                </p:cNvPr>
                <p:cNvCxnSpPr>
                  <a:cxnSpLocks/>
                </p:cNvCxnSpPr>
                <p:nvPr/>
              </p:nvCxnSpPr>
              <p:spPr>
                <a:xfrm>
                  <a:off x="4266924" y="528638"/>
                  <a:ext cx="0" cy="396240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5BFCB1B7-01E0-4BD4-8BD5-63C66B44ED03}"/>
                    </a:ext>
                  </a:extLst>
                </p:cNvPr>
                <p:cNvCxnSpPr>
                  <a:cxnSpLocks/>
                </p:cNvCxnSpPr>
                <p:nvPr/>
              </p:nvCxnSpPr>
              <p:spPr>
                <a:xfrm>
                  <a:off x="609600" y="528638"/>
                  <a:ext cx="0" cy="396240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13256A0A-7E69-4063-928F-E144AC668C0D}"/>
                    </a:ext>
                  </a:extLst>
                </p:cNvPr>
                <p:cNvCxnSpPr>
                  <a:cxnSpLocks/>
                </p:cNvCxnSpPr>
                <p:nvPr/>
              </p:nvCxnSpPr>
              <p:spPr>
                <a:xfrm>
                  <a:off x="1523724" y="528638"/>
                  <a:ext cx="0" cy="3962400"/>
                </a:xfrm>
                <a:prstGeom prst="line">
                  <a:avLst/>
                </a:prstGeom>
                <a:ln>
                  <a:prstDash val="dash"/>
                </a:ln>
              </p:spPr>
              <p:style>
                <a:lnRef idx="1">
                  <a:schemeClr val="accent1"/>
                </a:lnRef>
                <a:fillRef idx="0">
                  <a:schemeClr val="accent1"/>
                </a:fillRef>
                <a:effectRef idx="0">
                  <a:schemeClr val="accent1"/>
                </a:effectRef>
                <a:fontRef idx="minor">
                  <a:schemeClr val="tx1"/>
                </a:fontRef>
              </p:style>
            </p:cxnSp>
          </p:grpSp>
          <p:cxnSp>
            <p:nvCxnSpPr>
              <p:cNvPr id="52" name="Straight Connector 51">
                <a:extLst>
                  <a:ext uri="{FF2B5EF4-FFF2-40B4-BE49-F238E27FC236}">
                    <a16:creationId xmlns:a16="http://schemas.microsoft.com/office/drawing/2014/main" id="{000508C8-735E-44AC-9ED5-B6EAD8D616B5}"/>
                  </a:ext>
                </a:extLst>
              </p:cNvPr>
              <p:cNvCxnSpPr>
                <a:cxnSpLocks/>
              </p:cNvCxnSpPr>
              <p:nvPr/>
            </p:nvCxnSpPr>
            <p:spPr>
              <a:xfrm>
                <a:off x="9012545" y="449799"/>
                <a:ext cx="0" cy="6408201"/>
              </a:xfrm>
              <a:prstGeom prst="line">
                <a:avLst/>
              </a:prstGeom>
              <a:ln>
                <a:prstDash val="dash"/>
              </a:ln>
            </p:spPr>
            <p:style>
              <a:lnRef idx="1">
                <a:schemeClr val="accent1"/>
              </a:lnRef>
              <a:fillRef idx="0">
                <a:schemeClr val="accent1"/>
              </a:fillRef>
              <a:effectRef idx="0">
                <a:schemeClr val="accent1"/>
              </a:effectRef>
              <a:fontRef idx="minor">
                <a:schemeClr val="tx1"/>
              </a:fontRef>
            </p:style>
          </p:cxnSp>
        </p:grpSp>
        <p:grpSp>
          <p:nvGrpSpPr>
            <p:cNvPr id="6" name="Group 5">
              <a:extLst>
                <a:ext uri="{FF2B5EF4-FFF2-40B4-BE49-F238E27FC236}">
                  <a16:creationId xmlns:a16="http://schemas.microsoft.com/office/drawing/2014/main" id="{37E9178D-7A1C-4A01-A127-A5AD29BEF2B0}"/>
                </a:ext>
              </a:extLst>
            </p:cNvPr>
            <p:cNvGrpSpPr/>
            <p:nvPr/>
          </p:nvGrpSpPr>
          <p:grpSpPr>
            <a:xfrm>
              <a:off x="5783798" y="796451"/>
              <a:ext cx="6427252" cy="5914816"/>
              <a:chOff x="5783798" y="796451"/>
              <a:chExt cx="6427252" cy="5914816"/>
            </a:xfrm>
          </p:grpSpPr>
          <p:grpSp>
            <p:nvGrpSpPr>
              <p:cNvPr id="45" name="Group 44">
                <a:extLst>
                  <a:ext uri="{FF2B5EF4-FFF2-40B4-BE49-F238E27FC236}">
                    <a16:creationId xmlns:a16="http://schemas.microsoft.com/office/drawing/2014/main" id="{43BE1ABE-D9A3-46F0-B791-EAE838268AD1}"/>
                  </a:ext>
                </a:extLst>
              </p:cNvPr>
              <p:cNvGrpSpPr/>
              <p:nvPr/>
            </p:nvGrpSpPr>
            <p:grpSpPr>
              <a:xfrm>
                <a:off x="5802849" y="796451"/>
                <a:ext cx="6408201" cy="5914816"/>
                <a:chOff x="469624" y="684088"/>
                <a:chExt cx="3962400" cy="3657324"/>
              </a:xfrm>
            </p:grpSpPr>
            <p:cxnSp>
              <p:nvCxnSpPr>
                <p:cNvPr id="46" name="Straight Connector 45">
                  <a:extLst>
                    <a:ext uri="{FF2B5EF4-FFF2-40B4-BE49-F238E27FC236}">
                      <a16:creationId xmlns:a16="http://schemas.microsoft.com/office/drawing/2014/main" id="{9F1E4023-F87D-4CD6-A265-D0F36E7FF259}"/>
                    </a:ext>
                  </a:extLst>
                </p:cNvPr>
                <p:cNvCxnSpPr>
                  <a:cxnSpLocks/>
                </p:cNvCxnSpPr>
                <p:nvPr/>
              </p:nvCxnSpPr>
              <p:spPr>
                <a:xfrm rot="16200000">
                  <a:off x="2450824" y="-382988"/>
                  <a:ext cx="0" cy="396240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5B68C27B-329D-41D4-846C-4D8A672B779E}"/>
                    </a:ext>
                  </a:extLst>
                </p:cNvPr>
                <p:cNvCxnSpPr>
                  <a:cxnSpLocks/>
                </p:cNvCxnSpPr>
                <p:nvPr/>
              </p:nvCxnSpPr>
              <p:spPr>
                <a:xfrm rot="16200000">
                  <a:off x="2450824" y="-1297112"/>
                  <a:ext cx="0" cy="396240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6318657C-946B-4EFE-A0C7-4D2534A0D0A5}"/>
                    </a:ext>
                  </a:extLst>
                </p:cNvPr>
                <p:cNvCxnSpPr>
                  <a:cxnSpLocks/>
                </p:cNvCxnSpPr>
                <p:nvPr/>
              </p:nvCxnSpPr>
              <p:spPr>
                <a:xfrm rot="16200000">
                  <a:off x="2450824" y="2360212"/>
                  <a:ext cx="0" cy="396240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6B37C17F-431E-4496-8A1E-52BED6029430}"/>
                    </a:ext>
                  </a:extLst>
                </p:cNvPr>
                <p:cNvCxnSpPr>
                  <a:cxnSpLocks/>
                </p:cNvCxnSpPr>
                <p:nvPr/>
              </p:nvCxnSpPr>
              <p:spPr>
                <a:xfrm rot="16200000">
                  <a:off x="2450824" y="1446088"/>
                  <a:ext cx="0" cy="3962400"/>
                </a:xfrm>
                <a:prstGeom prst="line">
                  <a:avLst/>
                </a:prstGeom>
                <a:ln>
                  <a:prstDash val="dash"/>
                </a:ln>
              </p:spPr>
              <p:style>
                <a:lnRef idx="1">
                  <a:schemeClr val="accent1"/>
                </a:lnRef>
                <a:fillRef idx="0">
                  <a:schemeClr val="accent1"/>
                </a:fillRef>
                <a:effectRef idx="0">
                  <a:schemeClr val="accent1"/>
                </a:effectRef>
                <a:fontRef idx="minor">
                  <a:schemeClr val="tx1"/>
                </a:fontRef>
              </p:style>
            </p:cxnSp>
          </p:grpSp>
          <p:cxnSp>
            <p:nvCxnSpPr>
              <p:cNvPr id="53" name="Straight Connector 52">
                <a:extLst>
                  <a:ext uri="{FF2B5EF4-FFF2-40B4-BE49-F238E27FC236}">
                    <a16:creationId xmlns:a16="http://schemas.microsoft.com/office/drawing/2014/main" id="{3CB8954E-94FF-4DB9-B2C1-B47ED86F5719}"/>
                  </a:ext>
                </a:extLst>
              </p:cNvPr>
              <p:cNvCxnSpPr>
                <a:cxnSpLocks/>
              </p:cNvCxnSpPr>
              <p:nvPr/>
            </p:nvCxnSpPr>
            <p:spPr>
              <a:xfrm rot="16200000">
                <a:off x="8987899" y="556620"/>
                <a:ext cx="0" cy="6408201"/>
              </a:xfrm>
              <a:prstGeom prst="line">
                <a:avLst/>
              </a:prstGeom>
              <a:ln>
                <a:prstDash val="dash"/>
              </a:ln>
            </p:spPr>
            <p:style>
              <a:lnRef idx="1">
                <a:schemeClr val="accent1"/>
              </a:lnRef>
              <a:fillRef idx="0">
                <a:schemeClr val="accent1"/>
              </a:fillRef>
              <a:effectRef idx="0">
                <a:schemeClr val="accent1"/>
              </a:effectRef>
              <a:fontRef idx="minor">
                <a:schemeClr val="tx1"/>
              </a:fontRef>
            </p:style>
          </p:cxnSp>
        </p:grpSp>
      </p:grpSp>
      <p:grpSp>
        <p:nvGrpSpPr>
          <p:cNvPr id="63" name="Group 62">
            <a:extLst>
              <a:ext uri="{FF2B5EF4-FFF2-40B4-BE49-F238E27FC236}">
                <a16:creationId xmlns:a16="http://schemas.microsoft.com/office/drawing/2014/main" id="{34F8626A-807B-4887-99B1-39F4D43A3EC5}"/>
              </a:ext>
            </a:extLst>
          </p:cNvPr>
          <p:cNvGrpSpPr/>
          <p:nvPr/>
        </p:nvGrpSpPr>
        <p:grpSpPr>
          <a:xfrm>
            <a:off x="5671289" y="179882"/>
            <a:ext cx="6497428" cy="6424067"/>
            <a:chOff x="1608732" y="-2705190"/>
            <a:chExt cx="3915958" cy="3871743"/>
          </a:xfrm>
        </p:grpSpPr>
        <p:cxnSp>
          <p:nvCxnSpPr>
            <p:cNvPr id="65" name="Straight Arrow Connector 64">
              <a:extLst>
                <a:ext uri="{FF2B5EF4-FFF2-40B4-BE49-F238E27FC236}">
                  <a16:creationId xmlns:a16="http://schemas.microsoft.com/office/drawing/2014/main" id="{376D5FB8-38CA-4CD2-9611-18E23EF5264D}"/>
                </a:ext>
              </a:extLst>
            </p:cNvPr>
            <p:cNvCxnSpPr>
              <a:cxnSpLocks/>
            </p:cNvCxnSpPr>
            <p:nvPr/>
          </p:nvCxnSpPr>
          <p:spPr>
            <a:xfrm flipV="1">
              <a:off x="1781033" y="-2705190"/>
              <a:ext cx="0" cy="3805883"/>
            </a:xfrm>
            <a:prstGeom prst="straightConnector1">
              <a:avLst/>
            </a:prstGeom>
            <a:ln w="76200">
              <a:solidFill>
                <a:srgbClr val="002060"/>
              </a:solidFill>
              <a:tailEnd type="triangle"/>
            </a:ln>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EF5BDF6C-2015-4F6E-8288-1BDAD4045BC9}"/>
                    </a:ext>
                  </a:extLst>
                </p:cNvPr>
                <p:cNvSpPr txBox="1"/>
                <p:nvPr/>
              </p:nvSpPr>
              <p:spPr>
                <a:xfrm>
                  <a:off x="4936580" y="458667"/>
                  <a:ext cx="588110" cy="70788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4000" i="1">
                            <a:solidFill>
                              <a:srgbClr val="0070C0"/>
                            </a:solidFill>
                            <a:latin typeface="Cambria Math" panose="02040503050406030204" pitchFamily="18" charset="0"/>
                          </a:rPr>
                          <m:t>𝑥</m:t>
                        </m:r>
                      </m:oMath>
                    </m:oMathPara>
                  </a14:m>
                  <a:endParaRPr lang="en-CA" sz="4000" dirty="0">
                    <a:solidFill>
                      <a:srgbClr val="002060"/>
                    </a:solidFill>
                  </a:endParaRPr>
                </a:p>
              </p:txBody>
            </p:sp>
          </mc:Choice>
          <mc:Fallback xmlns="">
            <p:sp>
              <p:nvSpPr>
                <p:cNvPr id="66" name="TextBox 65">
                  <a:extLst>
                    <a:ext uri="{FF2B5EF4-FFF2-40B4-BE49-F238E27FC236}">
                      <a16:creationId xmlns:a16="http://schemas.microsoft.com/office/drawing/2014/main" id="{EF5BDF6C-2015-4F6E-8288-1BDAD4045BC9}"/>
                    </a:ext>
                  </a:extLst>
                </p:cNvPr>
                <p:cNvSpPr txBox="1">
                  <a:spLocks noRot="1" noChangeAspect="1" noMove="1" noResize="1" noEditPoints="1" noAdjustHandles="1" noChangeArrowheads="1" noChangeShapeType="1" noTextEdit="1"/>
                </p:cNvSpPr>
                <p:nvPr/>
              </p:nvSpPr>
              <p:spPr>
                <a:xfrm>
                  <a:off x="4936580" y="458667"/>
                  <a:ext cx="588110" cy="707886"/>
                </a:xfrm>
                <a:prstGeom prst="rect">
                  <a:avLst/>
                </a:prstGeom>
                <a:blipFill>
                  <a:blip r:embed="rId4"/>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60D1FAA6-CD67-4A07-BD06-04FC05D41A1D}"/>
                    </a:ext>
                  </a:extLst>
                </p:cNvPr>
                <p:cNvSpPr txBox="1"/>
                <p:nvPr/>
              </p:nvSpPr>
              <p:spPr>
                <a:xfrm>
                  <a:off x="1859295" y="-2697796"/>
                  <a:ext cx="430216" cy="42663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4000" i="1">
                            <a:latin typeface="Cambria Math" panose="02040503050406030204" pitchFamily="18" charset="0"/>
                          </a:rPr>
                          <m:t>𝑐</m:t>
                        </m:r>
                        <m:r>
                          <a:rPr lang="en-US" sz="4000" i="1">
                            <a:solidFill>
                              <a:srgbClr val="0070C0"/>
                            </a:solidFill>
                            <a:latin typeface="Cambria Math" panose="02040503050406030204" pitchFamily="18" charset="0"/>
                          </a:rPr>
                          <m:t>𝑡</m:t>
                        </m:r>
                      </m:oMath>
                    </m:oMathPara>
                  </a14:m>
                  <a:endParaRPr lang="en-CA" sz="4000" dirty="0">
                    <a:solidFill>
                      <a:schemeClr val="accent6">
                        <a:lumMod val="50000"/>
                      </a:schemeClr>
                    </a:solidFill>
                  </a:endParaRPr>
                </a:p>
              </p:txBody>
            </p:sp>
          </mc:Choice>
          <mc:Fallback xmlns="">
            <p:sp>
              <p:nvSpPr>
                <p:cNvPr id="67" name="TextBox 66">
                  <a:extLst>
                    <a:ext uri="{FF2B5EF4-FFF2-40B4-BE49-F238E27FC236}">
                      <a16:creationId xmlns:a16="http://schemas.microsoft.com/office/drawing/2014/main" id="{60D1FAA6-CD67-4A07-BD06-04FC05D41A1D}"/>
                    </a:ext>
                  </a:extLst>
                </p:cNvPr>
                <p:cNvSpPr txBox="1">
                  <a:spLocks noRot="1" noChangeAspect="1" noMove="1" noResize="1" noEditPoints="1" noAdjustHandles="1" noChangeArrowheads="1" noChangeShapeType="1" noTextEdit="1"/>
                </p:cNvSpPr>
                <p:nvPr/>
              </p:nvSpPr>
              <p:spPr>
                <a:xfrm>
                  <a:off x="1859295" y="-2697796"/>
                  <a:ext cx="430216" cy="426638"/>
                </a:xfrm>
                <a:prstGeom prst="rect">
                  <a:avLst/>
                </a:prstGeom>
                <a:blipFill>
                  <a:blip r:embed="rId5"/>
                  <a:stretch>
                    <a:fillRect/>
                  </a:stretch>
                </a:blipFill>
              </p:spPr>
              <p:txBody>
                <a:bodyPr/>
                <a:lstStyle/>
                <a:p>
                  <a:r>
                    <a:rPr lang="en-CA">
                      <a:noFill/>
                    </a:rPr>
                    <a:t> </a:t>
                  </a:r>
                </a:p>
              </p:txBody>
            </p:sp>
          </mc:Fallback>
        </mc:AlternateContent>
        <p:cxnSp>
          <p:nvCxnSpPr>
            <p:cNvPr id="64" name="Straight Arrow Connector 63">
              <a:extLst>
                <a:ext uri="{FF2B5EF4-FFF2-40B4-BE49-F238E27FC236}">
                  <a16:creationId xmlns:a16="http://schemas.microsoft.com/office/drawing/2014/main" id="{A04829DA-4BEC-44D8-AC8E-C594553FBBD7}"/>
                </a:ext>
              </a:extLst>
            </p:cNvPr>
            <p:cNvCxnSpPr>
              <a:cxnSpLocks/>
            </p:cNvCxnSpPr>
            <p:nvPr/>
          </p:nvCxnSpPr>
          <p:spPr>
            <a:xfrm>
              <a:off x="1608732" y="931483"/>
              <a:ext cx="3792215" cy="0"/>
            </a:xfrm>
            <a:prstGeom prst="straightConnector1">
              <a:avLst/>
            </a:prstGeom>
            <a:ln w="76200">
              <a:solidFill>
                <a:srgbClr val="002060"/>
              </a:solidFill>
              <a:tailEnd type="triangle"/>
            </a:ln>
          </p:spPr>
          <p:style>
            <a:lnRef idx="1">
              <a:schemeClr val="accent2"/>
            </a:lnRef>
            <a:fillRef idx="0">
              <a:schemeClr val="accent2"/>
            </a:fillRef>
            <a:effectRef idx="0">
              <a:schemeClr val="accent2"/>
            </a:effectRef>
            <a:fontRef idx="minor">
              <a:schemeClr val="tx1"/>
            </a:fontRef>
          </p:style>
        </p:cxnSp>
      </p:grpSp>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F515D98F-EAF4-4799-971D-9FB79B6B04C2}"/>
                  </a:ext>
                </a:extLst>
              </p:cNvPr>
              <p:cNvSpPr txBox="1"/>
              <p:nvPr/>
            </p:nvSpPr>
            <p:spPr>
              <a:xfrm>
                <a:off x="6351414" y="3056903"/>
                <a:ext cx="1851597" cy="1133772"/>
              </a:xfrm>
              <a:prstGeom prst="rect">
                <a:avLst/>
              </a:prstGeom>
              <a:solidFill>
                <a:schemeClr val="bg1"/>
              </a:solidFill>
              <a:effectLst>
                <a:softEdge rad="127000"/>
              </a:effectLst>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6000" i="1">
                              <a:solidFill>
                                <a:srgbClr val="7030A0"/>
                              </a:solidFill>
                              <a:latin typeface="Cambria Math" panose="02040503050406030204" pitchFamily="18" charset="0"/>
                            </a:rPr>
                          </m:ctrlPr>
                        </m:accPr>
                        <m:e>
                          <m:r>
                            <a:rPr lang="en-US" sz="6000" i="1">
                              <a:solidFill>
                                <a:srgbClr val="7030A0"/>
                              </a:solidFill>
                              <a:latin typeface="Cambria Math" panose="02040503050406030204" pitchFamily="18" charset="0"/>
                            </a:rPr>
                            <m:t>𝑆</m:t>
                          </m:r>
                        </m:e>
                      </m:acc>
                      <m:r>
                        <a:rPr lang="en-US" sz="6000" i="1">
                          <a:latin typeface="Cambria Math" panose="02040503050406030204" pitchFamily="18" charset="0"/>
                        </a:rPr>
                        <m:t>(</m:t>
                      </m:r>
                      <m:r>
                        <a:rPr lang="en-US" sz="6000" i="1">
                          <a:solidFill>
                            <a:srgbClr val="0070C0"/>
                          </a:solidFill>
                          <a:latin typeface="Cambria Math" panose="02040503050406030204" pitchFamily="18" charset="0"/>
                        </a:rPr>
                        <m:t>𝑥</m:t>
                      </m:r>
                      <m:r>
                        <a:rPr lang="en-US" sz="6000" i="1">
                          <a:latin typeface="Cambria Math" panose="02040503050406030204" pitchFamily="18" charset="0"/>
                        </a:rPr>
                        <m:t>)</m:t>
                      </m:r>
                    </m:oMath>
                  </m:oMathPara>
                </a14:m>
                <a:endParaRPr lang="en-CA" sz="6000" dirty="0">
                  <a:solidFill>
                    <a:srgbClr val="7030A0"/>
                  </a:solidFill>
                </a:endParaRPr>
              </a:p>
            </p:txBody>
          </p:sp>
        </mc:Choice>
        <mc:Fallback xmlns="">
          <p:sp>
            <p:nvSpPr>
              <p:cNvPr id="61" name="TextBox 60">
                <a:extLst>
                  <a:ext uri="{FF2B5EF4-FFF2-40B4-BE49-F238E27FC236}">
                    <a16:creationId xmlns:a16="http://schemas.microsoft.com/office/drawing/2014/main" id="{F515D98F-EAF4-4799-971D-9FB79B6B04C2}"/>
                  </a:ext>
                </a:extLst>
              </p:cNvPr>
              <p:cNvSpPr txBox="1">
                <a:spLocks noRot="1" noChangeAspect="1" noMove="1" noResize="1" noEditPoints="1" noAdjustHandles="1" noChangeArrowheads="1" noChangeShapeType="1" noTextEdit="1"/>
              </p:cNvSpPr>
              <p:nvPr/>
            </p:nvSpPr>
            <p:spPr>
              <a:xfrm>
                <a:off x="6351414" y="3056903"/>
                <a:ext cx="1851597" cy="1133772"/>
              </a:xfrm>
              <a:prstGeom prst="rect">
                <a:avLst/>
              </a:prstGeom>
              <a:blipFill>
                <a:blip r:embed="rId6"/>
                <a:stretch>
                  <a:fillRect/>
                </a:stretch>
              </a:blipFill>
              <a:effectLst>
                <a:softEdge rad="127000"/>
              </a:effectLst>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21936ED5-1CA5-4032-AB90-A8B698FB3F99}"/>
                  </a:ext>
                </a:extLst>
              </p:cNvPr>
              <p:cNvSpPr txBox="1"/>
              <p:nvPr/>
            </p:nvSpPr>
            <p:spPr>
              <a:xfrm>
                <a:off x="225058" y="2332251"/>
                <a:ext cx="5341399" cy="1276503"/>
              </a:xfrm>
              <a:prstGeom prst="rect">
                <a:avLst/>
              </a:prstGeom>
              <a:noFill/>
            </p:spPr>
            <p:txBody>
              <a:bodyPr wrap="none" rtlCol="0">
                <a:spAutoFit/>
              </a:bodyPr>
              <a:lstStyle/>
              <a:p>
                <a:pPr/>
                <a14:m>
                  <m:oMathPara xmlns:m="http://schemas.openxmlformats.org/officeDocument/2006/math">
                    <m:oMathParaPr>
                      <m:jc m:val="left"/>
                    </m:oMathParaPr>
                    <m:oMath xmlns:m="http://schemas.openxmlformats.org/officeDocument/2006/math">
                      <m:f>
                        <m:fPr>
                          <m:ctrlPr>
                            <a:rPr lang="en-US" sz="3600" b="0" i="1" smtClean="0">
                              <a:solidFill>
                                <a:schemeClr val="tx1"/>
                              </a:solidFill>
                              <a:latin typeface="Cambria Math" panose="02040503050406030204" pitchFamily="18" charset="0"/>
                            </a:rPr>
                          </m:ctrlPr>
                        </m:fPr>
                        <m:num>
                          <m:r>
                            <a:rPr lang="en-US" sz="3600" i="1" smtClean="0">
                              <a:solidFill>
                                <a:schemeClr val="tx1"/>
                              </a:solidFill>
                              <a:latin typeface="Cambria Math" panose="02040503050406030204" pitchFamily="18" charset="0"/>
                            </a:rPr>
                            <m:t>𝜕</m:t>
                          </m:r>
                          <m:acc>
                            <m:accPr>
                              <m:chr m:val="⃗"/>
                              <m:ctrlPr>
                                <a:rPr lang="en-US" sz="3600" i="1">
                                  <a:solidFill>
                                    <a:srgbClr val="7030A0"/>
                                  </a:solidFill>
                                  <a:latin typeface="Cambria Math" panose="02040503050406030204" pitchFamily="18" charset="0"/>
                                </a:rPr>
                              </m:ctrlPr>
                            </m:accPr>
                            <m:e>
                              <m:r>
                                <a:rPr lang="en-US" sz="3600" i="1">
                                  <a:solidFill>
                                    <a:srgbClr val="7030A0"/>
                                  </a:solidFill>
                                  <a:latin typeface="Cambria Math" panose="02040503050406030204" pitchFamily="18" charset="0"/>
                                </a:rPr>
                                <m:t>𝑆</m:t>
                              </m:r>
                            </m:e>
                          </m:acc>
                        </m:num>
                        <m:den>
                          <m:r>
                            <a:rPr lang="en-US" sz="3600" b="0" i="1" smtClean="0">
                              <a:solidFill>
                                <a:schemeClr val="tx1"/>
                              </a:solidFill>
                              <a:latin typeface="Cambria Math" panose="02040503050406030204" pitchFamily="18" charset="0"/>
                            </a:rPr>
                            <m:t>𝜕</m:t>
                          </m:r>
                          <m:r>
                            <a:rPr lang="en-US" sz="3600" i="1">
                              <a:solidFill>
                                <a:srgbClr val="0070C0"/>
                              </a:solidFill>
                              <a:latin typeface="Cambria Math" panose="02040503050406030204" pitchFamily="18" charset="0"/>
                            </a:rPr>
                            <m:t>𝑥</m:t>
                          </m:r>
                        </m:den>
                      </m:f>
                      <m:r>
                        <a:rPr lang="en-US" sz="3600" b="0" i="1" smtClean="0">
                          <a:solidFill>
                            <a:schemeClr val="tx1"/>
                          </a:solidFill>
                          <a:latin typeface="Cambria Math" panose="02040503050406030204" pitchFamily="18" charset="0"/>
                        </a:rPr>
                        <m:t>=</m:t>
                      </m:r>
                      <m:func>
                        <m:funcPr>
                          <m:ctrlPr>
                            <a:rPr lang="en-US" sz="3600" b="0" i="1" smtClean="0">
                              <a:solidFill>
                                <a:schemeClr val="tx1"/>
                              </a:solidFill>
                              <a:latin typeface="Cambria Math" panose="02040503050406030204" pitchFamily="18" charset="0"/>
                            </a:rPr>
                          </m:ctrlPr>
                        </m:funcPr>
                        <m:fName>
                          <m:limLow>
                            <m:limLowPr>
                              <m:ctrlPr>
                                <a:rPr lang="en-US" sz="3600" b="0" i="1" smtClean="0">
                                  <a:solidFill>
                                    <a:schemeClr val="tx1"/>
                                  </a:solidFill>
                                  <a:latin typeface="Cambria Math" panose="02040503050406030204" pitchFamily="18" charset="0"/>
                                </a:rPr>
                              </m:ctrlPr>
                            </m:limLowPr>
                            <m:e>
                              <m:r>
                                <m:rPr>
                                  <m:sty m:val="p"/>
                                </m:rPr>
                                <a:rPr lang="en-US" sz="3600" b="0" i="0" smtClean="0">
                                  <a:solidFill>
                                    <a:schemeClr val="tx1"/>
                                  </a:solidFill>
                                  <a:latin typeface="Cambria Math" panose="02040503050406030204" pitchFamily="18" charset="0"/>
                                </a:rPr>
                                <m:t>lim</m:t>
                              </m:r>
                            </m:e>
                            <m:lim>
                              <m:r>
                                <a:rPr lang="en-US" sz="3600" b="0" i="1" smtClean="0">
                                  <a:solidFill>
                                    <a:srgbClr val="00B050"/>
                                  </a:solidFill>
                                  <a:latin typeface="Cambria Math" panose="02040503050406030204" pitchFamily="18" charset="0"/>
                                </a:rPr>
                                <m:t>h</m:t>
                              </m:r>
                              <m:r>
                                <a:rPr lang="en-US" sz="3600" b="0" i="1" smtClean="0">
                                  <a:solidFill>
                                    <a:schemeClr val="tx1"/>
                                  </a:solidFill>
                                  <a:latin typeface="Cambria Math" panose="02040503050406030204" pitchFamily="18" charset="0"/>
                                </a:rPr>
                                <m:t>→0</m:t>
                              </m:r>
                            </m:lim>
                          </m:limLow>
                        </m:fName>
                        <m:e>
                          <m:f>
                            <m:fPr>
                              <m:ctrlPr>
                                <a:rPr lang="en-US" sz="3600" b="0" i="1" smtClean="0">
                                  <a:solidFill>
                                    <a:schemeClr val="tx1"/>
                                  </a:solidFill>
                                  <a:latin typeface="Cambria Math" panose="02040503050406030204" pitchFamily="18" charset="0"/>
                                </a:rPr>
                              </m:ctrlPr>
                            </m:fPr>
                            <m:num>
                              <m:acc>
                                <m:accPr>
                                  <m:chr m:val="⃗"/>
                                  <m:ctrlPr>
                                    <a:rPr lang="en-US" sz="3600" i="1">
                                      <a:solidFill>
                                        <a:srgbClr val="D17DDF"/>
                                      </a:solidFill>
                                      <a:latin typeface="Cambria Math" panose="02040503050406030204" pitchFamily="18" charset="0"/>
                                    </a:rPr>
                                  </m:ctrlPr>
                                </m:accPr>
                                <m:e>
                                  <m:r>
                                    <a:rPr lang="en-US" sz="3600" i="1">
                                      <a:solidFill>
                                        <a:srgbClr val="D17DDF"/>
                                      </a:solidFill>
                                      <a:latin typeface="Cambria Math" panose="02040503050406030204" pitchFamily="18" charset="0"/>
                                    </a:rPr>
                                    <m:t>𝑆</m:t>
                                  </m:r>
                                </m:e>
                              </m:acc>
                              <m:r>
                                <a:rPr lang="en-US" sz="3600" b="0" i="1" smtClean="0">
                                  <a:solidFill>
                                    <a:schemeClr val="tx1"/>
                                  </a:solidFill>
                                  <a:latin typeface="Cambria Math" panose="02040503050406030204" pitchFamily="18" charset="0"/>
                                </a:rPr>
                                <m:t>(</m:t>
                              </m:r>
                              <m:r>
                                <a:rPr lang="en-US" sz="3600" i="1">
                                  <a:solidFill>
                                    <a:srgbClr val="0070C0"/>
                                  </a:solidFill>
                                  <a:latin typeface="Cambria Math" panose="02040503050406030204" pitchFamily="18" charset="0"/>
                                </a:rPr>
                                <m:t>𝑥</m:t>
                              </m:r>
                              <m:r>
                                <a:rPr lang="en-US" sz="3600" b="0" i="1" smtClean="0">
                                  <a:solidFill>
                                    <a:schemeClr val="tx1"/>
                                  </a:solidFill>
                                  <a:latin typeface="Cambria Math" panose="02040503050406030204" pitchFamily="18" charset="0"/>
                                </a:rPr>
                                <m:t>+</m:t>
                              </m:r>
                              <m:r>
                                <a:rPr lang="en-US" sz="3600" i="1" smtClean="0">
                                  <a:solidFill>
                                    <a:srgbClr val="00B050"/>
                                  </a:solidFill>
                                  <a:latin typeface="Cambria Math" panose="02040503050406030204" pitchFamily="18" charset="0"/>
                                </a:rPr>
                                <m:t>h</m:t>
                              </m:r>
                              <m:r>
                                <a:rPr lang="en-US" sz="3600" b="0" i="1" smtClean="0">
                                  <a:solidFill>
                                    <a:schemeClr val="tx1"/>
                                  </a:solidFill>
                                  <a:latin typeface="Cambria Math" panose="02040503050406030204" pitchFamily="18" charset="0"/>
                                </a:rPr>
                                <m:t>)</m:t>
                              </m:r>
                              <m:r>
                                <a:rPr lang="en-US" sz="3600" i="1">
                                  <a:solidFill>
                                    <a:schemeClr val="tx1"/>
                                  </a:solidFill>
                                  <a:latin typeface="Cambria Math" panose="02040503050406030204" pitchFamily="18" charset="0"/>
                                </a:rPr>
                                <m:t>−</m:t>
                              </m:r>
                              <m:acc>
                                <m:accPr>
                                  <m:chr m:val="⃗"/>
                                  <m:ctrlPr>
                                    <a:rPr lang="en-US" sz="3600" i="1">
                                      <a:solidFill>
                                        <a:srgbClr val="7030A0"/>
                                      </a:solidFill>
                                      <a:latin typeface="Cambria Math" panose="02040503050406030204" pitchFamily="18" charset="0"/>
                                    </a:rPr>
                                  </m:ctrlPr>
                                </m:accPr>
                                <m:e>
                                  <m:r>
                                    <a:rPr lang="en-US" sz="3600" i="1">
                                      <a:solidFill>
                                        <a:srgbClr val="7030A0"/>
                                      </a:solidFill>
                                      <a:latin typeface="Cambria Math" panose="02040503050406030204" pitchFamily="18" charset="0"/>
                                    </a:rPr>
                                    <m:t>𝑆</m:t>
                                  </m:r>
                                </m:e>
                              </m:acc>
                              <m:r>
                                <a:rPr lang="en-US" sz="3600" b="0" i="1" smtClean="0">
                                  <a:solidFill>
                                    <a:schemeClr val="tx1"/>
                                  </a:solidFill>
                                  <a:latin typeface="Cambria Math" panose="02040503050406030204" pitchFamily="18" charset="0"/>
                                </a:rPr>
                                <m:t>(</m:t>
                              </m:r>
                              <m:r>
                                <a:rPr lang="en-US" sz="3600" i="1">
                                  <a:solidFill>
                                    <a:srgbClr val="0070C0"/>
                                  </a:solidFill>
                                  <a:latin typeface="Cambria Math" panose="02040503050406030204" pitchFamily="18" charset="0"/>
                                </a:rPr>
                                <m:t>𝑥</m:t>
                              </m:r>
                              <m:r>
                                <a:rPr lang="en-US" sz="3600" b="0" i="1" smtClean="0">
                                  <a:solidFill>
                                    <a:schemeClr val="tx1"/>
                                  </a:solidFill>
                                  <a:latin typeface="Cambria Math" panose="02040503050406030204" pitchFamily="18" charset="0"/>
                                </a:rPr>
                                <m:t>)</m:t>
                              </m:r>
                            </m:num>
                            <m:den>
                              <m:r>
                                <a:rPr lang="en-US" sz="3600" i="1" smtClean="0">
                                  <a:solidFill>
                                    <a:srgbClr val="00B050"/>
                                  </a:solidFill>
                                  <a:latin typeface="Cambria Math" panose="02040503050406030204" pitchFamily="18" charset="0"/>
                                </a:rPr>
                                <m:t>h</m:t>
                              </m:r>
                            </m:den>
                          </m:f>
                        </m:e>
                      </m:func>
                    </m:oMath>
                  </m:oMathPara>
                </a14:m>
                <a:endParaRPr lang="en-US" sz="3200" b="0" dirty="0">
                  <a:solidFill>
                    <a:schemeClr val="tx1"/>
                  </a:solidFill>
                </a:endParaRPr>
              </a:p>
            </p:txBody>
          </p:sp>
        </mc:Choice>
        <mc:Fallback xmlns="">
          <p:sp>
            <p:nvSpPr>
              <p:cNvPr id="69" name="TextBox 68">
                <a:extLst>
                  <a:ext uri="{FF2B5EF4-FFF2-40B4-BE49-F238E27FC236}">
                    <a16:creationId xmlns:a16="http://schemas.microsoft.com/office/drawing/2014/main" id="{21936ED5-1CA5-4032-AB90-A8B698FB3F99}"/>
                  </a:ext>
                </a:extLst>
              </p:cNvPr>
              <p:cNvSpPr txBox="1">
                <a:spLocks noRot="1" noChangeAspect="1" noMove="1" noResize="1" noEditPoints="1" noAdjustHandles="1" noChangeArrowheads="1" noChangeShapeType="1" noTextEdit="1"/>
              </p:cNvSpPr>
              <p:nvPr/>
            </p:nvSpPr>
            <p:spPr>
              <a:xfrm>
                <a:off x="225058" y="2332251"/>
                <a:ext cx="5341399" cy="1276503"/>
              </a:xfrm>
              <a:prstGeom prst="rect">
                <a:avLst/>
              </a:prstGeom>
              <a:blipFill>
                <a:blip r:embed="rId7"/>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85" name="TextBox 84">
                <a:extLst>
                  <a:ext uri="{FF2B5EF4-FFF2-40B4-BE49-F238E27FC236}">
                    <a16:creationId xmlns:a16="http://schemas.microsoft.com/office/drawing/2014/main" id="{49715A75-08E8-4EA0-95BC-05D43D05376F}"/>
                  </a:ext>
                </a:extLst>
              </p:cNvPr>
              <p:cNvSpPr txBox="1"/>
              <p:nvPr/>
            </p:nvSpPr>
            <p:spPr>
              <a:xfrm>
                <a:off x="8312690" y="4866653"/>
                <a:ext cx="2908039" cy="1029641"/>
              </a:xfrm>
              <a:prstGeom prst="rect">
                <a:avLst/>
              </a:prstGeom>
              <a:solidFill>
                <a:schemeClr val="bg1"/>
              </a:solidFill>
              <a:effectLst>
                <a:softEdge rad="127000"/>
              </a:effectLst>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5400" i="1">
                              <a:solidFill>
                                <a:srgbClr val="D17DDF"/>
                              </a:solidFill>
                              <a:latin typeface="Cambria Math" panose="02040503050406030204" pitchFamily="18" charset="0"/>
                            </a:rPr>
                          </m:ctrlPr>
                        </m:accPr>
                        <m:e>
                          <m:r>
                            <a:rPr lang="en-US" sz="5400" i="1">
                              <a:solidFill>
                                <a:srgbClr val="D17DDF"/>
                              </a:solidFill>
                              <a:latin typeface="Cambria Math" panose="02040503050406030204" pitchFamily="18" charset="0"/>
                            </a:rPr>
                            <m:t>𝑆</m:t>
                          </m:r>
                        </m:e>
                      </m:acc>
                      <m:r>
                        <a:rPr lang="en-US" sz="5400" i="1">
                          <a:latin typeface="Cambria Math" panose="02040503050406030204" pitchFamily="18" charset="0"/>
                        </a:rPr>
                        <m:t>(</m:t>
                      </m:r>
                      <m:r>
                        <a:rPr lang="en-US" sz="5400" i="1">
                          <a:solidFill>
                            <a:srgbClr val="0070C0"/>
                          </a:solidFill>
                          <a:latin typeface="Cambria Math" panose="02040503050406030204" pitchFamily="18" charset="0"/>
                        </a:rPr>
                        <m:t>𝑥</m:t>
                      </m:r>
                      <m:r>
                        <a:rPr lang="en-US" sz="5400" i="1">
                          <a:latin typeface="Cambria Math" panose="02040503050406030204" pitchFamily="18" charset="0"/>
                        </a:rPr>
                        <m:t>+</m:t>
                      </m:r>
                      <m:r>
                        <a:rPr lang="en-US" sz="5400" i="1">
                          <a:solidFill>
                            <a:srgbClr val="00B050"/>
                          </a:solidFill>
                          <a:latin typeface="Cambria Math" panose="02040503050406030204" pitchFamily="18" charset="0"/>
                        </a:rPr>
                        <m:t>h</m:t>
                      </m:r>
                      <m:r>
                        <a:rPr lang="en-US" sz="5400" i="1">
                          <a:latin typeface="Cambria Math" panose="02040503050406030204" pitchFamily="18" charset="0"/>
                        </a:rPr>
                        <m:t>)</m:t>
                      </m:r>
                    </m:oMath>
                  </m:oMathPara>
                </a14:m>
                <a:endParaRPr lang="en-CA" sz="5400" dirty="0">
                  <a:solidFill>
                    <a:srgbClr val="9F5FCF"/>
                  </a:solidFill>
                </a:endParaRPr>
              </a:p>
            </p:txBody>
          </p:sp>
        </mc:Choice>
        <mc:Fallback xmlns="">
          <p:sp>
            <p:nvSpPr>
              <p:cNvPr id="85" name="TextBox 84">
                <a:extLst>
                  <a:ext uri="{FF2B5EF4-FFF2-40B4-BE49-F238E27FC236}">
                    <a16:creationId xmlns:a16="http://schemas.microsoft.com/office/drawing/2014/main" id="{49715A75-08E8-4EA0-95BC-05D43D05376F}"/>
                  </a:ext>
                </a:extLst>
              </p:cNvPr>
              <p:cNvSpPr txBox="1">
                <a:spLocks noRot="1" noChangeAspect="1" noMove="1" noResize="1" noEditPoints="1" noAdjustHandles="1" noChangeArrowheads="1" noChangeShapeType="1" noTextEdit="1"/>
              </p:cNvSpPr>
              <p:nvPr/>
            </p:nvSpPr>
            <p:spPr>
              <a:xfrm>
                <a:off x="8312690" y="4866653"/>
                <a:ext cx="2908039" cy="1029641"/>
              </a:xfrm>
              <a:prstGeom prst="rect">
                <a:avLst/>
              </a:prstGeom>
              <a:blipFill>
                <a:blip r:embed="rId8"/>
                <a:stretch>
                  <a:fillRect/>
                </a:stretch>
              </a:blipFill>
              <a:effectLst>
                <a:softEdge rad="127000"/>
              </a:effectLst>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07FE0507-46B2-47EA-ADDF-FDC457A50FB5}"/>
                  </a:ext>
                </a:extLst>
              </p:cNvPr>
              <p:cNvSpPr txBox="1"/>
              <p:nvPr/>
            </p:nvSpPr>
            <p:spPr>
              <a:xfrm>
                <a:off x="167908" y="579651"/>
                <a:ext cx="2248436" cy="1285224"/>
              </a:xfrm>
              <a:prstGeom prst="rect">
                <a:avLst/>
              </a:prstGeom>
              <a:noFill/>
            </p:spPr>
            <p:txBody>
              <a:bodyPr wrap="none" rtlCol="0">
                <a:spAutoFit/>
              </a:bodyPr>
              <a:lstStyle/>
              <a:p>
                <a14:m>
                  <m:oMath xmlns:m="http://schemas.openxmlformats.org/officeDocument/2006/math">
                    <m:f>
                      <m:fPr>
                        <m:ctrlPr>
                          <a:rPr lang="en-US" sz="4800" b="0" i="1" smtClean="0">
                            <a:solidFill>
                              <a:schemeClr val="tx1"/>
                            </a:solidFill>
                            <a:latin typeface="Cambria Math" panose="02040503050406030204" pitchFamily="18" charset="0"/>
                          </a:rPr>
                        </m:ctrlPr>
                      </m:fPr>
                      <m:num>
                        <m:r>
                          <a:rPr lang="en-US" sz="4800" i="1" smtClean="0">
                            <a:solidFill>
                              <a:schemeClr val="tx1"/>
                            </a:solidFill>
                            <a:latin typeface="Cambria Math" panose="02040503050406030204" pitchFamily="18" charset="0"/>
                          </a:rPr>
                          <m:t>𝜕</m:t>
                        </m:r>
                        <m:acc>
                          <m:accPr>
                            <m:chr m:val="⃗"/>
                            <m:ctrlPr>
                              <a:rPr lang="en-US" sz="4800" i="1">
                                <a:solidFill>
                                  <a:srgbClr val="7030A0"/>
                                </a:solidFill>
                                <a:latin typeface="Cambria Math" panose="02040503050406030204" pitchFamily="18" charset="0"/>
                              </a:rPr>
                            </m:ctrlPr>
                          </m:accPr>
                          <m:e>
                            <m:r>
                              <a:rPr lang="en-US" sz="4800" i="1">
                                <a:solidFill>
                                  <a:srgbClr val="7030A0"/>
                                </a:solidFill>
                                <a:latin typeface="Cambria Math" panose="02040503050406030204" pitchFamily="18" charset="0"/>
                              </a:rPr>
                              <m:t>𝑆</m:t>
                            </m:r>
                          </m:e>
                        </m:acc>
                      </m:num>
                      <m:den>
                        <m:r>
                          <a:rPr lang="en-US" sz="4800" b="0" i="1" smtClean="0">
                            <a:solidFill>
                              <a:schemeClr val="tx1"/>
                            </a:solidFill>
                            <a:latin typeface="Cambria Math" panose="02040503050406030204" pitchFamily="18" charset="0"/>
                          </a:rPr>
                          <m:t>𝜕</m:t>
                        </m:r>
                        <m:r>
                          <a:rPr lang="en-US" sz="4800" i="1">
                            <a:solidFill>
                              <a:srgbClr val="0070C0"/>
                            </a:solidFill>
                            <a:latin typeface="Cambria Math" panose="02040503050406030204" pitchFamily="18" charset="0"/>
                          </a:rPr>
                          <m:t>𝑥</m:t>
                        </m:r>
                      </m:den>
                    </m:f>
                    <m:r>
                      <a:rPr lang="en-US" sz="4800" b="0" i="1" smtClean="0">
                        <a:solidFill>
                          <a:schemeClr val="tx1"/>
                        </a:solidFill>
                        <a:latin typeface="Cambria Math" panose="02040503050406030204" pitchFamily="18" charset="0"/>
                      </a:rPr>
                      <m:t>=</m:t>
                    </m:r>
                  </m:oMath>
                </a14:m>
                <a:r>
                  <a:rPr lang="en-US" sz="4800" b="0" i="0" dirty="0">
                    <a:solidFill>
                      <a:schemeClr val="tx1"/>
                    </a:solidFill>
                    <a:latin typeface="+mj-lt"/>
                  </a:rPr>
                  <a:t> </a:t>
                </a:r>
                <a14:m>
                  <m:oMath xmlns:m="http://schemas.openxmlformats.org/officeDocument/2006/math">
                    <m:acc>
                      <m:accPr>
                        <m:chr m:val="⃗"/>
                        <m:ctrlPr>
                          <a:rPr lang="en-US" sz="6000" b="0" i="1" smtClean="0">
                            <a:solidFill>
                              <a:srgbClr val="002060"/>
                            </a:solidFill>
                            <a:latin typeface="Cambria Math" panose="02040503050406030204" pitchFamily="18" charset="0"/>
                          </a:rPr>
                        </m:ctrlPr>
                      </m:accPr>
                      <m:e>
                        <m:sSub>
                          <m:sSubPr>
                            <m:ctrlPr>
                              <a:rPr lang="en-US" sz="6000" b="0" i="1" smtClean="0">
                                <a:solidFill>
                                  <a:srgbClr val="002060"/>
                                </a:solidFill>
                                <a:latin typeface="Cambria Math" panose="02040503050406030204" pitchFamily="18" charset="0"/>
                              </a:rPr>
                            </m:ctrlPr>
                          </m:sSubPr>
                          <m:e>
                            <m:r>
                              <a:rPr lang="en-US" sz="6000" b="0" i="1" smtClean="0">
                                <a:solidFill>
                                  <a:srgbClr val="002060"/>
                                </a:solidFill>
                                <a:latin typeface="Cambria Math" panose="02040503050406030204" pitchFamily="18" charset="0"/>
                              </a:rPr>
                              <m:t>𝑒</m:t>
                            </m:r>
                          </m:e>
                          <m:sub>
                            <m:r>
                              <a:rPr lang="en-US" sz="6000" b="0" i="1" smtClean="0">
                                <a:solidFill>
                                  <a:srgbClr val="002060"/>
                                </a:solidFill>
                                <a:latin typeface="Cambria Math" panose="02040503050406030204" pitchFamily="18" charset="0"/>
                              </a:rPr>
                              <m:t>𝑥</m:t>
                            </m:r>
                          </m:sub>
                        </m:sSub>
                      </m:e>
                    </m:acc>
                  </m:oMath>
                </a14:m>
                <a:endParaRPr lang="en-US" sz="4400" b="0" dirty="0">
                  <a:solidFill>
                    <a:schemeClr val="tx1"/>
                  </a:solidFill>
                </a:endParaRPr>
              </a:p>
            </p:txBody>
          </p:sp>
        </mc:Choice>
        <mc:Fallback xmlns="">
          <p:sp>
            <p:nvSpPr>
              <p:cNvPr id="87" name="TextBox 86">
                <a:extLst>
                  <a:ext uri="{FF2B5EF4-FFF2-40B4-BE49-F238E27FC236}">
                    <a16:creationId xmlns:a16="http://schemas.microsoft.com/office/drawing/2014/main" id="{07FE0507-46B2-47EA-ADDF-FDC457A50FB5}"/>
                  </a:ext>
                </a:extLst>
              </p:cNvPr>
              <p:cNvSpPr txBox="1">
                <a:spLocks noRot="1" noChangeAspect="1" noMove="1" noResize="1" noEditPoints="1" noAdjustHandles="1" noChangeArrowheads="1" noChangeShapeType="1" noTextEdit="1"/>
              </p:cNvSpPr>
              <p:nvPr/>
            </p:nvSpPr>
            <p:spPr>
              <a:xfrm>
                <a:off x="167908" y="579651"/>
                <a:ext cx="2248436" cy="1285224"/>
              </a:xfrm>
              <a:prstGeom prst="rect">
                <a:avLst/>
              </a:prstGeom>
              <a:blipFill>
                <a:blip r:embed="rId9"/>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DC2D00E8-5F40-4284-89D3-4975BEEFC216}"/>
                  </a:ext>
                </a:extLst>
              </p:cNvPr>
              <p:cNvSpPr txBox="1"/>
              <p:nvPr/>
            </p:nvSpPr>
            <p:spPr>
              <a:xfrm>
                <a:off x="7262192" y="2050566"/>
                <a:ext cx="4664765" cy="925446"/>
              </a:xfrm>
              <a:prstGeom prst="rect">
                <a:avLst/>
              </a:prstGeom>
              <a:solidFill>
                <a:schemeClr val="bg1"/>
              </a:solidFill>
              <a:effectLst>
                <a:softEdge rad="127000"/>
              </a:effectLst>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4800" i="1">
                              <a:solidFill>
                                <a:srgbClr val="D17DDF"/>
                              </a:solidFill>
                              <a:latin typeface="Cambria Math" panose="02040503050406030204" pitchFamily="18" charset="0"/>
                            </a:rPr>
                          </m:ctrlPr>
                        </m:accPr>
                        <m:e>
                          <m:r>
                            <a:rPr lang="en-US" sz="4800" i="1">
                              <a:solidFill>
                                <a:srgbClr val="D17DDF"/>
                              </a:solidFill>
                              <a:latin typeface="Cambria Math" panose="02040503050406030204" pitchFamily="18" charset="0"/>
                            </a:rPr>
                            <m:t>𝑆</m:t>
                          </m:r>
                        </m:e>
                      </m:acc>
                      <m:r>
                        <a:rPr lang="en-US" sz="4800" i="1">
                          <a:latin typeface="Cambria Math" panose="02040503050406030204" pitchFamily="18" charset="0"/>
                        </a:rPr>
                        <m:t>(</m:t>
                      </m:r>
                      <m:r>
                        <a:rPr lang="en-US" sz="4800" i="1">
                          <a:solidFill>
                            <a:srgbClr val="0070C0"/>
                          </a:solidFill>
                          <a:latin typeface="Cambria Math" panose="02040503050406030204" pitchFamily="18" charset="0"/>
                        </a:rPr>
                        <m:t>𝑥</m:t>
                      </m:r>
                      <m:r>
                        <a:rPr lang="en-US" sz="4800" i="1">
                          <a:latin typeface="Cambria Math" panose="02040503050406030204" pitchFamily="18" charset="0"/>
                        </a:rPr>
                        <m:t>+</m:t>
                      </m:r>
                      <m:r>
                        <a:rPr lang="en-US" sz="4800" i="1">
                          <a:solidFill>
                            <a:srgbClr val="00B050"/>
                          </a:solidFill>
                          <a:latin typeface="Cambria Math" panose="02040503050406030204" pitchFamily="18" charset="0"/>
                        </a:rPr>
                        <m:t>h</m:t>
                      </m:r>
                      <m:r>
                        <a:rPr lang="en-US" sz="4800" i="1">
                          <a:latin typeface="Cambria Math" panose="02040503050406030204" pitchFamily="18" charset="0"/>
                        </a:rPr>
                        <m:t>)−</m:t>
                      </m:r>
                      <m:acc>
                        <m:accPr>
                          <m:chr m:val="⃗"/>
                          <m:ctrlPr>
                            <a:rPr lang="en-US" sz="4800" i="1">
                              <a:solidFill>
                                <a:srgbClr val="7030A0"/>
                              </a:solidFill>
                              <a:latin typeface="Cambria Math" panose="02040503050406030204" pitchFamily="18" charset="0"/>
                            </a:rPr>
                          </m:ctrlPr>
                        </m:accPr>
                        <m:e>
                          <m:r>
                            <a:rPr lang="en-US" sz="4800" i="1">
                              <a:solidFill>
                                <a:srgbClr val="7030A0"/>
                              </a:solidFill>
                              <a:latin typeface="Cambria Math" panose="02040503050406030204" pitchFamily="18" charset="0"/>
                            </a:rPr>
                            <m:t>𝑆</m:t>
                          </m:r>
                        </m:e>
                      </m:acc>
                      <m:r>
                        <a:rPr lang="en-US" sz="4800" i="1">
                          <a:latin typeface="Cambria Math" panose="02040503050406030204" pitchFamily="18" charset="0"/>
                        </a:rPr>
                        <m:t>(</m:t>
                      </m:r>
                      <m:r>
                        <a:rPr lang="en-US" sz="4800" i="1">
                          <a:solidFill>
                            <a:srgbClr val="0070C0"/>
                          </a:solidFill>
                          <a:latin typeface="Cambria Math" panose="02040503050406030204" pitchFamily="18" charset="0"/>
                        </a:rPr>
                        <m:t>𝑥</m:t>
                      </m:r>
                      <m:r>
                        <a:rPr lang="en-US" sz="4800" i="1">
                          <a:latin typeface="Cambria Math" panose="02040503050406030204" pitchFamily="18" charset="0"/>
                        </a:rPr>
                        <m:t>)</m:t>
                      </m:r>
                    </m:oMath>
                  </m:oMathPara>
                </a14:m>
                <a:endParaRPr lang="en-CA" sz="4800" dirty="0">
                  <a:solidFill>
                    <a:srgbClr val="9F5FCF"/>
                  </a:solidFill>
                </a:endParaRPr>
              </a:p>
            </p:txBody>
          </p:sp>
        </mc:Choice>
        <mc:Fallback xmlns="">
          <p:sp>
            <p:nvSpPr>
              <p:cNvPr id="88" name="TextBox 87">
                <a:extLst>
                  <a:ext uri="{FF2B5EF4-FFF2-40B4-BE49-F238E27FC236}">
                    <a16:creationId xmlns:a16="http://schemas.microsoft.com/office/drawing/2014/main" id="{DC2D00E8-5F40-4284-89D3-4975BEEFC216}"/>
                  </a:ext>
                </a:extLst>
              </p:cNvPr>
              <p:cNvSpPr txBox="1">
                <a:spLocks noRot="1" noChangeAspect="1" noMove="1" noResize="1" noEditPoints="1" noAdjustHandles="1" noChangeArrowheads="1" noChangeShapeType="1" noTextEdit="1"/>
              </p:cNvSpPr>
              <p:nvPr/>
            </p:nvSpPr>
            <p:spPr>
              <a:xfrm>
                <a:off x="7262192" y="2050566"/>
                <a:ext cx="4664765" cy="925446"/>
              </a:xfrm>
              <a:prstGeom prst="rect">
                <a:avLst/>
              </a:prstGeom>
              <a:blipFill>
                <a:blip r:embed="rId10"/>
                <a:stretch>
                  <a:fillRect/>
                </a:stretch>
              </a:blipFill>
              <a:effectLst>
                <a:softEdge rad="127000"/>
              </a:effectLst>
            </p:spPr>
            <p:txBody>
              <a:bodyPr/>
              <a:lstStyle/>
              <a:p>
                <a:r>
                  <a:rPr lang="en-CA">
                    <a:noFill/>
                  </a:rPr>
                  <a:t> </a:t>
                </a:r>
              </a:p>
            </p:txBody>
          </p:sp>
        </mc:Fallback>
      </mc:AlternateContent>
      <p:cxnSp>
        <p:nvCxnSpPr>
          <p:cNvPr id="59" name="Straight Arrow Connector 58">
            <a:extLst>
              <a:ext uri="{FF2B5EF4-FFF2-40B4-BE49-F238E27FC236}">
                <a16:creationId xmlns:a16="http://schemas.microsoft.com/office/drawing/2014/main" id="{074CEB5F-2F4D-4F27-A73A-E0F53503E848}"/>
              </a:ext>
            </a:extLst>
          </p:cNvPr>
          <p:cNvCxnSpPr>
            <a:cxnSpLocks/>
          </p:cNvCxnSpPr>
          <p:nvPr/>
        </p:nvCxnSpPr>
        <p:spPr>
          <a:xfrm flipV="1">
            <a:off x="5952150" y="3276600"/>
            <a:ext cx="3001350" cy="2932564"/>
          </a:xfrm>
          <a:prstGeom prst="straightConnector1">
            <a:avLst/>
          </a:prstGeom>
          <a:ln w="1143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A022B1ED-5C27-4AF6-B383-28299D0250C5}"/>
              </a:ext>
            </a:extLst>
          </p:cNvPr>
          <p:cNvCxnSpPr>
            <a:cxnSpLocks/>
          </p:cNvCxnSpPr>
          <p:nvPr/>
        </p:nvCxnSpPr>
        <p:spPr>
          <a:xfrm flipV="1">
            <a:off x="5962650" y="3257550"/>
            <a:ext cx="5924550" cy="2952750"/>
          </a:xfrm>
          <a:prstGeom prst="straightConnector1">
            <a:avLst/>
          </a:prstGeom>
          <a:ln w="114300">
            <a:solidFill>
              <a:srgbClr val="9F5FCF"/>
            </a:solidFill>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457612F5-19E0-4817-9D2F-3B9ED60678A9}"/>
              </a:ext>
            </a:extLst>
          </p:cNvPr>
          <p:cNvCxnSpPr>
            <a:cxnSpLocks/>
          </p:cNvCxnSpPr>
          <p:nvPr/>
        </p:nvCxnSpPr>
        <p:spPr>
          <a:xfrm>
            <a:off x="8947889" y="3280217"/>
            <a:ext cx="2920261" cy="0"/>
          </a:xfrm>
          <a:prstGeom prst="straightConnector1">
            <a:avLst/>
          </a:prstGeom>
          <a:ln w="114300">
            <a:solidFill>
              <a:srgbClr val="002060"/>
            </a:solidFill>
            <a:tailEnd type="triangle"/>
          </a:ln>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p14="http://schemas.microsoft.com/office/powerpoint/2010/main" xmlns:iact="http://schemas.microsoft.com/office/powerpoint/2014/inkAction">
        <mc:Choice Requires="p14 iact">
          <p:contentPart p14:bwMode="auto" r:id="rId11">
            <p14:nvContentPartPr>
              <p14:cNvPr id="2" name="Ink 1">
                <a:extLst>
                  <a:ext uri="{FF2B5EF4-FFF2-40B4-BE49-F238E27FC236}">
                    <a16:creationId xmlns:a16="http://schemas.microsoft.com/office/drawing/2014/main" id="{DE6E8353-1FBE-4350-90A6-0F231D930B77}"/>
                  </a:ext>
                </a:extLst>
              </p14:cNvPr>
              <p14:cNvContentPartPr/>
              <p14:nvPr>
                <p:extLst>
                  <p:ext uri="{42D2F446-02D8-4167-A562-619A0277C38B}">
                    <p15:isNarration xmlns:p15="http://schemas.microsoft.com/office/powerpoint/2012/main" val="1"/>
                  </p:ext>
                </p:extLst>
              </p14:nvPr>
            </p14:nvContentPartPr>
            <p14:xfrm>
              <a:off x="2152800" y="3479040"/>
              <a:ext cx="3342600" cy="300960"/>
            </p14:xfrm>
          </p:contentPart>
        </mc:Choice>
        <mc:Fallback xmlns="">
          <p:pic>
            <p:nvPicPr>
              <p:cNvPr id="2" name="Ink 1">
                <a:extLst>
                  <a:ext uri="{FF2B5EF4-FFF2-40B4-BE49-F238E27FC236}">
                    <a16:creationId xmlns:a16="http://schemas.microsoft.com/office/drawing/2014/main" id="{DE6E8353-1FBE-4350-90A6-0F231D930B77}"/>
                  </a:ext>
                </a:extLst>
              </p:cNvPr>
              <p:cNvPicPr>
                <a:picLocks noGrp="1" noRot="1" noChangeAspect="1" noMove="1" noResize="1" noEditPoints="1" noAdjustHandles="1" noChangeArrowheads="1" noChangeShapeType="1"/>
              </p:cNvPicPr>
              <p:nvPr/>
            </p:nvPicPr>
            <p:blipFill>
              <a:blip r:embed="rId12"/>
              <a:stretch>
                <a:fillRect/>
              </a:stretch>
            </p:blipFill>
            <p:spPr>
              <a:xfrm>
                <a:off x="2143440" y="3469680"/>
                <a:ext cx="3361320" cy="319680"/>
              </a:xfrm>
              <a:prstGeom prst="rect">
                <a:avLst/>
              </a:prstGeom>
            </p:spPr>
          </p:pic>
        </mc:Fallback>
      </mc:AlternateContent>
    </p:spTree>
    <p:custDataLst>
      <p:tags r:id="rId1"/>
    </p:custDataLst>
    <p:extLst>
      <p:ext uri="{BB962C8B-B14F-4D97-AF65-F5344CB8AC3E}">
        <p14:creationId xmlns:p14="http://schemas.microsoft.com/office/powerpoint/2010/main" val="2906142481"/>
      </p:ext>
    </p:extLst>
  </p:cSld>
  <p:clrMapOvr>
    <a:masterClrMapping/>
  </p:clrMapOvr>
  <mc:AlternateContent xmlns:mc="http://schemas.openxmlformats.org/markup-compatibility/2006" xmlns:p14="http://schemas.microsoft.com/office/powerpoint/2010/main">
    <mc:Choice Requires="p14">
      <p:transition spd="slow" p14:dur="2000" advTm="22256"/>
    </mc:Choice>
    <mc:Fallback xmlns="">
      <p:transition spd="slow" advTm="2225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cmd type="call" cmd="playFrom(0.0)">
                                      <p:cBhvr>
                                        <p:cTn id="7" dur="1" fill="hold"/>
                                        <p:tgtEl>
                                          <p:spTgt spid="2"/>
                                        </p:tgtEl>
                                      </p:cBhvr>
                                    </p:cmd>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59"/>
                                        </p:tgtEl>
                                        <p:attrNameLst>
                                          <p:attrName>style.visibility</p:attrName>
                                        </p:attrNameLst>
                                      </p:cBhvr>
                                      <p:to>
                                        <p:strVal val="visible"/>
                                      </p:to>
                                    </p:set>
                                    <p:animEffect transition="in" filter="wipe(down)">
                                      <p:cBhvr>
                                        <p:cTn id="12" dur="500"/>
                                        <p:tgtEl>
                                          <p:spTgt spid="59"/>
                                        </p:tgtEl>
                                      </p:cBhvr>
                                    </p:animEffect>
                                  </p:childTnLst>
                                </p:cTn>
                              </p:par>
                              <p:par>
                                <p:cTn id="13" presetID="1" presetClass="entr" presetSubtype="0" fill="hold" grpId="0" nodeType="withEffect">
                                  <p:stCondLst>
                                    <p:cond delay="0"/>
                                  </p:stCondLst>
                                  <p:childTnLst>
                                    <p:set>
                                      <p:cBhvr>
                                        <p:cTn id="14" dur="1" fill="hold">
                                          <p:stCondLst>
                                            <p:cond delay="0"/>
                                          </p:stCondLst>
                                        </p:cTn>
                                        <p:tgtEl>
                                          <p:spTgt spid="6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nodeType="clickEffect">
                                  <p:stCondLst>
                                    <p:cond delay="0"/>
                                  </p:stCondLst>
                                  <p:childTnLst>
                                    <p:set>
                                      <p:cBhvr>
                                        <p:cTn id="18" dur="1" fill="hold">
                                          <p:stCondLst>
                                            <p:cond delay="0"/>
                                          </p:stCondLst>
                                        </p:cTn>
                                        <p:tgtEl>
                                          <p:spTgt spid="68"/>
                                        </p:tgtEl>
                                        <p:attrNameLst>
                                          <p:attrName>style.visibility</p:attrName>
                                        </p:attrNameLst>
                                      </p:cBhvr>
                                      <p:to>
                                        <p:strVal val="visible"/>
                                      </p:to>
                                    </p:set>
                                    <p:animEffect transition="in" filter="wipe(down)">
                                      <p:cBhvr>
                                        <p:cTn id="19" dur="500"/>
                                        <p:tgtEl>
                                          <p:spTgt spid="68"/>
                                        </p:tgtEl>
                                      </p:cBhvr>
                                    </p:animEffect>
                                  </p:childTnLst>
                                </p:cTn>
                              </p:par>
                              <p:par>
                                <p:cTn id="20" presetID="1" presetClass="entr" presetSubtype="0" fill="hold" grpId="0" nodeType="withEffect">
                                  <p:stCondLst>
                                    <p:cond delay="0"/>
                                  </p:stCondLst>
                                  <p:childTnLst>
                                    <p:set>
                                      <p:cBhvr>
                                        <p:cTn id="21" dur="1" fill="hold">
                                          <p:stCondLst>
                                            <p:cond delay="0"/>
                                          </p:stCondLst>
                                        </p:cTn>
                                        <p:tgtEl>
                                          <p:spTgt spid="85"/>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87">
                                            <p:txEl>
                                              <p:pRg st="0" end="0"/>
                                            </p:txEl>
                                          </p:spTgt>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84"/>
                                        </p:tgtEl>
                                        <p:attrNameLst>
                                          <p:attrName>style.visibility</p:attrName>
                                        </p:attrNameLst>
                                      </p:cBhvr>
                                      <p:to>
                                        <p:strVal val="visible"/>
                                      </p:to>
                                    </p:set>
                                    <p:animEffect transition="in" filter="wipe(left)">
                                      <p:cBhvr>
                                        <p:cTn id="30" dur="500"/>
                                        <p:tgtEl>
                                          <p:spTgt spid="84"/>
                                        </p:tgtEl>
                                      </p:cBhvr>
                                    </p:animEffect>
                                  </p:childTnLst>
                                </p:cTn>
                              </p:par>
                              <p:par>
                                <p:cTn id="31" presetID="1" presetClass="entr" presetSubtype="0" fill="hold" grpId="0" nodeType="withEffect">
                                  <p:stCondLst>
                                    <p:cond delay="0"/>
                                  </p:stCondLst>
                                  <p:childTnLst>
                                    <p:set>
                                      <p:cBhvr>
                                        <p:cTn id="32" dur="1" fill="hold">
                                          <p:stCondLst>
                                            <p:cond delay="0"/>
                                          </p:stCondLst>
                                        </p:cTn>
                                        <p:tgtEl>
                                          <p:spTgt spid="8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6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P spid="69" grpId="0" build="p"/>
      <p:bldP spid="85" grpId="0" animBg="1"/>
      <p:bldP spid="87" grpId="0" build="p"/>
      <p:bldP spid="88"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7B7B3DC-D287-48EF-8B05-245A23F7A1EA}"/>
              </a:ext>
            </a:extLst>
          </p:cNvPr>
          <p:cNvGrpSpPr/>
          <p:nvPr/>
        </p:nvGrpSpPr>
        <p:grpSpPr>
          <a:xfrm>
            <a:off x="5707598" y="-45501"/>
            <a:ext cx="6427252" cy="6503451"/>
            <a:chOff x="5783798" y="449799"/>
            <a:chExt cx="6427252" cy="6503451"/>
          </a:xfrm>
        </p:grpSpPr>
        <p:grpSp>
          <p:nvGrpSpPr>
            <p:cNvPr id="4" name="Group 3">
              <a:extLst>
                <a:ext uri="{FF2B5EF4-FFF2-40B4-BE49-F238E27FC236}">
                  <a16:creationId xmlns:a16="http://schemas.microsoft.com/office/drawing/2014/main" id="{E660740B-D864-43E9-B7DC-FA514DA02DD8}"/>
                </a:ext>
              </a:extLst>
            </p:cNvPr>
            <p:cNvGrpSpPr/>
            <p:nvPr/>
          </p:nvGrpSpPr>
          <p:grpSpPr>
            <a:xfrm>
              <a:off x="6029226" y="449799"/>
              <a:ext cx="5914816" cy="6503451"/>
              <a:chOff x="6029226" y="449799"/>
              <a:chExt cx="5914816" cy="6503451"/>
            </a:xfrm>
          </p:grpSpPr>
          <p:grpSp>
            <p:nvGrpSpPr>
              <p:cNvPr id="38" name="Group 37">
                <a:extLst>
                  <a:ext uri="{FF2B5EF4-FFF2-40B4-BE49-F238E27FC236}">
                    <a16:creationId xmlns:a16="http://schemas.microsoft.com/office/drawing/2014/main" id="{46138D8B-4C97-4C02-81CF-412EE551910D}"/>
                  </a:ext>
                </a:extLst>
              </p:cNvPr>
              <p:cNvGrpSpPr/>
              <p:nvPr/>
            </p:nvGrpSpPr>
            <p:grpSpPr>
              <a:xfrm>
                <a:off x="6029226" y="545049"/>
                <a:ext cx="5914816" cy="6408201"/>
                <a:chOff x="609600" y="528638"/>
                <a:chExt cx="3657324" cy="3962400"/>
              </a:xfrm>
            </p:grpSpPr>
            <p:cxnSp>
              <p:nvCxnSpPr>
                <p:cNvPr id="39" name="Straight Connector 38">
                  <a:extLst>
                    <a:ext uri="{FF2B5EF4-FFF2-40B4-BE49-F238E27FC236}">
                      <a16:creationId xmlns:a16="http://schemas.microsoft.com/office/drawing/2014/main" id="{CD3ACFAA-C4EB-4E36-99BC-764CE6F1F178}"/>
                    </a:ext>
                  </a:extLst>
                </p:cNvPr>
                <p:cNvCxnSpPr>
                  <a:cxnSpLocks/>
                </p:cNvCxnSpPr>
                <p:nvPr/>
              </p:nvCxnSpPr>
              <p:spPr>
                <a:xfrm>
                  <a:off x="3352800" y="528638"/>
                  <a:ext cx="0" cy="396240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912B0F83-247F-47E0-8E95-DA2105AAEE2A}"/>
                    </a:ext>
                  </a:extLst>
                </p:cNvPr>
                <p:cNvCxnSpPr>
                  <a:cxnSpLocks/>
                </p:cNvCxnSpPr>
                <p:nvPr/>
              </p:nvCxnSpPr>
              <p:spPr>
                <a:xfrm>
                  <a:off x="4266924" y="528638"/>
                  <a:ext cx="0" cy="396240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5BFCB1B7-01E0-4BD4-8BD5-63C66B44ED03}"/>
                    </a:ext>
                  </a:extLst>
                </p:cNvPr>
                <p:cNvCxnSpPr>
                  <a:cxnSpLocks/>
                </p:cNvCxnSpPr>
                <p:nvPr/>
              </p:nvCxnSpPr>
              <p:spPr>
                <a:xfrm>
                  <a:off x="609600" y="528638"/>
                  <a:ext cx="0" cy="396240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13256A0A-7E69-4063-928F-E144AC668C0D}"/>
                    </a:ext>
                  </a:extLst>
                </p:cNvPr>
                <p:cNvCxnSpPr>
                  <a:cxnSpLocks/>
                </p:cNvCxnSpPr>
                <p:nvPr/>
              </p:nvCxnSpPr>
              <p:spPr>
                <a:xfrm>
                  <a:off x="1523724" y="528638"/>
                  <a:ext cx="0" cy="3962400"/>
                </a:xfrm>
                <a:prstGeom prst="line">
                  <a:avLst/>
                </a:prstGeom>
                <a:ln>
                  <a:prstDash val="dash"/>
                </a:ln>
              </p:spPr>
              <p:style>
                <a:lnRef idx="1">
                  <a:schemeClr val="accent1"/>
                </a:lnRef>
                <a:fillRef idx="0">
                  <a:schemeClr val="accent1"/>
                </a:fillRef>
                <a:effectRef idx="0">
                  <a:schemeClr val="accent1"/>
                </a:effectRef>
                <a:fontRef idx="minor">
                  <a:schemeClr val="tx1"/>
                </a:fontRef>
              </p:style>
            </p:cxnSp>
          </p:grpSp>
          <p:cxnSp>
            <p:nvCxnSpPr>
              <p:cNvPr id="52" name="Straight Connector 51">
                <a:extLst>
                  <a:ext uri="{FF2B5EF4-FFF2-40B4-BE49-F238E27FC236}">
                    <a16:creationId xmlns:a16="http://schemas.microsoft.com/office/drawing/2014/main" id="{000508C8-735E-44AC-9ED5-B6EAD8D616B5}"/>
                  </a:ext>
                </a:extLst>
              </p:cNvPr>
              <p:cNvCxnSpPr>
                <a:cxnSpLocks/>
              </p:cNvCxnSpPr>
              <p:nvPr/>
            </p:nvCxnSpPr>
            <p:spPr>
              <a:xfrm>
                <a:off x="9012545" y="449799"/>
                <a:ext cx="0" cy="6408201"/>
              </a:xfrm>
              <a:prstGeom prst="line">
                <a:avLst/>
              </a:prstGeom>
              <a:ln>
                <a:prstDash val="dash"/>
              </a:ln>
            </p:spPr>
            <p:style>
              <a:lnRef idx="1">
                <a:schemeClr val="accent1"/>
              </a:lnRef>
              <a:fillRef idx="0">
                <a:schemeClr val="accent1"/>
              </a:fillRef>
              <a:effectRef idx="0">
                <a:schemeClr val="accent1"/>
              </a:effectRef>
              <a:fontRef idx="minor">
                <a:schemeClr val="tx1"/>
              </a:fontRef>
            </p:style>
          </p:cxnSp>
        </p:grpSp>
        <p:grpSp>
          <p:nvGrpSpPr>
            <p:cNvPr id="6" name="Group 5">
              <a:extLst>
                <a:ext uri="{FF2B5EF4-FFF2-40B4-BE49-F238E27FC236}">
                  <a16:creationId xmlns:a16="http://schemas.microsoft.com/office/drawing/2014/main" id="{37E9178D-7A1C-4A01-A127-A5AD29BEF2B0}"/>
                </a:ext>
              </a:extLst>
            </p:cNvPr>
            <p:cNvGrpSpPr/>
            <p:nvPr/>
          </p:nvGrpSpPr>
          <p:grpSpPr>
            <a:xfrm>
              <a:off x="5783798" y="796451"/>
              <a:ext cx="6427252" cy="5914816"/>
              <a:chOff x="5783798" y="796451"/>
              <a:chExt cx="6427252" cy="5914816"/>
            </a:xfrm>
          </p:grpSpPr>
          <p:grpSp>
            <p:nvGrpSpPr>
              <p:cNvPr id="45" name="Group 44">
                <a:extLst>
                  <a:ext uri="{FF2B5EF4-FFF2-40B4-BE49-F238E27FC236}">
                    <a16:creationId xmlns:a16="http://schemas.microsoft.com/office/drawing/2014/main" id="{43BE1ABE-D9A3-46F0-B791-EAE838268AD1}"/>
                  </a:ext>
                </a:extLst>
              </p:cNvPr>
              <p:cNvGrpSpPr/>
              <p:nvPr/>
            </p:nvGrpSpPr>
            <p:grpSpPr>
              <a:xfrm>
                <a:off x="5802849" y="796451"/>
                <a:ext cx="6408201" cy="5914816"/>
                <a:chOff x="469624" y="684088"/>
                <a:chExt cx="3962400" cy="3657324"/>
              </a:xfrm>
            </p:grpSpPr>
            <p:cxnSp>
              <p:nvCxnSpPr>
                <p:cNvPr id="46" name="Straight Connector 45">
                  <a:extLst>
                    <a:ext uri="{FF2B5EF4-FFF2-40B4-BE49-F238E27FC236}">
                      <a16:creationId xmlns:a16="http://schemas.microsoft.com/office/drawing/2014/main" id="{9F1E4023-F87D-4CD6-A265-D0F36E7FF259}"/>
                    </a:ext>
                  </a:extLst>
                </p:cNvPr>
                <p:cNvCxnSpPr>
                  <a:cxnSpLocks/>
                </p:cNvCxnSpPr>
                <p:nvPr/>
              </p:nvCxnSpPr>
              <p:spPr>
                <a:xfrm rot="16200000">
                  <a:off x="2450824" y="-382988"/>
                  <a:ext cx="0" cy="396240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5B68C27B-329D-41D4-846C-4D8A672B779E}"/>
                    </a:ext>
                  </a:extLst>
                </p:cNvPr>
                <p:cNvCxnSpPr>
                  <a:cxnSpLocks/>
                </p:cNvCxnSpPr>
                <p:nvPr/>
              </p:nvCxnSpPr>
              <p:spPr>
                <a:xfrm rot="16200000">
                  <a:off x="2450824" y="-1297112"/>
                  <a:ext cx="0" cy="396240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6318657C-946B-4EFE-A0C7-4D2534A0D0A5}"/>
                    </a:ext>
                  </a:extLst>
                </p:cNvPr>
                <p:cNvCxnSpPr>
                  <a:cxnSpLocks/>
                </p:cNvCxnSpPr>
                <p:nvPr/>
              </p:nvCxnSpPr>
              <p:spPr>
                <a:xfrm rot="16200000">
                  <a:off x="2450824" y="2360212"/>
                  <a:ext cx="0" cy="396240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6B37C17F-431E-4496-8A1E-52BED6029430}"/>
                    </a:ext>
                  </a:extLst>
                </p:cNvPr>
                <p:cNvCxnSpPr>
                  <a:cxnSpLocks/>
                </p:cNvCxnSpPr>
                <p:nvPr/>
              </p:nvCxnSpPr>
              <p:spPr>
                <a:xfrm rot="16200000">
                  <a:off x="2450824" y="1446088"/>
                  <a:ext cx="0" cy="3962400"/>
                </a:xfrm>
                <a:prstGeom prst="line">
                  <a:avLst/>
                </a:prstGeom>
                <a:ln>
                  <a:prstDash val="dash"/>
                </a:ln>
              </p:spPr>
              <p:style>
                <a:lnRef idx="1">
                  <a:schemeClr val="accent1"/>
                </a:lnRef>
                <a:fillRef idx="0">
                  <a:schemeClr val="accent1"/>
                </a:fillRef>
                <a:effectRef idx="0">
                  <a:schemeClr val="accent1"/>
                </a:effectRef>
                <a:fontRef idx="minor">
                  <a:schemeClr val="tx1"/>
                </a:fontRef>
              </p:style>
            </p:cxnSp>
          </p:grpSp>
          <p:cxnSp>
            <p:nvCxnSpPr>
              <p:cNvPr id="53" name="Straight Connector 52">
                <a:extLst>
                  <a:ext uri="{FF2B5EF4-FFF2-40B4-BE49-F238E27FC236}">
                    <a16:creationId xmlns:a16="http://schemas.microsoft.com/office/drawing/2014/main" id="{3CB8954E-94FF-4DB9-B2C1-B47ED86F5719}"/>
                  </a:ext>
                </a:extLst>
              </p:cNvPr>
              <p:cNvCxnSpPr>
                <a:cxnSpLocks/>
              </p:cNvCxnSpPr>
              <p:nvPr/>
            </p:nvCxnSpPr>
            <p:spPr>
              <a:xfrm rot="16200000">
                <a:off x="8987899" y="556620"/>
                <a:ext cx="0" cy="6408201"/>
              </a:xfrm>
              <a:prstGeom prst="line">
                <a:avLst/>
              </a:prstGeom>
              <a:ln>
                <a:prstDash val="dash"/>
              </a:ln>
            </p:spPr>
            <p:style>
              <a:lnRef idx="1">
                <a:schemeClr val="accent1"/>
              </a:lnRef>
              <a:fillRef idx="0">
                <a:schemeClr val="accent1"/>
              </a:fillRef>
              <a:effectRef idx="0">
                <a:schemeClr val="accent1"/>
              </a:effectRef>
              <a:fontRef idx="minor">
                <a:schemeClr val="tx1"/>
              </a:fontRef>
            </p:style>
          </p:cxnSp>
        </p:grpSp>
      </p:grpSp>
      <p:grpSp>
        <p:nvGrpSpPr>
          <p:cNvPr id="63" name="Group 62">
            <a:extLst>
              <a:ext uri="{FF2B5EF4-FFF2-40B4-BE49-F238E27FC236}">
                <a16:creationId xmlns:a16="http://schemas.microsoft.com/office/drawing/2014/main" id="{34F8626A-807B-4887-99B1-39F4D43A3EC5}"/>
              </a:ext>
            </a:extLst>
          </p:cNvPr>
          <p:cNvGrpSpPr/>
          <p:nvPr/>
        </p:nvGrpSpPr>
        <p:grpSpPr>
          <a:xfrm>
            <a:off x="5671289" y="179882"/>
            <a:ext cx="6497428" cy="6424067"/>
            <a:chOff x="1608732" y="-2705190"/>
            <a:chExt cx="3915958" cy="3871743"/>
          </a:xfrm>
        </p:grpSpPr>
        <p:cxnSp>
          <p:nvCxnSpPr>
            <p:cNvPr id="65" name="Straight Arrow Connector 64">
              <a:extLst>
                <a:ext uri="{FF2B5EF4-FFF2-40B4-BE49-F238E27FC236}">
                  <a16:creationId xmlns:a16="http://schemas.microsoft.com/office/drawing/2014/main" id="{376D5FB8-38CA-4CD2-9611-18E23EF5264D}"/>
                </a:ext>
              </a:extLst>
            </p:cNvPr>
            <p:cNvCxnSpPr>
              <a:cxnSpLocks/>
            </p:cNvCxnSpPr>
            <p:nvPr/>
          </p:nvCxnSpPr>
          <p:spPr>
            <a:xfrm flipV="1">
              <a:off x="1781033" y="-2705190"/>
              <a:ext cx="0" cy="3805883"/>
            </a:xfrm>
            <a:prstGeom prst="straightConnector1">
              <a:avLst/>
            </a:prstGeom>
            <a:ln w="76200">
              <a:solidFill>
                <a:srgbClr val="002060"/>
              </a:solidFill>
              <a:tailEnd type="triangle"/>
            </a:ln>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EF5BDF6C-2015-4F6E-8288-1BDAD4045BC9}"/>
                    </a:ext>
                  </a:extLst>
                </p:cNvPr>
                <p:cNvSpPr txBox="1"/>
                <p:nvPr/>
              </p:nvSpPr>
              <p:spPr>
                <a:xfrm>
                  <a:off x="4936580" y="458667"/>
                  <a:ext cx="588110" cy="70788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4000" i="1">
                            <a:solidFill>
                              <a:srgbClr val="0070C0"/>
                            </a:solidFill>
                            <a:latin typeface="Cambria Math" panose="02040503050406030204" pitchFamily="18" charset="0"/>
                          </a:rPr>
                          <m:t>𝑥</m:t>
                        </m:r>
                      </m:oMath>
                    </m:oMathPara>
                  </a14:m>
                  <a:endParaRPr lang="en-CA" sz="4000" dirty="0">
                    <a:solidFill>
                      <a:srgbClr val="002060"/>
                    </a:solidFill>
                  </a:endParaRPr>
                </a:p>
              </p:txBody>
            </p:sp>
          </mc:Choice>
          <mc:Fallback xmlns="">
            <p:sp>
              <p:nvSpPr>
                <p:cNvPr id="66" name="TextBox 65">
                  <a:extLst>
                    <a:ext uri="{FF2B5EF4-FFF2-40B4-BE49-F238E27FC236}">
                      <a16:creationId xmlns:a16="http://schemas.microsoft.com/office/drawing/2014/main" id="{EF5BDF6C-2015-4F6E-8288-1BDAD4045BC9}"/>
                    </a:ext>
                  </a:extLst>
                </p:cNvPr>
                <p:cNvSpPr txBox="1">
                  <a:spLocks noRot="1" noChangeAspect="1" noMove="1" noResize="1" noEditPoints="1" noAdjustHandles="1" noChangeArrowheads="1" noChangeShapeType="1" noTextEdit="1"/>
                </p:cNvSpPr>
                <p:nvPr/>
              </p:nvSpPr>
              <p:spPr>
                <a:xfrm>
                  <a:off x="4936580" y="458667"/>
                  <a:ext cx="588110" cy="707886"/>
                </a:xfrm>
                <a:prstGeom prst="rect">
                  <a:avLst/>
                </a:prstGeom>
                <a:blipFill>
                  <a:blip r:embed="rId4"/>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60D1FAA6-CD67-4A07-BD06-04FC05D41A1D}"/>
                    </a:ext>
                  </a:extLst>
                </p:cNvPr>
                <p:cNvSpPr txBox="1"/>
                <p:nvPr/>
              </p:nvSpPr>
              <p:spPr>
                <a:xfrm>
                  <a:off x="1859295" y="-2697796"/>
                  <a:ext cx="430216" cy="42663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4000" i="1">
                            <a:latin typeface="Cambria Math" panose="02040503050406030204" pitchFamily="18" charset="0"/>
                          </a:rPr>
                          <m:t>𝑐</m:t>
                        </m:r>
                        <m:r>
                          <a:rPr lang="en-US" sz="4000" i="1">
                            <a:solidFill>
                              <a:srgbClr val="0070C0"/>
                            </a:solidFill>
                            <a:latin typeface="Cambria Math" panose="02040503050406030204" pitchFamily="18" charset="0"/>
                          </a:rPr>
                          <m:t>𝑡</m:t>
                        </m:r>
                      </m:oMath>
                    </m:oMathPara>
                  </a14:m>
                  <a:endParaRPr lang="en-CA" sz="4000" dirty="0">
                    <a:solidFill>
                      <a:schemeClr val="accent6">
                        <a:lumMod val="50000"/>
                      </a:schemeClr>
                    </a:solidFill>
                  </a:endParaRPr>
                </a:p>
              </p:txBody>
            </p:sp>
          </mc:Choice>
          <mc:Fallback xmlns="">
            <p:sp>
              <p:nvSpPr>
                <p:cNvPr id="67" name="TextBox 66">
                  <a:extLst>
                    <a:ext uri="{FF2B5EF4-FFF2-40B4-BE49-F238E27FC236}">
                      <a16:creationId xmlns:a16="http://schemas.microsoft.com/office/drawing/2014/main" id="{60D1FAA6-CD67-4A07-BD06-04FC05D41A1D}"/>
                    </a:ext>
                  </a:extLst>
                </p:cNvPr>
                <p:cNvSpPr txBox="1">
                  <a:spLocks noRot="1" noChangeAspect="1" noMove="1" noResize="1" noEditPoints="1" noAdjustHandles="1" noChangeArrowheads="1" noChangeShapeType="1" noTextEdit="1"/>
                </p:cNvSpPr>
                <p:nvPr/>
              </p:nvSpPr>
              <p:spPr>
                <a:xfrm>
                  <a:off x="1859295" y="-2697796"/>
                  <a:ext cx="430216" cy="426638"/>
                </a:xfrm>
                <a:prstGeom prst="rect">
                  <a:avLst/>
                </a:prstGeom>
                <a:blipFill>
                  <a:blip r:embed="rId5"/>
                  <a:stretch>
                    <a:fillRect/>
                  </a:stretch>
                </a:blipFill>
              </p:spPr>
              <p:txBody>
                <a:bodyPr/>
                <a:lstStyle/>
                <a:p>
                  <a:r>
                    <a:rPr lang="en-CA">
                      <a:noFill/>
                    </a:rPr>
                    <a:t> </a:t>
                  </a:r>
                </a:p>
              </p:txBody>
            </p:sp>
          </mc:Fallback>
        </mc:AlternateContent>
        <p:cxnSp>
          <p:nvCxnSpPr>
            <p:cNvPr id="64" name="Straight Arrow Connector 63">
              <a:extLst>
                <a:ext uri="{FF2B5EF4-FFF2-40B4-BE49-F238E27FC236}">
                  <a16:creationId xmlns:a16="http://schemas.microsoft.com/office/drawing/2014/main" id="{A04829DA-4BEC-44D8-AC8E-C594553FBBD7}"/>
                </a:ext>
              </a:extLst>
            </p:cNvPr>
            <p:cNvCxnSpPr>
              <a:cxnSpLocks/>
            </p:cNvCxnSpPr>
            <p:nvPr/>
          </p:nvCxnSpPr>
          <p:spPr>
            <a:xfrm>
              <a:off x="1608732" y="931483"/>
              <a:ext cx="3792215" cy="0"/>
            </a:xfrm>
            <a:prstGeom prst="straightConnector1">
              <a:avLst/>
            </a:prstGeom>
            <a:ln w="76200">
              <a:solidFill>
                <a:srgbClr val="002060"/>
              </a:solidFill>
              <a:tailEnd type="triangle"/>
            </a:ln>
          </p:spPr>
          <p:style>
            <a:lnRef idx="1">
              <a:schemeClr val="accent2"/>
            </a:lnRef>
            <a:fillRef idx="0">
              <a:schemeClr val="accent2"/>
            </a:fillRef>
            <a:effectRef idx="0">
              <a:schemeClr val="accent2"/>
            </a:effectRef>
            <a:fontRef idx="minor">
              <a:schemeClr val="tx1"/>
            </a:fontRef>
          </p:style>
        </p:cxnSp>
      </p:grpSp>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21936ED5-1CA5-4032-AB90-A8B698FB3F99}"/>
                  </a:ext>
                </a:extLst>
              </p:cNvPr>
              <p:cNvSpPr txBox="1"/>
              <p:nvPr/>
            </p:nvSpPr>
            <p:spPr>
              <a:xfrm>
                <a:off x="225058" y="2046501"/>
                <a:ext cx="5064271" cy="1863202"/>
              </a:xfrm>
              <a:prstGeom prst="rect">
                <a:avLst/>
              </a:prstGeom>
              <a:noFill/>
            </p:spPr>
            <p:txBody>
              <a:bodyPr wrap="none" rtlCol="0">
                <a:spAutoFit/>
              </a:bodyPr>
              <a:lstStyle/>
              <a:p>
                <a:pPr/>
                <a14:m>
                  <m:oMathPara xmlns:m="http://schemas.openxmlformats.org/officeDocument/2006/math">
                    <m:oMathParaPr>
                      <m:jc m:val="left"/>
                    </m:oMathParaPr>
                    <m:oMath xmlns:m="http://schemas.openxmlformats.org/officeDocument/2006/math">
                      <m:f>
                        <m:fPr>
                          <m:ctrlPr>
                            <a:rPr lang="en-US" sz="5400" i="1">
                              <a:latin typeface="Cambria Math" panose="02040503050406030204" pitchFamily="18" charset="0"/>
                            </a:rPr>
                          </m:ctrlPr>
                        </m:fPr>
                        <m:num>
                          <m:acc>
                            <m:accPr>
                              <m:chr m:val="⃗"/>
                              <m:ctrlPr>
                                <a:rPr lang="en-US" sz="5400" i="1">
                                  <a:solidFill>
                                    <a:srgbClr val="D17DDF"/>
                                  </a:solidFill>
                                  <a:latin typeface="Cambria Math" panose="02040503050406030204" pitchFamily="18" charset="0"/>
                                </a:rPr>
                              </m:ctrlPr>
                            </m:accPr>
                            <m:e>
                              <m:r>
                                <a:rPr lang="en-US" sz="5400" i="1">
                                  <a:solidFill>
                                    <a:srgbClr val="D17DDF"/>
                                  </a:solidFill>
                                  <a:latin typeface="Cambria Math" panose="02040503050406030204" pitchFamily="18" charset="0"/>
                                </a:rPr>
                                <m:t>𝑆</m:t>
                              </m:r>
                            </m:e>
                          </m:acc>
                          <m:r>
                            <a:rPr lang="en-US" sz="5400" i="1">
                              <a:latin typeface="Cambria Math" panose="02040503050406030204" pitchFamily="18" charset="0"/>
                            </a:rPr>
                            <m:t>(</m:t>
                          </m:r>
                          <m:r>
                            <a:rPr lang="en-US" sz="5400" i="1">
                              <a:solidFill>
                                <a:srgbClr val="0070C0"/>
                              </a:solidFill>
                              <a:latin typeface="Cambria Math" panose="02040503050406030204" pitchFamily="18" charset="0"/>
                            </a:rPr>
                            <m:t>𝑥</m:t>
                          </m:r>
                          <m:r>
                            <a:rPr lang="en-US" sz="5400" i="1">
                              <a:latin typeface="Cambria Math" panose="02040503050406030204" pitchFamily="18" charset="0"/>
                            </a:rPr>
                            <m:t>+</m:t>
                          </m:r>
                          <m:r>
                            <a:rPr lang="en-US" sz="5400" i="1" smtClean="0">
                              <a:solidFill>
                                <a:srgbClr val="00B050"/>
                              </a:solidFill>
                              <a:latin typeface="Cambria Math" panose="02040503050406030204" pitchFamily="18" charset="0"/>
                            </a:rPr>
                            <m:t>2</m:t>
                          </m:r>
                          <m:r>
                            <a:rPr lang="en-US" sz="5400" i="1">
                              <a:latin typeface="Cambria Math" panose="02040503050406030204" pitchFamily="18" charset="0"/>
                            </a:rPr>
                            <m:t>)−</m:t>
                          </m:r>
                          <m:acc>
                            <m:accPr>
                              <m:chr m:val="⃗"/>
                              <m:ctrlPr>
                                <a:rPr lang="en-US" sz="5400" i="1">
                                  <a:solidFill>
                                    <a:srgbClr val="7030A0"/>
                                  </a:solidFill>
                                  <a:latin typeface="Cambria Math" panose="02040503050406030204" pitchFamily="18" charset="0"/>
                                </a:rPr>
                              </m:ctrlPr>
                            </m:accPr>
                            <m:e>
                              <m:r>
                                <a:rPr lang="en-US" sz="5400" i="1">
                                  <a:solidFill>
                                    <a:srgbClr val="7030A0"/>
                                  </a:solidFill>
                                  <a:latin typeface="Cambria Math" panose="02040503050406030204" pitchFamily="18" charset="0"/>
                                </a:rPr>
                                <m:t>𝑆</m:t>
                              </m:r>
                            </m:e>
                          </m:acc>
                          <m:r>
                            <a:rPr lang="en-US" sz="5400" i="1">
                              <a:latin typeface="Cambria Math" panose="02040503050406030204" pitchFamily="18" charset="0"/>
                            </a:rPr>
                            <m:t>(</m:t>
                          </m:r>
                          <m:r>
                            <a:rPr lang="en-US" sz="5400" i="1">
                              <a:solidFill>
                                <a:srgbClr val="0070C0"/>
                              </a:solidFill>
                              <a:latin typeface="Cambria Math" panose="02040503050406030204" pitchFamily="18" charset="0"/>
                            </a:rPr>
                            <m:t>𝑥</m:t>
                          </m:r>
                          <m:r>
                            <a:rPr lang="en-US" sz="5400" i="1">
                              <a:latin typeface="Cambria Math" panose="02040503050406030204" pitchFamily="18" charset="0"/>
                            </a:rPr>
                            <m:t>)</m:t>
                          </m:r>
                        </m:num>
                        <m:den>
                          <m:r>
                            <a:rPr lang="en-US" sz="5400" i="1" smtClean="0">
                              <a:solidFill>
                                <a:srgbClr val="00B050"/>
                              </a:solidFill>
                              <a:latin typeface="Cambria Math" panose="02040503050406030204" pitchFamily="18" charset="0"/>
                            </a:rPr>
                            <m:t>2</m:t>
                          </m:r>
                        </m:den>
                      </m:f>
                    </m:oMath>
                  </m:oMathPara>
                </a14:m>
                <a:endParaRPr lang="en-US" sz="4800" b="0" dirty="0">
                  <a:solidFill>
                    <a:schemeClr val="tx1"/>
                  </a:solidFill>
                </a:endParaRPr>
              </a:p>
            </p:txBody>
          </p:sp>
        </mc:Choice>
        <mc:Fallback xmlns="">
          <p:sp>
            <p:nvSpPr>
              <p:cNvPr id="69" name="TextBox 68">
                <a:extLst>
                  <a:ext uri="{FF2B5EF4-FFF2-40B4-BE49-F238E27FC236}">
                    <a16:creationId xmlns:a16="http://schemas.microsoft.com/office/drawing/2014/main" id="{21936ED5-1CA5-4032-AB90-A8B698FB3F99}"/>
                  </a:ext>
                </a:extLst>
              </p:cNvPr>
              <p:cNvSpPr txBox="1">
                <a:spLocks noRot="1" noChangeAspect="1" noMove="1" noResize="1" noEditPoints="1" noAdjustHandles="1" noChangeArrowheads="1" noChangeShapeType="1" noTextEdit="1"/>
              </p:cNvSpPr>
              <p:nvPr/>
            </p:nvSpPr>
            <p:spPr>
              <a:xfrm>
                <a:off x="225058" y="2046501"/>
                <a:ext cx="5064271" cy="1863202"/>
              </a:xfrm>
              <a:prstGeom prst="rect">
                <a:avLst/>
              </a:prstGeom>
              <a:blipFill>
                <a:blip r:embed="rId6"/>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F7DF6884-1CBA-4833-A95F-9AE93D06AE9A}"/>
                  </a:ext>
                </a:extLst>
              </p:cNvPr>
              <p:cNvSpPr txBox="1"/>
              <p:nvPr/>
            </p:nvSpPr>
            <p:spPr>
              <a:xfrm>
                <a:off x="6351414" y="3056903"/>
                <a:ext cx="1851597" cy="1133772"/>
              </a:xfrm>
              <a:prstGeom prst="rect">
                <a:avLst/>
              </a:prstGeom>
              <a:solidFill>
                <a:schemeClr val="bg1"/>
              </a:solidFill>
              <a:effectLst>
                <a:softEdge rad="127000"/>
              </a:effectLst>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6000" i="1">
                              <a:solidFill>
                                <a:srgbClr val="7030A0"/>
                              </a:solidFill>
                              <a:latin typeface="Cambria Math" panose="02040503050406030204" pitchFamily="18" charset="0"/>
                            </a:rPr>
                          </m:ctrlPr>
                        </m:accPr>
                        <m:e>
                          <m:r>
                            <a:rPr lang="en-US" sz="6000" i="1">
                              <a:solidFill>
                                <a:srgbClr val="7030A0"/>
                              </a:solidFill>
                              <a:latin typeface="Cambria Math" panose="02040503050406030204" pitchFamily="18" charset="0"/>
                            </a:rPr>
                            <m:t>𝑆</m:t>
                          </m:r>
                        </m:e>
                      </m:acc>
                      <m:r>
                        <a:rPr lang="en-US" sz="6000" i="1">
                          <a:latin typeface="Cambria Math" panose="02040503050406030204" pitchFamily="18" charset="0"/>
                        </a:rPr>
                        <m:t>(</m:t>
                      </m:r>
                      <m:r>
                        <a:rPr lang="en-US" sz="6000" i="1">
                          <a:solidFill>
                            <a:srgbClr val="0070C0"/>
                          </a:solidFill>
                          <a:latin typeface="Cambria Math" panose="02040503050406030204" pitchFamily="18" charset="0"/>
                        </a:rPr>
                        <m:t>𝑥</m:t>
                      </m:r>
                      <m:r>
                        <a:rPr lang="en-US" sz="6000" i="1">
                          <a:latin typeface="Cambria Math" panose="02040503050406030204" pitchFamily="18" charset="0"/>
                        </a:rPr>
                        <m:t>)</m:t>
                      </m:r>
                    </m:oMath>
                  </m:oMathPara>
                </a14:m>
                <a:endParaRPr lang="en-CA" sz="6000" dirty="0">
                  <a:solidFill>
                    <a:srgbClr val="7030A0"/>
                  </a:solidFill>
                </a:endParaRPr>
              </a:p>
            </p:txBody>
          </p:sp>
        </mc:Choice>
        <mc:Fallback xmlns="">
          <p:sp>
            <p:nvSpPr>
              <p:cNvPr id="29" name="TextBox 28">
                <a:extLst>
                  <a:ext uri="{FF2B5EF4-FFF2-40B4-BE49-F238E27FC236}">
                    <a16:creationId xmlns:a16="http://schemas.microsoft.com/office/drawing/2014/main" id="{F7DF6884-1CBA-4833-A95F-9AE93D06AE9A}"/>
                  </a:ext>
                </a:extLst>
              </p:cNvPr>
              <p:cNvSpPr txBox="1">
                <a:spLocks noRot="1" noChangeAspect="1" noMove="1" noResize="1" noEditPoints="1" noAdjustHandles="1" noChangeArrowheads="1" noChangeShapeType="1" noTextEdit="1"/>
              </p:cNvSpPr>
              <p:nvPr/>
            </p:nvSpPr>
            <p:spPr>
              <a:xfrm>
                <a:off x="6351414" y="3056903"/>
                <a:ext cx="1851597" cy="1133772"/>
              </a:xfrm>
              <a:prstGeom prst="rect">
                <a:avLst/>
              </a:prstGeom>
              <a:blipFill>
                <a:blip r:embed="rId7"/>
                <a:stretch>
                  <a:fillRect/>
                </a:stretch>
              </a:blipFill>
              <a:effectLst>
                <a:softEdge rad="127000"/>
              </a:effectLst>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9D1CED9A-83E6-454F-AB3D-6A46A8E61DF6}"/>
                  </a:ext>
                </a:extLst>
              </p:cNvPr>
              <p:cNvSpPr txBox="1"/>
              <p:nvPr/>
            </p:nvSpPr>
            <p:spPr>
              <a:xfrm>
                <a:off x="8312690" y="4866653"/>
                <a:ext cx="2894575" cy="1029641"/>
              </a:xfrm>
              <a:prstGeom prst="rect">
                <a:avLst/>
              </a:prstGeom>
              <a:solidFill>
                <a:schemeClr val="bg1"/>
              </a:solidFill>
              <a:effectLst>
                <a:softEdge rad="127000"/>
              </a:effectLst>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5400" i="1" smtClean="0">
                              <a:solidFill>
                                <a:srgbClr val="D17DDF"/>
                              </a:solidFill>
                              <a:latin typeface="Cambria Math" panose="02040503050406030204" pitchFamily="18" charset="0"/>
                            </a:rPr>
                          </m:ctrlPr>
                        </m:accPr>
                        <m:e>
                          <m:r>
                            <a:rPr lang="en-US" sz="5400" i="1">
                              <a:solidFill>
                                <a:srgbClr val="D17DDF"/>
                              </a:solidFill>
                              <a:latin typeface="Cambria Math" panose="02040503050406030204" pitchFamily="18" charset="0"/>
                            </a:rPr>
                            <m:t>𝑆</m:t>
                          </m:r>
                        </m:e>
                      </m:acc>
                      <m:r>
                        <a:rPr lang="en-US" sz="5400" i="1">
                          <a:latin typeface="Cambria Math" panose="02040503050406030204" pitchFamily="18" charset="0"/>
                        </a:rPr>
                        <m:t>(</m:t>
                      </m:r>
                      <m:r>
                        <a:rPr lang="en-US" sz="5400" i="1">
                          <a:solidFill>
                            <a:srgbClr val="0070C0"/>
                          </a:solidFill>
                          <a:latin typeface="Cambria Math" panose="02040503050406030204" pitchFamily="18" charset="0"/>
                        </a:rPr>
                        <m:t>𝑥</m:t>
                      </m:r>
                      <m:r>
                        <a:rPr lang="en-US" sz="5400" i="1">
                          <a:latin typeface="Cambria Math" panose="02040503050406030204" pitchFamily="18" charset="0"/>
                        </a:rPr>
                        <m:t>+</m:t>
                      </m:r>
                      <m:r>
                        <a:rPr lang="en-US" sz="5400" b="0" i="1" smtClean="0">
                          <a:solidFill>
                            <a:srgbClr val="00B050"/>
                          </a:solidFill>
                          <a:latin typeface="Cambria Math" panose="02040503050406030204" pitchFamily="18" charset="0"/>
                        </a:rPr>
                        <m:t>2</m:t>
                      </m:r>
                      <m:r>
                        <a:rPr lang="en-US" sz="5400" i="1">
                          <a:latin typeface="Cambria Math" panose="02040503050406030204" pitchFamily="18" charset="0"/>
                        </a:rPr>
                        <m:t>)</m:t>
                      </m:r>
                    </m:oMath>
                  </m:oMathPara>
                </a14:m>
                <a:endParaRPr lang="en-CA" sz="5400" dirty="0">
                  <a:solidFill>
                    <a:srgbClr val="9F5FCF"/>
                  </a:solidFill>
                </a:endParaRPr>
              </a:p>
            </p:txBody>
          </p:sp>
        </mc:Choice>
        <mc:Fallback xmlns="">
          <p:sp>
            <p:nvSpPr>
              <p:cNvPr id="30" name="TextBox 29">
                <a:extLst>
                  <a:ext uri="{FF2B5EF4-FFF2-40B4-BE49-F238E27FC236}">
                    <a16:creationId xmlns:a16="http://schemas.microsoft.com/office/drawing/2014/main" id="{9D1CED9A-83E6-454F-AB3D-6A46A8E61DF6}"/>
                  </a:ext>
                </a:extLst>
              </p:cNvPr>
              <p:cNvSpPr txBox="1">
                <a:spLocks noRot="1" noChangeAspect="1" noMove="1" noResize="1" noEditPoints="1" noAdjustHandles="1" noChangeArrowheads="1" noChangeShapeType="1" noTextEdit="1"/>
              </p:cNvSpPr>
              <p:nvPr/>
            </p:nvSpPr>
            <p:spPr>
              <a:xfrm>
                <a:off x="8312690" y="4866653"/>
                <a:ext cx="2894575" cy="1029641"/>
              </a:xfrm>
              <a:prstGeom prst="rect">
                <a:avLst/>
              </a:prstGeom>
              <a:blipFill>
                <a:blip r:embed="rId8"/>
                <a:stretch>
                  <a:fillRect/>
                </a:stretch>
              </a:blipFill>
              <a:effectLst>
                <a:softEdge rad="127000"/>
              </a:effectLst>
            </p:spPr>
            <p:txBody>
              <a:bodyPr/>
              <a:lstStyle/>
              <a:p>
                <a:r>
                  <a:rPr lang="en-CA">
                    <a:noFill/>
                  </a:rPr>
                  <a:t> </a:t>
                </a:r>
              </a:p>
            </p:txBody>
          </p:sp>
        </mc:Fallback>
      </mc:AlternateContent>
      <p:cxnSp>
        <p:nvCxnSpPr>
          <p:cNvPr id="59" name="Straight Arrow Connector 58">
            <a:extLst>
              <a:ext uri="{FF2B5EF4-FFF2-40B4-BE49-F238E27FC236}">
                <a16:creationId xmlns:a16="http://schemas.microsoft.com/office/drawing/2014/main" id="{074CEB5F-2F4D-4F27-A73A-E0F53503E848}"/>
              </a:ext>
            </a:extLst>
          </p:cNvPr>
          <p:cNvCxnSpPr>
            <a:cxnSpLocks/>
          </p:cNvCxnSpPr>
          <p:nvPr/>
        </p:nvCxnSpPr>
        <p:spPr>
          <a:xfrm flipV="1">
            <a:off x="5952150" y="3276600"/>
            <a:ext cx="3001350" cy="2932564"/>
          </a:xfrm>
          <a:prstGeom prst="straightConnector1">
            <a:avLst/>
          </a:prstGeom>
          <a:ln w="1143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A022B1ED-5C27-4AF6-B383-28299D0250C5}"/>
              </a:ext>
            </a:extLst>
          </p:cNvPr>
          <p:cNvCxnSpPr>
            <a:cxnSpLocks/>
          </p:cNvCxnSpPr>
          <p:nvPr/>
        </p:nvCxnSpPr>
        <p:spPr>
          <a:xfrm flipV="1">
            <a:off x="5962650" y="3257550"/>
            <a:ext cx="5924550" cy="2952750"/>
          </a:xfrm>
          <a:prstGeom prst="straightConnector1">
            <a:avLst/>
          </a:prstGeom>
          <a:ln w="114300">
            <a:solidFill>
              <a:srgbClr val="9F5FCF"/>
            </a:solidFill>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457612F5-19E0-4817-9D2F-3B9ED60678A9}"/>
              </a:ext>
            </a:extLst>
          </p:cNvPr>
          <p:cNvCxnSpPr>
            <a:cxnSpLocks/>
          </p:cNvCxnSpPr>
          <p:nvPr/>
        </p:nvCxnSpPr>
        <p:spPr>
          <a:xfrm>
            <a:off x="8947889" y="3280217"/>
            <a:ext cx="2920261" cy="0"/>
          </a:xfrm>
          <a:prstGeom prst="straightConnector1">
            <a:avLst/>
          </a:prstGeom>
          <a:ln w="114300">
            <a:solidFill>
              <a:srgbClr val="002060"/>
            </a:solidFill>
            <a:tailEnd type="triangle"/>
          </a:ln>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6C3662D3-BEC0-4DA0-A846-118111D4711A}"/>
                  </a:ext>
                </a:extLst>
              </p:cNvPr>
              <p:cNvSpPr txBox="1"/>
              <p:nvPr/>
            </p:nvSpPr>
            <p:spPr>
              <a:xfrm>
                <a:off x="7768957" y="2103574"/>
                <a:ext cx="4423043" cy="925446"/>
              </a:xfrm>
              <a:prstGeom prst="rect">
                <a:avLst/>
              </a:prstGeom>
              <a:solidFill>
                <a:schemeClr val="bg1"/>
              </a:solidFill>
              <a:effectLst>
                <a:softEdge rad="127000"/>
              </a:effectLst>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4800" i="1" smtClean="0">
                              <a:solidFill>
                                <a:srgbClr val="D17DDF"/>
                              </a:solidFill>
                              <a:latin typeface="Cambria Math" panose="02040503050406030204" pitchFamily="18" charset="0"/>
                            </a:rPr>
                          </m:ctrlPr>
                        </m:accPr>
                        <m:e>
                          <m:r>
                            <a:rPr lang="en-US" sz="4800" i="1">
                              <a:solidFill>
                                <a:srgbClr val="D17DDF"/>
                              </a:solidFill>
                              <a:latin typeface="Cambria Math" panose="02040503050406030204" pitchFamily="18" charset="0"/>
                            </a:rPr>
                            <m:t>𝑆</m:t>
                          </m:r>
                        </m:e>
                      </m:acc>
                      <m:r>
                        <a:rPr lang="en-US" sz="4800" i="1">
                          <a:latin typeface="Cambria Math" panose="02040503050406030204" pitchFamily="18" charset="0"/>
                        </a:rPr>
                        <m:t>(</m:t>
                      </m:r>
                      <m:r>
                        <a:rPr lang="en-US" sz="4800" i="1">
                          <a:solidFill>
                            <a:srgbClr val="0070C0"/>
                          </a:solidFill>
                          <a:latin typeface="Cambria Math" panose="02040503050406030204" pitchFamily="18" charset="0"/>
                        </a:rPr>
                        <m:t>𝑥</m:t>
                      </m:r>
                      <m:r>
                        <a:rPr lang="en-US" sz="4800" i="1">
                          <a:latin typeface="Cambria Math" panose="02040503050406030204" pitchFamily="18" charset="0"/>
                        </a:rPr>
                        <m:t>+</m:t>
                      </m:r>
                      <m:r>
                        <a:rPr lang="en-US" sz="4800" b="0" i="1" smtClean="0">
                          <a:solidFill>
                            <a:srgbClr val="00B050"/>
                          </a:solidFill>
                          <a:latin typeface="Cambria Math" panose="02040503050406030204" pitchFamily="18" charset="0"/>
                        </a:rPr>
                        <m:t>2</m:t>
                      </m:r>
                      <m:r>
                        <a:rPr lang="en-US" sz="4800" i="1">
                          <a:latin typeface="Cambria Math" panose="02040503050406030204" pitchFamily="18" charset="0"/>
                        </a:rPr>
                        <m:t>)−</m:t>
                      </m:r>
                      <m:acc>
                        <m:accPr>
                          <m:chr m:val="⃗"/>
                          <m:ctrlPr>
                            <a:rPr lang="en-US" sz="4800" i="1">
                              <a:solidFill>
                                <a:srgbClr val="7030A0"/>
                              </a:solidFill>
                              <a:latin typeface="Cambria Math" panose="02040503050406030204" pitchFamily="18" charset="0"/>
                            </a:rPr>
                          </m:ctrlPr>
                        </m:accPr>
                        <m:e>
                          <m:r>
                            <a:rPr lang="en-US" sz="4800" i="1">
                              <a:solidFill>
                                <a:srgbClr val="7030A0"/>
                              </a:solidFill>
                              <a:latin typeface="Cambria Math" panose="02040503050406030204" pitchFamily="18" charset="0"/>
                            </a:rPr>
                            <m:t>𝑆</m:t>
                          </m:r>
                        </m:e>
                      </m:acc>
                      <m:r>
                        <a:rPr lang="en-US" sz="4800" i="1">
                          <a:latin typeface="Cambria Math" panose="02040503050406030204" pitchFamily="18" charset="0"/>
                        </a:rPr>
                        <m:t>(</m:t>
                      </m:r>
                      <m:r>
                        <a:rPr lang="en-US" sz="4800" i="1">
                          <a:solidFill>
                            <a:srgbClr val="0070C0"/>
                          </a:solidFill>
                          <a:latin typeface="Cambria Math" panose="02040503050406030204" pitchFamily="18" charset="0"/>
                        </a:rPr>
                        <m:t>𝑥</m:t>
                      </m:r>
                      <m:r>
                        <a:rPr lang="en-US" sz="4800" i="1">
                          <a:latin typeface="Cambria Math" panose="02040503050406030204" pitchFamily="18" charset="0"/>
                        </a:rPr>
                        <m:t>)</m:t>
                      </m:r>
                    </m:oMath>
                  </m:oMathPara>
                </a14:m>
                <a:endParaRPr lang="en-CA" sz="4800" dirty="0">
                  <a:solidFill>
                    <a:srgbClr val="9F5FCF"/>
                  </a:solidFill>
                </a:endParaRPr>
              </a:p>
            </p:txBody>
          </p:sp>
        </mc:Choice>
        <mc:Fallback xmlns="">
          <p:sp>
            <p:nvSpPr>
              <p:cNvPr id="31" name="TextBox 30">
                <a:extLst>
                  <a:ext uri="{FF2B5EF4-FFF2-40B4-BE49-F238E27FC236}">
                    <a16:creationId xmlns:a16="http://schemas.microsoft.com/office/drawing/2014/main" id="{6C3662D3-BEC0-4DA0-A846-118111D4711A}"/>
                  </a:ext>
                </a:extLst>
              </p:cNvPr>
              <p:cNvSpPr txBox="1">
                <a:spLocks noRot="1" noChangeAspect="1" noMove="1" noResize="1" noEditPoints="1" noAdjustHandles="1" noChangeArrowheads="1" noChangeShapeType="1" noTextEdit="1"/>
              </p:cNvSpPr>
              <p:nvPr/>
            </p:nvSpPr>
            <p:spPr>
              <a:xfrm>
                <a:off x="7768957" y="2103574"/>
                <a:ext cx="4423043" cy="925446"/>
              </a:xfrm>
              <a:prstGeom prst="rect">
                <a:avLst/>
              </a:prstGeom>
              <a:blipFill>
                <a:blip r:embed="rId9"/>
                <a:stretch>
                  <a:fillRect/>
                </a:stretch>
              </a:blipFill>
              <a:effectLst>
                <a:softEdge rad="127000"/>
              </a:effectLst>
            </p:spPr>
            <p:txBody>
              <a:bodyPr/>
              <a:lstStyle/>
              <a:p>
                <a:r>
                  <a:rPr lang="en-CA">
                    <a:noFill/>
                  </a:rPr>
                  <a:t> </a:t>
                </a:r>
              </a:p>
            </p:txBody>
          </p:sp>
        </mc:Fallback>
      </mc:AlternateContent>
      <mc:AlternateContent xmlns:mc="http://schemas.openxmlformats.org/markup-compatibility/2006" xmlns:p14="http://schemas.microsoft.com/office/powerpoint/2010/main" xmlns:iact="http://schemas.microsoft.com/office/powerpoint/2014/inkAction">
        <mc:Choice Requires="p14 iact">
          <p:contentPart p14:bwMode="auto" r:id="rId10">
            <p14:nvContentPartPr>
              <p14:cNvPr id="2" name="Ink 1">
                <a:extLst>
                  <a:ext uri="{FF2B5EF4-FFF2-40B4-BE49-F238E27FC236}">
                    <a16:creationId xmlns:a16="http://schemas.microsoft.com/office/drawing/2014/main" id="{00710D9E-FE16-4645-A290-6EEFEE9E5EE4}"/>
                  </a:ext>
                </a:extLst>
              </p14:cNvPr>
              <p14:cNvContentPartPr/>
              <p14:nvPr>
                <p:extLst>
                  <p:ext uri="{42D2F446-02D8-4167-A562-619A0277C38B}">
                    <p15:isNarration xmlns:p15="http://schemas.microsoft.com/office/powerpoint/2012/main" val="1"/>
                  </p:ext>
                </p:extLst>
              </p14:nvPr>
            </p14:nvContentPartPr>
            <p14:xfrm>
              <a:off x="5300280" y="2178000"/>
              <a:ext cx="5195880" cy="1892520"/>
            </p14:xfrm>
          </p:contentPart>
        </mc:Choice>
        <mc:Fallback xmlns="">
          <p:pic>
            <p:nvPicPr>
              <p:cNvPr id="2" name="Ink 1">
                <a:extLst>
                  <a:ext uri="{FF2B5EF4-FFF2-40B4-BE49-F238E27FC236}">
                    <a16:creationId xmlns:a16="http://schemas.microsoft.com/office/drawing/2014/main" id="{00710D9E-FE16-4645-A290-6EEFEE9E5EE4}"/>
                  </a:ext>
                </a:extLst>
              </p:cNvPr>
              <p:cNvPicPr>
                <a:picLocks noGrp="1" noRot="1" noChangeAspect="1" noMove="1" noResize="1" noEditPoints="1" noAdjustHandles="1" noChangeArrowheads="1" noChangeShapeType="1"/>
              </p:cNvPicPr>
              <p:nvPr/>
            </p:nvPicPr>
            <p:blipFill>
              <a:blip r:embed="rId11"/>
              <a:stretch>
                <a:fillRect/>
              </a:stretch>
            </p:blipFill>
            <p:spPr>
              <a:xfrm>
                <a:off x="5290920" y="2168640"/>
                <a:ext cx="5214600" cy="1911240"/>
              </a:xfrm>
              <a:prstGeom prst="rect">
                <a:avLst/>
              </a:prstGeom>
            </p:spPr>
          </p:pic>
        </mc:Fallback>
      </mc:AlternateContent>
    </p:spTree>
    <p:custDataLst>
      <p:tags r:id="rId1"/>
    </p:custDataLst>
    <p:extLst>
      <p:ext uri="{BB962C8B-B14F-4D97-AF65-F5344CB8AC3E}">
        <p14:creationId xmlns:p14="http://schemas.microsoft.com/office/powerpoint/2010/main" val="468546072"/>
      </p:ext>
    </p:extLst>
  </p:cSld>
  <p:clrMapOvr>
    <a:masterClrMapping/>
  </p:clrMapOvr>
  <mc:AlternateContent xmlns:mc="http://schemas.openxmlformats.org/markup-compatibility/2006" xmlns:p14="http://schemas.microsoft.com/office/powerpoint/2010/main">
    <mc:Choice Requires="p14">
      <p:transition spd="slow" p14:dur="2000" advTm="26772"/>
    </mc:Choice>
    <mc:Fallback xmlns="">
      <p:transition spd="slow" advTm="2677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cmd type="call" cmd="playFrom(0.0)">
                                      <p:cBhvr>
                                        <p:cTn id="7" dur="1" fill="hold"/>
                                        <p:tgtEl>
                                          <p:spTgt spid="2"/>
                                        </p:tgtEl>
                                      </p:cBhvr>
                                    </p:cmd>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59"/>
                                        </p:tgtEl>
                                        <p:attrNameLst>
                                          <p:attrName>style.visibility</p:attrName>
                                        </p:attrNameLst>
                                      </p:cBhvr>
                                      <p:to>
                                        <p:strVal val="visible"/>
                                      </p:to>
                                    </p:set>
                                    <p:animEffect transition="in" filter="wipe(down)">
                                      <p:cBhvr>
                                        <p:cTn id="12" dur="500"/>
                                        <p:tgtEl>
                                          <p:spTgt spid="59"/>
                                        </p:tgtEl>
                                      </p:cBhvr>
                                    </p:animEffect>
                                  </p:childTnLst>
                                </p:cTn>
                              </p:par>
                            </p:childTnLst>
                          </p:cTn>
                        </p:par>
                        <p:par>
                          <p:cTn id="13" fill="hold">
                            <p:stCondLst>
                              <p:cond delay="500"/>
                            </p:stCondLst>
                            <p:childTnLst>
                              <p:par>
                                <p:cTn id="14" presetID="1" presetClass="entr" presetSubtype="0" fill="hold" grpId="0" nodeType="afterEffect">
                                  <p:stCondLst>
                                    <p:cond delay="0"/>
                                  </p:stCondLst>
                                  <p:childTnLst>
                                    <p:set>
                                      <p:cBhvr>
                                        <p:cTn id="15" dur="1" fill="hold">
                                          <p:stCondLst>
                                            <p:cond delay="0"/>
                                          </p:stCondLst>
                                        </p:cTn>
                                        <p:tgtEl>
                                          <p:spTgt spid="29"/>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68"/>
                                        </p:tgtEl>
                                        <p:attrNameLst>
                                          <p:attrName>style.visibility</p:attrName>
                                        </p:attrNameLst>
                                      </p:cBhvr>
                                      <p:to>
                                        <p:strVal val="visible"/>
                                      </p:to>
                                    </p:set>
                                    <p:animEffect transition="in" filter="wipe(left)">
                                      <p:cBhvr>
                                        <p:cTn id="20" dur="500"/>
                                        <p:tgtEl>
                                          <p:spTgt spid="68"/>
                                        </p:tgtEl>
                                      </p:cBhvr>
                                    </p:animEffect>
                                  </p:childTnLst>
                                </p:cTn>
                              </p:par>
                            </p:childTnLst>
                          </p:cTn>
                        </p:par>
                        <p:par>
                          <p:cTn id="21" fill="hold">
                            <p:stCondLst>
                              <p:cond delay="500"/>
                            </p:stCondLst>
                            <p:childTnLst>
                              <p:par>
                                <p:cTn id="22" presetID="1" presetClass="entr" presetSubtype="0" fill="hold" grpId="0" nodeType="afterEffect">
                                  <p:stCondLst>
                                    <p:cond delay="0"/>
                                  </p:stCondLst>
                                  <p:childTnLst>
                                    <p:set>
                                      <p:cBhvr>
                                        <p:cTn id="23" dur="1" fill="hold">
                                          <p:stCondLst>
                                            <p:cond delay="0"/>
                                          </p:stCondLst>
                                        </p:cTn>
                                        <p:tgtEl>
                                          <p:spTgt spid="30"/>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84"/>
                                        </p:tgtEl>
                                        <p:attrNameLst>
                                          <p:attrName>style.visibility</p:attrName>
                                        </p:attrNameLst>
                                      </p:cBhvr>
                                      <p:to>
                                        <p:strVal val="visible"/>
                                      </p:to>
                                    </p:set>
                                    <p:animEffect transition="in" filter="wipe(left)">
                                      <p:cBhvr>
                                        <p:cTn id="28" dur="500"/>
                                        <p:tgtEl>
                                          <p:spTgt spid="84"/>
                                        </p:tgtEl>
                                      </p:cBhvr>
                                    </p:animEffect>
                                  </p:childTnLst>
                                </p:cTn>
                              </p:par>
                            </p:childTnLst>
                          </p:cTn>
                        </p:par>
                        <p:par>
                          <p:cTn id="29" fill="hold">
                            <p:stCondLst>
                              <p:cond delay="500"/>
                            </p:stCondLst>
                            <p:childTnLst>
                              <p:par>
                                <p:cTn id="30" presetID="1" presetClass="entr" presetSubtype="0" fill="hold" grpId="0" nodeType="afterEffect">
                                  <p:stCondLst>
                                    <p:cond delay="0"/>
                                  </p:stCondLst>
                                  <p:childTnLst>
                                    <p:set>
                                      <p:cBhvr>
                                        <p:cTn id="31" dur="1" fill="hold">
                                          <p:stCondLst>
                                            <p:cond delay="0"/>
                                          </p:stCondLst>
                                        </p:cTn>
                                        <p:tgtEl>
                                          <p:spTgt spid="31"/>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p:bldP spid="29" grpId="0" animBg="1"/>
      <p:bldP spid="30" grpId="0" animBg="1"/>
      <p:bldP spid="31"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BC753DE4-C2B8-4A9B-A74D-9550A58EF208}"/>
              </a:ext>
            </a:extLst>
          </p:cNvPr>
          <p:cNvSpPr txBox="1">
            <a:spLocks/>
          </p:cNvSpPr>
          <p:nvPr/>
        </p:nvSpPr>
        <p:spPr>
          <a:xfrm>
            <a:off x="-10447" y="0"/>
            <a:ext cx="5279871" cy="860938"/>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6000" b="1" dirty="0">
                <a:solidFill>
                  <a:srgbClr val="0070C0"/>
                </a:solidFill>
              </a:rPr>
              <a:t>Scaling 2D Space </a:t>
            </a:r>
          </a:p>
        </p:txBody>
      </p:sp>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75F04566-8674-4055-80EC-B561BEA37913}"/>
                  </a:ext>
                </a:extLst>
              </p:cNvPr>
              <p:cNvSpPr/>
              <p:nvPr/>
            </p:nvSpPr>
            <p:spPr>
              <a:xfrm>
                <a:off x="1123950" y="2971270"/>
                <a:ext cx="11582400" cy="4042582"/>
              </a:xfrm>
              <a:prstGeom prst="rect">
                <a:avLst/>
              </a:prstGeom>
            </p:spPr>
            <p:txBody>
              <a:bodyPr wrap="square">
                <a:spAutoFit/>
              </a:bodyPr>
              <a:lstStyle/>
              <a:p>
                <a:pPr>
                  <a:spcAft>
                    <a:spcPts val="1200"/>
                  </a:spcAft>
                </a:pPr>
                <a14:m>
                  <m:oMathPara xmlns:m="http://schemas.openxmlformats.org/officeDocument/2006/math">
                    <m:oMathParaPr>
                      <m:jc m:val="left"/>
                    </m:oMathParaPr>
                    <m:oMath xmlns:m="http://schemas.openxmlformats.org/officeDocument/2006/math">
                      <m:acc>
                        <m:accPr>
                          <m:chr m:val="⃗"/>
                          <m:ctrlPr>
                            <a:rPr lang="en-US" sz="4400" i="1" smtClean="0">
                              <a:solidFill>
                                <a:schemeClr val="bg1"/>
                              </a:solidFill>
                              <a:latin typeface="Cambria Math" panose="02040503050406030204" pitchFamily="18" charset="0"/>
                            </a:rPr>
                          </m:ctrlPr>
                        </m:accPr>
                        <m:e>
                          <m:r>
                            <a:rPr lang="en-US" sz="4400" i="1">
                              <a:solidFill>
                                <a:schemeClr val="bg1"/>
                              </a:solidFill>
                              <a:latin typeface="Cambria Math" panose="02040503050406030204" pitchFamily="18" charset="0"/>
                            </a:rPr>
                            <m:t>𝑆</m:t>
                          </m:r>
                        </m:e>
                      </m:acc>
                      <m:r>
                        <a:rPr lang="en-US" sz="4400" i="1">
                          <a:solidFill>
                            <a:schemeClr val="bg1"/>
                          </a:solidFill>
                          <a:latin typeface="Cambria Math" panose="02040503050406030204" pitchFamily="18" charset="0"/>
                        </a:rPr>
                        <m:t> =</m:t>
                      </m:r>
                      <m:r>
                        <a:rPr lang="en-US" sz="4400" i="1">
                          <a:solidFill>
                            <a:schemeClr val="bg1"/>
                          </a:solidFill>
                          <a:latin typeface="Cambria Math" panose="02040503050406030204" pitchFamily="18" charset="0"/>
                        </a:rPr>
                        <m:t>𝑡</m:t>
                      </m:r>
                      <m:acc>
                        <m:accPr>
                          <m:chr m:val="⃗"/>
                          <m:ctrlPr>
                            <a:rPr lang="en-US" sz="4400" i="1">
                              <a:solidFill>
                                <a:schemeClr val="bg1"/>
                              </a:solidFill>
                              <a:latin typeface="Cambria Math" panose="02040503050406030204" pitchFamily="18" charset="0"/>
                            </a:rPr>
                          </m:ctrlPr>
                        </m:accPr>
                        <m:e>
                          <m:sSub>
                            <m:sSubPr>
                              <m:ctrlPr>
                                <a:rPr lang="en-US" sz="4400" i="1">
                                  <a:solidFill>
                                    <a:schemeClr val="bg1"/>
                                  </a:solidFill>
                                  <a:latin typeface="Cambria Math" panose="02040503050406030204" pitchFamily="18" charset="0"/>
                                </a:rPr>
                              </m:ctrlPr>
                            </m:sSubPr>
                            <m:e>
                              <m:r>
                                <a:rPr lang="en-US" sz="4400" i="1">
                                  <a:solidFill>
                                    <a:schemeClr val="bg1"/>
                                  </a:solidFill>
                                  <a:latin typeface="Cambria Math" panose="02040503050406030204" pitchFamily="18" charset="0"/>
                                </a:rPr>
                                <m:t>𝑒</m:t>
                              </m:r>
                            </m:e>
                            <m:sub>
                              <m:r>
                                <a:rPr lang="en-US" sz="4400" i="1">
                                  <a:solidFill>
                                    <a:schemeClr val="bg1"/>
                                  </a:solidFill>
                                  <a:latin typeface="Cambria Math" panose="02040503050406030204" pitchFamily="18" charset="0"/>
                                </a:rPr>
                                <m:t>𝑡</m:t>
                              </m:r>
                            </m:sub>
                          </m:sSub>
                        </m:e>
                      </m:acc>
                      <m:r>
                        <a:rPr lang="en-US" sz="4400" i="1">
                          <a:solidFill>
                            <a:schemeClr val="bg1"/>
                          </a:solidFill>
                          <a:latin typeface="Cambria Math" panose="02040503050406030204" pitchFamily="18" charset="0"/>
                        </a:rPr>
                        <m:t> +</m:t>
                      </m:r>
                      <m:r>
                        <a:rPr lang="en-US" sz="4400" i="1">
                          <a:solidFill>
                            <a:schemeClr val="bg1"/>
                          </a:solidFill>
                          <a:latin typeface="Cambria Math" panose="02040503050406030204" pitchFamily="18" charset="0"/>
                        </a:rPr>
                        <m:t>𝑥</m:t>
                      </m:r>
                      <m:acc>
                        <m:accPr>
                          <m:chr m:val="⃗"/>
                          <m:ctrlPr>
                            <a:rPr lang="en-US" sz="4400" i="1">
                              <a:solidFill>
                                <a:schemeClr val="bg1"/>
                              </a:solidFill>
                              <a:latin typeface="Cambria Math" panose="02040503050406030204" pitchFamily="18" charset="0"/>
                            </a:rPr>
                          </m:ctrlPr>
                        </m:accPr>
                        <m:e>
                          <m:sSub>
                            <m:sSubPr>
                              <m:ctrlPr>
                                <a:rPr lang="en-US" sz="4400" i="1">
                                  <a:solidFill>
                                    <a:schemeClr val="bg1"/>
                                  </a:solidFill>
                                  <a:latin typeface="Cambria Math" panose="02040503050406030204" pitchFamily="18" charset="0"/>
                                </a:rPr>
                              </m:ctrlPr>
                            </m:sSubPr>
                            <m:e>
                              <m:r>
                                <a:rPr lang="en-US" sz="4400" i="1">
                                  <a:solidFill>
                                    <a:schemeClr val="bg1"/>
                                  </a:solidFill>
                                  <a:latin typeface="Cambria Math" panose="02040503050406030204" pitchFamily="18" charset="0"/>
                                </a:rPr>
                                <m:t>𝑒</m:t>
                              </m:r>
                            </m:e>
                            <m:sub>
                              <m:r>
                                <a:rPr lang="en-US" sz="4400" i="1">
                                  <a:solidFill>
                                    <a:schemeClr val="bg1"/>
                                  </a:solidFill>
                                  <a:latin typeface="Cambria Math" panose="02040503050406030204" pitchFamily="18" charset="0"/>
                                </a:rPr>
                                <m:t>𝑥</m:t>
                              </m:r>
                            </m:sub>
                          </m:sSub>
                        </m:e>
                      </m:acc>
                      <m:r>
                        <a:rPr lang="en-US" sz="4400" b="0" i="1" smtClean="0">
                          <a:solidFill>
                            <a:schemeClr val="tx1"/>
                          </a:solidFill>
                          <a:latin typeface="Cambria Math" panose="02040503050406030204" pitchFamily="18" charset="0"/>
                        </a:rPr>
                        <m:t>=        </m:t>
                      </m:r>
                      <m:d>
                        <m:dPr>
                          <m:begChr m:val="["/>
                          <m:endChr m:val="]"/>
                          <m:ctrlPr>
                            <a:rPr lang="en-US" sz="4400" i="1">
                              <a:latin typeface="Cambria Math" panose="02040503050406030204" pitchFamily="18" charset="0"/>
                              <a:ea typeface="Cambria Math" panose="02040503050406030204" pitchFamily="18" charset="0"/>
                            </a:rPr>
                          </m:ctrlPr>
                        </m:dPr>
                        <m:e>
                          <m:acc>
                            <m:accPr>
                              <m:chr m:val="⃗"/>
                              <m:ctrlPr>
                                <a:rPr lang="en-US" sz="4400" i="1">
                                  <a:solidFill>
                                    <a:srgbClr val="002060"/>
                                  </a:solidFill>
                                  <a:latin typeface="Cambria Math" panose="02040503050406030204" pitchFamily="18" charset="0"/>
                                  <a:ea typeface="Cambria Math" panose="02040503050406030204" pitchFamily="18" charset="0"/>
                                </a:rPr>
                              </m:ctrlPr>
                            </m:accPr>
                            <m:e>
                              <m:sSub>
                                <m:sSubPr>
                                  <m:ctrlPr>
                                    <a:rPr lang="en-US" sz="4400" i="1">
                                      <a:solidFill>
                                        <a:srgbClr val="002060"/>
                                      </a:solidFill>
                                      <a:latin typeface="Cambria Math" panose="02040503050406030204" pitchFamily="18" charset="0"/>
                                      <a:ea typeface="Cambria Math" panose="02040503050406030204" pitchFamily="18" charset="0"/>
                                    </a:rPr>
                                  </m:ctrlPr>
                                </m:sSubPr>
                                <m:e>
                                  <m:r>
                                    <a:rPr lang="en-US" sz="4400" i="1">
                                      <a:solidFill>
                                        <a:srgbClr val="002060"/>
                                      </a:solidFill>
                                      <a:latin typeface="Cambria Math" panose="02040503050406030204" pitchFamily="18" charset="0"/>
                                      <a:ea typeface="Cambria Math" panose="02040503050406030204" pitchFamily="18" charset="0"/>
                                    </a:rPr>
                                    <m:t>𝑒</m:t>
                                  </m:r>
                                </m:e>
                                <m:sub>
                                  <m:r>
                                    <a:rPr lang="en-US" sz="4400" b="0" i="1" smtClean="0">
                                      <a:solidFill>
                                        <a:srgbClr val="002060"/>
                                      </a:solidFill>
                                      <a:latin typeface="Cambria Math" panose="02040503050406030204" pitchFamily="18" charset="0"/>
                                      <a:ea typeface="Cambria Math" panose="02040503050406030204" pitchFamily="18" charset="0"/>
                                    </a:rPr>
                                    <m:t>𝑥</m:t>
                                  </m:r>
                                </m:sub>
                              </m:sSub>
                            </m:e>
                          </m:acc>
                          <m:r>
                            <a:rPr lang="en-US" sz="4400" i="1">
                              <a:solidFill>
                                <a:srgbClr val="002060"/>
                              </a:solidFill>
                              <a:latin typeface="Cambria Math" panose="02040503050406030204" pitchFamily="18" charset="0"/>
                              <a:ea typeface="Cambria Math" panose="02040503050406030204" pitchFamily="18" charset="0"/>
                            </a:rPr>
                            <m:t>   </m:t>
                          </m:r>
                          <m:acc>
                            <m:accPr>
                              <m:chr m:val="⃗"/>
                              <m:ctrlPr>
                                <a:rPr lang="en-US" sz="4400" i="1">
                                  <a:solidFill>
                                    <a:srgbClr val="002060"/>
                                  </a:solidFill>
                                  <a:latin typeface="Cambria Math" panose="02040503050406030204" pitchFamily="18" charset="0"/>
                                  <a:ea typeface="Cambria Math" panose="02040503050406030204" pitchFamily="18" charset="0"/>
                                </a:rPr>
                              </m:ctrlPr>
                            </m:accPr>
                            <m:e>
                              <m:sSub>
                                <m:sSubPr>
                                  <m:ctrlPr>
                                    <a:rPr lang="en-US" sz="4400" i="1">
                                      <a:solidFill>
                                        <a:srgbClr val="002060"/>
                                      </a:solidFill>
                                      <a:latin typeface="Cambria Math" panose="02040503050406030204" pitchFamily="18" charset="0"/>
                                      <a:ea typeface="Cambria Math" panose="02040503050406030204" pitchFamily="18" charset="0"/>
                                    </a:rPr>
                                  </m:ctrlPr>
                                </m:sSubPr>
                                <m:e>
                                  <m:r>
                                    <a:rPr lang="en-US" sz="4400" i="1">
                                      <a:solidFill>
                                        <a:srgbClr val="002060"/>
                                      </a:solidFill>
                                      <a:latin typeface="Cambria Math" panose="02040503050406030204" pitchFamily="18" charset="0"/>
                                      <a:ea typeface="Cambria Math" panose="02040503050406030204" pitchFamily="18" charset="0"/>
                                    </a:rPr>
                                    <m:t>𝑒</m:t>
                                  </m:r>
                                </m:e>
                                <m:sub>
                                  <m:r>
                                    <a:rPr lang="en-US" sz="4400" b="0" i="1" smtClean="0">
                                      <a:solidFill>
                                        <a:srgbClr val="002060"/>
                                      </a:solidFill>
                                      <a:latin typeface="Cambria Math" panose="02040503050406030204" pitchFamily="18" charset="0"/>
                                      <a:ea typeface="Cambria Math" panose="02040503050406030204" pitchFamily="18" charset="0"/>
                                    </a:rPr>
                                    <m:t>𝑦</m:t>
                                  </m:r>
                                </m:sub>
                              </m:sSub>
                            </m:e>
                          </m:acc>
                        </m:e>
                      </m:d>
                      <m:d>
                        <m:dPr>
                          <m:begChr m:val="["/>
                          <m:endChr m:val="]"/>
                          <m:ctrlPr>
                            <a:rPr lang="en-US" sz="4400" i="1">
                              <a:latin typeface="Cambria Math" panose="02040503050406030204" pitchFamily="18" charset="0"/>
                              <a:ea typeface="Cambria Math" panose="02040503050406030204" pitchFamily="18" charset="0"/>
                            </a:rPr>
                          </m:ctrlPr>
                        </m:dPr>
                        <m:e>
                          <m:eqArr>
                            <m:eqArrPr>
                              <m:ctrlPr>
                                <a:rPr lang="en-US" sz="4400" i="1">
                                  <a:latin typeface="Cambria Math" panose="02040503050406030204" pitchFamily="18" charset="0"/>
                                  <a:ea typeface="Cambria Math" panose="02040503050406030204" pitchFamily="18" charset="0"/>
                                </a:rPr>
                              </m:ctrlPr>
                            </m:eqArrPr>
                            <m:e>
                              <m:r>
                                <a:rPr lang="en-US" sz="4400" b="0" i="1" smtClean="0">
                                  <a:solidFill>
                                    <a:srgbClr val="0070C0"/>
                                  </a:solidFill>
                                  <a:latin typeface="Cambria Math" panose="02040503050406030204" pitchFamily="18" charset="0"/>
                                </a:rPr>
                                <m:t>𝑥</m:t>
                              </m:r>
                            </m:e>
                            <m:e>
                              <m:r>
                                <a:rPr lang="en-US" sz="4400" b="0" i="1" smtClean="0">
                                  <a:solidFill>
                                    <a:srgbClr val="0070C0"/>
                                  </a:solidFill>
                                  <a:latin typeface="Cambria Math" panose="02040503050406030204" pitchFamily="18" charset="0"/>
                                </a:rPr>
                                <m:t>𝑦</m:t>
                              </m:r>
                            </m:e>
                          </m:eqArr>
                        </m:e>
                      </m:d>
                    </m:oMath>
                  </m:oMathPara>
                </a14:m>
                <a:endParaRPr lang="en-CA" sz="4400" dirty="0"/>
              </a:p>
              <a:p>
                <a:pPr>
                  <a:spcAft>
                    <a:spcPts val="1200"/>
                  </a:spcAft>
                </a:pPr>
                <a14:m>
                  <m:oMathPara xmlns:m="http://schemas.openxmlformats.org/officeDocument/2006/math">
                    <m:oMathParaPr>
                      <m:jc m:val="centerGroup"/>
                    </m:oMathParaPr>
                    <m:oMath xmlns:m="http://schemas.openxmlformats.org/officeDocument/2006/math">
                      <m:r>
                        <a:rPr lang="en-US" sz="4400" i="1">
                          <a:latin typeface="Cambria Math" panose="02040503050406030204" pitchFamily="18" charset="0"/>
                        </a:rPr>
                        <m:t>=</m:t>
                      </m:r>
                      <m:d>
                        <m:dPr>
                          <m:begChr m:val="["/>
                          <m:endChr m:val="]"/>
                          <m:ctrlPr>
                            <a:rPr lang="en-US" sz="4400" i="1">
                              <a:latin typeface="Cambria Math" panose="02040503050406030204" pitchFamily="18" charset="0"/>
                              <a:ea typeface="Cambria Math" panose="02040503050406030204" pitchFamily="18" charset="0"/>
                            </a:rPr>
                          </m:ctrlPr>
                        </m:dPr>
                        <m:e>
                          <m:acc>
                            <m:accPr>
                              <m:chr m:val="⃗"/>
                              <m:ctrlPr>
                                <a:rPr lang="en-US" sz="4400" i="1">
                                  <a:solidFill>
                                    <a:srgbClr val="002060"/>
                                  </a:solidFill>
                                  <a:latin typeface="Cambria Math" panose="02040503050406030204" pitchFamily="18" charset="0"/>
                                  <a:ea typeface="Cambria Math" panose="02040503050406030204" pitchFamily="18" charset="0"/>
                                </a:rPr>
                              </m:ctrlPr>
                            </m:accPr>
                            <m:e>
                              <m:sSub>
                                <m:sSubPr>
                                  <m:ctrlPr>
                                    <a:rPr lang="en-US" sz="4400" i="1">
                                      <a:solidFill>
                                        <a:srgbClr val="002060"/>
                                      </a:solidFill>
                                      <a:latin typeface="Cambria Math" panose="02040503050406030204" pitchFamily="18" charset="0"/>
                                      <a:ea typeface="Cambria Math" panose="02040503050406030204" pitchFamily="18" charset="0"/>
                                    </a:rPr>
                                  </m:ctrlPr>
                                </m:sSubPr>
                                <m:e>
                                  <m:r>
                                    <a:rPr lang="en-US" sz="4400" i="1">
                                      <a:solidFill>
                                        <a:srgbClr val="002060"/>
                                      </a:solidFill>
                                      <a:latin typeface="Cambria Math" panose="02040503050406030204" pitchFamily="18" charset="0"/>
                                      <a:ea typeface="Cambria Math" panose="02040503050406030204" pitchFamily="18" charset="0"/>
                                    </a:rPr>
                                    <m:t>𝑒</m:t>
                                  </m:r>
                                </m:e>
                                <m:sub>
                                  <m:r>
                                    <a:rPr lang="en-US" sz="4400" i="1">
                                      <a:solidFill>
                                        <a:srgbClr val="002060"/>
                                      </a:solidFill>
                                      <a:latin typeface="Cambria Math" panose="02040503050406030204" pitchFamily="18" charset="0"/>
                                      <a:ea typeface="Cambria Math" panose="02040503050406030204" pitchFamily="18" charset="0"/>
                                    </a:rPr>
                                    <m:t>𝑥</m:t>
                                  </m:r>
                                </m:sub>
                              </m:sSub>
                            </m:e>
                          </m:acc>
                          <m:r>
                            <a:rPr lang="en-US" sz="4400" i="1">
                              <a:solidFill>
                                <a:srgbClr val="002060"/>
                              </a:solidFill>
                              <a:latin typeface="Cambria Math" panose="02040503050406030204" pitchFamily="18" charset="0"/>
                              <a:ea typeface="Cambria Math" panose="02040503050406030204" pitchFamily="18" charset="0"/>
                            </a:rPr>
                            <m:t>   </m:t>
                          </m:r>
                          <m:acc>
                            <m:accPr>
                              <m:chr m:val="⃗"/>
                              <m:ctrlPr>
                                <a:rPr lang="en-US" sz="4400" i="1">
                                  <a:solidFill>
                                    <a:srgbClr val="002060"/>
                                  </a:solidFill>
                                  <a:latin typeface="Cambria Math" panose="02040503050406030204" pitchFamily="18" charset="0"/>
                                  <a:ea typeface="Cambria Math" panose="02040503050406030204" pitchFamily="18" charset="0"/>
                                </a:rPr>
                              </m:ctrlPr>
                            </m:accPr>
                            <m:e>
                              <m:sSub>
                                <m:sSubPr>
                                  <m:ctrlPr>
                                    <a:rPr lang="en-US" sz="4400" i="1">
                                      <a:solidFill>
                                        <a:srgbClr val="002060"/>
                                      </a:solidFill>
                                      <a:latin typeface="Cambria Math" panose="02040503050406030204" pitchFamily="18" charset="0"/>
                                      <a:ea typeface="Cambria Math" panose="02040503050406030204" pitchFamily="18" charset="0"/>
                                    </a:rPr>
                                  </m:ctrlPr>
                                </m:sSubPr>
                                <m:e>
                                  <m:r>
                                    <a:rPr lang="en-US" sz="4400" i="1">
                                      <a:solidFill>
                                        <a:srgbClr val="002060"/>
                                      </a:solidFill>
                                      <a:latin typeface="Cambria Math" panose="02040503050406030204" pitchFamily="18" charset="0"/>
                                      <a:ea typeface="Cambria Math" panose="02040503050406030204" pitchFamily="18" charset="0"/>
                                    </a:rPr>
                                    <m:t>𝑒</m:t>
                                  </m:r>
                                </m:e>
                                <m:sub>
                                  <m:r>
                                    <a:rPr lang="en-US" sz="4400" i="1">
                                      <a:solidFill>
                                        <a:srgbClr val="002060"/>
                                      </a:solidFill>
                                      <a:latin typeface="Cambria Math" panose="02040503050406030204" pitchFamily="18" charset="0"/>
                                      <a:ea typeface="Cambria Math" panose="02040503050406030204" pitchFamily="18" charset="0"/>
                                    </a:rPr>
                                    <m:t>𝑦</m:t>
                                  </m:r>
                                </m:sub>
                              </m:sSub>
                            </m:e>
                          </m:acc>
                        </m:e>
                      </m:d>
                      <m:d>
                        <m:dPr>
                          <m:begChr m:val="["/>
                          <m:endChr m:val="]"/>
                          <m:ctrlPr>
                            <a:rPr lang="en-US" sz="4400" i="1">
                              <a:latin typeface="Cambria Math" panose="02040503050406030204" pitchFamily="18" charset="0"/>
                              <a:ea typeface="Cambria Math" panose="02040503050406030204" pitchFamily="18" charset="0"/>
                            </a:rPr>
                          </m:ctrlPr>
                        </m:dPr>
                        <m:e>
                          <m:m>
                            <m:mPr>
                              <m:mcs>
                                <m:mc>
                                  <m:mcPr>
                                    <m:count m:val="2"/>
                                    <m:mcJc m:val="center"/>
                                  </m:mcPr>
                                </m:mc>
                              </m:mcs>
                              <m:ctrlPr>
                                <a:rPr lang="en-US" sz="4400" i="1">
                                  <a:latin typeface="Cambria Math" panose="02040503050406030204" pitchFamily="18" charset="0"/>
                                  <a:ea typeface="Cambria Math" panose="02040503050406030204" pitchFamily="18" charset="0"/>
                                </a:rPr>
                              </m:ctrlPr>
                            </m:mPr>
                            <m:mr>
                              <m:e>
                                <m:r>
                                  <a:rPr lang="en-US" sz="4400" b="0" i="1" smtClean="0">
                                    <a:latin typeface="Cambria Math" panose="02040503050406030204" pitchFamily="18" charset="0"/>
                                    <a:ea typeface="Cambria Math" panose="02040503050406030204" pitchFamily="18" charset="0"/>
                                  </a:rPr>
                                  <m:t>2</m:t>
                                </m:r>
                              </m:e>
                              <m:e>
                                <m:r>
                                  <a:rPr lang="en-US" sz="4400" i="1">
                                    <a:latin typeface="Cambria Math" panose="02040503050406030204" pitchFamily="18" charset="0"/>
                                    <a:ea typeface="Cambria Math" panose="02040503050406030204" pitchFamily="18" charset="0"/>
                                  </a:rPr>
                                  <m:t>0</m:t>
                                </m:r>
                              </m:e>
                            </m:mr>
                            <m:mr>
                              <m:e>
                                <m:r>
                                  <a:rPr lang="en-US" sz="4400" b="0" i="1" smtClean="0">
                                    <a:latin typeface="Cambria Math" panose="02040503050406030204" pitchFamily="18" charset="0"/>
                                    <a:ea typeface="Cambria Math" panose="02040503050406030204" pitchFamily="18" charset="0"/>
                                  </a:rPr>
                                  <m:t>0</m:t>
                                </m:r>
                              </m:e>
                              <m:e>
                                <m:r>
                                  <a:rPr lang="en-US" sz="4400" b="0" i="1" smtClean="0">
                                    <a:latin typeface="Cambria Math" panose="02040503050406030204" pitchFamily="18" charset="0"/>
                                    <a:ea typeface="Cambria Math" panose="02040503050406030204" pitchFamily="18" charset="0"/>
                                  </a:rPr>
                                  <m:t>2</m:t>
                                </m:r>
                              </m:e>
                            </m:mr>
                          </m:m>
                        </m:e>
                      </m:d>
                      <m:d>
                        <m:dPr>
                          <m:begChr m:val="["/>
                          <m:endChr m:val="]"/>
                          <m:ctrlPr>
                            <a:rPr lang="en-US" sz="4400" i="1">
                              <a:latin typeface="Cambria Math" panose="02040503050406030204" pitchFamily="18" charset="0"/>
                              <a:ea typeface="Cambria Math" panose="02040503050406030204" pitchFamily="18" charset="0"/>
                            </a:rPr>
                          </m:ctrlPr>
                        </m:dPr>
                        <m:e>
                          <m:m>
                            <m:mPr>
                              <m:mcs>
                                <m:mc>
                                  <m:mcPr>
                                    <m:count m:val="2"/>
                                    <m:mcJc m:val="center"/>
                                  </m:mcPr>
                                </m:mc>
                              </m:mcs>
                              <m:ctrlPr>
                                <a:rPr lang="en-US" sz="4400" i="1">
                                  <a:latin typeface="Cambria Math" panose="02040503050406030204" pitchFamily="18" charset="0"/>
                                  <a:ea typeface="Cambria Math" panose="02040503050406030204" pitchFamily="18" charset="0"/>
                                </a:rPr>
                              </m:ctrlPr>
                            </m:mPr>
                            <m:mr>
                              <m:e>
                                <m:r>
                                  <m:rPr>
                                    <m:nor/>
                                  </m:rPr>
                                  <a:rPr lang="en-CA" sz="4400">
                                    <a:latin typeface="Cambria Math" panose="02040503050406030204" pitchFamily="18" charset="0"/>
                                    <a:ea typeface="Cambria Math" panose="02040503050406030204" pitchFamily="18" charset="0"/>
                                  </a:rPr>
                                  <m:t>½</m:t>
                                </m:r>
                              </m:e>
                              <m:e>
                                <m:r>
                                  <a:rPr lang="en-US" sz="4400" i="1">
                                    <a:latin typeface="Cambria Math" panose="02040503050406030204" pitchFamily="18" charset="0"/>
                                    <a:ea typeface="Cambria Math" panose="02040503050406030204" pitchFamily="18" charset="0"/>
                                  </a:rPr>
                                  <m:t>0</m:t>
                                </m:r>
                              </m:e>
                            </m:mr>
                            <m:mr>
                              <m:e>
                                <m:r>
                                  <a:rPr lang="en-US" sz="4400" b="0" i="1" smtClean="0">
                                    <a:latin typeface="Cambria Math" panose="02040503050406030204" pitchFamily="18" charset="0"/>
                                    <a:ea typeface="Cambria Math" panose="02040503050406030204" pitchFamily="18" charset="0"/>
                                  </a:rPr>
                                  <m:t>0</m:t>
                                </m:r>
                              </m:e>
                              <m:e>
                                <m:r>
                                  <m:rPr>
                                    <m:nor/>
                                  </m:rPr>
                                  <a:rPr lang="en-CA" sz="4400">
                                    <a:latin typeface="Cambria Math" panose="02040503050406030204" pitchFamily="18" charset="0"/>
                                    <a:ea typeface="Cambria Math" panose="02040503050406030204" pitchFamily="18" charset="0"/>
                                  </a:rPr>
                                  <m:t>½</m:t>
                                </m:r>
                              </m:e>
                            </m:mr>
                          </m:m>
                        </m:e>
                      </m:d>
                      <m:d>
                        <m:dPr>
                          <m:begChr m:val="["/>
                          <m:endChr m:val="]"/>
                          <m:ctrlPr>
                            <a:rPr lang="en-US" sz="4400" i="1" smtClean="0">
                              <a:latin typeface="Cambria Math" panose="02040503050406030204" pitchFamily="18" charset="0"/>
                              <a:ea typeface="Cambria Math" panose="02040503050406030204" pitchFamily="18" charset="0"/>
                            </a:rPr>
                          </m:ctrlPr>
                        </m:dPr>
                        <m:e>
                          <m:eqArr>
                            <m:eqArrPr>
                              <m:ctrlPr>
                                <a:rPr lang="en-US" sz="4400" i="1">
                                  <a:latin typeface="Cambria Math" panose="02040503050406030204" pitchFamily="18" charset="0"/>
                                  <a:ea typeface="Cambria Math" panose="02040503050406030204" pitchFamily="18" charset="0"/>
                                </a:rPr>
                              </m:ctrlPr>
                            </m:eqArrPr>
                            <m:e>
                              <m:r>
                                <a:rPr lang="en-US" sz="4400" i="1">
                                  <a:solidFill>
                                    <a:srgbClr val="0070C0"/>
                                  </a:solidFill>
                                  <a:latin typeface="Cambria Math" panose="02040503050406030204" pitchFamily="18" charset="0"/>
                                </a:rPr>
                                <m:t>𝑥</m:t>
                              </m:r>
                            </m:e>
                            <m:e>
                              <m:r>
                                <a:rPr lang="en-US" sz="4400" i="1">
                                  <a:solidFill>
                                    <a:srgbClr val="0070C0"/>
                                  </a:solidFill>
                                  <a:latin typeface="Cambria Math" panose="02040503050406030204" pitchFamily="18" charset="0"/>
                                </a:rPr>
                                <m:t>𝑦</m:t>
                              </m:r>
                            </m:e>
                          </m:eqArr>
                        </m:e>
                      </m:d>
                    </m:oMath>
                  </m:oMathPara>
                </a14:m>
                <a:endParaRPr lang="en-CA" sz="4400" dirty="0"/>
              </a:p>
              <a:p>
                <a:pPr>
                  <a:spcAft>
                    <a:spcPts val="1200"/>
                  </a:spcAft>
                </a:pPr>
                <a14:m>
                  <m:oMathPara xmlns:m="http://schemas.openxmlformats.org/officeDocument/2006/math">
                    <m:oMathParaPr>
                      <m:jc m:val="left"/>
                    </m:oMathParaPr>
                    <m:oMath xmlns:m="http://schemas.openxmlformats.org/officeDocument/2006/math">
                      <m:r>
                        <a:rPr lang="en-US" sz="4400" i="1" smtClean="0">
                          <a:solidFill>
                            <a:schemeClr val="bg1"/>
                          </a:solidFill>
                          <a:latin typeface="Cambria Math" panose="02040503050406030204" pitchFamily="18" charset="0"/>
                        </a:rPr>
                        <m:t>=</m:t>
                      </m:r>
                      <m:acc>
                        <m:accPr>
                          <m:chr m:val="̃"/>
                          <m:ctrlPr>
                            <a:rPr lang="en-US" sz="4400" i="1">
                              <a:solidFill>
                                <a:schemeClr val="bg1"/>
                              </a:solidFill>
                              <a:latin typeface="Cambria Math" panose="02040503050406030204" pitchFamily="18" charset="0"/>
                            </a:rPr>
                          </m:ctrlPr>
                        </m:accPr>
                        <m:e>
                          <m:r>
                            <a:rPr lang="en-US" sz="4400" i="1">
                              <a:solidFill>
                                <a:schemeClr val="bg1"/>
                              </a:solidFill>
                              <a:latin typeface="Cambria Math" panose="02040503050406030204" pitchFamily="18" charset="0"/>
                            </a:rPr>
                            <m:t>𝑡</m:t>
                          </m:r>
                        </m:e>
                      </m:acc>
                      <m:acc>
                        <m:accPr>
                          <m:chr m:val="̃"/>
                          <m:ctrlPr>
                            <a:rPr lang="en-US" sz="4400" i="1">
                              <a:solidFill>
                                <a:schemeClr val="bg1"/>
                              </a:solidFill>
                              <a:latin typeface="Cambria Math" panose="02040503050406030204" pitchFamily="18" charset="0"/>
                              <a:ea typeface="Cambria Math" panose="02040503050406030204" pitchFamily="18" charset="0"/>
                            </a:rPr>
                          </m:ctrlPr>
                        </m:accPr>
                        <m:e>
                          <m:acc>
                            <m:accPr>
                              <m:chr m:val="⃗"/>
                              <m:ctrlPr>
                                <a:rPr lang="en-US" sz="4400" i="1">
                                  <a:solidFill>
                                    <a:schemeClr val="bg1"/>
                                  </a:solidFill>
                                  <a:latin typeface="Cambria Math" panose="02040503050406030204" pitchFamily="18" charset="0"/>
                                  <a:ea typeface="Cambria Math" panose="02040503050406030204" pitchFamily="18" charset="0"/>
                                </a:rPr>
                              </m:ctrlPr>
                            </m:accPr>
                            <m:e>
                              <m:sSub>
                                <m:sSubPr>
                                  <m:ctrlPr>
                                    <a:rPr lang="en-US" sz="4400" i="1">
                                      <a:solidFill>
                                        <a:schemeClr val="bg1"/>
                                      </a:solidFill>
                                      <a:latin typeface="Cambria Math" panose="02040503050406030204" pitchFamily="18" charset="0"/>
                                      <a:ea typeface="Cambria Math" panose="02040503050406030204" pitchFamily="18" charset="0"/>
                                    </a:rPr>
                                  </m:ctrlPr>
                                </m:sSubPr>
                                <m:e>
                                  <m:r>
                                    <a:rPr lang="en-US" sz="4400" i="1">
                                      <a:solidFill>
                                        <a:schemeClr val="bg1"/>
                                      </a:solidFill>
                                      <a:latin typeface="Cambria Math" panose="02040503050406030204" pitchFamily="18" charset="0"/>
                                      <a:ea typeface="Cambria Math" panose="02040503050406030204" pitchFamily="18" charset="0"/>
                                    </a:rPr>
                                    <m:t>𝑒</m:t>
                                  </m:r>
                                </m:e>
                                <m:sub>
                                  <m:r>
                                    <a:rPr lang="en-US" sz="4400" i="1">
                                      <a:solidFill>
                                        <a:schemeClr val="bg1"/>
                                      </a:solidFill>
                                      <a:latin typeface="Cambria Math" panose="02040503050406030204" pitchFamily="18" charset="0"/>
                                      <a:ea typeface="Cambria Math" panose="02040503050406030204" pitchFamily="18" charset="0"/>
                                    </a:rPr>
                                    <m:t>𝑡</m:t>
                                  </m:r>
                                </m:sub>
                              </m:sSub>
                            </m:e>
                          </m:acc>
                        </m:e>
                      </m:acc>
                      <m:r>
                        <a:rPr lang="en-US" sz="4400" i="1">
                          <a:solidFill>
                            <a:schemeClr val="bg1"/>
                          </a:solidFill>
                          <a:latin typeface="Cambria Math" panose="02040503050406030204" pitchFamily="18" charset="0"/>
                        </a:rPr>
                        <m:t>+</m:t>
                      </m:r>
                      <m:acc>
                        <m:accPr>
                          <m:chr m:val="̃"/>
                          <m:ctrlPr>
                            <a:rPr lang="en-US" sz="4400" i="1">
                              <a:solidFill>
                                <a:schemeClr val="bg1"/>
                              </a:solidFill>
                              <a:latin typeface="Cambria Math" panose="02040503050406030204" pitchFamily="18" charset="0"/>
                            </a:rPr>
                          </m:ctrlPr>
                        </m:accPr>
                        <m:e>
                          <m:r>
                            <a:rPr lang="en-US" sz="4400" i="1">
                              <a:solidFill>
                                <a:schemeClr val="bg1"/>
                              </a:solidFill>
                              <a:latin typeface="Cambria Math" panose="02040503050406030204" pitchFamily="18" charset="0"/>
                            </a:rPr>
                            <m:t>𝑥</m:t>
                          </m:r>
                        </m:e>
                      </m:acc>
                      <m:acc>
                        <m:accPr>
                          <m:chr m:val="̃"/>
                          <m:ctrlPr>
                            <a:rPr lang="en-US" sz="4400" i="1">
                              <a:solidFill>
                                <a:schemeClr val="bg1"/>
                              </a:solidFill>
                              <a:latin typeface="Cambria Math" panose="02040503050406030204" pitchFamily="18" charset="0"/>
                              <a:ea typeface="Cambria Math" panose="02040503050406030204" pitchFamily="18" charset="0"/>
                            </a:rPr>
                          </m:ctrlPr>
                        </m:accPr>
                        <m:e>
                          <m:acc>
                            <m:accPr>
                              <m:chr m:val="⃗"/>
                              <m:ctrlPr>
                                <a:rPr lang="en-US" sz="4400" i="1">
                                  <a:solidFill>
                                    <a:schemeClr val="bg1"/>
                                  </a:solidFill>
                                  <a:latin typeface="Cambria Math" panose="02040503050406030204" pitchFamily="18" charset="0"/>
                                  <a:ea typeface="Cambria Math" panose="02040503050406030204" pitchFamily="18" charset="0"/>
                                </a:rPr>
                              </m:ctrlPr>
                            </m:accPr>
                            <m:e>
                              <m:sSub>
                                <m:sSubPr>
                                  <m:ctrlPr>
                                    <a:rPr lang="en-US" sz="4400" i="1">
                                      <a:solidFill>
                                        <a:schemeClr val="bg1"/>
                                      </a:solidFill>
                                      <a:latin typeface="Cambria Math" panose="02040503050406030204" pitchFamily="18" charset="0"/>
                                      <a:ea typeface="Cambria Math" panose="02040503050406030204" pitchFamily="18" charset="0"/>
                                    </a:rPr>
                                  </m:ctrlPr>
                                </m:sSubPr>
                                <m:e>
                                  <m:r>
                                    <a:rPr lang="en-US" sz="4400" i="1">
                                      <a:solidFill>
                                        <a:schemeClr val="bg1"/>
                                      </a:solidFill>
                                      <a:latin typeface="Cambria Math" panose="02040503050406030204" pitchFamily="18" charset="0"/>
                                      <a:ea typeface="Cambria Math" panose="02040503050406030204" pitchFamily="18" charset="0"/>
                                    </a:rPr>
                                    <m:t>𝑒</m:t>
                                  </m:r>
                                </m:e>
                                <m:sub>
                                  <m:r>
                                    <a:rPr lang="en-US" sz="4400" i="1">
                                      <a:solidFill>
                                        <a:schemeClr val="bg1"/>
                                      </a:solidFill>
                                      <a:latin typeface="Cambria Math" panose="02040503050406030204" pitchFamily="18" charset="0"/>
                                      <a:ea typeface="Cambria Math" panose="02040503050406030204" pitchFamily="18" charset="0"/>
                                    </a:rPr>
                                    <m:t>𝑥</m:t>
                                  </m:r>
                                </m:sub>
                              </m:sSub>
                            </m:e>
                          </m:acc>
                        </m:e>
                      </m:acc>
                      <m:r>
                        <a:rPr lang="en-US" sz="4400" i="1" smtClean="0">
                          <a:latin typeface="Cambria Math" panose="02040503050406030204" pitchFamily="18" charset="0"/>
                        </a:rPr>
                        <m:t>=</m:t>
                      </m:r>
                      <m:r>
                        <a:rPr lang="en-US" sz="4400" b="0" i="1" smtClean="0">
                          <a:latin typeface="Cambria Math" panose="02040503050406030204" pitchFamily="18" charset="0"/>
                        </a:rPr>
                        <m:t>   </m:t>
                      </m:r>
                      <m:d>
                        <m:dPr>
                          <m:begChr m:val="["/>
                          <m:endChr m:val="]"/>
                          <m:ctrlPr>
                            <a:rPr lang="en-US" sz="4400" i="1">
                              <a:latin typeface="Cambria Math" panose="02040503050406030204" pitchFamily="18" charset="0"/>
                              <a:ea typeface="Cambria Math" panose="02040503050406030204" pitchFamily="18" charset="0"/>
                            </a:rPr>
                          </m:ctrlPr>
                        </m:dPr>
                        <m:e>
                          <m:acc>
                            <m:accPr>
                              <m:chr m:val="̃"/>
                              <m:ctrlPr>
                                <a:rPr lang="en-US" sz="4400" i="1">
                                  <a:solidFill>
                                    <a:srgbClr val="C00000"/>
                                  </a:solidFill>
                                  <a:latin typeface="Cambria Math" panose="02040503050406030204" pitchFamily="18" charset="0"/>
                                  <a:ea typeface="Cambria Math" panose="02040503050406030204" pitchFamily="18" charset="0"/>
                                </a:rPr>
                              </m:ctrlPr>
                            </m:accPr>
                            <m:e>
                              <m:acc>
                                <m:accPr>
                                  <m:chr m:val="⃗"/>
                                  <m:ctrlPr>
                                    <a:rPr lang="en-US" sz="4400" i="1">
                                      <a:solidFill>
                                        <a:srgbClr val="C00000"/>
                                      </a:solidFill>
                                      <a:latin typeface="Cambria Math" panose="02040503050406030204" pitchFamily="18" charset="0"/>
                                      <a:ea typeface="Cambria Math" panose="02040503050406030204" pitchFamily="18" charset="0"/>
                                    </a:rPr>
                                  </m:ctrlPr>
                                </m:accPr>
                                <m:e>
                                  <m:sSub>
                                    <m:sSubPr>
                                      <m:ctrlPr>
                                        <a:rPr lang="en-US" sz="4400" i="1">
                                          <a:solidFill>
                                            <a:srgbClr val="C00000"/>
                                          </a:solidFill>
                                          <a:latin typeface="Cambria Math" panose="02040503050406030204" pitchFamily="18" charset="0"/>
                                          <a:ea typeface="Cambria Math" panose="02040503050406030204" pitchFamily="18" charset="0"/>
                                        </a:rPr>
                                      </m:ctrlPr>
                                    </m:sSubPr>
                                    <m:e>
                                      <m:r>
                                        <a:rPr lang="en-US" sz="4400" i="1">
                                          <a:solidFill>
                                            <a:srgbClr val="C00000"/>
                                          </a:solidFill>
                                          <a:latin typeface="Cambria Math" panose="02040503050406030204" pitchFamily="18" charset="0"/>
                                          <a:ea typeface="Cambria Math" panose="02040503050406030204" pitchFamily="18" charset="0"/>
                                        </a:rPr>
                                        <m:t>𝑒</m:t>
                                      </m:r>
                                    </m:e>
                                    <m:sub>
                                      <m:r>
                                        <a:rPr lang="en-US" sz="4400" b="0" i="1" smtClean="0">
                                          <a:solidFill>
                                            <a:srgbClr val="C00000"/>
                                          </a:solidFill>
                                          <a:latin typeface="Cambria Math" panose="02040503050406030204" pitchFamily="18" charset="0"/>
                                          <a:ea typeface="Cambria Math" panose="02040503050406030204" pitchFamily="18" charset="0"/>
                                        </a:rPr>
                                        <m:t>𝑥</m:t>
                                      </m:r>
                                    </m:sub>
                                  </m:sSub>
                                </m:e>
                              </m:acc>
                            </m:e>
                          </m:acc>
                          <m:r>
                            <a:rPr lang="en-US" sz="4400" i="1">
                              <a:solidFill>
                                <a:srgbClr val="C00000"/>
                              </a:solidFill>
                              <a:latin typeface="Cambria Math" panose="02040503050406030204" pitchFamily="18" charset="0"/>
                              <a:ea typeface="Cambria Math" panose="02040503050406030204" pitchFamily="18" charset="0"/>
                            </a:rPr>
                            <m:t>   </m:t>
                          </m:r>
                          <m:acc>
                            <m:accPr>
                              <m:chr m:val="̃"/>
                              <m:ctrlPr>
                                <a:rPr lang="en-US" sz="4400" i="1">
                                  <a:solidFill>
                                    <a:srgbClr val="C00000"/>
                                  </a:solidFill>
                                  <a:latin typeface="Cambria Math" panose="02040503050406030204" pitchFamily="18" charset="0"/>
                                  <a:ea typeface="Cambria Math" panose="02040503050406030204" pitchFamily="18" charset="0"/>
                                </a:rPr>
                              </m:ctrlPr>
                            </m:accPr>
                            <m:e>
                              <m:acc>
                                <m:accPr>
                                  <m:chr m:val="⃗"/>
                                  <m:ctrlPr>
                                    <a:rPr lang="en-US" sz="4400" i="1">
                                      <a:solidFill>
                                        <a:srgbClr val="C00000"/>
                                      </a:solidFill>
                                      <a:latin typeface="Cambria Math" panose="02040503050406030204" pitchFamily="18" charset="0"/>
                                      <a:ea typeface="Cambria Math" panose="02040503050406030204" pitchFamily="18" charset="0"/>
                                    </a:rPr>
                                  </m:ctrlPr>
                                </m:accPr>
                                <m:e>
                                  <m:sSub>
                                    <m:sSubPr>
                                      <m:ctrlPr>
                                        <a:rPr lang="en-US" sz="4400" i="1">
                                          <a:solidFill>
                                            <a:srgbClr val="C00000"/>
                                          </a:solidFill>
                                          <a:latin typeface="Cambria Math" panose="02040503050406030204" pitchFamily="18" charset="0"/>
                                          <a:ea typeface="Cambria Math" panose="02040503050406030204" pitchFamily="18" charset="0"/>
                                        </a:rPr>
                                      </m:ctrlPr>
                                    </m:sSubPr>
                                    <m:e>
                                      <m:r>
                                        <a:rPr lang="en-US" sz="4400" i="1">
                                          <a:solidFill>
                                            <a:srgbClr val="C00000"/>
                                          </a:solidFill>
                                          <a:latin typeface="Cambria Math" panose="02040503050406030204" pitchFamily="18" charset="0"/>
                                          <a:ea typeface="Cambria Math" panose="02040503050406030204" pitchFamily="18" charset="0"/>
                                        </a:rPr>
                                        <m:t>𝑒</m:t>
                                      </m:r>
                                    </m:e>
                                    <m:sub>
                                      <m:r>
                                        <a:rPr lang="en-US" sz="4400" b="0" i="1" smtClean="0">
                                          <a:solidFill>
                                            <a:srgbClr val="C00000"/>
                                          </a:solidFill>
                                          <a:latin typeface="Cambria Math" panose="02040503050406030204" pitchFamily="18" charset="0"/>
                                          <a:ea typeface="Cambria Math" panose="02040503050406030204" pitchFamily="18" charset="0"/>
                                        </a:rPr>
                                        <m:t>𝑦</m:t>
                                      </m:r>
                                    </m:sub>
                                  </m:sSub>
                                </m:e>
                              </m:acc>
                            </m:e>
                          </m:acc>
                        </m:e>
                      </m:d>
                      <m:r>
                        <a:rPr lang="en-US" sz="4400" b="0" i="1" smtClean="0">
                          <a:solidFill>
                            <a:srgbClr val="C00000"/>
                          </a:solidFill>
                          <a:latin typeface="Cambria Math" panose="02040503050406030204" pitchFamily="18" charset="0"/>
                          <a:ea typeface="Cambria Math" panose="02040503050406030204" pitchFamily="18" charset="0"/>
                        </a:rPr>
                        <m:t>            </m:t>
                      </m:r>
                      <m:d>
                        <m:dPr>
                          <m:begChr m:val="["/>
                          <m:endChr m:val="]"/>
                          <m:ctrlPr>
                            <a:rPr lang="en-US" sz="4400" i="1">
                              <a:latin typeface="Cambria Math" panose="02040503050406030204" pitchFamily="18" charset="0"/>
                              <a:ea typeface="Cambria Math" panose="02040503050406030204" pitchFamily="18" charset="0"/>
                            </a:rPr>
                          </m:ctrlPr>
                        </m:dPr>
                        <m:e>
                          <m:eqArr>
                            <m:eqArrPr>
                              <m:ctrlPr>
                                <a:rPr lang="en-US" sz="4400" i="1">
                                  <a:latin typeface="Cambria Math" panose="02040503050406030204" pitchFamily="18" charset="0"/>
                                  <a:ea typeface="Cambria Math" panose="02040503050406030204" pitchFamily="18" charset="0"/>
                                </a:rPr>
                              </m:ctrlPr>
                            </m:eqArrPr>
                            <m:e>
                              <m:acc>
                                <m:accPr>
                                  <m:chr m:val="̃"/>
                                  <m:ctrlPr>
                                    <a:rPr lang="en-US" sz="4400" i="1">
                                      <a:solidFill>
                                        <a:srgbClr val="FF0000"/>
                                      </a:solidFill>
                                      <a:latin typeface="Cambria Math" panose="02040503050406030204" pitchFamily="18" charset="0"/>
                                    </a:rPr>
                                  </m:ctrlPr>
                                </m:accPr>
                                <m:e>
                                  <m:r>
                                    <a:rPr lang="en-US" sz="4400" b="0" i="1" smtClean="0">
                                      <a:solidFill>
                                        <a:srgbClr val="FF0000"/>
                                      </a:solidFill>
                                      <a:latin typeface="Cambria Math" panose="02040503050406030204" pitchFamily="18" charset="0"/>
                                    </a:rPr>
                                    <m:t>𝑥</m:t>
                                  </m:r>
                                </m:e>
                              </m:acc>
                            </m:e>
                            <m:e>
                              <m:acc>
                                <m:accPr>
                                  <m:chr m:val="̃"/>
                                  <m:ctrlPr>
                                    <a:rPr lang="en-US" sz="4400" i="1">
                                      <a:solidFill>
                                        <a:srgbClr val="FF0000"/>
                                      </a:solidFill>
                                      <a:latin typeface="Cambria Math" panose="02040503050406030204" pitchFamily="18" charset="0"/>
                                    </a:rPr>
                                  </m:ctrlPr>
                                </m:accPr>
                                <m:e>
                                  <m:r>
                                    <a:rPr lang="en-US" sz="4400" b="0" i="1" smtClean="0">
                                      <a:solidFill>
                                        <a:srgbClr val="FF0000"/>
                                      </a:solidFill>
                                      <a:latin typeface="Cambria Math" panose="02040503050406030204" pitchFamily="18" charset="0"/>
                                    </a:rPr>
                                    <m:t>𝑦</m:t>
                                  </m:r>
                                </m:e>
                              </m:acc>
                            </m:e>
                          </m:eqArr>
                        </m:e>
                      </m:d>
                    </m:oMath>
                  </m:oMathPara>
                </a14:m>
                <a:endParaRPr lang="en-CA" sz="4400" dirty="0"/>
              </a:p>
            </p:txBody>
          </p:sp>
        </mc:Choice>
        <mc:Fallback xmlns="">
          <p:sp>
            <p:nvSpPr>
              <p:cNvPr id="5" name="Rectangle 4">
                <a:extLst>
                  <a:ext uri="{FF2B5EF4-FFF2-40B4-BE49-F238E27FC236}">
                    <a16:creationId xmlns:a16="http://schemas.microsoft.com/office/drawing/2014/main" id="{75F04566-8674-4055-80EC-B561BEA37913}"/>
                  </a:ext>
                </a:extLst>
              </p:cNvPr>
              <p:cNvSpPr>
                <a:spLocks noRot="1" noChangeAspect="1" noMove="1" noResize="1" noEditPoints="1" noAdjustHandles="1" noChangeArrowheads="1" noChangeShapeType="1" noTextEdit="1"/>
              </p:cNvSpPr>
              <p:nvPr/>
            </p:nvSpPr>
            <p:spPr>
              <a:xfrm>
                <a:off x="1123950" y="2971270"/>
                <a:ext cx="11582400" cy="4042582"/>
              </a:xfrm>
              <a:prstGeom prst="rect">
                <a:avLst/>
              </a:prstGeom>
              <a:blipFill>
                <a:blip r:embed="rId4"/>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E52C598F-439A-499B-91C4-41AA66326B6F}"/>
                  </a:ext>
                </a:extLst>
              </p:cNvPr>
              <p:cNvSpPr/>
              <p:nvPr/>
            </p:nvSpPr>
            <p:spPr>
              <a:xfrm>
                <a:off x="800100" y="3066520"/>
                <a:ext cx="4171950" cy="1078950"/>
              </a:xfrm>
              <a:prstGeom prst="rect">
                <a:avLst/>
              </a:prstGeom>
            </p:spPr>
            <p:txBody>
              <a:bodyPr wrap="square">
                <a:spAutoFit/>
              </a:bodyPr>
              <a:lstStyle/>
              <a:p>
                <a:pPr>
                  <a:spcAft>
                    <a:spcPts val="1200"/>
                  </a:spcAft>
                </a:pPr>
                <a14:m>
                  <m:oMathPara xmlns:m="http://schemas.openxmlformats.org/officeDocument/2006/math">
                    <m:oMathParaPr>
                      <m:jc m:val="left"/>
                    </m:oMathParaPr>
                    <m:oMath xmlns:m="http://schemas.openxmlformats.org/officeDocument/2006/math">
                      <m:acc>
                        <m:accPr>
                          <m:chr m:val="⃗"/>
                          <m:ctrlPr>
                            <a:rPr lang="en-US" sz="4400" i="1" smtClean="0">
                              <a:solidFill>
                                <a:srgbClr val="7030A0"/>
                              </a:solidFill>
                              <a:latin typeface="Cambria Math" panose="02040503050406030204" pitchFamily="18" charset="0"/>
                            </a:rPr>
                          </m:ctrlPr>
                        </m:accPr>
                        <m:e>
                          <m:r>
                            <a:rPr lang="en-US" sz="4400" i="1">
                              <a:solidFill>
                                <a:srgbClr val="7030A0"/>
                              </a:solidFill>
                              <a:latin typeface="Cambria Math" panose="02040503050406030204" pitchFamily="18" charset="0"/>
                            </a:rPr>
                            <m:t>𝑆</m:t>
                          </m:r>
                        </m:e>
                      </m:acc>
                      <m:r>
                        <a:rPr lang="en-US" sz="4400" i="1">
                          <a:solidFill>
                            <a:srgbClr val="7030A0"/>
                          </a:solidFill>
                          <a:latin typeface="Cambria Math" panose="02040503050406030204" pitchFamily="18" charset="0"/>
                        </a:rPr>
                        <m:t> </m:t>
                      </m:r>
                      <m:r>
                        <a:rPr lang="en-US" sz="4400" i="1">
                          <a:latin typeface="Cambria Math" panose="02040503050406030204" pitchFamily="18" charset="0"/>
                        </a:rPr>
                        <m:t>=</m:t>
                      </m:r>
                      <m:r>
                        <a:rPr lang="en-US" sz="4400" i="1">
                          <a:solidFill>
                            <a:srgbClr val="0070C0"/>
                          </a:solidFill>
                          <a:latin typeface="Cambria Math" panose="02040503050406030204" pitchFamily="18" charset="0"/>
                        </a:rPr>
                        <m:t>𝑥</m:t>
                      </m:r>
                      <m:acc>
                        <m:accPr>
                          <m:chr m:val="⃗"/>
                          <m:ctrlPr>
                            <a:rPr lang="en-US" sz="4400" i="1">
                              <a:solidFill>
                                <a:srgbClr val="002060"/>
                              </a:solidFill>
                              <a:latin typeface="Cambria Math" panose="02040503050406030204" pitchFamily="18" charset="0"/>
                            </a:rPr>
                          </m:ctrlPr>
                        </m:accPr>
                        <m:e>
                          <m:sSub>
                            <m:sSubPr>
                              <m:ctrlPr>
                                <a:rPr lang="en-US" sz="4400" i="1">
                                  <a:solidFill>
                                    <a:srgbClr val="002060"/>
                                  </a:solidFill>
                                  <a:latin typeface="Cambria Math" panose="02040503050406030204" pitchFamily="18" charset="0"/>
                                </a:rPr>
                              </m:ctrlPr>
                            </m:sSubPr>
                            <m:e>
                              <m:r>
                                <a:rPr lang="en-US" sz="4400" i="1">
                                  <a:solidFill>
                                    <a:srgbClr val="002060"/>
                                  </a:solidFill>
                                  <a:latin typeface="Cambria Math" panose="02040503050406030204" pitchFamily="18" charset="0"/>
                                </a:rPr>
                                <m:t>𝑒</m:t>
                              </m:r>
                            </m:e>
                            <m:sub>
                              <m:r>
                                <a:rPr lang="en-US" sz="4400" i="1">
                                  <a:solidFill>
                                    <a:srgbClr val="002060"/>
                                  </a:solidFill>
                                  <a:latin typeface="Cambria Math" panose="02040503050406030204" pitchFamily="18" charset="0"/>
                                </a:rPr>
                                <m:t>𝑥</m:t>
                              </m:r>
                            </m:sub>
                          </m:sSub>
                        </m:e>
                      </m:acc>
                      <m:r>
                        <a:rPr lang="en-US" sz="4400" i="1">
                          <a:latin typeface="Cambria Math" panose="02040503050406030204" pitchFamily="18" charset="0"/>
                        </a:rPr>
                        <m:t>+</m:t>
                      </m:r>
                      <m:r>
                        <a:rPr lang="en-US" sz="4400" b="0" i="1" smtClean="0">
                          <a:solidFill>
                            <a:srgbClr val="0070C0"/>
                          </a:solidFill>
                          <a:latin typeface="Cambria Math" panose="02040503050406030204" pitchFamily="18" charset="0"/>
                        </a:rPr>
                        <m:t>𝑦</m:t>
                      </m:r>
                      <m:acc>
                        <m:accPr>
                          <m:chr m:val="⃗"/>
                          <m:ctrlPr>
                            <a:rPr lang="en-US" sz="4400" i="1">
                              <a:solidFill>
                                <a:srgbClr val="002060"/>
                              </a:solidFill>
                              <a:latin typeface="Cambria Math" panose="02040503050406030204" pitchFamily="18" charset="0"/>
                            </a:rPr>
                          </m:ctrlPr>
                        </m:accPr>
                        <m:e>
                          <m:sSub>
                            <m:sSubPr>
                              <m:ctrlPr>
                                <a:rPr lang="en-US" sz="4400" i="1">
                                  <a:solidFill>
                                    <a:srgbClr val="002060"/>
                                  </a:solidFill>
                                  <a:latin typeface="Cambria Math" panose="02040503050406030204" pitchFamily="18" charset="0"/>
                                </a:rPr>
                              </m:ctrlPr>
                            </m:sSubPr>
                            <m:e>
                              <m:r>
                                <a:rPr lang="en-US" sz="4400" i="1">
                                  <a:solidFill>
                                    <a:srgbClr val="002060"/>
                                  </a:solidFill>
                                  <a:latin typeface="Cambria Math" panose="02040503050406030204" pitchFamily="18" charset="0"/>
                                </a:rPr>
                                <m:t>𝑒</m:t>
                              </m:r>
                            </m:e>
                            <m:sub>
                              <m:r>
                                <a:rPr lang="en-US" sz="4400" b="0" i="1" smtClean="0">
                                  <a:solidFill>
                                    <a:srgbClr val="002060"/>
                                  </a:solidFill>
                                  <a:latin typeface="Cambria Math" panose="02040503050406030204" pitchFamily="18" charset="0"/>
                                </a:rPr>
                                <m:t>𝑦</m:t>
                              </m:r>
                            </m:sub>
                          </m:sSub>
                        </m:e>
                      </m:acc>
                    </m:oMath>
                  </m:oMathPara>
                </a14:m>
                <a:endParaRPr lang="en-CA" sz="4400" dirty="0"/>
              </a:p>
            </p:txBody>
          </p:sp>
        </mc:Choice>
        <mc:Fallback xmlns="">
          <p:sp>
            <p:nvSpPr>
              <p:cNvPr id="10" name="Rectangle 9">
                <a:extLst>
                  <a:ext uri="{FF2B5EF4-FFF2-40B4-BE49-F238E27FC236}">
                    <a16:creationId xmlns:a16="http://schemas.microsoft.com/office/drawing/2014/main" id="{E52C598F-439A-499B-91C4-41AA66326B6F}"/>
                  </a:ext>
                </a:extLst>
              </p:cNvPr>
              <p:cNvSpPr>
                <a:spLocks noRot="1" noChangeAspect="1" noMove="1" noResize="1" noEditPoints="1" noAdjustHandles="1" noChangeArrowheads="1" noChangeShapeType="1" noTextEdit="1"/>
              </p:cNvSpPr>
              <p:nvPr/>
            </p:nvSpPr>
            <p:spPr>
              <a:xfrm>
                <a:off x="800100" y="3066520"/>
                <a:ext cx="4171950" cy="1078950"/>
              </a:xfrm>
              <a:prstGeom prst="rect">
                <a:avLst/>
              </a:prstGeom>
              <a:blipFill>
                <a:blip r:embed="rId5"/>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D30C5DD4-4BA2-4976-AE4F-BC5AD9A45D91}"/>
                  </a:ext>
                </a:extLst>
              </p:cNvPr>
              <p:cNvSpPr/>
              <p:nvPr/>
            </p:nvSpPr>
            <p:spPr>
              <a:xfrm>
                <a:off x="842684" y="5777530"/>
                <a:ext cx="4171950" cy="1080873"/>
              </a:xfrm>
              <a:prstGeom prst="rect">
                <a:avLst/>
              </a:prstGeom>
            </p:spPr>
            <p:txBody>
              <a:bodyPr wrap="square">
                <a:spAutoFit/>
              </a:bodyPr>
              <a:lstStyle/>
              <a:p>
                <a:pPr>
                  <a:spcAft>
                    <a:spcPts val="1200"/>
                  </a:spcAft>
                </a:pPr>
                <a14:m>
                  <m:oMathPara xmlns:m="http://schemas.openxmlformats.org/officeDocument/2006/math">
                    <m:oMathParaPr>
                      <m:jc m:val="left"/>
                    </m:oMathParaPr>
                    <m:oMath xmlns:m="http://schemas.openxmlformats.org/officeDocument/2006/math">
                      <m:r>
                        <a:rPr lang="en-US" sz="4400" i="1" smtClean="0">
                          <a:latin typeface="Cambria Math" panose="02040503050406030204" pitchFamily="18" charset="0"/>
                        </a:rPr>
                        <m:t>=</m:t>
                      </m:r>
                      <m:acc>
                        <m:accPr>
                          <m:chr m:val="̃"/>
                          <m:ctrlPr>
                            <a:rPr lang="en-US" sz="4400" i="1" smtClean="0">
                              <a:solidFill>
                                <a:srgbClr val="FF0000"/>
                              </a:solidFill>
                              <a:latin typeface="Cambria Math" panose="02040503050406030204" pitchFamily="18" charset="0"/>
                            </a:rPr>
                          </m:ctrlPr>
                        </m:accPr>
                        <m:e>
                          <m:r>
                            <a:rPr lang="en-US" sz="4400" b="0" i="1" smtClean="0">
                              <a:solidFill>
                                <a:srgbClr val="FF0000"/>
                              </a:solidFill>
                              <a:latin typeface="Cambria Math" panose="02040503050406030204" pitchFamily="18" charset="0"/>
                            </a:rPr>
                            <m:t>𝑥</m:t>
                          </m:r>
                        </m:e>
                      </m:acc>
                      <m:acc>
                        <m:accPr>
                          <m:chr m:val="̃"/>
                          <m:ctrlPr>
                            <a:rPr lang="en-US" sz="4400" i="1">
                              <a:solidFill>
                                <a:srgbClr val="C00000"/>
                              </a:solidFill>
                              <a:latin typeface="Cambria Math" panose="02040503050406030204" pitchFamily="18" charset="0"/>
                              <a:ea typeface="Cambria Math" panose="02040503050406030204" pitchFamily="18" charset="0"/>
                            </a:rPr>
                          </m:ctrlPr>
                        </m:accPr>
                        <m:e>
                          <m:acc>
                            <m:accPr>
                              <m:chr m:val="⃗"/>
                              <m:ctrlPr>
                                <a:rPr lang="en-US" sz="4400" i="1">
                                  <a:solidFill>
                                    <a:srgbClr val="C00000"/>
                                  </a:solidFill>
                                  <a:latin typeface="Cambria Math" panose="02040503050406030204" pitchFamily="18" charset="0"/>
                                  <a:ea typeface="Cambria Math" panose="02040503050406030204" pitchFamily="18" charset="0"/>
                                </a:rPr>
                              </m:ctrlPr>
                            </m:accPr>
                            <m:e>
                              <m:sSub>
                                <m:sSubPr>
                                  <m:ctrlPr>
                                    <a:rPr lang="en-US" sz="4400" i="1">
                                      <a:solidFill>
                                        <a:srgbClr val="C00000"/>
                                      </a:solidFill>
                                      <a:latin typeface="Cambria Math" panose="02040503050406030204" pitchFamily="18" charset="0"/>
                                      <a:ea typeface="Cambria Math" panose="02040503050406030204" pitchFamily="18" charset="0"/>
                                    </a:rPr>
                                  </m:ctrlPr>
                                </m:sSubPr>
                                <m:e>
                                  <m:r>
                                    <a:rPr lang="en-US" sz="4400" i="1">
                                      <a:solidFill>
                                        <a:srgbClr val="C00000"/>
                                      </a:solidFill>
                                      <a:latin typeface="Cambria Math" panose="02040503050406030204" pitchFamily="18" charset="0"/>
                                      <a:ea typeface="Cambria Math" panose="02040503050406030204" pitchFamily="18" charset="0"/>
                                    </a:rPr>
                                    <m:t>𝑒</m:t>
                                  </m:r>
                                </m:e>
                                <m:sub>
                                  <m:r>
                                    <a:rPr lang="en-US" sz="4400" b="0" i="1" smtClean="0">
                                      <a:solidFill>
                                        <a:srgbClr val="C00000"/>
                                      </a:solidFill>
                                      <a:latin typeface="Cambria Math" panose="02040503050406030204" pitchFamily="18" charset="0"/>
                                      <a:ea typeface="Cambria Math" panose="02040503050406030204" pitchFamily="18" charset="0"/>
                                    </a:rPr>
                                    <m:t>𝑥</m:t>
                                  </m:r>
                                </m:sub>
                              </m:sSub>
                            </m:e>
                          </m:acc>
                        </m:e>
                      </m:acc>
                      <m:r>
                        <a:rPr lang="en-US" sz="4400" i="1">
                          <a:latin typeface="Cambria Math" panose="02040503050406030204" pitchFamily="18" charset="0"/>
                        </a:rPr>
                        <m:t>+</m:t>
                      </m:r>
                      <m:acc>
                        <m:accPr>
                          <m:chr m:val="̃"/>
                          <m:ctrlPr>
                            <a:rPr lang="en-US" sz="4400" i="1">
                              <a:solidFill>
                                <a:srgbClr val="FF0000"/>
                              </a:solidFill>
                              <a:latin typeface="Cambria Math" panose="02040503050406030204" pitchFamily="18" charset="0"/>
                            </a:rPr>
                          </m:ctrlPr>
                        </m:accPr>
                        <m:e>
                          <m:r>
                            <a:rPr lang="en-US" sz="4400" b="0" i="1" smtClean="0">
                              <a:solidFill>
                                <a:srgbClr val="FF0000"/>
                              </a:solidFill>
                              <a:latin typeface="Cambria Math" panose="02040503050406030204" pitchFamily="18" charset="0"/>
                            </a:rPr>
                            <m:t>𝑦</m:t>
                          </m:r>
                        </m:e>
                      </m:acc>
                      <m:acc>
                        <m:accPr>
                          <m:chr m:val="̃"/>
                          <m:ctrlPr>
                            <a:rPr lang="en-US" sz="4400" i="1">
                              <a:solidFill>
                                <a:srgbClr val="C00000"/>
                              </a:solidFill>
                              <a:latin typeface="Cambria Math" panose="02040503050406030204" pitchFamily="18" charset="0"/>
                              <a:ea typeface="Cambria Math" panose="02040503050406030204" pitchFamily="18" charset="0"/>
                            </a:rPr>
                          </m:ctrlPr>
                        </m:accPr>
                        <m:e>
                          <m:acc>
                            <m:accPr>
                              <m:chr m:val="⃗"/>
                              <m:ctrlPr>
                                <a:rPr lang="en-US" sz="4400" i="1">
                                  <a:solidFill>
                                    <a:srgbClr val="C00000"/>
                                  </a:solidFill>
                                  <a:latin typeface="Cambria Math" panose="02040503050406030204" pitchFamily="18" charset="0"/>
                                  <a:ea typeface="Cambria Math" panose="02040503050406030204" pitchFamily="18" charset="0"/>
                                </a:rPr>
                              </m:ctrlPr>
                            </m:accPr>
                            <m:e>
                              <m:sSub>
                                <m:sSubPr>
                                  <m:ctrlPr>
                                    <a:rPr lang="en-US" sz="4400" i="1">
                                      <a:solidFill>
                                        <a:srgbClr val="C00000"/>
                                      </a:solidFill>
                                      <a:latin typeface="Cambria Math" panose="02040503050406030204" pitchFamily="18" charset="0"/>
                                      <a:ea typeface="Cambria Math" panose="02040503050406030204" pitchFamily="18" charset="0"/>
                                    </a:rPr>
                                  </m:ctrlPr>
                                </m:sSubPr>
                                <m:e>
                                  <m:r>
                                    <a:rPr lang="en-US" sz="4400" i="1">
                                      <a:solidFill>
                                        <a:srgbClr val="C00000"/>
                                      </a:solidFill>
                                      <a:latin typeface="Cambria Math" panose="02040503050406030204" pitchFamily="18" charset="0"/>
                                      <a:ea typeface="Cambria Math" panose="02040503050406030204" pitchFamily="18" charset="0"/>
                                    </a:rPr>
                                    <m:t>𝑒</m:t>
                                  </m:r>
                                </m:e>
                                <m:sub>
                                  <m:r>
                                    <a:rPr lang="en-US" sz="4400" b="0" i="1" smtClean="0">
                                      <a:solidFill>
                                        <a:srgbClr val="C00000"/>
                                      </a:solidFill>
                                      <a:latin typeface="Cambria Math" panose="02040503050406030204" pitchFamily="18" charset="0"/>
                                      <a:ea typeface="Cambria Math" panose="02040503050406030204" pitchFamily="18" charset="0"/>
                                    </a:rPr>
                                    <m:t>𝑦</m:t>
                                  </m:r>
                                </m:sub>
                              </m:sSub>
                            </m:e>
                          </m:acc>
                        </m:e>
                      </m:acc>
                    </m:oMath>
                  </m:oMathPara>
                </a14:m>
                <a:endParaRPr lang="en-CA" sz="4400" dirty="0"/>
              </a:p>
            </p:txBody>
          </p:sp>
        </mc:Choice>
        <mc:Fallback xmlns="">
          <p:sp>
            <p:nvSpPr>
              <p:cNvPr id="11" name="Rectangle 10">
                <a:extLst>
                  <a:ext uri="{FF2B5EF4-FFF2-40B4-BE49-F238E27FC236}">
                    <a16:creationId xmlns:a16="http://schemas.microsoft.com/office/drawing/2014/main" id="{D30C5DD4-4BA2-4976-AE4F-BC5AD9A45D91}"/>
                  </a:ext>
                </a:extLst>
              </p:cNvPr>
              <p:cNvSpPr>
                <a:spLocks noRot="1" noChangeAspect="1" noMove="1" noResize="1" noEditPoints="1" noAdjustHandles="1" noChangeArrowheads="1" noChangeShapeType="1" noTextEdit="1"/>
              </p:cNvSpPr>
              <p:nvPr/>
            </p:nvSpPr>
            <p:spPr>
              <a:xfrm>
                <a:off x="842684" y="5777530"/>
                <a:ext cx="4171950" cy="1080873"/>
              </a:xfrm>
              <a:prstGeom prst="rect">
                <a:avLst/>
              </a:prstGeom>
              <a:blipFill>
                <a:blip r:embed="rId6"/>
                <a:stretch>
                  <a:fillRect/>
                </a:stretch>
              </a:blipFill>
            </p:spPr>
            <p:txBody>
              <a:bodyPr/>
              <a:lstStyle/>
              <a:p>
                <a:r>
                  <a:rPr lang="en-CA">
                    <a:noFill/>
                  </a:rPr>
                  <a:t> </a:t>
                </a:r>
              </a:p>
            </p:txBody>
          </p:sp>
        </mc:Fallback>
      </mc:AlternateContent>
      <p:grpSp>
        <p:nvGrpSpPr>
          <p:cNvPr id="9" name="Group 8">
            <a:extLst>
              <a:ext uri="{FF2B5EF4-FFF2-40B4-BE49-F238E27FC236}">
                <a16:creationId xmlns:a16="http://schemas.microsoft.com/office/drawing/2014/main" id="{E2E56F46-5057-4CEA-83A8-85FD81F07DFD}"/>
              </a:ext>
            </a:extLst>
          </p:cNvPr>
          <p:cNvGrpSpPr/>
          <p:nvPr/>
        </p:nvGrpSpPr>
        <p:grpSpPr>
          <a:xfrm>
            <a:off x="3070735" y="1050346"/>
            <a:ext cx="2091815" cy="1857393"/>
            <a:chOff x="5505511" y="4350182"/>
            <a:chExt cx="2499785" cy="2219643"/>
          </a:xfrm>
        </p:grpSpPr>
        <p:grpSp>
          <p:nvGrpSpPr>
            <p:cNvPr id="12" name="Group 11">
              <a:extLst>
                <a:ext uri="{FF2B5EF4-FFF2-40B4-BE49-F238E27FC236}">
                  <a16:creationId xmlns:a16="http://schemas.microsoft.com/office/drawing/2014/main" id="{04CCFF89-F40E-49C6-91A9-748002CE15BB}"/>
                </a:ext>
              </a:extLst>
            </p:cNvPr>
            <p:cNvGrpSpPr/>
            <p:nvPr/>
          </p:nvGrpSpPr>
          <p:grpSpPr>
            <a:xfrm>
              <a:off x="5505511" y="4721249"/>
              <a:ext cx="1528050" cy="1593717"/>
              <a:chOff x="4685312" y="3242113"/>
              <a:chExt cx="906020" cy="944955"/>
            </a:xfrm>
          </p:grpSpPr>
          <p:cxnSp>
            <p:nvCxnSpPr>
              <p:cNvPr id="15" name="Straight Arrow Connector 14">
                <a:extLst>
                  <a:ext uri="{FF2B5EF4-FFF2-40B4-BE49-F238E27FC236}">
                    <a16:creationId xmlns:a16="http://schemas.microsoft.com/office/drawing/2014/main" id="{C82B70E0-902F-426E-991A-16D277C603A2}"/>
                  </a:ext>
                </a:extLst>
              </p:cNvPr>
              <p:cNvCxnSpPr>
                <a:cxnSpLocks/>
              </p:cNvCxnSpPr>
              <p:nvPr/>
            </p:nvCxnSpPr>
            <p:spPr>
              <a:xfrm>
                <a:off x="4685312" y="4175874"/>
                <a:ext cx="906020" cy="0"/>
              </a:xfrm>
              <a:prstGeom prst="straightConnector1">
                <a:avLst/>
              </a:prstGeom>
              <a:ln w="152400">
                <a:solidFill>
                  <a:srgbClr val="002060"/>
                </a:solidFill>
                <a:tailEnd type="triangle"/>
              </a:ln>
            </p:spPr>
            <p:style>
              <a:lnRef idx="3">
                <a:schemeClr val="accent1"/>
              </a:lnRef>
              <a:fillRef idx="0">
                <a:schemeClr val="accent1"/>
              </a:fillRef>
              <a:effectRef idx="2">
                <a:schemeClr val="accent1"/>
              </a:effectRef>
              <a:fontRef idx="minor">
                <a:schemeClr val="tx1"/>
              </a:fontRef>
            </p:style>
          </p:cxnSp>
          <p:cxnSp>
            <p:nvCxnSpPr>
              <p:cNvPr id="16" name="Straight Arrow Connector 15">
                <a:extLst>
                  <a:ext uri="{FF2B5EF4-FFF2-40B4-BE49-F238E27FC236}">
                    <a16:creationId xmlns:a16="http://schemas.microsoft.com/office/drawing/2014/main" id="{CD58E35B-5E65-4FC5-B37F-35FC47022CCD}"/>
                  </a:ext>
                </a:extLst>
              </p:cNvPr>
              <p:cNvCxnSpPr>
                <a:cxnSpLocks/>
              </p:cNvCxnSpPr>
              <p:nvPr/>
            </p:nvCxnSpPr>
            <p:spPr>
              <a:xfrm flipV="1">
                <a:off x="4700160" y="3242113"/>
                <a:ext cx="0" cy="944955"/>
              </a:xfrm>
              <a:prstGeom prst="straightConnector1">
                <a:avLst/>
              </a:prstGeom>
              <a:ln w="152400">
                <a:solidFill>
                  <a:srgbClr val="002060"/>
                </a:solidFill>
                <a:tailEnd type="triangle"/>
              </a:ln>
            </p:spPr>
            <p:style>
              <a:lnRef idx="3">
                <a:schemeClr val="accent1"/>
              </a:lnRef>
              <a:fillRef idx="0">
                <a:schemeClr val="accent1"/>
              </a:fillRef>
              <a:effectRef idx="2">
                <a:schemeClr val="accent1"/>
              </a:effectRef>
              <a:fontRef idx="minor">
                <a:schemeClr val="tx1"/>
              </a:fontRef>
            </p:style>
          </p:cxnSp>
        </p:gr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38BA4C10-555B-4E8D-97E4-53C93524494D}"/>
                    </a:ext>
                  </a:extLst>
                </p:cNvPr>
                <p:cNvSpPr txBox="1"/>
                <p:nvPr/>
              </p:nvSpPr>
              <p:spPr>
                <a:xfrm>
                  <a:off x="5613867" y="4350182"/>
                  <a:ext cx="1020232" cy="10627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4800" i="1" smtClean="0">
                                <a:solidFill>
                                  <a:srgbClr val="002060"/>
                                </a:solidFill>
                                <a:latin typeface="Cambria Math" panose="02040503050406030204" pitchFamily="18" charset="0"/>
                              </a:rPr>
                            </m:ctrlPr>
                          </m:accPr>
                          <m:e>
                            <m:sSub>
                              <m:sSubPr>
                                <m:ctrlPr>
                                  <a:rPr lang="en-US" sz="4800" i="1">
                                    <a:solidFill>
                                      <a:srgbClr val="002060"/>
                                    </a:solidFill>
                                    <a:latin typeface="Cambria Math" panose="02040503050406030204" pitchFamily="18" charset="0"/>
                                  </a:rPr>
                                </m:ctrlPr>
                              </m:sSubPr>
                              <m:e>
                                <m:r>
                                  <a:rPr lang="en-US" sz="4800" i="1">
                                    <a:solidFill>
                                      <a:srgbClr val="002060"/>
                                    </a:solidFill>
                                    <a:latin typeface="Cambria Math" panose="02040503050406030204" pitchFamily="18" charset="0"/>
                                  </a:rPr>
                                  <m:t>𝑒</m:t>
                                </m:r>
                              </m:e>
                              <m:sub>
                                <m:r>
                                  <a:rPr lang="en-US" sz="4800" b="0" i="1" smtClean="0">
                                    <a:solidFill>
                                      <a:srgbClr val="002060"/>
                                    </a:solidFill>
                                    <a:latin typeface="Cambria Math" panose="02040503050406030204" pitchFamily="18" charset="0"/>
                                  </a:rPr>
                                  <m:t>𝑦</m:t>
                                </m:r>
                              </m:sub>
                            </m:sSub>
                          </m:e>
                        </m:acc>
                      </m:oMath>
                    </m:oMathPara>
                  </a14:m>
                  <a:endParaRPr lang="en-US" sz="4800" dirty="0">
                    <a:solidFill>
                      <a:srgbClr val="002060"/>
                    </a:solidFill>
                  </a:endParaRPr>
                </a:p>
              </p:txBody>
            </p:sp>
          </mc:Choice>
          <mc:Fallback xmlns="">
            <p:sp>
              <p:nvSpPr>
                <p:cNvPr id="13" name="TextBox 12">
                  <a:extLst>
                    <a:ext uri="{FF2B5EF4-FFF2-40B4-BE49-F238E27FC236}">
                      <a16:creationId xmlns:a16="http://schemas.microsoft.com/office/drawing/2014/main" id="{38BA4C10-555B-4E8D-97E4-53C93524494D}"/>
                    </a:ext>
                  </a:extLst>
                </p:cNvPr>
                <p:cNvSpPr txBox="1">
                  <a:spLocks noRot="1" noChangeAspect="1" noMove="1" noResize="1" noEditPoints="1" noAdjustHandles="1" noChangeArrowheads="1" noChangeShapeType="1" noTextEdit="1"/>
                </p:cNvSpPr>
                <p:nvPr/>
              </p:nvSpPr>
              <p:spPr>
                <a:xfrm>
                  <a:off x="5613867" y="4350182"/>
                  <a:ext cx="1020232" cy="1062720"/>
                </a:xfrm>
                <a:prstGeom prst="rect">
                  <a:avLst/>
                </a:prstGeom>
                <a:blipFill>
                  <a:blip r:embed="rId7"/>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41A011C6-7D04-420E-9C47-5C1FDB40AADB}"/>
                    </a:ext>
                  </a:extLst>
                </p:cNvPr>
                <p:cNvSpPr txBox="1"/>
                <p:nvPr/>
              </p:nvSpPr>
              <p:spPr>
                <a:xfrm>
                  <a:off x="6922106" y="5576757"/>
                  <a:ext cx="1083190" cy="99306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4800" i="1" smtClean="0">
                                <a:solidFill>
                                  <a:srgbClr val="002060"/>
                                </a:solidFill>
                                <a:latin typeface="Cambria Math" panose="02040503050406030204" pitchFamily="18" charset="0"/>
                              </a:rPr>
                            </m:ctrlPr>
                          </m:accPr>
                          <m:e>
                            <m:sSub>
                              <m:sSubPr>
                                <m:ctrlPr>
                                  <a:rPr lang="en-US" sz="4800" i="1">
                                    <a:solidFill>
                                      <a:srgbClr val="002060"/>
                                    </a:solidFill>
                                    <a:latin typeface="Cambria Math" panose="02040503050406030204" pitchFamily="18" charset="0"/>
                                  </a:rPr>
                                </m:ctrlPr>
                              </m:sSubPr>
                              <m:e>
                                <m:r>
                                  <a:rPr lang="en-US" sz="4800" i="1">
                                    <a:solidFill>
                                      <a:srgbClr val="002060"/>
                                    </a:solidFill>
                                    <a:latin typeface="Cambria Math" panose="02040503050406030204" pitchFamily="18" charset="0"/>
                                  </a:rPr>
                                  <m:t>𝑒</m:t>
                                </m:r>
                              </m:e>
                              <m:sub>
                                <m:r>
                                  <a:rPr lang="en-US" sz="4800" i="1">
                                    <a:solidFill>
                                      <a:srgbClr val="002060"/>
                                    </a:solidFill>
                                    <a:latin typeface="Cambria Math" panose="02040503050406030204" pitchFamily="18" charset="0"/>
                                  </a:rPr>
                                  <m:t>𝑥</m:t>
                                </m:r>
                              </m:sub>
                            </m:sSub>
                          </m:e>
                        </m:acc>
                      </m:oMath>
                    </m:oMathPara>
                  </a14:m>
                  <a:endParaRPr lang="en-US" sz="4800" dirty="0">
                    <a:solidFill>
                      <a:srgbClr val="002060"/>
                    </a:solidFill>
                  </a:endParaRPr>
                </a:p>
              </p:txBody>
            </p:sp>
          </mc:Choice>
          <mc:Fallback xmlns="">
            <p:sp>
              <p:nvSpPr>
                <p:cNvPr id="14" name="TextBox 13">
                  <a:extLst>
                    <a:ext uri="{FF2B5EF4-FFF2-40B4-BE49-F238E27FC236}">
                      <a16:creationId xmlns:a16="http://schemas.microsoft.com/office/drawing/2014/main" id="{41A011C6-7D04-420E-9C47-5C1FDB40AADB}"/>
                    </a:ext>
                  </a:extLst>
                </p:cNvPr>
                <p:cNvSpPr txBox="1">
                  <a:spLocks noRot="1" noChangeAspect="1" noMove="1" noResize="1" noEditPoints="1" noAdjustHandles="1" noChangeArrowheads="1" noChangeShapeType="1" noTextEdit="1"/>
                </p:cNvSpPr>
                <p:nvPr/>
              </p:nvSpPr>
              <p:spPr>
                <a:xfrm>
                  <a:off x="6922106" y="5576757"/>
                  <a:ext cx="1083190" cy="993068"/>
                </a:xfrm>
                <a:prstGeom prst="rect">
                  <a:avLst/>
                </a:prstGeom>
                <a:blipFill>
                  <a:blip r:embed="rId8"/>
                  <a:stretch>
                    <a:fillRect/>
                  </a:stretch>
                </a:blipFill>
              </p:spPr>
              <p:txBody>
                <a:bodyPr/>
                <a:lstStyle/>
                <a:p>
                  <a:r>
                    <a:rPr lang="en-CA">
                      <a:noFill/>
                    </a:rPr>
                    <a:t> </a:t>
                  </a:r>
                </a:p>
              </p:txBody>
            </p:sp>
          </mc:Fallback>
        </mc:AlternateContent>
      </p:grpSp>
      <p:grpSp>
        <p:nvGrpSpPr>
          <p:cNvPr id="30" name="Group 29">
            <a:extLst>
              <a:ext uri="{FF2B5EF4-FFF2-40B4-BE49-F238E27FC236}">
                <a16:creationId xmlns:a16="http://schemas.microsoft.com/office/drawing/2014/main" id="{79A8EEA2-3B41-46FB-9457-EE8328F51009}"/>
              </a:ext>
            </a:extLst>
          </p:cNvPr>
          <p:cNvGrpSpPr/>
          <p:nvPr/>
        </p:nvGrpSpPr>
        <p:grpSpPr>
          <a:xfrm>
            <a:off x="7334392" y="1"/>
            <a:ext cx="3257408" cy="2749950"/>
            <a:chOff x="5505511" y="4677469"/>
            <a:chExt cx="1978134" cy="1669969"/>
          </a:xfrm>
        </p:grpSpPr>
        <p:grpSp>
          <p:nvGrpSpPr>
            <p:cNvPr id="31" name="Group 30">
              <a:extLst>
                <a:ext uri="{FF2B5EF4-FFF2-40B4-BE49-F238E27FC236}">
                  <a16:creationId xmlns:a16="http://schemas.microsoft.com/office/drawing/2014/main" id="{772C570D-01C5-416A-9F0D-FC8EF1D75773}"/>
                </a:ext>
              </a:extLst>
            </p:cNvPr>
            <p:cNvGrpSpPr/>
            <p:nvPr/>
          </p:nvGrpSpPr>
          <p:grpSpPr>
            <a:xfrm>
              <a:off x="5505511" y="4721249"/>
              <a:ext cx="1528050" cy="1593717"/>
              <a:chOff x="4685312" y="3242113"/>
              <a:chExt cx="906020" cy="944955"/>
            </a:xfrm>
          </p:grpSpPr>
          <p:cxnSp>
            <p:nvCxnSpPr>
              <p:cNvPr id="34" name="Straight Arrow Connector 33">
                <a:extLst>
                  <a:ext uri="{FF2B5EF4-FFF2-40B4-BE49-F238E27FC236}">
                    <a16:creationId xmlns:a16="http://schemas.microsoft.com/office/drawing/2014/main" id="{A2B411CE-75AB-4E73-BB9D-DCB3D518D0F1}"/>
                  </a:ext>
                </a:extLst>
              </p:cNvPr>
              <p:cNvCxnSpPr>
                <a:cxnSpLocks/>
              </p:cNvCxnSpPr>
              <p:nvPr/>
            </p:nvCxnSpPr>
            <p:spPr>
              <a:xfrm>
                <a:off x="4685312" y="4175874"/>
                <a:ext cx="906020" cy="0"/>
              </a:xfrm>
              <a:prstGeom prst="straightConnector1">
                <a:avLst/>
              </a:prstGeom>
              <a:ln w="152400">
                <a:solidFill>
                  <a:srgbClr val="C00000"/>
                </a:solidFill>
                <a:tailEnd type="triangle"/>
              </a:ln>
            </p:spPr>
            <p:style>
              <a:lnRef idx="3">
                <a:schemeClr val="accent1"/>
              </a:lnRef>
              <a:fillRef idx="0">
                <a:schemeClr val="accent1"/>
              </a:fillRef>
              <a:effectRef idx="2">
                <a:schemeClr val="accent1"/>
              </a:effectRef>
              <a:fontRef idx="minor">
                <a:schemeClr val="tx1"/>
              </a:fontRef>
            </p:style>
          </p:cxnSp>
          <p:cxnSp>
            <p:nvCxnSpPr>
              <p:cNvPr id="35" name="Straight Arrow Connector 34">
                <a:extLst>
                  <a:ext uri="{FF2B5EF4-FFF2-40B4-BE49-F238E27FC236}">
                    <a16:creationId xmlns:a16="http://schemas.microsoft.com/office/drawing/2014/main" id="{F5E2EB49-F8FB-48B3-B4FA-2FD21AF15054}"/>
                  </a:ext>
                </a:extLst>
              </p:cNvPr>
              <p:cNvCxnSpPr>
                <a:cxnSpLocks/>
              </p:cNvCxnSpPr>
              <p:nvPr/>
            </p:nvCxnSpPr>
            <p:spPr>
              <a:xfrm flipV="1">
                <a:off x="4700160" y="3242113"/>
                <a:ext cx="0" cy="944955"/>
              </a:xfrm>
              <a:prstGeom prst="straightConnector1">
                <a:avLst/>
              </a:prstGeom>
              <a:ln w="152400">
                <a:solidFill>
                  <a:srgbClr val="C00000"/>
                </a:solidFill>
                <a:tailEnd type="triangle"/>
              </a:ln>
            </p:spPr>
            <p:style>
              <a:lnRef idx="3">
                <a:schemeClr val="accent1"/>
              </a:lnRef>
              <a:fillRef idx="0">
                <a:schemeClr val="accent1"/>
              </a:fillRef>
              <a:effectRef idx="2">
                <a:schemeClr val="accent1"/>
              </a:effectRef>
              <a:fontRef idx="minor">
                <a:schemeClr val="tx1"/>
              </a:fontRef>
            </p:style>
          </p:cxnSp>
        </p:gr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262ADCAF-C669-43D3-BD90-7B632489CEB7}"/>
                    </a:ext>
                  </a:extLst>
                </p:cNvPr>
                <p:cNvSpPr txBox="1"/>
                <p:nvPr/>
              </p:nvSpPr>
              <p:spPr>
                <a:xfrm>
                  <a:off x="5654424" y="4677469"/>
                  <a:ext cx="513068" cy="5047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4800" b="0" i="1" smtClean="0">
                                <a:solidFill>
                                  <a:srgbClr val="C00000"/>
                                </a:solidFill>
                                <a:latin typeface="Cambria Math" panose="02040503050406030204" pitchFamily="18" charset="0"/>
                              </a:rPr>
                            </m:ctrlPr>
                          </m:accPr>
                          <m:e>
                            <m:acc>
                              <m:accPr>
                                <m:chr m:val="⃗"/>
                                <m:ctrlPr>
                                  <a:rPr lang="en-US" sz="4800" i="1" smtClean="0">
                                    <a:solidFill>
                                      <a:srgbClr val="C00000"/>
                                    </a:solidFill>
                                    <a:latin typeface="Cambria Math" panose="02040503050406030204" pitchFamily="18" charset="0"/>
                                  </a:rPr>
                                </m:ctrlPr>
                              </m:accPr>
                              <m:e>
                                <m:sSub>
                                  <m:sSubPr>
                                    <m:ctrlPr>
                                      <a:rPr lang="en-US" sz="4800" i="1">
                                        <a:solidFill>
                                          <a:srgbClr val="C00000"/>
                                        </a:solidFill>
                                        <a:latin typeface="Cambria Math" panose="02040503050406030204" pitchFamily="18" charset="0"/>
                                      </a:rPr>
                                    </m:ctrlPr>
                                  </m:sSubPr>
                                  <m:e>
                                    <m:r>
                                      <a:rPr lang="en-US" sz="4800" i="1">
                                        <a:solidFill>
                                          <a:srgbClr val="C00000"/>
                                        </a:solidFill>
                                        <a:latin typeface="Cambria Math" panose="02040503050406030204" pitchFamily="18" charset="0"/>
                                      </a:rPr>
                                      <m:t>𝑒</m:t>
                                    </m:r>
                                  </m:e>
                                  <m:sub>
                                    <m:r>
                                      <a:rPr lang="en-US" sz="4800" b="0" i="1" smtClean="0">
                                        <a:solidFill>
                                          <a:srgbClr val="C00000"/>
                                        </a:solidFill>
                                        <a:latin typeface="Cambria Math" panose="02040503050406030204" pitchFamily="18" charset="0"/>
                                      </a:rPr>
                                      <m:t>𝑦</m:t>
                                    </m:r>
                                  </m:sub>
                                </m:sSub>
                              </m:e>
                            </m:acc>
                          </m:e>
                        </m:acc>
                      </m:oMath>
                    </m:oMathPara>
                  </a14:m>
                  <a:endParaRPr lang="en-US" sz="4800" dirty="0">
                    <a:solidFill>
                      <a:srgbClr val="C00000"/>
                    </a:solidFill>
                  </a:endParaRPr>
                </a:p>
              </p:txBody>
            </p:sp>
          </mc:Choice>
          <mc:Fallback xmlns="">
            <p:sp>
              <p:nvSpPr>
                <p:cNvPr id="32" name="TextBox 31">
                  <a:extLst>
                    <a:ext uri="{FF2B5EF4-FFF2-40B4-BE49-F238E27FC236}">
                      <a16:creationId xmlns:a16="http://schemas.microsoft.com/office/drawing/2014/main" id="{262ADCAF-C669-43D3-BD90-7B632489CEB7}"/>
                    </a:ext>
                  </a:extLst>
                </p:cNvPr>
                <p:cNvSpPr txBox="1">
                  <a:spLocks noRot="1" noChangeAspect="1" noMove="1" noResize="1" noEditPoints="1" noAdjustHandles="1" noChangeArrowheads="1" noChangeShapeType="1" noTextEdit="1"/>
                </p:cNvSpPr>
                <p:nvPr/>
              </p:nvSpPr>
              <p:spPr>
                <a:xfrm>
                  <a:off x="5654424" y="4677469"/>
                  <a:ext cx="513068" cy="504720"/>
                </a:xfrm>
                <a:prstGeom prst="rect">
                  <a:avLst/>
                </a:prstGeom>
                <a:blipFill>
                  <a:blip r:embed="rId9"/>
                  <a:stretch>
                    <a:fillRect b="-13971"/>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AFCAB667-008C-41E6-AC1B-5E1564E93A7F}"/>
                    </a:ext>
                  </a:extLst>
                </p:cNvPr>
                <p:cNvSpPr txBox="1"/>
                <p:nvPr/>
              </p:nvSpPr>
              <p:spPr>
                <a:xfrm>
                  <a:off x="7051955" y="5879342"/>
                  <a:ext cx="431690" cy="46809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4800" b="0" i="1" smtClean="0">
                                <a:solidFill>
                                  <a:srgbClr val="C00000"/>
                                </a:solidFill>
                                <a:latin typeface="Cambria Math" panose="02040503050406030204" pitchFamily="18" charset="0"/>
                              </a:rPr>
                            </m:ctrlPr>
                          </m:accPr>
                          <m:e>
                            <m:acc>
                              <m:accPr>
                                <m:chr m:val="⃗"/>
                                <m:ctrlPr>
                                  <a:rPr lang="en-US" sz="4800" i="1" smtClean="0">
                                    <a:solidFill>
                                      <a:srgbClr val="C00000"/>
                                    </a:solidFill>
                                    <a:latin typeface="Cambria Math" panose="02040503050406030204" pitchFamily="18" charset="0"/>
                                  </a:rPr>
                                </m:ctrlPr>
                              </m:accPr>
                              <m:e>
                                <m:sSub>
                                  <m:sSubPr>
                                    <m:ctrlPr>
                                      <a:rPr lang="en-US" sz="4800" i="1">
                                        <a:solidFill>
                                          <a:srgbClr val="C00000"/>
                                        </a:solidFill>
                                        <a:latin typeface="Cambria Math" panose="02040503050406030204" pitchFamily="18" charset="0"/>
                                      </a:rPr>
                                    </m:ctrlPr>
                                  </m:sSubPr>
                                  <m:e>
                                    <m:r>
                                      <a:rPr lang="en-US" sz="4800" i="1">
                                        <a:solidFill>
                                          <a:srgbClr val="C00000"/>
                                        </a:solidFill>
                                        <a:latin typeface="Cambria Math" panose="02040503050406030204" pitchFamily="18" charset="0"/>
                                      </a:rPr>
                                      <m:t>𝑒</m:t>
                                    </m:r>
                                  </m:e>
                                  <m:sub>
                                    <m:r>
                                      <a:rPr lang="en-US" sz="4800" i="1">
                                        <a:solidFill>
                                          <a:srgbClr val="C00000"/>
                                        </a:solidFill>
                                        <a:latin typeface="Cambria Math" panose="02040503050406030204" pitchFamily="18" charset="0"/>
                                      </a:rPr>
                                      <m:t>𝑥</m:t>
                                    </m:r>
                                  </m:sub>
                                </m:sSub>
                              </m:e>
                            </m:acc>
                          </m:e>
                        </m:acc>
                      </m:oMath>
                    </m:oMathPara>
                  </a14:m>
                  <a:endParaRPr lang="en-US" sz="4800" dirty="0">
                    <a:solidFill>
                      <a:srgbClr val="C00000"/>
                    </a:solidFill>
                  </a:endParaRPr>
                </a:p>
              </p:txBody>
            </p:sp>
          </mc:Choice>
          <mc:Fallback xmlns="">
            <p:sp>
              <p:nvSpPr>
                <p:cNvPr id="33" name="TextBox 32">
                  <a:extLst>
                    <a:ext uri="{FF2B5EF4-FFF2-40B4-BE49-F238E27FC236}">
                      <a16:creationId xmlns:a16="http://schemas.microsoft.com/office/drawing/2014/main" id="{AFCAB667-008C-41E6-AC1B-5E1564E93A7F}"/>
                    </a:ext>
                  </a:extLst>
                </p:cNvPr>
                <p:cNvSpPr txBox="1">
                  <a:spLocks noRot="1" noChangeAspect="1" noMove="1" noResize="1" noEditPoints="1" noAdjustHandles="1" noChangeArrowheads="1" noChangeShapeType="1" noTextEdit="1"/>
                </p:cNvSpPr>
                <p:nvPr/>
              </p:nvSpPr>
              <p:spPr>
                <a:xfrm>
                  <a:off x="7051955" y="5879342"/>
                  <a:ext cx="431690" cy="468096"/>
                </a:xfrm>
                <a:prstGeom prst="rect">
                  <a:avLst/>
                </a:prstGeom>
                <a:blipFill>
                  <a:blip r:embed="rId10"/>
                  <a:stretch>
                    <a:fillRect b="-9524"/>
                  </a:stretch>
                </a:blipFill>
              </p:spPr>
              <p:txBody>
                <a:bodyPr/>
                <a:lstStyle/>
                <a:p>
                  <a:r>
                    <a:rPr lang="en-CA">
                      <a:noFill/>
                    </a:rPr>
                    <a:t> </a:t>
                  </a:r>
                </a:p>
              </p:txBody>
            </p:sp>
          </mc:Fallback>
        </mc:AlternateContent>
      </p:grpSp>
      <p:cxnSp>
        <p:nvCxnSpPr>
          <p:cNvPr id="42" name="Straight Connector 41">
            <a:extLst>
              <a:ext uri="{FF2B5EF4-FFF2-40B4-BE49-F238E27FC236}">
                <a16:creationId xmlns:a16="http://schemas.microsoft.com/office/drawing/2014/main" id="{6D38E145-56D0-4155-937D-2AC7E72D694F}"/>
              </a:ext>
            </a:extLst>
          </p:cNvPr>
          <p:cNvCxnSpPr>
            <a:cxnSpLocks/>
          </p:cNvCxnSpPr>
          <p:nvPr/>
        </p:nvCxnSpPr>
        <p:spPr>
          <a:xfrm>
            <a:off x="0" y="3028950"/>
            <a:ext cx="12192000" cy="0"/>
          </a:xfrm>
          <a:prstGeom prst="line">
            <a:avLst/>
          </a:prstGeom>
          <a:ln w="571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6C1FB988-56F8-49B5-B87A-EDAF947193C0}"/>
              </a:ext>
            </a:extLst>
          </p:cNvPr>
          <p:cNvSpPr/>
          <p:nvPr/>
        </p:nvSpPr>
        <p:spPr>
          <a:xfrm>
            <a:off x="9296400" y="95250"/>
            <a:ext cx="2895600" cy="584775"/>
          </a:xfrm>
          <a:prstGeom prst="rect">
            <a:avLst/>
          </a:prstGeom>
        </p:spPr>
        <p:txBody>
          <a:bodyPr wrap="square">
            <a:spAutoFit/>
          </a:bodyPr>
          <a:lstStyle/>
          <a:p>
            <a:r>
              <a:rPr lang="en-US" sz="3200" dirty="0">
                <a:solidFill>
                  <a:srgbClr val="00B050"/>
                </a:solidFill>
              </a:rPr>
              <a:t>(Relativity 102b)</a:t>
            </a:r>
            <a:endParaRPr lang="en-CA" sz="3200" dirty="0">
              <a:solidFill>
                <a:srgbClr val="00B050"/>
              </a:solidFill>
            </a:endParaRPr>
          </a:p>
        </p:txBody>
      </p:sp>
      <p:sp>
        <p:nvSpPr>
          <p:cNvPr id="44" name="Arrow: Right 43">
            <a:extLst>
              <a:ext uri="{FF2B5EF4-FFF2-40B4-BE49-F238E27FC236}">
                <a16:creationId xmlns:a16="http://schemas.microsoft.com/office/drawing/2014/main" id="{26802658-3274-418E-9830-CE09E74379CD}"/>
              </a:ext>
            </a:extLst>
          </p:cNvPr>
          <p:cNvSpPr/>
          <p:nvPr/>
        </p:nvSpPr>
        <p:spPr>
          <a:xfrm>
            <a:off x="5317408" y="1447800"/>
            <a:ext cx="1426292" cy="927922"/>
          </a:xfrm>
          <a:prstGeom prst="rightArrow">
            <a:avLst/>
          </a:prstGeom>
          <a:solidFill>
            <a:srgbClr val="00B050"/>
          </a:solidFill>
          <a:ln w="57150">
            <a:solidFill>
              <a:srgbClr val="0054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mc:AlternateContent xmlns:mc="http://schemas.openxmlformats.org/markup-compatibility/2006" xmlns:p14="http://schemas.microsoft.com/office/powerpoint/2010/main" xmlns:iact="http://schemas.microsoft.com/office/powerpoint/2014/inkAction">
        <mc:Choice Requires="p14 iact">
          <p:contentPart p14:bwMode="auto" r:id="rId11">
            <p14:nvContentPartPr>
              <p14:cNvPr id="4" name="Ink 3">
                <a:extLst>
                  <a:ext uri="{FF2B5EF4-FFF2-40B4-BE49-F238E27FC236}">
                    <a16:creationId xmlns:a16="http://schemas.microsoft.com/office/drawing/2014/main" id="{40ACF430-D563-45A9-9446-695BC70C64B6}"/>
                  </a:ext>
                </a:extLst>
              </p14:cNvPr>
              <p14:cNvContentPartPr/>
              <p14:nvPr>
                <p:extLst>
                  <p:ext uri="{42D2F446-02D8-4167-A562-619A0277C38B}">
                    <p15:isNarration xmlns:p15="http://schemas.microsoft.com/office/powerpoint/2012/main" val="1"/>
                  </p:ext>
                </p:extLst>
              </p14:nvPr>
            </p14:nvContentPartPr>
            <p14:xfrm>
              <a:off x="4023000" y="5333400"/>
              <a:ext cx="6474240" cy="392040"/>
            </p14:xfrm>
          </p:contentPart>
        </mc:Choice>
        <mc:Fallback xmlns="">
          <p:pic>
            <p:nvPicPr>
              <p:cNvPr id="4" name="Ink 3">
                <a:extLst>
                  <a:ext uri="{FF2B5EF4-FFF2-40B4-BE49-F238E27FC236}">
                    <a16:creationId xmlns:a16="http://schemas.microsoft.com/office/drawing/2014/main" id="{40ACF430-D563-45A9-9446-695BC70C64B6}"/>
                  </a:ext>
                </a:extLst>
              </p:cNvPr>
              <p:cNvPicPr>
                <a:picLocks noGrp="1" noRot="1" noChangeAspect="1" noMove="1" noResize="1" noEditPoints="1" noAdjustHandles="1" noChangeArrowheads="1" noChangeShapeType="1"/>
              </p:cNvPicPr>
              <p:nvPr/>
            </p:nvPicPr>
            <p:blipFill>
              <a:blip r:embed="rId12"/>
              <a:stretch>
                <a:fillRect/>
              </a:stretch>
            </p:blipFill>
            <p:spPr>
              <a:xfrm>
                <a:off x="4013640" y="5324040"/>
                <a:ext cx="6492960" cy="410760"/>
              </a:xfrm>
              <a:prstGeom prst="rect">
                <a:avLst/>
              </a:prstGeom>
            </p:spPr>
          </p:pic>
        </mc:Fallback>
      </mc:AlternateContent>
    </p:spTree>
    <p:custDataLst>
      <p:tags r:id="rId1"/>
    </p:custDataLst>
    <p:extLst>
      <p:ext uri="{BB962C8B-B14F-4D97-AF65-F5344CB8AC3E}">
        <p14:creationId xmlns:p14="http://schemas.microsoft.com/office/powerpoint/2010/main" val="3007439124"/>
      </p:ext>
    </p:extLst>
  </p:cSld>
  <p:clrMapOvr>
    <a:masterClrMapping/>
  </p:clrMapOvr>
  <mc:AlternateContent xmlns:mc="http://schemas.openxmlformats.org/markup-compatibility/2006" xmlns:p14="http://schemas.microsoft.com/office/powerpoint/2010/main">
    <mc:Choice Requires="p14">
      <p:transition p14:dur="0" advTm="15362"/>
    </mc:Choice>
    <mc:Fallback xmlns="">
      <p:transition advTm="1536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cmd type="call" cmd="playFrom(0.0)">
                                      <p:cBhvr>
                                        <p:cTn id="7" dur="1" fill="hold"/>
                                        <p:tgtEl>
                                          <p:spTgt spid="4"/>
                                        </p:tgtEl>
                                      </p:cBhvr>
                                    </p:cmd>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44"/>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30"/>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10">
                                            <p:txEl>
                                              <p:pRg st="0" end="0"/>
                                            </p:txEl>
                                          </p:spTgt>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P spid="10" grpId="0" uiExpand="1" build="p"/>
      <p:bldP spid="11" grpId="0" uiExpand="1" build="p"/>
      <p:bldP spid="44"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7B7B3DC-D287-48EF-8B05-245A23F7A1EA}"/>
              </a:ext>
            </a:extLst>
          </p:cNvPr>
          <p:cNvGrpSpPr/>
          <p:nvPr/>
        </p:nvGrpSpPr>
        <p:grpSpPr>
          <a:xfrm>
            <a:off x="5707598" y="-45501"/>
            <a:ext cx="6427252" cy="6503451"/>
            <a:chOff x="5783798" y="449799"/>
            <a:chExt cx="6427252" cy="6503451"/>
          </a:xfrm>
        </p:grpSpPr>
        <p:grpSp>
          <p:nvGrpSpPr>
            <p:cNvPr id="4" name="Group 3">
              <a:extLst>
                <a:ext uri="{FF2B5EF4-FFF2-40B4-BE49-F238E27FC236}">
                  <a16:creationId xmlns:a16="http://schemas.microsoft.com/office/drawing/2014/main" id="{E660740B-D864-43E9-B7DC-FA514DA02DD8}"/>
                </a:ext>
              </a:extLst>
            </p:cNvPr>
            <p:cNvGrpSpPr/>
            <p:nvPr/>
          </p:nvGrpSpPr>
          <p:grpSpPr>
            <a:xfrm>
              <a:off x="6029226" y="449799"/>
              <a:ext cx="5914816" cy="6503451"/>
              <a:chOff x="6029226" y="449799"/>
              <a:chExt cx="5914816" cy="6503451"/>
            </a:xfrm>
          </p:grpSpPr>
          <p:grpSp>
            <p:nvGrpSpPr>
              <p:cNvPr id="38" name="Group 37">
                <a:extLst>
                  <a:ext uri="{FF2B5EF4-FFF2-40B4-BE49-F238E27FC236}">
                    <a16:creationId xmlns:a16="http://schemas.microsoft.com/office/drawing/2014/main" id="{46138D8B-4C97-4C02-81CF-412EE551910D}"/>
                  </a:ext>
                </a:extLst>
              </p:cNvPr>
              <p:cNvGrpSpPr/>
              <p:nvPr/>
            </p:nvGrpSpPr>
            <p:grpSpPr>
              <a:xfrm>
                <a:off x="6029226" y="545049"/>
                <a:ext cx="5914816" cy="6408201"/>
                <a:chOff x="609600" y="528638"/>
                <a:chExt cx="3657324" cy="3962400"/>
              </a:xfrm>
            </p:grpSpPr>
            <p:cxnSp>
              <p:nvCxnSpPr>
                <p:cNvPr id="39" name="Straight Connector 38">
                  <a:extLst>
                    <a:ext uri="{FF2B5EF4-FFF2-40B4-BE49-F238E27FC236}">
                      <a16:creationId xmlns:a16="http://schemas.microsoft.com/office/drawing/2014/main" id="{CD3ACFAA-C4EB-4E36-99BC-764CE6F1F178}"/>
                    </a:ext>
                  </a:extLst>
                </p:cNvPr>
                <p:cNvCxnSpPr>
                  <a:cxnSpLocks/>
                </p:cNvCxnSpPr>
                <p:nvPr/>
              </p:nvCxnSpPr>
              <p:spPr>
                <a:xfrm>
                  <a:off x="3352800" y="528638"/>
                  <a:ext cx="0" cy="396240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912B0F83-247F-47E0-8E95-DA2105AAEE2A}"/>
                    </a:ext>
                  </a:extLst>
                </p:cNvPr>
                <p:cNvCxnSpPr>
                  <a:cxnSpLocks/>
                </p:cNvCxnSpPr>
                <p:nvPr/>
              </p:nvCxnSpPr>
              <p:spPr>
                <a:xfrm>
                  <a:off x="4266924" y="528638"/>
                  <a:ext cx="0" cy="396240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5BFCB1B7-01E0-4BD4-8BD5-63C66B44ED03}"/>
                    </a:ext>
                  </a:extLst>
                </p:cNvPr>
                <p:cNvCxnSpPr>
                  <a:cxnSpLocks/>
                </p:cNvCxnSpPr>
                <p:nvPr/>
              </p:nvCxnSpPr>
              <p:spPr>
                <a:xfrm>
                  <a:off x="609600" y="528638"/>
                  <a:ext cx="0" cy="396240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13256A0A-7E69-4063-928F-E144AC668C0D}"/>
                    </a:ext>
                  </a:extLst>
                </p:cNvPr>
                <p:cNvCxnSpPr>
                  <a:cxnSpLocks/>
                </p:cNvCxnSpPr>
                <p:nvPr/>
              </p:nvCxnSpPr>
              <p:spPr>
                <a:xfrm>
                  <a:off x="1523724" y="528638"/>
                  <a:ext cx="0" cy="3962400"/>
                </a:xfrm>
                <a:prstGeom prst="line">
                  <a:avLst/>
                </a:prstGeom>
                <a:ln>
                  <a:prstDash val="dash"/>
                </a:ln>
              </p:spPr>
              <p:style>
                <a:lnRef idx="1">
                  <a:schemeClr val="accent1"/>
                </a:lnRef>
                <a:fillRef idx="0">
                  <a:schemeClr val="accent1"/>
                </a:fillRef>
                <a:effectRef idx="0">
                  <a:schemeClr val="accent1"/>
                </a:effectRef>
                <a:fontRef idx="minor">
                  <a:schemeClr val="tx1"/>
                </a:fontRef>
              </p:style>
            </p:cxnSp>
          </p:grpSp>
          <p:cxnSp>
            <p:nvCxnSpPr>
              <p:cNvPr id="52" name="Straight Connector 51">
                <a:extLst>
                  <a:ext uri="{FF2B5EF4-FFF2-40B4-BE49-F238E27FC236}">
                    <a16:creationId xmlns:a16="http://schemas.microsoft.com/office/drawing/2014/main" id="{000508C8-735E-44AC-9ED5-B6EAD8D616B5}"/>
                  </a:ext>
                </a:extLst>
              </p:cNvPr>
              <p:cNvCxnSpPr>
                <a:cxnSpLocks/>
              </p:cNvCxnSpPr>
              <p:nvPr/>
            </p:nvCxnSpPr>
            <p:spPr>
              <a:xfrm>
                <a:off x="9012545" y="449799"/>
                <a:ext cx="0" cy="6408201"/>
              </a:xfrm>
              <a:prstGeom prst="line">
                <a:avLst/>
              </a:prstGeom>
              <a:ln>
                <a:prstDash val="dash"/>
              </a:ln>
            </p:spPr>
            <p:style>
              <a:lnRef idx="1">
                <a:schemeClr val="accent1"/>
              </a:lnRef>
              <a:fillRef idx="0">
                <a:schemeClr val="accent1"/>
              </a:fillRef>
              <a:effectRef idx="0">
                <a:schemeClr val="accent1"/>
              </a:effectRef>
              <a:fontRef idx="minor">
                <a:schemeClr val="tx1"/>
              </a:fontRef>
            </p:style>
          </p:cxnSp>
        </p:grpSp>
        <p:grpSp>
          <p:nvGrpSpPr>
            <p:cNvPr id="6" name="Group 5">
              <a:extLst>
                <a:ext uri="{FF2B5EF4-FFF2-40B4-BE49-F238E27FC236}">
                  <a16:creationId xmlns:a16="http://schemas.microsoft.com/office/drawing/2014/main" id="{37E9178D-7A1C-4A01-A127-A5AD29BEF2B0}"/>
                </a:ext>
              </a:extLst>
            </p:cNvPr>
            <p:cNvGrpSpPr/>
            <p:nvPr/>
          </p:nvGrpSpPr>
          <p:grpSpPr>
            <a:xfrm>
              <a:off x="5783798" y="796451"/>
              <a:ext cx="6427252" cy="5914816"/>
              <a:chOff x="5783798" y="796451"/>
              <a:chExt cx="6427252" cy="5914816"/>
            </a:xfrm>
          </p:grpSpPr>
          <p:grpSp>
            <p:nvGrpSpPr>
              <p:cNvPr id="45" name="Group 44">
                <a:extLst>
                  <a:ext uri="{FF2B5EF4-FFF2-40B4-BE49-F238E27FC236}">
                    <a16:creationId xmlns:a16="http://schemas.microsoft.com/office/drawing/2014/main" id="{43BE1ABE-D9A3-46F0-B791-EAE838268AD1}"/>
                  </a:ext>
                </a:extLst>
              </p:cNvPr>
              <p:cNvGrpSpPr/>
              <p:nvPr/>
            </p:nvGrpSpPr>
            <p:grpSpPr>
              <a:xfrm>
                <a:off x="5802849" y="796451"/>
                <a:ext cx="6408201" cy="5914816"/>
                <a:chOff x="469624" y="684088"/>
                <a:chExt cx="3962400" cy="3657324"/>
              </a:xfrm>
            </p:grpSpPr>
            <p:cxnSp>
              <p:nvCxnSpPr>
                <p:cNvPr id="46" name="Straight Connector 45">
                  <a:extLst>
                    <a:ext uri="{FF2B5EF4-FFF2-40B4-BE49-F238E27FC236}">
                      <a16:creationId xmlns:a16="http://schemas.microsoft.com/office/drawing/2014/main" id="{9F1E4023-F87D-4CD6-A265-D0F36E7FF259}"/>
                    </a:ext>
                  </a:extLst>
                </p:cNvPr>
                <p:cNvCxnSpPr>
                  <a:cxnSpLocks/>
                </p:cNvCxnSpPr>
                <p:nvPr/>
              </p:nvCxnSpPr>
              <p:spPr>
                <a:xfrm rot="16200000">
                  <a:off x="2450824" y="-382988"/>
                  <a:ext cx="0" cy="396240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5B68C27B-329D-41D4-846C-4D8A672B779E}"/>
                    </a:ext>
                  </a:extLst>
                </p:cNvPr>
                <p:cNvCxnSpPr>
                  <a:cxnSpLocks/>
                </p:cNvCxnSpPr>
                <p:nvPr/>
              </p:nvCxnSpPr>
              <p:spPr>
                <a:xfrm rot="16200000">
                  <a:off x="2450824" y="-1297112"/>
                  <a:ext cx="0" cy="396240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6318657C-946B-4EFE-A0C7-4D2534A0D0A5}"/>
                    </a:ext>
                  </a:extLst>
                </p:cNvPr>
                <p:cNvCxnSpPr>
                  <a:cxnSpLocks/>
                </p:cNvCxnSpPr>
                <p:nvPr/>
              </p:nvCxnSpPr>
              <p:spPr>
                <a:xfrm rot="16200000">
                  <a:off x="2450824" y="2360212"/>
                  <a:ext cx="0" cy="396240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6B37C17F-431E-4496-8A1E-52BED6029430}"/>
                    </a:ext>
                  </a:extLst>
                </p:cNvPr>
                <p:cNvCxnSpPr>
                  <a:cxnSpLocks/>
                </p:cNvCxnSpPr>
                <p:nvPr/>
              </p:nvCxnSpPr>
              <p:spPr>
                <a:xfrm rot="16200000">
                  <a:off x="2450824" y="1446088"/>
                  <a:ext cx="0" cy="3962400"/>
                </a:xfrm>
                <a:prstGeom prst="line">
                  <a:avLst/>
                </a:prstGeom>
                <a:ln>
                  <a:prstDash val="dash"/>
                </a:ln>
              </p:spPr>
              <p:style>
                <a:lnRef idx="1">
                  <a:schemeClr val="accent1"/>
                </a:lnRef>
                <a:fillRef idx="0">
                  <a:schemeClr val="accent1"/>
                </a:fillRef>
                <a:effectRef idx="0">
                  <a:schemeClr val="accent1"/>
                </a:effectRef>
                <a:fontRef idx="minor">
                  <a:schemeClr val="tx1"/>
                </a:fontRef>
              </p:style>
            </p:cxnSp>
          </p:grpSp>
          <p:cxnSp>
            <p:nvCxnSpPr>
              <p:cNvPr id="53" name="Straight Connector 52">
                <a:extLst>
                  <a:ext uri="{FF2B5EF4-FFF2-40B4-BE49-F238E27FC236}">
                    <a16:creationId xmlns:a16="http://schemas.microsoft.com/office/drawing/2014/main" id="{3CB8954E-94FF-4DB9-B2C1-B47ED86F5719}"/>
                  </a:ext>
                </a:extLst>
              </p:cNvPr>
              <p:cNvCxnSpPr>
                <a:cxnSpLocks/>
              </p:cNvCxnSpPr>
              <p:nvPr/>
            </p:nvCxnSpPr>
            <p:spPr>
              <a:xfrm rot="16200000">
                <a:off x="8987899" y="556620"/>
                <a:ext cx="0" cy="6408201"/>
              </a:xfrm>
              <a:prstGeom prst="line">
                <a:avLst/>
              </a:prstGeom>
              <a:ln>
                <a:prstDash val="dash"/>
              </a:ln>
            </p:spPr>
            <p:style>
              <a:lnRef idx="1">
                <a:schemeClr val="accent1"/>
              </a:lnRef>
              <a:fillRef idx="0">
                <a:schemeClr val="accent1"/>
              </a:fillRef>
              <a:effectRef idx="0">
                <a:schemeClr val="accent1"/>
              </a:effectRef>
              <a:fontRef idx="minor">
                <a:schemeClr val="tx1"/>
              </a:fontRef>
            </p:style>
          </p:cxnSp>
        </p:grpSp>
      </p:grpSp>
      <p:grpSp>
        <p:nvGrpSpPr>
          <p:cNvPr id="63" name="Group 62">
            <a:extLst>
              <a:ext uri="{FF2B5EF4-FFF2-40B4-BE49-F238E27FC236}">
                <a16:creationId xmlns:a16="http://schemas.microsoft.com/office/drawing/2014/main" id="{34F8626A-807B-4887-99B1-39F4D43A3EC5}"/>
              </a:ext>
            </a:extLst>
          </p:cNvPr>
          <p:cNvGrpSpPr/>
          <p:nvPr/>
        </p:nvGrpSpPr>
        <p:grpSpPr>
          <a:xfrm>
            <a:off x="5671289" y="179882"/>
            <a:ext cx="6497428" cy="6424067"/>
            <a:chOff x="1608732" y="-2705190"/>
            <a:chExt cx="3915958" cy="3871743"/>
          </a:xfrm>
        </p:grpSpPr>
        <p:cxnSp>
          <p:nvCxnSpPr>
            <p:cNvPr id="65" name="Straight Arrow Connector 64">
              <a:extLst>
                <a:ext uri="{FF2B5EF4-FFF2-40B4-BE49-F238E27FC236}">
                  <a16:creationId xmlns:a16="http://schemas.microsoft.com/office/drawing/2014/main" id="{376D5FB8-38CA-4CD2-9611-18E23EF5264D}"/>
                </a:ext>
              </a:extLst>
            </p:cNvPr>
            <p:cNvCxnSpPr>
              <a:cxnSpLocks/>
            </p:cNvCxnSpPr>
            <p:nvPr/>
          </p:nvCxnSpPr>
          <p:spPr>
            <a:xfrm flipV="1">
              <a:off x="1781033" y="-2705190"/>
              <a:ext cx="0" cy="3805883"/>
            </a:xfrm>
            <a:prstGeom prst="straightConnector1">
              <a:avLst/>
            </a:prstGeom>
            <a:ln w="76200">
              <a:solidFill>
                <a:srgbClr val="002060"/>
              </a:solidFill>
              <a:tailEnd type="triangle"/>
            </a:ln>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EF5BDF6C-2015-4F6E-8288-1BDAD4045BC9}"/>
                    </a:ext>
                  </a:extLst>
                </p:cNvPr>
                <p:cNvSpPr txBox="1"/>
                <p:nvPr/>
              </p:nvSpPr>
              <p:spPr>
                <a:xfrm>
                  <a:off x="4936580" y="458667"/>
                  <a:ext cx="588110" cy="70788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4000" i="1">
                            <a:solidFill>
                              <a:srgbClr val="0070C0"/>
                            </a:solidFill>
                            <a:latin typeface="Cambria Math" panose="02040503050406030204" pitchFamily="18" charset="0"/>
                          </a:rPr>
                          <m:t>𝑥</m:t>
                        </m:r>
                      </m:oMath>
                    </m:oMathPara>
                  </a14:m>
                  <a:endParaRPr lang="en-CA" sz="4000" dirty="0">
                    <a:solidFill>
                      <a:srgbClr val="002060"/>
                    </a:solidFill>
                  </a:endParaRPr>
                </a:p>
              </p:txBody>
            </p:sp>
          </mc:Choice>
          <mc:Fallback xmlns="">
            <p:sp>
              <p:nvSpPr>
                <p:cNvPr id="66" name="TextBox 65">
                  <a:extLst>
                    <a:ext uri="{FF2B5EF4-FFF2-40B4-BE49-F238E27FC236}">
                      <a16:creationId xmlns:a16="http://schemas.microsoft.com/office/drawing/2014/main" id="{EF5BDF6C-2015-4F6E-8288-1BDAD4045BC9}"/>
                    </a:ext>
                  </a:extLst>
                </p:cNvPr>
                <p:cNvSpPr txBox="1">
                  <a:spLocks noRot="1" noChangeAspect="1" noMove="1" noResize="1" noEditPoints="1" noAdjustHandles="1" noChangeArrowheads="1" noChangeShapeType="1" noTextEdit="1"/>
                </p:cNvSpPr>
                <p:nvPr/>
              </p:nvSpPr>
              <p:spPr>
                <a:xfrm>
                  <a:off x="4936580" y="458667"/>
                  <a:ext cx="588110" cy="707886"/>
                </a:xfrm>
                <a:prstGeom prst="rect">
                  <a:avLst/>
                </a:prstGeom>
                <a:blipFill>
                  <a:blip r:embed="rId3"/>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60D1FAA6-CD67-4A07-BD06-04FC05D41A1D}"/>
                    </a:ext>
                  </a:extLst>
                </p:cNvPr>
                <p:cNvSpPr txBox="1"/>
                <p:nvPr/>
              </p:nvSpPr>
              <p:spPr>
                <a:xfrm>
                  <a:off x="1859295" y="-2697796"/>
                  <a:ext cx="430216" cy="42663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4000" i="1">
                            <a:latin typeface="Cambria Math" panose="02040503050406030204" pitchFamily="18" charset="0"/>
                          </a:rPr>
                          <m:t>𝑐</m:t>
                        </m:r>
                        <m:r>
                          <a:rPr lang="en-US" sz="4000" i="1">
                            <a:solidFill>
                              <a:srgbClr val="0070C0"/>
                            </a:solidFill>
                            <a:latin typeface="Cambria Math" panose="02040503050406030204" pitchFamily="18" charset="0"/>
                          </a:rPr>
                          <m:t>𝑡</m:t>
                        </m:r>
                      </m:oMath>
                    </m:oMathPara>
                  </a14:m>
                  <a:endParaRPr lang="en-CA" sz="4000" dirty="0">
                    <a:solidFill>
                      <a:schemeClr val="accent6">
                        <a:lumMod val="50000"/>
                      </a:schemeClr>
                    </a:solidFill>
                  </a:endParaRPr>
                </a:p>
              </p:txBody>
            </p:sp>
          </mc:Choice>
          <mc:Fallback xmlns="">
            <p:sp>
              <p:nvSpPr>
                <p:cNvPr id="67" name="TextBox 66">
                  <a:extLst>
                    <a:ext uri="{FF2B5EF4-FFF2-40B4-BE49-F238E27FC236}">
                      <a16:creationId xmlns:a16="http://schemas.microsoft.com/office/drawing/2014/main" id="{60D1FAA6-CD67-4A07-BD06-04FC05D41A1D}"/>
                    </a:ext>
                  </a:extLst>
                </p:cNvPr>
                <p:cNvSpPr txBox="1">
                  <a:spLocks noRot="1" noChangeAspect="1" noMove="1" noResize="1" noEditPoints="1" noAdjustHandles="1" noChangeArrowheads="1" noChangeShapeType="1" noTextEdit="1"/>
                </p:cNvSpPr>
                <p:nvPr/>
              </p:nvSpPr>
              <p:spPr>
                <a:xfrm>
                  <a:off x="1859295" y="-2697796"/>
                  <a:ext cx="430216" cy="426638"/>
                </a:xfrm>
                <a:prstGeom prst="rect">
                  <a:avLst/>
                </a:prstGeom>
                <a:blipFill>
                  <a:blip r:embed="rId4"/>
                  <a:stretch>
                    <a:fillRect/>
                  </a:stretch>
                </a:blipFill>
              </p:spPr>
              <p:txBody>
                <a:bodyPr/>
                <a:lstStyle/>
                <a:p>
                  <a:r>
                    <a:rPr lang="en-CA">
                      <a:noFill/>
                    </a:rPr>
                    <a:t> </a:t>
                  </a:r>
                </a:p>
              </p:txBody>
            </p:sp>
          </mc:Fallback>
        </mc:AlternateContent>
        <p:cxnSp>
          <p:nvCxnSpPr>
            <p:cNvPr id="64" name="Straight Arrow Connector 63">
              <a:extLst>
                <a:ext uri="{FF2B5EF4-FFF2-40B4-BE49-F238E27FC236}">
                  <a16:creationId xmlns:a16="http://schemas.microsoft.com/office/drawing/2014/main" id="{A04829DA-4BEC-44D8-AC8E-C594553FBBD7}"/>
                </a:ext>
              </a:extLst>
            </p:cNvPr>
            <p:cNvCxnSpPr>
              <a:cxnSpLocks/>
            </p:cNvCxnSpPr>
            <p:nvPr/>
          </p:nvCxnSpPr>
          <p:spPr>
            <a:xfrm>
              <a:off x="1608732" y="931483"/>
              <a:ext cx="3792215" cy="0"/>
            </a:xfrm>
            <a:prstGeom prst="straightConnector1">
              <a:avLst/>
            </a:prstGeom>
            <a:ln w="76200">
              <a:solidFill>
                <a:srgbClr val="002060"/>
              </a:solidFill>
              <a:tailEnd type="triangle"/>
            </a:ln>
          </p:spPr>
          <p:style>
            <a:lnRef idx="1">
              <a:schemeClr val="accent2"/>
            </a:lnRef>
            <a:fillRef idx="0">
              <a:schemeClr val="accent2"/>
            </a:fillRef>
            <a:effectRef idx="0">
              <a:schemeClr val="accent2"/>
            </a:effectRef>
            <a:fontRef idx="minor">
              <a:schemeClr val="tx1"/>
            </a:fontRef>
          </p:style>
        </p:cxnSp>
      </p:grpSp>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21936ED5-1CA5-4032-AB90-A8B698FB3F99}"/>
                  </a:ext>
                </a:extLst>
              </p:cNvPr>
              <p:cNvSpPr txBox="1"/>
              <p:nvPr/>
            </p:nvSpPr>
            <p:spPr>
              <a:xfrm>
                <a:off x="225058" y="2046501"/>
                <a:ext cx="5064271" cy="1863202"/>
              </a:xfrm>
              <a:prstGeom prst="rect">
                <a:avLst/>
              </a:prstGeom>
              <a:noFill/>
            </p:spPr>
            <p:txBody>
              <a:bodyPr wrap="none" rtlCol="0">
                <a:spAutoFit/>
              </a:bodyPr>
              <a:lstStyle/>
              <a:p>
                <a:pPr/>
                <a14:m>
                  <m:oMathPara xmlns:m="http://schemas.openxmlformats.org/officeDocument/2006/math">
                    <m:oMathParaPr>
                      <m:jc m:val="left"/>
                    </m:oMathParaPr>
                    <m:oMath xmlns:m="http://schemas.openxmlformats.org/officeDocument/2006/math">
                      <m:f>
                        <m:fPr>
                          <m:ctrlPr>
                            <a:rPr lang="en-US" sz="5400" i="1" smtClean="0">
                              <a:latin typeface="Cambria Math" panose="02040503050406030204" pitchFamily="18" charset="0"/>
                            </a:rPr>
                          </m:ctrlPr>
                        </m:fPr>
                        <m:num>
                          <m:acc>
                            <m:accPr>
                              <m:chr m:val="⃗"/>
                              <m:ctrlPr>
                                <a:rPr lang="en-US" sz="5400" i="1">
                                  <a:solidFill>
                                    <a:srgbClr val="D17DDF"/>
                                  </a:solidFill>
                                  <a:latin typeface="Cambria Math" panose="02040503050406030204" pitchFamily="18" charset="0"/>
                                </a:rPr>
                              </m:ctrlPr>
                            </m:accPr>
                            <m:e>
                              <m:r>
                                <a:rPr lang="en-US" sz="5400" i="1">
                                  <a:solidFill>
                                    <a:srgbClr val="D17DDF"/>
                                  </a:solidFill>
                                  <a:latin typeface="Cambria Math" panose="02040503050406030204" pitchFamily="18" charset="0"/>
                                </a:rPr>
                                <m:t>𝑆</m:t>
                              </m:r>
                            </m:e>
                          </m:acc>
                          <m:r>
                            <a:rPr lang="en-US" sz="5400" i="1">
                              <a:latin typeface="Cambria Math" panose="02040503050406030204" pitchFamily="18" charset="0"/>
                            </a:rPr>
                            <m:t>(</m:t>
                          </m:r>
                          <m:r>
                            <a:rPr lang="en-US" sz="5400" i="1">
                              <a:solidFill>
                                <a:srgbClr val="0070C0"/>
                              </a:solidFill>
                              <a:latin typeface="Cambria Math" panose="02040503050406030204" pitchFamily="18" charset="0"/>
                            </a:rPr>
                            <m:t>𝑥</m:t>
                          </m:r>
                          <m:r>
                            <a:rPr lang="en-US" sz="5400" i="1">
                              <a:latin typeface="Cambria Math" panose="02040503050406030204" pitchFamily="18" charset="0"/>
                            </a:rPr>
                            <m:t>+</m:t>
                          </m:r>
                          <m:r>
                            <a:rPr lang="en-US" sz="5400" b="0" i="1" smtClean="0">
                              <a:solidFill>
                                <a:srgbClr val="00B050"/>
                              </a:solidFill>
                              <a:latin typeface="Cambria Math" panose="02040503050406030204" pitchFamily="18" charset="0"/>
                            </a:rPr>
                            <m:t>1</m:t>
                          </m:r>
                          <m:r>
                            <a:rPr lang="en-US" sz="5400" i="1">
                              <a:latin typeface="Cambria Math" panose="02040503050406030204" pitchFamily="18" charset="0"/>
                            </a:rPr>
                            <m:t>)−</m:t>
                          </m:r>
                          <m:acc>
                            <m:accPr>
                              <m:chr m:val="⃗"/>
                              <m:ctrlPr>
                                <a:rPr lang="en-US" sz="5400" i="1">
                                  <a:solidFill>
                                    <a:srgbClr val="7030A0"/>
                                  </a:solidFill>
                                  <a:latin typeface="Cambria Math" panose="02040503050406030204" pitchFamily="18" charset="0"/>
                                </a:rPr>
                              </m:ctrlPr>
                            </m:accPr>
                            <m:e>
                              <m:r>
                                <a:rPr lang="en-US" sz="5400" i="1">
                                  <a:solidFill>
                                    <a:srgbClr val="7030A0"/>
                                  </a:solidFill>
                                  <a:latin typeface="Cambria Math" panose="02040503050406030204" pitchFamily="18" charset="0"/>
                                </a:rPr>
                                <m:t>𝑆</m:t>
                              </m:r>
                            </m:e>
                          </m:acc>
                          <m:r>
                            <a:rPr lang="en-US" sz="5400" i="1">
                              <a:latin typeface="Cambria Math" panose="02040503050406030204" pitchFamily="18" charset="0"/>
                            </a:rPr>
                            <m:t>(</m:t>
                          </m:r>
                          <m:r>
                            <a:rPr lang="en-US" sz="5400" i="1">
                              <a:solidFill>
                                <a:srgbClr val="0070C0"/>
                              </a:solidFill>
                              <a:latin typeface="Cambria Math" panose="02040503050406030204" pitchFamily="18" charset="0"/>
                            </a:rPr>
                            <m:t>𝑥</m:t>
                          </m:r>
                          <m:r>
                            <a:rPr lang="en-US" sz="5400" i="1">
                              <a:latin typeface="Cambria Math" panose="02040503050406030204" pitchFamily="18" charset="0"/>
                            </a:rPr>
                            <m:t>)</m:t>
                          </m:r>
                        </m:num>
                        <m:den>
                          <m:r>
                            <a:rPr lang="en-US" sz="5400" b="0" i="1" smtClean="0">
                              <a:solidFill>
                                <a:srgbClr val="00B050"/>
                              </a:solidFill>
                              <a:latin typeface="Cambria Math" panose="02040503050406030204" pitchFamily="18" charset="0"/>
                            </a:rPr>
                            <m:t>1</m:t>
                          </m:r>
                        </m:den>
                      </m:f>
                    </m:oMath>
                  </m:oMathPara>
                </a14:m>
                <a:endParaRPr lang="en-US" sz="4800" b="0" dirty="0">
                  <a:solidFill>
                    <a:schemeClr val="tx1"/>
                  </a:solidFill>
                </a:endParaRPr>
              </a:p>
            </p:txBody>
          </p:sp>
        </mc:Choice>
        <mc:Fallback xmlns="">
          <p:sp>
            <p:nvSpPr>
              <p:cNvPr id="69" name="TextBox 68">
                <a:extLst>
                  <a:ext uri="{FF2B5EF4-FFF2-40B4-BE49-F238E27FC236}">
                    <a16:creationId xmlns:a16="http://schemas.microsoft.com/office/drawing/2014/main" id="{21936ED5-1CA5-4032-AB90-A8B698FB3F99}"/>
                  </a:ext>
                </a:extLst>
              </p:cNvPr>
              <p:cNvSpPr txBox="1">
                <a:spLocks noRot="1" noChangeAspect="1" noMove="1" noResize="1" noEditPoints="1" noAdjustHandles="1" noChangeArrowheads="1" noChangeShapeType="1" noTextEdit="1"/>
              </p:cNvSpPr>
              <p:nvPr/>
            </p:nvSpPr>
            <p:spPr>
              <a:xfrm>
                <a:off x="225058" y="2046501"/>
                <a:ext cx="5064271" cy="1863202"/>
              </a:xfrm>
              <a:prstGeom prst="rect">
                <a:avLst/>
              </a:prstGeom>
              <a:blipFill>
                <a:blip r:embed="rId5"/>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260637F4-EB37-45DF-B9EE-FB44DDECB075}"/>
                  </a:ext>
                </a:extLst>
              </p:cNvPr>
              <p:cNvSpPr txBox="1"/>
              <p:nvPr/>
            </p:nvSpPr>
            <p:spPr>
              <a:xfrm>
                <a:off x="7790104" y="1984305"/>
                <a:ext cx="4518545" cy="925446"/>
              </a:xfrm>
              <a:prstGeom prst="rect">
                <a:avLst/>
              </a:prstGeom>
              <a:solidFill>
                <a:schemeClr val="bg1"/>
              </a:solidFill>
              <a:effectLst>
                <a:softEdge rad="127000"/>
              </a:effectLst>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4800" i="1" smtClean="0">
                              <a:solidFill>
                                <a:srgbClr val="D17DDF"/>
                              </a:solidFill>
                              <a:latin typeface="Cambria Math" panose="02040503050406030204" pitchFamily="18" charset="0"/>
                            </a:rPr>
                          </m:ctrlPr>
                        </m:accPr>
                        <m:e>
                          <m:r>
                            <a:rPr lang="en-US" sz="4800" i="1">
                              <a:solidFill>
                                <a:srgbClr val="D17DDF"/>
                              </a:solidFill>
                              <a:latin typeface="Cambria Math" panose="02040503050406030204" pitchFamily="18" charset="0"/>
                            </a:rPr>
                            <m:t>𝑆</m:t>
                          </m:r>
                        </m:e>
                      </m:acc>
                      <m:r>
                        <a:rPr lang="en-US" sz="4800" i="1">
                          <a:latin typeface="Cambria Math" panose="02040503050406030204" pitchFamily="18" charset="0"/>
                        </a:rPr>
                        <m:t>(</m:t>
                      </m:r>
                      <m:r>
                        <a:rPr lang="en-US" sz="4800" i="1">
                          <a:solidFill>
                            <a:srgbClr val="0070C0"/>
                          </a:solidFill>
                          <a:latin typeface="Cambria Math" panose="02040503050406030204" pitchFamily="18" charset="0"/>
                        </a:rPr>
                        <m:t>𝑥</m:t>
                      </m:r>
                      <m:r>
                        <a:rPr lang="en-US" sz="4800" i="1">
                          <a:latin typeface="Cambria Math" panose="02040503050406030204" pitchFamily="18" charset="0"/>
                        </a:rPr>
                        <m:t>+</m:t>
                      </m:r>
                      <m:r>
                        <a:rPr lang="en-US" sz="4800" b="0" i="1" smtClean="0">
                          <a:solidFill>
                            <a:srgbClr val="00B050"/>
                          </a:solidFill>
                          <a:latin typeface="Cambria Math" panose="02040503050406030204" pitchFamily="18" charset="0"/>
                        </a:rPr>
                        <m:t>1</m:t>
                      </m:r>
                      <m:r>
                        <a:rPr lang="en-US" sz="4800" i="1">
                          <a:latin typeface="Cambria Math" panose="02040503050406030204" pitchFamily="18" charset="0"/>
                        </a:rPr>
                        <m:t>)−</m:t>
                      </m:r>
                      <m:acc>
                        <m:accPr>
                          <m:chr m:val="⃗"/>
                          <m:ctrlPr>
                            <a:rPr lang="en-US" sz="4800" i="1">
                              <a:solidFill>
                                <a:srgbClr val="7030A0"/>
                              </a:solidFill>
                              <a:latin typeface="Cambria Math" panose="02040503050406030204" pitchFamily="18" charset="0"/>
                            </a:rPr>
                          </m:ctrlPr>
                        </m:accPr>
                        <m:e>
                          <m:r>
                            <a:rPr lang="en-US" sz="4800" i="1">
                              <a:solidFill>
                                <a:srgbClr val="7030A0"/>
                              </a:solidFill>
                              <a:latin typeface="Cambria Math" panose="02040503050406030204" pitchFamily="18" charset="0"/>
                            </a:rPr>
                            <m:t>𝑆</m:t>
                          </m:r>
                        </m:e>
                      </m:acc>
                      <m:r>
                        <a:rPr lang="en-US" sz="4800" i="1">
                          <a:latin typeface="Cambria Math" panose="02040503050406030204" pitchFamily="18" charset="0"/>
                        </a:rPr>
                        <m:t>(</m:t>
                      </m:r>
                      <m:r>
                        <a:rPr lang="en-US" sz="4800" i="1">
                          <a:solidFill>
                            <a:srgbClr val="0070C0"/>
                          </a:solidFill>
                          <a:latin typeface="Cambria Math" panose="02040503050406030204" pitchFamily="18" charset="0"/>
                        </a:rPr>
                        <m:t>𝑥</m:t>
                      </m:r>
                      <m:r>
                        <a:rPr lang="en-US" sz="4800" i="1">
                          <a:latin typeface="Cambria Math" panose="02040503050406030204" pitchFamily="18" charset="0"/>
                        </a:rPr>
                        <m:t>)</m:t>
                      </m:r>
                    </m:oMath>
                  </m:oMathPara>
                </a14:m>
                <a:endParaRPr lang="en-CA" sz="4800" dirty="0">
                  <a:solidFill>
                    <a:srgbClr val="9F5FCF"/>
                  </a:solidFill>
                </a:endParaRPr>
              </a:p>
            </p:txBody>
          </p:sp>
        </mc:Choice>
        <mc:Fallback xmlns="">
          <p:sp>
            <p:nvSpPr>
              <p:cNvPr id="30" name="TextBox 29">
                <a:extLst>
                  <a:ext uri="{FF2B5EF4-FFF2-40B4-BE49-F238E27FC236}">
                    <a16:creationId xmlns:a16="http://schemas.microsoft.com/office/drawing/2014/main" id="{260637F4-EB37-45DF-B9EE-FB44DDECB075}"/>
                  </a:ext>
                </a:extLst>
              </p:cNvPr>
              <p:cNvSpPr txBox="1">
                <a:spLocks noRot="1" noChangeAspect="1" noMove="1" noResize="1" noEditPoints="1" noAdjustHandles="1" noChangeArrowheads="1" noChangeShapeType="1" noTextEdit="1"/>
              </p:cNvSpPr>
              <p:nvPr/>
            </p:nvSpPr>
            <p:spPr>
              <a:xfrm>
                <a:off x="7790104" y="1984305"/>
                <a:ext cx="4518545" cy="925446"/>
              </a:xfrm>
              <a:prstGeom prst="rect">
                <a:avLst/>
              </a:prstGeom>
              <a:blipFill>
                <a:blip r:embed="rId6"/>
                <a:stretch>
                  <a:fillRect/>
                </a:stretch>
              </a:blipFill>
              <a:effectLst>
                <a:softEdge rad="127000"/>
              </a:effectLst>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ACCED309-3DCB-4487-8667-4C2F97DC4F34}"/>
                  </a:ext>
                </a:extLst>
              </p:cNvPr>
              <p:cNvSpPr txBox="1"/>
              <p:nvPr/>
            </p:nvSpPr>
            <p:spPr>
              <a:xfrm>
                <a:off x="8125121" y="4679084"/>
                <a:ext cx="2894575" cy="1029641"/>
              </a:xfrm>
              <a:prstGeom prst="rect">
                <a:avLst/>
              </a:prstGeom>
              <a:solidFill>
                <a:schemeClr val="bg1"/>
              </a:solidFill>
              <a:effectLst>
                <a:softEdge rad="127000"/>
              </a:effectLst>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5400" i="1" smtClean="0">
                              <a:solidFill>
                                <a:srgbClr val="D17DDF"/>
                              </a:solidFill>
                              <a:latin typeface="Cambria Math" panose="02040503050406030204" pitchFamily="18" charset="0"/>
                            </a:rPr>
                          </m:ctrlPr>
                        </m:accPr>
                        <m:e>
                          <m:r>
                            <a:rPr lang="en-US" sz="5400" i="1">
                              <a:solidFill>
                                <a:srgbClr val="D17DDF"/>
                              </a:solidFill>
                              <a:latin typeface="Cambria Math" panose="02040503050406030204" pitchFamily="18" charset="0"/>
                            </a:rPr>
                            <m:t>𝑆</m:t>
                          </m:r>
                        </m:e>
                      </m:acc>
                      <m:r>
                        <a:rPr lang="en-US" sz="5400" i="1">
                          <a:latin typeface="Cambria Math" panose="02040503050406030204" pitchFamily="18" charset="0"/>
                        </a:rPr>
                        <m:t>(</m:t>
                      </m:r>
                      <m:r>
                        <a:rPr lang="en-US" sz="5400" i="1">
                          <a:solidFill>
                            <a:srgbClr val="0070C0"/>
                          </a:solidFill>
                          <a:latin typeface="Cambria Math" panose="02040503050406030204" pitchFamily="18" charset="0"/>
                        </a:rPr>
                        <m:t>𝑥</m:t>
                      </m:r>
                      <m:r>
                        <a:rPr lang="en-US" sz="5400" i="1">
                          <a:latin typeface="Cambria Math" panose="02040503050406030204" pitchFamily="18" charset="0"/>
                        </a:rPr>
                        <m:t>+</m:t>
                      </m:r>
                      <m:r>
                        <a:rPr lang="en-US" sz="5400" b="0" i="1" smtClean="0">
                          <a:solidFill>
                            <a:srgbClr val="00B050"/>
                          </a:solidFill>
                          <a:latin typeface="Cambria Math" panose="02040503050406030204" pitchFamily="18" charset="0"/>
                        </a:rPr>
                        <m:t>1</m:t>
                      </m:r>
                      <m:r>
                        <a:rPr lang="en-US" sz="5400" i="1">
                          <a:latin typeface="Cambria Math" panose="02040503050406030204" pitchFamily="18" charset="0"/>
                        </a:rPr>
                        <m:t>)</m:t>
                      </m:r>
                    </m:oMath>
                  </m:oMathPara>
                </a14:m>
                <a:endParaRPr lang="en-CA" sz="5400" dirty="0">
                  <a:solidFill>
                    <a:srgbClr val="9F5FCF"/>
                  </a:solidFill>
                </a:endParaRPr>
              </a:p>
            </p:txBody>
          </p:sp>
        </mc:Choice>
        <mc:Fallback xmlns="">
          <p:sp>
            <p:nvSpPr>
              <p:cNvPr id="31" name="TextBox 30">
                <a:extLst>
                  <a:ext uri="{FF2B5EF4-FFF2-40B4-BE49-F238E27FC236}">
                    <a16:creationId xmlns:a16="http://schemas.microsoft.com/office/drawing/2014/main" id="{ACCED309-3DCB-4487-8667-4C2F97DC4F34}"/>
                  </a:ext>
                </a:extLst>
              </p:cNvPr>
              <p:cNvSpPr txBox="1">
                <a:spLocks noRot="1" noChangeAspect="1" noMove="1" noResize="1" noEditPoints="1" noAdjustHandles="1" noChangeArrowheads="1" noChangeShapeType="1" noTextEdit="1"/>
              </p:cNvSpPr>
              <p:nvPr/>
            </p:nvSpPr>
            <p:spPr>
              <a:xfrm>
                <a:off x="8125121" y="4679084"/>
                <a:ext cx="2894575" cy="1029641"/>
              </a:xfrm>
              <a:prstGeom prst="rect">
                <a:avLst/>
              </a:prstGeom>
              <a:blipFill>
                <a:blip r:embed="rId7"/>
                <a:stretch>
                  <a:fillRect/>
                </a:stretch>
              </a:blipFill>
              <a:effectLst>
                <a:softEdge rad="127000"/>
              </a:effectLst>
            </p:spPr>
            <p:txBody>
              <a:bodyPr/>
              <a:lstStyle/>
              <a:p>
                <a:r>
                  <a:rPr lang="en-CA">
                    <a:noFill/>
                  </a:rPr>
                  <a:t> </a:t>
                </a:r>
              </a:p>
            </p:txBody>
          </p:sp>
        </mc:Fallback>
      </mc:AlternateContent>
      <p:cxnSp>
        <p:nvCxnSpPr>
          <p:cNvPr id="59" name="Straight Arrow Connector 58">
            <a:extLst>
              <a:ext uri="{FF2B5EF4-FFF2-40B4-BE49-F238E27FC236}">
                <a16:creationId xmlns:a16="http://schemas.microsoft.com/office/drawing/2014/main" id="{074CEB5F-2F4D-4F27-A73A-E0F53503E848}"/>
              </a:ext>
            </a:extLst>
          </p:cNvPr>
          <p:cNvCxnSpPr>
            <a:cxnSpLocks/>
          </p:cNvCxnSpPr>
          <p:nvPr/>
        </p:nvCxnSpPr>
        <p:spPr>
          <a:xfrm flipV="1">
            <a:off x="5952150" y="3276600"/>
            <a:ext cx="3001350" cy="2932564"/>
          </a:xfrm>
          <a:prstGeom prst="straightConnector1">
            <a:avLst/>
          </a:prstGeom>
          <a:ln w="1143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A022B1ED-5C27-4AF6-B383-28299D0250C5}"/>
              </a:ext>
            </a:extLst>
          </p:cNvPr>
          <p:cNvCxnSpPr>
            <a:cxnSpLocks/>
          </p:cNvCxnSpPr>
          <p:nvPr/>
        </p:nvCxnSpPr>
        <p:spPr>
          <a:xfrm flipV="1">
            <a:off x="5962650" y="3257550"/>
            <a:ext cx="4438650" cy="2952750"/>
          </a:xfrm>
          <a:prstGeom prst="straightConnector1">
            <a:avLst/>
          </a:prstGeom>
          <a:ln w="114300">
            <a:solidFill>
              <a:srgbClr val="9F5FCF"/>
            </a:solidFill>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457612F5-19E0-4817-9D2F-3B9ED60678A9}"/>
              </a:ext>
            </a:extLst>
          </p:cNvPr>
          <p:cNvCxnSpPr>
            <a:cxnSpLocks/>
          </p:cNvCxnSpPr>
          <p:nvPr/>
        </p:nvCxnSpPr>
        <p:spPr>
          <a:xfrm>
            <a:off x="8947889" y="3280217"/>
            <a:ext cx="1472461" cy="0"/>
          </a:xfrm>
          <a:prstGeom prst="straightConnector1">
            <a:avLst/>
          </a:prstGeom>
          <a:ln w="114300">
            <a:solidFill>
              <a:srgbClr val="002060"/>
            </a:solidFill>
            <a:tailEnd type="triangle"/>
          </a:ln>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p14="http://schemas.microsoft.com/office/powerpoint/2010/main" xmlns:iact="http://schemas.microsoft.com/office/powerpoint/2014/inkAction">
        <mc:Choice Requires="p14 iact">
          <p:contentPart p14:bwMode="auto" r:id="rId8">
            <p14:nvContentPartPr>
              <p14:cNvPr id="2" name="Ink 1">
                <a:extLst>
                  <a:ext uri="{FF2B5EF4-FFF2-40B4-BE49-F238E27FC236}">
                    <a16:creationId xmlns:a16="http://schemas.microsoft.com/office/drawing/2014/main" id="{30C3D806-64F2-41D6-A730-2287EAD1D67D}"/>
                  </a:ext>
                </a:extLst>
              </p14:cNvPr>
              <p14:cNvContentPartPr/>
              <p14:nvPr>
                <p:extLst>
                  <p:ext uri="{42D2F446-02D8-4167-A562-619A0277C38B}">
                    <p15:isNarration xmlns:p15="http://schemas.microsoft.com/office/powerpoint/2012/main" val="1"/>
                  </p:ext>
                </p:extLst>
              </p14:nvPr>
            </p14:nvContentPartPr>
            <p14:xfrm>
              <a:off x="5352120" y="2189160"/>
              <a:ext cx="5046840" cy="1614960"/>
            </p14:xfrm>
          </p:contentPart>
        </mc:Choice>
        <mc:Fallback xmlns="">
          <p:pic>
            <p:nvPicPr>
              <p:cNvPr id="2" name="Ink 1">
                <a:extLst>
                  <a:ext uri="{FF2B5EF4-FFF2-40B4-BE49-F238E27FC236}">
                    <a16:creationId xmlns:a16="http://schemas.microsoft.com/office/drawing/2014/main" id="{30C3D806-64F2-41D6-A730-2287EAD1D67D}"/>
                  </a:ext>
                </a:extLst>
              </p:cNvPr>
              <p:cNvPicPr>
                <a:picLocks noGrp="1" noRot="1" noChangeAspect="1" noMove="1" noResize="1" noEditPoints="1" noAdjustHandles="1" noChangeArrowheads="1" noChangeShapeType="1"/>
              </p:cNvPicPr>
              <p:nvPr/>
            </p:nvPicPr>
            <p:blipFill>
              <a:blip r:embed="rId9"/>
              <a:stretch>
                <a:fillRect/>
              </a:stretch>
            </p:blipFill>
            <p:spPr>
              <a:xfrm>
                <a:off x="5342760" y="2179800"/>
                <a:ext cx="5065560" cy="1633680"/>
              </a:xfrm>
              <a:prstGeom prst="rect">
                <a:avLst/>
              </a:prstGeom>
            </p:spPr>
          </p:pic>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90F9FA2F-EA7C-4B89-AD46-8261D96FD756}"/>
                  </a:ext>
                </a:extLst>
              </p:cNvPr>
              <p:cNvSpPr txBox="1"/>
              <p:nvPr/>
            </p:nvSpPr>
            <p:spPr>
              <a:xfrm>
                <a:off x="6351414" y="3056903"/>
                <a:ext cx="1851597" cy="1133772"/>
              </a:xfrm>
              <a:prstGeom prst="rect">
                <a:avLst/>
              </a:prstGeom>
              <a:solidFill>
                <a:schemeClr val="bg1"/>
              </a:solidFill>
              <a:effectLst>
                <a:softEdge rad="127000"/>
              </a:effectLst>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6000" i="1">
                              <a:solidFill>
                                <a:srgbClr val="7030A0"/>
                              </a:solidFill>
                              <a:latin typeface="Cambria Math" panose="02040503050406030204" pitchFamily="18" charset="0"/>
                            </a:rPr>
                          </m:ctrlPr>
                        </m:accPr>
                        <m:e>
                          <m:r>
                            <a:rPr lang="en-US" sz="6000" i="1">
                              <a:solidFill>
                                <a:srgbClr val="7030A0"/>
                              </a:solidFill>
                              <a:latin typeface="Cambria Math" panose="02040503050406030204" pitchFamily="18" charset="0"/>
                            </a:rPr>
                            <m:t>𝑆</m:t>
                          </m:r>
                        </m:e>
                      </m:acc>
                      <m:r>
                        <a:rPr lang="en-US" sz="6000" i="1">
                          <a:latin typeface="Cambria Math" panose="02040503050406030204" pitchFamily="18" charset="0"/>
                        </a:rPr>
                        <m:t>(</m:t>
                      </m:r>
                      <m:r>
                        <a:rPr lang="en-US" sz="6000" i="1">
                          <a:solidFill>
                            <a:srgbClr val="0070C0"/>
                          </a:solidFill>
                          <a:latin typeface="Cambria Math" panose="02040503050406030204" pitchFamily="18" charset="0"/>
                        </a:rPr>
                        <m:t>𝑥</m:t>
                      </m:r>
                      <m:r>
                        <a:rPr lang="en-US" sz="6000" i="1">
                          <a:latin typeface="Cambria Math" panose="02040503050406030204" pitchFamily="18" charset="0"/>
                        </a:rPr>
                        <m:t>)</m:t>
                      </m:r>
                    </m:oMath>
                  </m:oMathPara>
                </a14:m>
                <a:endParaRPr lang="en-CA" sz="6000" dirty="0">
                  <a:solidFill>
                    <a:srgbClr val="7030A0"/>
                  </a:solidFill>
                </a:endParaRPr>
              </a:p>
            </p:txBody>
          </p:sp>
        </mc:Choice>
        <mc:Fallback xmlns="">
          <p:sp>
            <p:nvSpPr>
              <p:cNvPr id="32" name="TextBox 31">
                <a:extLst>
                  <a:ext uri="{FF2B5EF4-FFF2-40B4-BE49-F238E27FC236}">
                    <a16:creationId xmlns:a16="http://schemas.microsoft.com/office/drawing/2014/main" id="{90F9FA2F-EA7C-4B89-AD46-8261D96FD756}"/>
                  </a:ext>
                </a:extLst>
              </p:cNvPr>
              <p:cNvSpPr txBox="1">
                <a:spLocks noRot="1" noChangeAspect="1" noMove="1" noResize="1" noEditPoints="1" noAdjustHandles="1" noChangeArrowheads="1" noChangeShapeType="1" noTextEdit="1"/>
              </p:cNvSpPr>
              <p:nvPr/>
            </p:nvSpPr>
            <p:spPr>
              <a:xfrm>
                <a:off x="6351414" y="3056903"/>
                <a:ext cx="1851597" cy="1133772"/>
              </a:xfrm>
              <a:prstGeom prst="rect">
                <a:avLst/>
              </a:prstGeom>
              <a:blipFill>
                <a:blip r:embed="rId10"/>
                <a:stretch>
                  <a:fillRect/>
                </a:stretch>
              </a:blipFill>
              <a:effectLst>
                <a:softEdge rad="127000"/>
              </a:effectLst>
            </p:spPr>
            <p:txBody>
              <a:bodyPr/>
              <a:lstStyle/>
              <a:p>
                <a:r>
                  <a:rPr lang="en-CA">
                    <a:noFill/>
                  </a:rPr>
                  <a:t> </a:t>
                </a:r>
              </a:p>
            </p:txBody>
          </p:sp>
        </mc:Fallback>
      </mc:AlternateContent>
    </p:spTree>
    <p:custDataLst>
      <p:tags r:id="rId1"/>
    </p:custDataLst>
    <p:extLst>
      <p:ext uri="{BB962C8B-B14F-4D97-AF65-F5344CB8AC3E}">
        <p14:creationId xmlns:p14="http://schemas.microsoft.com/office/powerpoint/2010/main" val="437461967"/>
      </p:ext>
    </p:extLst>
  </p:cSld>
  <p:clrMapOvr>
    <a:masterClrMapping/>
  </p:clrMapOvr>
  <mc:AlternateContent xmlns:mc="http://schemas.openxmlformats.org/markup-compatibility/2006" xmlns:p14="http://schemas.microsoft.com/office/powerpoint/2010/main">
    <mc:Choice Requires="p14">
      <p:transition spd="med" p14:dur="700" advTm="15259">
        <p:fade/>
      </p:transition>
    </mc:Choice>
    <mc:Fallback xmlns="">
      <p:transition spd="med" advTm="15259">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cmd type="call" cmd="playFrom(0.0)">
                                      <p:cBhvr>
                                        <p:cTn id="7" dur="1" fill="hold"/>
                                        <p:tgtEl>
                                          <p:spTgt spid="2"/>
                                        </p:tgtEl>
                                      </p:cBhvr>
                                    </p:cmd>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68"/>
                                        </p:tgtEl>
                                        <p:attrNameLst>
                                          <p:attrName>style.visibility</p:attrName>
                                        </p:attrNameLst>
                                      </p:cBhvr>
                                      <p:to>
                                        <p:strVal val="visible"/>
                                      </p:to>
                                    </p:set>
                                    <p:animEffect transition="in" filter="wipe(down)">
                                      <p:cBhvr>
                                        <p:cTn id="12" dur="500"/>
                                        <p:tgtEl>
                                          <p:spTgt spid="68"/>
                                        </p:tgtEl>
                                      </p:cBhvr>
                                    </p:animEffect>
                                  </p:childTnLst>
                                </p:cTn>
                              </p:par>
                            </p:childTnLst>
                          </p:cTn>
                        </p:par>
                        <p:par>
                          <p:cTn id="13" fill="hold">
                            <p:stCondLst>
                              <p:cond delay="500"/>
                            </p:stCondLst>
                            <p:childTnLst>
                              <p:par>
                                <p:cTn id="14" presetID="1" presetClass="entr" presetSubtype="0" fill="hold" grpId="0" nodeType="afterEffect">
                                  <p:stCondLst>
                                    <p:cond delay="0"/>
                                  </p:stCondLst>
                                  <p:childTnLst>
                                    <p:set>
                                      <p:cBhvr>
                                        <p:cTn id="15" dur="1" fill="hold">
                                          <p:stCondLst>
                                            <p:cond delay="0"/>
                                          </p:stCondLst>
                                        </p:cTn>
                                        <p:tgtEl>
                                          <p:spTgt spid="31"/>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84"/>
                                        </p:tgtEl>
                                        <p:attrNameLst>
                                          <p:attrName>style.visibility</p:attrName>
                                        </p:attrNameLst>
                                      </p:cBhvr>
                                      <p:to>
                                        <p:strVal val="visible"/>
                                      </p:to>
                                    </p:set>
                                    <p:animEffect transition="in" filter="wipe(left)">
                                      <p:cBhvr>
                                        <p:cTn id="20" dur="500"/>
                                        <p:tgtEl>
                                          <p:spTgt spid="84"/>
                                        </p:tgtEl>
                                      </p:cBhvr>
                                    </p:animEffect>
                                  </p:childTnLst>
                                </p:cTn>
                              </p:par>
                            </p:childTnLst>
                          </p:cTn>
                        </p:par>
                        <p:par>
                          <p:cTn id="21" fill="hold">
                            <p:stCondLst>
                              <p:cond delay="500"/>
                            </p:stCondLst>
                            <p:childTnLst>
                              <p:par>
                                <p:cTn id="22" presetID="1" presetClass="entr" presetSubtype="0" fill="hold" grpId="0" nodeType="afterEffect">
                                  <p:stCondLst>
                                    <p:cond delay="0"/>
                                  </p:stCondLst>
                                  <p:childTnLst>
                                    <p:set>
                                      <p:cBhvr>
                                        <p:cTn id="23" dur="1" fill="hold">
                                          <p:stCondLst>
                                            <p:cond delay="0"/>
                                          </p:stCondLst>
                                        </p:cTn>
                                        <p:tgtEl>
                                          <p:spTgt spid="30"/>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p:bldP spid="30" grpId="0" animBg="1"/>
      <p:bldP spid="31"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7B7B3DC-D287-48EF-8B05-245A23F7A1EA}"/>
              </a:ext>
            </a:extLst>
          </p:cNvPr>
          <p:cNvGrpSpPr/>
          <p:nvPr/>
        </p:nvGrpSpPr>
        <p:grpSpPr>
          <a:xfrm>
            <a:off x="5707598" y="-45501"/>
            <a:ext cx="6427252" cy="6503451"/>
            <a:chOff x="5783798" y="449799"/>
            <a:chExt cx="6427252" cy="6503451"/>
          </a:xfrm>
        </p:grpSpPr>
        <p:grpSp>
          <p:nvGrpSpPr>
            <p:cNvPr id="4" name="Group 3">
              <a:extLst>
                <a:ext uri="{FF2B5EF4-FFF2-40B4-BE49-F238E27FC236}">
                  <a16:creationId xmlns:a16="http://schemas.microsoft.com/office/drawing/2014/main" id="{E660740B-D864-43E9-B7DC-FA514DA02DD8}"/>
                </a:ext>
              </a:extLst>
            </p:cNvPr>
            <p:cNvGrpSpPr/>
            <p:nvPr/>
          </p:nvGrpSpPr>
          <p:grpSpPr>
            <a:xfrm>
              <a:off x="6029226" y="449799"/>
              <a:ext cx="5914816" cy="6503451"/>
              <a:chOff x="6029226" y="449799"/>
              <a:chExt cx="5914816" cy="6503451"/>
            </a:xfrm>
          </p:grpSpPr>
          <p:grpSp>
            <p:nvGrpSpPr>
              <p:cNvPr id="38" name="Group 37">
                <a:extLst>
                  <a:ext uri="{FF2B5EF4-FFF2-40B4-BE49-F238E27FC236}">
                    <a16:creationId xmlns:a16="http://schemas.microsoft.com/office/drawing/2014/main" id="{46138D8B-4C97-4C02-81CF-412EE551910D}"/>
                  </a:ext>
                </a:extLst>
              </p:cNvPr>
              <p:cNvGrpSpPr/>
              <p:nvPr/>
            </p:nvGrpSpPr>
            <p:grpSpPr>
              <a:xfrm>
                <a:off x="6029226" y="545049"/>
                <a:ext cx="5914816" cy="6408201"/>
                <a:chOff x="609600" y="528638"/>
                <a:chExt cx="3657324" cy="3962400"/>
              </a:xfrm>
            </p:grpSpPr>
            <p:cxnSp>
              <p:nvCxnSpPr>
                <p:cNvPr id="39" name="Straight Connector 38">
                  <a:extLst>
                    <a:ext uri="{FF2B5EF4-FFF2-40B4-BE49-F238E27FC236}">
                      <a16:creationId xmlns:a16="http://schemas.microsoft.com/office/drawing/2014/main" id="{CD3ACFAA-C4EB-4E36-99BC-764CE6F1F178}"/>
                    </a:ext>
                  </a:extLst>
                </p:cNvPr>
                <p:cNvCxnSpPr>
                  <a:cxnSpLocks/>
                </p:cNvCxnSpPr>
                <p:nvPr/>
              </p:nvCxnSpPr>
              <p:spPr>
                <a:xfrm>
                  <a:off x="3352800" y="528638"/>
                  <a:ext cx="0" cy="396240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912B0F83-247F-47E0-8E95-DA2105AAEE2A}"/>
                    </a:ext>
                  </a:extLst>
                </p:cNvPr>
                <p:cNvCxnSpPr>
                  <a:cxnSpLocks/>
                </p:cNvCxnSpPr>
                <p:nvPr/>
              </p:nvCxnSpPr>
              <p:spPr>
                <a:xfrm>
                  <a:off x="4266924" y="528638"/>
                  <a:ext cx="0" cy="396240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5BFCB1B7-01E0-4BD4-8BD5-63C66B44ED03}"/>
                    </a:ext>
                  </a:extLst>
                </p:cNvPr>
                <p:cNvCxnSpPr>
                  <a:cxnSpLocks/>
                </p:cNvCxnSpPr>
                <p:nvPr/>
              </p:nvCxnSpPr>
              <p:spPr>
                <a:xfrm>
                  <a:off x="609600" y="528638"/>
                  <a:ext cx="0" cy="396240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13256A0A-7E69-4063-928F-E144AC668C0D}"/>
                    </a:ext>
                  </a:extLst>
                </p:cNvPr>
                <p:cNvCxnSpPr>
                  <a:cxnSpLocks/>
                </p:cNvCxnSpPr>
                <p:nvPr/>
              </p:nvCxnSpPr>
              <p:spPr>
                <a:xfrm>
                  <a:off x="1523724" y="528638"/>
                  <a:ext cx="0" cy="3962400"/>
                </a:xfrm>
                <a:prstGeom prst="line">
                  <a:avLst/>
                </a:prstGeom>
                <a:ln>
                  <a:prstDash val="dash"/>
                </a:ln>
              </p:spPr>
              <p:style>
                <a:lnRef idx="1">
                  <a:schemeClr val="accent1"/>
                </a:lnRef>
                <a:fillRef idx="0">
                  <a:schemeClr val="accent1"/>
                </a:fillRef>
                <a:effectRef idx="0">
                  <a:schemeClr val="accent1"/>
                </a:effectRef>
                <a:fontRef idx="minor">
                  <a:schemeClr val="tx1"/>
                </a:fontRef>
              </p:style>
            </p:cxnSp>
          </p:grpSp>
          <p:cxnSp>
            <p:nvCxnSpPr>
              <p:cNvPr id="52" name="Straight Connector 51">
                <a:extLst>
                  <a:ext uri="{FF2B5EF4-FFF2-40B4-BE49-F238E27FC236}">
                    <a16:creationId xmlns:a16="http://schemas.microsoft.com/office/drawing/2014/main" id="{000508C8-735E-44AC-9ED5-B6EAD8D616B5}"/>
                  </a:ext>
                </a:extLst>
              </p:cNvPr>
              <p:cNvCxnSpPr>
                <a:cxnSpLocks/>
              </p:cNvCxnSpPr>
              <p:nvPr/>
            </p:nvCxnSpPr>
            <p:spPr>
              <a:xfrm>
                <a:off x="9012545" y="449799"/>
                <a:ext cx="0" cy="6408201"/>
              </a:xfrm>
              <a:prstGeom prst="line">
                <a:avLst/>
              </a:prstGeom>
              <a:ln>
                <a:prstDash val="dash"/>
              </a:ln>
            </p:spPr>
            <p:style>
              <a:lnRef idx="1">
                <a:schemeClr val="accent1"/>
              </a:lnRef>
              <a:fillRef idx="0">
                <a:schemeClr val="accent1"/>
              </a:fillRef>
              <a:effectRef idx="0">
                <a:schemeClr val="accent1"/>
              </a:effectRef>
              <a:fontRef idx="minor">
                <a:schemeClr val="tx1"/>
              </a:fontRef>
            </p:style>
          </p:cxnSp>
        </p:grpSp>
        <p:grpSp>
          <p:nvGrpSpPr>
            <p:cNvPr id="6" name="Group 5">
              <a:extLst>
                <a:ext uri="{FF2B5EF4-FFF2-40B4-BE49-F238E27FC236}">
                  <a16:creationId xmlns:a16="http://schemas.microsoft.com/office/drawing/2014/main" id="{37E9178D-7A1C-4A01-A127-A5AD29BEF2B0}"/>
                </a:ext>
              </a:extLst>
            </p:cNvPr>
            <p:cNvGrpSpPr/>
            <p:nvPr/>
          </p:nvGrpSpPr>
          <p:grpSpPr>
            <a:xfrm>
              <a:off x="5783798" y="796451"/>
              <a:ext cx="6427252" cy="5914816"/>
              <a:chOff x="5783798" y="796451"/>
              <a:chExt cx="6427252" cy="5914816"/>
            </a:xfrm>
          </p:grpSpPr>
          <p:grpSp>
            <p:nvGrpSpPr>
              <p:cNvPr id="45" name="Group 44">
                <a:extLst>
                  <a:ext uri="{FF2B5EF4-FFF2-40B4-BE49-F238E27FC236}">
                    <a16:creationId xmlns:a16="http://schemas.microsoft.com/office/drawing/2014/main" id="{43BE1ABE-D9A3-46F0-B791-EAE838268AD1}"/>
                  </a:ext>
                </a:extLst>
              </p:cNvPr>
              <p:cNvGrpSpPr/>
              <p:nvPr/>
            </p:nvGrpSpPr>
            <p:grpSpPr>
              <a:xfrm>
                <a:off x="5802849" y="796451"/>
                <a:ext cx="6408201" cy="5914816"/>
                <a:chOff x="469624" y="684088"/>
                <a:chExt cx="3962400" cy="3657324"/>
              </a:xfrm>
            </p:grpSpPr>
            <p:cxnSp>
              <p:nvCxnSpPr>
                <p:cNvPr id="46" name="Straight Connector 45">
                  <a:extLst>
                    <a:ext uri="{FF2B5EF4-FFF2-40B4-BE49-F238E27FC236}">
                      <a16:creationId xmlns:a16="http://schemas.microsoft.com/office/drawing/2014/main" id="{9F1E4023-F87D-4CD6-A265-D0F36E7FF259}"/>
                    </a:ext>
                  </a:extLst>
                </p:cNvPr>
                <p:cNvCxnSpPr>
                  <a:cxnSpLocks/>
                </p:cNvCxnSpPr>
                <p:nvPr/>
              </p:nvCxnSpPr>
              <p:spPr>
                <a:xfrm rot="16200000">
                  <a:off x="2450824" y="-382988"/>
                  <a:ext cx="0" cy="396240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5B68C27B-329D-41D4-846C-4D8A672B779E}"/>
                    </a:ext>
                  </a:extLst>
                </p:cNvPr>
                <p:cNvCxnSpPr>
                  <a:cxnSpLocks/>
                </p:cNvCxnSpPr>
                <p:nvPr/>
              </p:nvCxnSpPr>
              <p:spPr>
                <a:xfrm rot="16200000">
                  <a:off x="2450824" y="-1297112"/>
                  <a:ext cx="0" cy="396240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6318657C-946B-4EFE-A0C7-4D2534A0D0A5}"/>
                    </a:ext>
                  </a:extLst>
                </p:cNvPr>
                <p:cNvCxnSpPr>
                  <a:cxnSpLocks/>
                </p:cNvCxnSpPr>
                <p:nvPr/>
              </p:nvCxnSpPr>
              <p:spPr>
                <a:xfrm rot="16200000">
                  <a:off x="2450824" y="2360212"/>
                  <a:ext cx="0" cy="396240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6B37C17F-431E-4496-8A1E-52BED6029430}"/>
                    </a:ext>
                  </a:extLst>
                </p:cNvPr>
                <p:cNvCxnSpPr>
                  <a:cxnSpLocks/>
                </p:cNvCxnSpPr>
                <p:nvPr/>
              </p:nvCxnSpPr>
              <p:spPr>
                <a:xfrm rot="16200000">
                  <a:off x="2450824" y="1446088"/>
                  <a:ext cx="0" cy="3962400"/>
                </a:xfrm>
                <a:prstGeom prst="line">
                  <a:avLst/>
                </a:prstGeom>
                <a:ln>
                  <a:prstDash val="dash"/>
                </a:ln>
              </p:spPr>
              <p:style>
                <a:lnRef idx="1">
                  <a:schemeClr val="accent1"/>
                </a:lnRef>
                <a:fillRef idx="0">
                  <a:schemeClr val="accent1"/>
                </a:fillRef>
                <a:effectRef idx="0">
                  <a:schemeClr val="accent1"/>
                </a:effectRef>
                <a:fontRef idx="minor">
                  <a:schemeClr val="tx1"/>
                </a:fontRef>
              </p:style>
            </p:cxnSp>
          </p:grpSp>
          <p:cxnSp>
            <p:nvCxnSpPr>
              <p:cNvPr id="53" name="Straight Connector 52">
                <a:extLst>
                  <a:ext uri="{FF2B5EF4-FFF2-40B4-BE49-F238E27FC236}">
                    <a16:creationId xmlns:a16="http://schemas.microsoft.com/office/drawing/2014/main" id="{3CB8954E-94FF-4DB9-B2C1-B47ED86F5719}"/>
                  </a:ext>
                </a:extLst>
              </p:cNvPr>
              <p:cNvCxnSpPr>
                <a:cxnSpLocks/>
              </p:cNvCxnSpPr>
              <p:nvPr/>
            </p:nvCxnSpPr>
            <p:spPr>
              <a:xfrm rot="16200000">
                <a:off x="8987899" y="556620"/>
                <a:ext cx="0" cy="6408201"/>
              </a:xfrm>
              <a:prstGeom prst="line">
                <a:avLst/>
              </a:prstGeom>
              <a:ln>
                <a:prstDash val="dash"/>
              </a:ln>
            </p:spPr>
            <p:style>
              <a:lnRef idx="1">
                <a:schemeClr val="accent1"/>
              </a:lnRef>
              <a:fillRef idx="0">
                <a:schemeClr val="accent1"/>
              </a:fillRef>
              <a:effectRef idx="0">
                <a:schemeClr val="accent1"/>
              </a:effectRef>
              <a:fontRef idx="minor">
                <a:schemeClr val="tx1"/>
              </a:fontRef>
            </p:style>
          </p:cxnSp>
        </p:grpSp>
      </p:grpSp>
      <p:grpSp>
        <p:nvGrpSpPr>
          <p:cNvPr id="63" name="Group 62">
            <a:extLst>
              <a:ext uri="{FF2B5EF4-FFF2-40B4-BE49-F238E27FC236}">
                <a16:creationId xmlns:a16="http://schemas.microsoft.com/office/drawing/2014/main" id="{34F8626A-807B-4887-99B1-39F4D43A3EC5}"/>
              </a:ext>
            </a:extLst>
          </p:cNvPr>
          <p:cNvGrpSpPr/>
          <p:nvPr/>
        </p:nvGrpSpPr>
        <p:grpSpPr>
          <a:xfrm>
            <a:off x="5671289" y="179882"/>
            <a:ext cx="6497428" cy="6424067"/>
            <a:chOff x="1608732" y="-2705190"/>
            <a:chExt cx="3915958" cy="3871743"/>
          </a:xfrm>
        </p:grpSpPr>
        <p:cxnSp>
          <p:nvCxnSpPr>
            <p:cNvPr id="65" name="Straight Arrow Connector 64">
              <a:extLst>
                <a:ext uri="{FF2B5EF4-FFF2-40B4-BE49-F238E27FC236}">
                  <a16:creationId xmlns:a16="http://schemas.microsoft.com/office/drawing/2014/main" id="{376D5FB8-38CA-4CD2-9611-18E23EF5264D}"/>
                </a:ext>
              </a:extLst>
            </p:cNvPr>
            <p:cNvCxnSpPr>
              <a:cxnSpLocks/>
            </p:cNvCxnSpPr>
            <p:nvPr/>
          </p:nvCxnSpPr>
          <p:spPr>
            <a:xfrm flipV="1">
              <a:off x="1781033" y="-2705190"/>
              <a:ext cx="0" cy="3805883"/>
            </a:xfrm>
            <a:prstGeom prst="straightConnector1">
              <a:avLst/>
            </a:prstGeom>
            <a:ln w="76200">
              <a:solidFill>
                <a:srgbClr val="002060"/>
              </a:solidFill>
              <a:tailEnd type="triangle"/>
            </a:ln>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EF5BDF6C-2015-4F6E-8288-1BDAD4045BC9}"/>
                    </a:ext>
                  </a:extLst>
                </p:cNvPr>
                <p:cNvSpPr txBox="1"/>
                <p:nvPr/>
              </p:nvSpPr>
              <p:spPr>
                <a:xfrm>
                  <a:off x="4936580" y="458667"/>
                  <a:ext cx="588110" cy="70788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4000" i="1">
                            <a:solidFill>
                              <a:srgbClr val="0070C0"/>
                            </a:solidFill>
                            <a:latin typeface="Cambria Math" panose="02040503050406030204" pitchFamily="18" charset="0"/>
                          </a:rPr>
                          <m:t>𝑥</m:t>
                        </m:r>
                      </m:oMath>
                    </m:oMathPara>
                  </a14:m>
                  <a:endParaRPr lang="en-CA" sz="4000" dirty="0">
                    <a:solidFill>
                      <a:srgbClr val="002060"/>
                    </a:solidFill>
                  </a:endParaRPr>
                </a:p>
              </p:txBody>
            </p:sp>
          </mc:Choice>
          <mc:Fallback xmlns="">
            <p:sp>
              <p:nvSpPr>
                <p:cNvPr id="66" name="TextBox 65">
                  <a:extLst>
                    <a:ext uri="{FF2B5EF4-FFF2-40B4-BE49-F238E27FC236}">
                      <a16:creationId xmlns:a16="http://schemas.microsoft.com/office/drawing/2014/main" id="{EF5BDF6C-2015-4F6E-8288-1BDAD4045BC9}"/>
                    </a:ext>
                  </a:extLst>
                </p:cNvPr>
                <p:cNvSpPr txBox="1">
                  <a:spLocks noRot="1" noChangeAspect="1" noMove="1" noResize="1" noEditPoints="1" noAdjustHandles="1" noChangeArrowheads="1" noChangeShapeType="1" noTextEdit="1"/>
                </p:cNvSpPr>
                <p:nvPr/>
              </p:nvSpPr>
              <p:spPr>
                <a:xfrm>
                  <a:off x="4936580" y="458667"/>
                  <a:ext cx="588110" cy="707886"/>
                </a:xfrm>
                <a:prstGeom prst="rect">
                  <a:avLst/>
                </a:prstGeom>
                <a:blipFill>
                  <a:blip r:embed="rId3"/>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60D1FAA6-CD67-4A07-BD06-04FC05D41A1D}"/>
                    </a:ext>
                  </a:extLst>
                </p:cNvPr>
                <p:cNvSpPr txBox="1"/>
                <p:nvPr/>
              </p:nvSpPr>
              <p:spPr>
                <a:xfrm>
                  <a:off x="1859295" y="-2697796"/>
                  <a:ext cx="430216" cy="42663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4000" i="1">
                            <a:latin typeface="Cambria Math" panose="02040503050406030204" pitchFamily="18" charset="0"/>
                          </a:rPr>
                          <m:t>𝑐</m:t>
                        </m:r>
                        <m:r>
                          <a:rPr lang="en-US" sz="4000" i="1">
                            <a:solidFill>
                              <a:srgbClr val="0070C0"/>
                            </a:solidFill>
                            <a:latin typeface="Cambria Math" panose="02040503050406030204" pitchFamily="18" charset="0"/>
                          </a:rPr>
                          <m:t>𝑡</m:t>
                        </m:r>
                      </m:oMath>
                    </m:oMathPara>
                  </a14:m>
                  <a:endParaRPr lang="en-CA" sz="4000" dirty="0">
                    <a:solidFill>
                      <a:schemeClr val="accent6">
                        <a:lumMod val="50000"/>
                      </a:schemeClr>
                    </a:solidFill>
                  </a:endParaRPr>
                </a:p>
              </p:txBody>
            </p:sp>
          </mc:Choice>
          <mc:Fallback xmlns="">
            <p:sp>
              <p:nvSpPr>
                <p:cNvPr id="67" name="TextBox 66">
                  <a:extLst>
                    <a:ext uri="{FF2B5EF4-FFF2-40B4-BE49-F238E27FC236}">
                      <a16:creationId xmlns:a16="http://schemas.microsoft.com/office/drawing/2014/main" id="{60D1FAA6-CD67-4A07-BD06-04FC05D41A1D}"/>
                    </a:ext>
                  </a:extLst>
                </p:cNvPr>
                <p:cNvSpPr txBox="1">
                  <a:spLocks noRot="1" noChangeAspect="1" noMove="1" noResize="1" noEditPoints="1" noAdjustHandles="1" noChangeArrowheads="1" noChangeShapeType="1" noTextEdit="1"/>
                </p:cNvSpPr>
                <p:nvPr/>
              </p:nvSpPr>
              <p:spPr>
                <a:xfrm>
                  <a:off x="1859295" y="-2697796"/>
                  <a:ext cx="430216" cy="426638"/>
                </a:xfrm>
                <a:prstGeom prst="rect">
                  <a:avLst/>
                </a:prstGeom>
                <a:blipFill>
                  <a:blip r:embed="rId4"/>
                  <a:stretch>
                    <a:fillRect/>
                  </a:stretch>
                </a:blipFill>
              </p:spPr>
              <p:txBody>
                <a:bodyPr/>
                <a:lstStyle/>
                <a:p>
                  <a:r>
                    <a:rPr lang="en-CA">
                      <a:noFill/>
                    </a:rPr>
                    <a:t> </a:t>
                  </a:r>
                </a:p>
              </p:txBody>
            </p:sp>
          </mc:Fallback>
        </mc:AlternateContent>
        <p:cxnSp>
          <p:nvCxnSpPr>
            <p:cNvPr id="64" name="Straight Arrow Connector 63">
              <a:extLst>
                <a:ext uri="{FF2B5EF4-FFF2-40B4-BE49-F238E27FC236}">
                  <a16:creationId xmlns:a16="http://schemas.microsoft.com/office/drawing/2014/main" id="{A04829DA-4BEC-44D8-AC8E-C594553FBBD7}"/>
                </a:ext>
              </a:extLst>
            </p:cNvPr>
            <p:cNvCxnSpPr>
              <a:cxnSpLocks/>
            </p:cNvCxnSpPr>
            <p:nvPr/>
          </p:nvCxnSpPr>
          <p:spPr>
            <a:xfrm>
              <a:off x="1608732" y="931483"/>
              <a:ext cx="3792215" cy="0"/>
            </a:xfrm>
            <a:prstGeom prst="straightConnector1">
              <a:avLst/>
            </a:prstGeom>
            <a:ln w="76200">
              <a:solidFill>
                <a:srgbClr val="002060"/>
              </a:solidFill>
              <a:tailEnd type="triangle"/>
            </a:ln>
          </p:spPr>
          <p:style>
            <a:lnRef idx="1">
              <a:schemeClr val="accent2"/>
            </a:lnRef>
            <a:fillRef idx="0">
              <a:schemeClr val="accent2"/>
            </a:fillRef>
            <a:effectRef idx="0">
              <a:schemeClr val="accent2"/>
            </a:effectRef>
            <a:fontRef idx="minor">
              <a:schemeClr val="tx1"/>
            </a:fontRef>
          </p:style>
        </p:cxnSp>
      </p:grpSp>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21936ED5-1CA5-4032-AB90-A8B698FB3F99}"/>
                  </a:ext>
                </a:extLst>
              </p:cNvPr>
              <p:cNvSpPr txBox="1"/>
              <p:nvPr/>
            </p:nvSpPr>
            <p:spPr>
              <a:xfrm>
                <a:off x="152400" y="2103651"/>
                <a:ext cx="5334474" cy="2233240"/>
              </a:xfrm>
              <a:prstGeom prst="rect">
                <a:avLst/>
              </a:prstGeom>
              <a:noFill/>
            </p:spPr>
            <p:txBody>
              <a:bodyPr wrap="none" rtlCol="0">
                <a:spAutoFit/>
              </a:bodyPr>
              <a:lstStyle/>
              <a:p>
                <a:pPr/>
                <a14:m>
                  <m:oMathPara xmlns:m="http://schemas.openxmlformats.org/officeDocument/2006/math">
                    <m:oMathParaPr>
                      <m:jc m:val="left"/>
                    </m:oMathParaPr>
                    <m:oMath xmlns:m="http://schemas.openxmlformats.org/officeDocument/2006/math">
                      <m:f>
                        <m:fPr>
                          <m:ctrlPr>
                            <a:rPr lang="en-US" sz="5000" i="1" smtClean="0">
                              <a:latin typeface="Cambria Math" panose="02040503050406030204" pitchFamily="18" charset="0"/>
                            </a:rPr>
                          </m:ctrlPr>
                        </m:fPr>
                        <m:num>
                          <m:acc>
                            <m:accPr>
                              <m:chr m:val="⃗"/>
                              <m:ctrlPr>
                                <a:rPr lang="en-US" sz="5000" i="1">
                                  <a:solidFill>
                                    <a:srgbClr val="D17DDF"/>
                                  </a:solidFill>
                                  <a:latin typeface="Cambria Math" panose="02040503050406030204" pitchFamily="18" charset="0"/>
                                </a:rPr>
                              </m:ctrlPr>
                            </m:accPr>
                            <m:e>
                              <m:r>
                                <a:rPr lang="en-US" sz="4800" i="1">
                                  <a:solidFill>
                                    <a:srgbClr val="D17DDF"/>
                                  </a:solidFill>
                                  <a:latin typeface="Cambria Math" panose="02040503050406030204" pitchFamily="18" charset="0"/>
                                </a:rPr>
                                <m:t>𝑆</m:t>
                              </m:r>
                            </m:e>
                          </m:acc>
                          <m:r>
                            <a:rPr lang="en-US" sz="5000" i="1">
                              <a:latin typeface="Cambria Math" panose="02040503050406030204" pitchFamily="18" charset="0"/>
                            </a:rPr>
                            <m:t>(</m:t>
                          </m:r>
                          <m:r>
                            <a:rPr lang="en-US" sz="5000" i="1">
                              <a:solidFill>
                                <a:srgbClr val="0070C0"/>
                              </a:solidFill>
                              <a:latin typeface="Cambria Math" panose="02040503050406030204" pitchFamily="18" charset="0"/>
                            </a:rPr>
                            <m:t>𝑥</m:t>
                          </m:r>
                          <m:r>
                            <a:rPr lang="en-US" sz="5000" i="1">
                              <a:latin typeface="Cambria Math" panose="02040503050406030204" pitchFamily="18" charset="0"/>
                            </a:rPr>
                            <m:t>+</m:t>
                          </m:r>
                          <m:f>
                            <m:fPr>
                              <m:type m:val="skw"/>
                              <m:ctrlPr>
                                <a:rPr lang="en-US" sz="5000" i="1" smtClean="0">
                                  <a:solidFill>
                                    <a:srgbClr val="00B050"/>
                                  </a:solidFill>
                                  <a:latin typeface="Cambria Math" panose="02040503050406030204" pitchFamily="18" charset="0"/>
                                </a:rPr>
                              </m:ctrlPr>
                            </m:fPr>
                            <m:num>
                              <m:r>
                                <a:rPr lang="en-US" sz="5000" i="1">
                                  <a:solidFill>
                                    <a:srgbClr val="00B050"/>
                                  </a:solidFill>
                                  <a:latin typeface="Cambria Math" panose="02040503050406030204" pitchFamily="18" charset="0"/>
                                </a:rPr>
                                <m:t>1</m:t>
                              </m:r>
                            </m:num>
                            <m:den>
                              <m:r>
                                <a:rPr lang="en-US" sz="5000" i="1">
                                  <a:solidFill>
                                    <a:srgbClr val="00B050"/>
                                  </a:solidFill>
                                  <a:latin typeface="Cambria Math" panose="02040503050406030204" pitchFamily="18" charset="0"/>
                                </a:rPr>
                                <m:t>2</m:t>
                              </m:r>
                            </m:den>
                          </m:f>
                          <m:r>
                            <a:rPr lang="en-US" sz="5000" i="1">
                              <a:latin typeface="Cambria Math" panose="02040503050406030204" pitchFamily="18" charset="0"/>
                            </a:rPr>
                            <m:t>)−</m:t>
                          </m:r>
                          <m:acc>
                            <m:accPr>
                              <m:chr m:val="⃗"/>
                              <m:ctrlPr>
                                <a:rPr lang="en-US" sz="5000" i="1">
                                  <a:solidFill>
                                    <a:srgbClr val="7030A0"/>
                                  </a:solidFill>
                                  <a:latin typeface="Cambria Math" panose="02040503050406030204" pitchFamily="18" charset="0"/>
                                </a:rPr>
                              </m:ctrlPr>
                            </m:accPr>
                            <m:e>
                              <m:r>
                                <a:rPr lang="en-US" sz="5000" i="1">
                                  <a:solidFill>
                                    <a:srgbClr val="7030A0"/>
                                  </a:solidFill>
                                  <a:latin typeface="Cambria Math" panose="02040503050406030204" pitchFamily="18" charset="0"/>
                                </a:rPr>
                                <m:t>𝑆</m:t>
                              </m:r>
                            </m:e>
                          </m:acc>
                          <m:r>
                            <a:rPr lang="en-US" sz="5000" i="1">
                              <a:latin typeface="Cambria Math" panose="02040503050406030204" pitchFamily="18" charset="0"/>
                            </a:rPr>
                            <m:t>(</m:t>
                          </m:r>
                          <m:r>
                            <a:rPr lang="en-US" sz="5000" i="1">
                              <a:solidFill>
                                <a:srgbClr val="0070C0"/>
                              </a:solidFill>
                              <a:latin typeface="Cambria Math" panose="02040503050406030204" pitchFamily="18" charset="0"/>
                            </a:rPr>
                            <m:t>𝑥</m:t>
                          </m:r>
                          <m:r>
                            <a:rPr lang="en-US" sz="5000" i="1">
                              <a:latin typeface="Cambria Math" panose="02040503050406030204" pitchFamily="18" charset="0"/>
                            </a:rPr>
                            <m:t>)</m:t>
                          </m:r>
                        </m:num>
                        <m:den>
                          <m:f>
                            <m:fPr>
                              <m:type m:val="skw"/>
                              <m:ctrlPr>
                                <a:rPr lang="en-US" sz="5000" i="1" smtClean="0">
                                  <a:solidFill>
                                    <a:srgbClr val="00B050"/>
                                  </a:solidFill>
                                  <a:latin typeface="Cambria Math" panose="02040503050406030204" pitchFamily="18" charset="0"/>
                                </a:rPr>
                              </m:ctrlPr>
                            </m:fPr>
                            <m:num>
                              <m:r>
                                <a:rPr lang="en-US" sz="5000" i="1">
                                  <a:solidFill>
                                    <a:srgbClr val="00B050"/>
                                  </a:solidFill>
                                  <a:latin typeface="Cambria Math" panose="02040503050406030204" pitchFamily="18" charset="0"/>
                                </a:rPr>
                                <m:t>1</m:t>
                              </m:r>
                            </m:num>
                            <m:den>
                              <m:r>
                                <a:rPr lang="en-US" sz="5000" i="1">
                                  <a:solidFill>
                                    <a:srgbClr val="00B050"/>
                                  </a:solidFill>
                                  <a:latin typeface="Cambria Math" panose="02040503050406030204" pitchFamily="18" charset="0"/>
                                </a:rPr>
                                <m:t>2</m:t>
                              </m:r>
                            </m:den>
                          </m:f>
                        </m:den>
                      </m:f>
                    </m:oMath>
                  </m:oMathPara>
                </a14:m>
                <a:endParaRPr lang="en-US" sz="5000" b="0" dirty="0">
                  <a:solidFill>
                    <a:schemeClr val="tx1"/>
                  </a:solidFill>
                </a:endParaRPr>
              </a:p>
            </p:txBody>
          </p:sp>
        </mc:Choice>
        <mc:Fallback xmlns="">
          <p:sp>
            <p:nvSpPr>
              <p:cNvPr id="69" name="TextBox 68">
                <a:extLst>
                  <a:ext uri="{FF2B5EF4-FFF2-40B4-BE49-F238E27FC236}">
                    <a16:creationId xmlns:a16="http://schemas.microsoft.com/office/drawing/2014/main" id="{21936ED5-1CA5-4032-AB90-A8B698FB3F99}"/>
                  </a:ext>
                </a:extLst>
              </p:cNvPr>
              <p:cNvSpPr txBox="1">
                <a:spLocks noRot="1" noChangeAspect="1" noMove="1" noResize="1" noEditPoints="1" noAdjustHandles="1" noChangeArrowheads="1" noChangeShapeType="1" noTextEdit="1"/>
              </p:cNvSpPr>
              <p:nvPr/>
            </p:nvSpPr>
            <p:spPr>
              <a:xfrm>
                <a:off x="152400" y="2103651"/>
                <a:ext cx="5334474" cy="2233240"/>
              </a:xfrm>
              <a:prstGeom prst="rect">
                <a:avLst/>
              </a:prstGeom>
              <a:blipFill>
                <a:blip r:embed="rId5"/>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2009FAD9-8525-4352-9D23-797E74FF45A5}"/>
                  </a:ext>
                </a:extLst>
              </p:cNvPr>
              <p:cNvSpPr txBox="1"/>
              <p:nvPr/>
            </p:nvSpPr>
            <p:spPr>
              <a:xfrm>
                <a:off x="7500459" y="1943758"/>
                <a:ext cx="4691541" cy="972574"/>
              </a:xfrm>
              <a:prstGeom prst="rect">
                <a:avLst/>
              </a:prstGeom>
              <a:solidFill>
                <a:schemeClr val="bg1"/>
              </a:solidFill>
              <a:effectLst>
                <a:softEdge rad="127000"/>
              </a:effectLst>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4400" i="1">
                              <a:solidFill>
                                <a:srgbClr val="D17DDF"/>
                              </a:solidFill>
                              <a:latin typeface="Cambria Math" panose="02040503050406030204" pitchFamily="18" charset="0"/>
                            </a:rPr>
                          </m:ctrlPr>
                        </m:accPr>
                        <m:e>
                          <m:r>
                            <a:rPr lang="en-US" sz="4400" i="1">
                              <a:solidFill>
                                <a:srgbClr val="D17DDF"/>
                              </a:solidFill>
                              <a:latin typeface="Cambria Math" panose="02040503050406030204" pitchFamily="18" charset="0"/>
                            </a:rPr>
                            <m:t>𝑆</m:t>
                          </m:r>
                        </m:e>
                      </m:acc>
                      <m:r>
                        <a:rPr lang="en-US" sz="4400" i="1">
                          <a:latin typeface="Cambria Math" panose="02040503050406030204" pitchFamily="18" charset="0"/>
                        </a:rPr>
                        <m:t>(</m:t>
                      </m:r>
                      <m:r>
                        <a:rPr lang="en-US" sz="4400" i="1">
                          <a:solidFill>
                            <a:srgbClr val="0070C0"/>
                          </a:solidFill>
                          <a:latin typeface="Cambria Math" panose="02040503050406030204" pitchFamily="18" charset="0"/>
                        </a:rPr>
                        <m:t>𝑥</m:t>
                      </m:r>
                      <m:r>
                        <a:rPr lang="en-US" sz="4400" i="1">
                          <a:latin typeface="Cambria Math" panose="02040503050406030204" pitchFamily="18" charset="0"/>
                        </a:rPr>
                        <m:t>+</m:t>
                      </m:r>
                      <m:f>
                        <m:fPr>
                          <m:type m:val="skw"/>
                          <m:ctrlPr>
                            <a:rPr lang="en-US" sz="4400" i="1">
                              <a:solidFill>
                                <a:srgbClr val="00B050"/>
                              </a:solidFill>
                              <a:latin typeface="Cambria Math" panose="02040503050406030204" pitchFamily="18" charset="0"/>
                            </a:rPr>
                          </m:ctrlPr>
                        </m:fPr>
                        <m:num>
                          <m:r>
                            <a:rPr lang="en-US" sz="4400" i="1">
                              <a:solidFill>
                                <a:srgbClr val="00B050"/>
                              </a:solidFill>
                              <a:latin typeface="Cambria Math" panose="02040503050406030204" pitchFamily="18" charset="0"/>
                            </a:rPr>
                            <m:t>1</m:t>
                          </m:r>
                        </m:num>
                        <m:den>
                          <m:r>
                            <a:rPr lang="en-US" sz="4400" i="1">
                              <a:solidFill>
                                <a:srgbClr val="00B050"/>
                              </a:solidFill>
                              <a:latin typeface="Cambria Math" panose="02040503050406030204" pitchFamily="18" charset="0"/>
                            </a:rPr>
                            <m:t>2</m:t>
                          </m:r>
                        </m:den>
                      </m:f>
                      <m:r>
                        <a:rPr lang="en-US" sz="4400" i="1">
                          <a:latin typeface="Cambria Math" panose="02040503050406030204" pitchFamily="18" charset="0"/>
                        </a:rPr>
                        <m:t>)−</m:t>
                      </m:r>
                      <m:acc>
                        <m:accPr>
                          <m:chr m:val="⃗"/>
                          <m:ctrlPr>
                            <a:rPr lang="en-US" sz="4400" i="1">
                              <a:solidFill>
                                <a:srgbClr val="7030A0"/>
                              </a:solidFill>
                              <a:latin typeface="Cambria Math" panose="02040503050406030204" pitchFamily="18" charset="0"/>
                            </a:rPr>
                          </m:ctrlPr>
                        </m:accPr>
                        <m:e>
                          <m:r>
                            <a:rPr lang="en-US" sz="4400" i="1">
                              <a:solidFill>
                                <a:srgbClr val="7030A0"/>
                              </a:solidFill>
                              <a:latin typeface="Cambria Math" panose="02040503050406030204" pitchFamily="18" charset="0"/>
                            </a:rPr>
                            <m:t>𝑆</m:t>
                          </m:r>
                        </m:e>
                      </m:acc>
                      <m:r>
                        <a:rPr lang="en-US" sz="4400" i="1">
                          <a:latin typeface="Cambria Math" panose="02040503050406030204" pitchFamily="18" charset="0"/>
                        </a:rPr>
                        <m:t>(</m:t>
                      </m:r>
                      <m:r>
                        <a:rPr lang="en-US" sz="4400" i="1">
                          <a:solidFill>
                            <a:srgbClr val="0070C0"/>
                          </a:solidFill>
                          <a:latin typeface="Cambria Math" panose="02040503050406030204" pitchFamily="18" charset="0"/>
                        </a:rPr>
                        <m:t>𝑥</m:t>
                      </m:r>
                      <m:r>
                        <a:rPr lang="en-US" sz="4400" i="1">
                          <a:latin typeface="Cambria Math" panose="02040503050406030204" pitchFamily="18" charset="0"/>
                        </a:rPr>
                        <m:t>)</m:t>
                      </m:r>
                    </m:oMath>
                  </m:oMathPara>
                </a14:m>
                <a:endParaRPr lang="en-CA" sz="4400" dirty="0">
                  <a:solidFill>
                    <a:srgbClr val="9F5FCF"/>
                  </a:solidFill>
                </a:endParaRPr>
              </a:p>
            </p:txBody>
          </p:sp>
        </mc:Choice>
        <mc:Fallback xmlns="">
          <p:sp>
            <p:nvSpPr>
              <p:cNvPr id="31" name="TextBox 30">
                <a:extLst>
                  <a:ext uri="{FF2B5EF4-FFF2-40B4-BE49-F238E27FC236}">
                    <a16:creationId xmlns:a16="http://schemas.microsoft.com/office/drawing/2014/main" id="{2009FAD9-8525-4352-9D23-797E74FF45A5}"/>
                  </a:ext>
                </a:extLst>
              </p:cNvPr>
              <p:cNvSpPr txBox="1">
                <a:spLocks noRot="1" noChangeAspect="1" noMove="1" noResize="1" noEditPoints="1" noAdjustHandles="1" noChangeArrowheads="1" noChangeShapeType="1" noTextEdit="1"/>
              </p:cNvSpPr>
              <p:nvPr/>
            </p:nvSpPr>
            <p:spPr>
              <a:xfrm>
                <a:off x="7500459" y="1943758"/>
                <a:ext cx="4691541" cy="972574"/>
              </a:xfrm>
              <a:prstGeom prst="rect">
                <a:avLst/>
              </a:prstGeom>
              <a:blipFill>
                <a:blip r:embed="rId6"/>
                <a:stretch>
                  <a:fillRect/>
                </a:stretch>
              </a:blipFill>
              <a:effectLst>
                <a:softEdge rad="127000"/>
              </a:effectLst>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0D42053F-D1A2-403A-9CF8-8BBBFF7C4F6F}"/>
                  </a:ext>
                </a:extLst>
              </p:cNvPr>
              <p:cNvSpPr txBox="1"/>
              <p:nvPr/>
            </p:nvSpPr>
            <p:spPr>
              <a:xfrm>
                <a:off x="8101674" y="4421176"/>
                <a:ext cx="3548215" cy="1172693"/>
              </a:xfrm>
              <a:prstGeom prst="rect">
                <a:avLst/>
              </a:prstGeom>
              <a:solidFill>
                <a:schemeClr val="bg1"/>
              </a:solidFill>
              <a:effectLst>
                <a:softEdge rad="127000"/>
              </a:effectLst>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5400" i="1">
                              <a:solidFill>
                                <a:srgbClr val="D17DDF"/>
                              </a:solidFill>
                              <a:latin typeface="Cambria Math" panose="02040503050406030204" pitchFamily="18" charset="0"/>
                            </a:rPr>
                          </m:ctrlPr>
                        </m:accPr>
                        <m:e>
                          <m:r>
                            <a:rPr lang="en-US" sz="5400" i="1">
                              <a:solidFill>
                                <a:srgbClr val="D17DDF"/>
                              </a:solidFill>
                              <a:latin typeface="Cambria Math" panose="02040503050406030204" pitchFamily="18" charset="0"/>
                            </a:rPr>
                            <m:t>𝑆</m:t>
                          </m:r>
                        </m:e>
                      </m:acc>
                      <m:r>
                        <a:rPr lang="en-US" sz="5400" i="1">
                          <a:latin typeface="Cambria Math" panose="02040503050406030204" pitchFamily="18" charset="0"/>
                        </a:rPr>
                        <m:t>(</m:t>
                      </m:r>
                      <m:r>
                        <a:rPr lang="en-US" sz="5400" i="1">
                          <a:solidFill>
                            <a:srgbClr val="0070C0"/>
                          </a:solidFill>
                          <a:latin typeface="Cambria Math" panose="02040503050406030204" pitchFamily="18" charset="0"/>
                        </a:rPr>
                        <m:t>𝑥</m:t>
                      </m:r>
                      <m:r>
                        <a:rPr lang="en-US" sz="5400" i="1">
                          <a:latin typeface="Cambria Math" panose="02040503050406030204" pitchFamily="18" charset="0"/>
                        </a:rPr>
                        <m:t>+</m:t>
                      </m:r>
                      <m:f>
                        <m:fPr>
                          <m:type m:val="skw"/>
                          <m:ctrlPr>
                            <a:rPr lang="en-US" sz="5400" i="1">
                              <a:solidFill>
                                <a:srgbClr val="00B050"/>
                              </a:solidFill>
                              <a:latin typeface="Cambria Math" panose="02040503050406030204" pitchFamily="18" charset="0"/>
                            </a:rPr>
                          </m:ctrlPr>
                        </m:fPr>
                        <m:num>
                          <m:r>
                            <a:rPr lang="en-US" sz="5400" i="1">
                              <a:solidFill>
                                <a:srgbClr val="00B050"/>
                              </a:solidFill>
                              <a:latin typeface="Cambria Math" panose="02040503050406030204" pitchFamily="18" charset="0"/>
                            </a:rPr>
                            <m:t>1</m:t>
                          </m:r>
                        </m:num>
                        <m:den>
                          <m:r>
                            <a:rPr lang="en-US" sz="5400" i="1">
                              <a:solidFill>
                                <a:srgbClr val="00B050"/>
                              </a:solidFill>
                              <a:latin typeface="Cambria Math" panose="02040503050406030204" pitchFamily="18" charset="0"/>
                            </a:rPr>
                            <m:t>2</m:t>
                          </m:r>
                        </m:den>
                      </m:f>
                      <m:r>
                        <a:rPr lang="en-US" sz="5400" i="1">
                          <a:latin typeface="Cambria Math" panose="02040503050406030204" pitchFamily="18" charset="0"/>
                        </a:rPr>
                        <m:t>)</m:t>
                      </m:r>
                    </m:oMath>
                  </m:oMathPara>
                </a14:m>
                <a:endParaRPr lang="en-CA" sz="5400" dirty="0">
                  <a:solidFill>
                    <a:srgbClr val="9F5FCF"/>
                  </a:solidFill>
                </a:endParaRPr>
              </a:p>
            </p:txBody>
          </p:sp>
        </mc:Choice>
        <mc:Fallback xmlns="">
          <p:sp>
            <p:nvSpPr>
              <p:cNvPr id="30" name="TextBox 29">
                <a:extLst>
                  <a:ext uri="{FF2B5EF4-FFF2-40B4-BE49-F238E27FC236}">
                    <a16:creationId xmlns:a16="http://schemas.microsoft.com/office/drawing/2014/main" id="{0D42053F-D1A2-403A-9CF8-8BBBFF7C4F6F}"/>
                  </a:ext>
                </a:extLst>
              </p:cNvPr>
              <p:cNvSpPr txBox="1">
                <a:spLocks noRot="1" noChangeAspect="1" noMove="1" noResize="1" noEditPoints="1" noAdjustHandles="1" noChangeArrowheads="1" noChangeShapeType="1" noTextEdit="1"/>
              </p:cNvSpPr>
              <p:nvPr/>
            </p:nvSpPr>
            <p:spPr>
              <a:xfrm>
                <a:off x="8101674" y="4421176"/>
                <a:ext cx="3548215" cy="1172693"/>
              </a:xfrm>
              <a:prstGeom prst="rect">
                <a:avLst/>
              </a:prstGeom>
              <a:blipFill>
                <a:blip r:embed="rId7"/>
                <a:stretch>
                  <a:fillRect/>
                </a:stretch>
              </a:blipFill>
              <a:effectLst>
                <a:softEdge rad="127000"/>
              </a:effectLst>
            </p:spPr>
            <p:txBody>
              <a:bodyPr/>
              <a:lstStyle/>
              <a:p>
                <a:r>
                  <a:rPr lang="en-CA">
                    <a:noFill/>
                  </a:rPr>
                  <a:t> </a:t>
                </a:r>
              </a:p>
            </p:txBody>
          </p:sp>
        </mc:Fallback>
      </mc:AlternateContent>
      <p:cxnSp>
        <p:nvCxnSpPr>
          <p:cNvPr id="59" name="Straight Arrow Connector 58">
            <a:extLst>
              <a:ext uri="{FF2B5EF4-FFF2-40B4-BE49-F238E27FC236}">
                <a16:creationId xmlns:a16="http://schemas.microsoft.com/office/drawing/2014/main" id="{074CEB5F-2F4D-4F27-A73A-E0F53503E848}"/>
              </a:ext>
            </a:extLst>
          </p:cNvPr>
          <p:cNvCxnSpPr>
            <a:cxnSpLocks/>
          </p:cNvCxnSpPr>
          <p:nvPr/>
        </p:nvCxnSpPr>
        <p:spPr>
          <a:xfrm flipV="1">
            <a:off x="5952150" y="3276600"/>
            <a:ext cx="3001350" cy="2932564"/>
          </a:xfrm>
          <a:prstGeom prst="straightConnector1">
            <a:avLst/>
          </a:prstGeom>
          <a:ln w="1143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A022B1ED-5C27-4AF6-B383-28299D0250C5}"/>
              </a:ext>
            </a:extLst>
          </p:cNvPr>
          <p:cNvCxnSpPr>
            <a:cxnSpLocks/>
          </p:cNvCxnSpPr>
          <p:nvPr/>
        </p:nvCxnSpPr>
        <p:spPr>
          <a:xfrm flipV="1">
            <a:off x="5962650" y="3295650"/>
            <a:ext cx="3886200" cy="2914650"/>
          </a:xfrm>
          <a:prstGeom prst="straightConnector1">
            <a:avLst/>
          </a:prstGeom>
          <a:ln w="114300">
            <a:solidFill>
              <a:srgbClr val="9F5FCF"/>
            </a:solidFill>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457612F5-19E0-4817-9D2F-3B9ED60678A9}"/>
              </a:ext>
            </a:extLst>
          </p:cNvPr>
          <p:cNvCxnSpPr>
            <a:cxnSpLocks/>
          </p:cNvCxnSpPr>
          <p:nvPr/>
        </p:nvCxnSpPr>
        <p:spPr>
          <a:xfrm>
            <a:off x="8947889" y="3280217"/>
            <a:ext cx="881911" cy="0"/>
          </a:xfrm>
          <a:prstGeom prst="straightConnector1">
            <a:avLst/>
          </a:prstGeom>
          <a:ln w="114300">
            <a:solidFill>
              <a:srgbClr val="002060"/>
            </a:solidFill>
            <a:tailEnd type="triangle"/>
          </a:ln>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p14="http://schemas.microsoft.com/office/powerpoint/2010/main" xmlns:iact="http://schemas.microsoft.com/office/powerpoint/2014/inkAction">
        <mc:Choice Requires="p14 iact">
          <p:contentPart p14:bwMode="auto" r:id="rId8">
            <p14:nvContentPartPr>
              <p14:cNvPr id="2" name="Ink 1">
                <a:extLst>
                  <a:ext uri="{FF2B5EF4-FFF2-40B4-BE49-F238E27FC236}">
                    <a16:creationId xmlns:a16="http://schemas.microsoft.com/office/drawing/2014/main" id="{B6484AF7-C27B-4572-B315-D9EA684FF637}"/>
                  </a:ext>
                </a:extLst>
              </p14:cNvPr>
              <p14:cNvContentPartPr/>
              <p14:nvPr>
                <p:extLst>
                  <p:ext uri="{42D2F446-02D8-4167-A562-619A0277C38B}">
                    <p15:isNarration xmlns:p15="http://schemas.microsoft.com/office/powerpoint/2012/main" val="1"/>
                  </p:ext>
                </p:extLst>
              </p14:nvPr>
            </p14:nvContentPartPr>
            <p14:xfrm>
              <a:off x="5460480" y="2185200"/>
              <a:ext cx="4964760" cy="1845360"/>
            </p14:xfrm>
          </p:contentPart>
        </mc:Choice>
        <mc:Fallback xmlns="">
          <p:pic>
            <p:nvPicPr>
              <p:cNvPr id="2" name="Ink 1">
                <a:extLst>
                  <a:ext uri="{FF2B5EF4-FFF2-40B4-BE49-F238E27FC236}">
                    <a16:creationId xmlns:a16="http://schemas.microsoft.com/office/drawing/2014/main" id="{B6484AF7-C27B-4572-B315-D9EA684FF637}"/>
                  </a:ext>
                </a:extLst>
              </p:cNvPr>
              <p:cNvPicPr>
                <a:picLocks noGrp="1" noRot="1" noChangeAspect="1" noMove="1" noResize="1" noEditPoints="1" noAdjustHandles="1" noChangeArrowheads="1" noChangeShapeType="1"/>
              </p:cNvPicPr>
              <p:nvPr/>
            </p:nvPicPr>
            <p:blipFill>
              <a:blip r:embed="rId9"/>
              <a:stretch>
                <a:fillRect/>
              </a:stretch>
            </p:blipFill>
            <p:spPr>
              <a:xfrm>
                <a:off x="5451120" y="2175840"/>
                <a:ext cx="4983480" cy="1864080"/>
              </a:xfrm>
              <a:prstGeom prst="rect">
                <a:avLst/>
              </a:prstGeom>
            </p:spPr>
          </p:pic>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C19C4ECD-08EF-4551-AEE4-6674D27ED591}"/>
                  </a:ext>
                </a:extLst>
              </p:cNvPr>
              <p:cNvSpPr txBox="1"/>
              <p:nvPr/>
            </p:nvSpPr>
            <p:spPr>
              <a:xfrm>
                <a:off x="6351414" y="3056903"/>
                <a:ext cx="1851597" cy="1133772"/>
              </a:xfrm>
              <a:prstGeom prst="rect">
                <a:avLst/>
              </a:prstGeom>
              <a:solidFill>
                <a:schemeClr val="bg1"/>
              </a:solidFill>
              <a:effectLst>
                <a:softEdge rad="127000"/>
              </a:effectLst>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6000" i="1">
                              <a:solidFill>
                                <a:srgbClr val="7030A0"/>
                              </a:solidFill>
                              <a:latin typeface="Cambria Math" panose="02040503050406030204" pitchFamily="18" charset="0"/>
                            </a:rPr>
                          </m:ctrlPr>
                        </m:accPr>
                        <m:e>
                          <m:r>
                            <a:rPr lang="en-US" sz="6000" i="1">
                              <a:solidFill>
                                <a:srgbClr val="7030A0"/>
                              </a:solidFill>
                              <a:latin typeface="Cambria Math" panose="02040503050406030204" pitchFamily="18" charset="0"/>
                            </a:rPr>
                            <m:t>𝑆</m:t>
                          </m:r>
                        </m:e>
                      </m:acc>
                      <m:r>
                        <a:rPr lang="en-US" sz="6000" i="1">
                          <a:latin typeface="Cambria Math" panose="02040503050406030204" pitchFamily="18" charset="0"/>
                        </a:rPr>
                        <m:t>(</m:t>
                      </m:r>
                      <m:r>
                        <a:rPr lang="en-US" sz="6000" i="1">
                          <a:solidFill>
                            <a:srgbClr val="0070C0"/>
                          </a:solidFill>
                          <a:latin typeface="Cambria Math" panose="02040503050406030204" pitchFamily="18" charset="0"/>
                        </a:rPr>
                        <m:t>𝑥</m:t>
                      </m:r>
                      <m:r>
                        <a:rPr lang="en-US" sz="6000" i="1">
                          <a:latin typeface="Cambria Math" panose="02040503050406030204" pitchFamily="18" charset="0"/>
                        </a:rPr>
                        <m:t>)</m:t>
                      </m:r>
                    </m:oMath>
                  </m:oMathPara>
                </a14:m>
                <a:endParaRPr lang="en-CA" sz="6000" dirty="0">
                  <a:solidFill>
                    <a:srgbClr val="7030A0"/>
                  </a:solidFill>
                </a:endParaRPr>
              </a:p>
            </p:txBody>
          </p:sp>
        </mc:Choice>
        <mc:Fallback xmlns="">
          <p:sp>
            <p:nvSpPr>
              <p:cNvPr id="3" name="TextBox 2">
                <a:extLst>
                  <a:ext uri="{FF2B5EF4-FFF2-40B4-BE49-F238E27FC236}">
                    <a16:creationId xmlns:a16="http://schemas.microsoft.com/office/drawing/2014/main" id="{C19C4ECD-08EF-4551-AEE4-6674D27ED591}"/>
                  </a:ext>
                </a:extLst>
              </p:cNvPr>
              <p:cNvSpPr txBox="1">
                <a:spLocks noRot="1" noChangeAspect="1" noMove="1" noResize="1" noEditPoints="1" noAdjustHandles="1" noChangeArrowheads="1" noChangeShapeType="1" noTextEdit="1"/>
              </p:cNvSpPr>
              <p:nvPr/>
            </p:nvSpPr>
            <p:spPr>
              <a:xfrm>
                <a:off x="6351414" y="3056903"/>
                <a:ext cx="1851597" cy="1133772"/>
              </a:xfrm>
              <a:prstGeom prst="rect">
                <a:avLst/>
              </a:prstGeom>
              <a:blipFill>
                <a:blip r:embed="rId10"/>
                <a:stretch>
                  <a:fillRect/>
                </a:stretch>
              </a:blipFill>
              <a:effectLst>
                <a:softEdge rad="127000"/>
              </a:effectLst>
            </p:spPr>
            <p:txBody>
              <a:bodyPr/>
              <a:lstStyle/>
              <a:p>
                <a:r>
                  <a:rPr lang="en-CA">
                    <a:noFill/>
                  </a:rPr>
                  <a:t> </a:t>
                </a:r>
              </a:p>
            </p:txBody>
          </p:sp>
        </mc:Fallback>
      </mc:AlternateContent>
    </p:spTree>
    <p:custDataLst>
      <p:tags r:id="rId1"/>
    </p:custDataLst>
    <p:extLst>
      <p:ext uri="{BB962C8B-B14F-4D97-AF65-F5344CB8AC3E}">
        <p14:creationId xmlns:p14="http://schemas.microsoft.com/office/powerpoint/2010/main" val="28884542"/>
      </p:ext>
    </p:extLst>
  </p:cSld>
  <p:clrMapOvr>
    <a:masterClrMapping/>
  </p:clrMapOvr>
  <mc:AlternateContent xmlns:mc="http://schemas.openxmlformats.org/markup-compatibility/2006" xmlns:p14="http://schemas.microsoft.com/office/powerpoint/2010/main">
    <mc:Choice Requires="p14">
      <p:transition spd="slow" p14:dur="2000" advTm="16894"/>
    </mc:Choice>
    <mc:Fallback xmlns="">
      <p:transition spd="slow" advTm="1689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cmd type="call" cmd="playFrom(0.0)">
                                      <p:cBhvr>
                                        <p:cTn id="7" dur="1" fill="hold"/>
                                        <p:tgtEl>
                                          <p:spTgt spid="2"/>
                                        </p:tgtEl>
                                      </p:cBhvr>
                                    </p:cmd>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68"/>
                                        </p:tgtEl>
                                        <p:attrNameLst>
                                          <p:attrName>style.visibility</p:attrName>
                                        </p:attrNameLst>
                                      </p:cBhvr>
                                      <p:to>
                                        <p:strVal val="visible"/>
                                      </p:to>
                                    </p:set>
                                    <p:animEffect transition="in" filter="wipe(down)">
                                      <p:cBhvr>
                                        <p:cTn id="12" dur="500"/>
                                        <p:tgtEl>
                                          <p:spTgt spid="68"/>
                                        </p:tgtEl>
                                      </p:cBhvr>
                                    </p:animEffect>
                                  </p:childTnLst>
                                </p:cTn>
                              </p:par>
                            </p:childTnLst>
                          </p:cTn>
                        </p:par>
                        <p:par>
                          <p:cTn id="13" fill="hold">
                            <p:stCondLst>
                              <p:cond delay="500"/>
                            </p:stCondLst>
                            <p:childTnLst>
                              <p:par>
                                <p:cTn id="14" presetID="1" presetClass="entr" presetSubtype="0" fill="hold" grpId="0" nodeType="afterEffect">
                                  <p:stCondLst>
                                    <p:cond delay="0"/>
                                  </p:stCondLst>
                                  <p:childTnLst>
                                    <p:set>
                                      <p:cBhvr>
                                        <p:cTn id="15" dur="1" fill="hold">
                                          <p:stCondLst>
                                            <p:cond delay="0"/>
                                          </p:stCondLst>
                                        </p:cTn>
                                        <p:tgtEl>
                                          <p:spTgt spid="30"/>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84"/>
                                        </p:tgtEl>
                                        <p:attrNameLst>
                                          <p:attrName>style.visibility</p:attrName>
                                        </p:attrNameLst>
                                      </p:cBhvr>
                                      <p:to>
                                        <p:strVal val="visible"/>
                                      </p:to>
                                    </p:set>
                                    <p:animEffect transition="in" filter="wipe(left)">
                                      <p:cBhvr>
                                        <p:cTn id="20" dur="500"/>
                                        <p:tgtEl>
                                          <p:spTgt spid="84"/>
                                        </p:tgtEl>
                                      </p:cBhvr>
                                    </p:animEffect>
                                  </p:childTnLst>
                                </p:cTn>
                              </p:par>
                            </p:childTnLst>
                          </p:cTn>
                        </p:par>
                        <p:par>
                          <p:cTn id="21" fill="hold">
                            <p:stCondLst>
                              <p:cond delay="500"/>
                            </p:stCondLst>
                            <p:childTnLst>
                              <p:par>
                                <p:cTn id="22" presetID="1" presetClass="entr" presetSubtype="0" fill="hold" grpId="0" nodeType="afterEffect">
                                  <p:stCondLst>
                                    <p:cond delay="0"/>
                                  </p:stCondLst>
                                  <p:childTnLst>
                                    <p:set>
                                      <p:cBhvr>
                                        <p:cTn id="23" dur="1" fill="hold">
                                          <p:stCondLst>
                                            <p:cond delay="0"/>
                                          </p:stCondLst>
                                        </p:cTn>
                                        <p:tgtEl>
                                          <p:spTgt spid="31"/>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p:bldP spid="31" grpId="0" animBg="1"/>
      <p:bldP spid="30"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7B7B3DC-D287-48EF-8B05-245A23F7A1EA}"/>
              </a:ext>
            </a:extLst>
          </p:cNvPr>
          <p:cNvGrpSpPr/>
          <p:nvPr/>
        </p:nvGrpSpPr>
        <p:grpSpPr>
          <a:xfrm>
            <a:off x="5707598" y="-45501"/>
            <a:ext cx="6427252" cy="6503451"/>
            <a:chOff x="5783798" y="449799"/>
            <a:chExt cx="6427252" cy="6503451"/>
          </a:xfrm>
        </p:grpSpPr>
        <p:grpSp>
          <p:nvGrpSpPr>
            <p:cNvPr id="4" name="Group 3">
              <a:extLst>
                <a:ext uri="{FF2B5EF4-FFF2-40B4-BE49-F238E27FC236}">
                  <a16:creationId xmlns:a16="http://schemas.microsoft.com/office/drawing/2014/main" id="{E660740B-D864-43E9-B7DC-FA514DA02DD8}"/>
                </a:ext>
              </a:extLst>
            </p:cNvPr>
            <p:cNvGrpSpPr/>
            <p:nvPr/>
          </p:nvGrpSpPr>
          <p:grpSpPr>
            <a:xfrm>
              <a:off x="6029226" y="449799"/>
              <a:ext cx="5914816" cy="6503451"/>
              <a:chOff x="6029226" y="449799"/>
              <a:chExt cx="5914816" cy="6503451"/>
            </a:xfrm>
          </p:grpSpPr>
          <p:grpSp>
            <p:nvGrpSpPr>
              <p:cNvPr id="38" name="Group 37">
                <a:extLst>
                  <a:ext uri="{FF2B5EF4-FFF2-40B4-BE49-F238E27FC236}">
                    <a16:creationId xmlns:a16="http://schemas.microsoft.com/office/drawing/2014/main" id="{46138D8B-4C97-4C02-81CF-412EE551910D}"/>
                  </a:ext>
                </a:extLst>
              </p:cNvPr>
              <p:cNvGrpSpPr/>
              <p:nvPr/>
            </p:nvGrpSpPr>
            <p:grpSpPr>
              <a:xfrm>
                <a:off x="6029226" y="545049"/>
                <a:ext cx="5914816" cy="6408201"/>
                <a:chOff x="609600" y="528638"/>
                <a:chExt cx="3657324" cy="3962400"/>
              </a:xfrm>
            </p:grpSpPr>
            <p:cxnSp>
              <p:nvCxnSpPr>
                <p:cNvPr id="39" name="Straight Connector 38">
                  <a:extLst>
                    <a:ext uri="{FF2B5EF4-FFF2-40B4-BE49-F238E27FC236}">
                      <a16:creationId xmlns:a16="http://schemas.microsoft.com/office/drawing/2014/main" id="{CD3ACFAA-C4EB-4E36-99BC-764CE6F1F178}"/>
                    </a:ext>
                  </a:extLst>
                </p:cNvPr>
                <p:cNvCxnSpPr>
                  <a:cxnSpLocks/>
                </p:cNvCxnSpPr>
                <p:nvPr/>
              </p:nvCxnSpPr>
              <p:spPr>
                <a:xfrm>
                  <a:off x="3352800" y="528638"/>
                  <a:ext cx="0" cy="396240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912B0F83-247F-47E0-8E95-DA2105AAEE2A}"/>
                    </a:ext>
                  </a:extLst>
                </p:cNvPr>
                <p:cNvCxnSpPr>
                  <a:cxnSpLocks/>
                </p:cNvCxnSpPr>
                <p:nvPr/>
              </p:nvCxnSpPr>
              <p:spPr>
                <a:xfrm>
                  <a:off x="4266924" y="528638"/>
                  <a:ext cx="0" cy="396240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5BFCB1B7-01E0-4BD4-8BD5-63C66B44ED03}"/>
                    </a:ext>
                  </a:extLst>
                </p:cNvPr>
                <p:cNvCxnSpPr>
                  <a:cxnSpLocks/>
                </p:cNvCxnSpPr>
                <p:nvPr/>
              </p:nvCxnSpPr>
              <p:spPr>
                <a:xfrm>
                  <a:off x="609600" y="528638"/>
                  <a:ext cx="0" cy="396240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13256A0A-7E69-4063-928F-E144AC668C0D}"/>
                    </a:ext>
                  </a:extLst>
                </p:cNvPr>
                <p:cNvCxnSpPr>
                  <a:cxnSpLocks/>
                </p:cNvCxnSpPr>
                <p:nvPr/>
              </p:nvCxnSpPr>
              <p:spPr>
                <a:xfrm>
                  <a:off x="1523724" y="528638"/>
                  <a:ext cx="0" cy="3962400"/>
                </a:xfrm>
                <a:prstGeom prst="line">
                  <a:avLst/>
                </a:prstGeom>
                <a:ln>
                  <a:prstDash val="dash"/>
                </a:ln>
              </p:spPr>
              <p:style>
                <a:lnRef idx="1">
                  <a:schemeClr val="accent1"/>
                </a:lnRef>
                <a:fillRef idx="0">
                  <a:schemeClr val="accent1"/>
                </a:fillRef>
                <a:effectRef idx="0">
                  <a:schemeClr val="accent1"/>
                </a:effectRef>
                <a:fontRef idx="minor">
                  <a:schemeClr val="tx1"/>
                </a:fontRef>
              </p:style>
            </p:cxnSp>
          </p:grpSp>
          <p:cxnSp>
            <p:nvCxnSpPr>
              <p:cNvPr id="52" name="Straight Connector 51">
                <a:extLst>
                  <a:ext uri="{FF2B5EF4-FFF2-40B4-BE49-F238E27FC236}">
                    <a16:creationId xmlns:a16="http://schemas.microsoft.com/office/drawing/2014/main" id="{000508C8-735E-44AC-9ED5-B6EAD8D616B5}"/>
                  </a:ext>
                </a:extLst>
              </p:cNvPr>
              <p:cNvCxnSpPr>
                <a:cxnSpLocks/>
              </p:cNvCxnSpPr>
              <p:nvPr/>
            </p:nvCxnSpPr>
            <p:spPr>
              <a:xfrm>
                <a:off x="9012545" y="449799"/>
                <a:ext cx="0" cy="6408201"/>
              </a:xfrm>
              <a:prstGeom prst="line">
                <a:avLst/>
              </a:prstGeom>
              <a:ln>
                <a:prstDash val="dash"/>
              </a:ln>
            </p:spPr>
            <p:style>
              <a:lnRef idx="1">
                <a:schemeClr val="accent1"/>
              </a:lnRef>
              <a:fillRef idx="0">
                <a:schemeClr val="accent1"/>
              </a:fillRef>
              <a:effectRef idx="0">
                <a:schemeClr val="accent1"/>
              </a:effectRef>
              <a:fontRef idx="minor">
                <a:schemeClr val="tx1"/>
              </a:fontRef>
            </p:style>
          </p:cxnSp>
        </p:grpSp>
        <p:grpSp>
          <p:nvGrpSpPr>
            <p:cNvPr id="6" name="Group 5">
              <a:extLst>
                <a:ext uri="{FF2B5EF4-FFF2-40B4-BE49-F238E27FC236}">
                  <a16:creationId xmlns:a16="http://schemas.microsoft.com/office/drawing/2014/main" id="{37E9178D-7A1C-4A01-A127-A5AD29BEF2B0}"/>
                </a:ext>
              </a:extLst>
            </p:cNvPr>
            <p:cNvGrpSpPr/>
            <p:nvPr/>
          </p:nvGrpSpPr>
          <p:grpSpPr>
            <a:xfrm>
              <a:off x="5783798" y="796451"/>
              <a:ext cx="6427252" cy="5914816"/>
              <a:chOff x="5783798" y="796451"/>
              <a:chExt cx="6427252" cy="5914816"/>
            </a:xfrm>
          </p:grpSpPr>
          <p:grpSp>
            <p:nvGrpSpPr>
              <p:cNvPr id="45" name="Group 44">
                <a:extLst>
                  <a:ext uri="{FF2B5EF4-FFF2-40B4-BE49-F238E27FC236}">
                    <a16:creationId xmlns:a16="http://schemas.microsoft.com/office/drawing/2014/main" id="{43BE1ABE-D9A3-46F0-B791-EAE838268AD1}"/>
                  </a:ext>
                </a:extLst>
              </p:cNvPr>
              <p:cNvGrpSpPr/>
              <p:nvPr/>
            </p:nvGrpSpPr>
            <p:grpSpPr>
              <a:xfrm>
                <a:off x="5802849" y="796451"/>
                <a:ext cx="6408201" cy="5914816"/>
                <a:chOff x="469624" y="684088"/>
                <a:chExt cx="3962400" cy="3657324"/>
              </a:xfrm>
            </p:grpSpPr>
            <p:cxnSp>
              <p:nvCxnSpPr>
                <p:cNvPr id="46" name="Straight Connector 45">
                  <a:extLst>
                    <a:ext uri="{FF2B5EF4-FFF2-40B4-BE49-F238E27FC236}">
                      <a16:creationId xmlns:a16="http://schemas.microsoft.com/office/drawing/2014/main" id="{9F1E4023-F87D-4CD6-A265-D0F36E7FF259}"/>
                    </a:ext>
                  </a:extLst>
                </p:cNvPr>
                <p:cNvCxnSpPr>
                  <a:cxnSpLocks/>
                </p:cNvCxnSpPr>
                <p:nvPr/>
              </p:nvCxnSpPr>
              <p:spPr>
                <a:xfrm rot="16200000">
                  <a:off x="2450824" y="-382988"/>
                  <a:ext cx="0" cy="396240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5B68C27B-329D-41D4-846C-4D8A672B779E}"/>
                    </a:ext>
                  </a:extLst>
                </p:cNvPr>
                <p:cNvCxnSpPr>
                  <a:cxnSpLocks/>
                </p:cNvCxnSpPr>
                <p:nvPr/>
              </p:nvCxnSpPr>
              <p:spPr>
                <a:xfrm rot="16200000">
                  <a:off x="2450824" y="-1297112"/>
                  <a:ext cx="0" cy="396240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6318657C-946B-4EFE-A0C7-4D2534A0D0A5}"/>
                    </a:ext>
                  </a:extLst>
                </p:cNvPr>
                <p:cNvCxnSpPr>
                  <a:cxnSpLocks/>
                </p:cNvCxnSpPr>
                <p:nvPr/>
              </p:nvCxnSpPr>
              <p:spPr>
                <a:xfrm rot="16200000">
                  <a:off x="2450824" y="2360212"/>
                  <a:ext cx="0" cy="396240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6B37C17F-431E-4496-8A1E-52BED6029430}"/>
                    </a:ext>
                  </a:extLst>
                </p:cNvPr>
                <p:cNvCxnSpPr>
                  <a:cxnSpLocks/>
                </p:cNvCxnSpPr>
                <p:nvPr/>
              </p:nvCxnSpPr>
              <p:spPr>
                <a:xfrm rot="16200000">
                  <a:off x="2450824" y="1446088"/>
                  <a:ext cx="0" cy="3962400"/>
                </a:xfrm>
                <a:prstGeom prst="line">
                  <a:avLst/>
                </a:prstGeom>
                <a:ln>
                  <a:prstDash val="dash"/>
                </a:ln>
              </p:spPr>
              <p:style>
                <a:lnRef idx="1">
                  <a:schemeClr val="accent1"/>
                </a:lnRef>
                <a:fillRef idx="0">
                  <a:schemeClr val="accent1"/>
                </a:fillRef>
                <a:effectRef idx="0">
                  <a:schemeClr val="accent1"/>
                </a:effectRef>
                <a:fontRef idx="minor">
                  <a:schemeClr val="tx1"/>
                </a:fontRef>
              </p:style>
            </p:cxnSp>
          </p:grpSp>
          <p:cxnSp>
            <p:nvCxnSpPr>
              <p:cNvPr id="53" name="Straight Connector 52">
                <a:extLst>
                  <a:ext uri="{FF2B5EF4-FFF2-40B4-BE49-F238E27FC236}">
                    <a16:creationId xmlns:a16="http://schemas.microsoft.com/office/drawing/2014/main" id="{3CB8954E-94FF-4DB9-B2C1-B47ED86F5719}"/>
                  </a:ext>
                </a:extLst>
              </p:cNvPr>
              <p:cNvCxnSpPr>
                <a:cxnSpLocks/>
              </p:cNvCxnSpPr>
              <p:nvPr/>
            </p:nvCxnSpPr>
            <p:spPr>
              <a:xfrm rot="16200000">
                <a:off x="8987899" y="556620"/>
                <a:ext cx="0" cy="6408201"/>
              </a:xfrm>
              <a:prstGeom prst="line">
                <a:avLst/>
              </a:prstGeom>
              <a:ln>
                <a:prstDash val="dash"/>
              </a:ln>
            </p:spPr>
            <p:style>
              <a:lnRef idx="1">
                <a:schemeClr val="accent1"/>
              </a:lnRef>
              <a:fillRef idx="0">
                <a:schemeClr val="accent1"/>
              </a:fillRef>
              <a:effectRef idx="0">
                <a:schemeClr val="accent1"/>
              </a:effectRef>
              <a:fontRef idx="minor">
                <a:schemeClr val="tx1"/>
              </a:fontRef>
            </p:style>
          </p:cxnSp>
        </p:grpSp>
      </p:grpSp>
      <p:grpSp>
        <p:nvGrpSpPr>
          <p:cNvPr id="63" name="Group 62">
            <a:extLst>
              <a:ext uri="{FF2B5EF4-FFF2-40B4-BE49-F238E27FC236}">
                <a16:creationId xmlns:a16="http://schemas.microsoft.com/office/drawing/2014/main" id="{34F8626A-807B-4887-99B1-39F4D43A3EC5}"/>
              </a:ext>
            </a:extLst>
          </p:cNvPr>
          <p:cNvGrpSpPr/>
          <p:nvPr/>
        </p:nvGrpSpPr>
        <p:grpSpPr>
          <a:xfrm>
            <a:off x="5671289" y="179882"/>
            <a:ext cx="6497428" cy="6424067"/>
            <a:chOff x="1608732" y="-2705190"/>
            <a:chExt cx="3915958" cy="3871743"/>
          </a:xfrm>
        </p:grpSpPr>
        <p:cxnSp>
          <p:nvCxnSpPr>
            <p:cNvPr id="65" name="Straight Arrow Connector 64">
              <a:extLst>
                <a:ext uri="{FF2B5EF4-FFF2-40B4-BE49-F238E27FC236}">
                  <a16:creationId xmlns:a16="http://schemas.microsoft.com/office/drawing/2014/main" id="{376D5FB8-38CA-4CD2-9611-18E23EF5264D}"/>
                </a:ext>
              </a:extLst>
            </p:cNvPr>
            <p:cNvCxnSpPr>
              <a:cxnSpLocks/>
            </p:cNvCxnSpPr>
            <p:nvPr/>
          </p:nvCxnSpPr>
          <p:spPr>
            <a:xfrm flipV="1">
              <a:off x="1781033" y="-2705190"/>
              <a:ext cx="0" cy="3805883"/>
            </a:xfrm>
            <a:prstGeom prst="straightConnector1">
              <a:avLst/>
            </a:prstGeom>
            <a:ln w="76200">
              <a:solidFill>
                <a:srgbClr val="002060"/>
              </a:solidFill>
              <a:tailEnd type="triangle"/>
            </a:ln>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EF5BDF6C-2015-4F6E-8288-1BDAD4045BC9}"/>
                    </a:ext>
                  </a:extLst>
                </p:cNvPr>
                <p:cNvSpPr txBox="1"/>
                <p:nvPr/>
              </p:nvSpPr>
              <p:spPr>
                <a:xfrm>
                  <a:off x="4936580" y="458667"/>
                  <a:ext cx="588110" cy="70788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4000" i="1">
                            <a:solidFill>
                              <a:srgbClr val="0070C0"/>
                            </a:solidFill>
                            <a:latin typeface="Cambria Math" panose="02040503050406030204" pitchFamily="18" charset="0"/>
                          </a:rPr>
                          <m:t>𝑥</m:t>
                        </m:r>
                      </m:oMath>
                    </m:oMathPara>
                  </a14:m>
                  <a:endParaRPr lang="en-CA" sz="4000" dirty="0">
                    <a:solidFill>
                      <a:srgbClr val="002060"/>
                    </a:solidFill>
                  </a:endParaRPr>
                </a:p>
              </p:txBody>
            </p:sp>
          </mc:Choice>
          <mc:Fallback xmlns="">
            <p:sp>
              <p:nvSpPr>
                <p:cNvPr id="66" name="TextBox 65">
                  <a:extLst>
                    <a:ext uri="{FF2B5EF4-FFF2-40B4-BE49-F238E27FC236}">
                      <a16:creationId xmlns:a16="http://schemas.microsoft.com/office/drawing/2014/main" id="{EF5BDF6C-2015-4F6E-8288-1BDAD4045BC9}"/>
                    </a:ext>
                  </a:extLst>
                </p:cNvPr>
                <p:cNvSpPr txBox="1">
                  <a:spLocks noRot="1" noChangeAspect="1" noMove="1" noResize="1" noEditPoints="1" noAdjustHandles="1" noChangeArrowheads="1" noChangeShapeType="1" noTextEdit="1"/>
                </p:cNvSpPr>
                <p:nvPr/>
              </p:nvSpPr>
              <p:spPr>
                <a:xfrm>
                  <a:off x="4936580" y="458667"/>
                  <a:ext cx="588110" cy="707886"/>
                </a:xfrm>
                <a:prstGeom prst="rect">
                  <a:avLst/>
                </a:prstGeom>
                <a:blipFill>
                  <a:blip r:embed="rId3"/>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60D1FAA6-CD67-4A07-BD06-04FC05D41A1D}"/>
                    </a:ext>
                  </a:extLst>
                </p:cNvPr>
                <p:cNvSpPr txBox="1"/>
                <p:nvPr/>
              </p:nvSpPr>
              <p:spPr>
                <a:xfrm>
                  <a:off x="1859295" y="-2697796"/>
                  <a:ext cx="430216" cy="42663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4000" i="1">
                            <a:latin typeface="Cambria Math" panose="02040503050406030204" pitchFamily="18" charset="0"/>
                          </a:rPr>
                          <m:t>𝑐</m:t>
                        </m:r>
                        <m:r>
                          <a:rPr lang="en-US" sz="4000" i="1">
                            <a:solidFill>
                              <a:srgbClr val="0070C0"/>
                            </a:solidFill>
                            <a:latin typeface="Cambria Math" panose="02040503050406030204" pitchFamily="18" charset="0"/>
                          </a:rPr>
                          <m:t>𝑡</m:t>
                        </m:r>
                      </m:oMath>
                    </m:oMathPara>
                  </a14:m>
                  <a:endParaRPr lang="en-CA" sz="4000" dirty="0">
                    <a:solidFill>
                      <a:schemeClr val="accent6">
                        <a:lumMod val="50000"/>
                      </a:schemeClr>
                    </a:solidFill>
                  </a:endParaRPr>
                </a:p>
              </p:txBody>
            </p:sp>
          </mc:Choice>
          <mc:Fallback xmlns="">
            <p:sp>
              <p:nvSpPr>
                <p:cNvPr id="67" name="TextBox 66">
                  <a:extLst>
                    <a:ext uri="{FF2B5EF4-FFF2-40B4-BE49-F238E27FC236}">
                      <a16:creationId xmlns:a16="http://schemas.microsoft.com/office/drawing/2014/main" id="{60D1FAA6-CD67-4A07-BD06-04FC05D41A1D}"/>
                    </a:ext>
                  </a:extLst>
                </p:cNvPr>
                <p:cNvSpPr txBox="1">
                  <a:spLocks noRot="1" noChangeAspect="1" noMove="1" noResize="1" noEditPoints="1" noAdjustHandles="1" noChangeArrowheads="1" noChangeShapeType="1" noTextEdit="1"/>
                </p:cNvSpPr>
                <p:nvPr/>
              </p:nvSpPr>
              <p:spPr>
                <a:xfrm>
                  <a:off x="1859295" y="-2697796"/>
                  <a:ext cx="430216" cy="426638"/>
                </a:xfrm>
                <a:prstGeom prst="rect">
                  <a:avLst/>
                </a:prstGeom>
                <a:blipFill>
                  <a:blip r:embed="rId4"/>
                  <a:stretch>
                    <a:fillRect/>
                  </a:stretch>
                </a:blipFill>
              </p:spPr>
              <p:txBody>
                <a:bodyPr/>
                <a:lstStyle/>
                <a:p>
                  <a:r>
                    <a:rPr lang="en-CA">
                      <a:noFill/>
                    </a:rPr>
                    <a:t> </a:t>
                  </a:r>
                </a:p>
              </p:txBody>
            </p:sp>
          </mc:Fallback>
        </mc:AlternateContent>
        <p:cxnSp>
          <p:nvCxnSpPr>
            <p:cNvPr id="64" name="Straight Arrow Connector 63">
              <a:extLst>
                <a:ext uri="{FF2B5EF4-FFF2-40B4-BE49-F238E27FC236}">
                  <a16:creationId xmlns:a16="http://schemas.microsoft.com/office/drawing/2014/main" id="{A04829DA-4BEC-44D8-AC8E-C594553FBBD7}"/>
                </a:ext>
              </a:extLst>
            </p:cNvPr>
            <p:cNvCxnSpPr>
              <a:cxnSpLocks/>
            </p:cNvCxnSpPr>
            <p:nvPr/>
          </p:nvCxnSpPr>
          <p:spPr>
            <a:xfrm>
              <a:off x="1608732" y="931483"/>
              <a:ext cx="3792215" cy="0"/>
            </a:xfrm>
            <a:prstGeom prst="straightConnector1">
              <a:avLst/>
            </a:prstGeom>
            <a:ln w="76200">
              <a:solidFill>
                <a:srgbClr val="002060"/>
              </a:solidFill>
              <a:tailEnd type="triangle"/>
            </a:ln>
          </p:spPr>
          <p:style>
            <a:lnRef idx="1">
              <a:schemeClr val="accent2"/>
            </a:lnRef>
            <a:fillRef idx="0">
              <a:schemeClr val="accent2"/>
            </a:fillRef>
            <a:effectRef idx="0">
              <a:schemeClr val="accent2"/>
            </a:effectRef>
            <a:fontRef idx="minor">
              <a:schemeClr val="tx1"/>
            </a:fontRef>
          </p:style>
        </p:cxnSp>
      </p:grpSp>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21936ED5-1CA5-4032-AB90-A8B698FB3F99}"/>
                  </a:ext>
                </a:extLst>
              </p:cNvPr>
              <p:cNvSpPr txBox="1"/>
              <p:nvPr/>
            </p:nvSpPr>
            <p:spPr>
              <a:xfrm>
                <a:off x="152400" y="2103651"/>
                <a:ext cx="5334474" cy="2227597"/>
              </a:xfrm>
              <a:prstGeom prst="rect">
                <a:avLst/>
              </a:prstGeom>
              <a:noFill/>
            </p:spPr>
            <p:txBody>
              <a:bodyPr wrap="none" rtlCol="0">
                <a:spAutoFit/>
              </a:bodyPr>
              <a:lstStyle/>
              <a:p>
                <a:pPr/>
                <a14:m>
                  <m:oMathPara xmlns:m="http://schemas.openxmlformats.org/officeDocument/2006/math">
                    <m:oMathParaPr>
                      <m:jc m:val="left"/>
                    </m:oMathParaPr>
                    <m:oMath xmlns:m="http://schemas.openxmlformats.org/officeDocument/2006/math">
                      <m:f>
                        <m:fPr>
                          <m:ctrlPr>
                            <a:rPr lang="en-US" sz="5000" i="1" smtClean="0">
                              <a:latin typeface="Cambria Math" panose="02040503050406030204" pitchFamily="18" charset="0"/>
                            </a:rPr>
                          </m:ctrlPr>
                        </m:fPr>
                        <m:num>
                          <m:acc>
                            <m:accPr>
                              <m:chr m:val="⃗"/>
                              <m:ctrlPr>
                                <a:rPr lang="en-US" sz="5000" i="1">
                                  <a:solidFill>
                                    <a:srgbClr val="D17DDF"/>
                                  </a:solidFill>
                                  <a:latin typeface="Cambria Math" panose="02040503050406030204" pitchFamily="18" charset="0"/>
                                </a:rPr>
                              </m:ctrlPr>
                            </m:accPr>
                            <m:e>
                              <m:r>
                                <a:rPr lang="en-US" sz="4800" i="1">
                                  <a:solidFill>
                                    <a:srgbClr val="D17DDF"/>
                                  </a:solidFill>
                                  <a:latin typeface="Cambria Math" panose="02040503050406030204" pitchFamily="18" charset="0"/>
                                </a:rPr>
                                <m:t>𝑆</m:t>
                              </m:r>
                            </m:e>
                          </m:acc>
                          <m:r>
                            <a:rPr lang="en-US" sz="5000" i="1">
                              <a:latin typeface="Cambria Math" panose="02040503050406030204" pitchFamily="18" charset="0"/>
                            </a:rPr>
                            <m:t>(</m:t>
                          </m:r>
                          <m:r>
                            <a:rPr lang="en-US" sz="5000" i="1">
                              <a:solidFill>
                                <a:srgbClr val="0070C0"/>
                              </a:solidFill>
                              <a:latin typeface="Cambria Math" panose="02040503050406030204" pitchFamily="18" charset="0"/>
                            </a:rPr>
                            <m:t>𝑥</m:t>
                          </m:r>
                          <m:r>
                            <a:rPr lang="en-US" sz="5000" i="1">
                              <a:latin typeface="Cambria Math" panose="02040503050406030204" pitchFamily="18" charset="0"/>
                            </a:rPr>
                            <m:t>+</m:t>
                          </m:r>
                          <m:f>
                            <m:fPr>
                              <m:type m:val="skw"/>
                              <m:ctrlPr>
                                <a:rPr lang="en-US" sz="5000" i="1" smtClean="0">
                                  <a:solidFill>
                                    <a:srgbClr val="00B050"/>
                                  </a:solidFill>
                                  <a:latin typeface="Cambria Math" panose="02040503050406030204" pitchFamily="18" charset="0"/>
                                </a:rPr>
                              </m:ctrlPr>
                            </m:fPr>
                            <m:num>
                              <m:r>
                                <a:rPr lang="en-US" sz="5000" i="1">
                                  <a:solidFill>
                                    <a:srgbClr val="00B050"/>
                                  </a:solidFill>
                                  <a:latin typeface="Cambria Math" panose="02040503050406030204" pitchFamily="18" charset="0"/>
                                </a:rPr>
                                <m:t>1</m:t>
                              </m:r>
                            </m:num>
                            <m:den>
                              <m:r>
                                <a:rPr lang="en-US" sz="5000" b="0" i="1" smtClean="0">
                                  <a:solidFill>
                                    <a:srgbClr val="00B050"/>
                                  </a:solidFill>
                                  <a:latin typeface="Cambria Math" panose="02040503050406030204" pitchFamily="18" charset="0"/>
                                </a:rPr>
                                <m:t>4</m:t>
                              </m:r>
                            </m:den>
                          </m:f>
                          <m:r>
                            <a:rPr lang="en-US" sz="5000" i="1">
                              <a:latin typeface="Cambria Math" panose="02040503050406030204" pitchFamily="18" charset="0"/>
                            </a:rPr>
                            <m:t>)−</m:t>
                          </m:r>
                          <m:acc>
                            <m:accPr>
                              <m:chr m:val="⃗"/>
                              <m:ctrlPr>
                                <a:rPr lang="en-US" sz="5000" i="1">
                                  <a:solidFill>
                                    <a:srgbClr val="7030A0"/>
                                  </a:solidFill>
                                  <a:latin typeface="Cambria Math" panose="02040503050406030204" pitchFamily="18" charset="0"/>
                                </a:rPr>
                              </m:ctrlPr>
                            </m:accPr>
                            <m:e>
                              <m:r>
                                <a:rPr lang="en-US" sz="5000" i="1">
                                  <a:solidFill>
                                    <a:srgbClr val="7030A0"/>
                                  </a:solidFill>
                                  <a:latin typeface="Cambria Math" panose="02040503050406030204" pitchFamily="18" charset="0"/>
                                </a:rPr>
                                <m:t>𝑆</m:t>
                              </m:r>
                            </m:e>
                          </m:acc>
                          <m:r>
                            <a:rPr lang="en-US" sz="5000" i="1">
                              <a:latin typeface="Cambria Math" panose="02040503050406030204" pitchFamily="18" charset="0"/>
                            </a:rPr>
                            <m:t>(</m:t>
                          </m:r>
                          <m:r>
                            <a:rPr lang="en-US" sz="5000" i="1">
                              <a:solidFill>
                                <a:srgbClr val="0070C0"/>
                              </a:solidFill>
                              <a:latin typeface="Cambria Math" panose="02040503050406030204" pitchFamily="18" charset="0"/>
                            </a:rPr>
                            <m:t>𝑥</m:t>
                          </m:r>
                          <m:r>
                            <a:rPr lang="en-US" sz="5000" i="1">
                              <a:latin typeface="Cambria Math" panose="02040503050406030204" pitchFamily="18" charset="0"/>
                            </a:rPr>
                            <m:t>)</m:t>
                          </m:r>
                        </m:num>
                        <m:den>
                          <m:f>
                            <m:fPr>
                              <m:type m:val="skw"/>
                              <m:ctrlPr>
                                <a:rPr lang="en-US" sz="5000" i="1" smtClean="0">
                                  <a:solidFill>
                                    <a:srgbClr val="00B050"/>
                                  </a:solidFill>
                                  <a:latin typeface="Cambria Math" panose="02040503050406030204" pitchFamily="18" charset="0"/>
                                </a:rPr>
                              </m:ctrlPr>
                            </m:fPr>
                            <m:num>
                              <m:r>
                                <a:rPr lang="en-US" sz="5000" i="1">
                                  <a:solidFill>
                                    <a:srgbClr val="00B050"/>
                                  </a:solidFill>
                                  <a:latin typeface="Cambria Math" panose="02040503050406030204" pitchFamily="18" charset="0"/>
                                </a:rPr>
                                <m:t>1</m:t>
                              </m:r>
                            </m:num>
                            <m:den>
                              <m:r>
                                <a:rPr lang="en-US" sz="5000" b="0" i="1" smtClean="0">
                                  <a:solidFill>
                                    <a:srgbClr val="00B050"/>
                                  </a:solidFill>
                                  <a:latin typeface="Cambria Math" panose="02040503050406030204" pitchFamily="18" charset="0"/>
                                </a:rPr>
                                <m:t>4</m:t>
                              </m:r>
                            </m:den>
                          </m:f>
                        </m:den>
                      </m:f>
                    </m:oMath>
                  </m:oMathPara>
                </a14:m>
                <a:endParaRPr lang="en-US" sz="5000" b="0" dirty="0">
                  <a:solidFill>
                    <a:schemeClr val="tx1"/>
                  </a:solidFill>
                </a:endParaRPr>
              </a:p>
            </p:txBody>
          </p:sp>
        </mc:Choice>
        <mc:Fallback xmlns="">
          <p:sp>
            <p:nvSpPr>
              <p:cNvPr id="69" name="TextBox 68">
                <a:extLst>
                  <a:ext uri="{FF2B5EF4-FFF2-40B4-BE49-F238E27FC236}">
                    <a16:creationId xmlns:a16="http://schemas.microsoft.com/office/drawing/2014/main" id="{21936ED5-1CA5-4032-AB90-A8B698FB3F99}"/>
                  </a:ext>
                </a:extLst>
              </p:cNvPr>
              <p:cNvSpPr txBox="1">
                <a:spLocks noRot="1" noChangeAspect="1" noMove="1" noResize="1" noEditPoints="1" noAdjustHandles="1" noChangeArrowheads="1" noChangeShapeType="1" noTextEdit="1"/>
              </p:cNvSpPr>
              <p:nvPr/>
            </p:nvSpPr>
            <p:spPr>
              <a:xfrm>
                <a:off x="152400" y="2103651"/>
                <a:ext cx="5334474" cy="2227597"/>
              </a:xfrm>
              <a:prstGeom prst="rect">
                <a:avLst/>
              </a:prstGeom>
              <a:blipFill>
                <a:blip r:embed="rId5"/>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2009FAD9-8525-4352-9D23-797E74FF45A5}"/>
                  </a:ext>
                </a:extLst>
              </p:cNvPr>
              <p:cNvSpPr txBox="1"/>
              <p:nvPr/>
            </p:nvSpPr>
            <p:spPr>
              <a:xfrm>
                <a:off x="7633451" y="2052939"/>
                <a:ext cx="4691541" cy="970074"/>
              </a:xfrm>
              <a:prstGeom prst="rect">
                <a:avLst/>
              </a:prstGeom>
              <a:solidFill>
                <a:schemeClr val="bg1"/>
              </a:solidFill>
              <a:effectLst>
                <a:softEdge rad="127000"/>
              </a:effectLst>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4400" i="1">
                              <a:solidFill>
                                <a:srgbClr val="D17DDF"/>
                              </a:solidFill>
                              <a:latin typeface="Cambria Math" panose="02040503050406030204" pitchFamily="18" charset="0"/>
                            </a:rPr>
                          </m:ctrlPr>
                        </m:accPr>
                        <m:e>
                          <m:r>
                            <a:rPr lang="en-US" sz="4400" i="1">
                              <a:solidFill>
                                <a:srgbClr val="D17DDF"/>
                              </a:solidFill>
                              <a:latin typeface="Cambria Math" panose="02040503050406030204" pitchFamily="18" charset="0"/>
                            </a:rPr>
                            <m:t>𝑆</m:t>
                          </m:r>
                        </m:e>
                      </m:acc>
                      <m:r>
                        <a:rPr lang="en-US" sz="4400" i="1">
                          <a:latin typeface="Cambria Math" panose="02040503050406030204" pitchFamily="18" charset="0"/>
                        </a:rPr>
                        <m:t>(</m:t>
                      </m:r>
                      <m:r>
                        <a:rPr lang="en-US" sz="4400" i="1">
                          <a:solidFill>
                            <a:srgbClr val="0070C0"/>
                          </a:solidFill>
                          <a:latin typeface="Cambria Math" panose="02040503050406030204" pitchFamily="18" charset="0"/>
                        </a:rPr>
                        <m:t>𝑥</m:t>
                      </m:r>
                      <m:r>
                        <a:rPr lang="en-US" sz="4400" i="1">
                          <a:latin typeface="Cambria Math" panose="02040503050406030204" pitchFamily="18" charset="0"/>
                        </a:rPr>
                        <m:t>+</m:t>
                      </m:r>
                      <m:f>
                        <m:fPr>
                          <m:type m:val="skw"/>
                          <m:ctrlPr>
                            <a:rPr lang="en-US" sz="4400" i="1">
                              <a:solidFill>
                                <a:srgbClr val="00B050"/>
                              </a:solidFill>
                              <a:latin typeface="Cambria Math" panose="02040503050406030204" pitchFamily="18" charset="0"/>
                            </a:rPr>
                          </m:ctrlPr>
                        </m:fPr>
                        <m:num>
                          <m:r>
                            <a:rPr lang="en-US" sz="4400" i="1">
                              <a:solidFill>
                                <a:srgbClr val="00B050"/>
                              </a:solidFill>
                              <a:latin typeface="Cambria Math" panose="02040503050406030204" pitchFamily="18" charset="0"/>
                            </a:rPr>
                            <m:t>1</m:t>
                          </m:r>
                        </m:num>
                        <m:den>
                          <m:r>
                            <a:rPr lang="en-US" sz="4400" i="1">
                              <a:solidFill>
                                <a:srgbClr val="00B050"/>
                              </a:solidFill>
                              <a:latin typeface="Cambria Math" panose="02040503050406030204" pitchFamily="18" charset="0"/>
                            </a:rPr>
                            <m:t>4</m:t>
                          </m:r>
                        </m:den>
                      </m:f>
                      <m:r>
                        <a:rPr lang="en-US" sz="4400" i="1">
                          <a:latin typeface="Cambria Math" panose="02040503050406030204" pitchFamily="18" charset="0"/>
                        </a:rPr>
                        <m:t>)−</m:t>
                      </m:r>
                      <m:acc>
                        <m:accPr>
                          <m:chr m:val="⃗"/>
                          <m:ctrlPr>
                            <a:rPr lang="en-US" sz="4400" i="1">
                              <a:solidFill>
                                <a:srgbClr val="7030A0"/>
                              </a:solidFill>
                              <a:latin typeface="Cambria Math" panose="02040503050406030204" pitchFamily="18" charset="0"/>
                            </a:rPr>
                          </m:ctrlPr>
                        </m:accPr>
                        <m:e>
                          <m:r>
                            <a:rPr lang="en-US" sz="4400" i="1">
                              <a:solidFill>
                                <a:srgbClr val="7030A0"/>
                              </a:solidFill>
                              <a:latin typeface="Cambria Math" panose="02040503050406030204" pitchFamily="18" charset="0"/>
                            </a:rPr>
                            <m:t>𝑆</m:t>
                          </m:r>
                        </m:e>
                      </m:acc>
                      <m:r>
                        <a:rPr lang="en-US" sz="4400" i="1">
                          <a:latin typeface="Cambria Math" panose="02040503050406030204" pitchFamily="18" charset="0"/>
                        </a:rPr>
                        <m:t>(</m:t>
                      </m:r>
                      <m:r>
                        <a:rPr lang="en-US" sz="4400" i="1">
                          <a:solidFill>
                            <a:srgbClr val="0070C0"/>
                          </a:solidFill>
                          <a:latin typeface="Cambria Math" panose="02040503050406030204" pitchFamily="18" charset="0"/>
                        </a:rPr>
                        <m:t>𝑥</m:t>
                      </m:r>
                      <m:r>
                        <a:rPr lang="en-US" sz="4400" i="1">
                          <a:latin typeface="Cambria Math" panose="02040503050406030204" pitchFamily="18" charset="0"/>
                        </a:rPr>
                        <m:t>)</m:t>
                      </m:r>
                    </m:oMath>
                  </m:oMathPara>
                </a14:m>
                <a:endParaRPr lang="en-CA" sz="4400" dirty="0">
                  <a:solidFill>
                    <a:srgbClr val="9F5FCF"/>
                  </a:solidFill>
                </a:endParaRPr>
              </a:p>
            </p:txBody>
          </p:sp>
        </mc:Choice>
        <mc:Fallback xmlns="">
          <p:sp>
            <p:nvSpPr>
              <p:cNvPr id="31" name="TextBox 30">
                <a:extLst>
                  <a:ext uri="{FF2B5EF4-FFF2-40B4-BE49-F238E27FC236}">
                    <a16:creationId xmlns:a16="http://schemas.microsoft.com/office/drawing/2014/main" id="{2009FAD9-8525-4352-9D23-797E74FF45A5}"/>
                  </a:ext>
                </a:extLst>
              </p:cNvPr>
              <p:cNvSpPr txBox="1">
                <a:spLocks noRot="1" noChangeAspect="1" noMove="1" noResize="1" noEditPoints="1" noAdjustHandles="1" noChangeArrowheads="1" noChangeShapeType="1" noTextEdit="1"/>
              </p:cNvSpPr>
              <p:nvPr/>
            </p:nvSpPr>
            <p:spPr>
              <a:xfrm>
                <a:off x="7633451" y="2052939"/>
                <a:ext cx="4691541" cy="970074"/>
              </a:xfrm>
              <a:prstGeom prst="rect">
                <a:avLst/>
              </a:prstGeom>
              <a:blipFill>
                <a:blip r:embed="rId6"/>
                <a:stretch>
                  <a:fillRect/>
                </a:stretch>
              </a:blipFill>
              <a:effectLst>
                <a:softEdge rad="127000"/>
              </a:effectLst>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8985C369-6A63-423D-AFBB-3E52C834280C}"/>
                  </a:ext>
                </a:extLst>
              </p:cNvPr>
              <p:cNvSpPr txBox="1"/>
              <p:nvPr/>
            </p:nvSpPr>
            <p:spPr>
              <a:xfrm>
                <a:off x="6351414" y="3056903"/>
                <a:ext cx="1851597" cy="1133772"/>
              </a:xfrm>
              <a:prstGeom prst="rect">
                <a:avLst/>
              </a:prstGeom>
              <a:solidFill>
                <a:schemeClr val="bg1"/>
              </a:solidFill>
              <a:effectLst>
                <a:softEdge rad="127000"/>
              </a:effectLst>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6000" i="1">
                              <a:solidFill>
                                <a:srgbClr val="7030A0"/>
                              </a:solidFill>
                              <a:latin typeface="Cambria Math" panose="02040503050406030204" pitchFamily="18" charset="0"/>
                            </a:rPr>
                          </m:ctrlPr>
                        </m:accPr>
                        <m:e>
                          <m:r>
                            <a:rPr lang="en-US" sz="6000" i="1">
                              <a:solidFill>
                                <a:srgbClr val="7030A0"/>
                              </a:solidFill>
                              <a:latin typeface="Cambria Math" panose="02040503050406030204" pitchFamily="18" charset="0"/>
                            </a:rPr>
                            <m:t>𝑆</m:t>
                          </m:r>
                        </m:e>
                      </m:acc>
                      <m:r>
                        <a:rPr lang="en-US" sz="6000" i="1">
                          <a:latin typeface="Cambria Math" panose="02040503050406030204" pitchFamily="18" charset="0"/>
                        </a:rPr>
                        <m:t>(</m:t>
                      </m:r>
                      <m:r>
                        <a:rPr lang="en-US" sz="6000" i="1">
                          <a:solidFill>
                            <a:srgbClr val="0070C0"/>
                          </a:solidFill>
                          <a:latin typeface="Cambria Math" panose="02040503050406030204" pitchFamily="18" charset="0"/>
                        </a:rPr>
                        <m:t>𝑥</m:t>
                      </m:r>
                      <m:r>
                        <a:rPr lang="en-US" sz="6000" i="1">
                          <a:latin typeface="Cambria Math" panose="02040503050406030204" pitchFamily="18" charset="0"/>
                        </a:rPr>
                        <m:t>)</m:t>
                      </m:r>
                    </m:oMath>
                  </m:oMathPara>
                </a14:m>
                <a:endParaRPr lang="en-CA" sz="6000" dirty="0">
                  <a:solidFill>
                    <a:srgbClr val="7030A0"/>
                  </a:solidFill>
                </a:endParaRPr>
              </a:p>
            </p:txBody>
          </p:sp>
        </mc:Choice>
        <mc:Fallback xmlns="">
          <p:sp>
            <p:nvSpPr>
              <p:cNvPr id="29" name="TextBox 28">
                <a:extLst>
                  <a:ext uri="{FF2B5EF4-FFF2-40B4-BE49-F238E27FC236}">
                    <a16:creationId xmlns:a16="http://schemas.microsoft.com/office/drawing/2014/main" id="{8985C369-6A63-423D-AFBB-3E52C834280C}"/>
                  </a:ext>
                </a:extLst>
              </p:cNvPr>
              <p:cNvSpPr txBox="1">
                <a:spLocks noRot="1" noChangeAspect="1" noMove="1" noResize="1" noEditPoints="1" noAdjustHandles="1" noChangeArrowheads="1" noChangeShapeType="1" noTextEdit="1"/>
              </p:cNvSpPr>
              <p:nvPr/>
            </p:nvSpPr>
            <p:spPr>
              <a:xfrm>
                <a:off x="6351414" y="3056903"/>
                <a:ext cx="1851597" cy="1133772"/>
              </a:xfrm>
              <a:prstGeom prst="rect">
                <a:avLst/>
              </a:prstGeom>
              <a:blipFill>
                <a:blip r:embed="rId7"/>
                <a:stretch>
                  <a:fillRect/>
                </a:stretch>
              </a:blipFill>
              <a:effectLst>
                <a:softEdge rad="127000"/>
              </a:effectLst>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B997EA6D-D4DD-48E0-AF0D-79D8BD49A7DC}"/>
                  </a:ext>
                </a:extLst>
              </p:cNvPr>
              <p:cNvSpPr txBox="1"/>
              <p:nvPr/>
            </p:nvSpPr>
            <p:spPr>
              <a:xfrm>
                <a:off x="7960998" y="4374284"/>
                <a:ext cx="3548215" cy="1169616"/>
              </a:xfrm>
              <a:prstGeom prst="rect">
                <a:avLst/>
              </a:prstGeom>
              <a:solidFill>
                <a:schemeClr val="bg1"/>
              </a:solidFill>
              <a:effectLst>
                <a:softEdge rad="127000"/>
              </a:effectLst>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5400" i="1">
                              <a:solidFill>
                                <a:srgbClr val="D17DDF"/>
                              </a:solidFill>
                              <a:latin typeface="Cambria Math" panose="02040503050406030204" pitchFamily="18" charset="0"/>
                            </a:rPr>
                          </m:ctrlPr>
                        </m:accPr>
                        <m:e>
                          <m:r>
                            <a:rPr lang="en-US" sz="5400" i="1">
                              <a:solidFill>
                                <a:srgbClr val="D17DDF"/>
                              </a:solidFill>
                              <a:latin typeface="Cambria Math" panose="02040503050406030204" pitchFamily="18" charset="0"/>
                            </a:rPr>
                            <m:t>𝑆</m:t>
                          </m:r>
                        </m:e>
                      </m:acc>
                      <m:r>
                        <a:rPr lang="en-US" sz="5400" i="1">
                          <a:latin typeface="Cambria Math" panose="02040503050406030204" pitchFamily="18" charset="0"/>
                        </a:rPr>
                        <m:t>(</m:t>
                      </m:r>
                      <m:r>
                        <a:rPr lang="en-US" sz="5400" i="1">
                          <a:solidFill>
                            <a:srgbClr val="0070C0"/>
                          </a:solidFill>
                          <a:latin typeface="Cambria Math" panose="02040503050406030204" pitchFamily="18" charset="0"/>
                        </a:rPr>
                        <m:t>𝑥</m:t>
                      </m:r>
                      <m:r>
                        <a:rPr lang="en-US" sz="5400" i="1">
                          <a:latin typeface="Cambria Math" panose="02040503050406030204" pitchFamily="18" charset="0"/>
                        </a:rPr>
                        <m:t>+</m:t>
                      </m:r>
                      <m:f>
                        <m:fPr>
                          <m:type m:val="skw"/>
                          <m:ctrlPr>
                            <a:rPr lang="en-US" sz="5400" i="1">
                              <a:solidFill>
                                <a:srgbClr val="00B050"/>
                              </a:solidFill>
                              <a:latin typeface="Cambria Math" panose="02040503050406030204" pitchFamily="18" charset="0"/>
                            </a:rPr>
                          </m:ctrlPr>
                        </m:fPr>
                        <m:num>
                          <m:r>
                            <a:rPr lang="en-US" sz="5400" i="1">
                              <a:solidFill>
                                <a:srgbClr val="00B050"/>
                              </a:solidFill>
                              <a:latin typeface="Cambria Math" panose="02040503050406030204" pitchFamily="18" charset="0"/>
                            </a:rPr>
                            <m:t>1</m:t>
                          </m:r>
                        </m:num>
                        <m:den>
                          <m:r>
                            <a:rPr lang="en-US" sz="5400" i="1">
                              <a:solidFill>
                                <a:srgbClr val="00B050"/>
                              </a:solidFill>
                              <a:latin typeface="Cambria Math" panose="02040503050406030204" pitchFamily="18" charset="0"/>
                            </a:rPr>
                            <m:t>4</m:t>
                          </m:r>
                        </m:den>
                      </m:f>
                      <m:r>
                        <a:rPr lang="en-US" sz="5400" i="1">
                          <a:latin typeface="Cambria Math" panose="02040503050406030204" pitchFamily="18" charset="0"/>
                        </a:rPr>
                        <m:t>)</m:t>
                      </m:r>
                    </m:oMath>
                  </m:oMathPara>
                </a14:m>
                <a:endParaRPr lang="en-CA" sz="5400" dirty="0">
                  <a:solidFill>
                    <a:srgbClr val="9F5FCF"/>
                  </a:solidFill>
                </a:endParaRPr>
              </a:p>
            </p:txBody>
          </p:sp>
        </mc:Choice>
        <mc:Fallback xmlns="">
          <p:sp>
            <p:nvSpPr>
              <p:cNvPr id="30" name="TextBox 29">
                <a:extLst>
                  <a:ext uri="{FF2B5EF4-FFF2-40B4-BE49-F238E27FC236}">
                    <a16:creationId xmlns:a16="http://schemas.microsoft.com/office/drawing/2014/main" id="{B997EA6D-D4DD-48E0-AF0D-79D8BD49A7DC}"/>
                  </a:ext>
                </a:extLst>
              </p:cNvPr>
              <p:cNvSpPr txBox="1">
                <a:spLocks noRot="1" noChangeAspect="1" noMove="1" noResize="1" noEditPoints="1" noAdjustHandles="1" noChangeArrowheads="1" noChangeShapeType="1" noTextEdit="1"/>
              </p:cNvSpPr>
              <p:nvPr/>
            </p:nvSpPr>
            <p:spPr>
              <a:xfrm>
                <a:off x="7960998" y="4374284"/>
                <a:ext cx="3548215" cy="1169616"/>
              </a:xfrm>
              <a:prstGeom prst="rect">
                <a:avLst/>
              </a:prstGeom>
              <a:blipFill>
                <a:blip r:embed="rId8"/>
                <a:stretch>
                  <a:fillRect/>
                </a:stretch>
              </a:blipFill>
              <a:effectLst>
                <a:softEdge rad="127000"/>
              </a:effectLst>
            </p:spPr>
            <p:txBody>
              <a:bodyPr/>
              <a:lstStyle/>
              <a:p>
                <a:r>
                  <a:rPr lang="en-CA">
                    <a:noFill/>
                  </a:rPr>
                  <a:t> </a:t>
                </a:r>
              </a:p>
            </p:txBody>
          </p:sp>
        </mc:Fallback>
      </mc:AlternateContent>
      <p:cxnSp>
        <p:nvCxnSpPr>
          <p:cNvPr id="59" name="Straight Arrow Connector 58">
            <a:extLst>
              <a:ext uri="{FF2B5EF4-FFF2-40B4-BE49-F238E27FC236}">
                <a16:creationId xmlns:a16="http://schemas.microsoft.com/office/drawing/2014/main" id="{074CEB5F-2F4D-4F27-A73A-E0F53503E848}"/>
              </a:ext>
            </a:extLst>
          </p:cNvPr>
          <p:cNvCxnSpPr>
            <a:cxnSpLocks/>
          </p:cNvCxnSpPr>
          <p:nvPr/>
        </p:nvCxnSpPr>
        <p:spPr>
          <a:xfrm flipV="1">
            <a:off x="5952150" y="3276600"/>
            <a:ext cx="3001350" cy="2932564"/>
          </a:xfrm>
          <a:prstGeom prst="straightConnector1">
            <a:avLst/>
          </a:prstGeom>
          <a:ln w="1143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A022B1ED-5C27-4AF6-B383-28299D0250C5}"/>
              </a:ext>
            </a:extLst>
          </p:cNvPr>
          <p:cNvCxnSpPr>
            <a:cxnSpLocks/>
          </p:cNvCxnSpPr>
          <p:nvPr/>
        </p:nvCxnSpPr>
        <p:spPr>
          <a:xfrm flipV="1">
            <a:off x="5962650" y="3276600"/>
            <a:ext cx="3409950" cy="2933700"/>
          </a:xfrm>
          <a:prstGeom prst="straightConnector1">
            <a:avLst/>
          </a:prstGeom>
          <a:ln w="114300">
            <a:solidFill>
              <a:srgbClr val="9F5FCF"/>
            </a:solidFill>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457612F5-19E0-4817-9D2F-3B9ED60678A9}"/>
              </a:ext>
            </a:extLst>
          </p:cNvPr>
          <p:cNvCxnSpPr>
            <a:cxnSpLocks/>
          </p:cNvCxnSpPr>
          <p:nvPr/>
        </p:nvCxnSpPr>
        <p:spPr>
          <a:xfrm>
            <a:off x="8947889" y="3280217"/>
            <a:ext cx="443761" cy="0"/>
          </a:xfrm>
          <a:prstGeom prst="straightConnector1">
            <a:avLst/>
          </a:prstGeom>
          <a:ln w="114300">
            <a:solidFill>
              <a:srgbClr val="002060"/>
            </a:solidFill>
            <a:tailEnd type="triangle"/>
          </a:ln>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p14="http://schemas.microsoft.com/office/powerpoint/2010/main" xmlns:iact="http://schemas.microsoft.com/office/powerpoint/2014/inkAction">
        <mc:Choice Requires="p14 iact">
          <p:contentPart p14:bwMode="auto" r:id="rId9">
            <p14:nvContentPartPr>
              <p14:cNvPr id="2" name="Ink 1">
                <a:extLst>
                  <a:ext uri="{FF2B5EF4-FFF2-40B4-BE49-F238E27FC236}">
                    <a16:creationId xmlns:a16="http://schemas.microsoft.com/office/drawing/2014/main" id="{A52E43B1-D0BC-4304-81CB-EEDB29340BB7}"/>
                  </a:ext>
                </a:extLst>
              </p14:cNvPr>
              <p14:cNvContentPartPr/>
              <p14:nvPr>
                <p:extLst>
                  <p:ext uri="{42D2F446-02D8-4167-A562-619A0277C38B}">
                    <p15:isNarration xmlns:p15="http://schemas.microsoft.com/office/powerpoint/2012/main" val="1"/>
                  </p:ext>
                </p:extLst>
              </p14:nvPr>
            </p14:nvContentPartPr>
            <p14:xfrm>
              <a:off x="5431320" y="2217240"/>
              <a:ext cx="5022360" cy="2173320"/>
            </p14:xfrm>
          </p:contentPart>
        </mc:Choice>
        <mc:Fallback xmlns="">
          <p:pic>
            <p:nvPicPr>
              <p:cNvPr id="2" name="Ink 1">
                <a:extLst>
                  <a:ext uri="{FF2B5EF4-FFF2-40B4-BE49-F238E27FC236}">
                    <a16:creationId xmlns:a16="http://schemas.microsoft.com/office/drawing/2014/main" id="{A52E43B1-D0BC-4304-81CB-EEDB29340BB7}"/>
                  </a:ext>
                </a:extLst>
              </p:cNvPr>
              <p:cNvPicPr>
                <a:picLocks noGrp="1" noRot="1" noChangeAspect="1" noMove="1" noResize="1" noEditPoints="1" noAdjustHandles="1" noChangeArrowheads="1" noChangeShapeType="1"/>
              </p:cNvPicPr>
              <p:nvPr/>
            </p:nvPicPr>
            <p:blipFill>
              <a:blip r:embed="rId10"/>
              <a:stretch>
                <a:fillRect/>
              </a:stretch>
            </p:blipFill>
            <p:spPr>
              <a:xfrm>
                <a:off x="5421960" y="2207880"/>
                <a:ext cx="5041080" cy="2192040"/>
              </a:xfrm>
              <a:prstGeom prst="rect">
                <a:avLst/>
              </a:prstGeom>
            </p:spPr>
          </p:pic>
        </mc:Fallback>
      </mc:AlternateContent>
    </p:spTree>
    <p:custDataLst>
      <p:tags r:id="rId1"/>
    </p:custDataLst>
    <p:extLst>
      <p:ext uri="{BB962C8B-B14F-4D97-AF65-F5344CB8AC3E}">
        <p14:creationId xmlns:p14="http://schemas.microsoft.com/office/powerpoint/2010/main" val="2973889127"/>
      </p:ext>
    </p:extLst>
  </p:cSld>
  <p:clrMapOvr>
    <a:masterClrMapping/>
  </p:clrMapOvr>
  <mc:AlternateContent xmlns:mc="http://schemas.openxmlformats.org/markup-compatibility/2006" xmlns:p14="http://schemas.microsoft.com/office/powerpoint/2010/main">
    <mc:Choice Requires="p14">
      <p:transition spd="slow" p14:dur="2000" advTm="13585"/>
    </mc:Choice>
    <mc:Fallback xmlns="">
      <p:transition spd="slow" advTm="1358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cmd type="call" cmd="playFrom(0.0)">
                                      <p:cBhvr>
                                        <p:cTn id="7" dur="1" fill="hold"/>
                                        <p:tgtEl>
                                          <p:spTgt spid="2"/>
                                        </p:tgtEl>
                                      </p:cBhvr>
                                    </p:cmd>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68"/>
                                        </p:tgtEl>
                                        <p:attrNameLst>
                                          <p:attrName>style.visibility</p:attrName>
                                        </p:attrNameLst>
                                      </p:cBhvr>
                                      <p:to>
                                        <p:strVal val="visible"/>
                                      </p:to>
                                    </p:set>
                                    <p:animEffect transition="in" filter="wipe(down)">
                                      <p:cBhvr>
                                        <p:cTn id="12" dur="500"/>
                                        <p:tgtEl>
                                          <p:spTgt spid="68"/>
                                        </p:tgtEl>
                                      </p:cBhvr>
                                    </p:animEffect>
                                  </p:childTnLst>
                                </p:cTn>
                              </p:par>
                            </p:childTnLst>
                          </p:cTn>
                        </p:par>
                        <p:par>
                          <p:cTn id="13" fill="hold">
                            <p:stCondLst>
                              <p:cond delay="500"/>
                            </p:stCondLst>
                            <p:childTnLst>
                              <p:par>
                                <p:cTn id="14" presetID="1" presetClass="entr" presetSubtype="0" fill="hold" grpId="0" nodeType="afterEffect">
                                  <p:stCondLst>
                                    <p:cond delay="0"/>
                                  </p:stCondLst>
                                  <p:childTnLst>
                                    <p:set>
                                      <p:cBhvr>
                                        <p:cTn id="15" dur="1" fill="hold">
                                          <p:stCondLst>
                                            <p:cond delay="0"/>
                                          </p:stCondLst>
                                        </p:cTn>
                                        <p:tgtEl>
                                          <p:spTgt spid="30"/>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84"/>
                                        </p:tgtEl>
                                        <p:attrNameLst>
                                          <p:attrName>style.visibility</p:attrName>
                                        </p:attrNameLst>
                                      </p:cBhvr>
                                      <p:to>
                                        <p:strVal val="visible"/>
                                      </p:to>
                                    </p:set>
                                    <p:animEffect transition="in" filter="wipe(left)">
                                      <p:cBhvr>
                                        <p:cTn id="20" dur="500"/>
                                        <p:tgtEl>
                                          <p:spTgt spid="84"/>
                                        </p:tgtEl>
                                      </p:cBhvr>
                                    </p:animEffect>
                                  </p:childTnLst>
                                </p:cTn>
                              </p:par>
                            </p:childTnLst>
                          </p:cTn>
                        </p:par>
                        <p:par>
                          <p:cTn id="21" fill="hold">
                            <p:stCondLst>
                              <p:cond delay="500"/>
                            </p:stCondLst>
                            <p:childTnLst>
                              <p:par>
                                <p:cTn id="22" presetID="1" presetClass="entr" presetSubtype="0" fill="hold" grpId="0" nodeType="afterEffect">
                                  <p:stCondLst>
                                    <p:cond delay="0"/>
                                  </p:stCondLst>
                                  <p:childTnLst>
                                    <p:set>
                                      <p:cBhvr>
                                        <p:cTn id="23" dur="1" fill="hold">
                                          <p:stCondLst>
                                            <p:cond delay="0"/>
                                          </p:stCondLst>
                                        </p:cTn>
                                        <p:tgtEl>
                                          <p:spTgt spid="31"/>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p:bldP spid="31" grpId="0" animBg="1"/>
      <p:bldP spid="30"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7B7B3DC-D287-48EF-8B05-245A23F7A1EA}"/>
              </a:ext>
            </a:extLst>
          </p:cNvPr>
          <p:cNvGrpSpPr/>
          <p:nvPr/>
        </p:nvGrpSpPr>
        <p:grpSpPr>
          <a:xfrm>
            <a:off x="5707598" y="-45501"/>
            <a:ext cx="6427252" cy="6503451"/>
            <a:chOff x="5783798" y="449799"/>
            <a:chExt cx="6427252" cy="6503451"/>
          </a:xfrm>
        </p:grpSpPr>
        <p:grpSp>
          <p:nvGrpSpPr>
            <p:cNvPr id="4" name="Group 3">
              <a:extLst>
                <a:ext uri="{FF2B5EF4-FFF2-40B4-BE49-F238E27FC236}">
                  <a16:creationId xmlns:a16="http://schemas.microsoft.com/office/drawing/2014/main" id="{E660740B-D864-43E9-B7DC-FA514DA02DD8}"/>
                </a:ext>
              </a:extLst>
            </p:cNvPr>
            <p:cNvGrpSpPr/>
            <p:nvPr/>
          </p:nvGrpSpPr>
          <p:grpSpPr>
            <a:xfrm>
              <a:off x="6029226" y="449799"/>
              <a:ext cx="5914816" cy="6503451"/>
              <a:chOff x="6029226" y="449799"/>
              <a:chExt cx="5914816" cy="6503451"/>
            </a:xfrm>
          </p:grpSpPr>
          <p:grpSp>
            <p:nvGrpSpPr>
              <p:cNvPr id="38" name="Group 37">
                <a:extLst>
                  <a:ext uri="{FF2B5EF4-FFF2-40B4-BE49-F238E27FC236}">
                    <a16:creationId xmlns:a16="http://schemas.microsoft.com/office/drawing/2014/main" id="{46138D8B-4C97-4C02-81CF-412EE551910D}"/>
                  </a:ext>
                </a:extLst>
              </p:cNvPr>
              <p:cNvGrpSpPr/>
              <p:nvPr/>
            </p:nvGrpSpPr>
            <p:grpSpPr>
              <a:xfrm>
                <a:off x="6029226" y="545049"/>
                <a:ext cx="5914816" cy="6408201"/>
                <a:chOff x="609600" y="528638"/>
                <a:chExt cx="3657324" cy="3962400"/>
              </a:xfrm>
            </p:grpSpPr>
            <p:cxnSp>
              <p:nvCxnSpPr>
                <p:cNvPr id="39" name="Straight Connector 38">
                  <a:extLst>
                    <a:ext uri="{FF2B5EF4-FFF2-40B4-BE49-F238E27FC236}">
                      <a16:creationId xmlns:a16="http://schemas.microsoft.com/office/drawing/2014/main" id="{CD3ACFAA-C4EB-4E36-99BC-764CE6F1F178}"/>
                    </a:ext>
                  </a:extLst>
                </p:cNvPr>
                <p:cNvCxnSpPr>
                  <a:cxnSpLocks/>
                </p:cNvCxnSpPr>
                <p:nvPr/>
              </p:nvCxnSpPr>
              <p:spPr>
                <a:xfrm>
                  <a:off x="3352800" y="528638"/>
                  <a:ext cx="0" cy="396240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912B0F83-247F-47E0-8E95-DA2105AAEE2A}"/>
                    </a:ext>
                  </a:extLst>
                </p:cNvPr>
                <p:cNvCxnSpPr>
                  <a:cxnSpLocks/>
                </p:cNvCxnSpPr>
                <p:nvPr/>
              </p:nvCxnSpPr>
              <p:spPr>
                <a:xfrm>
                  <a:off x="4266924" y="528638"/>
                  <a:ext cx="0" cy="396240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5BFCB1B7-01E0-4BD4-8BD5-63C66B44ED03}"/>
                    </a:ext>
                  </a:extLst>
                </p:cNvPr>
                <p:cNvCxnSpPr>
                  <a:cxnSpLocks/>
                </p:cNvCxnSpPr>
                <p:nvPr/>
              </p:nvCxnSpPr>
              <p:spPr>
                <a:xfrm>
                  <a:off x="609600" y="528638"/>
                  <a:ext cx="0" cy="396240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13256A0A-7E69-4063-928F-E144AC668C0D}"/>
                    </a:ext>
                  </a:extLst>
                </p:cNvPr>
                <p:cNvCxnSpPr>
                  <a:cxnSpLocks/>
                </p:cNvCxnSpPr>
                <p:nvPr/>
              </p:nvCxnSpPr>
              <p:spPr>
                <a:xfrm>
                  <a:off x="1523724" y="528638"/>
                  <a:ext cx="0" cy="3962400"/>
                </a:xfrm>
                <a:prstGeom prst="line">
                  <a:avLst/>
                </a:prstGeom>
                <a:ln>
                  <a:prstDash val="dash"/>
                </a:ln>
              </p:spPr>
              <p:style>
                <a:lnRef idx="1">
                  <a:schemeClr val="accent1"/>
                </a:lnRef>
                <a:fillRef idx="0">
                  <a:schemeClr val="accent1"/>
                </a:fillRef>
                <a:effectRef idx="0">
                  <a:schemeClr val="accent1"/>
                </a:effectRef>
                <a:fontRef idx="minor">
                  <a:schemeClr val="tx1"/>
                </a:fontRef>
              </p:style>
            </p:cxnSp>
          </p:grpSp>
          <p:cxnSp>
            <p:nvCxnSpPr>
              <p:cNvPr id="52" name="Straight Connector 51">
                <a:extLst>
                  <a:ext uri="{FF2B5EF4-FFF2-40B4-BE49-F238E27FC236}">
                    <a16:creationId xmlns:a16="http://schemas.microsoft.com/office/drawing/2014/main" id="{000508C8-735E-44AC-9ED5-B6EAD8D616B5}"/>
                  </a:ext>
                </a:extLst>
              </p:cNvPr>
              <p:cNvCxnSpPr>
                <a:cxnSpLocks/>
              </p:cNvCxnSpPr>
              <p:nvPr/>
            </p:nvCxnSpPr>
            <p:spPr>
              <a:xfrm>
                <a:off x="9012545" y="449799"/>
                <a:ext cx="0" cy="6408201"/>
              </a:xfrm>
              <a:prstGeom prst="line">
                <a:avLst/>
              </a:prstGeom>
              <a:ln>
                <a:prstDash val="dash"/>
              </a:ln>
            </p:spPr>
            <p:style>
              <a:lnRef idx="1">
                <a:schemeClr val="accent1"/>
              </a:lnRef>
              <a:fillRef idx="0">
                <a:schemeClr val="accent1"/>
              </a:fillRef>
              <a:effectRef idx="0">
                <a:schemeClr val="accent1"/>
              </a:effectRef>
              <a:fontRef idx="minor">
                <a:schemeClr val="tx1"/>
              </a:fontRef>
            </p:style>
          </p:cxnSp>
        </p:grpSp>
        <p:grpSp>
          <p:nvGrpSpPr>
            <p:cNvPr id="6" name="Group 5">
              <a:extLst>
                <a:ext uri="{FF2B5EF4-FFF2-40B4-BE49-F238E27FC236}">
                  <a16:creationId xmlns:a16="http://schemas.microsoft.com/office/drawing/2014/main" id="{37E9178D-7A1C-4A01-A127-A5AD29BEF2B0}"/>
                </a:ext>
              </a:extLst>
            </p:cNvPr>
            <p:cNvGrpSpPr/>
            <p:nvPr/>
          </p:nvGrpSpPr>
          <p:grpSpPr>
            <a:xfrm>
              <a:off x="5783798" y="796451"/>
              <a:ext cx="6427252" cy="5914816"/>
              <a:chOff x="5783798" y="796451"/>
              <a:chExt cx="6427252" cy="5914816"/>
            </a:xfrm>
          </p:grpSpPr>
          <p:grpSp>
            <p:nvGrpSpPr>
              <p:cNvPr id="45" name="Group 44">
                <a:extLst>
                  <a:ext uri="{FF2B5EF4-FFF2-40B4-BE49-F238E27FC236}">
                    <a16:creationId xmlns:a16="http://schemas.microsoft.com/office/drawing/2014/main" id="{43BE1ABE-D9A3-46F0-B791-EAE838268AD1}"/>
                  </a:ext>
                </a:extLst>
              </p:cNvPr>
              <p:cNvGrpSpPr/>
              <p:nvPr/>
            </p:nvGrpSpPr>
            <p:grpSpPr>
              <a:xfrm>
                <a:off x="5802849" y="796451"/>
                <a:ext cx="6408201" cy="5914816"/>
                <a:chOff x="469624" y="684088"/>
                <a:chExt cx="3962400" cy="3657324"/>
              </a:xfrm>
            </p:grpSpPr>
            <p:cxnSp>
              <p:nvCxnSpPr>
                <p:cNvPr id="46" name="Straight Connector 45">
                  <a:extLst>
                    <a:ext uri="{FF2B5EF4-FFF2-40B4-BE49-F238E27FC236}">
                      <a16:creationId xmlns:a16="http://schemas.microsoft.com/office/drawing/2014/main" id="{9F1E4023-F87D-4CD6-A265-D0F36E7FF259}"/>
                    </a:ext>
                  </a:extLst>
                </p:cNvPr>
                <p:cNvCxnSpPr>
                  <a:cxnSpLocks/>
                </p:cNvCxnSpPr>
                <p:nvPr/>
              </p:nvCxnSpPr>
              <p:spPr>
                <a:xfrm rot="16200000">
                  <a:off x="2450824" y="-382988"/>
                  <a:ext cx="0" cy="396240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5B68C27B-329D-41D4-846C-4D8A672B779E}"/>
                    </a:ext>
                  </a:extLst>
                </p:cNvPr>
                <p:cNvCxnSpPr>
                  <a:cxnSpLocks/>
                </p:cNvCxnSpPr>
                <p:nvPr/>
              </p:nvCxnSpPr>
              <p:spPr>
                <a:xfrm rot="16200000">
                  <a:off x="2450824" y="-1297112"/>
                  <a:ext cx="0" cy="396240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6318657C-946B-4EFE-A0C7-4D2534A0D0A5}"/>
                    </a:ext>
                  </a:extLst>
                </p:cNvPr>
                <p:cNvCxnSpPr>
                  <a:cxnSpLocks/>
                </p:cNvCxnSpPr>
                <p:nvPr/>
              </p:nvCxnSpPr>
              <p:spPr>
                <a:xfrm rot="16200000">
                  <a:off x="2450824" y="2360212"/>
                  <a:ext cx="0" cy="396240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6B37C17F-431E-4496-8A1E-52BED6029430}"/>
                    </a:ext>
                  </a:extLst>
                </p:cNvPr>
                <p:cNvCxnSpPr>
                  <a:cxnSpLocks/>
                </p:cNvCxnSpPr>
                <p:nvPr/>
              </p:nvCxnSpPr>
              <p:spPr>
                <a:xfrm rot="16200000">
                  <a:off x="2450824" y="1446088"/>
                  <a:ext cx="0" cy="3962400"/>
                </a:xfrm>
                <a:prstGeom prst="line">
                  <a:avLst/>
                </a:prstGeom>
                <a:ln>
                  <a:prstDash val="dash"/>
                </a:ln>
              </p:spPr>
              <p:style>
                <a:lnRef idx="1">
                  <a:schemeClr val="accent1"/>
                </a:lnRef>
                <a:fillRef idx="0">
                  <a:schemeClr val="accent1"/>
                </a:fillRef>
                <a:effectRef idx="0">
                  <a:schemeClr val="accent1"/>
                </a:effectRef>
                <a:fontRef idx="minor">
                  <a:schemeClr val="tx1"/>
                </a:fontRef>
              </p:style>
            </p:cxnSp>
          </p:grpSp>
          <p:cxnSp>
            <p:nvCxnSpPr>
              <p:cNvPr id="53" name="Straight Connector 52">
                <a:extLst>
                  <a:ext uri="{FF2B5EF4-FFF2-40B4-BE49-F238E27FC236}">
                    <a16:creationId xmlns:a16="http://schemas.microsoft.com/office/drawing/2014/main" id="{3CB8954E-94FF-4DB9-B2C1-B47ED86F5719}"/>
                  </a:ext>
                </a:extLst>
              </p:cNvPr>
              <p:cNvCxnSpPr>
                <a:cxnSpLocks/>
              </p:cNvCxnSpPr>
              <p:nvPr/>
            </p:nvCxnSpPr>
            <p:spPr>
              <a:xfrm rot="16200000">
                <a:off x="8987899" y="556620"/>
                <a:ext cx="0" cy="6408201"/>
              </a:xfrm>
              <a:prstGeom prst="line">
                <a:avLst/>
              </a:prstGeom>
              <a:ln>
                <a:prstDash val="dash"/>
              </a:ln>
            </p:spPr>
            <p:style>
              <a:lnRef idx="1">
                <a:schemeClr val="accent1"/>
              </a:lnRef>
              <a:fillRef idx="0">
                <a:schemeClr val="accent1"/>
              </a:fillRef>
              <a:effectRef idx="0">
                <a:schemeClr val="accent1"/>
              </a:effectRef>
              <a:fontRef idx="minor">
                <a:schemeClr val="tx1"/>
              </a:fontRef>
            </p:style>
          </p:cxnSp>
        </p:grpSp>
      </p:grpSp>
      <p:grpSp>
        <p:nvGrpSpPr>
          <p:cNvPr id="63" name="Group 62">
            <a:extLst>
              <a:ext uri="{FF2B5EF4-FFF2-40B4-BE49-F238E27FC236}">
                <a16:creationId xmlns:a16="http://schemas.microsoft.com/office/drawing/2014/main" id="{34F8626A-807B-4887-99B1-39F4D43A3EC5}"/>
              </a:ext>
            </a:extLst>
          </p:cNvPr>
          <p:cNvGrpSpPr/>
          <p:nvPr/>
        </p:nvGrpSpPr>
        <p:grpSpPr>
          <a:xfrm>
            <a:off x="5671289" y="179882"/>
            <a:ext cx="6497428" cy="6424067"/>
            <a:chOff x="1608732" y="-2705190"/>
            <a:chExt cx="3915958" cy="3871743"/>
          </a:xfrm>
        </p:grpSpPr>
        <p:cxnSp>
          <p:nvCxnSpPr>
            <p:cNvPr id="65" name="Straight Arrow Connector 64">
              <a:extLst>
                <a:ext uri="{FF2B5EF4-FFF2-40B4-BE49-F238E27FC236}">
                  <a16:creationId xmlns:a16="http://schemas.microsoft.com/office/drawing/2014/main" id="{376D5FB8-38CA-4CD2-9611-18E23EF5264D}"/>
                </a:ext>
              </a:extLst>
            </p:cNvPr>
            <p:cNvCxnSpPr>
              <a:cxnSpLocks/>
            </p:cNvCxnSpPr>
            <p:nvPr/>
          </p:nvCxnSpPr>
          <p:spPr>
            <a:xfrm flipV="1">
              <a:off x="1781033" y="-2705190"/>
              <a:ext cx="0" cy="3805883"/>
            </a:xfrm>
            <a:prstGeom prst="straightConnector1">
              <a:avLst/>
            </a:prstGeom>
            <a:ln w="76200">
              <a:solidFill>
                <a:srgbClr val="002060"/>
              </a:solidFill>
              <a:tailEnd type="triangle"/>
            </a:ln>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EF5BDF6C-2015-4F6E-8288-1BDAD4045BC9}"/>
                    </a:ext>
                  </a:extLst>
                </p:cNvPr>
                <p:cNvSpPr txBox="1"/>
                <p:nvPr/>
              </p:nvSpPr>
              <p:spPr>
                <a:xfrm>
                  <a:off x="4936580" y="458667"/>
                  <a:ext cx="588110" cy="70788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4000" i="1">
                            <a:solidFill>
                              <a:srgbClr val="0070C0"/>
                            </a:solidFill>
                            <a:latin typeface="Cambria Math" panose="02040503050406030204" pitchFamily="18" charset="0"/>
                          </a:rPr>
                          <m:t>𝑥</m:t>
                        </m:r>
                      </m:oMath>
                    </m:oMathPara>
                  </a14:m>
                  <a:endParaRPr lang="en-CA" sz="4000" dirty="0">
                    <a:solidFill>
                      <a:srgbClr val="002060"/>
                    </a:solidFill>
                  </a:endParaRPr>
                </a:p>
              </p:txBody>
            </p:sp>
          </mc:Choice>
          <mc:Fallback xmlns="">
            <p:sp>
              <p:nvSpPr>
                <p:cNvPr id="66" name="TextBox 65">
                  <a:extLst>
                    <a:ext uri="{FF2B5EF4-FFF2-40B4-BE49-F238E27FC236}">
                      <a16:creationId xmlns:a16="http://schemas.microsoft.com/office/drawing/2014/main" id="{EF5BDF6C-2015-4F6E-8288-1BDAD4045BC9}"/>
                    </a:ext>
                  </a:extLst>
                </p:cNvPr>
                <p:cNvSpPr txBox="1">
                  <a:spLocks noRot="1" noChangeAspect="1" noMove="1" noResize="1" noEditPoints="1" noAdjustHandles="1" noChangeArrowheads="1" noChangeShapeType="1" noTextEdit="1"/>
                </p:cNvSpPr>
                <p:nvPr/>
              </p:nvSpPr>
              <p:spPr>
                <a:xfrm>
                  <a:off x="4936580" y="458667"/>
                  <a:ext cx="588110" cy="707886"/>
                </a:xfrm>
                <a:prstGeom prst="rect">
                  <a:avLst/>
                </a:prstGeom>
                <a:blipFill>
                  <a:blip r:embed="rId3"/>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60D1FAA6-CD67-4A07-BD06-04FC05D41A1D}"/>
                    </a:ext>
                  </a:extLst>
                </p:cNvPr>
                <p:cNvSpPr txBox="1"/>
                <p:nvPr/>
              </p:nvSpPr>
              <p:spPr>
                <a:xfrm>
                  <a:off x="1859295" y="-2697796"/>
                  <a:ext cx="430216" cy="42663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4000" i="1">
                            <a:latin typeface="Cambria Math" panose="02040503050406030204" pitchFamily="18" charset="0"/>
                          </a:rPr>
                          <m:t>𝑐</m:t>
                        </m:r>
                        <m:r>
                          <a:rPr lang="en-US" sz="4000" i="1">
                            <a:solidFill>
                              <a:srgbClr val="0070C0"/>
                            </a:solidFill>
                            <a:latin typeface="Cambria Math" panose="02040503050406030204" pitchFamily="18" charset="0"/>
                          </a:rPr>
                          <m:t>𝑡</m:t>
                        </m:r>
                      </m:oMath>
                    </m:oMathPara>
                  </a14:m>
                  <a:endParaRPr lang="en-CA" sz="4000" dirty="0">
                    <a:solidFill>
                      <a:schemeClr val="accent6">
                        <a:lumMod val="50000"/>
                      </a:schemeClr>
                    </a:solidFill>
                  </a:endParaRPr>
                </a:p>
              </p:txBody>
            </p:sp>
          </mc:Choice>
          <mc:Fallback xmlns="">
            <p:sp>
              <p:nvSpPr>
                <p:cNvPr id="67" name="TextBox 66">
                  <a:extLst>
                    <a:ext uri="{FF2B5EF4-FFF2-40B4-BE49-F238E27FC236}">
                      <a16:creationId xmlns:a16="http://schemas.microsoft.com/office/drawing/2014/main" id="{60D1FAA6-CD67-4A07-BD06-04FC05D41A1D}"/>
                    </a:ext>
                  </a:extLst>
                </p:cNvPr>
                <p:cNvSpPr txBox="1">
                  <a:spLocks noRot="1" noChangeAspect="1" noMove="1" noResize="1" noEditPoints="1" noAdjustHandles="1" noChangeArrowheads="1" noChangeShapeType="1" noTextEdit="1"/>
                </p:cNvSpPr>
                <p:nvPr/>
              </p:nvSpPr>
              <p:spPr>
                <a:xfrm>
                  <a:off x="1859295" y="-2697796"/>
                  <a:ext cx="430216" cy="426638"/>
                </a:xfrm>
                <a:prstGeom prst="rect">
                  <a:avLst/>
                </a:prstGeom>
                <a:blipFill>
                  <a:blip r:embed="rId4"/>
                  <a:stretch>
                    <a:fillRect/>
                  </a:stretch>
                </a:blipFill>
              </p:spPr>
              <p:txBody>
                <a:bodyPr/>
                <a:lstStyle/>
                <a:p>
                  <a:r>
                    <a:rPr lang="en-CA">
                      <a:noFill/>
                    </a:rPr>
                    <a:t> </a:t>
                  </a:r>
                </a:p>
              </p:txBody>
            </p:sp>
          </mc:Fallback>
        </mc:AlternateContent>
        <p:cxnSp>
          <p:nvCxnSpPr>
            <p:cNvPr id="64" name="Straight Arrow Connector 63">
              <a:extLst>
                <a:ext uri="{FF2B5EF4-FFF2-40B4-BE49-F238E27FC236}">
                  <a16:creationId xmlns:a16="http://schemas.microsoft.com/office/drawing/2014/main" id="{A04829DA-4BEC-44D8-AC8E-C594553FBBD7}"/>
                </a:ext>
              </a:extLst>
            </p:cNvPr>
            <p:cNvCxnSpPr>
              <a:cxnSpLocks/>
            </p:cNvCxnSpPr>
            <p:nvPr/>
          </p:nvCxnSpPr>
          <p:spPr>
            <a:xfrm>
              <a:off x="1608732" y="931483"/>
              <a:ext cx="3792215" cy="0"/>
            </a:xfrm>
            <a:prstGeom prst="straightConnector1">
              <a:avLst/>
            </a:prstGeom>
            <a:ln w="76200">
              <a:solidFill>
                <a:srgbClr val="002060"/>
              </a:solidFill>
              <a:tailEnd type="triangle"/>
            </a:ln>
          </p:spPr>
          <p:style>
            <a:lnRef idx="1">
              <a:schemeClr val="accent2"/>
            </a:lnRef>
            <a:fillRef idx="0">
              <a:schemeClr val="accent2"/>
            </a:fillRef>
            <a:effectRef idx="0">
              <a:schemeClr val="accent2"/>
            </a:effectRef>
            <a:fontRef idx="minor">
              <a:schemeClr val="tx1"/>
            </a:fontRef>
          </p:style>
        </p:cxnSp>
      </p:grpSp>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21936ED5-1CA5-4032-AB90-A8B698FB3F99}"/>
                  </a:ext>
                </a:extLst>
              </p:cNvPr>
              <p:cNvSpPr txBox="1"/>
              <p:nvPr/>
            </p:nvSpPr>
            <p:spPr>
              <a:xfrm>
                <a:off x="225058" y="2046501"/>
                <a:ext cx="5489195" cy="1385123"/>
              </a:xfrm>
              <a:prstGeom prst="rect">
                <a:avLst/>
              </a:prstGeom>
              <a:noFill/>
            </p:spPr>
            <p:txBody>
              <a:bodyPr wrap="none" rtlCol="0">
                <a:spAutoFit/>
              </a:bodyPr>
              <a:lstStyle/>
              <a:p>
                <a14:m>
                  <m:oMath xmlns:m="http://schemas.openxmlformats.org/officeDocument/2006/math">
                    <m:f>
                      <m:fPr>
                        <m:ctrlPr>
                          <a:rPr lang="en-US" sz="4800" i="1">
                            <a:latin typeface="Cambria Math" panose="02040503050406030204" pitchFamily="18" charset="0"/>
                          </a:rPr>
                        </m:ctrlPr>
                      </m:fPr>
                      <m:num>
                        <m:r>
                          <a:rPr lang="en-US" sz="4800" i="1">
                            <a:latin typeface="Cambria Math" panose="02040503050406030204" pitchFamily="18" charset="0"/>
                          </a:rPr>
                          <m:t>𝜕</m:t>
                        </m:r>
                        <m:acc>
                          <m:accPr>
                            <m:chr m:val="⃗"/>
                            <m:ctrlPr>
                              <a:rPr lang="en-US" sz="4800" i="1">
                                <a:solidFill>
                                  <a:srgbClr val="7030A0"/>
                                </a:solidFill>
                                <a:latin typeface="Cambria Math" panose="02040503050406030204" pitchFamily="18" charset="0"/>
                              </a:rPr>
                            </m:ctrlPr>
                          </m:accPr>
                          <m:e>
                            <m:r>
                              <a:rPr lang="en-US" sz="4800" i="1">
                                <a:solidFill>
                                  <a:srgbClr val="7030A0"/>
                                </a:solidFill>
                                <a:latin typeface="Cambria Math" panose="02040503050406030204" pitchFamily="18" charset="0"/>
                              </a:rPr>
                              <m:t>𝑆</m:t>
                            </m:r>
                          </m:e>
                        </m:acc>
                      </m:num>
                      <m:den>
                        <m:r>
                          <a:rPr lang="en-US" sz="4800" i="1">
                            <a:latin typeface="Cambria Math" panose="02040503050406030204" pitchFamily="18" charset="0"/>
                          </a:rPr>
                          <m:t>𝜕</m:t>
                        </m:r>
                        <m:r>
                          <a:rPr lang="en-US" sz="4800" i="1">
                            <a:solidFill>
                              <a:srgbClr val="0070C0"/>
                            </a:solidFill>
                            <a:latin typeface="Cambria Math" panose="02040503050406030204" pitchFamily="18" charset="0"/>
                          </a:rPr>
                          <m:t>𝑥</m:t>
                        </m:r>
                      </m:den>
                    </m:f>
                    <m:r>
                      <a:rPr lang="en-US" sz="4800" i="1">
                        <a:latin typeface="Cambria Math" panose="02040503050406030204" pitchFamily="18" charset="0"/>
                      </a:rPr>
                      <m:t>=</m:t>
                    </m:r>
                    <m:func>
                      <m:funcPr>
                        <m:ctrlPr>
                          <a:rPr lang="en-US" sz="4800" i="1">
                            <a:latin typeface="Cambria Math" panose="02040503050406030204" pitchFamily="18" charset="0"/>
                          </a:rPr>
                        </m:ctrlPr>
                      </m:funcPr>
                      <m:fName>
                        <m:limLow>
                          <m:limLowPr>
                            <m:ctrlPr>
                              <a:rPr lang="en-US" sz="4800" i="1">
                                <a:latin typeface="Cambria Math" panose="02040503050406030204" pitchFamily="18" charset="0"/>
                              </a:rPr>
                            </m:ctrlPr>
                          </m:limLowPr>
                          <m:e>
                            <m:r>
                              <m:rPr>
                                <m:sty m:val="p"/>
                              </m:rPr>
                              <a:rPr lang="en-US" sz="4800">
                                <a:latin typeface="Cambria Math" panose="02040503050406030204" pitchFamily="18" charset="0"/>
                              </a:rPr>
                              <m:t>lim</m:t>
                            </m:r>
                          </m:e>
                          <m:lim>
                            <m:r>
                              <a:rPr lang="en-US" sz="4800" i="1" smtClean="0">
                                <a:solidFill>
                                  <a:srgbClr val="00B050"/>
                                </a:solidFill>
                                <a:latin typeface="Cambria Math" panose="02040503050406030204" pitchFamily="18" charset="0"/>
                              </a:rPr>
                              <m:t>h</m:t>
                            </m:r>
                            <m:r>
                              <a:rPr lang="en-US" sz="4800" i="1">
                                <a:latin typeface="Cambria Math" panose="02040503050406030204" pitchFamily="18" charset="0"/>
                              </a:rPr>
                              <m:t>→</m:t>
                            </m:r>
                            <m:r>
                              <a:rPr lang="en-US" sz="4800" i="1">
                                <a:latin typeface="Cambria Math" panose="02040503050406030204" pitchFamily="18" charset="0"/>
                              </a:rPr>
                              <m:t>0</m:t>
                            </m:r>
                          </m:lim>
                        </m:limLow>
                      </m:fName>
                      <m:e>
                        <m:f>
                          <m:fPr>
                            <m:ctrlPr>
                              <a:rPr lang="en-US" sz="4800" i="1">
                                <a:latin typeface="Cambria Math" panose="02040503050406030204" pitchFamily="18" charset="0"/>
                              </a:rPr>
                            </m:ctrlPr>
                          </m:fPr>
                          <m:num>
                            <m:acc>
                              <m:accPr>
                                <m:chr m:val="⃗"/>
                                <m:ctrlPr>
                                  <a:rPr lang="en-US" sz="4800" i="1">
                                    <a:solidFill>
                                      <a:srgbClr val="D17DDF"/>
                                    </a:solidFill>
                                    <a:latin typeface="Cambria Math" panose="02040503050406030204" pitchFamily="18" charset="0"/>
                                  </a:rPr>
                                </m:ctrlPr>
                              </m:accPr>
                              <m:e>
                                <m:r>
                                  <a:rPr lang="en-US" sz="4800" i="1">
                                    <a:solidFill>
                                      <a:srgbClr val="D17DDF"/>
                                    </a:solidFill>
                                    <a:latin typeface="Cambria Math" panose="02040503050406030204" pitchFamily="18" charset="0"/>
                                  </a:rPr>
                                  <m:t>𝑆</m:t>
                                </m:r>
                              </m:e>
                            </m:acc>
                            <m:r>
                              <a:rPr lang="en-US" sz="4800" i="1">
                                <a:latin typeface="Cambria Math" panose="02040503050406030204" pitchFamily="18" charset="0"/>
                              </a:rPr>
                              <m:t>(</m:t>
                            </m:r>
                            <m:r>
                              <a:rPr lang="en-US" sz="4800" i="1">
                                <a:solidFill>
                                  <a:srgbClr val="0070C0"/>
                                </a:solidFill>
                                <a:latin typeface="Cambria Math" panose="02040503050406030204" pitchFamily="18" charset="0"/>
                              </a:rPr>
                              <m:t>𝑥</m:t>
                            </m:r>
                            <m:r>
                              <a:rPr lang="en-US" sz="4800" i="1">
                                <a:latin typeface="Cambria Math" panose="02040503050406030204" pitchFamily="18" charset="0"/>
                              </a:rPr>
                              <m:t>+</m:t>
                            </m:r>
                            <m:r>
                              <a:rPr lang="en-US" sz="4800" i="1" smtClean="0">
                                <a:solidFill>
                                  <a:srgbClr val="00B050"/>
                                </a:solidFill>
                                <a:latin typeface="Cambria Math" panose="02040503050406030204" pitchFamily="18" charset="0"/>
                              </a:rPr>
                              <m:t>h</m:t>
                            </m:r>
                            <m:r>
                              <a:rPr lang="en-US" sz="4800" i="1">
                                <a:latin typeface="Cambria Math" panose="02040503050406030204" pitchFamily="18" charset="0"/>
                              </a:rPr>
                              <m:t>)−</m:t>
                            </m:r>
                            <m:acc>
                              <m:accPr>
                                <m:chr m:val="⃗"/>
                                <m:ctrlPr>
                                  <a:rPr lang="en-US" sz="4800" i="1">
                                    <a:solidFill>
                                      <a:srgbClr val="7030A0"/>
                                    </a:solidFill>
                                    <a:latin typeface="Cambria Math" panose="02040503050406030204" pitchFamily="18" charset="0"/>
                                  </a:rPr>
                                </m:ctrlPr>
                              </m:accPr>
                              <m:e>
                                <m:r>
                                  <a:rPr lang="en-US" sz="4800" i="1">
                                    <a:solidFill>
                                      <a:srgbClr val="7030A0"/>
                                    </a:solidFill>
                                    <a:latin typeface="Cambria Math" panose="02040503050406030204" pitchFamily="18" charset="0"/>
                                  </a:rPr>
                                  <m:t>𝑆</m:t>
                                </m:r>
                              </m:e>
                            </m:acc>
                            <m:r>
                              <a:rPr lang="en-US" sz="4800" i="1">
                                <a:latin typeface="Cambria Math" panose="02040503050406030204" pitchFamily="18" charset="0"/>
                              </a:rPr>
                              <m:t>(</m:t>
                            </m:r>
                            <m:r>
                              <a:rPr lang="en-US" sz="4800" i="1">
                                <a:solidFill>
                                  <a:srgbClr val="0070C0"/>
                                </a:solidFill>
                                <a:latin typeface="Cambria Math" panose="02040503050406030204" pitchFamily="18" charset="0"/>
                              </a:rPr>
                              <m:t>𝑥</m:t>
                            </m:r>
                            <m:r>
                              <a:rPr lang="en-US" sz="4800" i="1">
                                <a:latin typeface="Cambria Math" panose="02040503050406030204" pitchFamily="18" charset="0"/>
                              </a:rPr>
                              <m:t>)</m:t>
                            </m:r>
                          </m:num>
                          <m:den>
                            <m:r>
                              <a:rPr lang="en-US" sz="4800" i="1" smtClean="0">
                                <a:solidFill>
                                  <a:srgbClr val="00B050"/>
                                </a:solidFill>
                                <a:latin typeface="Cambria Math" panose="02040503050406030204" pitchFamily="18" charset="0"/>
                              </a:rPr>
                              <m:t>h</m:t>
                            </m:r>
                          </m:den>
                        </m:f>
                      </m:e>
                    </m:func>
                  </m:oMath>
                </a14:m>
                <a:r>
                  <a:rPr lang="en-US" sz="4400" dirty="0"/>
                  <a:t> </a:t>
                </a:r>
              </a:p>
            </p:txBody>
          </p:sp>
        </mc:Choice>
        <mc:Fallback xmlns="">
          <p:sp>
            <p:nvSpPr>
              <p:cNvPr id="69" name="TextBox 68">
                <a:extLst>
                  <a:ext uri="{FF2B5EF4-FFF2-40B4-BE49-F238E27FC236}">
                    <a16:creationId xmlns:a16="http://schemas.microsoft.com/office/drawing/2014/main" id="{21936ED5-1CA5-4032-AB90-A8B698FB3F99}"/>
                  </a:ext>
                </a:extLst>
              </p:cNvPr>
              <p:cNvSpPr txBox="1">
                <a:spLocks noRot="1" noChangeAspect="1" noMove="1" noResize="1" noEditPoints="1" noAdjustHandles="1" noChangeArrowheads="1" noChangeShapeType="1" noTextEdit="1"/>
              </p:cNvSpPr>
              <p:nvPr/>
            </p:nvSpPr>
            <p:spPr>
              <a:xfrm>
                <a:off x="225058" y="2046501"/>
                <a:ext cx="5489195" cy="1385123"/>
              </a:xfrm>
              <a:prstGeom prst="rect">
                <a:avLst/>
              </a:prstGeom>
              <a:blipFill>
                <a:blip r:embed="rId5"/>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260637F4-EB37-45DF-B9EE-FB44DDECB075}"/>
                  </a:ext>
                </a:extLst>
              </p:cNvPr>
              <p:cNvSpPr txBox="1"/>
              <p:nvPr/>
            </p:nvSpPr>
            <p:spPr>
              <a:xfrm>
                <a:off x="9192795" y="1455238"/>
                <a:ext cx="1054135" cy="1583126"/>
              </a:xfrm>
              <a:prstGeom prst="rect">
                <a:avLst/>
              </a:prstGeom>
              <a:solidFill>
                <a:schemeClr val="bg1"/>
              </a:solidFill>
              <a:effectLst>
                <a:softEdge rad="127000"/>
              </a:effectLst>
            </p:spPr>
            <p:txBody>
              <a:bodyPr wrap="none" rtlCol="0">
                <a:spAutoFit/>
              </a:bodyPr>
              <a:lstStyle/>
              <a:p>
                <a14:m>
                  <m:oMath xmlns:m="http://schemas.openxmlformats.org/officeDocument/2006/math">
                    <m:f>
                      <m:fPr>
                        <m:ctrlPr>
                          <a:rPr lang="en-US" sz="6000" i="1">
                            <a:latin typeface="Cambria Math" panose="02040503050406030204" pitchFamily="18" charset="0"/>
                          </a:rPr>
                        </m:ctrlPr>
                      </m:fPr>
                      <m:num>
                        <m:r>
                          <a:rPr lang="en-US" sz="6000" i="1">
                            <a:latin typeface="Cambria Math" panose="02040503050406030204" pitchFamily="18" charset="0"/>
                          </a:rPr>
                          <m:t>𝜕</m:t>
                        </m:r>
                        <m:acc>
                          <m:accPr>
                            <m:chr m:val="⃗"/>
                            <m:ctrlPr>
                              <a:rPr lang="en-US" sz="6000" i="1">
                                <a:solidFill>
                                  <a:srgbClr val="7030A0"/>
                                </a:solidFill>
                                <a:latin typeface="Cambria Math" panose="02040503050406030204" pitchFamily="18" charset="0"/>
                              </a:rPr>
                            </m:ctrlPr>
                          </m:accPr>
                          <m:e>
                            <m:r>
                              <a:rPr lang="en-US" sz="6000" i="1">
                                <a:solidFill>
                                  <a:srgbClr val="7030A0"/>
                                </a:solidFill>
                                <a:latin typeface="Cambria Math" panose="02040503050406030204" pitchFamily="18" charset="0"/>
                              </a:rPr>
                              <m:t>𝑆</m:t>
                            </m:r>
                          </m:e>
                        </m:acc>
                      </m:num>
                      <m:den>
                        <m:r>
                          <a:rPr lang="en-US" sz="6000" i="1">
                            <a:latin typeface="Cambria Math" panose="02040503050406030204" pitchFamily="18" charset="0"/>
                          </a:rPr>
                          <m:t>𝜕</m:t>
                        </m:r>
                        <m:r>
                          <a:rPr lang="en-US" sz="6000" i="1">
                            <a:solidFill>
                              <a:srgbClr val="0070C0"/>
                            </a:solidFill>
                            <a:latin typeface="Cambria Math" panose="02040503050406030204" pitchFamily="18" charset="0"/>
                          </a:rPr>
                          <m:t>𝑥</m:t>
                        </m:r>
                      </m:den>
                    </m:f>
                  </m:oMath>
                </a14:m>
                <a:r>
                  <a:rPr lang="en-CA" sz="6000" dirty="0">
                    <a:solidFill>
                      <a:srgbClr val="9F5FCF"/>
                    </a:solidFill>
                  </a:rPr>
                  <a:t> </a:t>
                </a:r>
              </a:p>
            </p:txBody>
          </p:sp>
        </mc:Choice>
        <mc:Fallback xmlns="">
          <p:sp>
            <p:nvSpPr>
              <p:cNvPr id="30" name="TextBox 29">
                <a:extLst>
                  <a:ext uri="{FF2B5EF4-FFF2-40B4-BE49-F238E27FC236}">
                    <a16:creationId xmlns:a16="http://schemas.microsoft.com/office/drawing/2014/main" id="{260637F4-EB37-45DF-B9EE-FB44DDECB075}"/>
                  </a:ext>
                </a:extLst>
              </p:cNvPr>
              <p:cNvSpPr txBox="1">
                <a:spLocks noRot="1" noChangeAspect="1" noMove="1" noResize="1" noEditPoints="1" noAdjustHandles="1" noChangeArrowheads="1" noChangeShapeType="1" noTextEdit="1"/>
              </p:cNvSpPr>
              <p:nvPr/>
            </p:nvSpPr>
            <p:spPr>
              <a:xfrm>
                <a:off x="9192795" y="1455238"/>
                <a:ext cx="1054135" cy="1583126"/>
              </a:xfrm>
              <a:prstGeom prst="rect">
                <a:avLst/>
              </a:prstGeom>
              <a:blipFill>
                <a:blip r:embed="rId6"/>
                <a:stretch>
                  <a:fillRect/>
                </a:stretch>
              </a:blipFill>
              <a:effectLst>
                <a:softEdge rad="127000"/>
              </a:effectLst>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196552D6-3F2D-4B88-BEE2-08B595DA1B72}"/>
                  </a:ext>
                </a:extLst>
              </p:cNvPr>
              <p:cNvSpPr txBox="1"/>
              <p:nvPr/>
            </p:nvSpPr>
            <p:spPr>
              <a:xfrm>
                <a:off x="167908" y="3780051"/>
                <a:ext cx="2248436" cy="1285224"/>
              </a:xfrm>
              <a:prstGeom prst="rect">
                <a:avLst/>
              </a:prstGeom>
              <a:noFill/>
            </p:spPr>
            <p:txBody>
              <a:bodyPr wrap="none" rtlCol="0">
                <a:spAutoFit/>
              </a:bodyPr>
              <a:lstStyle/>
              <a:p>
                <a14:m>
                  <m:oMath xmlns:m="http://schemas.openxmlformats.org/officeDocument/2006/math">
                    <m:f>
                      <m:fPr>
                        <m:ctrlPr>
                          <a:rPr lang="en-US" sz="4800" b="0" i="1" smtClean="0">
                            <a:solidFill>
                              <a:schemeClr val="tx1"/>
                            </a:solidFill>
                            <a:latin typeface="Cambria Math" panose="02040503050406030204" pitchFamily="18" charset="0"/>
                          </a:rPr>
                        </m:ctrlPr>
                      </m:fPr>
                      <m:num>
                        <m:r>
                          <a:rPr lang="en-US" sz="4800" i="1" smtClean="0">
                            <a:solidFill>
                              <a:schemeClr val="tx1"/>
                            </a:solidFill>
                            <a:latin typeface="Cambria Math" panose="02040503050406030204" pitchFamily="18" charset="0"/>
                          </a:rPr>
                          <m:t>𝜕</m:t>
                        </m:r>
                        <m:acc>
                          <m:accPr>
                            <m:chr m:val="⃗"/>
                            <m:ctrlPr>
                              <a:rPr lang="en-US" sz="4800" i="1">
                                <a:solidFill>
                                  <a:srgbClr val="7030A0"/>
                                </a:solidFill>
                                <a:latin typeface="Cambria Math" panose="02040503050406030204" pitchFamily="18" charset="0"/>
                              </a:rPr>
                            </m:ctrlPr>
                          </m:accPr>
                          <m:e>
                            <m:r>
                              <a:rPr lang="en-US" sz="4800" i="1">
                                <a:solidFill>
                                  <a:srgbClr val="7030A0"/>
                                </a:solidFill>
                                <a:latin typeface="Cambria Math" panose="02040503050406030204" pitchFamily="18" charset="0"/>
                              </a:rPr>
                              <m:t>𝑆</m:t>
                            </m:r>
                          </m:e>
                        </m:acc>
                      </m:num>
                      <m:den>
                        <m:r>
                          <a:rPr lang="en-US" sz="4800" b="0" i="1" smtClean="0">
                            <a:solidFill>
                              <a:schemeClr val="tx1"/>
                            </a:solidFill>
                            <a:latin typeface="Cambria Math" panose="02040503050406030204" pitchFamily="18" charset="0"/>
                          </a:rPr>
                          <m:t>𝜕</m:t>
                        </m:r>
                        <m:r>
                          <a:rPr lang="en-US" sz="4800" i="1">
                            <a:solidFill>
                              <a:srgbClr val="0070C0"/>
                            </a:solidFill>
                            <a:latin typeface="Cambria Math" panose="02040503050406030204" pitchFamily="18" charset="0"/>
                          </a:rPr>
                          <m:t>𝑥</m:t>
                        </m:r>
                      </m:den>
                    </m:f>
                    <m:r>
                      <a:rPr lang="en-US" sz="4800" b="0" i="1" smtClean="0">
                        <a:solidFill>
                          <a:schemeClr val="tx1"/>
                        </a:solidFill>
                        <a:latin typeface="Cambria Math" panose="02040503050406030204" pitchFamily="18" charset="0"/>
                      </a:rPr>
                      <m:t>=</m:t>
                    </m:r>
                  </m:oMath>
                </a14:m>
                <a:r>
                  <a:rPr lang="en-US" sz="4800" b="0" i="0" dirty="0">
                    <a:solidFill>
                      <a:schemeClr val="tx1"/>
                    </a:solidFill>
                    <a:latin typeface="+mj-lt"/>
                  </a:rPr>
                  <a:t> </a:t>
                </a:r>
                <a14:m>
                  <m:oMath xmlns:m="http://schemas.openxmlformats.org/officeDocument/2006/math">
                    <m:acc>
                      <m:accPr>
                        <m:chr m:val="⃗"/>
                        <m:ctrlPr>
                          <a:rPr lang="en-US" sz="6000" b="0" i="1" smtClean="0">
                            <a:solidFill>
                              <a:srgbClr val="002060"/>
                            </a:solidFill>
                            <a:latin typeface="Cambria Math" panose="02040503050406030204" pitchFamily="18" charset="0"/>
                          </a:rPr>
                        </m:ctrlPr>
                      </m:accPr>
                      <m:e>
                        <m:sSub>
                          <m:sSubPr>
                            <m:ctrlPr>
                              <a:rPr lang="en-US" sz="6000" b="0" i="1" smtClean="0">
                                <a:solidFill>
                                  <a:srgbClr val="002060"/>
                                </a:solidFill>
                                <a:latin typeface="Cambria Math" panose="02040503050406030204" pitchFamily="18" charset="0"/>
                              </a:rPr>
                            </m:ctrlPr>
                          </m:sSubPr>
                          <m:e>
                            <m:r>
                              <a:rPr lang="en-US" sz="6000" b="0" i="1" smtClean="0">
                                <a:solidFill>
                                  <a:srgbClr val="002060"/>
                                </a:solidFill>
                                <a:latin typeface="Cambria Math" panose="02040503050406030204" pitchFamily="18" charset="0"/>
                              </a:rPr>
                              <m:t>𝑒</m:t>
                            </m:r>
                          </m:e>
                          <m:sub>
                            <m:r>
                              <a:rPr lang="en-US" sz="6000" b="0" i="1" smtClean="0">
                                <a:solidFill>
                                  <a:srgbClr val="002060"/>
                                </a:solidFill>
                                <a:latin typeface="Cambria Math" panose="02040503050406030204" pitchFamily="18" charset="0"/>
                              </a:rPr>
                              <m:t>𝑥</m:t>
                            </m:r>
                          </m:sub>
                        </m:sSub>
                      </m:e>
                    </m:acc>
                  </m:oMath>
                </a14:m>
                <a:endParaRPr lang="en-US" sz="4400" b="0" dirty="0">
                  <a:solidFill>
                    <a:schemeClr val="tx1"/>
                  </a:solidFill>
                </a:endParaRPr>
              </a:p>
            </p:txBody>
          </p:sp>
        </mc:Choice>
        <mc:Fallback xmlns="">
          <p:sp>
            <p:nvSpPr>
              <p:cNvPr id="29" name="TextBox 28">
                <a:extLst>
                  <a:ext uri="{FF2B5EF4-FFF2-40B4-BE49-F238E27FC236}">
                    <a16:creationId xmlns:a16="http://schemas.microsoft.com/office/drawing/2014/main" id="{196552D6-3F2D-4B88-BEE2-08B595DA1B72}"/>
                  </a:ext>
                </a:extLst>
              </p:cNvPr>
              <p:cNvSpPr txBox="1">
                <a:spLocks noRot="1" noChangeAspect="1" noMove="1" noResize="1" noEditPoints="1" noAdjustHandles="1" noChangeArrowheads="1" noChangeShapeType="1" noTextEdit="1"/>
              </p:cNvSpPr>
              <p:nvPr/>
            </p:nvSpPr>
            <p:spPr>
              <a:xfrm>
                <a:off x="167908" y="3780051"/>
                <a:ext cx="2248436" cy="1285224"/>
              </a:xfrm>
              <a:prstGeom prst="rect">
                <a:avLst/>
              </a:prstGeom>
              <a:blipFill>
                <a:blip r:embed="rId8"/>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E8B85223-7927-425B-A48E-1595DC87C75C}"/>
                  </a:ext>
                </a:extLst>
              </p:cNvPr>
              <p:cNvSpPr txBox="1"/>
              <p:nvPr/>
            </p:nvSpPr>
            <p:spPr>
              <a:xfrm>
                <a:off x="6281075" y="3291364"/>
                <a:ext cx="1851597" cy="1133772"/>
              </a:xfrm>
              <a:prstGeom prst="rect">
                <a:avLst/>
              </a:prstGeom>
              <a:solidFill>
                <a:schemeClr val="bg1"/>
              </a:solidFill>
              <a:effectLst>
                <a:softEdge rad="127000"/>
              </a:effectLst>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6000" i="1">
                              <a:solidFill>
                                <a:srgbClr val="7030A0"/>
                              </a:solidFill>
                              <a:latin typeface="Cambria Math" panose="02040503050406030204" pitchFamily="18" charset="0"/>
                            </a:rPr>
                          </m:ctrlPr>
                        </m:accPr>
                        <m:e>
                          <m:r>
                            <a:rPr lang="en-US" sz="6000" i="1">
                              <a:solidFill>
                                <a:srgbClr val="7030A0"/>
                              </a:solidFill>
                              <a:latin typeface="Cambria Math" panose="02040503050406030204" pitchFamily="18" charset="0"/>
                            </a:rPr>
                            <m:t>𝑆</m:t>
                          </m:r>
                        </m:e>
                      </m:acc>
                      <m:r>
                        <a:rPr lang="en-US" sz="6000" i="1">
                          <a:latin typeface="Cambria Math" panose="02040503050406030204" pitchFamily="18" charset="0"/>
                        </a:rPr>
                        <m:t>(</m:t>
                      </m:r>
                      <m:r>
                        <a:rPr lang="en-US" sz="6000" i="1">
                          <a:solidFill>
                            <a:srgbClr val="0070C0"/>
                          </a:solidFill>
                          <a:latin typeface="Cambria Math" panose="02040503050406030204" pitchFamily="18" charset="0"/>
                        </a:rPr>
                        <m:t>𝑥</m:t>
                      </m:r>
                      <m:r>
                        <a:rPr lang="en-US" sz="6000" i="1">
                          <a:latin typeface="Cambria Math" panose="02040503050406030204" pitchFamily="18" charset="0"/>
                        </a:rPr>
                        <m:t>)</m:t>
                      </m:r>
                    </m:oMath>
                  </m:oMathPara>
                </a14:m>
                <a:endParaRPr lang="en-CA" sz="6000" dirty="0">
                  <a:solidFill>
                    <a:srgbClr val="7030A0"/>
                  </a:solidFill>
                </a:endParaRPr>
              </a:p>
            </p:txBody>
          </p:sp>
        </mc:Choice>
        <mc:Fallback xmlns="">
          <p:sp>
            <p:nvSpPr>
              <p:cNvPr id="31" name="TextBox 30">
                <a:extLst>
                  <a:ext uri="{FF2B5EF4-FFF2-40B4-BE49-F238E27FC236}">
                    <a16:creationId xmlns:a16="http://schemas.microsoft.com/office/drawing/2014/main" id="{E8B85223-7927-425B-A48E-1595DC87C75C}"/>
                  </a:ext>
                </a:extLst>
              </p:cNvPr>
              <p:cNvSpPr txBox="1">
                <a:spLocks noRot="1" noChangeAspect="1" noMove="1" noResize="1" noEditPoints="1" noAdjustHandles="1" noChangeArrowheads="1" noChangeShapeType="1" noTextEdit="1"/>
              </p:cNvSpPr>
              <p:nvPr/>
            </p:nvSpPr>
            <p:spPr>
              <a:xfrm>
                <a:off x="6281075" y="3291364"/>
                <a:ext cx="1851597" cy="1133772"/>
              </a:xfrm>
              <a:prstGeom prst="rect">
                <a:avLst/>
              </a:prstGeom>
              <a:blipFill>
                <a:blip r:embed="rId9"/>
                <a:stretch>
                  <a:fillRect/>
                </a:stretch>
              </a:blipFill>
              <a:effectLst>
                <a:softEdge rad="127000"/>
              </a:effectLst>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91C6B302-A210-4E08-97FA-DEA1EC37BD9C}"/>
                  </a:ext>
                </a:extLst>
              </p:cNvPr>
              <p:cNvSpPr txBox="1"/>
              <p:nvPr/>
            </p:nvSpPr>
            <p:spPr>
              <a:xfrm>
                <a:off x="8758167" y="4585299"/>
                <a:ext cx="2908039" cy="1029641"/>
              </a:xfrm>
              <a:prstGeom prst="rect">
                <a:avLst/>
              </a:prstGeom>
              <a:solidFill>
                <a:schemeClr val="bg1"/>
              </a:solidFill>
              <a:effectLst>
                <a:softEdge rad="127000"/>
              </a:effectLst>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5400" i="1">
                              <a:solidFill>
                                <a:srgbClr val="D17DDF"/>
                              </a:solidFill>
                              <a:latin typeface="Cambria Math" panose="02040503050406030204" pitchFamily="18" charset="0"/>
                            </a:rPr>
                          </m:ctrlPr>
                        </m:accPr>
                        <m:e>
                          <m:r>
                            <a:rPr lang="en-US" sz="5400" i="1">
                              <a:solidFill>
                                <a:srgbClr val="D17DDF"/>
                              </a:solidFill>
                              <a:latin typeface="Cambria Math" panose="02040503050406030204" pitchFamily="18" charset="0"/>
                            </a:rPr>
                            <m:t>𝑆</m:t>
                          </m:r>
                        </m:e>
                      </m:acc>
                      <m:r>
                        <a:rPr lang="en-US" sz="5400" i="1">
                          <a:latin typeface="Cambria Math" panose="02040503050406030204" pitchFamily="18" charset="0"/>
                        </a:rPr>
                        <m:t>(</m:t>
                      </m:r>
                      <m:r>
                        <a:rPr lang="en-US" sz="5400" i="1">
                          <a:solidFill>
                            <a:srgbClr val="0070C0"/>
                          </a:solidFill>
                          <a:latin typeface="Cambria Math" panose="02040503050406030204" pitchFamily="18" charset="0"/>
                        </a:rPr>
                        <m:t>𝑥</m:t>
                      </m:r>
                      <m:r>
                        <a:rPr lang="en-US" sz="5400" i="1">
                          <a:latin typeface="Cambria Math" panose="02040503050406030204" pitchFamily="18" charset="0"/>
                        </a:rPr>
                        <m:t>+</m:t>
                      </m:r>
                      <m:r>
                        <a:rPr lang="en-US" sz="5400" i="1">
                          <a:solidFill>
                            <a:srgbClr val="00B050"/>
                          </a:solidFill>
                          <a:latin typeface="Cambria Math" panose="02040503050406030204" pitchFamily="18" charset="0"/>
                        </a:rPr>
                        <m:t>h</m:t>
                      </m:r>
                      <m:r>
                        <a:rPr lang="en-US" sz="5400" i="1">
                          <a:latin typeface="Cambria Math" panose="02040503050406030204" pitchFamily="18" charset="0"/>
                        </a:rPr>
                        <m:t>)</m:t>
                      </m:r>
                    </m:oMath>
                  </m:oMathPara>
                </a14:m>
                <a:endParaRPr lang="en-CA" sz="5400" dirty="0">
                  <a:solidFill>
                    <a:srgbClr val="9F5FCF"/>
                  </a:solidFill>
                </a:endParaRPr>
              </a:p>
            </p:txBody>
          </p:sp>
        </mc:Choice>
        <mc:Fallback xmlns="">
          <p:sp>
            <p:nvSpPr>
              <p:cNvPr id="32" name="TextBox 31">
                <a:extLst>
                  <a:ext uri="{FF2B5EF4-FFF2-40B4-BE49-F238E27FC236}">
                    <a16:creationId xmlns:a16="http://schemas.microsoft.com/office/drawing/2014/main" id="{91C6B302-A210-4E08-97FA-DEA1EC37BD9C}"/>
                  </a:ext>
                </a:extLst>
              </p:cNvPr>
              <p:cNvSpPr txBox="1">
                <a:spLocks noRot="1" noChangeAspect="1" noMove="1" noResize="1" noEditPoints="1" noAdjustHandles="1" noChangeArrowheads="1" noChangeShapeType="1" noTextEdit="1"/>
              </p:cNvSpPr>
              <p:nvPr/>
            </p:nvSpPr>
            <p:spPr>
              <a:xfrm>
                <a:off x="8758167" y="4585299"/>
                <a:ext cx="2908039" cy="1029641"/>
              </a:xfrm>
              <a:prstGeom prst="rect">
                <a:avLst/>
              </a:prstGeom>
              <a:blipFill>
                <a:blip r:embed="rId10"/>
                <a:stretch>
                  <a:fillRect/>
                </a:stretch>
              </a:blipFill>
              <a:effectLst>
                <a:softEdge rad="127000"/>
              </a:effectLst>
            </p:spPr>
            <p:txBody>
              <a:bodyPr/>
              <a:lstStyle/>
              <a:p>
                <a:r>
                  <a:rPr lang="en-CA">
                    <a:noFill/>
                  </a:rPr>
                  <a:t> </a:t>
                </a:r>
              </a:p>
            </p:txBody>
          </p:sp>
        </mc:Fallback>
      </mc:AlternateContent>
      <p:cxnSp>
        <p:nvCxnSpPr>
          <p:cNvPr id="59" name="Straight Arrow Connector 58">
            <a:extLst>
              <a:ext uri="{FF2B5EF4-FFF2-40B4-BE49-F238E27FC236}">
                <a16:creationId xmlns:a16="http://schemas.microsoft.com/office/drawing/2014/main" id="{074CEB5F-2F4D-4F27-A73A-E0F53503E848}"/>
              </a:ext>
            </a:extLst>
          </p:cNvPr>
          <p:cNvCxnSpPr>
            <a:cxnSpLocks/>
          </p:cNvCxnSpPr>
          <p:nvPr/>
        </p:nvCxnSpPr>
        <p:spPr>
          <a:xfrm flipV="1">
            <a:off x="5952150" y="3276600"/>
            <a:ext cx="3001350" cy="2932564"/>
          </a:xfrm>
          <a:prstGeom prst="straightConnector1">
            <a:avLst/>
          </a:prstGeom>
          <a:ln w="1143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A022B1ED-5C27-4AF6-B383-28299D0250C5}"/>
              </a:ext>
            </a:extLst>
          </p:cNvPr>
          <p:cNvCxnSpPr>
            <a:cxnSpLocks/>
          </p:cNvCxnSpPr>
          <p:nvPr/>
        </p:nvCxnSpPr>
        <p:spPr>
          <a:xfrm flipV="1">
            <a:off x="5962650" y="3257550"/>
            <a:ext cx="5924550" cy="2952750"/>
          </a:xfrm>
          <a:prstGeom prst="straightConnector1">
            <a:avLst/>
          </a:prstGeom>
          <a:ln w="114300">
            <a:solidFill>
              <a:srgbClr val="9F5FCF"/>
            </a:solidFill>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457612F5-19E0-4817-9D2F-3B9ED60678A9}"/>
              </a:ext>
            </a:extLst>
          </p:cNvPr>
          <p:cNvCxnSpPr>
            <a:cxnSpLocks/>
          </p:cNvCxnSpPr>
          <p:nvPr/>
        </p:nvCxnSpPr>
        <p:spPr>
          <a:xfrm>
            <a:off x="8947889" y="3280217"/>
            <a:ext cx="1472461" cy="0"/>
          </a:xfrm>
          <a:prstGeom prst="straightConnector1">
            <a:avLst/>
          </a:prstGeom>
          <a:ln w="114300">
            <a:solidFill>
              <a:srgbClr val="002060"/>
            </a:solidFill>
            <a:tailEnd type="triangle"/>
          </a:ln>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p14="http://schemas.microsoft.com/office/powerpoint/2010/main" xmlns:iact="http://schemas.microsoft.com/office/powerpoint/2014/inkAction">
        <mc:Choice Requires="p14 iact">
          <p:contentPart p14:bwMode="auto" r:id="rId11">
            <p14:nvContentPartPr>
              <p14:cNvPr id="2" name="Ink 1">
                <a:extLst>
                  <a:ext uri="{FF2B5EF4-FFF2-40B4-BE49-F238E27FC236}">
                    <a16:creationId xmlns:a16="http://schemas.microsoft.com/office/drawing/2014/main" id="{E8B843D6-CDD8-4C8B-B190-0CD5F2AC0D20}"/>
                  </a:ext>
                </a:extLst>
              </p14:cNvPr>
              <p14:cNvContentPartPr/>
              <p14:nvPr>
                <p:extLst>
                  <p:ext uri="{42D2F446-02D8-4167-A562-619A0277C38B}">
                    <p15:isNarration xmlns:p15="http://schemas.microsoft.com/office/powerpoint/2012/main" val="1"/>
                  </p:ext>
                </p:extLst>
              </p14:nvPr>
            </p14:nvContentPartPr>
            <p14:xfrm>
              <a:off x="72720" y="2978280"/>
              <a:ext cx="10540440" cy="2234880"/>
            </p14:xfrm>
          </p:contentPart>
        </mc:Choice>
        <mc:Fallback xmlns="">
          <p:pic>
            <p:nvPicPr>
              <p:cNvPr id="2" name="Ink 1">
                <a:extLst>
                  <a:ext uri="{FF2B5EF4-FFF2-40B4-BE49-F238E27FC236}">
                    <a16:creationId xmlns:a16="http://schemas.microsoft.com/office/drawing/2014/main" id="{E8B843D6-CDD8-4C8B-B190-0CD5F2AC0D20}"/>
                  </a:ext>
                </a:extLst>
              </p:cNvPr>
              <p:cNvPicPr>
                <a:picLocks noGrp="1" noRot="1" noChangeAspect="1" noMove="1" noResize="1" noEditPoints="1" noAdjustHandles="1" noChangeArrowheads="1" noChangeShapeType="1"/>
              </p:cNvPicPr>
              <p:nvPr/>
            </p:nvPicPr>
            <p:blipFill>
              <a:blip r:embed="rId12"/>
              <a:stretch>
                <a:fillRect/>
              </a:stretch>
            </p:blipFill>
            <p:spPr>
              <a:xfrm>
                <a:off x="63360" y="2968920"/>
                <a:ext cx="10559160" cy="2253600"/>
              </a:xfrm>
              <a:prstGeom prst="rect">
                <a:avLst/>
              </a:prstGeom>
            </p:spPr>
          </p:pic>
        </mc:Fallback>
      </mc:AlternateContent>
    </p:spTree>
    <p:custDataLst>
      <p:tags r:id="rId1"/>
    </p:custDataLst>
    <p:extLst>
      <p:ext uri="{BB962C8B-B14F-4D97-AF65-F5344CB8AC3E}">
        <p14:creationId xmlns:p14="http://schemas.microsoft.com/office/powerpoint/2010/main" val="4291416077"/>
      </p:ext>
    </p:extLst>
  </p:cSld>
  <p:clrMapOvr>
    <a:masterClrMapping/>
  </p:clrMapOvr>
  <mc:AlternateContent xmlns:mc="http://schemas.openxmlformats.org/markup-compatibility/2006" xmlns:p14="http://schemas.microsoft.com/office/powerpoint/2010/main">
    <mc:Choice Requires="p14">
      <p:transition spd="slow" p14:dur="2000" advTm="22503"/>
    </mc:Choice>
    <mc:Fallback xmlns="">
      <p:transition spd="slow" advTm="2250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cmd type="call" cmd="playFrom(0.0)">
                                      <p:cBhvr>
                                        <p:cTn id="7" dur="1" fill="hold"/>
                                        <p:tgtEl>
                                          <p:spTgt spid="2"/>
                                        </p:tgtEl>
                                      </p:cBhvr>
                                    </p:cmd>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59"/>
                                        </p:tgtEl>
                                        <p:attrNameLst>
                                          <p:attrName>style.visibility</p:attrName>
                                        </p:attrNameLst>
                                      </p:cBhvr>
                                      <p:to>
                                        <p:strVal val="visible"/>
                                      </p:to>
                                    </p:set>
                                    <p:animEffect transition="in" filter="wipe(down)">
                                      <p:cBhvr>
                                        <p:cTn id="12" dur="500"/>
                                        <p:tgtEl>
                                          <p:spTgt spid="59"/>
                                        </p:tgtEl>
                                      </p:cBhvr>
                                    </p:animEffect>
                                  </p:childTnLst>
                                </p:cTn>
                              </p:par>
                            </p:childTnLst>
                          </p:cTn>
                        </p:par>
                        <p:par>
                          <p:cTn id="13" fill="hold">
                            <p:stCondLst>
                              <p:cond delay="500"/>
                            </p:stCondLst>
                            <p:childTnLst>
                              <p:par>
                                <p:cTn id="14" presetID="1" presetClass="entr" presetSubtype="0" fill="hold" grpId="0" nodeType="afterEffect">
                                  <p:stCondLst>
                                    <p:cond delay="0"/>
                                  </p:stCondLst>
                                  <p:childTnLst>
                                    <p:set>
                                      <p:cBhvr>
                                        <p:cTn id="15" dur="1" fill="hold">
                                          <p:stCondLst>
                                            <p:cond delay="0"/>
                                          </p:stCondLst>
                                        </p:cTn>
                                        <p:tgtEl>
                                          <p:spTgt spid="31"/>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68"/>
                                        </p:tgtEl>
                                        <p:attrNameLst>
                                          <p:attrName>style.visibility</p:attrName>
                                        </p:attrNameLst>
                                      </p:cBhvr>
                                      <p:to>
                                        <p:strVal val="visible"/>
                                      </p:to>
                                    </p:set>
                                    <p:animEffect transition="in" filter="wipe(left)">
                                      <p:cBhvr>
                                        <p:cTn id="20" dur="500"/>
                                        <p:tgtEl>
                                          <p:spTgt spid="68"/>
                                        </p:tgtEl>
                                      </p:cBhvr>
                                    </p:animEffect>
                                  </p:childTnLst>
                                </p:cTn>
                              </p:par>
                            </p:childTnLst>
                          </p:cTn>
                        </p:par>
                        <p:par>
                          <p:cTn id="21" fill="hold">
                            <p:stCondLst>
                              <p:cond delay="500"/>
                            </p:stCondLst>
                            <p:childTnLst>
                              <p:par>
                                <p:cTn id="22" presetID="1" presetClass="entr" presetSubtype="0" fill="hold" grpId="0" nodeType="afterEffect">
                                  <p:stCondLst>
                                    <p:cond delay="0"/>
                                  </p:stCondLst>
                                  <p:childTnLst>
                                    <p:set>
                                      <p:cBhvr>
                                        <p:cTn id="23" dur="1" fill="hold">
                                          <p:stCondLst>
                                            <p:cond delay="0"/>
                                          </p:stCondLst>
                                        </p:cTn>
                                        <p:tgtEl>
                                          <p:spTgt spid="32"/>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69"/>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84"/>
                                        </p:tgtEl>
                                        <p:attrNameLst>
                                          <p:attrName>style.visibility</p:attrName>
                                        </p:attrNameLst>
                                      </p:cBhvr>
                                      <p:to>
                                        <p:strVal val="visible"/>
                                      </p:to>
                                    </p:set>
                                    <p:animEffect transition="in" filter="wipe(left)">
                                      <p:cBhvr>
                                        <p:cTn id="32" dur="500"/>
                                        <p:tgtEl>
                                          <p:spTgt spid="84"/>
                                        </p:tgtEl>
                                      </p:cBhvr>
                                    </p:animEffect>
                                  </p:childTnLst>
                                </p:cTn>
                              </p:par>
                            </p:childTnLst>
                          </p:cTn>
                        </p:par>
                        <p:par>
                          <p:cTn id="33" fill="hold">
                            <p:stCondLst>
                              <p:cond delay="500"/>
                            </p:stCondLst>
                            <p:childTnLst>
                              <p:par>
                                <p:cTn id="34" presetID="1" presetClass="entr" presetSubtype="0" fill="hold" grpId="0" nodeType="afterEffect">
                                  <p:stCondLst>
                                    <p:cond delay="0"/>
                                  </p:stCondLst>
                                  <p:childTnLst>
                                    <p:set>
                                      <p:cBhvr>
                                        <p:cTn id="35" dur="1" fill="hold">
                                          <p:stCondLst>
                                            <p:cond delay="0"/>
                                          </p:stCondLst>
                                        </p:cTn>
                                        <p:tgtEl>
                                          <p:spTgt spid="30"/>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p:bldP spid="30" grpId="0" animBg="1"/>
      <p:bldP spid="29" grpId="0"/>
      <p:bldP spid="31" grpId="0" animBg="1"/>
      <p:bldP spid="32"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7B7B3DC-D287-48EF-8B05-245A23F7A1EA}"/>
              </a:ext>
            </a:extLst>
          </p:cNvPr>
          <p:cNvGrpSpPr/>
          <p:nvPr/>
        </p:nvGrpSpPr>
        <p:grpSpPr>
          <a:xfrm>
            <a:off x="5707598" y="-45501"/>
            <a:ext cx="6427252" cy="6503451"/>
            <a:chOff x="5783798" y="449799"/>
            <a:chExt cx="6427252" cy="6503451"/>
          </a:xfrm>
        </p:grpSpPr>
        <p:grpSp>
          <p:nvGrpSpPr>
            <p:cNvPr id="4" name="Group 3">
              <a:extLst>
                <a:ext uri="{FF2B5EF4-FFF2-40B4-BE49-F238E27FC236}">
                  <a16:creationId xmlns:a16="http://schemas.microsoft.com/office/drawing/2014/main" id="{E660740B-D864-43E9-B7DC-FA514DA02DD8}"/>
                </a:ext>
              </a:extLst>
            </p:cNvPr>
            <p:cNvGrpSpPr/>
            <p:nvPr/>
          </p:nvGrpSpPr>
          <p:grpSpPr>
            <a:xfrm>
              <a:off x="6029226" y="449799"/>
              <a:ext cx="5914816" cy="6503451"/>
              <a:chOff x="6029226" y="449799"/>
              <a:chExt cx="5914816" cy="6503451"/>
            </a:xfrm>
          </p:grpSpPr>
          <p:grpSp>
            <p:nvGrpSpPr>
              <p:cNvPr id="38" name="Group 37">
                <a:extLst>
                  <a:ext uri="{FF2B5EF4-FFF2-40B4-BE49-F238E27FC236}">
                    <a16:creationId xmlns:a16="http://schemas.microsoft.com/office/drawing/2014/main" id="{46138D8B-4C97-4C02-81CF-412EE551910D}"/>
                  </a:ext>
                </a:extLst>
              </p:cNvPr>
              <p:cNvGrpSpPr/>
              <p:nvPr/>
            </p:nvGrpSpPr>
            <p:grpSpPr>
              <a:xfrm>
                <a:off x="6029226" y="545049"/>
                <a:ext cx="5914816" cy="6408201"/>
                <a:chOff x="609600" y="528638"/>
                <a:chExt cx="3657324" cy="3962400"/>
              </a:xfrm>
            </p:grpSpPr>
            <p:cxnSp>
              <p:nvCxnSpPr>
                <p:cNvPr id="39" name="Straight Connector 38">
                  <a:extLst>
                    <a:ext uri="{FF2B5EF4-FFF2-40B4-BE49-F238E27FC236}">
                      <a16:creationId xmlns:a16="http://schemas.microsoft.com/office/drawing/2014/main" id="{CD3ACFAA-C4EB-4E36-99BC-764CE6F1F178}"/>
                    </a:ext>
                  </a:extLst>
                </p:cNvPr>
                <p:cNvCxnSpPr>
                  <a:cxnSpLocks/>
                </p:cNvCxnSpPr>
                <p:nvPr/>
              </p:nvCxnSpPr>
              <p:spPr>
                <a:xfrm>
                  <a:off x="3352800" y="528638"/>
                  <a:ext cx="0" cy="396240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912B0F83-247F-47E0-8E95-DA2105AAEE2A}"/>
                    </a:ext>
                  </a:extLst>
                </p:cNvPr>
                <p:cNvCxnSpPr>
                  <a:cxnSpLocks/>
                </p:cNvCxnSpPr>
                <p:nvPr/>
              </p:nvCxnSpPr>
              <p:spPr>
                <a:xfrm>
                  <a:off x="4266924" y="528638"/>
                  <a:ext cx="0" cy="396240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5BFCB1B7-01E0-4BD4-8BD5-63C66B44ED03}"/>
                    </a:ext>
                  </a:extLst>
                </p:cNvPr>
                <p:cNvCxnSpPr>
                  <a:cxnSpLocks/>
                </p:cNvCxnSpPr>
                <p:nvPr/>
              </p:nvCxnSpPr>
              <p:spPr>
                <a:xfrm>
                  <a:off x="609600" y="528638"/>
                  <a:ext cx="0" cy="396240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13256A0A-7E69-4063-928F-E144AC668C0D}"/>
                    </a:ext>
                  </a:extLst>
                </p:cNvPr>
                <p:cNvCxnSpPr>
                  <a:cxnSpLocks/>
                </p:cNvCxnSpPr>
                <p:nvPr/>
              </p:nvCxnSpPr>
              <p:spPr>
                <a:xfrm>
                  <a:off x="1523724" y="528638"/>
                  <a:ext cx="0" cy="3962400"/>
                </a:xfrm>
                <a:prstGeom prst="line">
                  <a:avLst/>
                </a:prstGeom>
                <a:ln>
                  <a:prstDash val="dash"/>
                </a:ln>
              </p:spPr>
              <p:style>
                <a:lnRef idx="1">
                  <a:schemeClr val="accent1"/>
                </a:lnRef>
                <a:fillRef idx="0">
                  <a:schemeClr val="accent1"/>
                </a:fillRef>
                <a:effectRef idx="0">
                  <a:schemeClr val="accent1"/>
                </a:effectRef>
                <a:fontRef idx="minor">
                  <a:schemeClr val="tx1"/>
                </a:fontRef>
              </p:style>
            </p:cxnSp>
          </p:grpSp>
          <p:cxnSp>
            <p:nvCxnSpPr>
              <p:cNvPr id="52" name="Straight Connector 51">
                <a:extLst>
                  <a:ext uri="{FF2B5EF4-FFF2-40B4-BE49-F238E27FC236}">
                    <a16:creationId xmlns:a16="http://schemas.microsoft.com/office/drawing/2014/main" id="{000508C8-735E-44AC-9ED5-B6EAD8D616B5}"/>
                  </a:ext>
                </a:extLst>
              </p:cNvPr>
              <p:cNvCxnSpPr>
                <a:cxnSpLocks/>
              </p:cNvCxnSpPr>
              <p:nvPr/>
            </p:nvCxnSpPr>
            <p:spPr>
              <a:xfrm>
                <a:off x="9012545" y="449799"/>
                <a:ext cx="0" cy="6408201"/>
              </a:xfrm>
              <a:prstGeom prst="line">
                <a:avLst/>
              </a:prstGeom>
              <a:ln>
                <a:prstDash val="dash"/>
              </a:ln>
            </p:spPr>
            <p:style>
              <a:lnRef idx="1">
                <a:schemeClr val="accent1"/>
              </a:lnRef>
              <a:fillRef idx="0">
                <a:schemeClr val="accent1"/>
              </a:fillRef>
              <a:effectRef idx="0">
                <a:schemeClr val="accent1"/>
              </a:effectRef>
              <a:fontRef idx="minor">
                <a:schemeClr val="tx1"/>
              </a:fontRef>
            </p:style>
          </p:cxnSp>
        </p:grpSp>
        <p:grpSp>
          <p:nvGrpSpPr>
            <p:cNvPr id="6" name="Group 5">
              <a:extLst>
                <a:ext uri="{FF2B5EF4-FFF2-40B4-BE49-F238E27FC236}">
                  <a16:creationId xmlns:a16="http://schemas.microsoft.com/office/drawing/2014/main" id="{37E9178D-7A1C-4A01-A127-A5AD29BEF2B0}"/>
                </a:ext>
              </a:extLst>
            </p:cNvPr>
            <p:cNvGrpSpPr/>
            <p:nvPr/>
          </p:nvGrpSpPr>
          <p:grpSpPr>
            <a:xfrm>
              <a:off x="5783798" y="796451"/>
              <a:ext cx="6427252" cy="5914816"/>
              <a:chOff x="5783798" y="796451"/>
              <a:chExt cx="6427252" cy="5914816"/>
            </a:xfrm>
          </p:grpSpPr>
          <p:grpSp>
            <p:nvGrpSpPr>
              <p:cNvPr id="45" name="Group 44">
                <a:extLst>
                  <a:ext uri="{FF2B5EF4-FFF2-40B4-BE49-F238E27FC236}">
                    <a16:creationId xmlns:a16="http://schemas.microsoft.com/office/drawing/2014/main" id="{43BE1ABE-D9A3-46F0-B791-EAE838268AD1}"/>
                  </a:ext>
                </a:extLst>
              </p:cNvPr>
              <p:cNvGrpSpPr/>
              <p:nvPr/>
            </p:nvGrpSpPr>
            <p:grpSpPr>
              <a:xfrm>
                <a:off x="5802849" y="796451"/>
                <a:ext cx="6408201" cy="5914816"/>
                <a:chOff x="469624" y="684088"/>
                <a:chExt cx="3962400" cy="3657324"/>
              </a:xfrm>
            </p:grpSpPr>
            <p:cxnSp>
              <p:nvCxnSpPr>
                <p:cNvPr id="46" name="Straight Connector 45">
                  <a:extLst>
                    <a:ext uri="{FF2B5EF4-FFF2-40B4-BE49-F238E27FC236}">
                      <a16:creationId xmlns:a16="http://schemas.microsoft.com/office/drawing/2014/main" id="{9F1E4023-F87D-4CD6-A265-D0F36E7FF259}"/>
                    </a:ext>
                  </a:extLst>
                </p:cNvPr>
                <p:cNvCxnSpPr>
                  <a:cxnSpLocks/>
                </p:cNvCxnSpPr>
                <p:nvPr/>
              </p:nvCxnSpPr>
              <p:spPr>
                <a:xfrm rot="16200000">
                  <a:off x="2450824" y="-382988"/>
                  <a:ext cx="0" cy="396240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5B68C27B-329D-41D4-846C-4D8A672B779E}"/>
                    </a:ext>
                  </a:extLst>
                </p:cNvPr>
                <p:cNvCxnSpPr>
                  <a:cxnSpLocks/>
                </p:cNvCxnSpPr>
                <p:nvPr/>
              </p:nvCxnSpPr>
              <p:spPr>
                <a:xfrm rot="16200000">
                  <a:off x="2450824" y="-1297112"/>
                  <a:ext cx="0" cy="396240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6318657C-946B-4EFE-A0C7-4D2534A0D0A5}"/>
                    </a:ext>
                  </a:extLst>
                </p:cNvPr>
                <p:cNvCxnSpPr>
                  <a:cxnSpLocks/>
                </p:cNvCxnSpPr>
                <p:nvPr/>
              </p:nvCxnSpPr>
              <p:spPr>
                <a:xfrm rot="16200000">
                  <a:off x="2450824" y="2360212"/>
                  <a:ext cx="0" cy="396240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6B37C17F-431E-4496-8A1E-52BED6029430}"/>
                    </a:ext>
                  </a:extLst>
                </p:cNvPr>
                <p:cNvCxnSpPr>
                  <a:cxnSpLocks/>
                </p:cNvCxnSpPr>
                <p:nvPr/>
              </p:nvCxnSpPr>
              <p:spPr>
                <a:xfrm rot="16200000">
                  <a:off x="2450824" y="1446088"/>
                  <a:ext cx="0" cy="3962400"/>
                </a:xfrm>
                <a:prstGeom prst="line">
                  <a:avLst/>
                </a:prstGeom>
                <a:ln>
                  <a:prstDash val="dash"/>
                </a:ln>
              </p:spPr>
              <p:style>
                <a:lnRef idx="1">
                  <a:schemeClr val="accent1"/>
                </a:lnRef>
                <a:fillRef idx="0">
                  <a:schemeClr val="accent1"/>
                </a:fillRef>
                <a:effectRef idx="0">
                  <a:schemeClr val="accent1"/>
                </a:effectRef>
                <a:fontRef idx="minor">
                  <a:schemeClr val="tx1"/>
                </a:fontRef>
              </p:style>
            </p:cxnSp>
          </p:grpSp>
          <p:cxnSp>
            <p:nvCxnSpPr>
              <p:cNvPr id="53" name="Straight Connector 52">
                <a:extLst>
                  <a:ext uri="{FF2B5EF4-FFF2-40B4-BE49-F238E27FC236}">
                    <a16:creationId xmlns:a16="http://schemas.microsoft.com/office/drawing/2014/main" id="{3CB8954E-94FF-4DB9-B2C1-B47ED86F5719}"/>
                  </a:ext>
                </a:extLst>
              </p:cNvPr>
              <p:cNvCxnSpPr>
                <a:cxnSpLocks/>
              </p:cNvCxnSpPr>
              <p:nvPr/>
            </p:nvCxnSpPr>
            <p:spPr>
              <a:xfrm rot="16200000">
                <a:off x="8987899" y="556620"/>
                <a:ext cx="0" cy="6408201"/>
              </a:xfrm>
              <a:prstGeom prst="line">
                <a:avLst/>
              </a:prstGeom>
              <a:ln>
                <a:prstDash val="dash"/>
              </a:ln>
            </p:spPr>
            <p:style>
              <a:lnRef idx="1">
                <a:schemeClr val="accent1"/>
              </a:lnRef>
              <a:fillRef idx="0">
                <a:schemeClr val="accent1"/>
              </a:fillRef>
              <a:effectRef idx="0">
                <a:schemeClr val="accent1"/>
              </a:effectRef>
              <a:fontRef idx="minor">
                <a:schemeClr val="tx1"/>
              </a:fontRef>
            </p:style>
          </p:cxnSp>
        </p:grpSp>
      </p:grpSp>
      <p:grpSp>
        <p:nvGrpSpPr>
          <p:cNvPr id="63" name="Group 62">
            <a:extLst>
              <a:ext uri="{FF2B5EF4-FFF2-40B4-BE49-F238E27FC236}">
                <a16:creationId xmlns:a16="http://schemas.microsoft.com/office/drawing/2014/main" id="{34F8626A-807B-4887-99B1-39F4D43A3EC5}"/>
              </a:ext>
            </a:extLst>
          </p:cNvPr>
          <p:cNvGrpSpPr/>
          <p:nvPr/>
        </p:nvGrpSpPr>
        <p:grpSpPr>
          <a:xfrm>
            <a:off x="5671289" y="179882"/>
            <a:ext cx="6497428" cy="6424067"/>
            <a:chOff x="1608732" y="-2705190"/>
            <a:chExt cx="3915958" cy="3871743"/>
          </a:xfrm>
        </p:grpSpPr>
        <p:cxnSp>
          <p:nvCxnSpPr>
            <p:cNvPr id="65" name="Straight Arrow Connector 64">
              <a:extLst>
                <a:ext uri="{FF2B5EF4-FFF2-40B4-BE49-F238E27FC236}">
                  <a16:creationId xmlns:a16="http://schemas.microsoft.com/office/drawing/2014/main" id="{376D5FB8-38CA-4CD2-9611-18E23EF5264D}"/>
                </a:ext>
              </a:extLst>
            </p:cNvPr>
            <p:cNvCxnSpPr>
              <a:cxnSpLocks/>
            </p:cNvCxnSpPr>
            <p:nvPr/>
          </p:nvCxnSpPr>
          <p:spPr>
            <a:xfrm flipV="1">
              <a:off x="1781033" y="-2705190"/>
              <a:ext cx="0" cy="3805883"/>
            </a:xfrm>
            <a:prstGeom prst="straightConnector1">
              <a:avLst/>
            </a:prstGeom>
            <a:ln w="76200">
              <a:solidFill>
                <a:srgbClr val="002060"/>
              </a:solidFill>
              <a:tailEnd type="triangle"/>
            </a:ln>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EF5BDF6C-2015-4F6E-8288-1BDAD4045BC9}"/>
                    </a:ext>
                  </a:extLst>
                </p:cNvPr>
                <p:cNvSpPr txBox="1"/>
                <p:nvPr/>
              </p:nvSpPr>
              <p:spPr>
                <a:xfrm>
                  <a:off x="4936580" y="458667"/>
                  <a:ext cx="588110" cy="70788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4000" i="1">
                            <a:solidFill>
                              <a:srgbClr val="0070C0"/>
                            </a:solidFill>
                            <a:latin typeface="Cambria Math" panose="02040503050406030204" pitchFamily="18" charset="0"/>
                          </a:rPr>
                          <m:t>𝑥</m:t>
                        </m:r>
                      </m:oMath>
                    </m:oMathPara>
                  </a14:m>
                  <a:endParaRPr lang="en-CA" sz="4000" dirty="0">
                    <a:solidFill>
                      <a:srgbClr val="002060"/>
                    </a:solidFill>
                  </a:endParaRPr>
                </a:p>
              </p:txBody>
            </p:sp>
          </mc:Choice>
          <mc:Fallback xmlns="">
            <p:sp>
              <p:nvSpPr>
                <p:cNvPr id="66" name="TextBox 65">
                  <a:extLst>
                    <a:ext uri="{FF2B5EF4-FFF2-40B4-BE49-F238E27FC236}">
                      <a16:creationId xmlns:a16="http://schemas.microsoft.com/office/drawing/2014/main" id="{EF5BDF6C-2015-4F6E-8288-1BDAD4045BC9}"/>
                    </a:ext>
                  </a:extLst>
                </p:cNvPr>
                <p:cNvSpPr txBox="1">
                  <a:spLocks noRot="1" noChangeAspect="1" noMove="1" noResize="1" noEditPoints="1" noAdjustHandles="1" noChangeArrowheads="1" noChangeShapeType="1" noTextEdit="1"/>
                </p:cNvSpPr>
                <p:nvPr/>
              </p:nvSpPr>
              <p:spPr>
                <a:xfrm>
                  <a:off x="4936580" y="458667"/>
                  <a:ext cx="588110" cy="707886"/>
                </a:xfrm>
                <a:prstGeom prst="rect">
                  <a:avLst/>
                </a:prstGeom>
                <a:blipFill>
                  <a:blip r:embed="rId3"/>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60D1FAA6-CD67-4A07-BD06-04FC05D41A1D}"/>
                    </a:ext>
                  </a:extLst>
                </p:cNvPr>
                <p:cNvSpPr txBox="1"/>
                <p:nvPr/>
              </p:nvSpPr>
              <p:spPr>
                <a:xfrm>
                  <a:off x="1859295" y="-2697796"/>
                  <a:ext cx="430216" cy="42663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4000" i="1">
                            <a:latin typeface="Cambria Math" panose="02040503050406030204" pitchFamily="18" charset="0"/>
                          </a:rPr>
                          <m:t>𝑐</m:t>
                        </m:r>
                        <m:r>
                          <a:rPr lang="en-US" sz="4000" i="1">
                            <a:solidFill>
                              <a:srgbClr val="0070C0"/>
                            </a:solidFill>
                            <a:latin typeface="Cambria Math" panose="02040503050406030204" pitchFamily="18" charset="0"/>
                          </a:rPr>
                          <m:t>𝑡</m:t>
                        </m:r>
                      </m:oMath>
                    </m:oMathPara>
                  </a14:m>
                  <a:endParaRPr lang="en-CA" sz="4000" dirty="0">
                    <a:solidFill>
                      <a:schemeClr val="accent6">
                        <a:lumMod val="50000"/>
                      </a:schemeClr>
                    </a:solidFill>
                  </a:endParaRPr>
                </a:p>
              </p:txBody>
            </p:sp>
          </mc:Choice>
          <mc:Fallback xmlns="">
            <p:sp>
              <p:nvSpPr>
                <p:cNvPr id="67" name="TextBox 66">
                  <a:extLst>
                    <a:ext uri="{FF2B5EF4-FFF2-40B4-BE49-F238E27FC236}">
                      <a16:creationId xmlns:a16="http://schemas.microsoft.com/office/drawing/2014/main" id="{60D1FAA6-CD67-4A07-BD06-04FC05D41A1D}"/>
                    </a:ext>
                  </a:extLst>
                </p:cNvPr>
                <p:cNvSpPr txBox="1">
                  <a:spLocks noRot="1" noChangeAspect="1" noMove="1" noResize="1" noEditPoints="1" noAdjustHandles="1" noChangeArrowheads="1" noChangeShapeType="1" noTextEdit="1"/>
                </p:cNvSpPr>
                <p:nvPr/>
              </p:nvSpPr>
              <p:spPr>
                <a:xfrm>
                  <a:off x="1859295" y="-2697796"/>
                  <a:ext cx="430216" cy="426638"/>
                </a:xfrm>
                <a:prstGeom prst="rect">
                  <a:avLst/>
                </a:prstGeom>
                <a:blipFill>
                  <a:blip r:embed="rId4"/>
                  <a:stretch>
                    <a:fillRect/>
                  </a:stretch>
                </a:blipFill>
              </p:spPr>
              <p:txBody>
                <a:bodyPr/>
                <a:lstStyle/>
                <a:p>
                  <a:r>
                    <a:rPr lang="en-CA">
                      <a:noFill/>
                    </a:rPr>
                    <a:t> </a:t>
                  </a:r>
                </a:p>
              </p:txBody>
            </p:sp>
          </mc:Fallback>
        </mc:AlternateContent>
        <p:cxnSp>
          <p:nvCxnSpPr>
            <p:cNvPr id="64" name="Straight Arrow Connector 63">
              <a:extLst>
                <a:ext uri="{FF2B5EF4-FFF2-40B4-BE49-F238E27FC236}">
                  <a16:creationId xmlns:a16="http://schemas.microsoft.com/office/drawing/2014/main" id="{A04829DA-4BEC-44D8-AC8E-C594553FBBD7}"/>
                </a:ext>
              </a:extLst>
            </p:cNvPr>
            <p:cNvCxnSpPr>
              <a:cxnSpLocks/>
            </p:cNvCxnSpPr>
            <p:nvPr/>
          </p:nvCxnSpPr>
          <p:spPr>
            <a:xfrm>
              <a:off x="1608732" y="931483"/>
              <a:ext cx="3792215" cy="0"/>
            </a:xfrm>
            <a:prstGeom prst="straightConnector1">
              <a:avLst/>
            </a:prstGeom>
            <a:ln w="76200">
              <a:solidFill>
                <a:srgbClr val="002060"/>
              </a:solidFill>
              <a:tailEnd type="triangle"/>
            </a:ln>
          </p:spPr>
          <p:style>
            <a:lnRef idx="1">
              <a:schemeClr val="accent2"/>
            </a:lnRef>
            <a:fillRef idx="0">
              <a:schemeClr val="accent2"/>
            </a:fillRef>
            <a:effectRef idx="0">
              <a:schemeClr val="accent2"/>
            </a:effectRef>
            <a:fontRef idx="minor">
              <a:schemeClr val="tx1"/>
            </a:fontRef>
          </p:style>
        </p:cxnSp>
      </p:grpSp>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21936ED5-1CA5-4032-AB90-A8B698FB3F99}"/>
                  </a:ext>
                </a:extLst>
              </p:cNvPr>
              <p:cNvSpPr txBox="1"/>
              <p:nvPr/>
            </p:nvSpPr>
            <p:spPr>
              <a:xfrm>
                <a:off x="225058" y="2046501"/>
                <a:ext cx="5489195" cy="1385123"/>
              </a:xfrm>
              <a:prstGeom prst="rect">
                <a:avLst/>
              </a:prstGeom>
              <a:noFill/>
            </p:spPr>
            <p:txBody>
              <a:bodyPr wrap="none" rtlCol="0">
                <a:spAutoFit/>
              </a:bodyPr>
              <a:lstStyle/>
              <a:p>
                <a14:m>
                  <m:oMath xmlns:m="http://schemas.openxmlformats.org/officeDocument/2006/math">
                    <m:f>
                      <m:fPr>
                        <m:ctrlPr>
                          <a:rPr lang="en-US" sz="4800" i="1">
                            <a:latin typeface="Cambria Math" panose="02040503050406030204" pitchFamily="18" charset="0"/>
                          </a:rPr>
                        </m:ctrlPr>
                      </m:fPr>
                      <m:num>
                        <m:r>
                          <a:rPr lang="en-US" sz="4800" i="1">
                            <a:latin typeface="Cambria Math" panose="02040503050406030204" pitchFamily="18" charset="0"/>
                          </a:rPr>
                          <m:t>𝜕</m:t>
                        </m:r>
                        <m:acc>
                          <m:accPr>
                            <m:chr m:val="⃗"/>
                            <m:ctrlPr>
                              <a:rPr lang="en-US" sz="4800" i="1">
                                <a:solidFill>
                                  <a:srgbClr val="7030A0"/>
                                </a:solidFill>
                                <a:latin typeface="Cambria Math" panose="02040503050406030204" pitchFamily="18" charset="0"/>
                              </a:rPr>
                            </m:ctrlPr>
                          </m:accPr>
                          <m:e>
                            <m:r>
                              <a:rPr lang="en-US" sz="4800" i="1">
                                <a:solidFill>
                                  <a:srgbClr val="7030A0"/>
                                </a:solidFill>
                                <a:latin typeface="Cambria Math" panose="02040503050406030204" pitchFamily="18" charset="0"/>
                              </a:rPr>
                              <m:t>𝑆</m:t>
                            </m:r>
                          </m:e>
                        </m:acc>
                      </m:num>
                      <m:den>
                        <m:r>
                          <a:rPr lang="en-US" sz="4800" i="1">
                            <a:latin typeface="Cambria Math" panose="02040503050406030204" pitchFamily="18" charset="0"/>
                          </a:rPr>
                          <m:t>𝜕</m:t>
                        </m:r>
                        <m:r>
                          <a:rPr lang="en-US" sz="4800" i="1">
                            <a:solidFill>
                              <a:srgbClr val="0070C0"/>
                            </a:solidFill>
                            <a:latin typeface="Cambria Math" panose="02040503050406030204" pitchFamily="18" charset="0"/>
                          </a:rPr>
                          <m:t>𝑥</m:t>
                        </m:r>
                      </m:den>
                    </m:f>
                    <m:r>
                      <a:rPr lang="en-US" sz="4800" i="1">
                        <a:latin typeface="Cambria Math" panose="02040503050406030204" pitchFamily="18" charset="0"/>
                      </a:rPr>
                      <m:t>=</m:t>
                    </m:r>
                    <m:func>
                      <m:funcPr>
                        <m:ctrlPr>
                          <a:rPr lang="en-US" sz="4800" i="1">
                            <a:latin typeface="Cambria Math" panose="02040503050406030204" pitchFamily="18" charset="0"/>
                          </a:rPr>
                        </m:ctrlPr>
                      </m:funcPr>
                      <m:fName>
                        <m:limLow>
                          <m:limLowPr>
                            <m:ctrlPr>
                              <a:rPr lang="en-US" sz="4800" i="1">
                                <a:latin typeface="Cambria Math" panose="02040503050406030204" pitchFamily="18" charset="0"/>
                              </a:rPr>
                            </m:ctrlPr>
                          </m:limLowPr>
                          <m:e>
                            <m:r>
                              <m:rPr>
                                <m:sty m:val="p"/>
                              </m:rPr>
                              <a:rPr lang="en-US" sz="4800">
                                <a:latin typeface="Cambria Math" panose="02040503050406030204" pitchFamily="18" charset="0"/>
                              </a:rPr>
                              <m:t>lim</m:t>
                            </m:r>
                          </m:e>
                          <m:lim>
                            <m:r>
                              <a:rPr lang="en-US" sz="4800" i="1" smtClean="0">
                                <a:solidFill>
                                  <a:srgbClr val="00B050"/>
                                </a:solidFill>
                                <a:latin typeface="Cambria Math" panose="02040503050406030204" pitchFamily="18" charset="0"/>
                              </a:rPr>
                              <m:t>h</m:t>
                            </m:r>
                            <m:r>
                              <a:rPr lang="en-US" sz="4800" i="1">
                                <a:latin typeface="Cambria Math" panose="02040503050406030204" pitchFamily="18" charset="0"/>
                              </a:rPr>
                              <m:t>→</m:t>
                            </m:r>
                            <m:r>
                              <a:rPr lang="en-US" sz="4800" i="1">
                                <a:latin typeface="Cambria Math" panose="02040503050406030204" pitchFamily="18" charset="0"/>
                              </a:rPr>
                              <m:t>0</m:t>
                            </m:r>
                          </m:lim>
                        </m:limLow>
                      </m:fName>
                      <m:e>
                        <m:f>
                          <m:fPr>
                            <m:ctrlPr>
                              <a:rPr lang="en-US" sz="4800" i="1">
                                <a:latin typeface="Cambria Math" panose="02040503050406030204" pitchFamily="18" charset="0"/>
                              </a:rPr>
                            </m:ctrlPr>
                          </m:fPr>
                          <m:num>
                            <m:acc>
                              <m:accPr>
                                <m:chr m:val="⃗"/>
                                <m:ctrlPr>
                                  <a:rPr lang="en-US" sz="4800" i="1">
                                    <a:solidFill>
                                      <a:srgbClr val="D17DDF"/>
                                    </a:solidFill>
                                    <a:latin typeface="Cambria Math" panose="02040503050406030204" pitchFamily="18" charset="0"/>
                                  </a:rPr>
                                </m:ctrlPr>
                              </m:accPr>
                              <m:e>
                                <m:r>
                                  <a:rPr lang="en-US" sz="4800" i="1">
                                    <a:solidFill>
                                      <a:srgbClr val="D17DDF"/>
                                    </a:solidFill>
                                    <a:latin typeface="Cambria Math" panose="02040503050406030204" pitchFamily="18" charset="0"/>
                                  </a:rPr>
                                  <m:t>𝑆</m:t>
                                </m:r>
                              </m:e>
                            </m:acc>
                            <m:r>
                              <a:rPr lang="en-US" sz="4800" i="1">
                                <a:latin typeface="Cambria Math" panose="02040503050406030204" pitchFamily="18" charset="0"/>
                              </a:rPr>
                              <m:t>(</m:t>
                            </m:r>
                            <m:r>
                              <a:rPr lang="en-US" sz="4800" i="1">
                                <a:solidFill>
                                  <a:srgbClr val="0070C0"/>
                                </a:solidFill>
                                <a:latin typeface="Cambria Math" panose="02040503050406030204" pitchFamily="18" charset="0"/>
                              </a:rPr>
                              <m:t>𝑥</m:t>
                            </m:r>
                            <m:r>
                              <a:rPr lang="en-US" sz="4800" i="1">
                                <a:latin typeface="Cambria Math" panose="02040503050406030204" pitchFamily="18" charset="0"/>
                              </a:rPr>
                              <m:t>+</m:t>
                            </m:r>
                            <m:r>
                              <a:rPr lang="en-US" sz="4800" i="1" smtClean="0">
                                <a:solidFill>
                                  <a:srgbClr val="00B050"/>
                                </a:solidFill>
                                <a:latin typeface="Cambria Math" panose="02040503050406030204" pitchFamily="18" charset="0"/>
                              </a:rPr>
                              <m:t>h</m:t>
                            </m:r>
                            <m:r>
                              <a:rPr lang="en-US" sz="4800" i="1">
                                <a:latin typeface="Cambria Math" panose="02040503050406030204" pitchFamily="18" charset="0"/>
                              </a:rPr>
                              <m:t>)−</m:t>
                            </m:r>
                            <m:acc>
                              <m:accPr>
                                <m:chr m:val="⃗"/>
                                <m:ctrlPr>
                                  <a:rPr lang="en-US" sz="4800" i="1">
                                    <a:solidFill>
                                      <a:srgbClr val="7030A0"/>
                                    </a:solidFill>
                                    <a:latin typeface="Cambria Math" panose="02040503050406030204" pitchFamily="18" charset="0"/>
                                  </a:rPr>
                                </m:ctrlPr>
                              </m:accPr>
                              <m:e>
                                <m:r>
                                  <a:rPr lang="en-US" sz="4800" i="1">
                                    <a:solidFill>
                                      <a:srgbClr val="7030A0"/>
                                    </a:solidFill>
                                    <a:latin typeface="Cambria Math" panose="02040503050406030204" pitchFamily="18" charset="0"/>
                                  </a:rPr>
                                  <m:t>𝑆</m:t>
                                </m:r>
                              </m:e>
                            </m:acc>
                            <m:r>
                              <a:rPr lang="en-US" sz="4800" i="1">
                                <a:latin typeface="Cambria Math" panose="02040503050406030204" pitchFamily="18" charset="0"/>
                              </a:rPr>
                              <m:t>(</m:t>
                            </m:r>
                            <m:r>
                              <a:rPr lang="en-US" sz="4800" i="1">
                                <a:solidFill>
                                  <a:srgbClr val="0070C0"/>
                                </a:solidFill>
                                <a:latin typeface="Cambria Math" panose="02040503050406030204" pitchFamily="18" charset="0"/>
                              </a:rPr>
                              <m:t>𝑥</m:t>
                            </m:r>
                            <m:r>
                              <a:rPr lang="en-US" sz="4800" i="1">
                                <a:latin typeface="Cambria Math" panose="02040503050406030204" pitchFamily="18" charset="0"/>
                              </a:rPr>
                              <m:t>)</m:t>
                            </m:r>
                          </m:num>
                          <m:den>
                            <m:r>
                              <a:rPr lang="en-US" sz="4800" i="1" smtClean="0">
                                <a:solidFill>
                                  <a:srgbClr val="00B050"/>
                                </a:solidFill>
                                <a:latin typeface="Cambria Math" panose="02040503050406030204" pitchFamily="18" charset="0"/>
                              </a:rPr>
                              <m:t>h</m:t>
                            </m:r>
                          </m:den>
                        </m:f>
                      </m:e>
                    </m:func>
                  </m:oMath>
                </a14:m>
                <a:r>
                  <a:rPr lang="en-US" sz="4400" dirty="0"/>
                  <a:t> </a:t>
                </a:r>
              </a:p>
            </p:txBody>
          </p:sp>
        </mc:Choice>
        <mc:Fallback xmlns="">
          <p:sp>
            <p:nvSpPr>
              <p:cNvPr id="69" name="TextBox 68">
                <a:extLst>
                  <a:ext uri="{FF2B5EF4-FFF2-40B4-BE49-F238E27FC236}">
                    <a16:creationId xmlns:a16="http://schemas.microsoft.com/office/drawing/2014/main" id="{21936ED5-1CA5-4032-AB90-A8B698FB3F99}"/>
                  </a:ext>
                </a:extLst>
              </p:cNvPr>
              <p:cNvSpPr txBox="1">
                <a:spLocks noRot="1" noChangeAspect="1" noMove="1" noResize="1" noEditPoints="1" noAdjustHandles="1" noChangeArrowheads="1" noChangeShapeType="1" noTextEdit="1"/>
              </p:cNvSpPr>
              <p:nvPr/>
            </p:nvSpPr>
            <p:spPr>
              <a:xfrm>
                <a:off x="225058" y="2046501"/>
                <a:ext cx="5489195" cy="1385123"/>
              </a:xfrm>
              <a:prstGeom prst="rect">
                <a:avLst/>
              </a:prstGeom>
              <a:blipFill>
                <a:blip r:embed="rId5"/>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196552D6-3F2D-4B88-BEE2-08B595DA1B72}"/>
                  </a:ext>
                </a:extLst>
              </p:cNvPr>
              <p:cNvSpPr txBox="1"/>
              <p:nvPr/>
            </p:nvSpPr>
            <p:spPr>
              <a:xfrm>
                <a:off x="167908" y="3780051"/>
                <a:ext cx="2248436" cy="1285224"/>
              </a:xfrm>
              <a:prstGeom prst="rect">
                <a:avLst/>
              </a:prstGeom>
              <a:noFill/>
            </p:spPr>
            <p:txBody>
              <a:bodyPr wrap="none" rtlCol="0">
                <a:spAutoFit/>
              </a:bodyPr>
              <a:lstStyle/>
              <a:p>
                <a14:m>
                  <m:oMath xmlns:m="http://schemas.openxmlformats.org/officeDocument/2006/math">
                    <m:f>
                      <m:fPr>
                        <m:ctrlPr>
                          <a:rPr lang="en-US" sz="4800" b="0" i="1" smtClean="0">
                            <a:solidFill>
                              <a:schemeClr val="tx1"/>
                            </a:solidFill>
                            <a:latin typeface="Cambria Math" panose="02040503050406030204" pitchFamily="18" charset="0"/>
                          </a:rPr>
                        </m:ctrlPr>
                      </m:fPr>
                      <m:num>
                        <m:r>
                          <a:rPr lang="en-US" sz="4800" i="1" smtClean="0">
                            <a:solidFill>
                              <a:schemeClr val="tx1"/>
                            </a:solidFill>
                            <a:latin typeface="Cambria Math" panose="02040503050406030204" pitchFamily="18" charset="0"/>
                          </a:rPr>
                          <m:t>𝜕</m:t>
                        </m:r>
                        <m:acc>
                          <m:accPr>
                            <m:chr m:val="⃗"/>
                            <m:ctrlPr>
                              <a:rPr lang="en-US" sz="4800" i="1">
                                <a:solidFill>
                                  <a:srgbClr val="7030A0"/>
                                </a:solidFill>
                                <a:latin typeface="Cambria Math" panose="02040503050406030204" pitchFamily="18" charset="0"/>
                              </a:rPr>
                            </m:ctrlPr>
                          </m:accPr>
                          <m:e>
                            <m:r>
                              <a:rPr lang="en-US" sz="4800" i="1">
                                <a:solidFill>
                                  <a:srgbClr val="7030A0"/>
                                </a:solidFill>
                                <a:latin typeface="Cambria Math" panose="02040503050406030204" pitchFamily="18" charset="0"/>
                              </a:rPr>
                              <m:t>𝑆</m:t>
                            </m:r>
                          </m:e>
                        </m:acc>
                      </m:num>
                      <m:den>
                        <m:r>
                          <a:rPr lang="en-US" sz="4800" b="0" i="1" smtClean="0">
                            <a:solidFill>
                              <a:schemeClr val="tx1"/>
                            </a:solidFill>
                            <a:latin typeface="Cambria Math" panose="02040503050406030204" pitchFamily="18" charset="0"/>
                          </a:rPr>
                          <m:t>𝜕</m:t>
                        </m:r>
                        <m:r>
                          <a:rPr lang="en-US" sz="4800" i="1">
                            <a:solidFill>
                              <a:srgbClr val="0070C0"/>
                            </a:solidFill>
                            <a:latin typeface="Cambria Math" panose="02040503050406030204" pitchFamily="18" charset="0"/>
                          </a:rPr>
                          <m:t>𝑥</m:t>
                        </m:r>
                      </m:den>
                    </m:f>
                    <m:r>
                      <a:rPr lang="en-US" sz="4800" b="0" i="1" smtClean="0">
                        <a:solidFill>
                          <a:schemeClr val="tx1"/>
                        </a:solidFill>
                        <a:latin typeface="Cambria Math" panose="02040503050406030204" pitchFamily="18" charset="0"/>
                      </a:rPr>
                      <m:t>=</m:t>
                    </m:r>
                  </m:oMath>
                </a14:m>
                <a:r>
                  <a:rPr lang="en-US" sz="4800" b="0" i="0" dirty="0">
                    <a:solidFill>
                      <a:schemeClr val="tx1"/>
                    </a:solidFill>
                    <a:latin typeface="+mj-lt"/>
                  </a:rPr>
                  <a:t> </a:t>
                </a:r>
                <a14:m>
                  <m:oMath xmlns:m="http://schemas.openxmlformats.org/officeDocument/2006/math">
                    <m:acc>
                      <m:accPr>
                        <m:chr m:val="⃗"/>
                        <m:ctrlPr>
                          <a:rPr lang="en-US" sz="6000" b="0" i="1" smtClean="0">
                            <a:solidFill>
                              <a:srgbClr val="002060"/>
                            </a:solidFill>
                            <a:latin typeface="Cambria Math" panose="02040503050406030204" pitchFamily="18" charset="0"/>
                          </a:rPr>
                        </m:ctrlPr>
                      </m:accPr>
                      <m:e>
                        <m:sSub>
                          <m:sSubPr>
                            <m:ctrlPr>
                              <a:rPr lang="en-US" sz="6000" b="0" i="1" smtClean="0">
                                <a:solidFill>
                                  <a:srgbClr val="002060"/>
                                </a:solidFill>
                                <a:latin typeface="Cambria Math" panose="02040503050406030204" pitchFamily="18" charset="0"/>
                              </a:rPr>
                            </m:ctrlPr>
                          </m:sSubPr>
                          <m:e>
                            <m:r>
                              <a:rPr lang="en-US" sz="6000" b="0" i="1" smtClean="0">
                                <a:solidFill>
                                  <a:srgbClr val="002060"/>
                                </a:solidFill>
                                <a:latin typeface="Cambria Math" panose="02040503050406030204" pitchFamily="18" charset="0"/>
                              </a:rPr>
                              <m:t>𝑒</m:t>
                            </m:r>
                          </m:e>
                          <m:sub>
                            <m:r>
                              <a:rPr lang="en-US" sz="6000" b="0" i="1" smtClean="0">
                                <a:solidFill>
                                  <a:srgbClr val="002060"/>
                                </a:solidFill>
                                <a:latin typeface="Cambria Math" panose="02040503050406030204" pitchFamily="18" charset="0"/>
                              </a:rPr>
                              <m:t>𝑥</m:t>
                            </m:r>
                          </m:sub>
                        </m:sSub>
                      </m:e>
                    </m:acc>
                  </m:oMath>
                </a14:m>
                <a:endParaRPr lang="en-US" sz="4400" b="0" dirty="0">
                  <a:solidFill>
                    <a:schemeClr val="tx1"/>
                  </a:solidFill>
                </a:endParaRPr>
              </a:p>
            </p:txBody>
          </p:sp>
        </mc:Choice>
        <mc:Fallback xmlns="">
          <p:sp>
            <p:nvSpPr>
              <p:cNvPr id="29" name="TextBox 28">
                <a:extLst>
                  <a:ext uri="{FF2B5EF4-FFF2-40B4-BE49-F238E27FC236}">
                    <a16:creationId xmlns:a16="http://schemas.microsoft.com/office/drawing/2014/main" id="{196552D6-3F2D-4B88-BEE2-08B595DA1B72}"/>
                  </a:ext>
                </a:extLst>
              </p:cNvPr>
              <p:cNvSpPr txBox="1">
                <a:spLocks noRot="1" noChangeAspect="1" noMove="1" noResize="1" noEditPoints="1" noAdjustHandles="1" noChangeArrowheads="1" noChangeShapeType="1" noTextEdit="1"/>
              </p:cNvSpPr>
              <p:nvPr/>
            </p:nvSpPr>
            <p:spPr>
              <a:xfrm>
                <a:off x="167908" y="3780051"/>
                <a:ext cx="2248436" cy="1285224"/>
              </a:xfrm>
              <a:prstGeom prst="rect">
                <a:avLst/>
              </a:prstGeom>
              <a:blipFill>
                <a:blip r:embed="rId6"/>
                <a:stretch>
                  <a:fillRect/>
                </a:stretch>
              </a:blipFill>
            </p:spPr>
            <p:txBody>
              <a:bodyPr/>
              <a:lstStyle/>
              <a:p>
                <a:r>
                  <a:rPr lang="en-CA">
                    <a:noFill/>
                  </a:rPr>
                  <a:t> </a:t>
                </a:r>
              </a:p>
            </p:txBody>
          </p:sp>
        </mc:Fallback>
      </mc:AlternateContent>
      <p:cxnSp>
        <p:nvCxnSpPr>
          <p:cNvPr id="84" name="Straight Arrow Connector 83">
            <a:extLst>
              <a:ext uri="{FF2B5EF4-FFF2-40B4-BE49-F238E27FC236}">
                <a16:creationId xmlns:a16="http://schemas.microsoft.com/office/drawing/2014/main" id="{457612F5-19E0-4817-9D2F-3B9ED60678A9}"/>
              </a:ext>
            </a:extLst>
          </p:cNvPr>
          <p:cNvCxnSpPr>
            <a:cxnSpLocks/>
          </p:cNvCxnSpPr>
          <p:nvPr/>
        </p:nvCxnSpPr>
        <p:spPr>
          <a:xfrm>
            <a:off x="8947889" y="3280217"/>
            <a:ext cx="1472461" cy="0"/>
          </a:xfrm>
          <a:prstGeom prst="straightConnector1">
            <a:avLst/>
          </a:prstGeom>
          <a:ln w="114300">
            <a:solidFill>
              <a:srgbClr val="002060"/>
            </a:solidFill>
            <a:tailEnd type="triangle"/>
          </a:ln>
        </p:spPr>
        <p:style>
          <a:lnRef idx="1">
            <a:schemeClr val="accent2"/>
          </a:lnRef>
          <a:fillRef idx="0">
            <a:schemeClr val="accent2"/>
          </a:fillRef>
          <a:effectRef idx="0">
            <a:schemeClr val="accent2"/>
          </a:effectRef>
          <a:fontRef idx="minor">
            <a:schemeClr val="tx1"/>
          </a:fontRef>
        </p:style>
      </p:cxnSp>
      <p:cxnSp>
        <p:nvCxnSpPr>
          <p:cNvPr id="33" name="Straight Arrow Connector 32">
            <a:extLst>
              <a:ext uri="{FF2B5EF4-FFF2-40B4-BE49-F238E27FC236}">
                <a16:creationId xmlns:a16="http://schemas.microsoft.com/office/drawing/2014/main" id="{C2CE479C-8FD5-44DC-81BD-D72D083B05B0}"/>
              </a:ext>
            </a:extLst>
          </p:cNvPr>
          <p:cNvCxnSpPr>
            <a:cxnSpLocks/>
          </p:cNvCxnSpPr>
          <p:nvPr/>
        </p:nvCxnSpPr>
        <p:spPr>
          <a:xfrm>
            <a:off x="8952806" y="364952"/>
            <a:ext cx="1472461" cy="0"/>
          </a:xfrm>
          <a:prstGeom prst="straightConnector1">
            <a:avLst/>
          </a:prstGeom>
          <a:ln w="114300">
            <a:solidFill>
              <a:srgbClr val="002060"/>
            </a:solidFill>
            <a:tailEnd type="triangle"/>
          </a:ln>
        </p:spPr>
        <p:style>
          <a:lnRef idx="1">
            <a:schemeClr val="accent2"/>
          </a:lnRef>
          <a:fillRef idx="0">
            <a:schemeClr val="accent2"/>
          </a:fillRef>
          <a:effectRef idx="0">
            <a:schemeClr val="accent2"/>
          </a:effectRef>
          <a:fontRef idx="minor">
            <a:schemeClr val="tx1"/>
          </a:fontRef>
        </p:style>
      </p:cxnSp>
      <p:cxnSp>
        <p:nvCxnSpPr>
          <p:cNvPr id="34" name="Straight Arrow Connector 33">
            <a:extLst>
              <a:ext uri="{FF2B5EF4-FFF2-40B4-BE49-F238E27FC236}">
                <a16:creationId xmlns:a16="http://schemas.microsoft.com/office/drawing/2014/main" id="{980DC38F-352E-4760-A10C-6D84262E2347}"/>
              </a:ext>
            </a:extLst>
          </p:cNvPr>
          <p:cNvCxnSpPr>
            <a:cxnSpLocks/>
          </p:cNvCxnSpPr>
          <p:nvPr/>
        </p:nvCxnSpPr>
        <p:spPr>
          <a:xfrm>
            <a:off x="8957722" y="6062746"/>
            <a:ext cx="1472461" cy="0"/>
          </a:xfrm>
          <a:prstGeom prst="straightConnector1">
            <a:avLst/>
          </a:prstGeom>
          <a:ln w="114300">
            <a:solidFill>
              <a:srgbClr val="002060"/>
            </a:solidFill>
            <a:tailEnd type="triangle"/>
          </a:ln>
        </p:spPr>
        <p:style>
          <a:lnRef idx="1">
            <a:schemeClr val="accent2"/>
          </a:lnRef>
          <a:fillRef idx="0">
            <a:schemeClr val="accent2"/>
          </a:fillRef>
          <a:effectRef idx="0">
            <a:schemeClr val="accent2"/>
          </a:effectRef>
          <a:fontRef idx="minor">
            <a:schemeClr val="tx1"/>
          </a:fontRef>
        </p:style>
      </p:cxnSp>
      <p:cxnSp>
        <p:nvCxnSpPr>
          <p:cNvPr id="35" name="Straight Arrow Connector 34">
            <a:extLst>
              <a:ext uri="{FF2B5EF4-FFF2-40B4-BE49-F238E27FC236}">
                <a16:creationId xmlns:a16="http://schemas.microsoft.com/office/drawing/2014/main" id="{E19C0FAB-D6E7-4000-998F-C1253E490E7D}"/>
              </a:ext>
            </a:extLst>
          </p:cNvPr>
          <p:cNvCxnSpPr>
            <a:cxnSpLocks/>
          </p:cNvCxnSpPr>
          <p:nvPr/>
        </p:nvCxnSpPr>
        <p:spPr>
          <a:xfrm>
            <a:off x="5993911" y="3294966"/>
            <a:ext cx="1472461" cy="0"/>
          </a:xfrm>
          <a:prstGeom prst="straightConnector1">
            <a:avLst/>
          </a:prstGeom>
          <a:ln w="114300">
            <a:solidFill>
              <a:srgbClr val="002060"/>
            </a:solidFill>
            <a:tailEnd type="triangle"/>
          </a:ln>
        </p:spPr>
        <p:style>
          <a:lnRef idx="1">
            <a:schemeClr val="accent2"/>
          </a:lnRef>
          <a:fillRef idx="0">
            <a:schemeClr val="accent2"/>
          </a:fillRef>
          <a:effectRef idx="0">
            <a:schemeClr val="accent2"/>
          </a:effectRef>
          <a:fontRef idx="minor">
            <a:schemeClr val="tx1"/>
          </a:fontRef>
        </p:style>
      </p:cxnSp>
      <p:cxnSp>
        <p:nvCxnSpPr>
          <p:cNvPr id="36" name="Straight Arrow Connector 35">
            <a:extLst>
              <a:ext uri="{FF2B5EF4-FFF2-40B4-BE49-F238E27FC236}">
                <a16:creationId xmlns:a16="http://schemas.microsoft.com/office/drawing/2014/main" id="{D4E9DF5D-3E8D-4DE5-B3B5-34C17BA49CB6}"/>
              </a:ext>
            </a:extLst>
          </p:cNvPr>
          <p:cNvCxnSpPr>
            <a:cxnSpLocks/>
          </p:cNvCxnSpPr>
          <p:nvPr/>
        </p:nvCxnSpPr>
        <p:spPr>
          <a:xfrm>
            <a:off x="6017877" y="320708"/>
            <a:ext cx="1472461" cy="0"/>
          </a:xfrm>
          <a:prstGeom prst="straightConnector1">
            <a:avLst/>
          </a:prstGeom>
          <a:ln w="114300">
            <a:solidFill>
              <a:srgbClr val="002060"/>
            </a:solidFill>
            <a:tailEnd type="triangle"/>
          </a:ln>
        </p:spPr>
        <p:style>
          <a:lnRef idx="1">
            <a:schemeClr val="accent2"/>
          </a:lnRef>
          <a:fillRef idx="0">
            <a:schemeClr val="accent2"/>
          </a:fillRef>
          <a:effectRef idx="0">
            <a:schemeClr val="accent2"/>
          </a:effectRef>
          <a:fontRef idx="minor">
            <a:schemeClr val="tx1"/>
          </a:fontRef>
        </p:style>
      </p:cxnSp>
      <p:cxnSp>
        <p:nvCxnSpPr>
          <p:cNvPr id="37" name="Straight Arrow Connector 36">
            <a:extLst>
              <a:ext uri="{FF2B5EF4-FFF2-40B4-BE49-F238E27FC236}">
                <a16:creationId xmlns:a16="http://schemas.microsoft.com/office/drawing/2014/main" id="{78D13F6D-5FCD-4F7B-85D3-165728F1DEE2}"/>
              </a:ext>
            </a:extLst>
          </p:cNvPr>
          <p:cNvCxnSpPr>
            <a:cxnSpLocks/>
          </p:cNvCxnSpPr>
          <p:nvPr/>
        </p:nvCxnSpPr>
        <p:spPr>
          <a:xfrm>
            <a:off x="5993296" y="6106992"/>
            <a:ext cx="1472461" cy="0"/>
          </a:xfrm>
          <a:prstGeom prst="straightConnector1">
            <a:avLst/>
          </a:prstGeom>
          <a:ln w="114300">
            <a:solidFill>
              <a:srgbClr val="002060"/>
            </a:solidFill>
            <a:tailEnd type="triangle"/>
          </a:ln>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80F6378D-3162-462B-98C3-E9A8EB5F7E4B}"/>
                  </a:ext>
                </a:extLst>
              </p:cNvPr>
              <p:cNvSpPr txBox="1"/>
              <p:nvPr/>
            </p:nvSpPr>
            <p:spPr>
              <a:xfrm>
                <a:off x="7045573" y="3814464"/>
                <a:ext cx="2248436" cy="1285224"/>
              </a:xfrm>
              <a:prstGeom prst="rect">
                <a:avLst/>
              </a:prstGeom>
              <a:solidFill>
                <a:schemeClr val="bg1"/>
              </a:solidFill>
              <a:effectLst>
                <a:softEdge rad="127000"/>
              </a:effectLst>
            </p:spPr>
            <p:txBody>
              <a:bodyPr wrap="none" rtlCol="0">
                <a:spAutoFit/>
              </a:bodyPr>
              <a:lstStyle/>
              <a:p>
                <a14:m>
                  <m:oMath xmlns:m="http://schemas.openxmlformats.org/officeDocument/2006/math">
                    <m:f>
                      <m:fPr>
                        <m:ctrlPr>
                          <a:rPr lang="en-US" sz="4800" b="0" i="1" smtClean="0">
                            <a:solidFill>
                              <a:schemeClr val="tx1"/>
                            </a:solidFill>
                            <a:latin typeface="Cambria Math" panose="02040503050406030204" pitchFamily="18" charset="0"/>
                          </a:rPr>
                        </m:ctrlPr>
                      </m:fPr>
                      <m:num>
                        <m:r>
                          <a:rPr lang="en-US" sz="4800" i="1" smtClean="0">
                            <a:solidFill>
                              <a:schemeClr val="tx1"/>
                            </a:solidFill>
                            <a:latin typeface="Cambria Math" panose="02040503050406030204" pitchFamily="18" charset="0"/>
                          </a:rPr>
                          <m:t>𝜕</m:t>
                        </m:r>
                        <m:acc>
                          <m:accPr>
                            <m:chr m:val="⃗"/>
                            <m:ctrlPr>
                              <a:rPr lang="en-US" sz="4800" i="1">
                                <a:solidFill>
                                  <a:srgbClr val="7030A0"/>
                                </a:solidFill>
                                <a:latin typeface="Cambria Math" panose="02040503050406030204" pitchFamily="18" charset="0"/>
                              </a:rPr>
                            </m:ctrlPr>
                          </m:accPr>
                          <m:e>
                            <m:r>
                              <a:rPr lang="en-US" sz="4800" i="1">
                                <a:solidFill>
                                  <a:srgbClr val="7030A0"/>
                                </a:solidFill>
                                <a:latin typeface="Cambria Math" panose="02040503050406030204" pitchFamily="18" charset="0"/>
                              </a:rPr>
                              <m:t>𝑆</m:t>
                            </m:r>
                          </m:e>
                        </m:acc>
                      </m:num>
                      <m:den>
                        <m:r>
                          <a:rPr lang="en-US" sz="4800" b="0" i="1" smtClean="0">
                            <a:solidFill>
                              <a:schemeClr val="tx1"/>
                            </a:solidFill>
                            <a:latin typeface="Cambria Math" panose="02040503050406030204" pitchFamily="18" charset="0"/>
                          </a:rPr>
                          <m:t>𝜕</m:t>
                        </m:r>
                        <m:r>
                          <a:rPr lang="en-US" sz="4800" i="1">
                            <a:solidFill>
                              <a:srgbClr val="0070C0"/>
                            </a:solidFill>
                            <a:latin typeface="Cambria Math" panose="02040503050406030204" pitchFamily="18" charset="0"/>
                          </a:rPr>
                          <m:t>𝑥</m:t>
                        </m:r>
                      </m:den>
                    </m:f>
                    <m:r>
                      <a:rPr lang="en-US" sz="4800" b="0" i="1" smtClean="0">
                        <a:solidFill>
                          <a:schemeClr val="tx1"/>
                        </a:solidFill>
                        <a:latin typeface="Cambria Math" panose="02040503050406030204" pitchFamily="18" charset="0"/>
                      </a:rPr>
                      <m:t>=</m:t>
                    </m:r>
                  </m:oMath>
                </a14:m>
                <a:r>
                  <a:rPr lang="en-US" sz="4800" b="0" i="0" dirty="0">
                    <a:solidFill>
                      <a:schemeClr val="tx1"/>
                    </a:solidFill>
                    <a:latin typeface="+mj-lt"/>
                  </a:rPr>
                  <a:t> </a:t>
                </a:r>
                <a14:m>
                  <m:oMath xmlns:m="http://schemas.openxmlformats.org/officeDocument/2006/math">
                    <m:acc>
                      <m:accPr>
                        <m:chr m:val="⃗"/>
                        <m:ctrlPr>
                          <a:rPr lang="en-US" sz="6000" b="0" i="1" smtClean="0">
                            <a:solidFill>
                              <a:srgbClr val="002060"/>
                            </a:solidFill>
                            <a:latin typeface="Cambria Math" panose="02040503050406030204" pitchFamily="18" charset="0"/>
                          </a:rPr>
                        </m:ctrlPr>
                      </m:accPr>
                      <m:e>
                        <m:sSub>
                          <m:sSubPr>
                            <m:ctrlPr>
                              <a:rPr lang="en-US" sz="6000" b="0" i="1" smtClean="0">
                                <a:solidFill>
                                  <a:srgbClr val="002060"/>
                                </a:solidFill>
                                <a:latin typeface="Cambria Math" panose="02040503050406030204" pitchFamily="18" charset="0"/>
                              </a:rPr>
                            </m:ctrlPr>
                          </m:sSubPr>
                          <m:e>
                            <m:r>
                              <a:rPr lang="en-US" sz="6000" b="0" i="1" smtClean="0">
                                <a:solidFill>
                                  <a:srgbClr val="002060"/>
                                </a:solidFill>
                                <a:latin typeface="Cambria Math" panose="02040503050406030204" pitchFamily="18" charset="0"/>
                              </a:rPr>
                              <m:t>𝑒</m:t>
                            </m:r>
                          </m:e>
                          <m:sub>
                            <m:r>
                              <a:rPr lang="en-US" sz="6000" b="0" i="1" smtClean="0">
                                <a:solidFill>
                                  <a:srgbClr val="002060"/>
                                </a:solidFill>
                                <a:latin typeface="Cambria Math" panose="02040503050406030204" pitchFamily="18" charset="0"/>
                              </a:rPr>
                              <m:t>𝑥</m:t>
                            </m:r>
                          </m:sub>
                        </m:sSub>
                      </m:e>
                    </m:acc>
                  </m:oMath>
                </a14:m>
                <a:endParaRPr lang="en-US" sz="4400" b="0" dirty="0">
                  <a:solidFill>
                    <a:schemeClr val="tx1"/>
                  </a:solidFill>
                </a:endParaRPr>
              </a:p>
            </p:txBody>
          </p:sp>
        </mc:Choice>
        <mc:Fallback xmlns="">
          <p:sp>
            <p:nvSpPr>
              <p:cNvPr id="2" name="TextBox 1">
                <a:extLst>
                  <a:ext uri="{FF2B5EF4-FFF2-40B4-BE49-F238E27FC236}">
                    <a16:creationId xmlns:a16="http://schemas.microsoft.com/office/drawing/2014/main" id="{80F6378D-3162-462B-98C3-E9A8EB5F7E4B}"/>
                  </a:ext>
                </a:extLst>
              </p:cNvPr>
              <p:cNvSpPr txBox="1">
                <a:spLocks noRot="1" noChangeAspect="1" noMove="1" noResize="1" noEditPoints="1" noAdjustHandles="1" noChangeArrowheads="1" noChangeShapeType="1" noTextEdit="1"/>
              </p:cNvSpPr>
              <p:nvPr/>
            </p:nvSpPr>
            <p:spPr>
              <a:xfrm>
                <a:off x="7045573" y="3814464"/>
                <a:ext cx="2248436" cy="1285224"/>
              </a:xfrm>
              <a:prstGeom prst="rect">
                <a:avLst/>
              </a:prstGeom>
              <a:blipFill>
                <a:blip r:embed="rId7"/>
                <a:stretch>
                  <a:fillRect/>
                </a:stretch>
              </a:blipFill>
              <a:effectLst>
                <a:softEdge rad="127000"/>
              </a:effectLst>
            </p:spPr>
            <p:txBody>
              <a:bodyPr/>
              <a:lstStyle/>
              <a:p>
                <a:r>
                  <a:rPr lang="en-CA">
                    <a:noFill/>
                  </a:rPr>
                  <a:t> </a:t>
                </a:r>
              </a:p>
            </p:txBody>
          </p:sp>
        </mc:Fallback>
      </mc:AlternateContent>
    </p:spTree>
    <p:custDataLst>
      <p:tags r:id="rId1"/>
    </p:custDataLst>
    <p:extLst>
      <p:ext uri="{BB962C8B-B14F-4D97-AF65-F5344CB8AC3E}">
        <p14:creationId xmlns:p14="http://schemas.microsoft.com/office/powerpoint/2010/main" val="1335029781"/>
      </p:ext>
    </p:extLst>
  </p:cSld>
  <p:clrMapOvr>
    <a:masterClrMapping/>
  </p:clrMapOvr>
  <mc:AlternateContent xmlns:mc="http://schemas.openxmlformats.org/markup-compatibility/2006" xmlns:p14="http://schemas.microsoft.com/office/powerpoint/2010/main">
    <mc:Choice Requires="p14">
      <p:transition spd="med" p14:dur="700" advTm="4426">
        <p:fade/>
      </p:transition>
    </mc:Choice>
    <mc:Fallback xmlns="">
      <p:transition spd="med" advTm="4426">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ipe(left)">
                                      <p:cBhvr>
                                        <p:cTn id="7" dur="500"/>
                                        <p:tgtEl>
                                          <p:spTgt spid="34"/>
                                        </p:tgtEl>
                                      </p:cBhvr>
                                    </p:animEffect>
                                  </p:childTnLst>
                                </p:cTn>
                              </p:par>
                              <p:par>
                                <p:cTn id="8" presetID="22" presetClass="entr" presetSubtype="8" fill="hold" nodeType="withEffect">
                                  <p:stCondLst>
                                    <p:cond delay="0"/>
                                  </p:stCondLst>
                                  <p:childTnLst>
                                    <p:set>
                                      <p:cBhvr>
                                        <p:cTn id="9" dur="1" fill="hold">
                                          <p:stCondLst>
                                            <p:cond delay="0"/>
                                          </p:stCondLst>
                                        </p:cTn>
                                        <p:tgtEl>
                                          <p:spTgt spid="37"/>
                                        </p:tgtEl>
                                        <p:attrNameLst>
                                          <p:attrName>style.visibility</p:attrName>
                                        </p:attrNameLst>
                                      </p:cBhvr>
                                      <p:to>
                                        <p:strVal val="visible"/>
                                      </p:to>
                                    </p:set>
                                    <p:animEffect transition="in" filter="wipe(left)">
                                      <p:cBhvr>
                                        <p:cTn id="10" dur="500"/>
                                        <p:tgtEl>
                                          <p:spTgt spid="37"/>
                                        </p:tgtEl>
                                      </p:cBhvr>
                                    </p:animEffect>
                                  </p:childTnLst>
                                </p:cTn>
                              </p:par>
                              <p:par>
                                <p:cTn id="11" presetID="22" presetClass="entr" presetSubtype="8" fill="hold" nodeType="withEffect">
                                  <p:stCondLst>
                                    <p:cond delay="0"/>
                                  </p:stCondLst>
                                  <p:childTnLst>
                                    <p:set>
                                      <p:cBhvr>
                                        <p:cTn id="12" dur="1" fill="hold">
                                          <p:stCondLst>
                                            <p:cond delay="0"/>
                                          </p:stCondLst>
                                        </p:cTn>
                                        <p:tgtEl>
                                          <p:spTgt spid="35"/>
                                        </p:tgtEl>
                                        <p:attrNameLst>
                                          <p:attrName>style.visibility</p:attrName>
                                        </p:attrNameLst>
                                      </p:cBhvr>
                                      <p:to>
                                        <p:strVal val="visible"/>
                                      </p:to>
                                    </p:set>
                                    <p:animEffect transition="in" filter="wipe(left)">
                                      <p:cBhvr>
                                        <p:cTn id="13" dur="500"/>
                                        <p:tgtEl>
                                          <p:spTgt spid="35"/>
                                        </p:tgtEl>
                                      </p:cBhvr>
                                    </p:animEffect>
                                  </p:childTnLst>
                                </p:cTn>
                              </p:par>
                              <p:par>
                                <p:cTn id="14" presetID="22" presetClass="entr" presetSubtype="8" fill="hold" nodeType="with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wipe(left)">
                                      <p:cBhvr>
                                        <p:cTn id="16" dur="500"/>
                                        <p:tgtEl>
                                          <p:spTgt spid="36"/>
                                        </p:tgtEl>
                                      </p:cBhvr>
                                    </p:animEffect>
                                  </p:childTnLst>
                                </p:cTn>
                              </p:par>
                              <p:par>
                                <p:cTn id="17" presetID="22" presetClass="entr" presetSubtype="8" fill="hold" nodeType="withEffect">
                                  <p:stCondLst>
                                    <p:cond delay="0"/>
                                  </p:stCondLst>
                                  <p:childTnLst>
                                    <p:set>
                                      <p:cBhvr>
                                        <p:cTn id="18" dur="1" fill="hold">
                                          <p:stCondLst>
                                            <p:cond delay="0"/>
                                          </p:stCondLst>
                                        </p:cTn>
                                        <p:tgtEl>
                                          <p:spTgt spid="33"/>
                                        </p:tgtEl>
                                        <p:attrNameLst>
                                          <p:attrName>style.visibility</p:attrName>
                                        </p:attrNameLst>
                                      </p:cBhvr>
                                      <p:to>
                                        <p:strVal val="visible"/>
                                      </p:to>
                                    </p:set>
                                    <p:animEffect transition="in" filter="wipe(left)">
                                      <p:cBhvr>
                                        <p:cTn id="19"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7B7B3DC-D287-48EF-8B05-245A23F7A1EA}"/>
              </a:ext>
            </a:extLst>
          </p:cNvPr>
          <p:cNvGrpSpPr/>
          <p:nvPr/>
        </p:nvGrpSpPr>
        <p:grpSpPr>
          <a:xfrm>
            <a:off x="5707598" y="-45501"/>
            <a:ext cx="6427252" cy="6503451"/>
            <a:chOff x="5783798" y="449799"/>
            <a:chExt cx="6427252" cy="6503451"/>
          </a:xfrm>
        </p:grpSpPr>
        <p:grpSp>
          <p:nvGrpSpPr>
            <p:cNvPr id="4" name="Group 3">
              <a:extLst>
                <a:ext uri="{FF2B5EF4-FFF2-40B4-BE49-F238E27FC236}">
                  <a16:creationId xmlns:a16="http://schemas.microsoft.com/office/drawing/2014/main" id="{E660740B-D864-43E9-B7DC-FA514DA02DD8}"/>
                </a:ext>
              </a:extLst>
            </p:cNvPr>
            <p:cNvGrpSpPr/>
            <p:nvPr/>
          </p:nvGrpSpPr>
          <p:grpSpPr>
            <a:xfrm>
              <a:off x="6029226" y="449799"/>
              <a:ext cx="5914816" cy="6503451"/>
              <a:chOff x="6029226" y="449799"/>
              <a:chExt cx="5914816" cy="6503451"/>
            </a:xfrm>
          </p:grpSpPr>
          <p:grpSp>
            <p:nvGrpSpPr>
              <p:cNvPr id="38" name="Group 37">
                <a:extLst>
                  <a:ext uri="{FF2B5EF4-FFF2-40B4-BE49-F238E27FC236}">
                    <a16:creationId xmlns:a16="http://schemas.microsoft.com/office/drawing/2014/main" id="{46138D8B-4C97-4C02-81CF-412EE551910D}"/>
                  </a:ext>
                </a:extLst>
              </p:cNvPr>
              <p:cNvGrpSpPr/>
              <p:nvPr/>
            </p:nvGrpSpPr>
            <p:grpSpPr>
              <a:xfrm>
                <a:off x="6029226" y="545049"/>
                <a:ext cx="5914816" cy="6408201"/>
                <a:chOff x="609600" y="528638"/>
                <a:chExt cx="3657324" cy="3962400"/>
              </a:xfrm>
            </p:grpSpPr>
            <p:cxnSp>
              <p:nvCxnSpPr>
                <p:cNvPr id="39" name="Straight Connector 38">
                  <a:extLst>
                    <a:ext uri="{FF2B5EF4-FFF2-40B4-BE49-F238E27FC236}">
                      <a16:creationId xmlns:a16="http://schemas.microsoft.com/office/drawing/2014/main" id="{CD3ACFAA-C4EB-4E36-99BC-764CE6F1F178}"/>
                    </a:ext>
                  </a:extLst>
                </p:cNvPr>
                <p:cNvCxnSpPr>
                  <a:cxnSpLocks/>
                </p:cNvCxnSpPr>
                <p:nvPr/>
              </p:nvCxnSpPr>
              <p:spPr>
                <a:xfrm>
                  <a:off x="3352800" y="528638"/>
                  <a:ext cx="0" cy="396240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912B0F83-247F-47E0-8E95-DA2105AAEE2A}"/>
                    </a:ext>
                  </a:extLst>
                </p:cNvPr>
                <p:cNvCxnSpPr>
                  <a:cxnSpLocks/>
                </p:cNvCxnSpPr>
                <p:nvPr/>
              </p:nvCxnSpPr>
              <p:spPr>
                <a:xfrm>
                  <a:off x="4266924" y="528638"/>
                  <a:ext cx="0" cy="396240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5BFCB1B7-01E0-4BD4-8BD5-63C66B44ED03}"/>
                    </a:ext>
                  </a:extLst>
                </p:cNvPr>
                <p:cNvCxnSpPr>
                  <a:cxnSpLocks/>
                </p:cNvCxnSpPr>
                <p:nvPr/>
              </p:nvCxnSpPr>
              <p:spPr>
                <a:xfrm>
                  <a:off x="609600" y="528638"/>
                  <a:ext cx="0" cy="396240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13256A0A-7E69-4063-928F-E144AC668C0D}"/>
                    </a:ext>
                  </a:extLst>
                </p:cNvPr>
                <p:cNvCxnSpPr>
                  <a:cxnSpLocks/>
                </p:cNvCxnSpPr>
                <p:nvPr/>
              </p:nvCxnSpPr>
              <p:spPr>
                <a:xfrm>
                  <a:off x="1523724" y="528638"/>
                  <a:ext cx="0" cy="3962400"/>
                </a:xfrm>
                <a:prstGeom prst="line">
                  <a:avLst/>
                </a:prstGeom>
                <a:ln>
                  <a:prstDash val="dash"/>
                </a:ln>
              </p:spPr>
              <p:style>
                <a:lnRef idx="1">
                  <a:schemeClr val="accent1"/>
                </a:lnRef>
                <a:fillRef idx="0">
                  <a:schemeClr val="accent1"/>
                </a:fillRef>
                <a:effectRef idx="0">
                  <a:schemeClr val="accent1"/>
                </a:effectRef>
                <a:fontRef idx="minor">
                  <a:schemeClr val="tx1"/>
                </a:fontRef>
              </p:style>
            </p:cxnSp>
          </p:grpSp>
          <p:cxnSp>
            <p:nvCxnSpPr>
              <p:cNvPr id="52" name="Straight Connector 51">
                <a:extLst>
                  <a:ext uri="{FF2B5EF4-FFF2-40B4-BE49-F238E27FC236}">
                    <a16:creationId xmlns:a16="http://schemas.microsoft.com/office/drawing/2014/main" id="{000508C8-735E-44AC-9ED5-B6EAD8D616B5}"/>
                  </a:ext>
                </a:extLst>
              </p:cNvPr>
              <p:cNvCxnSpPr>
                <a:cxnSpLocks/>
              </p:cNvCxnSpPr>
              <p:nvPr/>
            </p:nvCxnSpPr>
            <p:spPr>
              <a:xfrm>
                <a:off x="9012545" y="449799"/>
                <a:ext cx="0" cy="6408201"/>
              </a:xfrm>
              <a:prstGeom prst="line">
                <a:avLst/>
              </a:prstGeom>
              <a:ln>
                <a:prstDash val="dash"/>
              </a:ln>
            </p:spPr>
            <p:style>
              <a:lnRef idx="1">
                <a:schemeClr val="accent1"/>
              </a:lnRef>
              <a:fillRef idx="0">
                <a:schemeClr val="accent1"/>
              </a:fillRef>
              <a:effectRef idx="0">
                <a:schemeClr val="accent1"/>
              </a:effectRef>
              <a:fontRef idx="minor">
                <a:schemeClr val="tx1"/>
              </a:fontRef>
            </p:style>
          </p:cxnSp>
        </p:grpSp>
        <p:grpSp>
          <p:nvGrpSpPr>
            <p:cNvPr id="6" name="Group 5">
              <a:extLst>
                <a:ext uri="{FF2B5EF4-FFF2-40B4-BE49-F238E27FC236}">
                  <a16:creationId xmlns:a16="http://schemas.microsoft.com/office/drawing/2014/main" id="{37E9178D-7A1C-4A01-A127-A5AD29BEF2B0}"/>
                </a:ext>
              </a:extLst>
            </p:cNvPr>
            <p:cNvGrpSpPr/>
            <p:nvPr/>
          </p:nvGrpSpPr>
          <p:grpSpPr>
            <a:xfrm>
              <a:off x="5783798" y="796451"/>
              <a:ext cx="6427252" cy="5914816"/>
              <a:chOff x="5783798" y="796451"/>
              <a:chExt cx="6427252" cy="5914816"/>
            </a:xfrm>
          </p:grpSpPr>
          <p:grpSp>
            <p:nvGrpSpPr>
              <p:cNvPr id="45" name="Group 44">
                <a:extLst>
                  <a:ext uri="{FF2B5EF4-FFF2-40B4-BE49-F238E27FC236}">
                    <a16:creationId xmlns:a16="http://schemas.microsoft.com/office/drawing/2014/main" id="{43BE1ABE-D9A3-46F0-B791-EAE838268AD1}"/>
                  </a:ext>
                </a:extLst>
              </p:cNvPr>
              <p:cNvGrpSpPr/>
              <p:nvPr/>
            </p:nvGrpSpPr>
            <p:grpSpPr>
              <a:xfrm>
                <a:off x="5802849" y="796451"/>
                <a:ext cx="6408201" cy="5914816"/>
                <a:chOff x="469624" y="684088"/>
                <a:chExt cx="3962400" cy="3657324"/>
              </a:xfrm>
            </p:grpSpPr>
            <p:cxnSp>
              <p:nvCxnSpPr>
                <p:cNvPr id="46" name="Straight Connector 45">
                  <a:extLst>
                    <a:ext uri="{FF2B5EF4-FFF2-40B4-BE49-F238E27FC236}">
                      <a16:creationId xmlns:a16="http://schemas.microsoft.com/office/drawing/2014/main" id="{9F1E4023-F87D-4CD6-A265-D0F36E7FF259}"/>
                    </a:ext>
                  </a:extLst>
                </p:cNvPr>
                <p:cNvCxnSpPr>
                  <a:cxnSpLocks/>
                </p:cNvCxnSpPr>
                <p:nvPr/>
              </p:nvCxnSpPr>
              <p:spPr>
                <a:xfrm rot="16200000">
                  <a:off x="2450824" y="-382988"/>
                  <a:ext cx="0" cy="396240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5B68C27B-329D-41D4-846C-4D8A672B779E}"/>
                    </a:ext>
                  </a:extLst>
                </p:cNvPr>
                <p:cNvCxnSpPr>
                  <a:cxnSpLocks/>
                </p:cNvCxnSpPr>
                <p:nvPr/>
              </p:nvCxnSpPr>
              <p:spPr>
                <a:xfrm rot="16200000">
                  <a:off x="2450824" y="-1297112"/>
                  <a:ext cx="0" cy="396240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6318657C-946B-4EFE-A0C7-4D2534A0D0A5}"/>
                    </a:ext>
                  </a:extLst>
                </p:cNvPr>
                <p:cNvCxnSpPr>
                  <a:cxnSpLocks/>
                </p:cNvCxnSpPr>
                <p:nvPr/>
              </p:nvCxnSpPr>
              <p:spPr>
                <a:xfrm rot="16200000">
                  <a:off x="2450824" y="2360212"/>
                  <a:ext cx="0" cy="396240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6B37C17F-431E-4496-8A1E-52BED6029430}"/>
                    </a:ext>
                  </a:extLst>
                </p:cNvPr>
                <p:cNvCxnSpPr>
                  <a:cxnSpLocks/>
                </p:cNvCxnSpPr>
                <p:nvPr/>
              </p:nvCxnSpPr>
              <p:spPr>
                <a:xfrm rot="16200000">
                  <a:off x="2450824" y="1446088"/>
                  <a:ext cx="0" cy="3962400"/>
                </a:xfrm>
                <a:prstGeom prst="line">
                  <a:avLst/>
                </a:prstGeom>
                <a:ln>
                  <a:prstDash val="dash"/>
                </a:ln>
              </p:spPr>
              <p:style>
                <a:lnRef idx="1">
                  <a:schemeClr val="accent1"/>
                </a:lnRef>
                <a:fillRef idx="0">
                  <a:schemeClr val="accent1"/>
                </a:fillRef>
                <a:effectRef idx="0">
                  <a:schemeClr val="accent1"/>
                </a:effectRef>
                <a:fontRef idx="minor">
                  <a:schemeClr val="tx1"/>
                </a:fontRef>
              </p:style>
            </p:cxnSp>
          </p:grpSp>
          <p:cxnSp>
            <p:nvCxnSpPr>
              <p:cNvPr id="53" name="Straight Connector 52">
                <a:extLst>
                  <a:ext uri="{FF2B5EF4-FFF2-40B4-BE49-F238E27FC236}">
                    <a16:creationId xmlns:a16="http://schemas.microsoft.com/office/drawing/2014/main" id="{3CB8954E-94FF-4DB9-B2C1-B47ED86F5719}"/>
                  </a:ext>
                </a:extLst>
              </p:cNvPr>
              <p:cNvCxnSpPr>
                <a:cxnSpLocks/>
              </p:cNvCxnSpPr>
              <p:nvPr/>
            </p:nvCxnSpPr>
            <p:spPr>
              <a:xfrm rot="16200000">
                <a:off x="8987899" y="556620"/>
                <a:ext cx="0" cy="6408201"/>
              </a:xfrm>
              <a:prstGeom prst="line">
                <a:avLst/>
              </a:prstGeom>
              <a:ln>
                <a:prstDash val="dash"/>
              </a:ln>
            </p:spPr>
            <p:style>
              <a:lnRef idx="1">
                <a:schemeClr val="accent1"/>
              </a:lnRef>
              <a:fillRef idx="0">
                <a:schemeClr val="accent1"/>
              </a:fillRef>
              <a:effectRef idx="0">
                <a:schemeClr val="accent1"/>
              </a:effectRef>
              <a:fontRef idx="minor">
                <a:schemeClr val="tx1"/>
              </a:fontRef>
            </p:style>
          </p:cxnSp>
        </p:grpSp>
      </p:grpSp>
      <p:grpSp>
        <p:nvGrpSpPr>
          <p:cNvPr id="63" name="Group 62">
            <a:extLst>
              <a:ext uri="{FF2B5EF4-FFF2-40B4-BE49-F238E27FC236}">
                <a16:creationId xmlns:a16="http://schemas.microsoft.com/office/drawing/2014/main" id="{34F8626A-807B-4887-99B1-39F4D43A3EC5}"/>
              </a:ext>
            </a:extLst>
          </p:cNvPr>
          <p:cNvGrpSpPr/>
          <p:nvPr/>
        </p:nvGrpSpPr>
        <p:grpSpPr>
          <a:xfrm>
            <a:off x="5671289" y="179882"/>
            <a:ext cx="6497428" cy="6424067"/>
            <a:chOff x="1608732" y="-2705190"/>
            <a:chExt cx="3915958" cy="3871743"/>
          </a:xfrm>
        </p:grpSpPr>
        <p:cxnSp>
          <p:nvCxnSpPr>
            <p:cNvPr id="65" name="Straight Arrow Connector 64">
              <a:extLst>
                <a:ext uri="{FF2B5EF4-FFF2-40B4-BE49-F238E27FC236}">
                  <a16:creationId xmlns:a16="http://schemas.microsoft.com/office/drawing/2014/main" id="{376D5FB8-38CA-4CD2-9611-18E23EF5264D}"/>
                </a:ext>
              </a:extLst>
            </p:cNvPr>
            <p:cNvCxnSpPr>
              <a:cxnSpLocks/>
            </p:cNvCxnSpPr>
            <p:nvPr/>
          </p:nvCxnSpPr>
          <p:spPr>
            <a:xfrm flipV="1">
              <a:off x="1781033" y="-2705190"/>
              <a:ext cx="0" cy="3805883"/>
            </a:xfrm>
            <a:prstGeom prst="straightConnector1">
              <a:avLst/>
            </a:prstGeom>
            <a:ln w="76200">
              <a:solidFill>
                <a:srgbClr val="002060"/>
              </a:solidFill>
              <a:tailEnd type="triangle"/>
            </a:ln>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EF5BDF6C-2015-4F6E-8288-1BDAD4045BC9}"/>
                    </a:ext>
                  </a:extLst>
                </p:cNvPr>
                <p:cNvSpPr txBox="1"/>
                <p:nvPr/>
              </p:nvSpPr>
              <p:spPr>
                <a:xfrm>
                  <a:off x="4936580" y="458667"/>
                  <a:ext cx="588110" cy="70788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4000" i="1">
                            <a:solidFill>
                              <a:srgbClr val="0070C0"/>
                            </a:solidFill>
                            <a:latin typeface="Cambria Math" panose="02040503050406030204" pitchFamily="18" charset="0"/>
                          </a:rPr>
                          <m:t>𝑥</m:t>
                        </m:r>
                      </m:oMath>
                    </m:oMathPara>
                  </a14:m>
                  <a:endParaRPr lang="en-CA" sz="4000" dirty="0">
                    <a:solidFill>
                      <a:srgbClr val="002060"/>
                    </a:solidFill>
                  </a:endParaRPr>
                </a:p>
              </p:txBody>
            </p:sp>
          </mc:Choice>
          <mc:Fallback xmlns="">
            <p:sp>
              <p:nvSpPr>
                <p:cNvPr id="66" name="TextBox 65">
                  <a:extLst>
                    <a:ext uri="{FF2B5EF4-FFF2-40B4-BE49-F238E27FC236}">
                      <a16:creationId xmlns:a16="http://schemas.microsoft.com/office/drawing/2014/main" id="{EF5BDF6C-2015-4F6E-8288-1BDAD4045BC9}"/>
                    </a:ext>
                  </a:extLst>
                </p:cNvPr>
                <p:cNvSpPr txBox="1">
                  <a:spLocks noRot="1" noChangeAspect="1" noMove="1" noResize="1" noEditPoints="1" noAdjustHandles="1" noChangeArrowheads="1" noChangeShapeType="1" noTextEdit="1"/>
                </p:cNvSpPr>
                <p:nvPr/>
              </p:nvSpPr>
              <p:spPr>
                <a:xfrm>
                  <a:off x="4936580" y="458667"/>
                  <a:ext cx="588110" cy="707886"/>
                </a:xfrm>
                <a:prstGeom prst="rect">
                  <a:avLst/>
                </a:prstGeom>
                <a:blipFill>
                  <a:blip r:embed="rId3"/>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60D1FAA6-CD67-4A07-BD06-04FC05D41A1D}"/>
                    </a:ext>
                  </a:extLst>
                </p:cNvPr>
                <p:cNvSpPr txBox="1"/>
                <p:nvPr/>
              </p:nvSpPr>
              <p:spPr>
                <a:xfrm>
                  <a:off x="1859295" y="-2697796"/>
                  <a:ext cx="430216" cy="42663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4000" i="1">
                            <a:latin typeface="Cambria Math" panose="02040503050406030204" pitchFamily="18" charset="0"/>
                          </a:rPr>
                          <m:t>𝑐</m:t>
                        </m:r>
                        <m:r>
                          <a:rPr lang="en-US" sz="4000" i="1">
                            <a:solidFill>
                              <a:srgbClr val="0070C0"/>
                            </a:solidFill>
                            <a:latin typeface="Cambria Math" panose="02040503050406030204" pitchFamily="18" charset="0"/>
                          </a:rPr>
                          <m:t>𝑡</m:t>
                        </m:r>
                      </m:oMath>
                    </m:oMathPara>
                  </a14:m>
                  <a:endParaRPr lang="en-CA" sz="4000" dirty="0">
                    <a:solidFill>
                      <a:schemeClr val="accent6">
                        <a:lumMod val="50000"/>
                      </a:schemeClr>
                    </a:solidFill>
                  </a:endParaRPr>
                </a:p>
              </p:txBody>
            </p:sp>
          </mc:Choice>
          <mc:Fallback xmlns="">
            <p:sp>
              <p:nvSpPr>
                <p:cNvPr id="67" name="TextBox 66">
                  <a:extLst>
                    <a:ext uri="{FF2B5EF4-FFF2-40B4-BE49-F238E27FC236}">
                      <a16:creationId xmlns:a16="http://schemas.microsoft.com/office/drawing/2014/main" id="{60D1FAA6-CD67-4A07-BD06-04FC05D41A1D}"/>
                    </a:ext>
                  </a:extLst>
                </p:cNvPr>
                <p:cNvSpPr txBox="1">
                  <a:spLocks noRot="1" noChangeAspect="1" noMove="1" noResize="1" noEditPoints="1" noAdjustHandles="1" noChangeArrowheads="1" noChangeShapeType="1" noTextEdit="1"/>
                </p:cNvSpPr>
                <p:nvPr/>
              </p:nvSpPr>
              <p:spPr>
                <a:xfrm>
                  <a:off x="1859295" y="-2697796"/>
                  <a:ext cx="430216" cy="426638"/>
                </a:xfrm>
                <a:prstGeom prst="rect">
                  <a:avLst/>
                </a:prstGeom>
                <a:blipFill>
                  <a:blip r:embed="rId4"/>
                  <a:stretch>
                    <a:fillRect/>
                  </a:stretch>
                </a:blipFill>
              </p:spPr>
              <p:txBody>
                <a:bodyPr/>
                <a:lstStyle/>
                <a:p>
                  <a:r>
                    <a:rPr lang="en-CA">
                      <a:noFill/>
                    </a:rPr>
                    <a:t> </a:t>
                  </a:r>
                </a:p>
              </p:txBody>
            </p:sp>
          </mc:Fallback>
        </mc:AlternateContent>
        <p:cxnSp>
          <p:nvCxnSpPr>
            <p:cNvPr id="64" name="Straight Arrow Connector 63">
              <a:extLst>
                <a:ext uri="{FF2B5EF4-FFF2-40B4-BE49-F238E27FC236}">
                  <a16:creationId xmlns:a16="http://schemas.microsoft.com/office/drawing/2014/main" id="{A04829DA-4BEC-44D8-AC8E-C594553FBBD7}"/>
                </a:ext>
              </a:extLst>
            </p:cNvPr>
            <p:cNvCxnSpPr>
              <a:cxnSpLocks/>
            </p:cNvCxnSpPr>
            <p:nvPr/>
          </p:nvCxnSpPr>
          <p:spPr>
            <a:xfrm>
              <a:off x="1608732" y="931483"/>
              <a:ext cx="3792215" cy="0"/>
            </a:xfrm>
            <a:prstGeom prst="straightConnector1">
              <a:avLst/>
            </a:prstGeom>
            <a:ln w="76200">
              <a:solidFill>
                <a:srgbClr val="002060"/>
              </a:solidFill>
              <a:tailEnd type="triangle"/>
            </a:ln>
          </p:spPr>
          <p:style>
            <a:lnRef idx="1">
              <a:schemeClr val="accent2"/>
            </a:lnRef>
            <a:fillRef idx="0">
              <a:schemeClr val="accent2"/>
            </a:fillRef>
            <a:effectRef idx="0">
              <a:schemeClr val="accent2"/>
            </a:effectRef>
            <a:fontRef idx="minor">
              <a:schemeClr val="tx1"/>
            </a:fontRef>
          </p:style>
        </p:cxnSp>
      </p:grpSp>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F515D98F-EAF4-4799-971D-9FB79B6B04C2}"/>
                  </a:ext>
                </a:extLst>
              </p:cNvPr>
              <p:cNvSpPr txBox="1"/>
              <p:nvPr/>
            </p:nvSpPr>
            <p:spPr>
              <a:xfrm>
                <a:off x="7536910" y="4412383"/>
                <a:ext cx="2095574" cy="1133772"/>
              </a:xfrm>
              <a:prstGeom prst="rect">
                <a:avLst/>
              </a:prstGeom>
              <a:solidFill>
                <a:schemeClr val="bg1"/>
              </a:solidFill>
              <a:effectLst>
                <a:softEdge rad="127000"/>
              </a:effectLst>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6000" i="1">
                              <a:solidFill>
                                <a:srgbClr val="7030A0"/>
                              </a:solidFill>
                              <a:latin typeface="Cambria Math" panose="02040503050406030204" pitchFamily="18" charset="0"/>
                            </a:rPr>
                          </m:ctrlPr>
                        </m:accPr>
                        <m:e>
                          <m:r>
                            <a:rPr lang="en-US" sz="6000" i="1">
                              <a:solidFill>
                                <a:srgbClr val="7030A0"/>
                              </a:solidFill>
                              <a:latin typeface="Cambria Math" panose="02040503050406030204" pitchFamily="18" charset="0"/>
                            </a:rPr>
                            <m:t>𝑆</m:t>
                          </m:r>
                        </m:e>
                      </m:acc>
                      <m:r>
                        <a:rPr lang="en-US" sz="6000" i="1">
                          <a:latin typeface="Cambria Math" panose="02040503050406030204" pitchFamily="18" charset="0"/>
                        </a:rPr>
                        <m:t>(</m:t>
                      </m:r>
                      <m:r>
                        <a:rPr lang="en-US" sz="6000" i="1">
                          <a:latin typeface="Cambria Math" panose="02040503050406030204" pitchFamily="18" charset="0"/>
                        </a:rPr>
                        <m:t>𝑐𝑡</m:t>
                      </m:r>
                      <m:r>
                        <a:rPr lang="en-US" sz="6000" i="1">
                          <a:latin typeface="Cambria Math" panose="02040503050406030204" pitchFamily="18" charset="0"/>
                        </a:rPr>
                        <m:t>)</m:t>
                      </m:r>
                    </m:oMath>
                  </m:oMathPara>
                </a14:m>
                <a:endParaRPr lang="en-CA" sz="6000" dirty="0">
                  <a:solidFill>
                    <a:srgbClr val="7030A0"/>
                  </a:solidFill>
                </a:endParaRPr>
              </a:p>
            </p:txBody>
          </p:sp>
        </mc:Choice>
        <mc:Fallback xmlns="">
          <p:sp>
            <p:nvSpPr>
              <p:cNvPr id="61" name="TextBox 60">
                <a:extLst>
                  <a:ext uri="{FF2B5EF4-FFF2-40B4-BE49-F238E27FC236}">
                    <a16:creationId xmlns:a16="http://schemas.microsoft.com/office/drawing/2014/main" id="{F515D98F-EAF4-4799-971D-9FB79B6B04C2}"/>
                  </a:ext>
                </a:extLst>
              </p:cNvPr>
              <p:cNvSpPr txBox="1">
                <a:spLocks noRot="1" noChangeAspect="1" noMove="1" noResize="1" noEditPoints="1" noAdjustHandles="1" noChangeArrowheads="1" noChangeShapeType="1" noTextEdit="1"/>
              </p:cNvSpPr>
              <p:nvPr/>
            </p:nvSpPr>
            <p:spPr>
              <a:xfrm>
                <a:off x="7536910" y="4412383"/>
                <a:ext cx="2095574" cy="1133772"/>
              </a:xfrm>
              <a:prstGeom prst="rect">
                <a:avLst/>
              </a:prstGeom>
              <a:blipFill>
                <a:blip r:embed="rId5"/>
                <a:stretch>
                  <a:fillRect/>
                </a:stretch>
              </a:blipFill>
              <a:effectLst>
                <a:softEdge rad="127000"/>
              </a:effectLst>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21936ED5-1CA5-4032-AB90-A8B698FB3F99}"/>
                  </a:ext>
                </a:extLst>
              </p:cNvPr>
              <p:cNvSpPr txBox="1"/>
              <p:nvPr/>
            </p:nvSpPr>
            <p:spPr>
              <a:xfrm>
                <a:off x="225058" y="2046501"/>
                <a:ext cx="5574603" cy="1244123"/>
              </a:xfrm>
              <a:prstGeom prst="rect">
                <a:avLst/>
              </a:prstGeom>
              <a:noFill/>
            </p:spPr>
            <p:txBody>
              <a:bodyPr wrap="none" rtlCol="0">
                <a:spAutoFit/>
              </a:bodyPr>
              <a:lstStyle/>
              <a:p>
                <a14:m>
                  <m:oMath xmlns:m="http://schemas.openxmlformats.org/officeDocument/2006/math">
                    <m:f>
                      <m:fPr>
                        <m:ctrlPr>
                          <a:rPr lang="en-US" sz="4400" i="1" smtClean="0">
                            <a:latin typeface="Cambria Math" panose="02040503050406030204" pitchFamily="18" charset="0"/>
                          </a:rPr>
                        </m:ctrlPr>
                      </m:fPr>
                      <m:num>
                        <m:r>
                          <a:rPr lang="en-US" sz="4400" i="1">
                            <a:latin typeface="Cambria Math" panose="02040503050406030204" pitchFamily="18" charset="0"/>
                          </a:rPr>
                          <m:t>𝜕</m:t>
                        </m:r>
                        <m:acc>
                          <m:accPr>
                            <m:chr m:val="⃗"/>
                            <m:ctrlPr>
                              <a:rPr lang="en-US" sz="4400" i="1">
                                <a:solidFill>
                                  <a:srgbClr val="7030A0"/>
                                </a:solidFill>
                                <a:latin typeface="Cambria Math" panose="02040503050406030204" pitchFamily="18" charset="0"/>
                              </a:rPr>
                            </m:ctrlPr>
                          </m:accPr>
                          <m:e>
                            <m:r>
                              <a:rPr lang="en-US" sz="4400" i="1">
                                <a:solidFill>
                                  <a:srgbClr val="7030A0"/>
                                </a:solidFill>
                                <a:latin typeface="Cambria Math" panose="02040503050406030204" pitchFamily="18" charset="0"/>
                              </a:rPr>
                              <m:t>𝑆</m:t>
                            </m:r>
                          </m:e>
                        </m:acc>
                      </m:num>
                      <m:den>
                        <m:r>
                          <a:rPr lang="en-US" sz="4400" i="1">
                            <a:latin typeface="Cambria Math" panose="02040503050406030204" pitchFamily="18" charset="0"/>
                          </a:rPr>
                          <m:t>𝜕</m:t>
                        </m:r>
                        <m:r>
                          <a:rPr lang="en-US" sz="4400" b="0" i="1" smtClean="0">
                            <a:latin typeface="Cambria Math" panose="02040503050406030204" pitchFamily="18" charset="0"/>
                          </a:rPr>
                          <m:t> </m:t>
                        </m:r>
                        <m:r>
                          <a:rPr lang="en-US" sz="4400" b="0" i="1" smtClean="0">
                            <a:latin typeface="Cambria Math" panose="02040503050406030204" pitchFamily="18" charset="0"/>
                          </a:rPr>
                          <m:t>𝑐𝑡</m:t>
                        </m:r>
                      </m:den>
                    </m:f>
                    <m:r>
                      <a:rPr lang="en-US" sz="4400" i="1">
                        <a:latin typeface="Cambria Math" panose="02040503050406030204" pitchFamily="18" charset="0"/>
                      </a:rPr>
                      <m:t>=</m:t>
                    </m:r>
                    <m:func>
                      <m:funcPr>
                        <m:ctrlPr>
                          <a:rPr lang="en-US" sz="4400" i="1">
                            <a:latin typeface="Cambria Math" panose="02040503050406030204" pitchFamily="18" charset="0"/>
                          </a:rPr>
                        </m:ctrlPr>
                      </m:funcPr>
                      <m:fName>
                        <m:limLow>
                          <m:limLowPr>
                            <m:ctrlPr>
                              <a:rPr lang="en-US" sz="4400" i="1">
                                <a:latin typeface="Cambria Math" panose="02040503050406030204" pitchFamily="18" charset="0"/>
                              </a:rPr>
                            </m:ctrlPr>
                          </m:limLowPr>
                          <m:e>
                            <m:r>
                              <m:rPr>
                                <m:sty m:val="p"/>
                              </m:rPr>
                              <a:rPr lang="en-US" sz="4400">
                                <a:latin typeface="Cambria Math" panose="02040503050406030204" pitchFamily="18" charset="0"/>
                              </a:rPr>
                              <m:t>lim</m:t>
                            </m:r>
                          </m:e>
                          <m:lim>
                            <m:r>
                              <a:rPr lang="en-US" sz="4400" i="1" smtClean="0">
                                <a:solidFill>
                                  <a:srgbClr val="00B050"/>
                                </a:solidFill>
                                <a:latin typeface="Cambria Math" panose="02040503050406030204" pitchFamily="18" charset="0"/>
                              </a:rPr>
                              <m:t>h</m:t>
                            </m:r>
                            <m:r>
                              <a:rPr lang="en-US" sz="4400" i="1">
                                <a:latin typeface="Cambria Math" panose="02040503050406030204" pitchFamily="18" charset="0"/>
                              </a:rPr>
                              <m:t>→</m:t>
                            </m:r>
                            <m:r>
                              <a:rPr lang="en-US" sz="4400" i="1">
                                <a:latin typeface="Cambria Math" panose="02040503050406030204" pitchFamily="18" charset="0"/>
                              </a:rPr>
                              <m:t>0</m:t>
                            </m:r>
                          </m:lim>
                        </m:limLow>
                      </m:fName>
                      <m:e>
                        <m:f>
                          <m:fPr>
                            <m:ctrlPr>
                              <a:rPr lang="en-US" sz="4400" i="1">
                                <a:latin typeface="Cambria Math" panose="02040503050406030204" pitchFamily="18" charset="0"/>
                              </a:rPr>
                            </m:ctrlPr>
                          </m:fPr>
                          <m:num>
                            <m:acc>
                              <m:accPr>
                                <m:chr m:val="⃗"/>
                                <m:ctrlPr>
                                  <a:rPr lang="en-US" sz="4400" i="1">
                                    <a:solidFill>
                                      <a:srgbClr val="D17DDF"/>
                                    </a:solidFill>
                                    <a:latin typeface="Cambria Math" panose="02040503050406030204" pitchFamily="18" charset="0"/>
                                  </a:rPr>
                                </m:ctrlPr>
                              </m:accPr>
                              <m:e>
                                <m:r>
                                  <a:rPr lang="en-US" sz="4400" i="1">
                                    <a:solidFill>
                                      <a:srgbClr val="D17DDF"/>
                                    </a:solidFill>
                                    <a:latin typeface="Cambria Math" panose="02040503050406030204" pitchFamily="18" charset="0"/>
                                  </a:rPr>
                                  <m:t>𝑆</m:t>
                                </m:r>
                              </m:e>
                            </m:acc>
                            <m:r>
                              <a:rPr lang="en-US" sz="4400" i="1">
                                <a:latin typeface="Cambria Math" panose="02040503050406030204" pitchFamily="18" charset="0"/>
                              </a:rPr>
                              <m:t>(</m:t>
                            </m:r>
                            <m:r>
                              <a:rPr lang="en-US" sz="4400" i="1">
                                <a:latin typeface="Cambria Math" panose="02040503050406030204" pitchFamily="18" charset="0"/>
                              </a:rPr>
                              <m:t>𝑐𝑡</m:t>
                            </m:r>
                            <m:r>
                              <a:rPr lang="en-US" sz="4400" i="1">
                                <a:latin typeface="Cambria Math" panose="02040503050406030204" pitchFamily="18" charset="0"/>
                              </a:rPr>
                              <m:t>+</m:t>
                            </m:r>
                            <m:r>
                              <a:rPr lang="en-US" sz="4400" i="1" smtClean="0">
                                <a:solidFill>
                                  <a:srgbClr val="00B050"/>
                                </a:solidFill>
                                <a:latin typeface="Cambria Math" panose="02040503050406030204" pitchFamily="18" charset="0"/>
                              </a:rPr>
                              <m:t>h</m:t>
                            </m:r>
                            <m:r>
                              <a:rPr lang="en-US" sz="4400" i="1">
                                <a:latin typeface="Cambria Math" panose="02040503050406030204" pitchFamily="18" charset="0"/>
                              </a:rPr>
                              <m:t>)−</m:t>
                            </m:r>
                            <m:acc>
                              <m:accPr>
                                <m:chr m:val="⃗"/>
                                <m:ctrlPr>
                                  <a:rPr lang="en-US" sz="4400" i="1">
                                    <a:solidFill>
                                      <a:srgbClr val="7030A0"/>
                                    </a:solidFill>
                                    <a:latin typeface="Cambria Math" panose="02040503050406030204" pitchFamily="18" charset="0"/>
                                  </a:rPr>
                                </m:ctrlPr>
                              </m:accPr>
                              <m:e>
                                <m:r>
                                  <a:rPr lang="en-US" sz="4400" i="1">
                                    <a:solidFill>
                                      <a:srgbClr val="7030A0"/>
                                    </a:solidFill>
                                    <a:latin typeface="Cambria Math" panose="02040503050406030204" pitchFamily="18" charset="0"/>
                                  </a:rPr>
                                  <m:t>𝑆</m:t>
                                </m:r>
                              </m:e>
                            </m:acc>
                            <m:r>
                              <a:rPr lang="en-US" sz="4400" i="1">
                                <a:latin typeface="Cambria Math" panose="02040503050406030204" pitchFamily="18" charset="0"/>
                              </a:rPr>
                              <m:t>(</m:t>
                            </m:r>
                            <m:r>
                              <a:rPr lang="en-US" sz="4400" i="1">
                                <a:latin typeface="Cambria Math" panose="02040503050406030204" pitchFamily="18" charset="0"/>
                              </a:rPr>
                              <m:t>𝑐𝑡</m:t>
                            </m:r>
                            <m:r>
                              <a:rPr lang="en-US" sz="4400" i="1">
                                <a:latin typeface="Cambria Math" panose="02040503050406030204" pitchFamily="18" charset="0"/>
                              </a:rPr>
                              <m:t>)</m:t>
                            </m:r>
                          </m:num>
                          <m:den>
                            <m:r>
                              <a:rPr lang="en-US" sz="4400" i="1" smtClean="0">
                                <a:solidFill>
                                  <a:srgbClr val="00B050"/>
                                </a:solidFill>
                                <a:latin typeface="Cambria Math" panose="02040503050406030204" pitchFamily="18" charset="0"/>
                              </a:rPr>
                              <m:t>h</m:t>
                            </m:r>
                          </m:den>
                        </m:f>
                      </m:e>
                    </m:func>
                  </m:oMath>
                </a14:m>
                <a:r>
                  <a:rPr lang="en-US" sz="4400" dirty="0"/>
                  <a:t> </a:t>
                </a:r>
              </a:p>
            </p:txBody>
          </p:sp>
        </mc:Choice>
        <mc:Fallback xmlns="">
          <p:sp>
            <p:nvSpPr>
              <p:cNvPr id="69" name="TextBox 68">
                <a:extLst>
                  <a:ext uri="{FF2B5EF4-FFF2-40B4-BE49-F238E27FC236}">
                    <a16:creationId xmlns:a16="http://schemas.microsoft.com/office/drawing/2014/main" id="{21936ED5-1CA5-4032-AB90-A8B698FB3F99}"/>
                  </a:ext>
                </a:extLst>
              </p:cNvPr>
              <p:cNvSpPr txBox="1">
                <a:spLocks noRot="1" noChangeAspect="1" noMove="1" noResize="1" noEditPoints="1" noAdjustHandles="1" noChangeArrowheads="1" noChangeShapeType="1" noTextEdit="1"/>
              </p:cNvSpPr>
              <p:nvPr/>
            </p:nvSpPr>
            <p:spPr>
              <a:xfrm>
                <a:off x="225058" y="2046501"/>
                <a:ext cx="5574603" cy="1244123"/>
              </a:xfrm>
              <a:prstGeom prst="rect">
                <a:avLst/>
              </a:prstGeom>
              <a:blipFill>
                <a:blip r:embed="rId6"/>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85" name="TextBox 84">
                <a:extLst>
                  <a:ext uri="{FF2B5EF4-FFF2-40B4-BE49-F238E27FC236}">
                    <a16:creationId xmlns:a16="http://schemas.microsoft.com/office/drawing/2014/main" id="{49715A75-08E8-4EA0-95BC-05D43D05376F}"/>
                  </a:ext>
                </a:extLst>
              </p:cNvPr>
              <p:cNvSpPr txBox="1"/>
              <p:nvPr/>
            </p:nvSpPr>
            <p:spPr>
              <a:xfrm>
                <a:off x="6065664" y="880807"/>
                <a:ext cx="2799292" cy="925446"/>
              </a:xfrm>
              <a:prstGeom prst="rect">
                <a:avLst/>
              </a:prstGeom>
              <a:solidFill>
                <a:schemeClr val="bg1"/>
              </a:solidFill>
              <a:effectLst>
                <a:softEdge rad="127000"/>
              </a:effectLst>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4800" i="1">
                              <a:solidFill>
                                <a:srgbClr val="D17DDF"/>
                              </a:solidFill>
                              <a:latin typeface="Cambria Math" panose="02040503050406030204" pitchFamily="18" charset="0"/>
                            </a:rPr>
                          </m:ctrlPr>
                        </m:accPr>
                        <m:e>
                          <m:r>
                            <a:rPr lang="en-US" sz="4800" i="1">
                              <a:solidFill>
                                <a:srgbClr val="D17DDF"/>
                              </a:solidFill>
                              <a:latin typeface="Cambria Math" panose="02040503050406030204" pitchFamily="18" charset="0"/>
                            </a:rPr>
                            <m:t>𝑆</m:t>
                          </m:r>
                        </m:e>
                      </m:acc>
                      <m:r>
                        <a:rPr lang="en-US" sz="4800" i="1">
                          <a:latin typeface="Cambria Math" panose="02040503050406030204" pitchFamily="18" charset="0"/>
                        </a:rPr>
                        <m:t>(</m:t>
                      </m:r>
                      <m:r>
                        <a:rPr lang="en-US" sz="4800" i="1">
                          <a:latin typeface="Cambria Math" panose="02040503050406030204" pitchFamily="18" charset="0"/>
                        </a:rPr>
                        <m:t>𝑐𝑡</m:t>
                      </m:r>
                      <m:r>
                        <a:rPr lang="en-US" sz="4800" i="1">
                          <a:latin typeface="Cambria Math" panose="02040503050406030204" pitchFamily="18" charset="0"/>
                        </a:rPr>
                        <m:t>+</m:t>
                      </m:r>
                      <m:r>
                        <a:rPr lang="en-US" sz="4800" i="1">
                          <a:solidFill>
                            <a:srgbClr val="00B050"/>
                          </a:solidFill>
                          <a:latin typeface="Cambria Math" panose="02040503050406030204" pitchFamily="18" charset="0"/>
                        </a:rPr>
                        <m:t>h</m:t>
                      </m:r>
                      <m:r>
                        <a:rPr lang="en-US" sz="4800" i="1">
                          <a:latin typeface="Cambria Math" panose="02040503050406030204" pitchFamily="18" charset="0"/>
                        </a:rPr>
                        <m:t>)</m:t>
                      </m:r>
                    </m:oMath>
                  </m:oMathPara>
                </a14:m>
                <a:endParaRPr lang="en-CA" sz="4800" dirty="0">
                  <a:solidFill>
                    <a:srgbClr val="9F5FCF"/>
                  </a:solidFill>
                </a:endParaRPr>
              </a:p>
            </p:txBody>
          </p:sp>
        </mc:Choice>
        <mc:Fallback xmlns="">
          <p:sp>
            <p:nvSpPr>
              <p:cNvPr id="85" name="TextBox 84">
                <a:extLst>
                  <a:ext uri="{FF2B5EF4-FFF2-40B4-BE49-F238E27FC236}">
                    <a16:creationId xmlns:a16="http://schemas.microsoft.com/office/drawing/2014/main" id="{49715A75-08E8-4EA0-95BC-05D43D05376F}"/>
                  </a:ext>
                </a:extLst>
              </p:cNvPr>
              <p:cNvSpPr txBox="1">
                <a:spLocks noRot="1" noChangeAspect="1" noMove="1" noResize="1" noEditPoints="1" noAdjustHandles="1" noChangeArrowheads="1" noChangeShapeType="1" noTextEdit="1"/>
              </p:cNvSpPr>
              <p:nvPr/>
            </p:nvSpPr>
            <p:spPr>
              <a:xfrm>
                <a:off x="6065664" y="880807"/>
                <a:ext cx="2799292" cy="925446"/>
              </a:xfrm>
              <a:prstGeom prst="rect">
                <a:avLst/>
              </a:prstGeom>
              <a:blipFill>
                <a:blip r:embed="rId7"/>
                <a:stretch>
                  <a:fillRect/>
                </a:stretch>
              </a:blipFill>
              <a:effectLst>
                <a:softEdge rad="127000"/>
              </a:effectLst>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260637F4-EB37-45DF-B9EE-FB44DDECB075}"/>
                  </a:ext>
                </a:extLst>
              </p:cNvPr>
              <p:cNvSpPr txBox="1"/>
              <p:nvPr/>
            </p:nvSpPr>
            <p:spPr>
              <a:xfrm>
                <a:off x="9399414" y="1647203"/>
                <a:ext cx="1252907" cy="1583126"/>
              </a:xfrm>
              <a:prstGeom prst="rect">
                <a:avLst/>
              </a:prstGeom>
              <a:solidFill>
                <a:schemeClr val="bg1"/>
              </a:solidFill>
              <a:effectLst>
                <a:softEdge rad="127000"/>
              </a:effectLst>
            </p:spPr>
            <p:txBody>
              <a:bodyPr wrap="none" rtlCol="0">
                <a:spAutoFit/>
              </a:bodyPr>
              <a:lstStyle/>
              <a:p>
                <a14:m>
                  <m:oMath xmlns:m="http://schemas.openxmlformats.org/officeDocument/2006/math">
                    <m:f>
                      <m:fPr>
                        <m:ctrlPr>
                          <a:rPr lang="en-US" sz="6000" i="1" smtClean="0">
                            <a:latin typeface="Cambria Math" panose="02040503050406030204" pitchFamily="18" charset="0"/>
                          </a:rPr>
                        </m:ctrlPr>
                      </m:fPr>
                      <m:num>
                        <m:r>
                          <a:rPr lang="en-US" sz="6000" i="1">
                            <a:latin typeface="Cambria Math" panose="02040503050406030204" pitchFamily="18" charset="0"/>
                          </a:rPr>
                          <m:t>𝜕</m:t>
                        </m:r>
                        <m:acc>
                          <m:accPr>
                            <m:chr m:val="⃗"/>
                            <m:ctrlPr>
                              <a:rPr lang="en-US" sz="6000" i="1">
                                <a:solidFill>
                                  <a:srgbClr val="7030A0"/>
                                </a:solidFill>
                                <a:latin typeface="Cambria Math" panose="02040503050406030204" pitchFamily="18" charset="0"/>
                              </a:rPr>
                            </m:ctrlPr>
                          </m:accPr>
                          <m:e>
                            <m:r>
                              <a:rPr lang="en-US" sz="6000" i="1">
                                <a:solidFill>
                                  <a:srgbClr val="7030A0"/>
                                </a:solidFill>
                                <a:latin typeface="Cambria Math" panose="02040503050406030204" pitchFamily="18" charset="0"/>
                              </a:rPr>
                              <m:t>𝑆</m:t>
                            </m:r>
                          </m:e>
                        </m:acc>
                      </m:num>
                      <m:den>
                        <m:r>
                          <a:rPr lang="en-US" sz="6000" i="1">
                            <a:latin typeface="Cambria Math" panose="02040503050406030204" pitchFamily="18" charset="0"/>
                          </a:rPr>
                          <m:t>𝜕</m:t>
                        </m:r>
                        <m:r>
                          <a:rPr lang="en-US" sz="6000" i="1">
                            <a:latin typeface="Cambria Math" panose="02040503050406030204" pitchFamily="18" charset="0"/>
                          </a:rPr>
                          <m:t>𝑐𝑡</m:t>
                        </m:r>
                      </m:den>
                    </m:f>
                  </m:oMath>
                </a14:m>
                <a:r>
                  <a:rPr lang="en-CA" sz="6000" dirty="0">
                    <a:solidFill>
                      <a:srgbClr val="9F5FCF"/>
                    </a:solidFill>
                  </a:rPr>
                  <a:t> </a:t>
                </a:r>
              </a:p>
            </p:txBody>
          </p:sp>
        </mc:Choice>
        <mc:Fallback xmlns="">
          <p:sp>
            <p:nvSpPr>
              <p:cNvPr id="30" name="TextBox 29">
                <a:extLst>
                  <a:ext uri="{FF2B5EF4-FFF2-40B4-BE49-F238E27FC236}">
                    <a16:creationId xmlns:a16="http://schemas.microsoft.com/office/drawing/2014/main" id="{260637F4-EB37-45DF-B9EE-FB44DDECB075}"/>
                  </a:ext>
                </a:extLst>
              </p:cNvPr>
              <p:cNvSpPr txBox="1">
                <a:spLocks noRot="1" noChangeAspect="1" noMove="1" noResize="1" noEditPoints="1" noAdjustHandles="1" noChangeArrowheads="1" noChangeShapeType="1" noTextEdit="1"/>
              </p:cNvSpPr>
              <p:nvPr/>
            </p:nvSpPr>
            <p:spPr>
              <a:xfrm>
                <a:off x="9399414" y="1647203"/>
                <a:ext cx="1252907" cy="1583126"/>
              </a:xfrm>
              <a:prstGeom prst="rect">
                <a:avLst/>
              </a:prstGeom>
              <a:blipFill>
                <a:blip r:embed="rId8"/>
                <a:stretch>
                  <a:fillRect/>
                </a:stretch>
              </a:blipFill>
              <a:effectLst>
                <a:softEdge rad="127000"/>
              </a:effectLst>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196552D6-3F2D-4B88-BEE2-08B595DA1B72}"/>
                  </a:ext>
                </a:extLst>
              </p:cNvPr>
              <p:cNvSpPr txBox="1"/>
              <p:nvPr/>
            </p:nvSpPr>
            <p:spPr>
              <a:xfrm>
                <a:off x="167908" y="3646701"/>
                <a:ext cx="2407134" cy="1285224"/>
              </a:xfrm>
              <a:prstGeom prst="rect">
                <a:avLst/>
              </a:prstGeom>
              <a:noFill/>
            </p:spPr>
            <p:txBody>
              <a:bodyPr wrap="none" rtlCol="0">
                <a:spAutoFit/>
              </a:bodyPr>
              <a:lstStyle/>
              <a:p>
                <a14:m>
                  <m:oMath xmlns:m="http://schemas.openxmlformats.org/officeDocument/2006/math">
                    <m:f>
                      <m:fPr>
                        <m:ctrlPr>
                          <a:rPr lang="en-US" sz="4800" b="0" i="1" smtClean="0">
                            <a:solidFill>
                              <a:schemeClr val="tx1"/>
                            </a:solidFill>
                            <a:latin typeface="Cambria Math" panose="02040503050406030204" pitchFamily="18" charset="0"/>
                          </a:rPr>
                        </m:ctrlPr>
                      </m:fPr>
                      <m:num>
                        <m:r>
                          <a:rPr lang="en-US" sz="4800" i="1" smtClean="0">
                            <a:solidFill>
                              <a:schemeClr val="tx1"/>
                            </a:solidFill>
                            <a:latin typeface="Cambria Math" panose="02040503050406030204" pitchFamily="18" charset="0"/>
                          </a:rPr>
                          <m:t>𝜕</m:t>
                        </m:r>
                        <m:acc>
                          <m:accPr>
                            <m:chr m:val="⃗"/>
                            <m:ctrlPr>
                              <a:rPr lang="en-US" sz="4800" i="1">
                                <a:solidFill>
                                  <a:srgbClr val="7030A0"/>
                                </a:solidFill>
                                <a:latin typeface="Cambria Math" panose="02040503050406030204" pitchFamily="18" charset="0"/>
                              </a:rPr>
                            </m:ctrlPr>
                          </m:accPr>
                          <m:e>
                            <m:r>
                              <a:rPr lang="en-US" sz="4800" i="1">
                                <a:solidFill>
                                  <a:srgbClr val="7030A0"/>
                                </a:solidFill>
                                <a:latin typeface="Cambria Math" panose="02040503050406030204" pitchFamily="18" charset="0"/>
                              </a:rPr>
                              <m:t>𝑆</m:t>
                            </m:r>
                          </m:e>
                        </m:acc>
                      </m:num>
                      <m:den>
                        <m:r>
                          <a:rPr lang="en-US" sz="4800" b="0" i="1" smtClean="0">
                            <a:solidFill>
                              <a:schemeClr val="tx1"/>
                            </a:solidFill>
                            <a:latin typeface="Cambria Math" panose="02040503050406030204" pitchFamily="18" charset="0"/>
                          </a:rPr>
                          <m:t>𝜕</m:t>
                        </m:r>
                        <m:r>
                          <a:rPr lang="en-US" sz="4800" i="1">
                            <a:latin typeface="Cambria Math" panose="02040503050406030204" pitchFamily="18" charset="0"/>
                          </a:rPr>
                          <m:t>𝑐</m:t>
                        </m:r>
                        <m:r>
                          <a:rPr lang="en-US" sz="4800" i="1">
                            <a:solidFill>
                              <a:srgbClr val="0070C0"/>
                            </a:solidFill>
                            <a:latin typeface="Cambria Math" panose="02040503050406030204" pitchFamily="18" charset="0"/>
                          </a:rPr>
                          <m:t>𝑡</m:t>
                        </m:r>
                      </m:den>
                    </m:f>
                    <m:r>
                      <a:rPr lang="en-US" sz="4800" b="0" i="1" smtClean="0">
                        <a:solidFill>
                          <a:schemeClr val="tx1"/>
                        </a:solidFill>
                        <a:latin typeface="Cambria Math" panose="02040503050406030204" pitchFamily="18" charset="0"/>
                      </a:rPr>
                      <m:t>=</m:t>
                    </m:r>
                  </m:oMath>
                </a14:m>
                <a:r>
                  <a:rPr lang="en-US" sz="4800" b="0" i="0" dirty="0">
                    <a:solidFill>
                      <a:schemeClr val="tx1"/>
                    </a:solidFill>
                    <a:latin typeface="+mj-lt"/>
                  </a:rPr>
                  <a:t> </a:t>
                </a:r>
                <a14:m>
                  <m:oMath xmlns:m="http://schemas.openxmlformats.org/officeDocument/2006/math">
                    <m:acc>
                      <m:accPr>
                        <m:chr m:val="⃗"/>
                        <m:ctrlPr>
                          <a:rPr lang="en-US" sz="6000" b="0" i="1" smtClean="0">
                            <a:solidFill>
                              <a:srgbClr val="002060"/>
                            </a:solidFill>
                            <a:latin typeface="Cambria Math" panose="02040503050406030204" pitchFamily="18" charset="0"/>
                          </a:rPr>
                        </m:ctrlPr>
                      </m:accPr>
                      <m:e>
                        <m:sSub>
                          <m:sSubPr>
                            <m:ctrlPr>
                              <a:rPr lang="en-US" sz="6000" b="0" i="1" smtClean="0">
                                <a:solidFill>
                                  <a:srgbClr val="002060"/>
                                </a:solidFill>
                                <a:latin typeface="Cambria Math" panose="02040503050406030204" pitchFamily="18" charset="0"/>
                              </a:rPr>
                            </m:ctrlPr>
                          </m:sSubPr>
                          <m:e>
                            <m:r>
                              <a:rPr lang="en-US" sz="6000" b="0" i="1" smtClean="0">
                                <a:solidFill>
                                  <a:srgbClr val="002060"/>
                                </a:solidFill>
                                <a:latin typeface="Cambria Math" panose="02040503050406030204" pitchFamily="18" charset="0"/>
                              </a:rPr>
                              <m:t>𝑒</m:t>
                            </m:r>
                          </m:e>
                          <m:sub>
                            <m:r>
                              <a:rPr lang="en-US" sz="6000" b="0" i="1" smtClean="0">
                                <a:solidFill>
                                  <a:srgbClr val="002060"/>
                                </a:solidFill>
                                <a:latin typeface="Cambria Math" panose="02040503050406030204" pitchFamily="18" charset="0"/>
                              </a:rPr>
                              <m:t>𝑡</m:t>
                            </m:r>
                          </m:sub>
                        </m:sSub>
                      </m:e>
                    </m:acc>
                  </m:oMath>
                </a14:m>
                <a:endParaRPr lang="en-US" sz="4400" b="0" dirty="0">
                  <a:solidFill>
                    <a:schemeClr val="tx1"/>
                  </a:solidFill>
                </a:endParaRPr>
              </a:p>
            </p:txBody>
          </p:sp>
        </mc:Choice>
        <mc:Fallback xmlns="">
          <p:sp>
            <p:nvSpPr>
              <p:cNvPr id="29" name="TextBox 28">
                <a:extLst>
                  <a:ext uri="{FF2B5EF4-FFF2-40B4-BE49-F238E27FC236}">
                    <a16:creationId xmlns:a16="http://schemas.microsoft.com/office/drawing/2014/main" id="{196552D6-3F2D-4B88-BEE2-08B595DA1B72}"/>
                  </a:ext>
                </a:extLst>
              </p:cNvPr>
              <p:cNvSpPr txBox="1">
                <a:spLocks noRot="1" noChangeAspect="1" noMove="1" noResize="1" noEditPoints="1" noAdjustHandles="1" noChangeArrowheads="1" noChangeShapeType="1" noTextEdit="1"/>
              </p:cNvSpPr>
              <p:nvPr/>
            </p:nvSpPr>
            <p:spPr>
              <a:xfrm>
                <a:off x="167908" y="3646701"/>
                <a:ext cx="2407134" cy="1285224"/>
              </a:xfrm>
              <a:prstGeom prst="rect">
                <a:avLst/>
              </a:prstGeom>
              <a:blipFill>
                <a:blip r:embed="rId9"/>
                <a:stretch>
                  <a:fillRect/>
                </a:stretch>
              </a:blipFill>
            </p:spPr>
            <p:txBody>
              <a:bodyPr/>
              <a:lstStyle/>
              <a:p>
                <a:r>
                  <a:rPr lang="en-CA">
                    <a:noFill/>
                  </a:rPr>
                  <a:t> </a:t>
                </a:r>
              </a:p>
            </p:txBody>
          </p:sp>
        </mc:Fallback>
      </mc:AlternateContent>
      <p:cxnSp>
        <p:nvCxnSpPr>
          <p:cNvPr id="59" name="Straight Arrow Connector 58">
            <a:extLst>
              <a:ext uri="{FF2B5EF4-FFF2-40B4-BE49-F238E27FC236}">
                <a16:creationId xmlns:a16="http://schemas.microsoft.com/office/drawing/2014/main" id="{074CEB5F-2F4D-4F27-A73A-E0F53503E848}"/>
              </a:ext>
            </a:extLst>
          </p:cNvPr>
          <p:cNvCxnSpPr>
            <a:cxnSpLocks/>
          </p:cNvCxnSpPr>
          <p:nvPr/>
        </p:nvCxnSpPr>
        <p:spPr>
          <a:xfrm flipV="1">
            <a:off x="5952150" y="3276600"/>
            <a:ext cx="3001350" cy="2932564"/>
          </a:xfrm>
          <a:prstGeom prst="straightConnector1">
            <a:avLst/>
          </a:prstGeom>
          <a:ln w="1143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A022B1ED-5C27-4AF6-B383-28299D0250C5}"/>
              </a:ext>
            </a:extLst>
          </p:cNvPr>
          <p:cNvCxnSpPr>
            <a:cxnSpLocks/>
          </p:cNvCxnSpPr>
          <p:nvPr/>
        </p:nvCxnSpPr>
        <p:spPr>
          <a:xfrm flipV="1">
            <a:off x="5962650" y="1790700"/>
            <a:ext cx="2952750" cy="4419600"/>
          </a:xfrm>
          <a:prstGeom prst="straightConnector1">
            <a:avLst/>
          </a:prstGeom>
          <a:ln w="114300">
            <a:solidFill>
              <a:srgbClr val="9F5FCF"/>
            </a:solidFill>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457612F5-19E0-4817-9D2F-3B9ED60678A9}"/>
              </a:ext>
            </a:extLst>
          </p:cNvPr>
          <p:cNvCxnSpPr>
            <a:cxnSpLocks/>
          </p:cNvCxnSpPr>
          <p:nvPr/>
        </p:nvCxnSpPr>
        <p:spPr>
          <a:xfrm flipV="1">
            <a:off x="8947889" y="1771650"/>
            <a:ext cx="0" cy="1508567"/>
          </a:xfrm>
          <a:prstGeom prst="straightConnector1">
            <a:avLst/>
          </a:prstGeom>
          <a:ln w="114300">
            <a:solidFill>
              <a:srgbClr val="002060"/>
            </a:solidFill>
            <a:tailEnd type="triangle"/>
          </a:ln>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p14="http://schemas.microsoft.com/office/powerpoint/2010/main" xmlns:iact="http://schemas.microsoft.com/office/powerpoint/2014/inkAction">
        <mc:Choice Requires="p14 iact">
          <p:contentPart p14:bwMode="auto" r:id="rId10">
            <p14:nvContentPartPr>
              <p14:cNvPr id="2" name="Ink 1">
                <a:extLst>
                  <a:ext uri="{FF2B5EF4-FFF2-40B4-BE49-F238E27FC236}">
                    <a16:creationId xmlns:a16="http://schemas.microsoft.com/office/drawing/2014/main" id="{25019A6D-880F-42A5-882C-446F50F089A6}"/>
                  </a:ext>
                </a:extLst>
              </p14:cNvPr>
              <p14:cNvContentPartPr/>
              <p14:nvPr>
                <p:extLst>
                  <p:ext uri="{42D2F446-02D8-4167-A562-619A0277C38B}">
                    <p15:isNarration xmlns:p15="http://schemas.microsoft.com/office/powerpoint/2012/main" val="1"/>
                  </p:ext>
                </p:extLst>
              </p14:nvPr>
            </p14:nvContentPartPr>
            <p14:xfrm>
              <a:off x="78480" y="1361520"/>
              <a:ext cx="9234000" cy="3671280"/>
            </p14:xfrm>
          </p:contentPart>
        </mc:Choice>
        <mc:Fallback xmlns="">
          <p:pic>
            <p:nvPicPr>
              <p:cNvPr id="2" name="Ink 1">
                <a:extLst>
                  <a:ext uri="{FF2B5EF4-FFF2-40B4-BE49-F238E27FC236}">
                    <a16:creationId xmlns:a16="http://schemas.microsoft.com/office/drawing/2014/main" id="{25019A6D-880F-42A5-882C-446F50F089A6}"/>
                  </a:ext>
                </a:extLst>
              </p:cNvPr>
              <p:cNvPicPr>
                <a:picLocks noGrp="1" noRot="1" noChangeAspect="1" noMove="1" noResize="1" noEditPoints="1" noAdjustHandles="1" noChangeArrowheads="1" noChangeShapeType="1"/>
              </p:cNvPicPr>
              <p:nvPr/>
            </p:nvPicPr>
            <p:blipFill>
              <a:blip r:embed="rId11"/>
              <a:stretch>
                <a:fillRect/>
              </a:stretch>
            </p:blipFill>
            <p:spPr>
              <a:xfrm>
                <a:off x="69120" y="1352160"/>
                <a:ext cx="9252720" cy="3690000"/>
              </a:xfrm>
              <a:prstGeom prst="rect">
                <a:avLst/>
              </a:prstGeom>
            </p:spPr>
          </p:pic>
        </mc:Fallback>
      </mc:AlternateContent>
    </p:spTree>
    <p:custDataLst>
      <p:tags r:id="rId1"/>
    </p:custDataLst>
    <p:extLst>
      <p:ext uri="{BB962C8B-B14F-4D97-AF65-F5344CB8AC3E}">
        <p14:creationId xmlns:p14="http://schemas.microsoft.com/office/powerpoint/2010/main" val="2932063771"/>
      </p:ext>
    </p:extLst>
  </p:cSld>
  <p:clrMapOvr>
    <a:masterClrMapping/>
  </p:clrMapOvr>
  <mc:AlternateContent xmlns:mc="http://schemas.openxmlformats.org/markup-compatibility/2006" xmlns:p14="http://schemas.microsoft.com/office/powerpoint/2010/main">
    <mc:Choice Requires="p14">
      <p:transition spd="slow" p14:dur="2000" advTm="21188"/>
    </mc:Choice>
    <mc:Fallback xmlns="">
      <p:transition spd="slow" advTm="2118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cmd type="call" cmd="playFrom(0.0)">
                                      <p:cBhvr>
                                        <p:cTn id="7" dur="1" fill="hold"/>
                                        <p:tgtEl>
                                          <p:spTgt spid="2"/>
                                        </p:tgtEl>
                                      </p:cBhvr>
                                    </p:cmd>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69"/>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nodeType="clickEffect">
                                  <p:stCondLst>
                                    <p:cond delay="0"/>
                                  </p:stCondLst>
                                  <p:childTnLst>
                                    <p:set>
                                      <p:cBhvr>
                                        <p:cTn id="15" dur="1" fill="hold">
                                          <p:stCondLst>
                                            <p:cond delay="0"/>
                                          </p:stCondLst>
                                        </p:cTn>
                                        <p:tgtEl>
                                          <p:spTgt spid="59"/>
                                        </p:tgtEl>
                                        <p:attrNameLst>
                                          <p:attrName>style.visibility</p:attrName>
                                        </p:attrNameLst>
                                      </p:cBhvr>
                                      <p:to>
                                        <p:strVal val="visible"/>
                                      </p:to>
                                    </p:set>
                                    <p:animEffect transition="in" filter="wipe(down)">
                                      <p:cBhvr>
                                        <p:cTn id="16" dur="500"/>
                                        <p:tgtEl>
                                          <p:spTgt spid="59"/>
                                        </p:tgtEl>
                                      </p:cBhvr>
                                    </p:animEffect>
                                  </p:childTnLst>
                                </p:cTn>
                              </p:par>
                            </p:childTnLst>
                          </p:cTn>
                        </p:par>
                        <p:par>
                          <p:cTn id="17" fill="hold">
                            <p:stCondLst>
                              <p:cond delay="500"/>
                            </p:stCondLst>
                            <p:childTnLst>
                              <p:par>
                                <p:cTn id="18" presetID="1" presetClass="entr" presetSubtype="0" fill="hold" grpId="0" nodeType="afterEffect">
                                  <p:stCondLst>
                                    <p:cond delay="0"/>
                                  </p:stCondLst>
                                  <p:childTnLst>
                                    <p:set>
                                      <p:cBhvr>
                                        <p:cTn id="19" dur="1" fill="hold">
                                          <p:stCondLst>
                                            <p:cond delay="0"/>
                                          </p:stCondLst>
                                        </p:cTn>
                                        <p:tgtEl>
                                          <p:spTgt spid="61"/>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nodeType="clickEffect">
                                  <p:stCondLst>
                                    <p:cond delay="0"/>
                                  </p:stCondLst>
                                  <p:childTnLst>
                                    <p:set>
                                      <p:cBhvr>
                                        <p:cTn id="23" dur="1" fill="hold">
                                          <p:stCondLst>
                                            <p:cond delay="0"/>
                                          </p:stCondLst>
                                        </p:cTn>
                                        <p:tgtEl>
                                          <p:spTgt spid="68"/>
                                        </p:tgtEl>
                                        <p:attrNameLst>
                                          <p:attrName>style.visibility</p:attrName>
                                        </p:attrNameLst>
                                      </p:cBhvr>
                                      <p:to>
                                        <p:strVal val="visible"/>
                                      </p:to>
                                    </p:set>
                                    <p:animEffect transition="in" filter="wipe(down)">
                                      <p:cBhvr>
                                        <p:cTn id="24" dur="500"/>
                                        <p:tgtEl>
                                          <p:spTgt spid="68"/>
                                        </p:tgtEl>
                                      </p:cBhvr>
                                    </p:animEffect>
                                  </p:childTnLst>
                                </p:cTn>
                              </p:par>
                            </p:childTnLst>
                          </p:cTn>
                        </p:par>
                        <p:par>
                          <p:cTn id="25" fill="hold">
                            <p:stCondLst>
                              <p:cond delay="500"/>
                            </p:stCondLst>
                            <p:childTnLst>
                              <p:par>
                                <p:cTn id="26" presetID="1" presetClass="entr" presetSubtype="0" fill="hold" grpId="0" nodeType="afterEffect">
                                  <p:stCondLst>
                                    <p:cond delay="0"/>
                                  </p:stCondLst>
                                  <p:childTnLst>
                                    <p:set>
                                      <p:cBhvr>
                                        <p:cTn id="27" dur="1" fill="hold">
                                          <p:stCondLst>
                                            <p:cond delay="0"/>
                                          </p:stCondLst>
                                        </p:cTn>
                                        <p:tgtEl>
                                          <p:spTgt spid="85"/>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84"/>
                                        </p:tgtEl>
                                        <p:attrNameLst>
                                          <p:attrName>style.visibility</p:attrName>
                                        </p:attrNameLst>
                                      </p:cBhvr>
                                      <p:to>
                                        <p:strVal val="visible"/>
                                      </p:to>
                                    </p:set>
                                    <p:animEffect transition="in" filter="wipe(down)">
                                      <p:cBhvr>
                                        <p:cTn id="32" dur="500"/>
                                        <p:tgtEl>
                                          <p:spTgt spid="84"/>
                                        </p:tgtEl>
                                      </p:cBhvr>
                                    </p:animEffect>
                                  </p:childTnLst>
                                </p:cTn>
                              </p:par>
                            </p:childTnLst>
                          </p:cTn>
                        </p:par>
                        <p:par>
                          <p:cTn id="33" fill="hold">
                            <p:stCondLst>
                              <p:cond delay="500"/>
                            </p:stCondLst>
                            <p:childTnLst>
                              <p:par>
                                <p:cTn id="34" presetID="1" presetClass="entr" presetSubtype="0" fill="hold" grpId="0" nodeType="afterEffect">
                                  <p:stCondLst>
                                    <p:cond delay="0"/>
                                  </p:stCondLst>
                                  <p:childTnLst>
                                    <p:set>
                                      <p:cBhvr>
                                        <p:cTn id="35" dur="1" fill="hold">
                                          <p:stCondLst>
                                            <p:cond delay="0"/>
                                          </p:stCondLst>
                                        </p:cTn>
                                        <p:tgtEl>
                                          <p:spTgt spid="30"/>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P spid="69" grpId="0"/>
      <p:bldP spid="85" grpId="0" animBg="1"/>
      <p:bldP spid="30" grpId="0" animBg="1"/>
      <p:bldP spid="29"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7B7B3DC-D287-48EF-8B05-245A23F7A1EA}"/>
              </a:ext>
            </a:extLst>
          </p:cNvPr>
          <p:cNvGrpSpPr/>
          <p:nvPr/>
        </p:nvGrpSpPr>
        <p:grpSpPr>
          <a:xfrm>
            <a:off x="5707598" y="-45501"/>
            <a:ext cx="6427252" cy="6503451"/>
            <a:chOff x="5783798" y="449799"/>
            <a:chExt cx="6427252" cy="6503451"/>
          </a:xfrm>
        </p:grpSpPr>
        <p:grpSp>
          <p:nvGrpSpPr>
            <p:cNvPr id="4" name="Group 3">
              <a:extLst>
                <a:ext uri="{FF2B5EF4-FFF2-40B4-BE49-F238E27FC236}">
                  <a16:creationId xmlns:a16="http://schemas.microsoft.com/office/drawing/2014/main" id="{E660740B-D864-43E9-B7DC-FA514DA02DD8}"/>
                </a:ext>
              </a:extLst>
            </p:cNvPr>
            <p:cNvGrpSpPr/>
            <p:nvPr/>
          </p:nvGrpSpPr>
          <p:grpSpPr>
            <a:xfrm>
              <a:off x="6029226" y="449799"/>
              <a:ext cx="5914816" cy="6503451"/>
              <a:chOff x="6029226" y="449799"/>
              <a:chExt cx="5914816" cy="6503451"/>
            </a:xfrm>
          </p:grpSpPr>
          <p:grpSp>
            <p:nvGrpSpPr>
              <p:cNvPr id="38" name="Group 37">
                <a:extLst>
                  <a:ext uri="{FF2B5EF4-FFF2-40B4-BE49-F238E27FC236}">
                    <a16:creationId xmlns:a16="http://schemas.microsoft.com/office/drawing/2014/main" id="{46138D8B-4C97-4C02-81CF-412EE551910D}"/>
                  </a:ext>
                </a:extLst>
              </p:cNvPr>
              <p:cNvGrpSpPr/>
              <p:nvPr/>
            </p:nvGrpSpPr>
            <p:grpSpPr>
              <a:xfrm>
                <a:off x="6029226" y="545049"/>
                <a:ext cx="5914816" cy="6408201"/>
                <a:chOff x="609600" y="528638"/>
                <a:chExt cx="3657324" cy="3962400"/>
              </a:xfrm>
            </p:grpSpPr>
            <p:cxnSp>
              <p:nvCxnSpPr>
                <p:cNvPr id="39" name="Straight Connector 38">
                  <a:extLst>
                    <a:ext uri="{FF2B5EF4-FFF2-40B4-BE49-F238E27FC236}">
                      <a16:creationId xmlns:a16="http://schemas.microsoft.com/office/drawing/2014/main" id="{CD3ACFAA-C4EB-4E36-99BC-764CE6F1F178}"/>
                    </a:ext>
                  </a:extLst>
                </p:cNvPr>
                <p:cNvCxnSpPr>
                  <a:cxnSpLocks/>
                </p:cNvCxnSpPr>
                <p:nvPr/>
              </p:nvCxnSpPr>
              <p:spPr>
                <a:xfrm>
                  <a:off x="3352800" y="528638"/>
                  <a:ext cx="0" cy="396240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912B0F83-247F-47E0-8E95-DA2105AAEE2A}"/>
                    </a:ext>
                  </a:extLst>
                </p:cNvPr>
                <p:cNvCxnSpPr>
                  <a:cxnSpLocks/>
                </p:cNvCxnSpPr>
                <p:nvPr/>
              </p:nvCxnSpPr>
              <p:spPr>
                <a:xfrm>
                  <a:off x="4266924" y="528638"/>
                  <a:ext cx="0" cy="396240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5BFCB1B7-01E0-4BD4-8BD5-63C66B44ED03}"/>
                    </a:ext>
                  </a:extLst>
                </p:cNvPr>
                <p:cNvCxnSpPr>
                  <a:cxnSpLocks/>
                </p:cNvCxnSpPr>
                <p:nvPr/>
              </p:nvCxnSpPr>
              <p:spPr>
                <a:xfrm>
                  <a:off x="609600" y="528638"/>
                  <a:ext cx="0" cy="396240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13256A0A-7E69-4063-928F-E144AC668C0D}"/>
                    </a:ext>
                  </a:extLst>
                </p:cNvPr>
                <p:cNvCxnSpPr>
                  <a:cxnSpLocks/>
                </p:cNvCxnSpPr>
                <p:nvPr/>
              </p:nvCxnSpPr>
              <p:spPr>
                <a:xfrm>
                  <a:off x="1523724" y="528638"/>
                  <a:ext cx="0" cy="3962400"/>
                </a:xfrm>
                <a:prstGeom prst="line">
                  <a:avLst/>
                </a:prstGeom>
                <a:ln>
                  <a:prstDash val="dash"/>
                </a:ln>
              </p:spPr>
              <p:style>
                <a:lnRef idx="1">
                  <a:schemeClr val="accent1"/>
                </a:lnRef>
                <a:fillRef idx="0">
                  <a:schemeClr val="accent1"/>
                </a:fillRef>
                <a:effectRef idx="0">
                  <a:schemeClr val="accent1"/>
                </a:effectRef>
                <a:fontRef idx="minor">
                  <a:schemeClr val="tx1"/>
                </a:fontRef>
              </p:style>
            </p:cxnSp>
          </p:grpSp>
          <p:cxnSp>
            <p:nvCxnSpPr>
              <p:cNvPr id="52" name="Straight Connector 51">
                <a:extLst>
                  <a:ext uri="{FF2B5EF4-FFF2-40B4-BE49-F238E27FC236}">
                    <a16:creationId xmlns:a16="http://schemas.microsoft.com/office/drawing/2014/main" id="{000508C8-735E-44AC-9ED5-B6EAD8D616B5}"/>
                  </a:ext>
                </a:extLst>
              </p:cNvPr>
              <p:cNvCxnSpPr>
                <a:cxnSpLocks/>
              </p:cNvCxnSpPr>
              <p:nvPr/>
            </p:nvCxnSpPr>
            <p:spPr>
              <a:xfrm>
                <a:off x="9012545" y="449799"/>
                <a:ext cx="0" cy="6408201"/>
              </a:xfrm>
              <a:prstGeom prst="line">
                <a:avLst/>
              </a:prstGeom>
              <a:ln>
                <a:prstDash val="dash"/>
              </a:ln>
            </p:spPr>
            <p:style>
              <a:lnRef idx="1">
                <a:schemeClr val="accent1"/>
              </a:lnRef>
              <a:fillRef idx="0">
                <a:schemeClr val="accent1"/>
              </a:fillRef>
              <a:effectRef idx="0">
                <a:schemeClr val="accent1"/>
              </a:effectRef>
              <a:fontRef idx="minor">
                <a:schemeClr val="tx1"/>
              </a:fontRef>
            </p:style>
          </p:cxnSp>
        </p:grpSp>
        <p:grpSp>
          <p:nvGrpSpPr>
            <p:cNvPr id="6" name="Group 5">
              <a:extLst>
                <a:ext uri="{FF2B5EF4-FFF2-40B4-BE49-F238E27FC236}">
                  <a16:creationId xmlns:a16="http://schemas.microsoft.com/office/drawing/2014/main" id="{37E9178D-7A1C-4A01-A127-A5AD29BEF2B0}"/>
                </a:ext>
              </a:extLst>
            </p:cNvPr>
            <p:cNvGrpSpPr/>
            <p:nvPr/>
          </p:nvGrpSpPr>
          <p:grpSpPr>
            <a:xfrm>
              <a:off x="5783798" y="796451"/>
              <a:ext cx="6427252" cy="5914816"/>
              <a:chOff x="5783798" y="796451"/>
              <a:chExt cx="6427252" cy="5914816"/>
            </a:xfrm>
          </p:grpSpPr>
          <p:grpSp>
            <p:nvGrpSpPr>
              <p:cNvPr id="45" name="Group 44">
                <a:extLst>
                  <a:ext uri="{FF2B5EF4-FFF2-40B4-BE49-F238E27FC236}">
                    <a16:creationId xmlns:a16="http://schemas.microsoft.com/office/drawing/2014/main" id="{43BE1ABE-D9A3-46F0-B791-EAE838268AD1}"/>
                  </a:ext>
                </a:extLst>
              </p:cNvPr>
              <p:cNvGrpSpPr/>
              <p:nvPr/>
            </p:nvGrpSpPr>
            <p:grpSpPr>
              <a:xfrm>
                <a:off x="5802849" y="796451"/>
                <a:ext cx="6408201" cy="5914816"/>
                <a:chOff x="469624" y="684088"/>
                <a:chExt cx="3962400" cy="3657324"/>
              </a:xfrm>
            </p:grpSpPr>
            <p:cxnSp>
              <p:nvCxnSpPr>
                <p:cNvPr id="46" name="Straight Connector 45">
                  <a:extLst>
                    <a:ext uri="{FF2B5EF4-FFF2-40B4-BE49-F238E27FC236}">
                      <a16:creationId xmlns:a16="http://schemas.microsoft.com/office/drawing/2014/main" id="{9F1E4023-F87D-4CD6-A265-D0F36E7FF259}"/>
                    </a:ext>
                  </a:extLst>
                </p:cNvPr>
                <p:cNvCxnSpPr>
                  <a:cxnSpLocks/>
                </p:cNvCxnSpPr>
                <p:nvPr/>
              </p:nvCxnSpPr>
              <p:spPr>
                <a:xfrm rot="16200000">
                  <a:off x="2450824" y="-382988"/>
                  <a:ext cx="0" cy="396240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5B68C27B-329D-41D4-846C-4D8A672B779E}"/>
                    </a:ext>
                  </a:extLst>
                </p:cNvPr>
                <p:cNvCxnSpPr>
                  <a:cxnSpLocks/>
                </p:cNvCxnSpPr>
                <p:nvPr/>
              </p:nvCxnSpPr>
              <p:spPr>
                <a:xfrm rot="16200000">
                  <a:off x="2450824" y="-1297112"/>
                  <a:ext cx="0" cy="396240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6318657C-946B-4EFE-A0C7-4D2534A0D0A5}"/>
                    </a:ext>
                  </a:extLst>
                </p:cNvPr>
                <p:cNvCxnSpPr>
                  <a:cxnSpLocks/>
                </p:cNvCxnSpPr>
                <p:nvPr/>
              </p:nvCxnSpPr>
              <p:spPr>
                <a:xfrm rot="16200000">
                  <a:off x="2450824" y="2360212"/>
                  <a:ext cx="0" cy="396240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6B37C17F-431E-4496-8A1E-52BED6029430}"/>
                    </a:ext>
                  </a:extLst>
                </p:cNvPr>
                <p:cNvCxnSpPr>
                  <a:cxnSpLocks/>
                </p:cNvCxnSpPr>
                <p:nvPr/>
              </p:nvCxnSpPr>
              <p:spPr>
                <a:xfrm rot="16200000">
                  <a:off x="2450824" y="1446088"/>
                  <a:ext cx="0" cy="3962400"/>
                </a:xfrm>
                <a:prstGeom prst="line">
                  <a:avLst/>
                </a:prstGeom>
                <a:ln>
                  <a:prstDash val="dash"/>
                </a:ln>
              </p:spPr>
              <p:style>
                <a:lnRef idx="1">
                  <a:schemeClr val="accent1"/>
                </a:lnRef>
                <a:fillRef idx="0">
                  <a:schemeClr val="accent1"/>
                </a:fillRef>
                <a:effectRef idx="0">
                  <a:schemeClr val="accent1"/>
                </a:effectRef>
                <a:fontRef idx="minor">
                  <a:schemeClr val="tx1"/>
                </a:fontRef>
              </p:style>
            </p:cxnSp>
          </p:grpSp>
          <p:cxnSp>
            <p:nvCxnSpPr>
              <p:cNvPr id="53" name="Straight Connector 52">
                <a:extLst>
                  <a:ext uri="{FF2B5EF4-FFF2-40B4-BE49-F238E27FC236}">
                    <a16:creationId xmlns:a16="http://schemas.microsoft.com/office/drawing/2014/main" id="{3CB8954E-94FF-4DB9-B2C1-B47ED86F5719}"/>
                  </a:ext>
                </a:extLst>
              </p:cNvPr>
              <p:cNvCxnSpPr>
                <a:cxnSpLocks/>
              </p:cNvCxnSpPr>
              <p:nvPr/>
            </p:nvCxnSpPr>
            <p:spPr>
              <a:xfrm rot="16200000">
                <a:off x="8987899" y="556620"/>
                <a:ext cx="0" cy="6408201"/>
              </a:xfrm>
              <a:prstGeom prst="line">
                <a:avLst/>
              </a:prstGeom>
              <a:ln>
                <a:prstDash val="dash"/>
              </a:ln>
            </p:spPr>
            <p:style>
              <a:lnRef idx="1">
                <a:schemeClr val="accent1"/>
              </a:lnRef>
              <a:fillRef idx="0">
                <a:schemeClr val="accent1"/>
              </a:fillRef>
              <a:effectRef idx="0">
                <a:schemeClr val="accent1"/>
              </a:effectRef>
              <a:fontRef idx="minor">
                <a:schemeClr val="tx1"/>
              </a:fontRef>
            </p:style>
          </p:cxnSp>
        </p:grpSp>
      </p:grpSp>
      <p:grpSp>
        <p:nvGrpSpPr>
          <p:cNvPr id="63" name="Group 62">
            <a:extLst>
              <a:ext uri="{FF2B5EF4-FFF2-40B4-BE49-F238E27FC236}">
                <a16:creationId xmlns:a16="http://schemas.microsoft.com/office/drawing/2014/main" id="{34F8626A-807B-4887-99B1-39F4D43A3EC5}"/>
              </a:ext>
            </a:extLst>
          </p:cNvPr>
          <p:cNvGrpSpPr/>
          <p:nvPr/>
        </p:nvGrpSpPr>
        <p:grpSpPr>
          <a:xfrm>
            <a:off x="5671289" y="179882"/>
            <a:ext cx="6497428" cy="6424067"/>
            <a:chOff x="1608732" y="-2705190"/>
            <a:chExt cx="3915958" cy="3871743"/>
          </a:xfrm>
        </p:grpSpPr>
        <p:cxnSp>
          <p:nvCxnSpPr>
            <p:cNvPr id="65" name="Straight Arrow Connector 64">
              <a:extLst>
                <a:ext uri="{FF2B5EF4-FFF2-40B4-BE49-F238E27FC236}">
                  <a16:creationId xmlns:a16="http://schemas.microsoft.com/office/drawing/2014/main" id="{376D5FB8-38CA-4CD2-9611-18E23EF5264D}"/>
                </a:ext>
              </a:extLst>
            </p:cNvPr>
            <p:cNvCxnSpPr>
              <a:cxnSpLocks/>
            </p:cNvCxnSpPr>
            <p:nvPr/>
          </p:nvCxnSpPr>
          <p:spPr>
            <a:xfrm flipV="1">
              <a:off x="1781033" y="-2705190"/>
              <a:ext cx="0" cy="3805883"/>
            </a:xfrm>
            <a:prstGeom prst="straightConnector1">
              <a:avLst/>
            </a:prstGeom>
            <a:ln w="76200">
              <a:solidFill>
                <a:srgbClr val="002060"/>
              </a:solidFill>
              <a:tailEnd type="triangle"/>
            </a:ln>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EF5BDF6C-2015-4F6E-8288-1BDAD4045BC9}"/>
                    </a:ext>
                  </a:extLst>
                </p:cNvPr>
                <p:cNvSpPr txBox="1"/>
                <p:nvPr/>
              </p:nvSpPr>
              <p:spPr>
                <a:xfrm>
                  <a:off x="4936580" y="458667"/>
                  <a:ext cx="588110" cy="70788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4000" i="1">
                            <a:solidFill>
                              <a:srgbClr val="0070C0"/>
                            </a:solidFill>
                            <a:latin typeface="Cambria Math" panose="02040503050406030204" pitchFamily="18" charset="0"/>
                          </a:rPr>
                          <m:t>𝑥</m:t>
                        </m:r>
                      </m:oMath>
                    </m:oMathPara>
                  </a14:m>
                  <a:endParaRPr lang="en-CA" sz="4000" dirty="0">
                    <a:solidFill>
                      <a:srgbClr val="002060"/>
                    </a:solidFill>
                  </a:endParaRPr>
                </a:p>
              </p:txBody>
            </p:sp>
          </mc:Choice>
          <mc:Fallback xmlns="">
            <p:sp>
              <p:nvSpPr>
                <p:cNvPr id="66" name="TextBox 65">
                  <a:extLst>
                    <a:ext uri="{FF2B5EF4-FFF2-40B4-BE49-F238E27FC236}">
                      <a16:creationId xmlns:a16="http://schemas.microsoft.com/office/drawing/2014/main" id="{EF5BDF6C-2015-4F6E-8288-1BDAD4045BC9}"/>
                    </a:ext>
                  </a:extLst>
                </p:cNvPr>
                <p:cNvSpPr txBox="1">
                  <a:spLocks noRot="1" noChangeAspect="1" noMove="1" noResize="1" noEditPoints="1" noAdjustHandles="1" noChangeArrowheads="1" noChangeShapeType="1" noTextEdit="1"/>
                </p:cNvSpPr>
                <p:nvPr/>
              </p:nvSpPr>
              <p:spPr>
                <a:xfrm>
                  <a:off x="4936580" y="458667"/>
                  <a:ext cx="588110" cy="707886"/>
                </a:xfrm>
                <a:prstGeom prst="rect">
                  <a:avLst/>
                </a:prstGeom>
                <a:blipFill>
                  <a:blip r:embed="rId2"/>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60D1FAA6-CD67-4A07-BD06-04FC05D41A1D}"/>
                    </a:ext>
                  </a:extLst>
                </p:cNvPr>
                <p:cNvSpPr txBox="1"/>
                <p:nvPr/>
              </p:nvSpPr>
              <p:spPr>
                <a:xfrm>
                  <a:off x="1859295" y="-2697796"/>
                  <a:ext cx="430216" cy="42663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4000" i="1">
                            <a:latin typeface="Cambria Math" panose="02040503050406030204" pitchFamily="18" charset="0"/>
                          </a:rPr>
                          <m:t>𝑐</m:t>
                        </m:r>
                        <m:r>
                          <a:rPr lang="en-US" sz="4000" i="1">
                            <a:solidFill>
                              <a:srgbClr val="0070C0"/>
                            </a:solidFill>
                            <a:latin typeface="Cambria Math" panose="02040503050406030204" pitchFamily="18" charset="0"/>
                          </a:rPr>
                          <m:t>𝑡</m:t>
                        </m:r>
                      </m:oMath>
                    </m:oMathPara>
                  </a14:m>
                  <a:endParaRPr lang="en-CA" sz="4000" dirty="0">
                    <a:solidFill>
                      <a:schemeClr val="accent6">
                        <a:lumMod val="50000"/>
                      </a:schemeClr>
                    </a:solidFill>
                  </a:endParaRPr>
                </a:p>
              </p:txBody>
            </p:sp>
          </mc:Choice>
          <mc:Fallback xmlns="">
            <p:sp>
              <p:nvSpPr>
                <p:cNvPr id="67" name="TextBox 66">
                  <a:extLst>
                    <a:ext uri="{FF2B5EF4-FFF2-40B4-BE49-F238E27FC236}">
                      <a16:creationId xmlns:a16="http://schemas.microsoft.com/office/drawing/2014/main" id="{60D1FAA6-CD67-4A07-BD06-04FC05D41A1D}"/>
                    </a:ext>
                  </a:extLst>
                </p:cNvPr>
                <p:cNvSpPr txBox="1">
                  <a:spLocks noRot="1" noChangeAspect="1" noMove="1" noResize="1" noEditPoints="1" noAdjustHandles="1" noChangeArrowheads="1" noChangeShapeType="1" noTextEdit="1"/>
                </p:cNvSpPr>
                <p:nvPr/>
              </p:nvSpPr>
              <p:spPr>
                <a:xfrm>
                  <a:off x="1859295" y="-2697796"/>
                  <a:ext cx="430216" cy="426638"/>
                </a:xfrm>
                <a:prstGeom prst="rect">
                  <a:avLst/>
                </a:prstGeom>
                <a:blipFill>
                  <a:blip r:embed="rId3"/>
                  <a:stretch>
                    <a:fillRect/>
                  </a:stretch>
                </a:blipFill>
              </p:spPr>
              <p:txBody>
                <a:bodyPr/>
                <a:lstStyle/>
                <a:p>
                  <a:r>
                    <a:rPr lang="en-CA">
                      <a:noFill/>
                    </a:rPr>
                    <a:t> </a:t>
                  </a:r>
                </a:p>
              </p:txBody>
            </p:sp>
          </mc:Fallback>
        </mc:AlternateContent>
        <p:cxnSp>
          <p:nvCxnSpPr>
            <p:cNvPr id="64" name="Straight Arrow Connector 63">
              <a:extLst>
                <a:ext uri="{FF2B5EF4-FFF2-40B4-BE49-F238E27FC236}">
                  <a16:creationId xmlns:a16="http://schemas.microsoft.com/office/drawing/2014/main" id="{A04829DA-4BEC-44D8-AC8E-C594553FBBD7}"/>
                </a:ext>
              </a:extLst>
            </p:cNvPr>
            <p:cNvCxnSpPr>
              <a:cxnSpLocks/>
            </p:cNvCxnSpPr>
            <p:nvPr/>
          </p:nvCxnSpPr>
          <p:spPr>
            <a:xfrm>
              <a:off x="1608732" y="931483"/>
              <a:ext cx="3792215" cy="0"/>
            </a:xfrm>
            <a:prstGeom prst="straightConnector1">
              <a:avLst/>
            </a:prstGeom>
            <a:ln w="76200">
              <a:solidFill>
                <a:srgbClr val="002060"/>
              </a:solidFill>
              <a:tailEnd type="triangle"/>
            </a:ln>
          </p:spPr>
          <p:style>
            <a:lnRef idx="1">
              <a:schemeClr val="accent2"/>
            </a:lnRef>
            <a:fillRef idx="0">
              <a:schemeClr val="accent2"/>
            </a:fillRef>
            <a:effectRef idx="0">
              <a:schemeClr val="accent2"/>
            </a:effectRef>
            <a:fontRef idx="minor">
              <a:schemeClr val="tx1"/>
            </a:fontRef>
          </p:style>
        </p:cxnSp>
      </p:gr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196552D6-3F2D-4B88-BEE2-08B595DA1B72}"/>
                  </a:ext>
                </a:extLst>
              </p:cNvPr>
              <p:cNvSpPr txBox="1"/>
              <p:nvPr/>
            </p:nvSpPr>
            <p:spPr>
              <a:xfrm>
                <a:off x="167908" y="3646701"/>
                <a:ext cx="2407134" cy="1285224"/>
              </a:xfrm>
              <a:prstGeom prst="rect">
                <a:avLst/>
              </a:prstGeom>
              <a:noFill/>
            </p:spPr>
            <p:txBody>
              <a:bodyPr wrap="none" rtlCol="0">
                <a:spAutoFit/>
              </a:bodyPr>
              <a:lstStyle/>
              <a:p>
                <a14:m>
                  <m:oMath xmlns:m="http://schemas.openxmlformats.org/officeDocument/2006/math">
                    <m:f>
                      <m:fPr>
                        <m:ctrlPr>
                          <a:rPr lang="en-US" sz="4800" b="0" i="1" smtClean="0">
                            <a:solidFill>
                              <a:schemeClr val="tx1"/>
                            </a:solidFill>
                            <a:latin typeface="Cambria Math" panose="02040503050406030204" pitchFamily="18" charset="0"/>
                          </a:rPr>
                        </m:ctrlPr>
                      </m:fPr>
                      <m:num>
                        <m:r>
                          <a:rPr lang="en-US" sz="4800" i="1" smtClean="0">
                            <a:solidFill>
                              <a:schemeClr val="tx1"/>
                            </a:solidFill>
                            <a:latin typeface="Cambria Math" panose="02040503050406030204" pitchFamily="18" charset="0"/>
                          </a:rPr>
                          <m:t>𝜕</m:t>
                        </m:r>
                        <m:acc>
                          <m:accPr>
                            <m:chr m:val="⃗"/>
                            <m:ctrlPr>
                              <a:rPr lang="en-US" sz="4800" i="1">
                                <a:solidFill>
                                  <a:srgbClr val="7030A0"/>
                                </a:solidFill>
                                <a:latin typeface="Cambria Math" panose="02040503050406030204" pitchFamily="18" charset="0"/>
                              </a:rPr>
                            </m:ctrlPr>
                          </m:accPr>
                          <m:e>
                            <m:r>
                              <a:rPr lang="en-US" sz="4800" i="1">
                                <a:solidFill>
                                  <a:srgbClr val="7030A0"/>
                                </a:solidFill>
                                <a:latin typeface="Cambria Math" panose="02040503050406030204" pitchFamily="18" charset="0"/>
                              </a:rPr>
                              <m:t>𝑆</m:t>
                            </m:r>
                          </m:e>
                        </m:acc>
                      </m:num>
                      <m:den>
                        <m:r>
                          <a:rPr lang="en-US" sz="4800" b="0" i="1" smtClean="0">
                            <a:solidFill>
                              <a:schemeClr val="tx1"/>
                            </a:solidFill>
                            <a:latin typeface="Cambria Math" panose="02040503050406030204" pitchFamily="18" charset="0"/>
                          </a:rPr>
                          <m:t>𝜕</m:t>
                        </m:r>
                        <m:r>
                          <a:rPr lang="en-US" sz="4800" i="1">
                            <a:latin typeface="Cambria Math" panose="02040503050406030204" pitchFamily="18" charset="0"/>
                          </a:rPr>
                          <m:t>𝑐</m:t>
                        </m:r>
                        <m:r>
                          <a:rPr lang="en-US" sz="4800" i="1">
                            <a:solidFill>
                              <a:srgbClr val="0070C0"/>
                            </a:solidFill>
                            <a:latin typeface="Cambria Math" panose="02040503050406030204" pitchFamily="18" charset="0"/>
                          </a:rPr>
                          <m:t>𝑡</m:t>
                        </m:r>
                      </m:den>
                    </m:f>
                    <m:r>
                      <a:rPr lang="en-US" sz="4800" b="0" i="1" smtClean="0">
                        <a:solidFill>
                          <a:schemeClr val="tx1"/>
                        </a:solidFill>
                        <a:latin typeface="Cambria Math" panose="02040503050406030204" pitchFamily="18" charset="0"/>
                      </a:rPr>
                      <m:t>=</m:t>
                    </m:r>
                  </m:oMath>
                </a14:m>
                <a:r>
                  <a:rPr lang="en-US" sz="4800" b="0" i="0" dirty="0">
                    <a:solidFill>
                      <a:schemeClr val="tx1"/>
                    </a:solidFill>
                    <a:latin typeface="+mj-lt"/>
                  </a:rPr>
                  <a:t> </a:t>
                </a:r>
                <a14:m>
                  <m:oMath xmlns:m="http://schemas.openxmlformats.org/officeDocument/2006/math">
                    <m:acc>
                      <m:accPr>
                        <m:chr m:val="⃗"/>
                        <m:ctrlPr>
                          <a:rPr lang="en-US" sz="6000" b="0" i="1" smtClean="0">
                            <a:solidFill>
                              <a:srgbClr val="002060"/>
                            </a:solidFill>
                            <a:latin typeface="Cambria Math" panose="02040503050406030204" pitchFamily="18" charset="0"/>
                          </a:rPr>
                        </m:ctrlPr>
                      </m:accPr>
                      <m:e>
                        <m:sSub>
                          <m:sSubPr>
                            <m:ctrlPr>
                              <a:rPr lang="en-US" sz="6000" b="0" i="1" smtClean="0">
                                <a:solidFill>
                                  <a:srgbClr val="002060"/>
                                </a:solidFill>
                                <a:latin typeface="Cambria Math" panose="02040503050406030204" pitchFamily="18" charset="0"/>
                              </a:rPr>
                            </m:ctrlPr>
                          </m:sSubPr>
                          <m:e>
                            <m:r>
                              <a:rPr lang="en-US" sz="6000" b="0" i="1" smtClean="0">
                                <a:solidFill>
                                  <a:srgbClr val="002060"/>
                                </a:solidFill>
                                <a:latin typeface="Cambria Math" panose="02040503050406030204" pitchFamily="18" charset="0"/>
                              </a:rPr>
                              <m:t>𝑒</m:t>
                            </m:r>
                          </m:e>
                          <m:sub>
                            <m:r>
                              <a:rPr lang="en-US" sz="6000" b="0" i="1" smtClean="0">
                                <a:solidFill>
                                  <a:srgbClr val="002060"/>
                                </a:solidFill>
                                <a:latin typeface="Cambria Math" panose="02040503050406030204" pitchFamily="18" charset="0"/>
                              </a:rPr>
                              <m:t>𝑡</m:t>
                            </m:r>
                          </m:sub>
                        </m:sSub>
                      </m:e>
                    </m:acc>
                  </m:oMath>
                </a14:m>
                <a:endParaRPr lang="en-US" sz="4400" b="0" dirty="0">
                  <a:solidFill>
                    <a:schemeClr val="tx1"/>
                  </a:solidFill>
                </a:endParaRPr>
              </a:p>
            </p:txBody>
          </p:sp>
        </mc:Choice>
        <mc:Fallback xmlns="">
          <p:sp>
            <p:nvSpPr>
              <p:cNvPr id="29" name="TextBox 28">
                <a:extLst>
                  <a:ext uri="{FF2B5EF4-FFF2-40B4-BE49-F238E27FC236}">
                    <a16:creationId xmlns:a16="http://schemas.microsoft.com/office/drawing/2014/main" id="{196552D6-3F2D-4B88-BEE2-08B595DA1B72}"/>
                  </a:ext>
                </a:extLst>
              </p:cNvPr>
              <p:cNvSpPr txBox="1">
                <a:spLocks noRot="1" noChangeAspect="1" noMove="1" noResize="1" noEditPoints="1" noAdjustHandles="1" noChangeArrowheads="1" noChangeShapeType="1" noTextEdit="1"/>
              </p:cNvSpPr>
              <p:nvPr/>
            </p:nvSpPr>
            <p:spPr>
              <a:xfrm>
                <a:off x="167908" y="3646701"/>
                <a:ext cx="2407134" cy="1285224"/>
              </a:xfrm>
              <a:prstGeom prst="rect">
                <a:avLst/>
              </a:prstGeom>
              <a:blipFill>
                <a:blip r:embed="rId4"/>
                <a:stretch>
                  <a:fillRect/>
                </a:stretch>
              </a:blipFill>
            </p:spPr>
            <p:txBody>
              <a:bodyPr/>
              <a:lstStyle/>
              <a:p>
                <a:r>
                  <a:rPr lang="en-CA">
                    <a:noFill/>
                  </a:rPr>
                  <a:t> </a:t>
                </a:r>
              </a:p>
            </p:txBody>
          </p:sp>
        </mc:Fallback>
      </mc:AlternateContent>
      <p:cxnSp>
        <p:nvCxnSpPr>
          <p:cNvPr id="84" name="Straight Arrow Connector 83">
            <a:extLst>
              <a:ext uri="{FF2B5EF4-FFF2-40B4-BE49-F238E27FC236}">
                <a16:creationId xmlns:a16="http://schemas.microsoft.com/office/drawing/2014/main" id="{457612F5-19E0-4817-9D2F-3B9ED60678A9}"/>
              </a:ext>
            </a:extLst>
          </p:cNvPr>
          <p:cNvCxnSpPr>
            <a:cxnSpLocks/>
          </p:cNvCxnSpPr>
          <p:nvPr/>
        </p:nvCxnSpPr>
        <p:spPr>
          <a:xfrm flipV="1">
            <a:off x="8947889" y="1771650"/>
            <a:ext cx="0" cy="1508567"/>
          </a:xfrm>
          <a:prstGeom prst="straightConnector1">
            <a:avLst/>
          </a:prstGeom>
          <a:ln w="114300">
            <a:solidFill>
              <a:srgbClr val="002060"/>
            </a:solidFill>
            <a:tailEnd type="triangle"/>
          </a:ln>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CEB9E398-21B7-46E4-AF74-E88A49FDF218}"/>
                  </a:ext>
                </a:extLst>
              </p:cNvPr>
              <p:cNvSpPr txBox="1"/>
              <p:nvPr/>
            </p:nvSpPr>
            <p:spPr>
              <a:xfrm>
                <a:off x="225058" y="2046501"/>
                <a:ext cx="5574603" cy="1244123"/>
              </a:xfrm>
              <a:prstGeom prst="rect">
                <a:avLst/>
              </a:prstGeom>
              <a:noFill/>
            </p:spPr>
            <p:txBody>
              <a:bodyPr wrap="none" rtlCol="0">
                <a:spAutoFit/>
              </a:bodyPr>
              <a:lstStyle/>
              <a:p>
                <a14:m>
                  <m:oMath xmlns:m="http://schemas.openxmlformats.org/officeDocument/2006/math">
                    <m:f>
                      <m:fPr>
                        <m:ctrlPr>
                          <a:rPr lang="en-US" sz="4400" i="1" smtClean="0">
                            <a:latin typeface="Cambria Math" panose="02040503050406030204" pitchFamily="18" charset="0"/>
                          </a:rPr>
                        </m:ctrlPr>
                      </m:fPr>
                      <m:num>
                        <m:r>
                          <a:rPr lang="en-US" sz="4400" i="1">
                            <a:latin typeface="Cambria Math" panose="02040503050406030204" pitchFamily="18" charset="0"/>
                          </a:rPr>
                          <m:t>𝜕</m:t>
                        </m:r>
                        <m:acc>
                          <m:accPr>
                            <m:chr m:val="⃗"/>
                            <m:ctrlPr>
                              <a:rPr lang="en-US" sz="4400" i="1">
                                <a:solidFill>
                                  <a:srgbClr val="7030A0"/>
                                </a:solidFill>
                                <a:latin typeface="Cambria Math" panose="02040503050406030204" pitchFamily="18" charset="0"/>
                              </a:rPr>
                            </m:ctrlPr>
                          </m:accPr>
                          <m:e>
                            <m:r>
                              <a:rPr lang="en-US" sz="4400" i="1">
                                <a:solidFill>
                                  <a:srgbClr val="7030A0"/>
                                </a:solidFill>
                                <a:latin typeface="Cambria Math" panose="02040503050406030204" pitchFamily="18" charset="0"/>
                              </a:rPr>
                              <m:t>𝑆</m:t>
                            </m:r>
                          </m:e>
                        </m:acc>
                      </m:num>
                      <m:den>
                        <m:r>
                          <a:rPr lang="en-US" sz="4400" i="1">
                            <a:latin typeface="Cambria Math" panose="02040503050406030204" pitchFamily="18" charset="0"/>
                          </a:rPr>
                          <m:t>𝜕</m:t>
                        </m:r>
                        <m:r>
                          <a:rPr lang="en-US" sz="4400" b="0" i="1" smtClean="0">
                            <a:latin typeface="Cambria Math" panose="02040503050406030204" pitchFamily="18" charset="0"/>
                          </a:rPr>
                          <m:t> </m:t>
                        </m:r>
                        <m:r>
                          <a:rPr lang="en-US" sz="4400" b="0" i="1" smtClean="0">
                            <a:latin typeface="Cambria Math" panose="02040503050406030204" pitchFamily="18" charset="0"/>
                          </a:rPr>
                          <m:t>𝑐𝑡</m:t>
                        </m:r>
                      </m:den>
                    </m:f>
                    <m:r>
                      <a:rPr lang="en-US" sz="4400" i="1">
                        <a:latin typeface="Cambria Math" panose="02040503050406030204" pitchFamily="18" charset="0"/>
                      </a:rPr>
                      <m:t>=</m:t>
                    </m:r>
                    <m:func>
                      <m:funcPr>
                        <m:ctrlPr>
                          <a:rPr lang="en-US" sz="4400" i="1">
                            <a:latin typeface="Cambria Math" panose="02040503050406030204" pitchFamily="18" charset="0"/>
                          </a:rPr>
                        </m:ctrlPr>
                      </m:funcPr>
                      <m:fName>
                        <m:limLow>
                          <m:limLowPr>
                            <m:ctrlPr>
                              <a:rPr lang="en-US" sz="4400" i="1">
                                <a:latin typeface="Cambria Math" panose="02040503050406030204" pitchFamily="18" charset="0"/>
                              </a:rPr>
                            </m:ctrlPr>
                          </m:limLowPr>
                          <m:e>
                            <m:r>
                              <m:rPr>
                                <m:sty m:val="p"/>
                              </m:rPr>
                              <a:rPr lang="en-US" sz="4400">
                                <a:latin typeface="Cambria Math" panose="02040503050406030204" pitchFamily="18" charset="0"/>
                              </a:rPr>
                              <m:t>lim</m:t>
                            </m:r>
                          </m:e>
                          <m:lim>
                            <m:r>
                              <a:rPr lang="en-US" sz="4400" i="1" smtClean="0">
                                <a:solidFill>
                                  <a:srgbClr val="00B050"/>
                                </a:solidFill>
                                <a:latin typeface="Cambria Math" panose="02040503050406030204" pitchFamily="18" charset="0"/>
                              </a:rPr>
                              <m:t>h</m:t>
                            </m:r>
                            <m:r>
                              <a:rPr lang="en-US" sz="4400" i="1">
                                <a:latin typeface="Cambria Math" panose="02040503050406030204" pitchFamily="18" charset="0"/>
                              </a:rPr>
                              <m:t>→0</m:t>
                            </m:r>
                          </m:lim>
                        </m:limLow>
                      </m:fName>
                      <m:e>
                        <m:f>
                          <m:fPr>
                            <m:ctrlPr>
                              <a:rPr lang="en-US" sz="4400" i="1">
                                <a:latin typeface="Cambria Math" panose="02040503050406030204" pitchFamily="18" charset="0"/>
                              </a:rPr>
                            </m:ctrlPr>
                          </m:fPr>
                          <m:num>
                            <m:acc>
                              <m:accPr>
                                <m:chr m:val="⃗"/>
                                <m:ctrlPr>
                                  <a:rPr lang="en-US" sz="4400" i="1">
                                    <a:solidFill>
                                      <a:srgbClr val="D17DDF"/>
                                    </a:solidFill>
                                    <a:latin typeface="Cambria Math" panose="02040503050406030204" pitchFamily="18" charset="0"/>
                                  </a:rPr>
                                </m:ctrlPr>
                              </m:accPr>
                              <m:e>
                                <m:r>
                                  <a:rPr lang="en-US" sz="4400" i="1">
                                    <a:solidFill>
                                      <a:srgbClr val="D17DDF"/>
                                    </a:solidFill>
                                    <a:latin typeface="Cambria Math" panose="02040503050406030204" pitchFamily="18" charset="0"/>
                                  </a:rPr>
                                  <m:t>𝑆</m:t>
                                </m:r>
                              </m:e>
                            </m:acc>
                            <m:r>
                              <a:rPr lang="en-US" sz="4400" i="1">
                                <a:latin typeface="Cambria Math" panose="02040503050406030204" pitchFamily="18" charset="0"/>
                              </a:rPr>
                              <m:t>(</m:t>
                            </m:r>
                            <m:r>
                              <a:rPr lang="en-US" sz="4400" i="1">
                                <a:latin typeface="Cambria Math" panose="02040503050406030204" pitchFamily="18" charset="0"/>
                              </a:rPr>
                              <m:t>𝑐𝑡</m:t>
                            </m:r>
                            <m:r>
                              <a:rPr lang="en-US" sz="4400" i="1">
                                <a:latin typeface="Cambria Math" panose="02040503050406030204" pitchFamily="18" charset="0"/>
                              </a:rPr>
                              <m:t>+</m:t>
                            </m:r>
                            <m:r>
                              <a:rPr lang="en-US" sz="4400" i="1" smtClean="0">
                                <a:solidFill>
                                  <a:srgbClr val="00B050"/>
                                </a:solidFill>
                                <a:latin typeface="Cambria Math" panose="02040503050406030204" pitchFamily="18" charset="0"/>
                              </a:rPr>
                              <m:t>h</m:t>
                            </m:r>
                            <m:r>
                              <a:rPr lang="en-US" sz="4400" i="1">
                                <a:latin typeface="Cambria Math" panose="02040503050406030204" pitchFamily="18" charset="0"/>
                              </a:rPr>
                              <m:t>)−</m:t>
                            </m:r>
                            <m:acc>
                              <m:accPr>
                                <m:chr m:val="⃗"/>
                                <m:ctrlPr>
                                  <a:rPr lang="en-US" sz="4400" i="1">
                                    <a:solidFill>
                                      <a:srgbClr val="7030A0"/>
                                    </a:solidFill>
                                    <a:latin typeface="Cambria Math" panose="02040503050406030204" pitchFamily="18" charset="0"/>
                                  </a:rPr>
                                </m:ctrlPr>
                              </m:accPr>
                              <m:e>
                                <m:r>
                                  <a:rPr lang="en-US" sz="4400" i="1">
                                    <a:solidFill>
                                      <a:srgbClr val="7030A0"/>
                                    </a:solidFill>
                                    <a:latin typeface="Cambria Math" panose="02040503050406030204" pitchFamily="18" charset="0"/>
                                  </a:rPr>
                                  <m:t>𝑆</m:t>
                                </m:r>
                              </m:e>
                            </m:acc>
                            <m:r>
                              <a:rPr lang="en-US" sz="4400" i="1">
                                <a:latin typeface="Cambria Math" panose="02040503050406030204" pitchFamily="18" charset="0"/>
                              </a:rPr>
                              <m:t>(</m:t>
                            </m:r>
                            <m:r>
                              <a:rPr lang="en-US" sz="4400" i="1">
                                <a:latin typeface="Cambria Math" panose="02040503050406030204" pitchFamily="18" charset="0"/>
                              </a:rPr>
                              <m:t>𝑐𝑡</m:t>
                            </m:r>
                            <m:r>
                              <a:rPr lang="en-US" sz="4400" i="1">
                                <a:latin typeface="Cambria Math" panose="02040503050406030204" pitchFamily="18" charset="0"/>
                              </a:rPr>
                              <m:t>)</m:t>
                            </m:r>
                          </m:num>
                          <m:den>
                            <m:r>
                              <a:rPr lang="en-US" sz="4400" i="1" smtClean="0">
                                <a:solidFill>
                                  <a:srgbClr val="00B050"/>
                                </a:solidFill>
                                <a:latin typeface="Cambria Math" panose="02040503050406030204" pitchFamily="18" charset="0"/>
                              </a:rPr>
                              <m:t>h</m:t>
                            </m:r>
                          </m:den>
                        </m:f>
                      </m:e>
                    </m:func>
                  </m:oMath>
                </a14:m>
                <a:r>
                  <a:rPr lang="en-US" sz="4400" dirty="0"/>
                  <a:t> </a:t>
                </a:r>
              </a:p>
            </p:txBody>
          </p:sp>
        </mc:Choice>
        <mc:Fallback xmlns="">
          <p:sp>
            <p:nvSpPr>
              <p:cNvPr id="31" name="TextBox 30">
                <a:extLst>
                  <a:ext uri="{FF2B5EF4-FFF2-40B4-BE49-F238E27FC236}">
                    <a16:creationId xmlns:a16="http://schemas.microsoft.com/office/drawing/2014/main" id="{CEB9E398-21B7-46E4-AF74-E88A49FDF218}"/>
                  </a:ext>
                </a:extLst>
              </p:cNvPr>
              <p:cNvSpPr txBox="1">
                <a:spLocks noRot="1" noChangeAspect="1" noMove="1" noResize="1" noEditPoints="1" noAdjustHandles="1" noChangeArrowheads="1" noChangeShapeType="1" noTextEdit="1"/>
              </p:cNvSpPr>
              <p:nvPr/>
            </p:nvSpPr>
            <p:spPr>
              <a:xfrm>
                <a:off x="225058" y="2046501"/>
                <a:ext cx="5574603" cy="1244123"/>
              </a:xfrm>
              <a:prstGeom prst="rect">
                <a:avLst/>
              </a:prstGeom>
              <a:blipFill>
                <a:blip r:embed="rId5"/>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BEC6D1BB-3021-47BF-9470-D802FAE6E9F6}"/>
                  </a:ext>
                </a:extLst>
              </p:cNvPr>
              <p:cNvSpPr txBox="1"/>
              <p:nvPr/>
            </p:nvSpPr>
            <p:spPr>
              <a:xfrm>
                <a:off x="9198837" y="1881811"/>
                <a:ext cx="2407134" cy="1285224"/>
              </a:xfrm>
              <a:prstGeom prst="rect">
                <a:avLst/>
              </a:prstGeom>
              <a:solidFill>
                <a:schemeClr val="bg1"/>
              </a:solidFill>
              <a:effectLst>
                <a:softEdge rad="127000"/>
              </a:effectLst>
            </p:spPr>
            <p:txBody>
              <a:bodyPr wrap="none" rtlCol="0">
                <a:spAutoFit/>
              </a:bodyPr>
              <a:lstStyle/>
              <a:p>
                <a14:m>
                  <m:oMath xmlns:m="http://schemas.openxmlformats.org/officeDocument/2006/math">
                    <m:f>
                      <m:fPr>
                        <m:ctrlPr>
                          <a:rPr lang="en-US" sz="4800" b="0" i="1" smtClean="0">
                            <a:solidFill>
                              <a:schemeClr val="tx1"/>
                            </a:solidFill>
                            <a:latin typeface="Cambria Math" panose="02040503050406030204" pitchFamily="18" charset="0"/>
                          </a:rPr>
                        </m:ctrlPr>
                      </m:fPr>
                      <m:num>
                        <m:r>
                          <a:rPr lang="en-US" sz="4800" i="1" smtClean="0">
                            <a:solidFill>
                              <a:schemeClr val="tx1"/>
                            </a:solidFill>
                            <a:latin typeface="Cambria Math" panose="02040503050406030204" pitchFamily="18" charset="0"/>
                          </a:rPr>
                          <m:t>𝜕</m:t>
                        </m:r>
                        <m:acc>
                          <m:accPr>
                            <m:chr m:val="⃗"/>
                            <m:ctrlPr>
                              <a:rPr lang="en-US" sz="4800" i="1">
                                <a:solidFill>
                                  <a:srgbClr val="7030A0"/>
                                </a:solidFill>
                                <a:latin typeface="Cambria Math" panose="02040503050406030204" pitchFamily="18" charset="0"/>
                              </a:rPr>
                            </m:ctrlPr>
                          </m:accPr>
                          <m:e>
                            <m:r>
                              <a:rPr lang="en-US" sz="4800" i="1">
                                <a:solidFill>
                                  <a:srgbClr val="7030A0"/>
                                </a:solidFill>
                                <a:latin typeface="Cambria Math" panose="02040503050406030204" pitchFamily="18" charset="0"/>
                              </a:rPr>
                              <m:t>𝑆</m:t>
                            </m:r>
                          </m:e>
                        </m:acc>
                      </m:num>
                      <m:den>
                        <m:r>
                          <a:rPr lang="en-US" sz="4800" b="0" i="1" smtClean="0">
                            <a:solidFill>
                              <a:schemeClr val="tx1"/>
                            </a:solidFill>
                            <a:latin typeface="Cambria Math" panose="02040503050406030204" pitchFamily="18" charset="0"/>
                          </a:rPr>
                          <m:t>𝜕</m:t>
                        </m:r>
                        <m:r>
                          <a:rPr lang="en-US" sz="4800" i="1">
                            <a:latin typeface="Cambria Math" panose="02040503050406030204" pitchFamily="18" charset="0"/>
                          </a:rPr>
                          <m:t>𝑐</m:t>
                        </m:r>
                        <m:r>
                          <a:rPr lang="en-US" sz="4800" i="1">
                            <a:solidFill>
                              <a:srgbClr val="0070C0"/>
                            </a:solidFill>
                            <a:latin typeface="Cambria Math" panose="02040503050406030204" pitchFamily="18" charset="0"/>
                          </a:rPr>
                          <m:t>𝑡</m:t>
                        </m:r>
                      </m:den>
                    </m:f>
                    <m:r>
                      <a:rPr lang="en-US" sz="4800" b="0" i="1" smtClean="0">
                        <a:solidFill>
                          <a:schemeClr val="tx1"/>
                        </a:solidFill>
                        <a:latin typeface="Cambria Math" panose="02040503050406030204" pitchFamily="18" charset="0"/>
                      </a:rPr>
                      <m:t>=</m:t>
                    </m:r>
                  </m:oMath>
                </a14:m>
                <a:r>
                  <a:rPr lang="en-US" sz="4800" b="0" i="0" dirty="0">
                    <a:solidFill>
                      <a:schemeClr val="tx1"/>
                    </a:solidFill>
                    <a:latin typeface="+mj-lt"/>
                  </a:rPr>
                  <a:t> </a:t>
                </a:r>
                <a14:m>
                  <m:oMath xmlns:m="http://schemas.openxmlformats.org/officeDocument/2006/math">
                    <m:acc>
                      <m:accPr>
                        <m:chr m:val="⃗"/>
                        <m:ctrlPr>
                          <a:rPr lang="en-US" sz="6000" b="0" i="1" smtClean="0">
                            <a:solidFill>
                              <a:srgbClr val="002060"/>
                            </a:solidFill>
                            <a:latin typeface="Cambria Math" panose="02040503050406030204" pitchFamily="18" charset="0"/>
                          </a:rPr>
                        </m:ctrlPr>
                      </m:accPr>
                      <m:e>
                        <m:sSub>
                          <m:sSubPr>
                            <m:ctrlPr>
                              <a:rPr lang="en-US" sz="6000" b="0" i="1" smtClean="0">
                                <a:solidFill>
                                  <a:srgbClr val="002060"/>
                                </a:solidFill>
                                <a:latin typeface="Cambria Math" panose="02040503050406030204" pitchFamily="18" charset="0"/>
                              </a:rPr>
                            </m:ctrlPr>
                          </m:sSubPr>
                          <m:e>
                            <m:r>
                              <a:rPr lang="en-US" sz="6000" b="0" i="1" smtClean="0">
                                <a:solidFill>
                                  <a:srgbClr val="002060"/>
                                </a:solidFill>
                                <a:latin typeface="Cambria Math" panose="02040503050406030204" pitchFamily="18" charset="0"/>
                              </a:rPr>
                              <m:t>𝑒</m:t>
                            </m:r>
                          </m:e>
                          <m:sub>
                            <m:r>
                              <a:rPr lang="en-US" sz="6000" b="0" i="1" smtClean="0">
                                <a:solidFill>
                                  <a:srgbClr val="002060"/>
                                </a:solidFill>
                                <a:latin typeface="Cambria Math" panose="02040503050406030204" pitchFamily="18" charset="0"/>
                              </a:rPr>
                              <m:t>𝑡</m:t>
                            </m:r>
                          </m:sub>
                        </m:sSub>
                      </m:e>
                    </m:acc>
                  </m:oMath>
                </a14:m>
                <a:endParaRPr lang="en-US" sz="4400" b="0" dirty="0">
                  <a:solidFill>
                    <a:schemeClr val="tx1"/>
                  </a:solidFill>
                </a:endParaRPr>
              </a:p>
            </p:txBody>
          </p:sp>
        </mc:Choice>
        <mc:Fallback xmlns="">
          <p:sp>
            <p:nvSpPr>
              <p:cNvPr id="2" name="TextBox 1">
                <a:extLst>
                  <a:ext uri="{FF2B5EF4-FFF2-40B4-BE49-F238E27FC236}">
                    <a16:creationId xmlns:a16="http://schemas.microsoft.com/office/drawing/2014/main" id="{BEC6D1BB-3021-47BF-9470-D802FAE6E9F6}"/>
                  </a:ext>
                </a:extLst>
              </p:cNvPr>
              <p:cNvSpPr txBox="1">
                <a:spLocks noRot="1" noChangeAspect="1" noMove="1" noResize="1" noEditPoints="1" noAdjustHandles="1" noChangeArrowheads="1" noChangeShapeType="1" noTextEdit="1"/>
              </p:cNvSpPr>
              <p:nvPr/>
            </p:nvSpPr>
            <p:spPr>
              <a:xfrm>
                <a:off x="9198837" y="1881811"/>
                <a:ext cx="2407134" cy="1285224"/>
              </a:xfrm>
              <a:prstGeom prst="rect">
                <a:avLst/>
              </a:prstGeom>
              <a:blipFill>
                <a:blip r:embed="rId6"/>
                <a:stretch>
                  <a:fillRect/>
                </a:stretch>
              </a:blipFill>
              <a:effectLst>
                <a:softEdge rad="127000"/>
              </a:effectLst>
            </p:spPr>
            <p:txBody>
              <a:bodyPr/>
              <a:lstStyle/>
              <a:p>
                <a:r>
                  <a:rPr lang="en-CA">
                    <a:noFill/>
                  </a:rPr>
                  <a:t> </a:t>
                </a:r>
              </a:p>
            </p:txBody>
          </p:sp>
        </mc:Fallback>
      </mc:AlternateContent>
      <p:cxnSp>
        <p:nvCxnSpPr>
          <p:cNvPr id="33" name="Straight Arrow Connector 32">
            <a:extLst>
              <a:ext uri="{FF2B5EF4-FFF2-40B4-BE49-F238E27FC236}">
                <a16:creationId xmlns:a16="http://schemas.microsoft.com/office/drawing/2014/main" id="{6E62FC72-0741-453D-BD0B-3B03D3AAD94C}"/>
              </a:ext>
            </a:extLst>
          </p:cNvPr>
          <p:cNvCxnSpPr>
            <a:cxnSpLocks/>
          </p:cNvCxnSpPr>
          <p:nvPr/>
        </p:nvCxnSpPr>
        <p:spPr>
          <a:xfrm flipV="1">
            <a:off x="8923308" y="4726244"/>
            <a:ext cx="0" cy="1508567"/>
          </a:xfrm>
          <a:prstGeom prst="straightConnector1">
            <a:avLst/>
          </a:prstGeom>
          <a:ln w="114300">
            <a:solidFill>
              <a:srgbClr val="002060"/>
            </a:solidFill>
            <a:tailEnd type="triangle"/>
          </a:ln>
        </p:spPr>
        <p:style>
          <a:lnRef idx="1">
            <a:schemeClr val="accent2"/>
          </a:lnRef>
          <a:fillRef idx="0">
            <a:schemeClr val="accent2"/>
          </a:fillRef>
          <a:effectRef idx="0">
            <a:schemeClr val="accent2"/>
          </a:effectRef>
          <a:fontRef idx="minor">
            <a:schemeClr val="tx1"/>
          </a:fontRef>
        </p:style>
      </p:cxnSp>
      <p:cxnSp>
        <p:nvCxnSpPr>
          <p:cNvPr id="34" name="Straight Arrow Connector 33">
            <a:extLst>
              <a:ext uri="{FF2B5EF4-FFF2-40B4-BE49-F238E27FC236}">
                <a16:creationId xmlns:a16="http://schemas.microsoft.com/office/drawing/2014/main" id="{7B79D735-6431-4CBC-921D-21614E2286C3}"/>
              </a:ext>
            </a:extLst>
          </p:cNvPr>
          <p:cNvCxnSpPr>
            <a:cxnSpLocks/>
          </p:cNvCxnSpPr>
          <p:nvPr/>
        </p:nvCxnSpPr>
        <p:spPr>
          <a:xfrm flipV="1">
            <a:off x="11877902" y="4760657"/>
            <a:ext cx="0" cy="1508567"/>
          </a:xfrm>
          <a:prstGeom prst="straightConnector1">
            <a:avLst/>
          </a:prstGeom>
          <a:ln w="114300">
            <a:solidFill>
              <a:srgbClr val="002060"/>
            </a:solidFill>
            <a:tailEnd type="triangle"/>
          </a:ln>
        </p:spPr>
        <p:style>
          <a:lnRef idx="1">
            <a:schemeClr val="accent2"/>
          </a:lnRef>
          <a:fillRef idx="0">
            <a:schemeClr val="accent2"/>
          </a:fillRef>
          <a:effectRef idx="0">
            <a:schemeClr val="accent2"/>
          </a:effectRef>
          <a:fontRef idx="minor">
            <a:schemeClr val="tx1"/>
          </a:fontRef>
        </p:style>
      </p:cxnSp>
      <p:cxnSp>
        <p:nvCxnSpPr>
          <p:cNvPr id="35" name="Straight Arrow Connector 34">
            <a:extLst>
              <a:ext uri="{FF2B5EF4-FFF2-40B4-BE49-F238E27FC236}">
                <a16:creationId xmlns:a16="http://schemas.microsoft.com/office/drawing/2014/main" id="{AFE0B775-FEDC-4D02-8FF6-D0873B99C5C8}"/>
              </a:ext>
            </a:extLst>
          </p:cNvPr>
          <p:cNvCxnSpPr>
            <a:cxnSpLocks/>
          </p:cNvCxnSpPr>
          <p:nvPr/>
        </p:nvCxnSpPr>
        <p:spPr>
          <a:xfrm flipV="1">
            <a:off x="11853321" y="1756902"/>
            <a:ext cx="0" cy="1508567"/>
          </a:xfrm>
          <a:prstGeom prst="straightConnector1">
            <a:avLst/>
          </a:prstGeom>
          <a:ln w="114300">
            <a:solidFill>
              <a:srgbClr val="002060"/>
            </a:solidFill>
            <a:tailEnd type="triangle"/>
          </a:ln>
        </p:spPr>
        <p:style>
          <a:lnRef idx="1">
            <a:schemeClr val="accent2"/>
          </a:lnRef>
          <a:fillRef idx="0">
            <a:schemeClr val="accent2"/>
          </a:fillRef>
          <a:effectRef idx="0">
            <a:schemeClr val="accent2"/>
          </a:effectRef>
          <a:fontRef idx="minor">
            <a:schemeClr val="tx1"/>
          </a:fontRef>
        </p:style>
      </p:cxnSp>
      <p:cxnSp>
        <p:nvCxnSpPr>
          <p:cNvPr id="36" name="Straight Arrow Connector 35">
            <a:extLst>
              <a:ext uri="{FF2B5EF4-FFF2-40B4-BE49-F238E27FC236}">
                <a16:creationId xmlns:a16="http://schemas.microsoft.com/office/drawing/2014/main" id="{87F9701B-4032-424E-960C-1E106732F4D0}"/>
              </a:ext>
            </a:extLst>
          </p:cNvPr>
          <p:cNvCxnSpPr>
            <a:cxnSpLocks/>
          </p:cNvCxnSpPr>
          <p:nvPr/>
        </p:nvCxnSpPr>
        <p:spPr>
          <a:xfrm flipV="1">
            <a:off x="6165360" y="1761818"/>
            <a:ext cx="0" cy="1508567"/>
          </a:xfrm>
          <a:prstGeom prst="straightConnector1">
            <a:avLst/>
          </a:prstGeom>
          <a:ln w="114300">
            <a:solidFill>
              <a:srgbClr val="002060"/>
            </a:solidFill>
            <a:tailEnd type="triangle"/>
          </a:ln>
        </p:spPr>
        <p:style>
          <a:lnRef idx="1">
            <a:schemeClr val="accent2"/>
          </a:lnRef>
          <a:fillRef idx="0">
            <a:schemeClr val="accent2"/>
          </a:fillRef>
          <a:effectRef idx="0">
            <a:schemeClr val="accent2"/>
          </a:effectRef>
          <a:fontRef idx="minor">
            <a:schemeClr val="tx1"/>
          </a:fontRef>
        </p:style>
      </p:cxnSp>
      <p:cxnSp>
        <p:nvCxnSpPr>
          <p:cNvPr id="37" name="Straight Arrow Connector 36">
            <a:extLst>
              <a:ext uri="{FF2B5EF4-FFF2-40B4-BE49-F238E27FC236}">
                <a16:creationId xmlns:a16="http://schemas.microsoft.com/office/drawing/2014/main" id="{F2E6C768-6F91-440C-80EC-763CED63BB4E}"/>
              </a:ext>
            </a:extLst>
          </p:cNvPr>
          <p:cNvCxnSpPr>
            <a:cxnSpLocks/>
          </p:cNvCxnSpPr>
          <p:nvPr/>
        </p:nvCxnSpPr>
        <p:spPr>
          <a:xfrm flipV="1">
            <a:off x="6199773" y="4745909"/>
            <a:ext cx="0" cy="1508567"/>
          </a:xfrm>
          <a:prstGeom prst="straightConnector1">
            <a:avLst/>
          </a:prstGeom>
          <a:ln w="114300">
            <a:solidFill>
              <a:srgbClr val="002060"/>
            </a:solidFill>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813458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wipe(down)">
                                      <p:cBhvr>
                                        <p:cTn id="7" dur="500"/>
                                        <p:tgtEl>
                                          <p:spTgt spid="37"/>
                                        </p:tgtEl>
                                      </p:cBhvr>
                                    </p:animEffect>
                                  </p:childTnLst>
                                </p:cTn>
                              </p:par>
                              <p:par>
                                <p:cTn id="8" presetID="22" presetClass="entr" presetSubtype="4" fill="hold"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wipe(down)">
                                      <p:cBhvr>
                                        <p:cTn id="10" dur="500"/>
                                        <p:tgtEl>
                                          <p:spTgt spid="36"/>
                                        </p:tgtEl>
                                      </p:cBhvr>
                                    </p:animEffect>
                                  </p:childTnLst>
                                </p:cTn>
                              </p:par>
                              <p:par>
                                <p:cTn id="11" presetID="22" presetClass="entr" presetSubtype="4" fill="hold" nodeType="withEffect">
                                  <p:stCondLst>
                                    <p:cond delay="0"/>
                                  </p:stCondLst>
                                  <p:childTnLst>
                                    <p:set>
                                      <p:cBhvr>
                                        <p:cTn id="12" dur="1" fill="hold">
                                          <p:stCondLst>
                                            <p:cond delay="0"/>
                                          </p:stCondLst>
                                        </p:cTn>
                                        <p:tgtEl>
                                          <p:spTgt spid="33"/>
                                        </p:tgtEl>
                                        <p:attrNameLst>
                                          <p:attrName>style.visibility</p:attrName>
                                        </p:attrNameLst>
                                      </p:cBhvr>
                                      <p:to>
                                        <p:strVal val="visible"/>
                                      </p:to>
                                    </p:set>
                                    <p:animEffect transition="in" filter="wipe(down)">
                                      <p:cBhvr>
                                        <p:cTn id="13" dur="500"/>
                                        <p:tgtEl>
                                          <p:spTgt spid="33"/>
                                        </p:tgtEl>
                                      </p:cBhvr>
                                    </p:animEffect>
                                  </p:childTnLst>
                                </p:cTn>
                              </p:par>
                              <p:par>
                                <p:cTn id="14" presetID="22" presetClass="entr" presetSubtype="4" fill="hold" nodeType="withEffect">
                                  <p:stCondLst>
                                    <p:cond delay="0"/>
                                  </p:stCondLst>
                                  <p:childTnLst>
                                    <p:set>
                                      <p:cBhvr>
                                        <p:cTn id="15" dur="1" fill="hold">
                                          <p:stCondLst>
                                            <p:cond delay="0"/>
                                          </p:stCondLst>
                                        </p:cTn>
                                        <p:tgtEl>
                                          <p:spTgt spid="34"/>
                                        </p:tgtEl>
                                        <p:attrNameLst>
                                          <p:attrName>style.visibility</p:attrName>
                                        </p:attrNameLst>
                                      </p:cBhvr>
                                      <p:to>
                                        <p:strVal val="visible"/>
                                      </p:to>
                                    </p:set>
                                    <p:animEffect transition="in" filter="wipe(down)">
                                      <p:cBhvr>
                                        <p:cTn id="16" dur="500"/>
                                        <p:tgtEl>
                                          <p:spTgt spid="34"/>
                                        </p:tgtEl>
                                      </p:cBhvr>
                                    </p:animEffect>
                                  </p:childTnLst>
                                </p:cTn>
                              </p:par>
                              <p:par>
                                <p:cTn id="17" presetID="22" presetClass="entr" presetSubtype="4" fill="hold" nodeType="withEffect">
                                  <p:stCondLst>
                                    <p:cond delay="0"/>
                                  </p:stCondLst>
                                  <p:childTnLst>
                                    <p:set>
                                      <p:cBhvr>
                                        <p:cTn id="18" dur="1" fill="hold">
                                          <p:stCondLst>
                                            <p:cond delay="0"/>
                                          </p:stCondLst>
                                        </p:cTn>
                                        <p:tgtEl>
                                          <p:spTgt spid="35"/>
                                        </p:tgtEl>
                                        <p:attrNameLst>
                                          <p:attrName>style.visibility</p:attrName>
                                        </p:attrNameLst>
                                      </p:cBhvr>
                                      <p:to>
                                        <p:strVal val="visible"/>
                                      </p:to>
                                    </p:set>
                                    <p:animEffect transition="in" filter="wipe(down)">
                                      <p:cBhvr>
                                        <p:cTn id="19"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771D6086-E6F3-4678-A3B5-33B601188FBC}"/>
              </a:ext>
            </a:extLst>
          </p:cNvPr>
          <p:cNvGrpSpPr/>
          <p:nvPr/>
        </p:nvGrpSpPr>
        <p:grpSpPr>
          <a:xfrm>
            <a:off x="5930400" y="-1299100"/>
            <a:ext cx="7747499" cy="8079250"/>
            <a:chOff x="7530893" y="-946240"/>
            <a:chExt cx="4669368" cy="4869311"/>
          </a:xfrm>
        </p:grpSpPr>
        <p:grpSp>
          <p:nvGrpSpPr>
            <p:cNvPr id="60" name="Group 59">
              <a:extLst>
                <a:ext uri="{FF2B5EF4-FFF2-40B4-BE49-F238E27FC236}">
                  <a16:creationId xmlns:a16="http://schemas.microsoft.com/office/drawing/2014/main" id="{46ACECB6-E013-4DFB-9CFC-206AE3856D9C}"/>
                </a:ext>
              </a:extLst>
            </p:cNvPr>
            <p:cNvGrpSpPr/>
            <p:nvPr/>
          </p:nvGrpSpPr>
          <p:grpSpPr>
            <a:xfrm>
              <a:off x="7530893" y="-946240"/>
              <a:ext cx="4669368" cy="4869311"/>
              <a:chOff x="6484986" y="-1091381"/>
              <a:chExt cx="4669368" cy="4869311"/>
            </a:xfrm>
          </p:grpSpPr>
          <p:grpSp>
            <p:nvGrpSpPr>
              <p:cNvPr id="40" name="Group 39">
                <a:extLst>
                  <a:ext uri="{FF2B5EF4-FFF2-40B4-BE49-F238E27FC236}">
                    <a16:creationId xmlns:a16="http://schemas.microsoft.com/office/drawing/2014/main" id="{A0AFE680-B4BC-4CBA-B517-C2255243FFB2}"/>
                  </a:ext>
                </a:extLst>
              </p:cNvPr>
              <p:cNvGrpSpPr/>
              <p:nvPr/>
            </p:nvGrpSpPr>
            <p:grpSpPr>
              <a:xfrm>
                <a:off x="7557025" y="57150"/>
                <a:ext cx="2598695" cy="3354136"/>
                <a:chOff x="7576075" y="57150"/>
                <a:chExt cx="2598695" cy="3354136"/>
              </a:xfrm>
            </p:grpSpPr>
            <p:sp>
              <p:nvSpPr>
                <p:cNvPr id="31" name="Freeform: Shape 30">
                  <a:extLst>
                    <a:ext uri="{FF2B5EF4-FFF2-40B4-BE49-F238E27FC236}">
                      <a16:creationId xmlns:a16="http://schemas.microsoft.com/office/drawing/2014/main" id="{F449B4F6-A20B-4771-880B-C501C42C87A1}"/>
                    </a:ext>
                  </a:extLst>
                </p:cNvPr>
                <p:cNvSpPr/>
                <p:nvPr/>
              </p:nvSpPr>
              <p:spPr>
                <a:xfrm>
                  <a:off x="7576075" y="529619"/>
                  <a:ext cx="2120900" cy="2881667"/>
                </a:xfrm>
                <a:custGeom>
                  <a:avLst/>
                  <a:gdLst>
                    <a:gd name="connsiteX0" fmla="*/ 0 w 2120900"/>
                    <a:gd name="connsiteY0" fmla="*/ 3073400 h 3073400"/>
                    <a:gd name="connsiteX1" fmla="*/ 31750 w 2120900"/>
                    <a:gd name="connsiteY1" fmla="*/ 2781300 h 3073400"/>
                    <a:gd name="connsiteX2" fmla="*/ 139700 w 2120900"/>
                    <a:gd name="connsiteY2" fmla="*/ 2470150 h 3073400"/>
                    <a:gd name="connsiteX3" fmla="*/ 361950 w 2120900"/>
                    <a:gd name="connsiteY3" fmla="*/ 2070100 h 3073400"/>
                    <a:gd name="connsiteX4" fmla="*/ 673100 w 2120900"/>
                    <a:gd name="connsiteY4" fmla="*/ 1625600 h 3073400"/>
                    <a:gd name="connsiteX5" fmla="*/ 1104900 w 2120900"/>
                    <a:gd name="connsiteY5" fmla="*/ 1098550 h 3073400"/>
                    <a:gd name="connsiteX6" fmla="*/ 2120900 w 2120900"/>
                    <a:gd name="connsiteY6" fmla="*/ 0 h 307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0900" h="3073400">
                      <a:moveTo>
                        <a:pt x="0" y="3073400"/>
                      </a:moveTo>
                      <a:cubicBezTo>
                        <a:pt x="4233" y="2977621"/>
                        <a:pt x="8467" y="2881842"/>
                        <a:pt x="31750" y="2781300"/>
                      </a:cubicBezTo>
                      <a:cubicBezTo>
                        <a:pt x="55033" y="2680758"/>
                        <a:pt x="84667" y="2588683"/>
                        <a:pt x="139700" y="2470150"/>
                      </a:cubicBezTo>
                      <a:cubicBezTo>
                        <a:pt x="194733" y="2351617"/>
                        <a:pt x="273050" y="2210858"/>
                        <a:pt x="361950" y="2070100"/>
                      </a:cubicBezTo>
                      <a:cubicBezTo>
                        <a:pt x="450850" y="1929342"/>
                        <a:pt x="549275" y="1787525"/>
                        <a:pt x="673100" y="1625600"/>
                      </a:cubicBezTo>
                      <a:cubicBezTo>
                        <a:pt x="796925" y="1463675"/>
                        <a:pt x="863600" y="1369483"/>
                        <a:pt x="1104900" y="1098550"/>
                      </a:cubicBezTo>
                      <a:cubicBezTo>
                        <a:pt x="1346200" y="827617"/>
                        <a:pt x="1733550" y="413808"/>
                        <a:pt x="2120900" y="0"/>
                      </a:cubicBezTo>
                    </a:path>
                  </a:pathLst>
                </a:custGeom>
                <a:noFill/>
                <a:ln w="38100">
                  <a:solidFill>
                    <a:srgbClr val="FF53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cxnSp>
              <p:nvCxnSpPr>
                <p:cNvPr id="37" name="Straight Connector 36">
                  <a:extLst>
                    <a:ext uri="{FF2B5EF4-FFF2-40B4-BE49-F238E27FC236}">
                      <a16:creationId xmlns:a16="http://schemas.microsoft.com/office/drawing/2014/main" id="{0CA3EFA1-07A7-47E4-AC82-41B36D8E33CC}"/>
                    </a:ext>
                  </a:extLst>
                </p:cNvPr>
                <p:cNvCxnSpPr>
                  <a:cxnSpLocks/>
                </p:cNvCxnSpPr>
                <p:nvPr/>
              </p:nvCxnSpPr>
              <p:spPr>
                <a:xfrm flipV="1">
                  <a:off x="9627628" y="57150"/>
                  <a:ext cx="547142" cy="539430"/>
                </a:xfrm>
                <a:prstGeom prst="line">
                  <a:avLst/>
                </a:prstGeom>
                <a:ln w="38100">
                  <a:solidFill>
                    <a:srgbClr val="FF5353"/>
                  </a:solidFill>
                </a:ln>
              </p:spPr>
              <p:style>
                <a:lnRef idx="1">
                  <a:schemeClr val="accent1"/>
                </a:lnRef>
                <a:fillRef idx="0">
                  <a:schemeClr val="accent1"/>
                </a:fillRef>
                <a:effectRef idx="0">
                  <a:schemeClr val="accent1"/>
                </a:effectRef>
                <a:fontRef idx="minor">
                  <a:schemeClr val="tx1"/>
                </a:fontRef>
              </p:style>
            </p:cxnSp>
          </p:grpSp>
          <p:sp>
            <p:nvSpPr>
              <p:cNvPr id="27" name="Freeform: Shape 26">
                <a:extLst>
                  <a:ext uri="{FF2B5EF4-FFF2-40B4-BE49-F238E27FC236}">
                    <a16:creationId xmlns:a16="http://schemas.microsoft.com/office/drawing/2014/main" id="{B8F30F44-61A6-4FC5-B43D-00BC7E0A9FE4}"/>
                  </a:ext>
                </a:extLst>
              </p:cNvPr>
              <p:cNvSpPr/>
              <p:nvPr/>
            </p:nvSpPr>
            <p:spPr>
              <a:xfrm>
                <a:off x="8629623" y="-406558"/>
                <a:ext cx="2120900" cy="3831024"/>
              </a:xfrm>
              <a:custGeom>
                <a:avLst/>
                <a:gdLst>
                  <a:gd name="connsiteX0" fmla="*/ 0 w 2120900"/>
                  <a:gd name="connsiteY0" fmla="*/ 3073400 h 3073400"/>
                  <a:gd name="connsiteX1" fmla="*/ 31750 w 2120900"/>
                  <a:gd name="connsiteY1" fmla="*/ 2781300 h 3073400"/>
                  <a:gd name="connsiteX2" fmla="*/ 139700 w 2120900"/>
                  <a:gd name="connsiteY2" fmla="*/ 2470150 h 3073400"/>
                  <a:gd name="connsiteX3" fmla="*/ 361950 w 2120900"/>
                  <a:gd name="connsiteY3" fmla="*/ 2070100 h 3073400"/>
                  <a:gd name="connsiteX4" fmla="*/ 673100 w 2120900"/>
                  <a:gd name="connsiteY4" fmla="*/ 1625600 h 3073400"/>
                  <a:gd name="connsiteX5" fmla="*/ 1104900 w 2120900"/>
                  <a:gd name="connsiteY5" fmla="*/ 1098550 h 3073400"/>
                  <a:gd name="connsiteX6" fmla="*/ 2120900 w 2120900"/>
                  <a:gd name="connsiteY6" fmla="*/ 0 h 307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0900" h="3073400">
                    <a:moveTo>
                      <a:pt x="0" y="3073400"/>
                    </a:moveTo>
                    <a:cubicBezTo>
                      <a:pt x="4233" y="2977621"/>
                      <a:pt x="8467" y="2881842"/>
                      <a:pt x="31750" y="2781300"/>
                    </a:cubicBezTo>
                    <a:cubicBezTo>
                      <a:pt x="55033" y="2680758"/>
                      <a:pt x="84667" y="2588683"/>
                      <a:pt x="139700" y="2470150"/>
                    </a:cubicBezTo>
                    <a:cubicBezTo>
                      <a:pt x="194733" y="2351617"/>
                      <a:pt x="273050" y="2210858"/>
                      <a:pt x="361950" y="2070100"/>
                    </a:cubicBezTo>
                    <a:cubicBezTo>
                      <a:pt x="450850" y="1929342"/>
                      <a:pt x="549275" y="1787525"/>
                      <a:pt x="673100" y="1625600"/>
                    </a:cubicBezTo>
                    <a:cubicBezTo>
                      <a:pt x="796925" y="1463675"/>
                      <a:pt x="863600" y="1369483"/>
                      <a:pt x="1104900" y="1098550"/>
                    </a:cubicBezTo>
                    <a:cubicBezTo>
                      <a:pt x="1346200" y="827617"/>
                      <a:pt x="1733550" y="413808"/>
                      <a:pt x="2120900" y="0"/>
                    </a:cubicBezTo>
                  </a:path>
                </a:pathLst>
              </a:custGeom>
              <a:noFill/>
              <a:ln w="38100">
                <a:solidFill>
                  <a:srgbClr val="FF53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nvGrpSpPr>
              <p:cNvPr id="58" name="Group 57">
                <a:extLst>
                  <a:ext uri="{FF2B5EF4-FFF2-40B4-BE49-F238E27FC236}">
                    <a16:creationId xmlns:a16="http://schemas.microsoft.com/office/drawing/2014/main" id="{37A5F0E1-4BC3-43EE-BF05-EAC207177188}"/>
                  </a:ext>
                </a:extLst>
              </p:cNvPr>
              <p:cNvGrpSpPr/>
              <p:nvPr/>
            </p:nvGrpSpPr>
            <p:grpSpPr>
              <a:xfrm>
                <a:off x="6509938" y="391886"/>
                <a:ext cx="3905244" cy="3022082"/>
                <a:chOff x="6509938" y="391886"/>
                <a:chExt cx="3905244" cy="3022082"/>
              </a:xfrm>
            </p:grpSpPr>
            <p:cxnSp>
              <p:nvCxnSpPr>
                <p:cNvPr id="12" name="Straight Connector 11">
                  <a:extLst>
                    <a:ext uri="{FF2B5EF4-FFF2-40B4-BE49-F238E27FC236}">
                      <a16:creationId xmlns:a16="http://schemas.microsoft.com/office/drawing/2014/main" id="{D47E7389-F357-46C7-A080-BB19C77297B2}"/>
                    </a:ext>
                  </a:extLst>
                </p:cNvPr>
                <p:cNvCxnSpPr>
                  <a:cxnSpLocks/>
                </p:cNvCxnSpPr>
                <p:nvPr/>
              </p:nvCxnSpPr>
              <p:spPr>
                <a:xfrm flipV="1">
                  <a:off x="6517558" y="1695450"/>
                  <a:ext cx="3639656" cy="1718518"/>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D0F5BC6-AFFA-48C9-A3D8-F79AC9B24EFC}"/>
                    </a:ext>
                  </a:extLst>
                </p:cNvPr>
                <p:cNvCxnSpPr>
                  <a:cxnSpLocks/>
                </p:cNvCxnSpPr>
                <p:nvPr/>
              </p:nvCxnSpPr>
              <p:spPr>
                <a:xfrm flipV="1">
                  <a:off x="6509938" y="391886"/>
                  <a:ext cx="3905244" cy="3014936"/>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cxnSp>
            <p:nvCxnSpPr>
              <p:cNvPr id="33" name="Straight Connector 32">
                <a:extLst>
                  <a:ext uri="{FF2B5EF4-FFF2-40B4-BE49-F238E27FC236}">
                    <a16:creationId xmlns:a16="http://schemas.microsoft.com/office/drawing/2014/main" id="{9953F423-835E-4011-87C6-0045F8F6638E}"/>
                  </a:ext>
                </a:extLst>
              </p:cNvPr>
              <p:cNvCxnSpPr>
                <a:cxnSpLocks/>
              </p:cNvCxnSpPr>
              <p:nvPr/>
            </p:nvCxnSpPr>
            <p:spPr>
              <a:xfrm flipV="1">
                <a:off x="6484986" y="-597559"/>
                <a:ext cx="4011564" cy="4011568"/>
              </a:xfrm>
              <a:prstGeom prst="line">
                <a:avLst/>
              </a:prstGeom>
              <a:ln w="38100">
                <a:solidFill>
                  <a:srgbClr val="FFC000"/>
                </a:solidFill>
              </a:ln>
              <a:effectLst>
                <a:glow rad="1397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429FB7F5-6CB1-4868-ADEA-20AFBDD0BE4E}"/>
                  </a:ext>
                </a:extLst>
              </p:cNvPr>
              <p:cNvSpPr/>
              <p:nvPr/>
            </p:nvSpPr>
            <p:spPr>
              <a:xfrm>
                <a:off x="9960297" y="-1091381"/>
                <a:ext cx="1194057" cy="4869311"/>
              </a:xfrm>
              <a:prstGeom prst="rect">
                <a:avLst/>
              </a:prstGeom>
              <a:solidFill>
                <a:schemeClr val="bg1"/>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cxnSp>
          <p:nvCxnSpPr>
            <p:cNvPr id="48" name="Straight Arrow Connector 47">
              <a:extLst>
                <a:ext uri="{FF2B5EF4-FFF2-40B4-BE49-F238E27FC236}">
                  <a16:creationId xmlns:a16="http://schemas.microsoft.com/office/drawing/2014/main" id="{2CDE05AF-E364-4691-A51A-475D554F67C2}"/>
                </a:ext>
              </a:extLst>
            </p:cNvPr>
            <p:cNvCxnSpPr>
              <a:cxnSpLocks/>
            </p:cNvCxnSpPr>
            <p:nvPr/>
          </p:nvCxnSpPr>
          <p:spPr>
            <a:xfrm flipV="1">
              <a:off x="10336630" y="2739090"/>
              <a:ext cx="830313" cy="215713"/>
            </a:xfrm>
            <a:prstGeom prst="straightConnector1">
              <a:avLst/>
            </a:prstGeom>
            <a:ln w="76200">
              <a:solidFill>
                <a:srgbClr val="C00000"/>
              </a:solidFill>
              <a:tailEnd type="triangle"/>
            </a:ln>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4D642C56-67E2-4B79-9755-542594BFD1D4}"/>
                    </a:ext>
                  </a:extLst>
                </p:cNvPr>
                <p:cNvSpPr txBox="1"/>
                <p:nvPr/>
              </p:nvSpPr>
              <p:spPr>
                <a:xfrm>
                  <a:off x="10695507" y="2798898"/>
                  <a:ext cx="322179" cy="42663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4000" b="0" i="1" smtClean="0">
                                <a:solidFill>
                                  <a:srgbClr val="FF0000"/>
                                </a:solidFill>
                                <a:latin typeface="Cambria Math" panose="02040503050406030204" pitchFamily="18" charset="0"/>
                              </a:rPr>
                            </m:ctrlPr>
                          </m:accPr>
                          <m:e>
                            <m:r>
                              <a:rPr lang="en-US" sz="4000" i="1" smtClean="0">
                                <a:solidFill>
                                  <a:srgbClr val="FF0000"/>
                                </a:solidFill>
                                <a:latin typeface="Cambria Math" panose="02040503050406030204" pitchFamily="18" charset="0"/>
                              </a:rPr>
                              <m:t>𝑥</m:t>
                            </m:r>
                          </m:e>
                        </m:acc>
                      </m:oMath>
                    </m:oMathPara>
                  </a14:m>
                  <a:endParaRPr lang="en-CA" sz="4000" dirty="0">
                    <a:solidFill>
                      <a:srgbClr val="FF0000"/>
                    </a:solidFill>
                  </a:endParaRPr>
                </a:p>
              </p:txBody>
            </p:sp>
          </mc:Choice>
          <mc:Fallback xmlns="">
            <p:sp>
              <p:nvSpPr>
                <p:cNvPr id="42" name="TextBox 41">
                  <a:extLst>
                    <a:ext uri="{FF2B5EF4-FFF2-40B4-BE49-F238E27FC236}">
                      <a16:creationId xmlns:a16="http://schemas.microsoft.com/office/drawing/2014/main" id="{4D642C56-67E2-4B79-9755-542594BFD1D4}"/>
                    </a:ext>
                  </a:extLst>
                </p:cNvPr>
                <p:cNvSpPr txBox="1">
                  <a:spLocks noRot="1" noChangeAspect="1" noMove="1" noResize="1" noEditPoints="1" noAdjustHandles="1" noChangeArrowheads="1" noChangeShapeType="1" noTextEdit="1"/>
                </p:cNvSpPr>
                <p:nvPr/>
              </p:nvSpPr>
              <p:spPr>
                <a:xfrm>
                  <a:off x="10695507" y="2798898"/>
                  <a:ext cx="322179" cy="426638"/>
                </a:xfrm>
                <a:prstGeom prst="rect">
                  <a:avLst/>
                </a:prstGeom>
                <a:blipFill>
                  <a:blip r:embed="rId4"/>
                  <a:stretch>
                    <a:fillRect/>
                  </a:stretch>
                </a:blipFill>
              </p:spPr>
              <p:txBody>
                <a:bodyPr/>
                <a:lstStyle/>
                <a:p>
                  <a:r>
                    <a:rPr lang="en-CA">
                      <a:noFill/>
                    </a:rPr>
                    <a:t> </a:t>
                  </a:r>
                </a:p>
              </p:txBody>
            </p:sp>
          </mc:Fallback>
        </mc:AlternateContent>
        <p:cxnSp>
          <p:nvCxnSpPr>
            <p:cNvPr id="56" name="Straight Arrow Connector 55">
              <a:extLst>
                <a:ext uri="{FF2B5EF4-FFF2-40B4-BE49-F238E27FC236}">
                  <a16:creationId xmlns:a16="http://schemas.microsoft.com/office/drawing/2014/main" id="{AF72019C-536E-44C1-B95E-9EEDC46A2F63}"/>
                </a:ext>
              </a:extLst>
            </p:cNvPr>
            <p:cNvCxnSpPr>
              <a:cxnSpLocks/>
            </p:cNvCxnSpPr>
            <p:nvPr/>
          </p:nvCxnSpPr>
          <p:spPr>
            <a:xfrm flipV="1">
              <a:off x="10478077" y="2201870"/>
              <a:ext cx="195170" cy="543062"/>
            </a:xfrm>
            <a:prstGeom prst="straightConnector1">
              <a:avLst/>
            </a:prstGeom>
            <a:ln w="76200">
              <a:solidFill>
                <a:srgbClr val="FF5353"/>
              </a:solidFill>
              <a:tailEnd type="triangle"/>
            </a:ln>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98C9C0C1-5760-4B2D-B334-12F528365FDC}"/>
                    </a:ext>
                  </a:extLst>
                </p:cNvPr>
                <p:cNvSpPr txBox="1"/>
                <p:nvPr/>
              </p:nvSpPr>
              <p:spPr>
                <a:xfrm>
                  <a:off x="10628748" y="2087827"/>
                  <a:ext cx="457826" cy="42663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4000" b="0" i="1" smtClean="0">
                            <a:solidFill>
                              <a:schemeClr val="tx1"/>
                            </a:solidFill>
                            <a:latin typeface="Cambria Math" panose="02040503050406030204" pitchFamily="18" charset="0"/>
                          </a:rPr>
                          <m:t>𝑐</m:t>
                        </m:r>
                        <m:acc>
                          <m:accPr>
                            <m:chr m:val="̃"/>
                            <m:ctrlPr>
                              <a:rPr lang="en-US" sz="4000" b="0" i="1" smtClean="0">
                                <a:solidFill>
                                  <a:srgbClr val="FF0000"/>
                                </a:solidFill>
                                <a:latin typeface="Cambria Math" panose="02040503050406030204" pitchFamily="18" charset="0"/>
                              </a:rPr>
                            </m:ctrlPr>
                          </m:accPr>
                          <m:e>
                            <m:r>
                              <a:rPr lang="en-US" sz="4000" b="0" i="1" smtClean="0">
                                <a:solidFill>
                                  <a:srgbClr val="FF0000"/>
                                </a:solidFill>
                                <a:latin typeface="Cambria Math" panose="02040503050406030204" pitchFamily="18" charset="0"/>
                              </a:rPr>
                              <m:t>𝑡</m:t>
                            </m:r>
                          </m:e>
                        </m:acc>
                      </m:oMath>
                    </m:oMathPara>
                  </a14:m>
                  <a:endParaRPr lang="en-CA" sz="4000" dirty="0">
                    <a:solidFill>
                      <a:srgbClr val="FF0000"/>
                    </a:solidFill>
                  </a:endParaRPr>
                </a:p>
              </p:txBody>
            </p:sp>
          </mc:Choice>
          <mc:Fallback xmlns="">
            <p:sp>
              <p:nvSpPr>
                <p:cNvPr id="47" name="TextBox 46">
                  <a:extLst>
                    <a:ext uri="{FF2B5EF4-FFF2-40B4-BE49-F238E27FC236}">
                      <a16:creationId xmlns:a16="http://schemas.microsoft.com/office/drawing/2014/main" id="{98C9C0C1-5760-4B2D-B334-12F528365FDC}"/>
                    </a:ext>
                  </a:extLst>
                </p:cNvPr>
                <p:cNvSpPr txBox="1">
                  <a:spLocks noRot="1" noChangeAspect="1" noMove="1" noResize="1" noEditPoints="1" noAdjustHandles="1" noChangeArrowheads="1" noChangeShapeType="1" noTextEdit="1"/>
                </p:cNvSpPr>
                <p:nvPr/>
              </p:nvSpPr>
              <p:spPr>
                <a:xfrm>
                  <a:off x="10628748" y="2087827"/>
                  <a:ext cx="457826" cy="426638"/>
                </a:xfrm>
                <a:prstGeom prst="rect">
                  <a:avLst/>
                </a:prstGeom>
                <a:blipFill>
                  <a:blip r:embed="rId5"/>
                  <a:stretch>
                    <a:fillRect/>
                  </a:stretch>
                </a:blipFill>
              </p:spPr>
              <p:txBody>
                <a:bodyPr/>
                <a:lstStyle/>
                <a:p>
                  <a:r>
                    <a:rPr lang="en-CA">
                      <a:noFill/>
                    </a:rPr>
                    <a:t> </a:t>
                  </a:r>
                </a:p>
              </p:txBody>
            </p:sp>
          </mc:Fallback>
        </mc:AlternateContent>
      </p:grpSp>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A7E4A608-4EB4-49C2-B36A-42BF30AE9395}"/>
                  </a:ext>
                </a:extLst>
              </p:cNvPr>
              <p:cNvSpPr txBox="1"/>
              <p:nvPr/>
            </p:nvSpPr>
            <p:spPr>
              <a:xfrm>
                <a:off x="6118418" y="3593234"/>
                <a:ext cx="2908039" cy="1029641"/>
              </a:xfrm>
              <a:prstGeom prst="rect">
                <a:avLst/>
              </a:prstGeom>
              <a:solidFill>
                <a:schemeClr val="bg1"/>
              </a:solidFill>
              <a:effectLst>
                <a:softEdge rad="127000"/>
              </a:effectLst>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5400" i="1">
                              <a:solidFill>
                                <a:srgbClr val="D17DDF"/>
                              </a:solidFill>
                              <a:latin typeface="Cambria Math" panose="02040503050406030204" pitchFamily="18" charset="0"/>
                            </a:rPr>
                          </m:ctrlPr>
                        </m:accPr>
                        <m:e>
                          <m:r>
                            <a:rPr lang="en-US" sz="5400" i="1">
                              <a:solidFill>
                                <a:srgbClr val="D17DDF"/>
                              </a:solidFill>
                              <a:latin typeface="Cambria Math" panose="02040503050406030204" pitchFamily="18" charset="0"/>
                            </a:rPr>
                            <m:t>𝑆</m:t>
                          </m:r>
                        </m:e>
                      </m:acc>
                      <m:r>
                        <a:rPr lang="en-US" sz="5400" i="1">
                          <a:latin typeface="Cambria Math" panose="02040503050406030204" pitchFamily="18" charset="0"/>
                        </a:rPr>
                        <m:t>(</m:t>
                      </m:r>
                      <m:acc>
                        <m:accPr>
                          <m:chr m:val="̃"/>
                          <m:ctrlPr>
                            <a:rPr lang="en-US" sz="5400" i="1">
                              <a:solidFill>
                                <a:srgbClr val="FF0000"/>
                              </a:solidFill>
                              <a:latin typeface="Cambria Math" panose="02040503050406030204" pitchFamily="18" charset="0"/>
                            </a:rPr>
                          </m:ctrlPr>
                        </m:accPr>
                        <m:e>
                          <m:r>
                            <a:rPr lang="en-US" sz="5400" i="1">
                              <a:solidFill>
                                <a:srgbClr val="FF0000"/>
                              </a:solidFill>
                              <a:latin typeface="Cambria Math" panose="02040503050406030204" pitchFamily="18" charset="0"/>
                            </a:rPr>
                            <m:t>𝑥</m:t>
                          </m:r>
                        </m:e>
                      </m:acc>
                      <m:r>
                        <a:rPr lang="en-US" sz="5400" i="1">
                          <a:latin typeface="Cambria Math" panose="02040503050406030204" pitchFamily="18" charset="0"/>
                        </a:rPr>
                        <m:t>+</m:t>
                      </m:r>
                      <m:r>
                        <a:rPr lang="en-US" sz="5400" i="1">
                          <a:solidFill>
                            <a:srgbClr val="00B050"/>
                          </a:solidFill>
                          <a:latin typeface="Cambria Math" panose="02040503050406030204" pitchFamily="18" charset="0"/>
                        </a:rPr>
                        <m:t>h</m:t>
                      </m:r>
                      <m:r>
                        <a:rPr lang="en-US" sz="5400" i="1">
                          <a:latin typeface="Cambria Math" panose="02040503050406030204" pitchFamily="18" charset="0"/>
                        </a:rPr>
                        <m:t>)</m:t>
                      </m:r>
                    </m:oMath>
                  </m:oMathPara>
                </a14:m>
                <a:endParaRPr lang="en-CA" sz="5400" dirty="0">
                  <a:solidFill>
                    <a:srgbClr val="7030A0"/>
                  </a:solidFill>
                </a:endParaRPr>
              </a:p>
            </p:txBody>
          </p:sp>
        </mc:Choice>
        <mc:Fallback xmlns="">
          <p:sp>
            <p:nvSpPr>
              <p:cNvPr id="87" name="TextBox 86">
                <a:extLst>
                  <a:ext uri="{FF2B5EF4-FFF2-40B4-BE49-F238E27FC236}">
                    <a16:creationId xmlns:a16="http://schemas.microsoft.com/office/drawing/2014/main" id="{A7E4A608-4EB4-49C2-B36A-42BF30AE9395}"/>
                  </a:ext>
                </a:extLst>
              </p:cNvPr>
              <p:cNvSpPr txBox="1">
                <a:spLocks noRot="1" noChangeAspect="1" noMove="1" noResize="1" noEditPoints="1" noAdjustHandles="1" noChangeArrowheads="1" noChangeShapeType="1" noTextEdit="1"/>
              </p:cNvSpPr>
              <p:nvPr/>
            </p:nvSpPr>
            <p:spPr>
              <a:xfrm>
                <a:off x="6118418" y="3593234"/>
                <a:ext cx="2908039" cy="1029641"/>
              </a:xfrm>
              <a:prstGeom prst="rect">
                <a:avLst/>
              </a:prstGeom>
              <a:blipFill>
                <a:blip r:embed="rId6"/>
                <a:stretch>
                  <a:fillRect/>
                </a:stretch>
              </a:blipFill>
              <a:effectLst>
                <a:softEdge rad="127000"/>
              </a:effectLst>
            </p:spPr>
            <p:txBody>
              <a:bodyPr/>
              <a:lstStyle/>
              <a:p>
                <a:r>
                  <a:rPr lang="en-CA">
                    <a:noFill/>
                  </a:rPr>
                  <a:t> </a:t>
                </a:r>
              </a:p>
            </p:txBody>
          </p:sp>
        </mc:Fallback>
      </mc:AlternateContent>
      <p:cxnSp>
        <p:nvCxnSpPr>
          <p:cNvPr id="88" name="Straight Arrow Connector 87">
            <a:extLst>
              <a:ext uri="{FF2B5EF4-FFF2-40B4-BE49-F238E27FC236}">
                <a16:creationId xmlns:a16="http://schemas.microsoft.com/office/drawing/2014/main" id="{FBCEA954-5852-4B37-9120-59A3D2DC5D6B}"/>
              </a:ext>
            </a:extLst>
          </p:cNvPr>
          <p:cNvCxnSpPr>
            <a:cxnSpLocks/>
          </p:cNvCxnSpPr>
          <p:nvPr/>
        </p:nvCxnSpPr>
        <p:spPr>
          <a:xfrm flipV="1">
            <a:off x="5957174" y="179882"/>
            <a:ext cx="0" cy="6314791"/>
          </a:xfrm>
          <a:prstGeom prst="straightConnector1">
            <a:avLst/>
          </a:prstGeom>
          <a:ln w="76200">
            <a:solidFill>
              <a:srgbClr val="002060"/>
            </a:solidFill>
            <a:tailEnd type="triangle"/>
          </a:ln>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9B928CDA-04A4-4333-A03E-E68F04A4FE5A}"/>
                  </a:ext>
                </a:extLst>
              </p:cNvPr>
              <p:cNvSpPr txBox="1"/>
              <p:nvPr/>
            </p:nvSpPr>
            <p:spPr>
              <a:xfrm>
                <a:off x="6087028" y="192150"/>
                <a:ext cx="713822" cy="70788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4000" i="1">
                          <a:latin typeface="Cambria Math" panose="02040503050406030204" pitchFamily="18" charset="0"/>
                        </a:rPr>
                        <m:t>𝑐</m:t>
                      </m:r>
                      <m:r>
                        <a:rPr lang="en-US" sz="4000" i="1">
                          <a:solidFill>
                            <a:srgbClr val="0070C0"/>
                          </a:solidFill>
                          <a:latin typeface="Cambria Math" panose="02040503050406030204" pitchFamily="18" charset="0"/>
                        </a:rPr>
                        <m:t>𝑡</m:t>
                      </m:r>
                    </m:oMath>
                  </m:oMathPara>
                </a14:m>
                <a:endParaRPr lang="en-CA" sz="4000" dirty="0">
                  <a:solidFill>
                    <a:schemeClr val="accent6">
                      <a:lumMod val="50000"/>
                    </a:schemeClr>
                  </a:solidFill>
                </a:endParaRPr>
              </a:p>
            </p:txBody>
          </p:sp>
        </mc:Choice>
        <mc:Fallback xmlns="">
          <p:sp>
            <p:nvSpPr>
              <p:cNvPr id="89" name="TextBox 88">
                <a:extLst>
                  <a:ext uri="{FF2B5EF4-FFF2-40B4-BE49-F238E27FC236}">
                    <a16:creationId xmlns:a16="http://schemas.microsoft.com/office/drawing/2014/main" id="{9B928CDA-04A4-4333-A03E-E68F04A4FE5A}"/>
                  </a:ext>
                </a:extLst>
              </p:cNvPr>
              <p:cNvSpPr txBox="1">
                <a:spLocks noRot="1" noChangeAspect="1" noMove="1" noResize="1" noEditPoints="1" noAdjustHandles="1" noChangeArrowheads="1" noChangeShapeType="1" noTextEdit="1"/>
              </p:cNvSpPr>
              <p:nvPr/>
            </p:nvSpPr>
            <p:spPr>
              <a:xfrm>
                <a:off x="6087028" y="192150"/>
                <a:ext cx="713822" cy="707886"/>
              </a:xfrm>
              <a:prstGeom prst="rect">
                <a:avLst/>
              </a:prstGeom>
              <a:blipFill>
                <a:blip r:embed="rId7"/>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92" name="TextBox 91">
                <a:extLst>
                  <a:ext uri="{FF2B5EF4-FFF2-40B4-BE49-F238E27FC236}">
                    <a16:creationId xmlns:a16="http://schemas.microsoft.com/office/drawing/2014/main" id="{3DDD0DA6-D6E6-4049-B0C6-AE5903CD7C4D}"/>
                  </a:ext>
                </a:extLst>
              </p:cNvPr>
              <p:cNvSpPr txBox="1"/>
              <p:nvPr/>
            </p:nvSpPr>
            <p:spPr>
              <a:xfrm>
                <a:off x="11192914" y="5429412"/>
                <a:ext cx="975803" cy="11745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4000" i="1">
                          <a:solidFill>
                            <a:srgbClr val="0070C0"/>
                          </a:solidFill>
                          <a:latin typeface="Cambria Math" panose="02040503050406030204" pitchFamily="18" charset="0"/>
                        </a:rPr>
                        <m:t>𝑥</m:t>
                      </m:r>
                    </m:oMath>
                  </m:oMathPara>
                </a14:m>
                <a:endParaRPr lang="en-CA" sz="4000" dirty="0">
                  <a:solidFill>
                    <a:srgbClr val="002060"/>
                  </a:solidFill>
                </a:endParaRPr>
              </a:p>
            </p:txBody>
          </p:sp>
        </mc:Choice>
        <mc:Fallback xmlns="">
          <p:sp>
            <p:nvSpPr>
              <p:cNvPr id="92" name="TextBox 91">
                <a:extLst>
                  <a:ext uri="{FF2B5EF4-FFF2-40B4-BE49-F238E27FC236}">
                    <a16:creationId xmlns:a16="http://schemas.microsoft.com/office/drawing/2014/main" id="{3DDD0DA6-D6E6-4049-B0C6-AE5903CD7C4D}"/>
                  </a:ext>
                </a:extLst>
              </p:cNvPr>
              <p:cNvSpPr txBox="1">
                <a:spLocks noRot="1" noChangeAspect="1" noMove="1" noResize="1" noEditPoints="1" noAdjustHandles="1" noChangeArrowheads="1" noChangeShapeType="1" noTextEdit="1"/>
              </p:cNvSpPr>
              <p:nvPr/>
            </p:nvSpPr>
            <p:spPr>
              <a:xfrm>
                <a:off x="11192914" y="5429412"/>
                <a:ext cx="975803" cy="1174537"/>
              </a:xfrm>
              <a:prstGeom prst="rect">
                <a:avLst/>
              </a:prstGeom>
              <a:blipFill>
                <a:blip r:embed="rId8"/>
                <a:stretch>
                  <a:fillRect/>
                </a:stretch>
              </a:blipFill>
            </p:spPr>
            <p:txBody>
              <a:bodyPr/>
              <a:lstStyle/>
              <a:p>
                <a:r>
                  <a:rPr lang="en-CA">
                    <a:noFill/>
                  </a:rPr>
                  <a:t> </a:t>
                </a:r>
              </a:p>
            </p:txBody>
          </p:sp>
        </mc:Fallback>
      </mc:AlternateContent>
      <p:cxnSp>
        <p:nvCxnSpPr>
          <p:cNvPr id="93" name="Straight Arrow Connector 92">
            <a:extLst>
              <a:ext uri="{FF2B5EF4-FFF2-40B4-BE49-F238E27FC236}">
                <a16:creationId xmlns:a16="http://schemas.microsoft.com/office/drawing/2014/main" id="{C9F004A5-B47D-464E-AE7B-164C08E7EA26}"/>
              </a:ext>
            </a:extLst>
          </p:cNvPr>
          <p:cNvCxnSpPr>
            <a:cxnSpLocks/>
          </p:cNvCxnSpPr>
          <p:nvPr/>
        </p:nvCxnSpPr>
        <p:spPr>
          <a:xfrm>
            <a:off x="5671289" y="6213917"/>
            <a:ext cx="6292111" cy="0"/>
          </a:xfrm>
          <a:prstGeom prst="straightConnector1">
            <a:avLst/>
          </a:prstGeom>
          <a:ln w="76200">
            <a:solidFill>
              <a:srgbClr val="002060"/>
            </a:solidFill>
            <a:tailEnd type="triangle"/>
          </a:ln>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20F1F05D-638F-41C1-B700-D42B2C51A709}"/>
                  </a:ext>
                </a:extLst>
              </p:cNvPr>
              <p:cNvSpPr txBox="1"/>
              <p:nvPr/>
            </p:nvSpPr>
            <p:spPr>
              <a:xfrm>
                <a:off x="225058" y="2046501"/>
                <a:ext cx="5500608" cy="1385123"/>
              </a:xfrm>
              <a:prstGeom prst="rect">
                <a:avLst/>
              </a:prstGeom>
              <a:noFill/>
            </p:spPr>
            <p:txBody>
              <a:bodyPr wrap="none" rtlCol="0">
                <a:spAutoFit/>
              </a:bodyPr>
              <a:lstStyle/>
              <a:p>
                <a14:m>
                  <m:oMath xmlns:m="http://schemas.openxmlformats.org/officeDocument/2006/math">
                    <m:f>
                      <m:fPr>
                        <m:ctrlPr>
                          <a:rPr lang="en-US" sz="4800" i="1" smtClean="0">
                            <a:latin typeface="Cambria Math" panose="02040503050406030204" pitchFamily="18" charset="0"/>
                          </a:rPr>
                        </m:ctrlPr>
                      </m:fPr>
                      <m:num>
                        <m:r>
                          <a:rPr lang="en-US" sz="4800" i="1">
                            <a:latin typeface="Cambria Math" panose="02040503050406030204" pitchFamily="18" charset="0"/>
                          </a:rPr>
                          <m:t>𝜕</m:t>
                        </m:r>
                        <m:acc>
                          <m:accPr>
                            <m:chr m:val="⃗"/>
                            <m:ctrlPr>
                              <a:rPr lang="en-US" sz="4800" i="1">
                                <a:solidFill>
                                  <a:srgbClr val="7030A0"/>
                                </a:solidFill>
                                <a:latin typeface="Cambria Math" panose="02040503050406030204" pitchFamily="18" charset="0"/>
                              </a:rPr>
                            </m:ctrlPr>
                          </m:accPr>
                          <m:e>
                            <m:r>
                              <a:rPr lang="en-US" sz="4800" i="1">
                                <a:solidFill>
                                  <a:srgbClr val="7030A0"/>
                                </a:solidFill>
                                <a:latin typeface="Cambria Math" panose="02040503050406030204" pitchFamily="18" charset="0"/>
                              </a:rPr>
                              <m:t>𝑆</m:t>
                            </m:r>
                          </m:e>
                        </m:acc>
                      </m:num>
                      <m:den>
                        <m:r>
                          <a:rPr lang="en-US" sz="4800" i="1">
                            <a:latin typeface="Cambria Math" panose="02040503050406030204" pitchFamily="18" charset="0"/>
                          </a:rPr>
                          <m:t>𝜕</m:t>
                        </m:r>
                        <m:acc>
                          <m:accPr>
                            <m:chr m:val="̃"/>
                            <m:ctrlPr>
                              <a:rPr lang="en-US" sz="4800" i="1">
                                <a:solidFill>
                                  <a:srgbClr val="FF0000"/>
                                </a:solidFill>
                                <a:latin typeface="Cambria Math" panose="02040503050406030204" pitchFamily="18" charset="0"/>
                              </a:rPr>
                            </m:ctrlPr>
                          </m:accPr>
                          <m:e>
                            <m:r>
                              <a:rPr lang="en-US" sz="4800" i="1">
                                <a:solidFill>
                                  <a:srgbClr val="FF0000"/>
                                </a:solidFill>
                                <a:latin typeface="Cambria Math" panose="02040503050406030204" pitchFamily="18" charset="0"/>
                              </a:rPr>
                              <m:t>𝑥</m:t>
                            </m:r>
                          </m:e>
                        </m:acc>
                      </m:den>
                    </m:f>
                    <m:r>
                      <a:rPr lang="en-US" sz="4800" i="1">
                        <a:latin typeface="Cambria Math" panose="02040503050406030204" pitchFamily="18" charset="0"/>
                      </a:rPr>
                      <m:t>=</m:t>
                    </m:r>
                    <m:func>
                      <m:funcPr>
                        <m:ctrlPr>
                          <a:rPr lang="en-US" sz="4800" i="1">
                            <a:latin typeface="Cambria Math" panose="02040503050406030204" pitchFamily="18" charset="0"/>
                          </a:rPr>
                        </m:ctrlPr>
                      </m:funcPr>
                      <m:fName>
                        <m:limLow>
                          <m:limLowPr>
                            <m:ctrlPr>
                              <a:rPr lang="en-US" sz="4800" i="1">
                                <a:latin typeface="Cambria Math" panose="02040503050406030204" pitchFamily="18" charset="0"/>
                              </a:rPr>
                            </m:ctrlPr>
                          </m:limLowPr>
                          <m:e>
                            <m:r>
                              <m:rPr>
                                <m:sty m:val="p"/>
                              </m:rPr>
                              <a:rPr lang="en-US" sz="4800">
                                <a:latin typeface="Cambria Math" panose="02040503050406030204" pitchFamily="18" charset="0"/>
                              </a:rPr>
                              <m:t>lim</m:t>
                            </m:r>
                          </m:e>
                          <m:lim>
                            <m:r>
                              <a:rPr lang="en-US" sz="4800" i="1" smtClean="0">
                                <a:solidFill>
                                  <a:srgbClr val="00B050"/>
                                </a:solidFill>
                                <a:latin typeface="Cambria Math" panose="02040503050406030204" pitchFamily="18" charset="0"/>
                              </a:rPr>
                              <m:t>h</m:t>
                            </m:r>
                            <m:r>
                              <a:rPr lang="en-US" sz="4800" i="1">
                                <a:latin typeface="Cambria Math" panose="02040503050406030204" pitchFamily="18" charset="0"/>
                              </a:rPr>
                              <m:t>→</m:t>
                            </m:r>
                            <m:r>
                              <a:rPr lang="en-US" sz="4800" i="1">
                                <a:latin typeface="Cambria Math" panose="02040503050406030204" pitchFamily="18" charset="0"/>
                              </a:rPr>
                              <m:t>0</m:t>
                            </m:r>
                          </m:lim>
                        </m:limLow>
                      </m:fName>
                      <m:e>
                        <m:f>
                          <m:fPr>
                            <m:ctrlPr>
                              <a:rPr lang="en-US" sz="4800" i="1">
                                <a:latin typeface="Cambria Math" panose="02040503050406030204" pitchFamily="18" charset="0"/>
                              </a:rPr>
                            </m:ctrlPr>
                          </m:fPr>
                          <m:num>
                            <m:acc>
                              <m:accPr>
                                <m:chr m:val="⃗"/>
                                <m:ctrlPr>
                                  <a:rPr lang="en-US" sz="4800" i="1">
                                    <a:solidFill>
                                      <a:srgbClr val="D17DDF"/>
                                    </a:solidFill>
                                    <a:latin typeface="Cambria Math" panose="02040503050406030204" pitchFamily="18" charset="0"/>
                                  </a:rPr>
                                </m:ctrlPr>
                              </m:accPr>
                              <m:e>
                                <m:r>
                                  <a:rPr lang="en-US" sz="4800" i="1">
                                    <a:solidFill>
                                      <a:srgbClr val="D17DDF"/>
                                    </a:solidFill>
                                    <a:latin typeface="Cambria Math" panose="02040503050406030204" pitchFamily="18" charset="0"/>
                                  </a:rPr>
                                  <m:t>𝑆</m:t>
                                </m:r>
                              </m:e>
                            </m:acc>
                            <m:r>
                              <a:rPr lang="en-US" sz="4800" i="1">
                                <a:latin typeface="Cambria Math" panose="02040503050406030204" pitchFamily="18" charset="0"/>
                              </a:rPr>
                              <m:t>(</m:t>
                            </m:r>
                            <m:acc>
                              <m:accPr>
                                <m:chr m:val="̃"/>
                                <m:ctrlPr>
                                  <a:rPr lang="en-US" sz="4800" i="1">
                                    <a:solidFill>
                                      <a:srgbClr val="FF0000"/>
                                    </a:solidFill>
                                    <a:latin typeface="Cambria Math" panose="02040503050406030204" pitchFamily="18" charset="0"/>
                                  </a:rPr>
                                </m:ctrlPr>
                              </m:accPr>
                              <m:e>
                                <m:r>
                                  <a:rPr lang="en-US" sz="4800" i="1">
                                    <a:solidFill>
                                      <a:srgbClr val="FF0000"/>
                                    </a:solidFill>
                                    <a:latin typeface="Cambria Math" panose="02040503050406030204" pitchFamily="18" charset="0"/>
                                  </a:rPr>
                                  <m:t>𝑥</m:t>
                                </m:r>
                              </m:e>
                            </m:acc>
                            <m:r>
                              <a:rPr lang="en-US" sz="4800" i="1">
                                <a:latin typeface="Cambria Math" panose="02040503050406030204" pitchFamily="18" charset="0"/>
                              </a:rPr>
                              <m:t>+</m:t>
                            </m:r>
                            <m:r>
                              <a:rPr lang="en-US" sz="4800" i="1" smtClean="0">
                                <a:solidFill>
                                  <a:srgbClr val="00B050"/>
                                </a:solidFill>
                                <a:latin typeface="Cambria Math" panose="02040503050406030204" pitchFamily="18" charset="0"/>
                              </a:rPr>
                              <m:t>h</m:t>
                            </m:r>
                            <m:r>
                              <a:rPr lang="en-US" sz="4800" i="1">
                                <a:latin typeface="Cambria Math" panose="02040503050406030204" pitchFamily="18" charset="0"/>
                              </a:rPr>
                              <m:t>)−</m:t>
                            </m:r>
                            <m:acc>
                              <m:accPr>
                                <m:chr m:val="⃗"/>
                                <m:ctrlPr>
                                  <a:rPr lang="en-US" sz="4800" i="1">
                                    <a:solidFill>
                                      <a:srgbClr val="7030A0"/>
                                    </a:solidFill>
                                    <a:latin typeface="Cambria Math" panose="02040503050406030204" pitchFamily="18" charset="0"/>
                                  </a:rPr>
                                </m:ctrlPr>
                              </m:accPr>
                              <m:e>
                                <m:r>
                                  <a:rPr lang="en-US" sz="4800" i="1">
                                    <a:solidFill>
                                      <a:srgbClr val="7030A0"/>
                                    </a:solidFill>
                                    <a:latin typeface="Cambria Math" panose="02040503050406030204" pitchFamily="18" charset="0"/>
                                  </a:rPr>
                                  <m:t>𝑆</m:t>
                                </m:r>
                              </m:e>
                            </m:acc>
                            <m:r>
                              <a:rPr lang="en-US" sz="4800" i="1">
                                <a:latin typeface="Cambria Math" panose="02040503050406030204" pitchFamily="18" charset="0"/>
                              </a:rPr>
                              <m:t>(</m:t>
                            </m:r>
                            <m:acc>
                              <m:accPr>
                                <m:chr m:val="̃"/>
                                <m:ctrlPr>
                                  <a:rPr lang="en-US" sz="4800" i="1">
                                    <a:solidFill>
                                      <a:srgbClr val="FF0000"/>
                                    </a:solidFill>
                                    <a:latin typeface="Cambria Math" panose="02040503050406030204" pitchFamily="18" charset="0"/>
                                  </a:rPr>
                                </m:ctrlPr>
                              </m:accPr>
                              <m:e>
                                <m:r>
                                  <a:rPr lang="en-US" sz="4800" i="1">
                                    <a:solidFill>
                                      <a:srgbClr val="FF0000"/>
                                    </a:solidFill>
                                    <a:latin typeface="Cambria Math" panose="02040503050406030204" pitchFamily="18" charset="0"/>
                                  </a:rPr>
                                  <m:t>𝑥</m:t>
                                </m:r>
                              </m:e>
                            </m:acc>
                            <m:r>
                              <a:rPr lang="en-US" sz="4800" i="1">
                                <a:latin typeface="Cambria Math" panose="02040503050406030204" pitchFamily="18" charset="0"/>
                              </a:rPr>
                              <m:t>)</m:t>
                            </m:r>
                          </m:num>
                          <m:den>
                            <m:r>
                              <a:rPr lang="en-US" sz="4800" i="1" smtClean="0">
                                <a:solidFill>
                                  <a:srgbClr val="00B050"/>
                                </a:solidFill>
                                <a:latin typeface="Cambria Math" panose="02040503050406030204" pitchFamily="18" charset="0"/>
                              </a:rPr>
                              <m:t>h</m:t>
                            </m:r>
                          </m:den>
                        </m:f>
                      </m:e>
                    </m:func>
                  </m:oMath>
                </a14:m>
                <a:r>
                  <a:rPr lang="en-US" sz="4400" dirty="0"/>
                  <a:t> </a:t>
                </a:r>
              </a:p>
            </p:txBody>
          </p:sp>
        </mc:Choice>
        <mc:Fallback xmlns="">
          <p:sp>
            <p:nvSpPr>
              <p:cNvPr id="97" name="TextBox 96">
                <a:extLst>
                  <a:ext uri="{FF2B5EF4-FFF2-40B4-BE49-F238E27FC236}">
                    <a16:creationId xmlns:a16="http://schemas.microsoft.com/office/drawing/2014/main" id="{20F1F05D-638F-41C1-B700-D42B2C51A709}"/>
                  </a:ext>
                </a:extLst>
              </p:cNvPr>
              <p:cNvSpPr txBox="1">
                <a:spLocks noRot="1" noChangeAspect="1" noMove="1" noResize="1" noEditPoints="1" noAdjustHandles="1" noChangeArrowheads="1" noChangeShapeType="1" noTextEdit="1"/>
              </p:cNvSpPr>
              <p:nvPr/>
            </p:nvSpPr>
            <p:spPr>
              <a:xfrm>
                <a:off x="225058" y="2046501"/>
                <a:ext cx="5500608" cy="1385123"/>
              </a:xfrm>
              <a:prstGeom prst="rect">
                <a:avLst/>
              </a:prstGeom>
              <a:blipFill>
                <a:blip r:embed="rId9"/>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F515D98F-EAF4-4799-971D-9FB79B6B04C2}"/>
                  </a:ext>
                </a:extLst>
              </p:cNvPr>
              <p:cNvSpPr txBox="1"/>
              <p:nvPr/>
            </p:nvSpPr>
            <p:spPr>
              <a:xfrm>
                <a:off x="6996184" y="5560105"/>
                <a:ext cx="1851597" cy="1133772"/>
              </a:xfrm>
              <a:prstGeom prst="rect">
                <a:avLst/>
              </a:prstGeom>
              <a:solidFill>
                <a:schemeClr val="bg1"/>
              </a:solidFill>
              <a:effectLst>
                <a:softEdge rad="127000"/>
              </a:effectLst>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6000" i="1">
                              <a:solidFill>
                                <a:srgbClr val="7030A0"/>
                              </a:solidFill>
                              <a:latin typeface="Cambria Math" panose="02040503050406030204" pitchFamily="18" charset="0"/>
                            </a:rPr>
                          </m:ctrlPr>
                        </m:accPr>
                        <m:e>
                          <m:r>
                            <a:rPr lang="en-US" sz="6000" i="1">
                              <a:solidFill>
                                <a:srgbClr val="7030A0"/>
                              </a:solidFill>
                              <a:latin typeface="Cambria Math" panose="02040503050406030204" pitchFamily="18" charset="0"/>
                            </a:rPr>
                            <m:t>𝑆</m:t>
                          </m:r>
                        </m:e>
                      </m:acc>
                      <m:r>
                        <a:rPr lang="en-US" sz="6000" i="1">
                          <a:latin typeface="Cambria Math" panose="02040503050406030204" pitchFamily="18" charset="0"/>
                        </a:rPr>
                        <m:t>(</m:t>
                      </m:r>
                      <m:acc>
                        <m:accPr>
                          <m:chr m:val="̃"/>
                          <m:ctrlPr>
                            <a:rPr lang="en-US" sz="6000" i="1">
                              <a:solidFill>
                                <a:srgbClr val="FF0000"/>
                              </a:solidFill>
                              <a:latin typeface="Cambria Math" panose="02040503050406030204" pitchFamily="18" charset="0"/>
                            </a:rPr>
                          </m:ctrlPr>
                        </m:accPr>
                        <m:e>
                          <m:r>
                            <a:rPr lang="en-US" sz="6000" i="1">
                              <a:solidFill>
                                <a:srgbClr val="FF0000"/>
                              </a:solidFill>
                              <a:latin typeface="Cambria Math" panose="02040503050406030204" pitchFamily="18" charset="0"/>
                            </a:rPr>
                            <m:t>𝑥</m:t>
                          </m:r>
                        </m:e>
                      </m:acc>
                      <m:r>
                        <a:rPr lang="en-US" sz="6000" i="1">
                          <a:latin typeface="Cambria Math" panose="02040503050406030204" pitchFamily="18" charset="0"/>
                        </a:rPr>
                        <m:t>)</m:t>
                      </m:r>
                    </m:oMath>
                  </m:oMathPara>
                </a14:m>
                <a:endParaRPr lang="en-CA" sz="6000" dirty="0">
                  <a:solidFill>
                    <a:srgbClr val="7030A0"/>
                  </a:solidFill>
                </a:endParaRPr>
              </a:p>
            </p:txBody>
          </p:sp>
        </mc:Choice>
        <mc:Fallback xmlns="">
          <p:sp>
            <p:nvSpPr>
              <p:cNvPr id="61" name="TextBox 60">
                <a:extLst>
                  <a:ext uri="{FF2B5EF4-FFF2-40B4-BE49-F238E27FC236}">
                    <a16:creationId xmlns:a16="http://schemas.microsoft.com/office/drawing/2014/main" id="{F515D98F-EAF4-4799-971D-9FB79B6B04C2}"/>
                  </a:ext>
                </a:extLst>
              </p:cNvPr>
              <p:cNvSpPr txBox="1">
                <a:spLocks noRot="1" noChangeAspect="1" noMove="1" noResize="1" noEditPoints="1" noAdjustHandles="1" noChangeArrowheads="1" noChangeShapeType="1" noTextEdit="1"/>
              </p:cNvSpPr>
              <p:nvPr/>
            </p:nvSpPr>
            <p:spPr>
              <a:xfrm>
                <a:off x="6996184" y="5560105"/>
                <a:ext cx="1851597" cy="1133772"/>
              </a:xfrm>
              <a:prstGeom prst="rect">
                <a:avLst/>
              </a:prstGeom>
              <a:blipFill>
                <a:blip r:embed="rId10"/>
                <a:stretch>
                  <a:fillRect/>
                </a:stretch>
              </a:blipFill>
              <a:effectLst>
                <a:softEdge rad="127000"/>
              </a:effectLst>
            </p:spPr>
            <p:txBody>
              <a:bodyPr/>
              <a:lstStyle/>
              <a:p>
                <a:r>
                  <a:rPr lang="en-CA">
                    <a:noFill/>
                  </a:rPr>
                  <a:t> </a:t>
                </a:r>
              </a:p>
            </p:txBody>
          </p:sp>
        </mc:Fallback>
      </mc:AlternateContent>
      <p:cxnSp>
        <p:nvCxnSpPr>
          <p:cNvPr id="59" name="Straight Arrow Connector 58">
            <a:extLst>
              <a:ext uri="{FF2B5EF4-FFF2-40B4-BE49-F238E27FC236}">
                <a16:creationId xmlns:a16="http://schemas.microsoft.com/office/drawing/2014/main" id="{074CEB5F-2F4D-4F27-A73A-E0F53503E848}"/>
              </a:ext>
            </a:extLst>
          </p:cNvPr>
          <p:cNvCxnSpPr>
            <a:cxnSpLocks/>
          </p:cNvCxnSpPr>
          <p:nvPr/>
        </p:nvCxnSpPr>
        <p:spPr>
          <a:xfrm flipV="1">
            <a:off x="6009300" y="5238750"/>
            <a:ext cx="2013823" cy="951364"/>
          </a:xfrm>
          <a:prstGeom prst="straightConnector1">
            <a:avLst/>
          </a:prstGeom>
          <a:ln w="1143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A022B1ED-5C27-4AF6-B383-28299D0250C5}"/>
              </a:ext>
            </a:extLst>
          </p:cNvPr>
          <p:cNvCxnSpPr>
            <a:cxnSpLocks/>
          </p:cNvCxnSpPr>
          <p:nvPr/>
        </p:nvCxnSpPr>
        <p:spPr>
          <a:xfrm flipV="1">
            <a:off x="5924550" y="4136802"/>
            <a:ext cx="4126230" cy="1940150"/>
          </a:xfrm>
          <a:prstGeom prst="straightConnector1">
            <a:avLst/>
          </a:prstGeom>
          <a:ln w="114300">
            <a:solidFill>
              <a:srgbClr val="9F5FCF"/>
            </a:solidFill>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5A9D19EC-E323-452F-8F54-0A053A60D52C}"/>
              </a:ext>
            </a:extLst>
          </p:cNvPr>
          <p:cNvCxnSpPr>
            <a:cxnSpLocks/>
          </p:cNvCxnSpPr>
          <p:nvPr/>
        </p:nvCxnSpPr>
        <p:spPr>
          <a:xfrm flipV="1">
            <a:off x="7972425" y="4267201"/>
            <a:ext cx="2047875" cy="951497"/>
          </a:xfrm>
          <a:prstGeom prst="straightConnector1">
            <a:avLst/>
          </a:prstGeom>
          <a:ln w="114300">
            <a:solidFill>
              <a:srgbClr val="C00000"/>
            </a:solidFill>
            <a:tailEnd type="triangle"/>
          </a:ln>
        </p:spPr>
        <p:style>
          <a:lnRef idx="1">
            <a:schemeClr val="accent2"/>
          </a:lnRef>
          <a:fillRef idx="0">
            <a:schemeClr val="accent2"/>
          </a:fillRef>
          <a:effectRef idx="0">
            <a:schemeClr val="accent2"/>
          </a:effectRef>
          <a:fontRef idx="minor">
            <a:schemeClr val="tx1"/>
          </a:fontRef>
        </p:style>
      </p:cxnSp>
    </p:spTree>
    <p:custDataLst>
      <p:tags r:id="rId1"/>
    </p:custDataLst>
    <p:extLst>
      <p:ext uri="{BB962C8B-B14F-4D97-AF65-F5344CB8AC3E}">
        <p14:creationId xmlns:p14="http://schemas.microsoft.com/office/powerpoint/2010/main" val="2034952438"/>
      </p:ext>
    </p:extLst>
  </p:cSld>
  <p:clrMapOvr>
    <a:masterClrMapping/>
  </p:clrMapOvr>
  <mc:AlternateContent xmlns:mc="http://schemas.openxmlformats.org/markup-compatibility/2006" xmlns:p14="http://schemas.microsoft.com/office/powerpoint/2010/main">
    <mc:Choice Requires="p14">
      <p:transition spd="med" p14:dur="700" advTm="8731">
        <p:fade/>
      </p:transition>
    </mc:Choice>
    <mc:Fallback xmlns="">
      <p:transition spd="med" advTm="8731">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9"/>
                                        </p:tgtEl>
                                        <p:attrNameLst>
                                          <p:attrName>style.visibility</p:attrName>
                                        </p:attrNameLst>
                                      </p:cBhvr>
                                      <p:to>
                                        <p:strVal val="visible"/>
                                      </p:to>
                                    </p:set>
                                    <p:animEffect transition="in" filter="wipe(left)">
                                      <p:cBhvr>
                                        <p:cTn id="12" dur="500"/>
                                        <p:tgtEl>
                                          <p:spTgt spid="59"/>
                                        </p:tgtEl>
                                      </p:cBhvr>
                                    </p:animEffect>
                                  </p:childTnLst>
                                </p:cTn>
                              </p:par>
                            </p:childTnLst>
                          </p:cTn>
                        </p:par>
                        <p:par>
                          <p:cTn id="13" fill="hold">
                            <p:stCondLst>
                              <p:cond delay="500"/>
                            </p:stCondLst>
                            <p:childTnLst>
                              <p:par>
                                <p:cTn id="14" presetID="1" presetClass="entr" presetSubtype="0" fill="hold" grpId="0" nodeType="afterEffect">
                                  <p:stCondLst>
                                    <p:cond delay="0"/>
                                  </p:stCondLst>
                                  <p:childTnLst>
                                    <p:set>
                                      <p:cBhvr>
                                        <p:cTn id="15" dur="1" fill="hold">
                                          <p:stCondLst>
                                            <p:cond delay="0"/>
                                          </p:stCondLst>
                                        </p:cTn>
                                        <p:tgtEl>
                                          <p:spTgt spid="61"/>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68"/>
                                        </p:tgtEl>
                                        <p:attrNameLst>
                                          <p:attrName>style.visibility</p:attrName>
                                        </p:attrNameLst>
                                      </p:cBhvr>
                                      <p:to>
                                        <p:strVal val="visible"/>
                                      </p:to>
                                    </p:set>
                                    <p:animEffect transition="in" filter="wipe(left)">
                                      <p:cBhvr>
                                        <p:cTn id="20" dur="500"/>
                                        <p:tgtEl>
                                          <p:spTgt spid="68"/>
                                        </p:tgtEl>
                                      </p:cBhvr>
                                    </p:animEffect>
                                  </p:childTnLst>
                                </p:cTn>
                              </p:par>
                            </p:childTnLst>
                          </p:cTn>
                        </p:par>
                        <p:par>
                          <p:cTn id="21" fill="hold">
                            <p:stCondLst>
                              <p:cond delay="500"/>
                            </p:stCondLst>
                            <p:childTnLst>
                              <p:par>
                                <p:cTn id="22" presetID="1" presetClass="entr" presetSubtype="0" fill="hold" grpId="0" nodeType="afterEffect">
                                  <p:stCondLst>
                                    <p:cond delay="0"/>
                                  </p:stCondLst>
                                  <p:childTnLst>
                                    <p:set>
                                      <p:cBhvr>
                                        <p:cTn id="23" dur="1" fill="hold">
                                          <p:stCondLst>
                                            <p:cond delay="0"/>
                                          </p:stCondLst>
                                        </p:cTn>
                                        <p:tgtEl>
                                          <p:spTgt spid="87"/>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97"/>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94"/>
                                        </p:tgtEl>
                                        <p:attrNameLst>
                                          <p:attrName>style.visibility</p:attrName>
                                        </p:attrNameLst>
                                      </p:cBhvr>
                                      <p:to>
                                        <p:strVal val="visible"/>
                                      </p:to>
                                    </p:set>
                                    <p:animEffect transition="in" filter="wipe(left)">
                                      <p:cBhvr>
                                        <p:cTn id="32" dur="500"/>
                                        <p:tgtEl>
                                          <p:spTgt spid="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 grpId="0" animBg="1"/>
      <p:bldP spid="97" grpId="0"/>
      <p:bldP spid="61"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771D6086-E6F3-4678-A3B5-33B601188FBC}"/>
              </a:ext>
            </a:extLst>
          </p:cNvPr>
          <p:cNvGrpSpPr/>
          <p:nvPr/>
        </p:nvGrpSpPr>
        <p:grpSpPr>
          <a:xfrm>
            <a:off x="5930400" y="-1299100"/>
            <a:ext cx="7747499" cy="8079250"/>
            <a:chOff x="7530893" y="-946240"/>
            <a:chExt cx="4669368" cy="4869311"/>
          </a:xfrm>
        </p:grpSpPr>
        <p:grpSp>
          <p:nvGrpSpPr>
            <p:cNvPr id="60" name="Group 59">
              <a:extLst>
                <a:ext uri="{FF2B5EF4-FFF2-40B4-BE49-F238E27FC236}">
                  <a16:creationId xmlns:a16="http://schemas.microsoft.com/office/drawing/2014/main" id="{46ACECB6-E013-4DFB-9CFC-206AE3856D9C}"/>
                </a:ext>
              </a:extLst>
            </p:cNvPr>
            <p:cNvGrpSpPr/>
            <p:nvPr/>
          </p:nvGrpSpPr>
          <p:grpSpPr>
            <a:xfrm>
              <a:off x="7530893" y="-946240"/>
              <a:ext cx="4669368" cy="4869311"/>
              <a:chOff x="6484986" y="-1091381"/>
              <a:chExt cx="4669368" cy="4869311"/>
            </a:xfrm>
          </p:grpSpPr>
          <p:grpSp>
            <p:nvGrpSpPr>
              <p:cNvPr id="40" name="Group 39">
                <a:extLst>
                  <a:ext uri="{FF2B5EF4-FFF2-40B4-BE49-F238E27FC236}">
                    <a16:creationId xmlns:a16="http://schemas.microsoft.com/office/drawing/2014/main" id="{A0AFE680-B4BC-4CBA-B517-C2255243FFB2}"/>
                  </a:ext>
                </a:extLst>
              </p:cNvPr>
              <p:cNvGrpSpPr/>
              <p:nvPr/>
            </p:nvGrpSpPr>
            <p:grpSpPr>
              <a:xfrm>
                <a:off x="7557025" y="57150"/>
                <a:ext cx="2598695" cy="3354136"/>
                <a:chOff x="7576075" y="57150"/>
                <a:chExt cx="2598695" cy="3354136"/>
              </a:xfrm>
            </p:grpSpPr>
            <p:sp>
              <p:nvSpPr>
                <p:cNvPr id="31" name="Freeform: Shape 30">
                  <a:extLst>
                    <a:ext uri="{FF2B5EF4-FFF2-40B4-BE49-F238E27FC236}">
                      <a16:creationId xmlns:a16="http://schemas.microsoft.com/office/drawing/2014/main" id="{F449B4F6-A20B-4771-880B-C501C42C87A1}"/>
                    </a:ext>
                  </a:extLst>
                </p:cNvPr>
                <p:cNvSpPr/>
                <p:nvPr/>
              </p:nvSpPr>
              <p:spPr>
                <a:xfrm>
                  <a:off x="7576075" y="529619"/>
                  <a:ext cx="2120900" cy="2881667"/>
                </a:xfrm>
                <a:custGeom>
                  <a:avLst/>
                  <a:gdLst>
                    <a:gd name="connsiteX0" fmla="*/ 0 w 2120900"/>
                    <a:gd name="connsiteY0" fmla="*/ 3073400 h 3073400"/>
                    <a:gd name="connsiteX1" fmla="*/ 31750 w 2120900"/>
                    <a:gd name="connsiteY1" fmla="*/ 2781300 h 3073400"/>
                    <a:gd name="connsiteX2" fmla="*/ 139700 w 2120900"/>
                    <a:gd name="connsiteY2" fmla="*/ 2470150 h 3073400"/>
                    <a:gd name="connsiteX3" fmla="*/ 361950 w 2120900"/>
                    <a:gd name="connsiteY3" fmla="*/ 2070100 h 3073400"/>
                    <a:gd name="connsiteX4" fmla="*/ 673100 w 2120900"/>
                    <a:gd name="connsiteY4" fmla="*/ 1625600 h 3073400"/>
                    <a:gd name="connsiteX5" fmla="*/ 1104900 w 2120900"/>
                    <a:gd name="connsiteY5" fmla="*/ 1098550 h 3073400"/>
                    <a:gd name="connsiteX6" fmla="*/ 2120900 w 2120900"/>
                    <a:gd name="connsiteY6" fmla="*/ 0 h 307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0900" h="3073400">
                      <a:moveTo>
                        <a:pt x="0" y="3073400"/>
                      </a:moveTo>
                      <a:cubicBezTo>
                        <a:pt x="4233" y="2977621"/>
                        <a:pt x="8467" y="2881842"/>
                        <a:pt x="31750" y="2781300"/>
                      </a:cubicBezTo>
                      <a:cubicBezTo>
                        <a:pt x="55033" y="2680758"/>
                        <a:pt x="84667" y="2588683"/>
                        <a:pt x="139700" y="2470150"/>
                      </a:cubicBezTo>
                      <a:cubicBezTo>
                        <a:pt x="194733" y="2351617"/>
                        <a:pt x="273050" y="2210858"/>
                        <a:pt x="361950" y="2070100"/>
                      </a:cubicBezTo>
                      <a:cubicBezTo>
                        <a:pt x="450850" y="1929342"/>
                        <a:pt x="549275" y="1787525"/>
                        <a:pt x="673100" y="1625600"/>
                      </a:cubicBezTo>
                      <a:cubicBezTo>
                        <a:pt x="796925" y="1463675"/>
                        <a:pt x="863600" y="1369483"/>
                        <a:pt x="1104900" y="1098550"/>
                      </a:cubicBezTo>
                      <a:cubicBezTo>
                        <a:pt x="1346200" y="827617"/>
                        <a:pt x="1733550" y="413808"/>
                        <a:pt x="2120900" y="0"/>
                      </a:cubicBezTo>
                    </a:path>
                  </a:pathLst>
                </a:custGeom>
                <a:noFill/>
                <a:ln w="38100">
                  <a:solidFill>
                    <a:srgbClr val="FF53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cxnSp>
              <p:nvCxnSpPr>
                <p:cNvPr id="37" name="Straight Connector 36">
                  <a:extLst>
                    <a:ext uri="{FF2B5EF4-FFF2-40B4-BE49-F238E27FC236}">
                      <a16:creationId xmlns:a16="http://schemas.microsoft.com/office/drawing/2014/main" id="{0CA3EFA1-07A7-47E4-AC82-41B36D8E33CC}"/>
                    </a:ext>
                  </a:extLst>
                </p:cNvPr>
                <p:cNvCxnSpPr>
                  <a:cxnSpLocks/>
                </p:cNvCxnSpPr>
                <p:nvPr/>
              </p:nvCxnSpPr>
              <p:spPr>
                <a:xfrm flipV="1">
                  <a:off x="9627628" y="57150"/>
                  <a:ext cx="547142" cy="539430"/>
                </a:xfrm>
                <a:prstGeom prst="line">
                  <a:avLst/>
                </a:prstGeom>
                <a:ln w="38100">
                  <a:solidFill>
                    <a:srgbClr val="FF5353"/>
                  </a:solidFill>
                </a:ln>
              </p:spPr>
              <p:style>
                <a:lnRef idx="1">
                  <a:schemeClr val="accent1"/>
                </a:lnRef>
                <a:fillRef idx="0">
                  <a:schemeClr val="accent1"/>
                </a:fillRef>
                <a:effectRef idx="0">
                  <a:schemeClr val="accent1"/>
                </a:effectRef>
                <a:fontRef idx="minor">
                  <a:schemeClr val="tx1"/>
                </a:fontRef>
              </p:style>
            </p:cxnSp>
          </p:grpSp>
          <p:sp>
            <p:nvSpPr>
              <p:cNvPr id="27" name="Freeform: Shape 26">
                <a:extLst>
                  <a:ext uri="{FF2B5EF4-FFF2-40B4-BE49-F238E27FC236}">
                    <a16:creationId xmlns:a16="http://schemas.microsoft.com/office/drawing/2014/main" id="{B8F30F44-61A6-4FC5-B43D-00BC7E0A9FE4}"/>
                  </a:ext>
                </a:extLst>
              </p:cNvPr>
              <p:cNvSpPr/>
              <p:nvPr/>
            </p:nvSpPr>
            <p:spPr>
              <a:xfrm>
                <a:off x="8629623" y="-406558"/>
                <a:ext cx="2120900" cy="3831024"/>
              </a:xfrm>
              <a:custGeom>
                <a:avLst/>
                <a:gdLst>
                  <a:gd name="connsiteX0" fmla="*/ 0 w 2120900"/>
                  <a:gd name="connsiteY0" fmla="*/ 3073400 h 3073400"/>
                  <a:gd name="connsiteX1" fmla="*/ 31750 w 2120900"/>
                  <a:gd name="connsiteY1" fmla="*/ 2781300 h 3073400"/>
                  <a:gd name="connsiteX2" fmla="*/ 139700 w 2120900"/>
                  <a:gd name="connsiteY2" fmla="*/ 2470150 h 3073400"/>
                  <a:gd name="connsiteX3" fmla="*/ 361950 w 2120900"/>
                  <a:gd name="connsiteY3" fmla="*/ 2070100 h 3073400"/>
                  <a:gd name="connsiteX4" fmla="*/ 673100 w 2120900"/>
                  <a:gd name="connsiteY4" fmla="*/ 1625600 h 3073400"/>
                  <a:gd name="connsiteX5" fmla="*/ 1104900 w 2120900"/>
                  <a:gd name="connsiteY5" fmla="*/ 1098550 h 3073400"/>
                  <a:gd name="connsiteX6" fmla="*/ 2120900 w 2120900"/>
                  <a:gd name="connsiteY6" fmla="*/ 0 h 307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0900" h="3073400">
                    <a:moveTo>
                      <a:pt x="0" y="3073400"/>
                    </a:moveTo>
                    <a:cubicBezTo>
                      <a:pt x="4233" y="2977621"/>
                      <a:pt x="8467" y="2881842"/>
                      <a:pt x="31750" y="2781300"/>
                    </a:cubicBezTo>
                    <a:cubicBezTo>
                      <a:pt x="55033" y="2680758"/>
                      <a:pt x="84667" y="2588683"/>
                      <a:pt x="139700" y="2470150"/>
                    </a:cubicBezTo>
                    <a:cubicBezTo>
                      <a:pt x="194733" y="2351617"/>
                      <a:pt x="273050" y="2210858"/>
                      <a:pt x="361950" y="2070100"/>
                    </a:cubicBezTo>
                    <a:cubicBezTo>
                      <a:pt x="450850" y="1929342"/>
                      <a:pt x="549275" y="1787525"/>
                      <a:pt x="673100" y="1625600"/>
                    </a:cubicBezTo>
                    <a:cubicBezTo>
                      <a:pt x="796925" y="1463675"/>
                      <a:pt x="863600" y="1369483"/>
                      <a:pt x="1104900" y="1098550"/>
                    </a:cubicBezTo>
                    <a:cubicBezTo>
                      <a:pt x="1346200" y="827617"/>
                      <a:pt x="1733550" y="413808"/>
                      <a:pt x="2120900" y="0"/>
                    </a:cubicBezTo>
                  </a:path>
                </a:pathLst>
              </a:custGeom>
              <a:noFill/>
              <a:ln w="38100">
                <a:solidFill>
                  <a:srgbClr val="FF53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nvGrpSpPr>
              <p:cNvPr id="58" name="Group 57">
                <a:extLst>
                  <a:ext uri="{FF2B5EF4-FFF2-40B4-BE49-F238E27FC236}">
                    <a16:creationId xmlns:a16="http://schemas.microsoft.com/office/drawing/2014/main" id="{37A5F0E1-4BC3-43EE-BF05-EAC207177188}"/>
                  </a:ext>
                </a:extLst>
              </p:cNvPr>
              <p:cNvGrpSpPr/>
              <p:nvPr/>
            </p:nvGrpSpPr>
            <p:grpSpPr>
              <a:xfrm>
                <a:off x="6509938" y="391886"/>
                <a:ext cx="3905244" cy="3022082"/>
                <a:chOff x="6509938" y="391886"/>
                <a:chExt cx="3905244" cy="3022082"/>
              </a:xfrm>
            </p:grpSpPr>
            <p:cxnSp>
              <p:nvCxnSpPr>
                <p:cNvPr id="12" name="Straight Connector 11">
                  <a:extLst>
                    <a:ext uri="{FF2B5EF4-FFF2-40B4-BE49-F238E27FC236}">
                      <a16:creationId xmlns:a16="http://schemas.microsoft.com/office/drawing/2014/main" id="{D47E7389-F357-46C7-A080-BB19C77297B2}"/>
                    </a:ext>
                  </a:extLst>
                </p:cNvPr>
                <p:cNvCxnSpPr>
                  <a:cxnSpLocks/>
                </p:cNvCxnSpPr>
                <p:nvPr/>
              </p:nvCxnSpPr>
              <p:spPr>
                <a:xfrm flipV="1">
                  <a:off x="6517558" y="1695450"/>
                  <a:ext cx="3639656" cy="1718518"/>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D0F5BC6-AFFA-48C9-A3D8-F79AC9B24EFC}"/>
                    </a:ext>
                  </a:extLst>
                </p:cNvPr>
                <p:cNvCxnSpPr>
                  <a:cxnSpLocks/>
                </p:cNvCxnSpPr>
                <p:nvPr/>
              </p:nvCxnSpPr>
              <p:spPr>
                <a:xfrm flipV="1">
                  <a:off x="6509938" y="391886"/>
                  <a:ext cx="3905244" cy="3014936"/>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cxnSp>
            <p:nvCxnSpPr>
              <p:cNvPr id="33" name="Straight Connector 32">
                <a:extLst>
                  <a:ext uri="{FF2B5EF4-FFF2-40B4-BE49-F238E27FC236}">
                    <a16:creationId xmlns:a16="http://schemas.microsoft.com/office/drawing/2014/main" id="{9953F423-835E-4011-87C6-0045F8F6638E}"/>
                  </a:ext>
                </a:extLst>
              </p:cNvPr>
              <p:cNvCxnSpPr>
                <a:cxnSpLocks/>
              </p:cNvCxnSpPr>
              <p:nvPr/>
            </p:nvCxnSpPr>
            <p:spPr>
              <a:xfrm flipV="1">
                <a:off x="6484986" y="-597559"/>
                <a:ext cx="4011564" cy="4011568"/>
              </a:xfrm>
              <a:prstGeom prst="line">
                <a:avLst/>
              </a:prstGeom>
              <a:ln w="38100">
                <a:solidFill>
                  <a:srgbClr val="FFC000"/>
                </a:solidFill>
              </a:ln>
              <a:effectLst>
                <a:glow rad="1397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429FB7F5-6CB1-4868-ADEA-20AFBDD0BE4E}"/>
                  </a:ext>
                </a:extLst>
              </p:cNvPr>
              <p:cNvSpPr/>
              <p:nvPr/>
            </p:nvSpPr>
            <p:spPr>
              <a:xfrm>
                <a:off x="9960297" y="-1091381"/>
                <a:ext cx="1194057" cy="4869311"/>
              </a:xfrm>
              <a:prstGeom prst="rect">
                <a:avLst/>
              </a:prstGeom>
              <a:solidFill>
                <a:schemeClr val="bg1"/>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cxnSp>
          <p:nvCxnSpPr>
            <p:cNvPr id="48" name="Straight Arrow Connector 47">
              <a:extLst>
                <a:ext uri="{FF2B5EF4-FFF2-40B4-BE49-F238E27FC236}">
                  <a16:creationId xmlns:a16="http://schemas.microsoft.com/office/drawing/2014/main" id="{2CDE05AF-E364-4691-A51A-475D554F67C2}"/>
                </a:ext>
              </a:extLst>
            </p:cNvPr>
            <p:cNvCxnSpPr>
              <a:cxnSpLocks/>
            </p:cNvCxnSpPr>
            <p:nvPr/>
          </p:nvCxnSpPr>
          <p:spPr>
            <a:xfrm flipV="1">
              <a:off x="10336630" y="2739090"/>
              <a:ext cx="830313" cy="215713"/>
            </a:xfrm>
            <a:prstGeom prst="straightConnector1">
              <a:avLst/>
            </a:prstGeom>
            <a:ln w="76200">
              <a:solidFill>
                <a:srgbClr val="C00000"/>
              </a:solidFill>
              <a:tailEnd type="triangle"/>
            </a:ln>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4D642C56-67E2-4B79-9755-542594BFD1D4}"/>
                    </a:ext>
                  </a:extLst>
                </p:cNvPr>
                <p:cNvSpPr txBox="1"/>
                <p:nvPr/>
              </p:nvSpPr>
              <p:spPr>
                <a:xfrm>
                  <a:off x="10695507" y="2798898"/>
                  <a:ext cx="322179" cy="42663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4000" b="0" i="1" smtClean="0">
                                <a:solidFill>
                                  <a:srgbClr val="FF0000"/>
                                </a:solidFill>
                                <a:latin typeface="Cambria Math" panose="02040503050406030204" pitchFamily="18" charset="0"/>
                              </a:rPr>
                            </m:ctrlPr>
                          </m:accPr>
                          <m:e>
                            <m:r>
                              <a:rPr lang="en-US" sz="4000" i="1" smtClean="0">
                                <a:solidFill>
                                  <a:srgbClr val="FF0000"/>
                                </a:solidFill>
                                <a:latin typeface="Cambria Math" panose="02040503050406030204" pitchFamily="18" charset="0"/>
                              </a:rPr>
                              <m:t>𝑥</m:t>
                            </m:r>
                          </m:e>
                        </m:acc>
                      </m:oMath>
                    </m:oMathPara>
                  </a14:m>
                  <a:endParaRPr lang="en-CA" sz="4000" dirty="0">
                    <a:solidFill>
                      <a:srgbClr val="FF0000"/>
                    </a:solidFill>
                  </a:endParaRPr>
                </a:p>
              </p:txBody>
            </p:sp>
          </mc:Choice>
          <mc:Fallback xmlns="">
            <p:sp>
              <p:nvSpPr>
                <p:cNvPr id="42" name="TextBox 41">
                  <a:extLst>
                    <a:ext uri="{FF2B5EF4-FFF2-40B4-BE49-F238E27FC236}">
                      <a16:creationId xmlns:a16="http://schemas.microsoft.com/office/drawing/2014/main" id="{4D642C56-67E2-4B79-9755-542594BFD1D4}"/>
                    </a:ext>
                  </a:extLst>
                </p:cNvPr>
                <p:cNvSpPr txBox="1">
                  <a:spLocks noRot="1" noChangeAspect="1" noMove="1" noResize="1" noEditPoints="1" noAdjustHandles="1" noChangeArrowheads="1" noChangeShapeType="1" noTextEdit="1"/>
                </p:cNvSpPr>
                <p:nvPr/>
              </p:nvSpPr>
              <p:spPr>
                <a:xfrm>
                  <a:off x="10695507" y="2798898"/>
                  <a:ext cx="322179" cy="426638"/>
                </a:xfrm>
                <a:prstGeom prst="rect">
                  <a:avLst/>
                </a:prstGeom>
                <a:blipFill>
                  <a:blip r:embed="rId3"/>
                  <a:stretch>
                    <a:fillRect/>
                  </a:stretch>
                </a:blipFill>
              </p:spPr>
              <p:txBody>
                <a:bodyPr/>
                <a:lstStyle/>
                <a:p>
                  <a:r>
                    <a:rPr lang="en-CA">
                      <a:noFill/>
                    </a:rPr>
                    <a:t> </a:t>
                  </a:r>
                </a:p>
              </p:txBody>
            </p:sp>
          </mc:Fallback>
        </mc:AlternateContent>
        <p:cxnSp>
          <p:nvCxnSpPr>
            <p:cNvPr id="56" name="Straight Arrow Connector 55">
              <a:extLst>
                <a:ext uri="{FF2B5EF4-FFF2-40B4-BE49-F238E27FC236}">
                  <a16:creationId xmlns:a16="http://schemas.microsoft.com/office/drawing/2014/main" id="{AF72019C-536E-44C1-B95E-9EEDC46A2F63}"/>
                </a:ext>
              </a:extLst>
            </p:cNvPr>
            <p:cNvCxnSpPr>
              <a:cxnSpLocks/>
            </p:cNvCxnSpPr>
            <p:nvPr/>
          </p:nvCxnSpPr>
          <p:spPr>
            <a:xfrm flipV="1">
              <a:off x="10478077" y="2201870"/>
              <a:ext cx="195170" cy="543062"/>
            </a:xfrm>
            <a:prstGeom prst="straightConnector1">
              <a:avLst/>
            </a:prstGeom>
            <a:ln w="76200">
              <a:solidFill>
                <a:srgbClr val="FF5353"/>
              </a:solidFill>
              <a:tailEnd type="triangle"/>
            </a:ln>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98C9C0C1-5760-4B2D-B334-12F528365FDC}"/>
                    </a:ext>
                  </a:extLst>
                </p:cNvPr>
                <p:cNvSpPr txBox="1"/>
                <p:nvPr/>
              </p:nvSpPr>
              <p:spPr>
                <a:xfrm>
                  <a:off x="10628748" y="2087827"/>
                  <a:ext cx="457826" cy="42663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4000" b="0" i="1" smtClean="0">
                            <a:solidFill>
                              <a:schemeClr val="tx1"/>
                            </a:solidFill>
                            <a:latin typeface="Cambria Math" panose="02040503050406030204" pitchFamily="18" charset="0"/>
                          </a:rPr>
                          <m:t>𝑐</m:t>
                        </m:r>
                        <m:acc>
                          <m:accPr>
                            <m:chr m:val="̃"/>
                            <m:ctrlPr>
                              <a:rPr lang="en-US" sz="4000" b="0" i="1" smtClean="0">
                                <a:solidFill>
                                  <a:srgbClr val="FF0000"/>
                                </a:solidFill>
                                <a:latin typeface="Cambria Math" panose="02040503050406030204" pitchFamily="18" charset="0"/>
                              </a:rPr>
                            </m:ctrlPr>
                          </m:accPr>
                          <m:e>
                            <m:r>
                              <a:rPr lang="en-US" sz="4000" b="0" i="1" smtClean="0">
                                <a:solidFill>
                                  <a:srgbClr val="FF0000"/>
                                </a:solidFill>
                                <a:latin typeface="Cambria Math" panose="02040503050406030204" pitchFamily="18" charset="0"/>
                              </a:rPr>
                              <m:t>𝑡</m:t>
                            </m:r>
                          </m:e>
                        </m:acc>
                      </m:oMath>
                    </m:oMathPara>
                  </a14:m>
                  <a:endParaRPr lang="en-CA" sz="4000" dirty="0">
                    <a:solidFill>
                      <a:srgbClr val="FF0000"/>
                    </a:solidFill>
                  </a:endParaRPr>
                </a:p>
              </p:txBody>
            </p:sp>
          </mc:Choice>
          <mc:Fallback xmlns="">
            <p:sp>
              <p:nvSpPr>
                <p:cNvPr id="47" name="TextBox 46">
                  <a:extLst>
                    <a:ext uri="{FF2B5EF4-FFF2-40B4-BE49-F238E27FC236}">
                      <a16:creationId xmlns:a16="http://schemas.microsoft.com/office/drawing/2014/main" id="{98C9C0C1-5760-4B2D-B334-12F528365FDC}"/>
                    </a:ext>
                  </a:extLst>
                </p:cNvPr>
                <p:cNvSpPr txBox="1">
                  <a:spLocks noRot="1" noChangeAspect="1" noMove="1" noResize="1" noEditPoints="1" noAdjustHandles="1" noChangeArrowheads="1" noChangeShapeType="1" noTextEdit="1"/>
                </p:cNvSpPr>
                <p:nvPr/>
              </p:nvSpPr>
              <p:spPr>
                <a:xfrm>
                  <a:off x="10628748" y="2087827"/>
                  <a:ext cx="457826" cy="426638"/>
                </a:xfrm>
                <a:prstGeom prst="rect">
                  <a:avLst/>
                </a:prstGeom>
                <a:blipFill>
                  <a:blip r:embed="rId4"/>
                  <a:stretch>
                    <a:fillRect/>
                  </a:stretch>
                </a:blipFill>
              </p:spPr>
              <p:txBody>
                <a:bodyPr/>
                <a:lstStyle/>
                <a:p>
                  <a:r>
                    <a:rPr lang="en-CA">
                      <a:noFill/>
                    </a:rPr>
                    <a:t> </a:t>
                  </a:r>
                </a:p>
              </p:txBody>
            </p:sp>
          </mc:Fallback>
        </mc:AlternateContent>
      </p:grpSp>
      <p:cxnSp>
        <p:nvCxnSpPr>
          <p:cNvPr id="88" name="Straight Arrow Connector 87">
            <a:extLst>
              <a:ext uri="{FF2B5EF4-FFF2-40B4-BE49-F238E27FC236}">
                <a16:creationId xmlns:a16="http://schemas.microsoft.com/office/drawing/2014/main" id="{FBCEA954-5852-4B37-9120-59A3D2DC5D6B}"/>
              </a:ext>
            </a:extLst>
          </p:cNvPr>
          <p:cNvCxnSpPr>
            <a:cxnSpLocks/>
          </p:cNvCxnSpPr>
          <p:nvPr/>
        </p:nvCxnSpPr>
        <p:spPr>
          <a:xfrm flipV="1">
            <a:off x="5957174" y="179882"/>
            <a:ext cx="0" cy="6314791"/>
          </a:xfrm>
          <a:prstGeom prst="straightConnector1">
            <a:avLst/>
          </a:prstGeom>
          <a:ln w="76200">
            <a:solidFill>
              <a:srgbClr val="002060"/>
            </a:solidFill>
            <a:tailEnd type="triangle"/>
          </a:ln>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9B928CDA-04A4-4333-A03E-E68F04A4FE5A}"/>
                  </a:ext>
                </a:extLst>
              </p:cNvPr>
              <p:cNvSpPr txBox="1"/>
              <p:nvPr/>
            </p:nvSpPr>
            <p:spPr>
              <a:xfrm>
                <a:off x="6087028" y="192150"/>
                <a:ext cx="713822" cy="70788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4000" i="1">
                          <a:latin typeface="Cambria Math" panose="02040503050406030204" pitchFamily="18" charset="0"/>
                        </a:rPr>
                        <m:t>𝑐</m:t>
                      </m:r>
                      <m:r>
                        <a:rPr lang="en-US" sz="4000" i="1">
                          <a:solidFill>
                            <a:srgbClr val="0070C0"/>
                          </a:solidFill>
                          <a:latin typeface="Cambria Math" panose="02040503050406030204" pitchFamily="18" charset="0"/>
                        </a:rPr>
                        <m:t>𝑡</m:t>
                      </m:r>
                    </m:oMath>
                  </m:oMathPara>
                </a14:m>
                <a:endParaRPr lang="en-CA" sz="4000" dirty="0">
                  <a:solidFill>
                    <a:schemeClr val="accent6">
                      <a:lumMod val="50000"/>
                    </a:schemeClr>
                  </a:solidFill>
                </a:endParaRPr>
              </a:p>
            </p:txBody>
          </p:sp>
        </mc:Choice>
        <mc:Fallback xmlns="">
          <p:sp>
            <p:nvSpPr>
              <p:cNvPr id="89" name="TextBox 88">
                <a:extLst>
                  <a:ext uri="{FF2B5EF4-FFF2-40B4-BE49-F238E27FC236}">
                    <a16:creationId xmlns:a16="http://schemas.microsoft.com/office/drawing/2014/main" id="{9B928CDA-04A4-4333-A03E-E68F04A4FE5A}"/>
                  </a:ext>
                </a:extLst>
              </p:cNvPr>
              <p:cNvSpPr txBox="1">
                <a:spLocks noRot="1" noChangeAspect="1" noMove="1" noResize="1" noEditPoints="1" noAdjustHandles="1" noChangeArrowheads="1" noChangeShapeType="1" noTextEdit="1"/>
              </p:cNvSpPr>
              <p:nvPr/>
            </p:nvSpPr>
            <p:spPr>
              <a:xfrm>
                <a:off x="6087028" y="192150"/>
                <a:ext cx="713822" cy="707886"/>
              </a:xfrm>
              <a:prstGeom prst="rect">
                <a:avLst/>
              </a:prstGeom>
              <a:blipFill>
                <a:blip r:embed="rId5"/>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92" name="TextBox 91">
                <a:extLst>
                  <a:ext uri="{FF2B5EF4-FFF2-40B4-BE49-F238E27FC236}">
                    <a16:creationId xmlns:a16="http://schemas.microsoft.com/office/drawing/2014/main" id="{3DDD0DA6-D6E6-4049-B0C6-AE5903CD7C4D}"/>
                  </a:ext>
                </a:extLst>
              </p:cNvPr>
              <p:cNvSpPr txBox="1"/>
              <p:nvPr/>
            </p:nvSpPr>
            <p:spPr>
              <a:xfrm>
                <a:off x="11192914" y="5429412"/>
                <a:ext cx="975803" cy="11745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4000" i="1">
                          <a:solidFill>
                            <a:srgbClr val="0070C0"/>
                          </a:solidFill>
                          <a:latin typeface="Cambria Math" panose="02040503050406030204" pitchFamily="18" charset="0"/>
                        </a:rPr>
                        <m:t>𝑥</m:t>
                      </m:r>
                    </m:oMath>
                  </m:oMathPara>
                </a14:m>
                <a:endParaRPr lang="en-CA" sz="4000" dirty="0">
                  <a:solidFill>
                    <a:srgbClr val="002060"/>
                  </a:solidFill>
                </a:endParaRPr>
              </a:p>
            </p:txBody>
          </p:sp>
        </mc:Choice>
        <mc:Fallback xmlns="">
          <p:sp>
            <p:nvSpPr>
              <p:cNvPr id="92" name="TextBox 91">
                <a:extLst>
                  <a:ext uri="{FF2B5EF4-FFF2-40B4-BE49-F238E27FC236}">
                    <a16:creationId xmlns:a16="http://schemas.microsoft.com/office/drawing/2014/main" id="{3DDD0DA6-D6E6-4049-B0C6-AE5903CD7C4D}"/>
                  </a:ext>
                </a:extLst>
              </p:cNvPr>
              <p:cNvSpPr txBox="1">
                <a:spLocks noRot="1" noChangeAspect="1" noMove="1" noResize="1" noEditPoints="1" noAdjustHandles="1" noChangeArrowheads="1" noChangeShapeType="1" noTextEdit="1"/>
              </p:cNvSpPr>
              <p:nvPr/>
            </p:nvSpPr>
            <p:spPr>
              <a:xfrm>
                <a:off x="11192914" y="5429412"/>
                <a:ext cx="975803" cy="1174537"/>
              </a:xfrm>
              <a:prstGeom prst="rect">
                <a:avLst/>
              </a:prstGeom>
              <a:blipFill>
                <a:blip r:embed="rId6"/>
                <a:stretch>
                  <a:fillRect/>
                </a:stretch>
              </a:blipFill>
            </p:spPr>
            <p:txBody>
              <a:bodyPr/>
              <a:lstStyle/>
              <a:p>
                <a:r>
                  <a:rPr lang="en-CA">
                    <a:noFill/>
                  </a:rPr>
                  <a:t> </a:t>
                </a:r>
              </a:p>
            </p:txBody>
          </p:sp>
        </mc:Fallback>
      </mc:AlternateContent>
      <p:cxnSp>
        <p:nvCxnSpPr>
          <p:cNvPr id="93" name="Straight Arrow Connector 92">
            <a:extLst>
              <a:ext uri="{FF2B5EF4-FFF2-40B4-BE49-F238E27FC236}">
                <a16:creationId xmlns:a16="http://schemas.microsoft.com/office/drawing/2014/main" id="{C9F004A5-B47D-464E-AE7B-164C08E7EA26}"/>
              </a:ext>
            </a:extLst>
          </p:cNvPr>
          <p:cNvCxnSpPr>
            <a:cxnSpLocks/>
          </p:cNvCxnSpPr>
          <p:nvPr/>
        </p:nvCxnSpPr>
        <p:spPr>
          <a:xfrm>
            <a:off x="5671289" y="6213917"/>
            <a:ext cx="6292111" cy="0"/>
          </a:xfrm>
          <a:prstGeom prst="straightConnector1">
            <a:avLst/>
          </a:prstGeom>
          <a:ln w="76200">
            <a:solidFill>
              <a:srgbClr val="002060"/>
            </a:solidFill>
            <a:tailEnd type="triangle"/>
          </a:ln>
        </p:spPr>
        <p:style>
          <a:lnRef idx="1">
            <a:schemeClr val="accent2"/>
          </a:lnRef>
          <a:fillRef idx="0">
            <a:schemeClr val="accent2"/>
          </a:fillRef>
          <a:effectRef idx="0">
            <a:schemeClr val="accent2"/>
          </a:effectRef>
          <a:fontRef idx="minor">
            <a:schemeClr val="tx1"/>
          </a:fontRef>
        </p:style>
      </p:cxnSp>
      <p:cxnSp>
        <p:nvCxnSpPr>
          <p:cNvPr id="59" name="Straight Arrow Connector 58">
            <a:extLst>
              <a:ext uri="{FF2B5EF4-FFF2-40B4-BE49-F238E27FC236}">
                <a16:creationId xmlns:a16="http://schemas.microsoft.com/office/drawing/2014/main" id="{074CEB5F-2F4D-4F27-A73A-E0F53503E848}"/>
              </a:ext>
            </a:extLst>
          </p:cNvPr>
          <p:cNvCxnSpPr>
            <a:cxnSpLocks/>
          </p:cNvCxnSpPr>
          <p:nvPr/>
        </p:nvCxnSpPr>
        <p:spPr>
          <a:xfrm flipV="1">
            <a:off x="6009300" y="5238750"/>
            <a:ext cx="2013823" cy="951364"/>
          </a:xfrm>
          <a:prstGeom prst="straightConnector1">
            <a:avLst/>
          </a:prstGeom>
          <a:ln w="1143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A022B1ED-5C27-4AF6-B383-28299D0250C5}"/>
              </a:ext>
            </a:extLst>
          </p:cNvPr>
          <p:cNvCxnSpPr>
            <a:cxnSpLocks/>
          </p:cNvCxnSpPr>
          <p:nvPr/>
        </p:nvCxnSpPr>
        <p:spPr>
          <a:xfrm flipV="1">
            <a:off x="5924550" y="4136802"/>
            <a:ext cx="4126230" cy="1940150"/>
          </a:xfrm>
          <a:prstGeom prst="straightConnector1">
            <a:avLst/>
          </a:prstGeom>
          <a:ln w="114300">
            <a:solidFill>
              <a:srgbClr val="9F5FCF"/>
            </a:solidFill>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5A9D19EC-E323-452F-8F54-0A053A60D52C}"/>
              </a:ext>
            </a:extLst>
          </p:cNvPr>
          <p:cNvCxnSpPr>
            <a:cxnSpLocks/>
          </p:cNvCxnSpPr>
          <p:nvPr/>
        </p:nvCxnSpPr>
        <p:spPr>
          <a:xfrm flipV="1">
            <a:off x="7972425" y="4267201"/>
            <a:ext cx="2047875" cy="951497"/>
          </a:xfrm>
          <a:prstGeom prst="straightConnector1">
            <a:avLst/>
          </a:prstGeom>
          <a:ln w="114300">
            <a:solidFill>
              <a:srgbClr val="C00000"/>
            </a:solidFill>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030817976"/>
      </p:ext>
    </p:extLst>
  </p:cSld>
  <p:clrMapOvr>
    <a:masterClrMapping/>
  </p:clrMapOvr>
  <mc:AlternateContent xmlns:mc="http://schemas.openxmlformats.org/markup-compatibility/2006" xmlns:p14="http://schemas.microsoft.com/office/powerpoint/2010/main">
    <mc:Choice Requires="p14">
      <p:transition spd="med" p14:dur="700" advTm="389">
        <p:fade/>
      </p:transition>
    </mc:Choice>
    <mc:Fallback xmlns="">
      <p:transition spd="med" advTm="389">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771D6086-E6F3-4678-A3B5-33B601188FBC}"/>
              </a:ext>
            </a:extLst>
          </p:cNvPr>
          <p:cNvGrpSpPr/>
          <p:nvPr/>
        </p:nvGrpSpPr>
        <p:grpSpPr>
          <a:xfrm>
            <a:off x="5930400" y="-1299100"/>
            <a:ext cx="7747499" cy="8079250"/>
            <a:chOff x="7530893" y="-946240"/>
            <a:chExt cx="4669368" cy="4869311"/>
          </a:xfrm>
        </p:grpSpPr>
        <p:grpSp>
          <p:nvGrpSpPr>
            <p:cNvPr id="60" name="Group 59">
              <a:extLst>
                <a:ext uri="{FF2B5EF4-FFF2-40B4-BE49-F238E27FC236}">
                  <a16:creationId xmlns:a16="http://schemas.microsoft.com/office/drawing/2014/main" id="{46ACECB6-E013-4DFB-9CFC-206AE3856D9C}"/>
                </a:ext>
              </a:extLst>
            </p:cNvPr>
            <p:cNvGrpSpPr/>
            <p:nvPr/>
          </p:nvGrpSpPr>
          <p:grpSpPr>
            <a:xfrm>
              <a:off x="7530893" y="-946240"/>
              <a:ext cx="4669368" cy="4869311"/>
              <a:chOff x="6484986" y="-1091381"/>
              <a:chExt cx="4669368" cy="4869311"/>
            </a:xfrm>
          </p:grpSpPr>
          <p:grpSp>
            <p:nvGrpSpPr>
              <p:cNvPr id="40" name="Group 39">
                <a:extLst>
                  <a:ext uri="{FF2B5EF4-FFF2-40B4-BE49-F238E27FC236}">
                    <a16:creationId xmlns:a16="http://schemas.microsoft.com/office/drawing/2014/main" id="{A0AFE680-B4BC-4CBA-B517-C2255243FFB2}"/>
                  </a:ext>
                </a:extLst>
              </p:cNvPr>
              <p:cNvGrpSpPr/>
              <p:nvPr/>
            </p:nvGrpSpPr>
            <p:grpSpPr>
              <a:xfrm>
                <a:off x="7557025" y="57150"/>
                <a:ext cx="2598695" cy="3354136"/>
                <a:chOff x="7576075" y="57150"/>
                <a:chExt cx="2598695" cy="3354136"/>
              </a:xfrm>
            </p:grpSpPr>
            <p:sp>
              <p:nvSpPr>
                <p:cNvPr id="31" name="Freeform: Shape 30">
                  <a:extLst>
                    <a:ext uri="{FF2B5EF4-FFF2-40B4-BE49-F238E27FC236}">
                      <a16:creationId xmlns:a16="http://schemas.microsoft.com/office/drawing/2014/main" id="{F449B4F6-A20B-4771-880B-C501C42C87A1}"/>
                    </a:ext>
                  </a:extLst>
                </p:cNvPr>
                <p:cNvSpPr/>
                <p:nvPr/>
              </p:nvSpPr>
              <p:spPr>
                <a:xfrm>
                  <a:off x="7576075" y="529619"/>
                  <a:ext cx="2120900" cy="2881667"/>
                </a:xfrm>
                <a:custGeom>
                  <a:avLst/>
                  <a:gdLst>
                    <a:gd name="connsiteX0" fmla="*/ 0 w 2120900"/>
                    <a:gd name="connsiteY0" fmla="*/ 3073400 h 3073400"/>
                    <a:gd name="connsiteX1" fmla="*/ 31750 w 2120900"/>
                    <a:gd name="connsiteY1" fmla="*/ 2781300 h 3073400"/>
                    <a:gd name="connsiteX2" fmla="*/ 139700 w 2120900"/>
                    <a:gd name="connsiteY2" fmla="*/ 2470150 h 3073400"/>
                    <a:gd name="connsiteX3" fmla="*/ 361950 w 2120900"/>
                    <a:gd name="connsiteY3" fmla="*/ 2070100 h 3073400"/>
                    <a:gd name="connsiteX4" fmla="*/ 673100 w 2120900"/>
                    <a:gd name="connsiteY4" fmla="*/ 1625600 h 3073400"/>
                    <a:gd name="connsiteX5" fmla="*/ 1104900 w 2120900"/>
                    <a:gd name="connsiteY5" fmla="*/ 1098550 h 3073400"/>
                    <a:gd name="connsiteX6" fmla="*/ 2120900 w 2120900"/>
                    <a:gd name="connsiteY6" fmla="*/ 0 h 307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0900" h="3073400">
                      <a:moveTo>
                        <a:pt x="0" y="3073400"/>
                      </a:moveTo>
                      <a:cubicBezTo>
                        <a:pt x="4233" y="2977621"/>
                        <a:pt x="8467" y="2881842"/>
                        <a:pt x="31750" y="2781300"/>
                      </a:cubicBezTo>
                      <a:cubicBezTo>
                        <a:pt x="55033" y="2680758"/>
                        <a:pt x="84667" y="2588683"/>
                        <a:pt x="139700" y="2470150"/>
                      </a:cubicBezTo>
                      <a:cubicBezTo>
                        <a:pt x="194733" y="2351617"/>
                        <a:pt x="273050" y="2210858"/>
                        <a:pt x="361950" y="2070100"/>
                      </a:cubicBezTo>
                      <a:cubicBezTo>
                        <a:pt x="450850" y="1929342"/>
                        <a:pt x="549275" y="1787525"/>
                        <a:pt x="673100" y="1625600"/>
                      </a:cubicBezTo>
                      <a:cubicBezTo>
                        <a:pt x="796925" y="1463675"/>
                        <a:pt x="863600" y="1369483"/>
                        <a:pt x="1104900" y="1098550"/>
                      </a:cubicBezTo>
                      <a:cubicBezTo>
                        <a:pt x="1346200" y="827617"/>
                        <a:pt x="1733550" y="413808"/>
                        <a:pt x="2120900" y="0"/>
                      </a:cubicBezTo>
                    </a:path>
                  </a:pathLst>
                </a:custGeom>
                <a:noFill/>
                <a:ln w="38100">
                  <a:solidFill>
                    <a:srgbClr val="FF53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cxnSp>
              <p:nvCxnSpPr>
                <p:cNvPr id="37" name="Straight Connector 36">
                  <a:extLst>
                    <a:ext uri="{FF2B5EF4-FFF2-40B4-BE49-F238E27FC236}">
                      <a16:creationId xmlns:a16="http://schemas.microsoft.com/office/drawing/2014/main" id="{0CA3EFA1-07A7-47E4-AC82-41B36D8E33CC}"/>
                    </a:ext>
                  </a:extLst>
                </p:cNvPr>
                <p:cNvCxnSpPr>
                  <a:cxnSpLocks/>
                </p:cNvCxnSpPr>
                <p:nvPr/>
              </p:nvCxnSpPr>
              <p:spPr>
                <a:xfrm flipV="1">
                  <a:off x="9627628" y="57150"/>
                  <a:ext cx="547142" cy="539430"/>
                </a:xfrm>
                <a:prstGeom prst="line">
                  <a:avLst/>
                </a:prstGeom>
                <a:ln w="38100">
                  <a:solidFill>
                    <a:srgbClr val="FF5353"/>
                  </a:solidFill>
                </a:ln>
              </p:spPr>
              <p:style>
                <a:lnRef idx="1">
                  <a:schemeClr val="accent1"/>
                </a:lnRef>
                <a:fillRef idx="0">
                  <a:schemeClr val="accent1"/>
                </a:fillRef>
                <a:effectRef idx="0">
                  <a:schemeClr val="accent1"/>
                </a:effectRef>
                <a:fontRef idx="minor">
                  <a:schemeClr val="tx1"/>
                </a:fontRef>
              </p:style>
            </p:cxnSp>
          </p:grpSp>
          <p:sp>
            <p:nvSpPr>
              <p:cNvPr id="27" name="Freeform: Shape 26">
                <a:extLst>
                  <a:ext uri="{FF2B5EF4-FFF2-40B4-BE49-F238E27FC236}">
                    <a16:creationId xmlns:a16="http://schemas.microsoft.com/office/drawing/2014/main" id="{B8F30F44-61A6-4FC5-B43D-00BC7E0A9FE4}"/>
                  </a:ext>
                </a:extLst>
              </p:cNvPr>
              <p:cNvSpPr/>
              <p:nvPr/>
            </p:nvSpPr>
            <p:spPr>
              <a:xfrm>
                <a:off x="8629623" y="-406558"/>
                <a:ext cx="2120900" cy="3831024"/>
              </a:xfrm>
              <a:custGeom>
                <a:avLst/>
                <a:gdLst>
                  <a:gd name="connsiteX0" fmla="*/ 0 w 2120900"/>
                  <a:gd name="connsiteY0" fmla="*/ 3073400 h 3073400"/>
                  <a:gd name="connsiteX1" fmla="*/ 31750 w 2120900"/>
                  <a:gd name="connsiteY1" fmla="*/ 2781300 h 3073400"/>
                  <a:gd name="connsiteX2" fmla="*/ 139700 w 2120900"/>
                  <a:gd name="connsiteY2" fmla="*/ 2470150 h 3073400"/>
                  <a:gd name="connsiteX3" fmla="*/ 361950 w 2120900"/>
                  <a:gd name="connsiteY3" fmla="*/ 2070100 h 3073400"/>
                  <a:gd name="connsiteX4" fmla="*/ 673100 w 2120900"/>
                  <a:gd name="connsiteY4" fmla="*/ 1625600 h 3073400"/>
                  <a:gd name="connsiteX5" fmla="*/ 1104900 w 2120900"/>
                  <a:gd name="connsiteY5" fmla="*/ 1098550 h 3073400"/>
                  <a:gd name="connsiteX6" fmla="*/ 2120900 w 2120900"/>
                  <a:gd name="connsiteY6" fmla="*/ 0 h 307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0900" h="3073400">
                    <a:moveTo>
                      <a:pt x="0" y="3073400"/>
                    </a:moveTo>
                    <a:cubicBezTo>
                      <a:pt x="4233" y="2977621"/>
                      <a:pt x="8467" y="2881842"/>
                      <a:pt x="31750" y="2781300"/>
                    </a:cubicBezTo>
                    <a:cubicBezTo>
                      <a:pt x="55033" y="2680758"/>
                      <a:pt x="84667" y="2588683"/>
                      <a:pt x="139700" y="2470150"/>
                    </a:cubicBezTo>
                    <a:cubicBezTo>
                      <a:pt x="194733" y="2351617"/>
                      <a:pt x="273050" y="2210858"/>
                      <a:pt x="361950" y="2070100"/>
                    </a:cubicBezTo>
                    <a:cubicBezTo>
                      <a:pt x="450850" y="1929342"/>
                      <a:pt x="549275" y="1787525"/>
                      <a:pt x="673100" y="1625600"/>
                    </a:cubicBezTo>
                    <a:cubicBezTo>
                      <a:pt x="796925" y="1463675"/>
                      <a:pt x="863600" y="1369483"/>
                      <a:pt x="1104900" y="1098550"/>
                    </a:cubicBezTo>
                    <a:cubicBezTo>
                      <a:pt x="1346200" y="827617"/>
                      <a:pt x="1733550" y="413808"/>
                      <a:pt x="2120900" y="0"/>
                    </a:cubicBezTo>
                  </a:path>
                </a:pathLst>
              </a:custGeom>
              <a:noFill/>
              <a:ln w="38100">
                <a:solidFill>
                  <a:srgbClr val="FF53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nvGrpSpPr>
              <p:cNvPr id="58" name="Group 57">
                <a:extLst>
                  <a:ext uri="{FF2B5EF4-FFF2-40B4-BE49-F238E27FC236}">
                    <a16:creationId xmlns:a16="http://schemas.microsoft.com/office/drawing/2014/main" id="{37A5F0E1-4BC3-43EE-BF05-EAC207177188}"/>
                  </a:ext>
                </a:extLst>
              </p:cNvPr>
              <p:cNvGrpSpPr/>
              <p:nvPr/>
            </p:nvGrpSpPr>
            <p:grpSpPr>
              <a:xfrm>
                <a:off x="6509938" y="391886"/>
                <a:ext cx="3905244" cy="3022082"/>
                <a:chOff x="6509938" y="391886"/>
                <a:chExt cx="3905244" cy="3022082"/>
              </a:xfrm>
            </p:grpSpPr>
            <p:cxnSp>
              <p:nvCxnSpPr>
                <p:cNvPr id="12" name="Straight Connector 11">
                  <a:extLst>
                    <a:ext uri="{FF2B5EF4-FFF2-40B4-BE49-F238E27FC236}">
                      <a16:creationId xmlns:a16="http://schemas.microsoft.com/office/drawing/2014/main" id="{D47E7389-F357-46C7-A080-BB19C77297B2}"/>
                    </a:ext>
                  </a:extLst>
                </p:cNvPr>
                <p:cNvCxnSpPr>
                  <a:cxnSpLocks/>
                </p:cNvCxnSpPr>
                <p:nvPr/>
              </p:nvCxnSpPr>
              <p:spPr>
                <a:xfrm flipV="1">
                  <a:off x="6517558" y="1695450"/>
                  <a:ext cx="3639656" cy="1718518"/>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D0F5BC6-AFFA-48C9-A3D8-F79AC9B24EFC}"/>
                    </a:ext>
                  </a:extLst>
                </p:cNvPr>
                <p:cNvCxnSpPr>
                  <a:cxnSpLocks/>
                </p:cNvCxnSpPr>
                <p:nvPr/>
              </p:nvCxnSpPr>
              <p:spPr>
                <a:xfrm flipV="1">
                  <a:off x="6509938" y="391886"/>
                  <a:ext cx="3905244" cy="3014936"/>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cxnSp>
            <p:nvCxnSpPr>
              <p:cNvPr id="33" name="Straight Connector 32">
                <a:extLst>
                  <a:ext uri="{FF2B5EF4-FFF2-40B4-BE49-F238E27FC236}">
                    <a16:creationId xmlns:a16="http://schemas.microsoft.com/office/drawing/2014/main" id="{9953F423-835E-4011-87C6-0045F8F6638E}"/>
                  </a:ext>
                </a:extLst>
              </p:cNvPr>
              <p:cNvCxnSpPr>
                <a:cxnSpLocks/>
              </p:cNvCxnSpPr>
              <p:nvPr/>
            </p:nvCxnSpPr>
            <p:spPr>
              <a:xfrm flipV="1">
                <a:off x="6484986" y="-597559"/>
                <a:ext cx="4011564" cy="4011568"/>
              </a:xfrm>
              <a:prstGeom prst="line">
                <a:avLst/>
              </a:prstGeom>
              <a:ln w="38100">
                <a:solidFill>
                  <a:srgbClr val="FFC000"/>
                </a:solidFill>
              </a:ln>
              <a:effectLst>
                <a:glow rad="1397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429FB7F5-6CB1-4868-ADEA-20AFBDD0BE4E}"/>
                  </a:ext>
                </a:extLst>
              </p:cNvPr>
              <p:cNvSpPr/>
              <p:nvPr/>
            </p:nvSpPr>
            <p:spPr>
              <a:xfrm>
                <a:off x="9960297" y="-1091381"/>
                <a:ext cx="1194057" cy="4869311"/>
              </a:xfrm>
              <a:prstGeom prst="rect">
                <a:avLst/>
              </a:prstGeom>
              <a:solidFill>
                <a:schemeClr val="bg1"/>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cxnSp>
          <p:nvCxnSpPr>
            <p:cNvPr id="48" name="Straight Arrow Connector 47">
              <a:extLst>
                <a:ext uri="{FF2B5EF4-FFF2-40B4-BE49-F238E27FC236}">
                  <a16:creationId xmlns:a16="http://schemas.microsoft.com/office/drawing/2014/main" id="{2CDE05AF-E364-4691-A51A-475D554F67C2}"/>
                </a:ext>
              </a:extLst>
            </p:cNvPr>
            <p:cNvCxnSpPr>
              <a:cxnSpLocks/>
            </p:cNvCxnSpPr>
            <p:nvPr/>
          </p:nvCxnSpPr>
          <p:spPr>
            <a:xfrm flipV="1">
              <a:off x="10336630" y="2739090"/>
              <a:ext cx="830313" cy="215713"/>
            </a:xfrm>
            <a:prstGeom prst="straightConnector1">
              <a:avLst/>
            </a:prstGeom>
            <a:ln w="76200">
              <a:solidFill>
                <a:srgbClr val="C00000"/>
              </a:solidFill>
              <a:tailEnd type="triangle"/>
            </a:ln>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4D642C56-67E2-4B79-9755-542594BFD1D4}"/>
                    </a:ext>
                  </a:extLst>
                </p:cNvPr>
                <p:cNvSpPr txBox="1"/>
                <p:nvPr/>
              </p:nvSpPr>
              <p:spPr>
                <a:xfrm>
                  <a:off x="10695507" y="2798898"/>
                  <a:ext cx="322179" cy="42663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4000" b="0" i="1" smtClean="0">
                                <a:solidFill>
                                  <a:srgbClr val="FF0000"/>
                                </a:solidFill>
                                <a:latin typeface="Cambria Math" panose="02040503050406030204" pitchFamily="18" charset="0"/>
                              </a:rPr>
                            </m:ctrlPr>
                          </m:accPr>
                          <m:e>
                            <m:r>
                              <a:rPr lang="en-US" sz="4000" i="1" smtClean="0">
                                <a:solidFill>
                                  <a:srgbClr val="FF0000"/>
                                </a:solidFill>
                                <a:latin typeface="Cambria Math" panose="02040503050406030204" pitchFamily="18" charset="0"/>
                              </a:rPr>
                              <m:t>𝑥</m:t>
                            </m:r>
                          </m:e>
                        </m:acc>
                      </m:oMath>
                    </m:oMathPara>
                  </a14:m>
                  <a:endParaRPr lang="en-CA" sz="4000" dirty="0">
                    <a:solidFill>
                      <a:srgbClr val="FF0000"/>
                    </a:solidFill>
                  </a:endParaRPr>
                </a:p>
              </p:txBody>
            </p:sp>
          </mc:Choice>
          <mc:Fallback xmlns="">
            <p:sp>
              <p:nvSpPr>
                <p:cNvPr id="42" name="TextBox 41">
                  <a:extLst>
                    <a:ext uri="{FF2B5EF4-FFF2-40B4-BE49-F238E27FC236}">
                      <a16:creationId xmlns:a16="http://schemas.microsoft.com/office/drawing/2014/main" id="{4D642C56-67E2-4B79-9755-542594BFD1D4}"/>
                    </a:ext>
                  </a:extLst>
                </p:cNvPr>
                <p:cNvSpPr txBox="1">
                  <a:spLocks noRot="1" noChangeAspect="1" noMove="1" noResize="1" noEditPoints="1" noAdjustHandles="1" noChangeArrowheads="1" noChangeShapeType="1" noTextEdit="1"/>
                </p:cNvSpPr>
                <p:nvPr/>
              </p:nvSpPr>
              <p:spPr>
                <a:xfrm>
                  <a:off x="10695507" y="2798898"/>
                  <a:ext cx="322179" cy="426638"/>
                </a:xfrm>
                <a:prstGeom prst="rect">
                  <a:avLst/>
                </a:prstGeom>
                <a:blipFill>
                  <a:blip r:embed="rId2"/>
                  <a:stretch>
                    <a:fillRect/>
                  </a:stretch>
                </a:blipFill>
              </p:spPr>
              <p:txBody>
                <a:bodyPr/>
                <a:lstStyle/>
                <a:p>
                  <a:r>
                    <a:rPr lang="en-CA">
                      <a:noFill/>
                    </a:rPr>
                    <a:t> </a:t>
                  </a:r>
                </a:p>
              </p:txBody>
            </p:sp>
          </mc:Fallback>
        </mc:AlternateContent>
        <p:cxnSp>
          <p:nvCxnSpPr>
            <p:cNvPr id="56" name="Straight Arrow Connector 55">
              <a:extLst>
                <a:ext uri="{FF2B5EF4-FFF2-40B4-BE49-F238E27FC236}">
                  <a16:creationId xmlns:a16="http://schemas.microsoft.com/office/drawing/2014/main" id="{AF72019C-536E-44C1-B95E-9EEDC46A2F63}"/>
                </a:ext>
              </a:extLst>
            </p:cNvPr>
            <p:cNvCxnSpPr>
              <a:cxnSpLocks/>
            </p:cNvCxnSpPr>
            <p:nvPr/>
          </p:nvCxnSpPr>
          <p:spPr>
            <a:xfrm flipV="1">
              <a:off x="10478077" y="2201870"/>
              <a:ext cx="195170" cy="543062"/>
            </a:xfrm>
            <a:prstGeom prst="straightConnector1">
              <a:avLst/>
            </a:prstGeom>
            <a:ln w="76200">
              <a:solidFill>
                <a:srgbClr val="FF5353"/>
              </a:solidFill>
              <a:tailEnd type="triangle"/>
            </a:ln>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98C9C0C1-5760-4B2D-B334-12F528365FDC}"/>
                    </a:ext>
                  </a:extLst>
                </p:cNvPr>
                <p:cNvSpPr txBox="1"/>
                <p:nvPr/>
              </p:nvSpPr>
              <p:spPr>
                <a:xfrm>
                  <a:off x="10628748" y="2087827"/>
                  <a:ext cx="457826" cy="42663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4000" b="0" i="1" smtClean="0">
                            <a:solidFill>
                              <a:schemeClr val="tx1"/>
                            </a:solidFill>
                            <a:latin typeface="Cambria Math" panose="02040503050406030204" pitchFamily="18" charset="0"/>
                          </a:rPr>
                          <m:t>𝑐</m:t>
                        </m:r>
                        <m:acc>
                          <m:accPr>
                            <m:chr m:val="̃"/>
                            <m:ctrlPr>
                              <a:rPr lang="en-US" sz="4000" b="0" i="1" smtClean="0">
                                <a:solidFill>
                                  <a:srgbClr val="FF0000"/>
                                </a:solidFill>
                                <a:latin typeface="Cambria Math" panose="02040503050406030204" pitchFamily="18" charset="0"/>
                              </a:rPr>
                            </m:ctrlPr>
                          </m:accPr>
                          <m:e>
                            <m:r>
                              <a:rPr lang="en-US" sz="4000" b="0" i="1" smtClean="0">
                                <a:solidFill>
                                  <a:srgbClr val="FF0000"/>
                                </a:solidFill>
                                <a:latin typeface="Cambria Math" panose="02040503050406030204" pitchFamily="18" charset="0"/>
                              </a:rPr>
                              <m:t>𝑡</m:t>
                            </m:r>
                          </m:e>
                        </m:acc>
                      </m:oMath>
                    </m:oMathPara>
                  </a14:m>
                  <a:endParaRPr lang="en-CA" sz="4000" dirty="0">
                    <a:solidFill>
                      <a:srgbClr val="FF0000"/>
                    </a:solidFill>
                  </a:endParaRPr>
                </a:p>
              </p:txBody>
            </p:sp>
          </mc:Choice>
          <mc:Fallback xmlns="">
            <p:sp>
              <p:nvSpPr>
                <p:cNvPr id="47" name="TextBox 46">
                  <a:extLst>
                    <a:ext uri="{FF2B5EF4-FFF2-40B4-BE49-F238E27FC236}">
                      <a16:creationId xmlns:a16="http://schemas.microsoft.com/office/drawing/2014/main" id="{98C9C0C1-5760-4B2D-B334-12F528365FDC}"/>
                    </a:ext>
                  </a:extLst>
                </p:cNvPr>
                <p:cNvSpPr txBox="1">
                  <a:spLocks noRot="1" noChangeAspect="1" noMove="1" noResize="1" noEditPoints="1" noAdjustHandles="1" noChangeArrowheads="1" noChangeShapeType="1" noTextEdit="1"/>
                </p:cNvSpPr>
                <p:nvPr/>
              </p:nvSpPr>
              <p:spPr>
                <a:xfrm>
                  <a:off x="10628748" y="2087827"/>
                  <a:ext cx="457826" cy="426638"/>
                </a:xfrm>
                <a:prstGeom prst="rect">
                  <a:avLst/>
                </a:prstGeom>
                <a:blipFill>
                  <a:blip r:embed="rId3"/>
                  <a:stretch>
                    <a:fillRect/>
                  </a:stretch>
                </a:blipFill>
              </p:spPr>
              <p:txBody>
                <a:bodyPr/>
                <a:lstStyle/>
                <a:p>
                  <a:r>
                    <a:rPr lang="en-CA">
                      <a:noFill/>
                    </a:rPr>
                    <a:t> </a:t>
                  </a:r>
                </a:p>
              </p:txBody>
            </p:sp>
          </mc:Fallback>
        </mc:AlternateContent>
      </p:grpSp>
      <p:cxnSp>
        <p:nvCxnSpPr>
          <p:cNvPr id="88" name="Straight Arrow Connector 87">
            <a:extLst>
              <a:ext uri="{FF2B5EF4-FFF2-40B4-BE49-F238E27FC236}">
                <a16:creationId xmlns:a16="http://schemas.microsoft.com/office/drawing/2014/main" id="{FBCEA954-5852-4B37-9120-59A3D2DC5D6B}"/>
              </a:ext>
            </a:extLst>
          </p:cNvPr>
          <p:cNvCxnSpPr>
            <a:cxnSpLocks/>
          </p:cNvCxnSpPr>
          <p:nvPr/>
        </p:nvCxnSpPr>
        <p:spPr>
          <a:xfrm flipV="1">
            <a:off x="5957174" y="179882"/>
            <a:ext cx="0" cy="6314791"/>
          </a:xfrm>
          <a:prstGeom prst="straightConnector1">
            <a:avLst/>
          </a:prstGeom>
          <a:ln w="76200">
            <a:solidFill>
              <a:srgbClr val="002060"/>
            </a:solidFill>
            <a:tailEnd type="triangle"/>
          </a:ln>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9B928CDA-04A4-4333-A03E-E68F04A4FE5A}"/>
                  </a:ext>
                </a:extLst>
              </p:cNvPr>
              <p:cNvSpPr txBox="1"/>
              <p:nvPr/>
            </p:nvSpPr>
            <p:spPr>
              <a:xfrm>
                <a:off x="6087028" y="192150"/>
                <a:ext cx="713822" cy="70788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4000" i="1">
                          <a:latin typeface="Cambria Math" panose="02040503050406030204" pitchFamily="18" charset="0"/>
                        </a:rPr>
                        <m:t>𝑐</m:t>
                      </m:r>
                      <m:r>
                        <a:rPr lang="en-US" sz="4000" i="1">
                          <a:solidFill>
                            <a:srgbClr val="0070C0"/>
                          </a:solidFill>
                          <a:latin typeface="Cambria Math" panose="02040503050406030204" pitchFamily="18" charset="0"/>
                        </a:rPr>
                        <m:t>𝑡</m:t>
                      </m:r>
                    </m:oMath>
                  </m:oMathPara>
                </a14:m>
                <a:endParaRPr lang="en-CA" sz="4000" dirty="0">
                  <a:solidFill>
                    <a:schemeClr val="accent6">
                      <a:lumMod val="50000"/>
                    </a:schemeClr>
                  </a:solidFill>
                </a:endParaRPr>
              </a:p>
            </p:txBody>
          </p:sp>
        </mc:Choice>
        <mc:Fallback xmlns="">
          <p:sp>
            <p:nvSpPr>
              <p:cNvPr id="89" name="TextBox 88">
                <a:extLst>
                  <a:ext uri="{FF2B5EF4-FFF2-40B4-BE49-F238E27FC236}">
                    <a16:creationId xmlns:a16="http://schemas.microsoft.com/office/drawing/2014/main" id="{9B928CDA-04A4-4333-A03E-E68F04A4FE5A}"/>
                  </a:ext>
                </a:extLst>
              </p:cNvPr>
              <p:cNvSpPr txBox="1">
                <a:spLocks noRot="1" noChangeAspect="1" noMove="1" noResize="1" noEditPoints="1" noAdjustHandles="1" noChangeArrowheads="1" noChangeShapeType="1" noTextEdit="1"/>
              </p:cNvSpPr>
              <p:nvPr/>
            </p:nvSpPr>
            <p:spPr>
              <a:xfrm>
                <a:off x="6087028" y="192150"/>
                <a:ext cx="713822" cy="707886"/>
              </a:xfrm>
              <a:prstGeom prst="rect">
                <a:avLst/>
              </a:prstGeom>
              <a:blipFill>
                <a:blip r:embed="rId5"/>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92" name="TextBox 91">
                <a:extLst>
                  <a:ext uri="{FF2B5EF4-FFF2-40B4-BE49-F238E27FC236}">
                    <a16:creationId xmlns:a16="http://schemas.microsoft.com/office/drawing/2014/main" id="{3DDD0DA6-D6E6-4049-B0C6-AE5903CD7C4D}"/>
                  </a:ext>
                </a:extLst>
              </p:cNvPr>
              <p:cNvSpPr txBox="1"/>
              <p:nvPr/>
            </p:nvSpPr>
            <p:spPr>
              <a:xfrm>
                <a:off x="11192914" y="5429412"/>
                <a:ext cx="975803" cy="11745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4000" i="1">
                          <a:solidFill>
                            <a:srgbClr val="0070C0"/>
                          </a:solidFill>
                          <a:latin typeface="Cambria Math" panose="02040503050406030204" pitchFamily="18" charset="0"/>
                        </a:rPr>
                        <m:t>𝑥</m:t>
                      </m:r>
                    </m:oMath>
                  </m:oMathPara>
                </a14:m>
                <a:endParaRPr lang="en-CA" sz="4000" dirty="0">
                  <a:solidFill>
                    <a:srgbClr val="002060"/>
                  </a:solidFill>
                </a:endParaRPr>
              </a:p>
            </p:txBody>
          </p:sp>
        </mc:Choice>
        <mc:Fallback xmlns="">
          <p:sp>
            <p:nvSpPr>
              <p:cNvPr id="92" name="TextBox 91">
                <a:extLst>
                  <a:ext uri="{FF2B5EF4-FFF2-40B4-BE49-F238E27FC236}">
                    <a16:creationId xmlns:a16="http://schemas.microsoft.com/office/drawing/2014/main" id="{3DDD0DA6-D6E6-4049-B0C6-AE5903CD7C4D}"/>
                  </a:ext>
                </a:extLst>
              </p:cNvPr>
              <p:cNvSpPr txBox="1">
                <a:spLocks noRot="1" noChangeAspect="1" noMove="1" noResize="1" noEditPoints="1" noAdjustHandles="1" noChangeArrowheads="1" noChangeShapeType="1" noTextEdit="1"/>
              </p:cNvSpPr>
              <p:nvPr/>
            </p:nvSpPr>
            <p:spPr>
              <a:xfrm>
                <a:off x="11192914" y="5429412"/>
                <a:ext cx="975803" cy="1174537"/>
              </a:xfrm>
              <a:prstGeom prst="rect">
                <a:avLst/>
              </a:prstGeom>
              <a:blipFill>
                <a:blip r:embed="rId6"/>
                <a:stretch>
                  <a:fillRect/>
                </a:stretch>
              </a:blipFill>
            </p:spPr>
            <p:txBody>
              <a:bodyPr/>
              <a:lstStyle/>
              <a:p>
                <a:r>
                  <a:rPr lang="en-CA">
                    <a:noFill/>
                  </a:rPr>
                  <a:t> </a:t>
                </a:r>
              </a:p>
            </p:txBody>
          </p:sp>
        </mc:Fallback>
      </mc:AlternateContent>
      <p:cxnSp>
        <p:nvCxnSpPr>
          <p:cNvPr id="93" name="Straight Arrow Connector 92">
            <a:extLst>
              <a:ext uri="{FF2B5EF4-FFF2-40B4-BE49-F238E27FC236}">
                <a16:creationId xmlns:a16="http://schemas.microsoft.com/office/drawing/2014/main" id="{C9F004A5-B47D-464E-AE7B-164C08E7EA26}"/>
              </a:ext>
            </a:extLst>
          </p:cNvPr>
          <p:cNvCxnSpPr>
            <a:cxnSpLocks/>
          </p:cNvCxnSpPr>
          <p:nvPr/>
        </p:nvCxnSpPr>
        <p:spPr>
          <a:xfrm>
            <a:off x="5671289" y="6213917"/>
            <a:ext cx="6292111" cy="0"/>
          </a:xfrm>
          <a:prstGeom prst="straightConnector1">
            <a:avLst/>
          </a:prstGeom>
          <a:ln w="76200">
            <a:solidFill>
              <a:srgbClr val="002060"/>
            </a:solidFill>
            <a:tailEnd type="triangle"/>
          </a:ln>
        </p:spPr>
        <p:style>
          <a:lnRef idx="1">
            <a:schemeClr val="accent2"/>
          </a:lnRef>
          <a:fillRef idx="0">
            <a:schemeClr val="accent2"/>
          </a:fillRef>
          <a:effectRef idx="0">
            <a:schemeClr val="accent2"/>
          </a:effectRef>
          <a:fontRef idx="minor">
            <a:schemeClr val="tx1"/>
          </a:fontRef>
        </p:style>
      </p:cxnSp>
      <p:cxnSp>
        <p:nvCxnSpPr>
          <p:cNvPr id="59" name="Straight Arrow Connector 58">
            <a:extLst>
              <a:ext uri="{FF2B5EF4-FFF2-40B4-BE49-F238E27FC236}">
                <a16:creationId xmlns:a16="http://schemas.microsoft.com/office/drawing/2014/main" id="{074CEB5F-2F4D-4F27-A73A-E0F53503E848}"/>
              </a:ext>
            </a:extLst>
          </p:cNvPr>
          <p:cNvCxnSpPr>
            <a:cxnSpLocks/>
          </p:cNvCxnSpPr>
          <p:nvPr/>
        </p:nvCxnSpPr>
        <p:spPr>
          <a:xfrm flipV="1">
            <a:off x="6009300" y="5238750"/>
            <a:ext cx="2013823" cy="951364"/>
          </a:xfrm>
          <a:prstGeom prst="straightConnector1">
            <a:avLst/>
          </a:prstGeom>
          <a:ln w="1143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A022B1ED-5C27-4AF6-B383-28299D0250C5}"/>
              </a:ext>
            </a:extLst>
          </p:cNvPr>
          <p:cNvCxnSpPr>
            <a:cxnSpLocks/>
          </p:cNvCxnSpPr>
          <p:nvPr/>
        </p:nvCxnSpPr>
        <p:spPr>
          <a:xfrm flipV="1">
            <a:off x="5924550" y="5082673"/>
            <a:ext cx="2114550" cy="994278"/>
          </a:xfrm>
          <a:prstGeom prst="straightConnector1">
            <a:avLst/>
          </a:prstGeom>
          <a:ln w="114300">
            <a:solidFill>
              <a:srgbClr val="9F5FCF"/>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D69BEC21-3519-4DD7-902A-25BEA5BA5080}"/>
              </a:ext>
            </a:extLst>
          </p:cNvPr>
          <p:cNvCxnSpPr>
            <a:cxnSpLocks/>
          </p:cNvCxnSpPr>
          <p:nvPr/>
        </p:nvCxnSpPr>
        <p:spPr>
          <a:xfrm flipV="1">
            <a:off x="7972425" y="4267201"/>
            <a:ext cx="2047875" cy="951497"/>
          </a:xfrm>
          <a:prstGeom prst="straightConnector1">
            <a:avLst/>
          </a:prstGeom>
          <a:ln w="114300">
            <a:solidFill>
              <a:srgbClr val="C00000"/>
            </a:solidFill>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180730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1799">
        <p159:morph option="byObject"/>
      </p:transition>
    </mc:Choice>
    <mc:Fallback xmlns="">
      <p:transition spd="slow" advTm="1799">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75F04566-8674-4055-80EC-B561BEA37913}"/>
                  </a:ext>
                </a:extLst>
              </p:cNvPr>
              <p:cNvSpPr/>
              <p:nvPr/>
            </p:nvSpPr>
            <p:spPr>
              <a:xfrm>
                <a:off x="609600" y="2750650"/>
                <a:ext cx="11582400" cy="4278800"/>
              </a:xfrm>
              <a:prstGeom prst="rect">
                <a:avLst/>
              </a:prstGeom>
            </p:spPr>
            <p:txBody>
              <a:bodyPr wrap="square">
                <a:spAutoFit/>
              </a:bodyPr>
              <a:lstStyle/>
              <a:p>
                <a:pPr>
                  <a:spcAft>
                    <a:spcPts val="1200"/>
                  </a:spcAft>
                </a:pPr>
                <a14:m>
                  <m:oMathPara xmlns:m="http://schemas.openxmlformats.org/officeDocument/2006/math">
                    <m:oMathParaPr>
                      <m:jc m:val="left"/>
                    </m:oMathParaPr>
                    <m:oMath xmlns:m="http://schemas.openxmlformats.org/officeDocument/2006/math">
                      <m:acc>
                        <m:accPr>
                          <m:chr m:val="⃗"/>
                          <m:ctrlPr>
                            <a:rPr lang="en-US" sz="4800" i="1" smtClean="0">
                              <a:solidFill>
                                <a:srgbClr val="7030A0"/>
                              </a:solidFill>
                              <a:latin typeface="Cambria Math" panose="02040503050406030204" pitchFamily="18" charset="0"/>
                            </a:rPr>
                          </m:ctrlPr>
                        </m:accPr>
                        <m:e>
                          <m:r>
                            <a:rPr lang="en-US" sz="4800" i="1">
                              <a:solidFill>
                                <a:srgbClr val="7030A0"/>
                              </a:solidFill>
                              <a:latin typeface="Cambria Math" panose="02040503050406030204" pitchFamily="18" charset="0"/>
                            </a:rPr>
                            <m:t>𝑆</m:t>
                          </m:r>
                        </m:e>
                      </m:acc>
                      <m:r>
                        <a:rPr lang="en-US" sz="4800" i="1">
                          <a:solidFill>
                            <a:srgbClr val="7030A0"/>
                          </a:solidFill>
                          <a:latin typeface="Cambria Math" panose="02040503050406030204" pitchFamily="18" charset="0"/>
                        </a:rPr>
                        <m:t> </m:t>
                      </m:r>
                      <m:r>
                        <a:rPr lang="en-US" sz="4800" i="1">
                          <a:latin typeface="Cambria Math" panose="02040503050406030204" pitchFamily="18" charset="0"/>
                        </a:rPr>
                        <m:t>=</m:t>
                      </m:r>
                      <m:r>
                        <a:rPr lang="en-US" sz="4800" i="1">
                          <a:solidFill>
                            <a:srgbClr val="0070C0"/>
                          </a:solidFill>
                          <a:latin typeface="Cambria Math" panose="02040503050406030204" pitchFamily="18" charset="0"/>
                        </a:rPr>
                        <m:t>𝑡</m:t>
                      </m:r>
                      <m:acc>
                        <m:accPr>
                          <m:chr m:val="⃗"/>
                          <m:ctrlPr>
                            <a:rPr lang="en-US" sz="4800" i="1">
                              <a:solidFill>
                                <a:srgbClr val="002060"/>
                              </a:solidFill>
                              <a:latin typeface="Cambria Math" panose="02040503050406030204" pitchFamily="18" charset="0"/>
                            </a:rPr>
                          </m:ctrlPr>
                        </m:accPr>
                        <m:e>
                          <m:sSub>
                            <m:sSubPr>
                              <m:ctrlPr>
                                <a:rPr lang="en-US" sz="4800" i="1">
                                  <a:solidFill>
                                    <a:srgbClr val="002060"/>
                                  </a:solidFill>
                                  <a:latin typeface="Cambria Math" panose="02040503050406030204" pitchFamily="18" charset="0"/>
                                </a:rPr>
                              </m:ctrlPr>
                            </m:sSubPr>
                            <m:e>
                              <m:r>
                                <a:rPr lang="en-US" sz="4800" i="1">
                                  <a:solidFill>
                                    <a:srgbClr val="002060"/>
                                  </a:solidFill>
                                  <a:latin typeface="Cambria Math" panose="02040503050406030204" pitchFamily="18" charset="0"/>
                                </a:rPr>
                                <m:t>𝑒</m:t>
                              </m:r>
                            </m:e>
                            <m:sub>
                              <m:r>
                                <a:rPr lang="en-US" sz="4800" i="1">
                                  <a:solidFill>
                                    <a:srgbClr val="002060"/>
                                  </a:solidFill>
                                  <a:latin typeface="Cambria Math" panose="02040503050406030204" pitchFamily="18" charset="0"/>
                                </a:rPr>
                                <m:t>𝑡</m:t>
                              </m:r>
                            </m:sub>
                          </m:sSub>
                        </m:e>
                      </m:acc>
                      <m:r>
                        <a:rPr lang="en-US" sz="4800" i="1">
                          <a:solidFill>
                            <a:srgbClr val="002060"/>
                          </a:solidFill>
                          <a:latin typeface="Cambria Math" panose="02040503050406030204" pitchFamily="18" charset="0"/>
                        </a:rPr>
                        <m:t> </m:t>
                      </m:r>
                      <m:r>
                        <a:rPr lang="en-US" sz="4800" i="1">
                          <a:latin typeface="Cambria Math" panose="02040503050406030204" pitchFamily="18" charset="0"/>
                        </a:rPr>
                        <m:t>+</m:t>
                      </m:r>
                      <m:r>
                        <a:rPr lang="en-US" sz="4800" i="1">
                          <a:solidFill>
                            <a:srgbClr val="0070C0"/>
                          </a:solidFill>
                          <a:latin typeface="Cambria Math" panose="02040503050406030204" pitchFamily="18" charset="0"/>
                        </a:rPr>
                        <m:t>𝑥</m:t>
                      </m:r>
                      <m:acc>
                        <m:accPr>
                          <m:chr m:val="⃗"/>
                          <m:ctrlPr>
                            <a:rPr lang="en-US" sz="4800" i="1">
                              <a:solidFill>
                                <a:srgbClr val="002060"/>
                              </a:solidFill>
                              <a:latin typeface="Cambria Math" panose="02040503050406030204" pitchFamily="18" charset="0"/>
                            </a:rPr>
                          </m:ctrlPr>
                        </m:accPr>
                        <m:e>
                          <m:sSub>
                            <m:sSubPr>
                              <m:ctrlPr>
                                <a:rPr lang="en-US" sz="4800" i="1">
                                  <a:solidFill>
                                    <a:srgbClr val="002060"/>
                                  </a:solidFill>
                                  <a:latin typeface="Cambria Math" panose="02040503050406030204" pitchFamily="18" charset="0"/>
                                </a:rPr>
                              </m:ctrlPr>
                            </m:sSubPr>
                            <m:e>
                              <m:r>
                                <a:rPr lang="en-US" sz="4800" i="1">
                                  <a:solidFill>
                                    <a:srgbClr val="002060"/>
                                  </a:solidFill>
                                  <a:latin typeface="Cambria Math" panose="02040503050406030204" pitchFamily="18" charset="0"/>
                                </a:rPr>
                                <m:t>𝑒</m:t>
                              </m:r>
                            </m:e>
                            <m:sub>
                              <m:r>
                                <a:rPr lang="en-US" sz="4800" i="1">
                                  <a:solidFill>
                                    <a:srgbClr val="002060"/>
                                  </a:solidFill>
                                  <a:latin typeface="Cambria Math" panose="02040503050406030204" pitchFamily="18" charset="0"/>
                                </a:rPr>
                                <m:t>𝑥</m:t>
                              </m:r>
                            </m:sub>
                          </m:sSub>
                        </m:e>
                      </m:acc>
                      <m:r>
                        <a:rPr lang="en-US" sz="4800" b="0" i="1" smtClean="0">
                          <a:solidFill>
                            <a:schemeClr val="tx1"/>
                          </a:solidFill>
                          <a:latin typeface="Cambria Math" panose="02040503050406030204" pitchFamily="18" charset="0"/>
                        </a:rPr>
                        <m:t>=        </m:t>
                      </m:r>
                      <m:d>
                        <m:dPr>
                          <m:begChr m:val="["/>
                          <m:endChr m:val="]"/>
                          <m:ctrlPr>
                            <a:rPr lang="en-US" sz="4800" i="1">
                              <a:latin typeface="Cambria Math" panose="02040503050406030204" pitchFamily="18" charset="0"/>
                              <a:ea typeface="Cambria Math" panose="02040503050406030204" pitchFamily="18" charset="0"/>
                            </a:rPr>
                          </m:ctrlPr>
                        </m:dPr>
                        <m:e>
                          <m:acc>
                            <m:accPr>
                              <m:chr m:val="⃗"/>
                              <m:ctrlPr>
                                <a:rPr lang="en-US" sz="4800" i="1">
                                  <a:solidFill>
                                    <a:srgbClr val="002060"/>
                                  </a:solidFill>
                                  <a:latin typeface="Cambria Math" panose="02040503050406030204" pitchFamily="18" charset="0"/>
                                  <a:ea typeface="Cambria Math" panose="02040503050406030204" pitchFamily="18" charset="0"/>
                                </a:rPr>
                              </m:ctrlPr>
                            </m:accPr>
                            <m:e>
                              <m:sSub>
                                <m:sSubPr>
                                  <m:ctrlPr>
                                    <a:rPr lang="en-US" sz="4800" i="1">
                                      <a:solidFill>
                                        <a:srgbClr val="002060"/>
                                      </a:solidFill>
                                      <a:latin typeface="Cambria Math" panose="02040503050406030204" pitchFamily="18" charset="0"/>
                                      <a:ea typeface="Cambria Math" panose="02040503050406030204" pitchFamily="18" charset="0"/>
                                    </a:rPr>
                                  </m:ctrlPr>
                                </m:sSubPr>
                                <m:e>
                                  <m:r>
                                    <a:rPr lang="en-US" sz="4800" i="1">
                                      <a:solidFill>
                                        <a:srgbClr val="002060"/>
                                      </a:solidFill>
                                      <a:latin typeface="Cambria Math" panose="02040503050406030204" pitchFamily="18" charset="0"/>
                                      <a:ea typeface="Cambria Math" panose="02040503050406030204" pitchFamily="18" charset="0"/>
                                    </a:rPr>
                                    <m:t>𝑒</m:t>
                                  </m:r>
                                </m:e>
                                <m:sub>
                                  <m:r>
                                    <a:rPr lang="en-US" sz="4800" i="1">
                                      <a:solidFill>
                                        <a:srgbClr val="002060"/>
                                      </a:solidFill>
                                      <a:latin typeface="Cambria Math" panose="02040503050406030204" pitchFamily="18" charset="0"/>
                                      <a:ea typeface="Cambria Math" panose="02040503050406030204" pitchFamily="18" charset="0"/>
                                    </a:rPr>
                                    <m:t>𝑡</m:t>
                                  </m:r>
                                </m:sub>
                              </m:sSub>
                            </m:e>
                          </m:acc>
                          <m:r>
                            <a:rPr lang="en-US" sz="4800" i="1">
                              <a:solidFill>
                                <a:srgbClr val="002060"/>
                              </a:solidFill>
                              <a:latin typeface="Cambria Math" panose="02040503050406030204" pitchFamily="18" charset="0"/>
                              <a:ea typeface="Cambria Math" panose="02040503050406030204" pitchFamily="18" charset="0"/>
                            </a:rPr>
                            <m:t>   </m:t>
                          </m:r>
                          <m:acc>
                            <m:accPr>
                              <m:chr m:val="⃗"/>
                              <m:ctrlPr>
                                <a:rPr lang="en-US" sz="4800" i="1">
                                  <a:solidFill>
                                    <a:srgbClr val="002060"/>
                                  </a:solidFill>
                                  <a:latin typeface="Cambria Math" panose="02040503050406030204" pitchFamily="18" charset="0"/>
                                  <a:ea typeface="Cambria Math" panose="02040503050406030204" pitchFamily="18" charset="0"/>
                                </a:rPr>
                              </m:ctrlPr>
                            </m:accPr>
                            <m:e>
                              <m:sSub>
                                <m:sSubPr>
                                  <m:ctrlPr>
                                    <a:rPr lang="en-US" sz="4800" i="1">
                                      <a:solidFill>
                                        <a:srgbClr val="002060"/>
                                      </a:solidFill>
                                      <a:latin typeface="Cambria Math" panose="02040503050406030204" pitchFamily="18" charset="0"/>
                                      <a:ea typeface="Cambria Math" panose="02040503050406030204" pitchFamily="18" charset="0"/>
                                    </a:rPr>
                                  </m:ctrlPr>
                                </m:sSubPr>
                                <m:e>
                                  <m:r>
                                    <a:rPr lang="en-US" sz="4800" i="1">
                                      <a:solidFill>
                                        <a:srgbClr val="002060"/>
                                      </a:solidFill>
                                      <a:latin typeface="Cambria Math" panose="02040503050406030204" pitchFamily="18" charset="0"/>
                                      <a:ea typeface="Cambria Math" panose="02040503050406030204" pitchFamily="18" charset="0"/>
                                    </a:rPr>
                                    <m:t>𝑒</m:t>
                                  </m:r>
                                </m:e>
                                <m:sub>
                                  <m:r>
                                    <a:rPr lang="en-US" sz="4800" i="1">
                                      <a:solidFill>
                                        <a:srgbClr val="002060"/>
                                      </a:solidFill>
                                      <a:latin typeface="Cambria Math" panose="02040503050406030204" pitchFamily="18" charset="0"/>
                                      <a:ea typeface="Cambria Math" panose="02040503050406030204" pitchFamily="18" charset="0"/>
                                    </a:rPr>
                                    <m:t>𝑥</m:t>
                                  </m:r>
                                </m:sub>
                              </m:sSub>
                            </m:e>
                          </m:acc>
                        </m:e>
                      </m:d>
                      <m:d>
                        <m:dPr>
                          <m:begChr m:val="["/>
                          <m:endChr m:val="]"/>
                          <m:ctrlPr>
                            <a:rPr lang="en-US" sz="4800" i="1">
                              <a:latin typeface="Cambria Math" panose="02040503050406030204" pitchFamily="18" charset="0"/>
                              <a:ea typeface="Cambria Math" panose="02040503050406030204" pitchFamily="18" charset="0"/>
                            </a:rPr>
                          </m:ctrlPr>
                        </m:dPr>
                        <m:e>
                          <m:eqArr>
                            <m:eqArrPr>
                              <m:ctrlPr>
                                <a:rPr lang="en-US" sz="4800" i="1">
                                  <a:latin typeface="Cambria Math" panose="02040503050406030204" pitchFamily="18" charset="0"/>
                                  <a:ea typeface="Cambria Math" panose="02040503050406030204" pitchFamily="18" charset="0"/>
                                </a:rPr>
                              </m:ctrlPr>
                            </m:eqArrPr>
                            <m:e>
                              <m:r>
                                <a:rPr lang="en-US" sz="4800" i="1">
                                  <a:solidFill>
                                    <a:srgbClr val="0070C0"/>
                                  </a:solidFill>
                                  <a:latin typeface="Cambria Math" panose="02040503050406030204" pitchFamily="18" charset="0"/>
                                </a:rPr>
                                <m:t>𝑡</m:t>
                              </m:r>
                            </m:e>
                            <m:e>
                              <m:r>
                                <a:rPr lang="en-US" sz="4800" i="1">
                                  <a:solidFill>
                                    <a:srgbClr val="0070C0"/>
                                  </a:solidFill>
                                  <a:latin typeface="Cambria Math" panose="02040503050406030204" pitchFamily="18" charset="0"/>
                                </a:rPr>
                                <m:t>𝑥</m:t>
                              </m:r>
                            </m:e>
                          </m:eqArr>
                        </m:e>
                      </m:d>
                    </m:oMath>
                  </m:oMathPara>
                </a14:m>
                <a:endParaRPr lang="en-CA" sz="4800" dirty="0"/>
              </a:p>
              <a:p>
                <a:pPr>
                  <a:spcAft>
                    <a:spcPts val="1200"/>
                  </a:spcAft>
                </a:pPr>
                <a:r>
                  <a:rPr lang="en-US" sz="4800" dirty="0"/>
                  <a:t>                       </a:t>
                </a:r>
                <a14:m>
                  <m:oMath xmlns:m="http://schemas.openxmlformats.org/officeDocument/2006/math">
                    <m:r>
                      <a:rPr lang="en-US" sz="4800" i="1">
                        <a:latin typeface="Cambria Math" panose="02040503050406030204" pitchFamily="18" charset="0"/>
                      </a:rPr>
                      <m:t>=</m:t>
                    </m:r>
                    <m:d>
                      <m:dPr>
                        <m:begChr m:val="["/>
                        <m:endChr m:val="]"/>
                        <m:ctrlPr>
                          <a:rPr lang="en-US" sz="4800" i="1">
                            <a:latin typeface="Cambria Math" panose="02040503050406030204" pitchFamily="18" charset="0"/>
                            <a:ea typeface="Cambria Math" panose="02040503050406030204" pitchFamily="18" charset="0"/>
                          </a:rPr>
                        </m:ctrlPr>
                      </m:dPr>
                      <m:e>
                        <m:acc>
                          <m:accPr>
                            <m:chr m:val="⃗"/>
                            <m:ctrlPr>
                              <a:rPr lang="en-US" sz="4800" i="1">
                                <a:solidFill>
                                  <a:srgbClr val="002060"/>
                                </a:solidFill>
                                <a:latin typeface="Cambria Math" panose="02040503050406030204" pitchFamily="18" charset="0"/>
                                <a:ea typeface="Cambria Math" panose="02040503050406030204" pitchFamily="18" charset="0"/>
                              </a:rPr>
                            </m:ctrlPr>
                          </m:accPr>
                          <m:e>
                            <m:sSub>
                              <m:sSubPr>
                                <m:ctrlPr>
                                  <a:rPr lang="en-US" sz="4800" i="1">
                                    <a:solidFill>
                                      <a:srgbClr val="002060"/>
                                    </a:solidFill>
                                    <a:latin typeface="Cambria Math" panose="02040503050406030204" pitchFamily="18" charset="0"/>
                                    <a:ea typeface="Cambria Math" panose="02040503050406030204" pitchFamily="18" charset="0"/>
                                  </a:rPr>
                                </m:ctrlPr>
                              </m:sSubPr>
                              <m:e>
                                <m:r>
                                  <a:rPr lang="en-US" sz="4800" i="1">
                                    <a:solidFill>
                                      <a:srgbClr val="002060"/>
                                    </a:solidFill>
                                    <a:latin typeface="Cambria Math" panose="02040503050406030204" pitchFamily="18" charset="0"/>
                                    <a:ea typeface="Cambria Math" panose="02040503050406030204" pitchFamily="18" charset="0"/>
                                  </a:rPr>
                                  <m:t>𝑒</m:t>
                                </m:r>
                              </m:e>
                              <m:sub>
                                <m:r>
                                  <a:rPr lang="en-US" sz="4800" i="1">
                                    <a:solidFill>
                                      <a:srgbClr val="002060"/>
                                    </a:solidFill>
                                    <a:latin typeface="Cambria Math" panose="02040503050406030204" pitchFamily="18" charset="0"/>
                                    <a:ea typeface="Cambria Math" panose="02040503050406030204" pitchFamily="18" charset="0"/>
                                  </a:rPr>
                                  <m:t>𝑡</m:t>
                                </m:r>
                              </m:sub>
                            </m:sSub>
                          </m:e>
                        </m:acc>
                        <m:r>
                          <a:rPr lang="en-US" sz="4800" i="1">
                            <a:solidFill>
                              <a:srgbClr val="002060"/>
                            </a:solidFill>
                            <a:latin typeface="Cambria Math" panose="02040503050406030204" pitchFamily="18" charset="0"/>
                            <a:ea typeface="Cambria Math" panose="02040503050406030204" pitchFamily="18" charset="0"/>
                          </a:rPr>
                          <m:t>   </m:t>
                        </m:r>
                        <m:acc>
                          <m:accPr>
                            <m:chr m:val="⃗"/>
                            <m:ctrlPr>
                              <a:rPr lang="en-US" sz="4800" i="1">
                                <a:solidFill>
                                  <a:srgbClr val="002060"/>
                                </a:solidFill>
                                <a:latin typeface="Cambria Math" panose="02040503050406030204" pitchFamily="18" charset="0"/>
                                <a:ea typeface="Cambria Math" panose="02040503050406030204" pitchFamily="18" charset="0"/>
                              </a:rPr>
                            </m:ctrlPr>
                          </m:accPr>
                          <m:e>
                            <m:sSub>
                              <m:sSubPr>
                                <m:ctrlPr>
                                  <a:rPr lang="en-US" sz="4800" i="1">
                                    <a:solidFill>
                                      <a:srgbClr val="002060"/>
                                    </a:solidFill>
                                    <a:latin typeface="Cambria Math" panose="02040503050406030204" pitchFamily="18" charset="0"/>
                                    <a:ea typeface="Cambria Math" panose="02040503050406030204" pitchFamily="18" charset="0"/>
                                  </a:rPr>
                                </m:ctrlPr>
                              </m:sSubPr>
                              <m:e>
                                <m:r>
                                  <a:rPr lang="en-US" sz="4800" i="1">
                                    <a:solidFill>
                                      <a:srgbClr val="002060"/>
                                    </a:solidFill>
                                    <a:latin typeface="Cambria Math" panose="02040503050406030204" pitchFamily="18" charset="0"/>
                                    <a:ea typeface="Cambria Math" panose="02040503050406030204" pitchFamily="18" charset="0"/>
                                  </a:rPr>
                                  <m:t>𝑒</m:t>
                                </m:r>
                              </m:e>
                              <m:sub>
                                <m:r>
                                  <a:rPr lang="en-US" sz="4800" i="1">
                                    <a:solidFill>
                                      <a:srgbClr val="002060"/>
                                    </a:solidFill>
                                    <a:latin typeface="Cambria Math" panose="02040503050406030204" pitchFamily="18" charset="0"/>
                                    <a:ea typeface="Cambria Math" panose="02040503050406030204" pitchFamily="18" charset="0"/>
                                  </a:rPr>
                                  <m:t>𝑥</m:t>
                                </m:r>
                              </m:sub>
                            </m:sSub>
                          </m:e>
                        </m:acc>
                      </m:e>
                    </m:d>
                    <m:d>
                      <m:dPr>
                        <m:begChr m:val="["/>
                        <m:endChr m:val="]"/>
                        <m:ctrlPr>
                          <a:rPr lang="en-US" sz="4800" i="1">
                            <a:latin typeface="Cambria Math" panose="02040503050406030204" pitchFamily="18" charset="0"/>
                            <a:ea typeface="Cambria Math" panose="02040503050406030204" pitchFamily="18" charset="0"/>
                          </a:rPr>
                        </m:ctrlPr>
                      </m:dPr>
                      <m:e>
                        <m:m>
                          <m:mPr>
                            <m:mcs>
                              <m:mc>
                                <m:mcPr>
                                  <m:count m:val="2"/>
                                  <m:mcJc m:val="center"/>
                                </m:mcPr>
                              </m:mc>
                            </m:mcs>
                            <m:ctrlPr>
                              <a:rPr lang="en-US" sz="4800" i="1">
                                <a:latin typeface="Cambria Math" panose="02040503050406030204" pitchFamily="18" charset="0"/>
                                <a:ea typeface="Cambria Math" panose="02040503050406030204" pitchFamily="18" charset="0"/>
                              </a:rPr>
                            </m:ctrlPr>
                          </m:mPr>
                          <m:mr>
                            <m:e>
                              <m:r>
                                <m:rPr>
                                  <m:brk m:alnAt="7"/>
                                </m:rPr>
                                <a:rPr lang="en-US" sz="4800" i="1">
                                  <a:latin typeface="Cambria Math" panose="02040503050406030204" pitchFamily="18" charset="0"/>
                                  <a:ea typeface="Cambria Math" panose="02040503050406030204" pitchFamily="18" charset="0"/>
                                </a:rPr>
                                <m:t>1</m:t>
                              </m:r>
                            </m:e>
                            <m:e>
                              <m:r>
                                <a:rPr lang="en-US" sz="4800" i="1">
                                  <a:latin typeface="Cambria Math" panose="02040503050406030204" pitchFamily="18" charset="0"/>
                                  <a:ea typeface="Cambria Math" panose="02040503050406030204" pitchFamily="18" charset="0"/>
                                </a:rPr>
                                <m:t>0</m:t>
                              </m:r>
                            </m:e>
                          </m:mr>
                          <m:mr>
                            <m:e>
                              <m:r>
                                <a:rPr lang="en-US" sz="4800" i="1">
                                  <a:solidFill>
                                    <a:srgbClr val="00B050"/>
                                  </a:solidFill>
                                  <a:latin typeface="Cambria Math" panose="02040503050406030204" pitchFamily="18" charset="0"/>
                                  <a:ea typeface="Cambria Math" panose="02040503050406030204" pitchFamily="18" charset="0"/>
                                </a:rPr>
                                <m:t>𝑣</m:t>
                              </m:r>
                            </m:e>
                            <m:e>
                              <m:r>
                                <a:rPr lang="en-US" sz="4800" i="1">
                                  <a:latin typeface="Cambria Math" panose="02040503050406030204" pitchFamily="18" charset="0"/>
                                  <a:ea typeface="Cambria Math" panose="02040503050406030204" pitchFamily="18" charset="0"/>
                                </a:rPr>
                                <m:t>1</m:t>
                              </m:r>
                            </m:e>
                          </m:mr>
                        </m:m>
                      </m:e>
                    </m:d>
                    <m:d>
                      <m:dPr>
                        <m:begChr m:val="["/>
                        <m:endChr m:val="]"/>
                        <m:ctrlPr>
                          <a:rPr lang="en-US" sz="4800" i="1">
                            <a:latin typeface="Cambria Math" panose="02040503050406030204" pitchFamily="18" charset="0"/>
                            <a:ea typeface="Cambria Math" panose="02040503050406030204" pitchFamily="18" charset="0"/>
                          </a:rPr>
                        </m:ctrlPr>
                      </m:dPr>
                      <m:e>
                        <m:m>
                          <m:mPr>
                            <m:mcs>
                              <m:mc>
                                <m:mcPr>
                                  <m:count m:val="2"/>
                                  <m:mcJc m:val="center"/>
                                </m:mcPr>
                              </m:mc>
                            </m:mcs>
                            <m:ctrlPr>
                              <a:rPr lang="en-US" sz="4800" i="1">
                                <a:latin typeface="Cambria Math" panose="02040503050406030204" pitchFamily="18" charset="0"/>
                                <a:ea typeface="Cambria Math" panose="02040503050406030204" pitchFamily="18" charset="0"/>
                              </a:rPr>
                            </m:ctrlPr>
                          </m:mPr>
                          <m:mr>
                            <m:e>
                              <m:r>
                                <m:rPr>
                                  <m:brk m:alnAt="7"/>
                                </m:rPr>
                                <a:rPr lang="en-US" sz="4800" i="1">
                                  <a:latin typeface="Cambria Math" panose="02040503050406030204" pitchFamily="18" charset="0"/>
                                  <a:ea typeface="Cambria Math" panose="02040503050406030204" pitchFamily="18" charset="0"/>
                                </a:rPr>
                                <m:t>1</m:t>
                              </m:r>
                            </m:e>
                            <m:e>
                              <m:r>
                                <a:rPr lang="en-US" sz="4800" i="1">
                                  <a:latin typeface="Cambria Math" panose="02040503050406030204" pitchFamily="18" charset="0"/>
                                  <a:ea typeface="Cambria Math" panose="02040503050406030204" pitchFamily="18" charset="0"/>
                                </a:rPr>
                                <m:t>0</m:t>
                              </m:r>
                            </m:e>
                          </m:mr>
                          <m:mr>
                            <m:e>
                              <m:r>
                                <a:rPr lang="en-US" sz="4800" i="1">
                                  <a:latin typeface="Cambria Math" panose="02040503050406030204" pitchFamily="18" charset="0"/>
                                  <a:ea typeface="Cambria Math" panose="02040503050406030204" pitchFamily="18" charset="0"/>
                                </a:rPr>
                                <m:t>−</m:t>
                              </m:r>
                              <m:r>
                                <a:rPr lang="en-US" sz="4800" i="1">
                                  <a:solidFill>
                                    <a:srgbClr val="00B050"/>
                                  </a:solidFill>
                                  <a:latin typeface="Cambria Math" panose="02040503050406030204" pitchFamily="18" charset="0"/>
                                  <a:ea typeface="Cambria Math" panose="02040503050406030204" pitchFamily="18" charset="0"/>
                                </a:rPr>
                                <m:t>𝑣</m:t>
                              </m:r>
                            </m:e>
                            <m:e>
                              <m:r>
                                <a:rPr lang="en-US" sz="4800" i="1">
                                  <a:latin typeface="Cambria Math" panose="02040503050406030204" pitchFamily="18" charset="0"/>
                                  <a:ea typeface="Cambria Math" panose="02040503050406030204" pitchFamily="18" charset="0"/>
                                </a:rPr>
                                <m:t>1</m:t>
                              </m:r>
                            </m:e>
                          </m:mr>
                        </m:m>
                      </m:e>
                    </m:d>
                    <m:d>
                      <m:dPr>
                        <m:begChr m:val="["/>
                        <m:endChr m:val="]"/>
                        <m:ctrlPr>
                          <a:rPr lang="en-US" sz="4800" i="1" smtClean="0">
                            <a:latin typeface="Cambria Math" panose="02040503050406030204" pitchFamily="18" charset="0"/>
                            <a:ea typeface="Cambria Math" panose="02040503050406030204" pitchFamily="18" charset="0"/>
                          </a:rPr>
                        </m:ctrlPr>
                      </m:dPr>
                      <m:e>
                        <m:eqArr>
                          <m:eqArrPr>
                            <m:ctrlPr>
                              <a:rPr lang="en-US" sz="4800" i="1">
                                <a:latin typeface="Cambria Math" panose="02040503050406030204" pitchFamily="18" charset="0"/>
                                <a:ea typeface="Cambria Math" panose="02040503050406030204" pitchFamily="18" charset="0"/>
                              </a:rPr>
                            </m:ctrlPr>
                          </m:eqArrPr>
                          <m:e>
                            <m:r>
                              <a:rPr lang="en-US" sz="4800" i="1">
                                <a:solidFill>
                                  <a:srgbClr val="0070C0"/>
                                </a:solidFill>
                                <a:latin typeface="Cambria Math" panose="02040503050406030204" pitchFamily="18" charset="0"/>
                              </a:rPr>
                              <m:t>𝑡</m:t>
                            </m:r>
                          </m:e>
                          <m:e>
                            <m:r>
                              <a:rPr lang="en-US" sz="4800" i="1">
                                <a:solidFill>
                                  <a:srgbClr val="0070C0"/>
                                </a:solidFill>
                                <a:latin typeface="Cambria Math" panose="02040503050406030204" pitchFamily="18" charset="0"/>
                              </a:rPr>
                              <m:t>𝑥</m:t>
                            </m:r>
                          </m:e>
                        </m:eqArr>
                      </m:e>
                    </m:d>
                  </m:oMath>
                </a14:m>
                <a:endParaRPr lang="en-CA" sz="4800" dirty="0"/>
              </a:p>
              <a:p>
                <a:pPr>
                  <a:spcAft>
                    <a:spcPts val="1200"/>
                  </a:spcAft>
                </a:pPr>
                <a14:m>
                  <m:oMathPara xmlns:m="http://schemas.openxmlformats.org/officeDocument/2006/math">
                    <m:oMathParaPr>
                      <m:jc m:val="left"/>
                    </m:oMathParaPr>
                    <m:oMath xmlns:m="http://schemas.openxmlformats.org/officeDocument/2006/math">
                      <m:r>
                        <a:rPr lang="en-US" sz="4800" i="1">
                          <a:latin typeface="Cambria Math" panose="02040503050406030204" pitchFamily="18" charset="0"/>
                        </a:rPr>
                        <m:t>=</m:t>
                      </m:r>
                      <m:acc>
                        <m:accPr>
                          <m:chr m:val="̃"/>
                          <m:ctrlPr>
                            <a:rPr lang="en-US" sz="4800" i="1">
                              <a:solidFill>
                                <a:srgbClr val="FF0000"/>
                              </a:solidFill>
                              <a:latin typeface="Cambria Math" panose="02040503050406030204" pitchFamily="18" charset="0"/>
                            </a:rPr>
                          </m:ctrlPr>
                        </m:accPr>
                        <m:e>
                          <m:r>
                            <a:rPr lang="en-US" sz="4800" i="1">
                              <a:solidFill>
                                <a:srgbClr val="FF0000"/>
                              </a:solidFill>
                              <a:latin typeface="Cambria Math" panose="02040503050406030204" pitchFamily="18" charset="0"/>
                            </a:rPr>
                            <m:t>𝑡</m:t>
                          </m:r>
                        </m:e>
                      </m:acc>
                      <m:acc>
                        <m:accPr>
                          <m:chr m:val="̃"/>
                          <m:ctrlPr>
                            <a:rPr lang="en-US" sz="4800" i="1">
                              <a:solidFill>
                                <a:srgbClr val="C00000"/>
                              </a:solidFill>
                              <a:latin typeface="Cambria Math" panose="02040503050406030204" pitchFamily="18" charset="0"/>
                              <a:ea typeface="Cambria Math" panose="02040503050406030204" pitchFamily="18" charset="0"/>
                            </a:rPr>
                          </m:ctrlPr>
                        </m:accPr>
                        <m:e>
                          <m:acc>
                            <m:accPr>
                              <m:chr m:val="⃗"/>
                              <m:ctrlPr>
                                <a:rPr lang="en-US" sz="4800" i="1">
                                  <a:solidFill>
                                    <a:srgbClr val="C00000"/>
                                  </a:solidFill>
                                  <a:latin typeface="Cambria Math" panose="02040503050406030204" pitchFamily="18" charset="0"/>
                                  <a:ea typeface="Cambria Math" panose="02040503050406030204" pitchFamily="18" charset="0"/>
                                </a:rPr>
                              </m:ctrlPr>
                            </m:accPr>
                            <m:e>
                              <m:sSub>
                                <m:sSubPr>
                                  <m:ctrlPr>
                                    <a:rPr lang="en-US" sz="4800" i="1">
                                      <a:solidFill>
                                        <a:srgbClr val="C00000"/>
                                      </a:solidFill>
                                      <a:latin typeface="Cambria Math" panose="02040503050406030204" pitchFamily="18" charset="0"/>
                                      <a:ea typeface="Cambria Math" panose="02040503050406030204" pitchFamily="18" charset="0"/>
                                    </a:rPr>
                                  </m:ctrlPr>
                                </m:sSubPr>
                                <m:e>
                                  <m:r>
                                    <a:rPr lang="en-US" sz="4800" i="1">
                                      <a:solidFill>
                                        <a:srgbClr val="C00000"/>
                                      </a:solidFill>
                                      <a:latin typeface="Cambria Math" panose="02040503050406030204" pitchFamily="18" charset="0"/>
                                      <a:ea typeface="Cambria Math" panose="02040503050406030204" pitchFamily="18" charset="0"/>
                                    </a:rPr>
                                    <m:t>𝑒</m:t>
                                  </m:r>
                                </m:e>
                                <m:sub>
                                  <m:r>
                                    <a:rPr lang="en-US" sz="4800" i="1">
                                      <a:solidFill>
                                        <a:srgbClr val="C00000"/>
                                      </a:solidFill>
                                      <a:latin typeface="Cambria Math" panose="02040503050406030204" pitchFamily="18" charset="0"/>
                                      <a:ea typeface="Cambria Math" panose="02040503050406030204" pitchFamily="18" charset="0"/>
                                    </a:rPr>
                                    <m:t>𝑡</m:t>
                                  </m:r>
                                </m:sub>
                              </m:sSub>
                            </m:e>
                          </m:acc>
                        </m:e>
                      </m:acc>
                      <m:r>
                        <a:rPr lang="en-US" sz="4800" i="1">
                          <a:latin typeface="Cambria Math" panose="02040503050406030204" pitchFamily="18" charset="0"/>
                        </a:rPr>
                        <m:t>+</m:t>
                      </m:r>
                      <m:acc>
                        <m:accPr>
                          <m:chr m:val="̃"/>
                          <m:ctrlPr>
                            <a:rPr lang="en-US" sz="4800" i="1">
                              <a:solidFill>
                                <a:srgbClr val="FF0000"/>
                              </a:solidFill>
                              <a:latin typeface="Cambria Math" panose="02040503050406030204" pitchFamily="18" charset="0"/>
                            </a:rPr>
                          </m:ctrlPr>
                        </m:accPr>
                        <m:e>
                          <m:r>
                            <a:rPr lang="en-US" sz="4800" i="1">
                              <a:solidFill>
                                <a:srgbClr val="FF0000"/>
                              </a:solidFill>
                              <a:latin typeface="Cambria Math" panose="02040503050406030204" pitchFamily="18" charset="0"/>
                            </a:rPr>
                            <m:t>𝑥</m:t>
                          </m:r>
                        </m:e>
                      </m:acc>
                      <m:acc>
                        <m:accPr>
                          <m:chr m:val="̃"/>
                          <m:ctrlPr>
                            <a:rPr lang="en-US" sz="4800" i="1">
                              <a:solidFill>
                                <a:srgbClr val="C00000"/>
                              </a:solidFill>
                              <a:latin typeface="Cambria Math" panose="02040503050406030204" pitchFamily="18" charset="0"/>
                              <a:ea typeface="Cambria Math" panose="02040503050406030204" pitchFamily="18" charset="0"/>
                            </a:rPr>
                          </m:ctrlPr>
                        </m:accPr>
                        <m:e>
                          <m:acc>
                            <m:accPr>
                              <m:chr m:val="⃗"/>
                              <m:ctrlPr>
                                <a:rPr lang="en-US" sz="4800" i="1">
                                  <a:solidFill>
                                    <a:srgbClr val="C00000"/>
                                  </a:solidFill>
                                  <a:latin typeface="Cambria Math" panose="02040503050406030204" pitchFamily="18" charset="0"/>
                                  <a:ea typeface="Cambria Math" panose="02040503050406030204" pitchFamily="18" charset="0"/>
                                </a:rPr>
                              </m:ctrlPr>
                            </m:accPr>
                            <m:e>
                              <m:sSub>
                                <m:sSubPr>
                                  <m:ctrlPr>
                                    <a:rPr lang="en-US" sz="4800" i="1">
                                      <a:solidFill>
                                        <a:srgbClr val="C00000"/>
                                      </a:solidFill>
                                      <a:latin typeface="Cambria Math" panose="02040503050406030204" pitchFamily="18" charset="0"/>
                                      <a:ea typeface="Cambria Math" panose="02040503050406030204" pitchFamily="18" charset="0"/>
                                    </a:rPr>
                                  </m:ctrlPr>
                                </m:sSubPr>
                                <m:e>
                                  <m:r>
                                    <a:rPr lang="en-US" sz="4800" i="1">
                                      <a:solidFill>
                                        <a:srgbClr val="C00000"/>
                                      </a:solidFill>
                                      <a:latin typeface="Cambria Math" panose="02040503050406030204" pitchFamily="18" charset="0"/>
                                      <a:ea typeface="Cambria Math" panose="02040503050406030204" pitchFamily="18" charset="0"/>
                                    </a:rPr>
                                    <m:t>𝑒</m:t>
                                  </m:r>
                                </m:e>
                                <m:sub>
                                  <m:r>
                                    <a:rPr lang="en-US" sz="4800" i="1">
                                      <a:solidFill>
                                        <a:srgbClr val="C00000"/>
                                      </a:solidFill>
                                      <a:latin typeface="Cambria Math" panose="02040503050406030204" pitchFamily="18" charset="0"/>
                                      <a:ea typeface="Cambria Math" panose="02040503050406030204" pitchFamily="18" charset="0"/>
                                    </a:rPr>
                                    <m:t>𝑥</m:t>
                                  </m:r>
                                </m:sub>
                              </m:sSub>
                            </m:e>
                          </m:acc>
                        </m:e>
                      </m:acc>
                      <m:r>
                        <a:rPr lang="en-US" sz="4800" i="1">
                          <a:latin typeface="Cambria Math" panose="02040503050406030204" pitchFamily="18" charset="0"/>
                        </a:rPr>
                        <m:t>=</m:t>
                      </m:r>
                      <m:r>
                        <a:rPr lang="en-US" sz="4800" b="0" i="1" smtClean="0">
                          <a:latin typeface="Cambria Math" panose="02040503050406030204" pitchFamily="18" charset="0"/>
                        </a:rPr>
                        <m:t>        </m:t>
                      </m:r>
                      <m:d>
                        <m:dPr>
                          <m:begChr m:val="["/>
                          <m:endChr m:val="]"/>
                          <m:ctrlPr>
                            <a:rPr lang="en-US" sz="4800" i="1">
                              <a:latin typeface="Cambria Math" panose="02040503050406030204" pitchFamily="18" charset="0"/>
                              <a:ea typeface="Cambria Math" panose="02040503050406030204" pitchFamily="18" charset="0"/>
                            </a:rPr>
                          </m:ctrlPr>
                        </m:dPr>
                        <m:e>
                          <m:acc>
                            <m:accPr>
                              <m:chr m:val="̃"/>
                              <m:ctrlPr>
                                <a:rPr lang="en-US" sz="4800" i="1">
                                  <a:solidFill>
                                    <a:srgbClr val="C00000"/>
                                  </a:solidFill>
                                  <a:latin typeface="Cambria Math" panose="02040503050406030204" pitchFamily="18" charset="0"/>
                                  <a:ea typeface="Cambria Math" panose="02040503050406030204" pitchFamily="18" charset="0"/>
                                </a:rPr>
                              </m:ctrlPr>
                            </m:accPr>
                            <m:e>
                              <m:acc>
                                <m:accPr>
                                  <m:chr m:val="⃗"/>
                                  <m:ctrlPr>
                                    <a:rPr lang="en-US" sz="4800" i="1">
                                      <a:solidFill>
                                        <a:srgbClr val="C00000"/>
                                      </a:solidFill>
                                      <a:latin typeface="Cambria Math" panose="02040503050406030204" pitchFamily="18" charset="0"/>
                                      <a:ea typeface="Cambria Math" panose="02040503050406030204" pitchFamily="18" charset="0"/>
                                    </a:rPr>
                                  </m:ctrlPr>
                                </m:accPr>
                                <m:e>
                                  <m:sSub>
                                    <m:sSubPr>
                                      <m:ctrlPr>
                                        <a:rPr lang="en-US" sz="4800" i="1">
                                          <a:solidFill>
                                            <a:srgbClr val="C00000"/>
                                          </a:solidFill>
                                          <a:latin typeface="Cambria Math" panose="02040503050406030204" pitchFamily="18" charset="0"/>
                                          <a:ea typeface="Cambria Math" panose="02040503050406030204" pitchFamily="18" charset="0"/>
                                        </a:rPr>
                                      </m:ctrlPr>
                                    </m:sSubPr>
                                    <m:e>
                                      <m:r>
                                        <a:rPr lang="en-US" sz="4800" i="1">
                                          <a:solidFill>
                                            <a:srgbClr val="C00000"/>
                                          </a:solidFill>
                                          <a:latin typeface="Cambria Math" panose="02040503050406030204" pitchFamily="18" charset="0"/>
                                          <a:ea typeface="Cambria Math" panose="02040503050406030204" pitchFamily="18" charset="0"/>
                                        </a:rPr>
                                        <m:t>𝑒</m:t>
                                      </m:r>
                                    </m:e>
                                    <m:sub>
                                      <m:r>
                                        <a:rPr lang="en-US" sz="4800" i="1">
                                          <a:solidFill>
                                            <a:srgbClr val="C00000"/>
                                          </a:solidFill>
                                          <a:latin typeface="Cambria Math" panose="02040503050406030204" pitchFamily="18" charset="0"/>
                                          <a:ea typeface="Cambria Math" panose="02040503050406030204" pitchFamily="18" charset="0"/>
                                        </a:rPr>
                                        <m:t>𝑡</m:t>
                                      </m:r>
                                    </m:sub>
                                  </m:sSub>
                                </m:e>
                              </m:acc>
                            </m:e>
                          </m:acc>
                          <m:r>
                            <a:rPr lang="en-US" sz="4800" i="1">
                              <a:solidFill>
                                <a:srgbClr val="C00000"/>
                              </a:solidFill>
                              <a:latin typeface="Cambria Math" panose="02040503050406030204" pitchFamily="18" charset="0"/>
                              <a:ea typeface="Cambria Math" panose="02040503050406030204" pitchFamily="18" charset="0"/>
                            </a:rPr>
                            <m:t>   </m:t>
                          </m:r>
                          <m:acc>
                            <m:accPr>
                              <m:chr m:val="̃"/>
                              <m:ctrlPr>
                                <a:rPr lang="en-US" sz="4800" i="1">
                                  <a:solidFill>
                                    <a:srgbClr val="C00000"/>
                                  </a:solidFill>
                                  <a:latin typeface="Cambria Math" panose="02040503050406030204" pitchFamily="18" charset="0"/>
                                  <a:ea typeface="Cambria Math" panose="02040503050406030204" pitchFamily="18" charset="0"/>
                                </a:rPr>
                              </m:ctrlPr>
                            </m:accPr>
                            <m:e>
                              <m:acc>
                                <m:accPr>
                                  <m:chr m:val="⃗"/>
                                  <m:ctrlPr>
                                    <a:rPr lang="en-US" sz="4800" i="1">
                                      <a:solidFill>
                                        <a:srgbClr val="C00000"/>
                                      </a:solidFill>
                                      <a:latin typeface="Cambria Math" panose="02040503050406030204" pitchFamily="18" charset="0"/>
                                      <a:ea typeface="Cambria Math" panose="02040503050406030204" pitchFamily="18" charset="0"/>
                                    </a:rPr>
                                  </m:ctrlPr>
                                </m:accPr>
                                <m:e>
                                  <m:sSub>
                                    <m:sSubPr>
                                      <m:ctrlPr>
                                        <a:rPr lang="en-US" sz="4800" i="1">
                                          <a:solidFill>
                                            <a:srgbClr val="C00000"/>
                                          </a:solidFill>
                                          <a:latin typeface="Cambria Math" panose="02040503050406030204" pitchFamily="18" charset="0"/>
                                          <a:ea typeface="Cambria Math" panose="02040503050406030204" pitchFamily="18" charset="0"/>
                                        </a:rPr>
                                      </m:ctrlPr>
                                    </m:sSubPr>
                                    <m:e>
                                      <m:r>
                                        <a:rPr lang="en-US" sz="4800" i="1">
                                          <a:solidFill>
                                            <a:srgbClr val="C00000"/>
                                          </a:solidFill>
                                          <a:latin typeface="Cambria Math" panose="02040503050406030204" pitchFamily="18" charset="0"/>
                                          <a:ea typeface="Cambria Math" panose="02040503050406030204" pitchFamily="18" charset="0"/>
                                        </a:rPr>
                                        <m:t>𝑒</m:t>
                                      </m:r>
                                    </m:e>
                                    <m:sub>
                                      <m:r>
                                        <a:rPr lang="en-US" sz="4800" i="1">
                                          <a:solidFill>
                                            <a:srgbClr val="C00000"/>
                                          </a:solidFill>
                                          <a:latin typeface="Cambria Math" panose="02040503050406030204" pitchFamily="18" charset="0"/>
                                          <a:ea typeface="Cambria Math" panose="02040503050406030204" pitchFamily="18" charset="0"/>
                                        </a:rPr>
                                        <m:t>𝑥</m:t>
                                      </m:r>
                                    </m:sub>
                                  </m:sSub>
                                </m:e>
                              </m:acc>
                            </m:e>
                          </m:acc>
                        </m:e>
                      </m:d>
                      <m:r>
                        <a:rPr lang="en-US" sz="4800" b="0" i="1" smtClean="0">
                          <a:solidFill>
                            <a:srgbClr val="C00000"/>
                          </a:solidFill>
                          <a:latin typeface="Cambria Math" panose="02040503050406030204" pitchFamily="18" charset="0"/>
                          <a:ea typeface="Cambria Math" panose="02040503050406030204" pitchFamily="18" charset="0"/>
                        </a:rPr>
                        <m:t>            </m:t>
                      </m:r>
                      <m:d>
                        <m:dPr>
                          <m:begChr m:val="["/>
                          <m:endChr m:val="]"/>
                          <m:ctrlPr>
                            <a:rPr lang="en-US" sz="4800" i="1">
                              <a:latin typeface="Cambria Math" panose="02040503050406030204" pitchFamily="18" charset="0"/>
                              <a:ea typeface="Cambria Math" panose="02040503050406030204" pitchFamily="18" charset="0"/>
                            </a:rPr>
                          </m:ctrlPr>
                        </m:dPr>
                        <m:e>
                          <m:eqArr>
                            <m:eqArrPr>
                              <m:ctrlPr>
                                <a:rPr lang="en-US" sz="4800" i="1">
                                  <a:latin typeface="Cambria Math" panose="02040503050406030204" pitchFamily="18" charset="0"/>
                                  <a:ea typeface="Cambria Math" panose="02040503050406030204" pitchFamily="18" charset="0"/>
                                </a:rPr>
                              </m:ctrlPr>
                            </m:eqArrPr>
                            <m:e>
                              <m:acc>
                                <m:accPr>
                                  <m:chr m:val="̃"/>
                                  <m:ctrlPr>
                                    <a:rPr lang="en-US" sz="4800" i="1">
                                      <a:solidFill>
                                        <a:srgbClr val="FF0000"/>
                                      </a:solidFill>
                                      <a:latin typeface="Cambria Math" panose="02040503050406030204" pitchFamily="18" charset="0"/>
                                    </a:rPr>
                                  </m:ctrlPr>
                                </m:accPr>
                                <m:e>
                                  <m:r>
                                    <a:rPr lang="en-US" sz="4800" i="1">
                                      <a:solidFill>
                                        <a:srgbClr val="FF0000"/>
                                      </a:solidFill>
                                      <a:latin typeface="Cambria Math" panose="02040503050406030204" pitchFamily="18" charset="0"/>
                                    </a:rPr>
                                    <m:t>𝑡</m:t>
                                  </m:r>
                                </m:e>
                              </m:acc>
                            </m:e>
                            <m:e>
                              <m:acc>
                                <m:accPr>
                                  <m:chr m:val="̃"/>
                                  <m:ctrlPr>
                                    <a:rPr lang="en-US" sz="4800" i="1">
                                      <a:solidFill>
                                        <a:srgbClr val="FF0000"/>
                                      </a:solidFill>
                                      <a:latin typeface="Cambria Math" panose="02040503050406030204" pitchFamily="18" charset="0"/>
                                    </a:rPr>
                                  </m:ctrlPr>
                                </m:accPr>
                                <m:e>
                                  <m:r>
                                    <a:rPr lang="en-US" sz="4800" i="1">
                                      <a:solidFill>
                                        <a:srgbClr val="FF0000"/>
                                      </a:solidFill>
                                      <a:latin typeface="Cambria Math" panose="02040503050406030204" pitchFamily="18" charset="0"/>
                                    </a:rPr>
                                    <m:t>𝑥</m:t>
                                  </m:r>
                                </m:e>
                              </m:acc>
                            </m:e>
                          </m:eqArr>
                        </m:e>
                      </m:d>
                    </m:oMath>
                  </m:oMathPara>
                </a14:m>
                <a:endParaRPr lang="en-CA" sz="4800" dirty="0"/>
              </a:p>
            </p:txBody>
          </p:sp>
        </mc:Choice>
        <mc:Fallback xmlns="">
          <p:sp>
            <p:nvSpPr>
              <p:cNvPr id="5" name="Rectangle 4">
                <a:extLst>
                  <a:ext uri="{FF2B5EF4-FFF2-40B4-BE49-F238E27FC236}">
                    <a16:creationId xmlns:a16="http://schemas.microsoft.com/office/drawing/2014/main" id="{75F04566-8674-4055-80EC-B561BEA37913}"/>
                  </a:ext>
                </a:extLst>
              </p:cNvPr>
              <p:cNvSpPr>
                <a:spLocks noRot="1" noChangeAspect="1" noMove="1" noResize="1" noEditPoints="1" noAdjustHandles="1" noChangeArrowheads="1" noChangeShapeType="1" noTextEdit="1"/>
              </p:cNvSpPr>
              <p:nvPr/>
            </p:nvSpPr>
            <p:spPr>
              <a:xfrm>
                <a:off x="609600" y="2750650"/>
                <a:ext cx="11582400" cy="4278800"/>
              </a:xfrm>
              <a:prstGeom prst="rect">
                <a:avLst/>
              </a:prstGeom>
              <a:blipFill>
                <a:blip r:embed="rId4"/>
                <a:stretch>
                  <a:fillRect/>
                </a:stretch>
              </a:blipFill>
            </p:spPr>
            <p:txBody>
              <a:bodyPr/>
              <a:lstStyle/>
              <a:p>
                <a:r>
                  <a:rPr lang="en-CA">
                    <a:noFill/>
                  </a:rPr>
                  <a:t> </a:t>
                </a:r>
              </a:p>
            </p:txBody>
          </p:sp>
        </mc:Fallback>
      </mc:AlternateContent>
      <p:sp>
        <p:nvSpPr>
          <p:cNvPr id="3" name="Rectangle 2">
            <a:extLst>
              <a:ext uri="{FF2B5EF4-FFF2-40B4-BE49-F238E27FC236}">
                <a16:creationId xmlns:a16="http://schemas.microsoft.com/office/drawing/2014/main" id="{75ECC529-82DA-48D2-9330-DDB3A08CF2AA}"/>
              </a:ext>
            </a:extLst>
          </p:cNvPr>
          <p:cNvSpPr/>
          <p:nvPr/>
        </p:nvSpPr>
        <p:spPr>
          <a:xfrm>
            <a:off x="209550" y="5649363"/>
            <a:ext cx="3609415" cy="1047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 name="Title 1">
            <a:extLst>
              <a:ext uri="{FF2B5EF4-FFF2-40B4-BE49-F238E27FC236}">
                <a16:creationId xmlns:a16="http://schemas.microsoft.com/office/drawing/2014/main" id="{B8DDAB59-0F2B-4121-A1DD-8D19F8537563}"/>
              </a:ext>
            </a:extLst>
          </p:cNvPr>
          <p:cNvSpPr txBox="1">
            <a:spLocks/>
          </p:cNvSpPr>
          <p:nvPr/>
        </p:nvSpPr>
        <p:spPr>
          <a:xfrm>
            <a:off x="-10447" y="0"/>
            <a:ext cx="7458997" cy="860938"/>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6200" b="1" dirty="0">
                <a:solidFill>
                  <a:srgbClr val="00B050"/>
                </a:solidFill>
              </a:rPr>
              <a:t>Galilean Transformation</a:t>
            </a:r>
            <a:endParaRPr lang="en-US" sz="6000" b="1" dirty="0">
              <a:solidFill>
                <a:srgbClr val="00B050"/>
              </a:solidFill>
            </a:endParaRPr>
          </a:p>
        </p:txBody>
      </p:sp>
      <p:sp>
        <p:nvSpPr>
          <p:cNvPr id="12" name="Rectangle 11">
            <a:extLst>
              <a:ext uri="{FF2B5EF4-FFF2-40B4-BE49-F238E27FC236}">
                <a16:creationId xmlns:a16="http://schemas.microsoft.com/office/drawing/2014/main" id="{D863AD46-D5EB-4B58-846B-7BE8867A8FEA}"/>
              </a:ext>
            </a:extLst>
          </p:cNvPr>
          <p:cNvSpPr/>
          <p:nvPr/>
        </p:nvSpPr>
        <p:spPr>
          <a:xfrm>
            <a:off x="9334500" y="95250"/>
            <a:ext cx="2857500" cy="584775"/>
          </a:xfrm>
          <a:prstGeom prst="rect">
            <a:avLst/>
          </a:prstGeom>
        </p:spPr>
        <p:txBody>
          <a:bodyPr wrap="square">
            <a:spAutoFit/>
          </a:bodyPr>
          <a:lstStyle/>
          <a:p>
            <a:r>
              <a:rPr lang="en-US" sz="3200" dirty="0">
                <a:solidFill>
                  <a:srgbClr val="00B050"/>
                </a:solidFill>
              </a:rPr>
              <a:t>(Relativity 103c)</a:t>
            </a:r>
            <a:endParaRPr lang="en-CA" sz="3200" dirty="0">
              <a:solidFill>
                <a:srgbClr val="00B050"/>
              </a:solidFill>
            </a:endParaRPr>
          </a:p>
        </p:txBody>
      </p:sp>
      <p:cxnSp>
        <p:nvCxnSpPr>
          <p:cNvPr id="9" name="Straight Connector 8">
            <a:extLst>
              <a:ext uri="{FF2B5EF4-FFF2-40B4-BE49-F238E27FC236}">
                <a16:creationId xmlns:a16="http://schemas.microsoft.com/office/drawing/2014/main" id="{8AD4E950-F6CE-47CC-9802-6E22091AF34A}"/>
              </a:ext>
            </a:extLst>
          </p:cNvPr>
          <p:cNvCxnSpPr>
            <a:cxnSpLocks/>
          </p:cNvCxnSpPr>
          <p:nvPr/>
        </p:nvCxnSpPr>
        <p:spPr>
          <a:xfrm>
            <a:off x="0" y="2724150"/>
            <a:ext cx="12192000" cy="0"/>
          </a:xfrm>
          <a:prstGeom prst="line">
            <a:avLst/>
          </a:prstGeom>
          <a:ln w="571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D3972538-1997-4D92-B07C-E0C6A3EB4BEF}"/>
              </a:ext>
            </a:extLst>
          </p:cNvPr>
          <p:cNvGrpSpPr/>
          <p:nvPr/>
        </p:nvGrpSpPr>
        <p:grpSpPr>
          <a:xfrm>
            <a:off x="7117580" y="563820"/>
            <a:ext cx="2280487" cy="1960330"/>
            <a:chOff x="1286855" y="4782158"/>
            <a:chExt cx="1909021" cy="1641012"/>
          </a:xfrm>
        </p:grpSpPr>
        <p:grpSp>
          <p:nvGrpSpPr>
            <p:cNvPr id="11" name="Group 10">
              <a:extLst>
                <a:ext uri="{FF2B5EF4-FFF2-40B4-BE49-F238E27FC236}">
                  <a16:creationId xmlns:a16="http://schemas.microsoft.com/office/drawing/2014/main" id="{887C5D20-413E-4F1B-B2B1-6BAD8A3BAEEA}"/>
                </a:ext>
              </a:extLst>
            </p:cNvPr>
            <p:cNvGrpSpPr/>
            <p:nvPr/>
          </p:nvGrpSpPr>
          <p:grpSpPr>
            <a:xfrm>
              <a:off x="1833967" y="4782158"/>
              <a:ext cx="1361909" cy="1641012"/>
              <a:chOff x="9980593" y="3438441"/>
              <a:chExt cx="2173606" cy="2619052"/>
            </a:xfrm>
          </p:grpSpPr>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BDAB441E-AD75-4077-9E97-0C4C3404319B}"/>
                      </a:ext>
                    </a:extLst>
                  </p:cNvPr>
                  <p:cNvSpPr txBox="1"/>
                  <p:nvPr/>
                </p:nvSpPr>
                <p:spPr>
                  <a:xfrm>
                    <a:off x="10930456" y="4818246"/>
                    <a:ext cx="1223743" cy="123924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4800" b="0" i="1" smtClean="0">
                                  <a:solidFill>
                                    <a:srgbClr val="C00000"/>
                                  </a:solidFill>
                                  <a:latin typeface="Cambria Math" panose="02040503050406030204" pitchFamily="18" charset="0"/>
                                </a:rPr>
                              </m:ctrlPr>
                            </m:accPr>
                            <m:e>
                              <m:acc>
                                <m:accPr>
                                  <m:chr m:val="⃗"/>
                                  <m:ctrlPr>
                                    <a:rPr lang="en-US" sz="4800" b="0" i="1" smtClean="0">
                                      <a:solidFill>
                                        <a:srgbClr val="C00000"/>
                                      </a:solidFill>
                                      <a:latin typeface="Cambria Math" panose="02040503050406030204" pitchFamily="18" charset="0"/>
                                    </a:rPr>
                                  </m:ctrlPr>
                                </m:accPr>
                                <m:e>
                                  <m:sSub>
                                    <m:sSubPr>
                                      <m:ctrlPr>
                                        <a:rPr lang="en-US" sz="4800" b="0" i="1" smtClean="0">
                                          <a:solidFill>
                                            <a:srgbClr val="C00000"/>
                                          </a:solidFill>
                                          <a:latin typeface="Cambria Math" panose="02040503050406030204" pitchFamily="18" charset="0"/>
                                        </a:rPr>
                                      </m:ctrlPr>
                                    </m:sSubPr>
                                    <m:e>
                                      <m:r>
                                        <a:rPr lang="en-US" sz="4800" b="0" i="1" smtClean="0">
                                          <a:solidFill>
                                            <a:srgbClr val="C00000"/>
                                          </a:solidFill>
                                          <a:latin typeface="Cambria Math" panose="02040503050406030204" pitchFamily="18" charset="0"/>
                                        </a:rPr>
                                        <m:t>𝑒</m:t>
                                      </m:r>
                                    </m:e>
                                    <m:sub>
                                      <m:r>
                                        <a:rPr lang="en-US" sz="4800" b="0" i="1" smtClean="0">
                                          <a:solidFill>
                                            <a:srgbClr val="C00000"/>
                                          </a:solidFill>
                                          <a:latin typeface="Cambria Math" panose="02040503050406030204" pitchFamily="18" charset="0"/>
                                        </a:rPr>
                                        <m:t>𝑥</m:t>
                                      </m:r>
                                    </m:sub>
                                  </m:sSub>
                                </m:e>
                              </m:acc>
                            </m:e>
                          </m:acc>
                        </m:oMath>
                      </m:oMathPara>
                    </a14:m>
                    <a:endParaRPr lang="en-US" sz="2800" b="0" dirty="0">
                      <a:solidFill>
                        <a:srgbClr val="C00000"/>
                      </a:solidFill>
                    </a:endParaRPr>
                  </a:p>
                </p:txBody>
              </p:sp>
            </mc:Choice>
            <mc:Fallback xmlns="">
              <p:sp>
                <p:nvSpPr>
                  <p:cNvPr id="16" name="TextBox 15">
                    <a:extLst>
                      <a:ext uri="{FF2B5EF4-FFF2-40B4-BE49-F238E27FC236}">
                        <a16:creationId xmlns:a16="http://schemas.microsoft.com/office/drawing/2014/main" id="{BDAB441E-AD75-4077-9E97-0C4C3404319B}"/>
                      </a:ext>
                    </a:extLst>
                  </p:cNvPr>
                  <p:cNvSpPr txBox="1">
                    <a:spLocks noRot="1" noChangeAspect="1" noMove="1" noResize="1" noEditPoints="1" noAdjustHandles="1" noChangeArrowheads="1" noChangeShapeType="1" noTextEdit="1"/>
                  </p:cNvSpPr>
                  <p:nvPr/>
                </p:nvSpPr>
                <p:spPr>
                  <a:xfrm>
                    <a:off x="10930456" y="4818246"/>
                    <a:ext cx="1223743" cy="1239247"/>
                  </a:xfrm>
                  <a:prstGeom prst="rect">
                    <a:avLst/>
                  </a:prstGeom>
                  <a:blipFill>
                    <a:blip r:embed="rId5"/>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E9D97DFC-295E-46C8-AF77-0818131F8E16}"/>
                      </a:ext>
                    </a:extLst>
                  </p:cNvPr>
                  <p:cNvSpPr txBox="1"/>
                  <p:nvPr/>
                </p:nvSpPr>
                <p:spPr>
                  <a:xfrm>
                    <a:off x="9980593" y="3438441"/>
                    <a:ext cx="1131653" cy="123402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4800" b="0" i="1" smtClean="0">
                                  <a:solidFill>
                                    <a:srgbClr val="C00000"/>
                                  </a:solidFill>
                                  <a:latin typeface="Cambria Math" panose="02040503050406030204" pitchFamily="18" charset="0"/>
                                </a:rPr>
                              </m:ctrlPr>
                            </m:accPr>
                            <m:e>
                              <m:acc>
                                <m:accPr>
                                  <m:chr m:val="⃗"/>
                                  <m:ctrlPr>
                                    <a:rPr lang="en-US" sz="4800" b="0" i="1" smtClean="0">
                                      <a:solidFill>
                                        <a:srgbClr val="C00000"/>
                                      </a:solidFill>
                                      <a:latin typeface="Cambria Math" panose="02040503050406030204" pitchFamily="18" charset="0"/>
                                    </a:rPr>
                                  </m:ctrlPr>
                                </m:accPr>
                                <m:e>
                                  <m:sSub>
                                    <m:sSubPr>
                                      <m:ctrlPr>
                                        <a:rPr lang="en-US" sz="4800" b="0" i="1" smtClean="0">
                                          <a:solidFill>
                                            <a:srgbClr val="C00000"/>
                                          </a:solidFill>
                                          <a:latin typeface="Cambria Math" panose="02040503050406030204" pitchFamily="18" charset="0"/>
                                        </a:rPr>
                                      </m:ctrlPr>
                                    </m:sSubPr>
                                    <m:e>
                                      <m:r>
                                        <a:rPr lang="en-US" sz="4800" b="0" i="1" smtClean="0">
                                          <a:solidFill>
                                            <a:srgbClr val="C00000"/>
                                          </a:solidFill>
                                          <a:latin typeface="Cambria Math" panose="02040503050406030204" pitchFamily="18" charset="0"/>
                                        </a:rPr>
                                        <m:t>𝑒</m:t>
                                      </m:r>
                                    </m:e>
                                    <m:sub>
                                      <m:r>
                                        <a:rPr lang="en-US" sz="4800" b="0" i="1" smtClean="0">
                                          <a:solidFill>
                                            <a:srgbClr val="C00000"/>
                                          </a:solidFill>
                                          <a:latin typeface="Cambria Math" panose="02040503050406030204" pitchFamily="18" charset="0"/>
                                        </a:rPr>
                                        <m:t>𝑡</m:t>
                                      </m:r>
                                    </m:sub>
                                  </m:sSub>
                                </m:e>
                              </m:acc>
                            </m:e>
                          </m:acc>
                        </m:oMath>
                      </m:oMathPara>
                    </a14:m>
                    <a:endParaRPr lang="en-US" sz="2800" b="0" dirty="0">
                      <a:solidFill>
                        <a:srgbClr val="C00000"/>
                      </a:solidFill>
                    </a:endParaRPr>
                  </a:p>
                </p:txBody>
              </p:sp>
            </mc:Choice>
            <mc:Fallback xmlns="">
              <p:sp>
                <p:nvSpPr>
                  <p:cNvPr id="17" name="TextBox 16">
                    <a:extLst>
                      <a:ext uri="{FF2B5EF4-FFF2-40B4-BE49-F238E27FC236}">
                        <a16:creationId xmlns:a16="http://schemas.microsoft.com/office/drawing/2014/main" id="{E9D97DFC-295E-46C8-AF77-0818131F8E16}"/>
                      </a:ext>
                    </a:extLst>
                  </p:cNvPr>
                  <p:cNvSpPr txBox="1">
                    <a:spLocks noRot="1" noChangeAspect="1" noMove="1" noResize="1" noEditPoints="1" noAdjustHandles="1" noChangeArrowheads="1" noChangeShapeType="1" noTextEdit="1"/>
                  </p:cNvSpPr>
                  <p:nvPr/>
                </p:nvSpPr>
                <p:spPr>
                  <a:xfrm>
                    <a:off x="9980593" y="3438441"/>
                    <a:ext cx="1131653" cy="1234022"/>
                  </a:xfrm>
                  <a:prstGeom prst="rect">
                    <a:avLst/>
                  </a:prstGeom>
                  <a:blipFill>
                    <a:blip r:embed="rId6"/>
                    <a:stretch>
                      <a:fillRect/>
                    </a:stretch>
                  </a:blipFill>
                </p:spPr>
                <p:txBody>
                  <a:bodyPr/>
                  <a:lstStyle/>
                  <a:p>
                    <a:r>
                      <a:rPr lang="en-CA">
                        <a:noFill/>
                      </a:rPr>
                      <a:t> </a:t>
                    </a:r>
                  </a:p>
                </p:txBody>
              </p:sp>
            </mc:Fallback>
          </mc:AlternateContent>
        </p:grpSp>
        <p:grpSp>
          <p:nvGrpSpPr>
            <p:cNvPr id="13" name="Group 12">
              <a:extLst>
                <a:ext uri="{FF2B5EF4-FFF2-40B4-BE49-F238E27FC236}">
                  <a16:creationId xmlns:a16="http://schemas.microsoft.com/office/drawing/2014/main" id="{343F6636-A911-4478-9D7A-7715556613F8}"/>
                </a:ext>
              </a:extLst>
            </p:cNvPr>
            <p:cNvGrpSpPr/>
            <p:nvPr/>
          </p:nvGrpSpPr>
          <p:grpSpPr>
            <a:xfrm>
              <a:off x="1286855" y="5282943"/>
              <a:ext cx="1058460" cy="1054266"/>
              <a:chOff x="4611915" y="913447"/>
              <a:chExt cx="3292970" cy="3279921"/>
            </a:xfrm>
          </p:grpSpPr>
          <p:cxnSp>
            <p:nvCxnSpPr>
              <p:cNvPr id="14" name="Straight Arrow Connector 13">
                <a:extLst>
                  <a:ext uri="{FF2B5EF4-FFF2-40B4-BE49-F238E27FC236}">
                    <a16:creationId xmlns:a16="http://schemas.microsoft.com/office/drawing/2014/main" id="{F4245C80-2CA9-4AB8-9C50-CF24C4B9FD5C}"/>
                  </a:ext>
                </a:extLst>
              </p:cNvPr>
              <p:cNvCxnSpPr>
                <a:cxnSpLocks/>
              </p:cNvCxnSpPr>
              <p:nvPr/>
            </p:nvCxnSpPr>
            <p:spPr>
              <a:xfrm>
                <a:off x="4611915" y="4175872"/>
                <a:ext cx="3292970" cy="0"/>
              </a:xfrm>
              <a:prstGeom prst="straightConnector1">
                <a:avLst/>
              </a:prstGeom>
              <a:ln w="127000">
                <a:solidFill>
                  <a:srgbClr val="C00000"/>
                </a:solidFill>
                <a:tailEnd type="triangle"/>
              </a:ln>
            </p:spPr>
            <p:style>
              <a:lnRef idx="3">
                <a:schemeClr val="accent1"/>
              </a:lnRef>
              <a:fillRef idx="0">
                <a:schemeClr val="accent1"/>
              </a:fillRef>
              <a:effectRef idx="2">
                <a:schemeClr val="accent1"/>
              </a:effectRef>
              <a:fontRef idx="minor">
                <a:schemeClr val="tx1"/>
              </a:fontRef>
            </p:style>
          </p:cxnSp>
          <p:cxnSp>
            <p:nvCxnSpPr>
              <p:cNvPr id="15" name="Straight Arrow Connector 14">
                <a:extLst>
                  <a:ext uri="{FF2B5EF4-FFF2-40B4-BE49-F238E27FC236}">
                    <a16:creationId xmlns:a16="http://schemas.microsoft.com/office/drawing/2014/main" id="{2C2C86B5-8A7D-427B-B62A-41AF3AB80364}"/>
                  </a:ext>
                </a:extLst>
              </p:cNvPr>
              <p:cNvCxnSpPr>
                <a:cxnSpLocks/>
              </p:cNvCxnSpPr>
              <p:nvPr/>
            </p:nvCxnSpPr>
            <p:spPr>
              <a:xfrm flipV="1">
                <a:off x="4616035" y="913447"/>
                <a:ext cx="1643555" cy="3279921"/>
              </a:xfrm>
              <a:prstGeom prst="straightConnector1">
                <a:avLst/>
              </a:prstGeom>
              <a:ln w="127000">
                <a:solidFill>
                  <a:srgbClr val="C00000"/>
                </a:solidFill>
                <a:tailEnd type="triangle"/>
              </a:ln>
            </p:spPr>
            <p:style>
              <a:lnRef idx="3">
                <a:schemeClr val="accent1"/>
              </a:lnRef>
              <a:fillRef idx="0">
                <a:schemeClr val="accent1"/>
              </a:fillRef>
              <a:effectRef idx="2">
                <a:schemeClr val="accent1"/>
              </a:effectRef>
              <a:fontRef idx="minor">
                <a:schemeClr val="tx1"/>
              </a:fontRef>
            </p:style>
          </p:cxnSp>
        </p:grpSp>
      </p:grpSp>
      <p:grpSp>
        <p:nvGrpSpPr>
          <p:cNvPr id="18" name="Group 17">
            <a:extLst>
              <a:ext uri="{FF2B5EF4-FFF2-40B4-BE49-F238E27FC236}">
                <a16:creationId xmlns:a16="http://schemas.microsoft.com/office/drawing/2014/main" id="{F1929875-ECDC-4A10-BBC3-3AED85B7523E}"/>
              </a:ext>
            </a:extLst>
          </p:cNvPr>
          <p:cNvGrpSpPr/>
          <p:nvPr/>
        </p:nvGrpSpPr>
        <p:grpSpPr>
          <a:xfrm>
            <a:off x="2400300" y="624405"/>
            <a:ext cx="2844548" cy="1881014"/>
            <a:chOff x="4571114" y="4134697"/>
            <a:chExt cx="3590696" cy="2374419"/>
          </a:xfrm>
        </p:grpSpPr>
        <p:grpSp>
          <p:nvGrpSpPr>
            <p:cNvPr id="19" name="Group 18">
              <a:extLst>
                <a:ext uri="{FF2B5EF4-FFF2-40B4-BE49-F238E27FC236}">
                  <a16:creationId xmlns:a16="http://schemas.microsoft.com/office/drawing/2014/main" id="{57D632E4-4839-4CE7-BA2E-C06799CDBD09}"/>
                </a:ext>
              </a:extLst>
            </p:cNvPr>
            <p:cNvGrpSpPr/>
            <p:nvPr/>
          </p:nvGrpSpPr>
          <p:grpSpPr>
            <a:xfrm>
              <a:off x="5505511" y="4721249"/>
              <a:ext cx="1528050" cy="1593717"/>
              <a:chOff x="4685312" y="3242113"/>
              <a:chExt cx="906020" cy="944955"/>
            </a:xfrm>
          </p:grpSpPr>
          <p:cxnSp>
            <p:nvCxnSpPr>
              <p:cNvPr id="22" name="Straight Arrow Connector 21">
                <a:extLst>
                  <a:ext uri="{FF2B5EF4-FFF2-40B4-BE49-F238E27FC236}">
                    <a16:creationId xmlns:a16="http://schemas.microsoft.com/office/drawing/2014/main" id="{CE794FAE-80BC-4646-B499-28CFEC886F0D}"/>
                  </a:ext>
                </a:extLst>
              </p:cNvPr>
              <p:cNvCxnSpPr>
                <a:cxnSpLocks/>
              </p:cNvCxnSpPr>
              <p:nvPr/>
            </p:nvCxnSpPr>
            <p:spPr>
              <a:xfrm>
                <a:off x="4685312" y="4175874"/>
                <a:ext cx="906020" cy="0"/>
              </a:xfrm>
              <a:prstGeom prst="straightConnector1">
                <a:avLst/>
              </a:prstGeom>
              <a:ln w="152400">
                <a:solidFill>
                  <a:srgbClr val="002060"/>
                </a:solidFill>
                <a:tailEnd type="triangle"/>
              </a:ln>
            </p:spPr>
            <p:style>
              <a:lnRef idx="3">
                <a:schemeClr val="accent1"/>
              </a:lnRef>
              <a:fillRef idx="0">
                <a:schemeClr val="accent1"/>
              </a:fillRef>
              <a:effectRef idx="2">
                <a:schemeClr val="accent1"/>
              </a:effectRef>
              <a:fontRef idx="minor">
                <a:schemeClr val="tx1"/>
              </a:fontRef>
            </p:style>
          </p:cxnSp>
          <p:cxnSp>
            <p:nvCxnSpPr>
              <p:cNvPr id="23" name="Straight Arrow Connector 22">
                <a:extLst>
                  <a:ext uri="{FF2B5EF4-FFF2-40B4-BE49-F238E27FC236}">
                    <a16:creationId xmlns:a16="http://schemas.microsoft.com/office/drawing/2014/main" id="{575D099E-C43D-46A3-B7ED-E4C06A13C84A}"/>
                  </a:ext>
                </a:extLst>
              </p:cNvPr>
              <p:cNvCxnSpPr>
                <a:cxnSpLocks/>
              </p:cNvCxnSpPr>
              <p:nvPr/>
            </p:nvCxnSpPr>
            <p:spPr>
              <a:xfrm flipV="1">
                <a:off x="4700160" y="3242113"/>
                <a:ext cx="0" cy="944955"/>
              </a:xfrm>
              <a:prstGeom prst="straightConnector1">
                <a:avLst/>
              </a:prstGeom>
              <a:ln w="152400">
                <a:solidFill>
                  <a:srgbClr val="002060"/>
                </a:solidFill>
                <a:tailEnd type="triangle"/>
              </a:ln>
            </p:spPr>
            <p:style>
              <a:lnRef idx="3">
                <a:schemeClr val="accent1"/>
              </a:lnRef>
              <a:fillRef idx="0">
                <a:schemeClr val="accent1"/>
              </a:fillRef>
              <a:effectRef idx="2">
                <a:schemeClr val="accent1"/>
              </a:effectRef>
              <a:fontRef idx="minor">
                <a:schemeClr val="tx1"/>
              </a:fontRef>
            </p:style>
          </p:cxnSp>
        </p:gr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B5692BC9-5291-4CF9-B5FC-F85981EC75A9}"/>
                    </a:ext>
                  </a:extLst>
                </p:cNvPr>
                <p:cNvSpPr txBox="1"/>
                <p:nvPr/>
              </p:nvSpPr>
              <p:spPr>
                <a:xfrm>
                  <a:off x="4571114" y="4134697"/>
                  <a:ext cx="1020232" cy="83099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4800" i="1" smtClean="0">
                                <a:solidFill>
                                  <a:srgbClr val="002060"/>
                                </a:solidFill>
                                <a:latin typeface="Cambria Math" panose="02040503050406030204" pitchFamily="18" charset="0"/>
                              </a:rPr>
                            </m:ctrlPr>
                          </m:accPr>
                          <m:e>
                            <m:sSub>
                              <m:sSubPr>
                                <m:ctrlPr>
                                  <a:rPr lang="en-US" sz="4800" i="1">
                                    <a:solidFill>
                                      <a:srgbClr val="002060"/>
                                    </a:solidFill>
                                    <a:latin typeface="Cambria Math" panose="02040503050406030204" pitchFamily="18" charset="0"/>
                                  </a:rPr>
                                </m:ctrlPr>
                              </m:sSubPr>
                              <m:e>
                                <m:r>
                                  <a:rPr lang="en-US" sz="4800" i="1">
                                    <a:solidFill>
                                      <a:srgbClr val="002060"/>
                                    </a:solidFill>
                                    <a:latin typeface="Cambria Math" panose="02040503050406030204" pitchFamily="18" charset="0"/>
                                  </a:rPr>
                                  <m:t>𝑒</m:t>
                                </m:r>
                              </m:e>
                              <m:sub>
                                <m:r>
                                  <a:rPr lang="en-US" sz="4800" i="1">
                                    <a:solidFill>
                                      <a:srgbClr val="002060"/>
                                    </a:solidFill>
                                    <a:latin typeface="Cambria Math" panose="02040503050406030204" pitchFamily="18" charset="0"/>
                                  </a:rPr>
                                  <m:t>𝑡</m:t>
                                </m:r>
                              </m:sub>
                            </m:sSub>
                          </m:e>
                        </m:acc>
                      </m:oMath>
                    </m:oMathPara>
                  </a14:m>
                  <a:endParaRPr lang="en-US" sz="4800" dirty="0">
                    <a:solidFill>
                      <a:srgbClr val="002060"/>
                    </a:solidFill>
                  </a:endParaRPr>
                </a:p>
              </p:txBody>
            </p:sp>
          </mc:Choice>
          <mc:Fallback xmlns="">
            <p:sp>
              <p:nvSpPr>
                <p:cNvPr id="20" name="TextBox 19">
                  <a:extLst>
                    <a:ext uri="{FF2B5EF4-FFF2-40B4-BE49-F238E27FC236}">
                      <a16:creationId xmlns:a16="http://schemas.microsoft.com/office/drawing/2014/main" id="{B5692BC9-5291-4CF9-B5FC-F85981EC75A9}"/>
                    </a:ext>
                  </a:extLst>
                </p:cNvPr>
                <p:cNvSpPr txBox="1">
                  <a:spLocks noRot="1" noChangeAspect="1" noMove="1" noResize="1" noEditPoints="1" noAdjustHandles="1" noChangeArrowheads="1" noChangeShapeType="1" noTextEdit="1"/>
                </p:cNvSpPr>
                <p:nvPr/>
              </p:nvSpPr>
              <p:spPr>
                <a:xfrm>
                  <a:off x="4571114" y="4134697"/>
                  <a:ext cx="1020232" cy="830996"/>
                </a:xfrm>
                <a:prstGeom prst="rect">
                  <a:avLst/>
                </a:prstGeom>
                <a:blipFill>
                  <a:blip r:embed="rId7"/>
                  <a:stretch>
                    <a:fillRect b="-13889"/>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268D5072-DF81-4DCD-A19F-CE9B4DE1354D}"/>
                    </a:ext>
                  </a:extLst>
                </p:cNvPr>
                <p:cNvSpPr txBox="1"/>
                <p:nvPr/>
              </p:nvSpPr>
              <p:spPr>
                <a:xfrm>
                  <a:off x="6997284" y="5678120"/>
                  <a:ext cx="1164526" cy="83099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4800" i="1" smtClean="0">
                                <a:solidFill>
                                  <a:srgbClr val="002060"/>
                                </a:solidFill>
                                <a:latin typeface="Cambria Math" panose="02040503050406030204" pitchFamily="18" charset="0"/>
                              </a:rPr>
                            </m:ctrlPr>
                          </m:accPr>
                          <m:e>
                            <m:sSub>
                              <m:sSubPr>
                                <m:ctrlPr>
                                  <a:rPr lang="en-US" sz="4800" i="1">
                                    <a:solidFill>
                                      <a:srgbClr val="002060"/>
                                    </a:solidFill>
                                    <a:latin typeface="Cambria Math" panose="02040503050406030204" pitchFamily="18" charset="0"/>
                                  </a:rPr>
                                </m:ctrlPr>
                              </m:sSubPr>
                              <m:e>
                                <m:r>
                                  <a:rPr lang="en-US" sz="4800" i="1">
                                    <a:solidFill>
                                      <a:srgbClr val="002060"/>
                                    </a:solidFill>
                                    <a:latin typeface="Cambria Math" panose="02040503050406030204" pitchFamily="18" charset="0"/>
                                  </a:rPr>
                                  <m:t>𝑒</m:t>
                                </m:r>
                              </m:e>
                              <m:sub>
                                <m:r>
                                  <a:rPr lang="en-US" sz="4800" i="1">
                                    <a:solidFill>
                                      <a:srgbClr val="002060"/>
                                    </a:solidFill>
                                    <a:latin typeface="Cambria Math" panose="02040503050406030204" pitchFamily="18" charset="0"/>
                                  </a:rPr>
                                  <m:t>𝑥</m:t>
                                </m:r>
                              </m:sub>
                            </m:sSub>
                          </m:e>
                        </m:acc>
                      </m:oMath>
                    </m:oMathPara>
                  </a14:m>
                  <a:endParaRPr lang="en-US" sz="4800" dirty="0">
                    <a:solidFill>
                      <a:srgbClr val="002060"/>
                    </a:solidFill>
                  </a:endParaRPr>
                </a:p>
              </p:txBody>
            </p:sp>
          </mc:Choice>
          <mc:Fallback xmlns="">
            <p:sp>
              <p:nvSpPr>
                <p:cNvPr id="21" name="TextBox 20">
                  <a:extLst>
                    <a:ext uri="{FF2B5EF4-FFF2-40B4-BE49-F238E27FC236}">
                      <a16:creationId xmlns:a16="http://schemas.microsoft.com/office/drawing/2014/main" id="{268D5072-DF81-4DCD-A19F-CE9B4DE1354D}"/>
                    </a:ext>
                  </a:extLst>
                </p:cNvPr>
                <p:cNvSpPr txBox="1">
                  <a:spLocks noRot="1" noChangeAspect="1" noMove="1" noResize="1" noEditPoints="1" noAdjustHandles="1" noChangeArrowheads="1" noChangeShapeType="1" noTextEdit="1"/>
                </p:cNvSpPr>
                <p:nvPr/>
              </p:nvSpPr>
              <p:spPr>
                <a:xfrm>
                  <a:off x="6997284" y="5678120"/>
                  <a:ext cx="1164526" cy="830996"/>
                </a:xfrm>
                <a:prstGeom prst="rect">
                  <a:avLst/>
                </a:prstGeom>
                <a:blipFill>
                  <a:blip r:embed="rId8"/>
                  <a:stretch>
                    <a:fillRect b="-13889"/>
                  </a:stretch>
                </a:blipFill>
              </p:spPr>
              <p:txBody>
                <a:bodyPr/>
                <a:lstStyle/>
                <a:p>
                  <a:r>
                    <a:rPr lang="en-CA">
                      <a:noFill/>
                    </a:rPr>
                    <a:t> </a:t>
                  </a:r>
                </a:p>
              </p:txBody>
            </p:sp>
          </mc:Fallback>
        </mc:AlternateContent>
      </p:grpSp>
      <p:sp>
        <p:nvSpPr>
          <p:cNvPr id="25" name="Arrow: Right 24">
            <a:extLst>
              <a:ext uri="{FF2B5EF4-FFF2-40B4-BE49-F238E27FC236}">
                <a16:creationId xmlns:a16="http://schemas.microsoft.com/office/drawing/2014/main" id="{FAAAB0DE-167F-41AD-B36F-789EB97B51BA}"/>
              </a:ext>
            </a:extLst>
          </p:cNvPr>
          <p:cNvSpPr/>
          <p:nvPr/>
        </p:nvSpPr>
        <p:spPr>
          <a:xfrm>
            <a:off x="5317408" y="1371600"/>
            <a:ext cx="1426292" cy="927922"/>
          </a:xfrm>
          <a:prstGeom prst="rightArrow">
            <a:avLst/>
          </a:prstGeom>
          <a:solidFill>
            <a:srgbClr val="00B050"/>
          </a:solidFill>
          <a:ln w="57150">
            <a:solidFill>
              <a:srgbClr val="0054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mc:AlternateContent xmlns:mc="http://schemas.openxmlformats.org/markup-compatibility/2006" xmlns:p14="http://schemas.microsoft.com/office/powerpoint/2010/main" xmlns:iact="http://schemas.microsoft.com/office/powerpoint/2014/inkAction">
        <mc:Choice Requires="p14 iact">
          <p:contentPart p14:bwMode="auto" r:id="rId9">
            <p14:nvContentPartPr>
              <p14:cNvPr id="2" name="Ink 1">
                <a:extLst>
                  <a:ext uri="{FF2B5EF4-FFF2-40B4-BE49-F238E27FC236}">
                    <a16:creationId xmlns:a16="http://schemas.microsoft.com/office/drawing/2014/main" id="{52B2CEC6-4E12-4FDE-9CF3-F1258B11AAC2}"/>
                  </a:ext>
                </a:extLst>
              </p14:cNvPr>
              <p14:cNvContentPartPr/>
              <p14:nvPr>
                <p:extLst>
                  <p:ext uri="{42D2F446-02D8-4167-A562-619A0277C38B}">
                    <p15:isNarration xmlns:p15="http://schemas.microsoft.com/office/powerpoint/2012/main" val="1"/>
                  </p:ext>
                </p:extLst>
              </p14:nvPr>
            </p14:nvContentPartPr>
            <p14:xfrm>
              <a:off x="4555800" y="5272920"/>
              <a:ext cx="6987240" cy="311400"/>
            </p14:xfrm>
          </p:contentPart>
        </mc:Choice>
        <mc:Fallback xmlns="">
          <p:pic>
            <p:nvPicPr>
              <p:cNvPr id="2" name="Ink 1">
                <a:extLst>
                  <a:ext uri="{FF2B5EF4-FFF2-40B4-BE49-F238E27FC236}">
                    <a16:creationId xmlns:a16="http://schemas.microsoft.com/office/drawing/2014/main" id="{52B2CEC6-4E12-4FDE-9CF3-F1258B11AAC2}"/>
                  </a:ext>
                </a:extLst>
              </p:cNvPr>
              <p:cNvPicPr>
                <a:picLocks noGrp="1" noRot="1" noChangeAspect="1" noMove="1" noResize="1" noEditPoints="1" noAdjustHandles="1" noChangeArrowheads="1" noChangeShapeType="1"/>
              </p:cNvPicPr>
              <p:nvPr/>
            </p:nvPicPr>
            <p:blipFill>
              <a:blip r:embed="rId10"/>
              <a:stretch>
                <a:fillRect/>
              </a:stretch>
            </p:blipFill>
            <p:spPr>
              <a:xfrm>
                <a:off x="4546440" y="5263560"/>
                <a:ext cx="7005960" cy="330120"/>
              </a:xfrm>
              <a:prstGeom prst="rect">
                <a:avLst/>
              </a:prstGeom>
            </p:spPr>
          </p:pic>
        </mc:Fallback>
      </mc:AlternateContent>
    </p:spTree>
    <p:custDataLst>
      <p:tags r:id="rId1"/>
    </p:custDataLst>
    <p:extLst>
      <p:ext uri="{BB962C8B-B14F-4D97-AF65-F5344CB8AC3E}">
        <p14:creationId xmlns:p14="http://schemas.microsoft.com/office/powerpoint/2010/main" val="1291345096"/>
      </p:ext>
    </p:extLst>
  </p:cSld>
  <p:clrMapOvr>
    <a:masterClrMapping/>
  </p:clrMapOvr>
  <mc:AlternateContent xmlns:mc="http://schemas.openxmlformats.org/markup-compatibility/2006" xmlns:p14="http://schemas.microsoft.com/office/powerpoint/2010/main">
    <mc:Choice Requires="p14">
      <p:transition spd="med" p14:dur="700" advTm="16581">
        <p:fade/>
      </p:transition>
    </mc:Choice>
    <mc:Fallback xmlns="">
      <p:transition spd="med" advTm="1658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cmd type="call" cmd="playFrom(0.0)">
                                      <p:cBhvr>
                                        <p:cTn id="7" dur="1" fill="hold"/>
                                        <p:tgtEl>
                                          <p:spTgt spid="2"/>
                                        </p:tgtEl>
                                      </p:cBhvr>
                                    </p:cmd>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25"/>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10"/>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xit" presetSubtype="0" fill="hold" grpId="0" nodeType="clickEffect">
                                  <p:stCondLst>
                                    <p:cond delay="0"/>
                                  </p:stCondLst>
                                  <p:childTnLst>
                                    <p:set>
                                      <p:cBhvr>
                                        <p:cTn id="35" dur="1" fill="hold">
                                          <p:stCondLst>
                                            <p:cond delay="0"/>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P spid="3" grpId="0" animBg="1"/>
      <p:bldP spid="25"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771D6086-E6F3-4678-A3B5-33B601188FBC}"/>
              </a:ext>
            </a:extLst>
          </p:cNvPr>
          <p:cNvGrpSpPr/>
          <p:nvPr/>
        </p:nvGrpSpPr>
        <p:grpSpPr>
          <a:xfrm>
            <a:off x="5930400" y="-1299100"/>
            <a:ext cx="7747499" cy="8079250"/>
            <a:chOff x="7530893" y="-946240"/>
            <a:chExt cx="4669368" cy="4869311"/>
          </a:xfrm>
        </p:grpSpPr>
        <p:grpSp>
          <p:nvGrpSpPr>
            <p:cNvPr id="60" name="Group 59">
              <a:extLst>
                <a:ext uri="{FF2B5EF4-FFF2-40B4-BE49-F238E27FC236}">
                  <a16:creationId xmlns:a16="http://schemas.microsoft.com/office/drawing/2014/main" id="{46ACECB6-E013-4DFB-9CFC-206AE3856D9C}"/>
                </a:ext>
              </a:extLst>
            </p:cNvPr>
            <p:cNvGrpSpPr/>
            <p:nvPr/>
          </p:nvGrpSpPr>
          <p:grpSpPr>
            <a:xfrm>
              <a:off x="7530893" y="-946240"/>
              <a:ext cx="4669368" cy="4869311"/>
              <a:chOff x="6484986" y="-1091381"/>
              <a:chExt cx="4669368" cy="4869311"/>
            </a:xfrm>
          </p:grpSpPr>
          <p:grpSp>
            <p:nvGrpSpPr>
              <p:cNvPr id="40" name="Group 39">
                <a:extLst>
                  <a:ext uri="{FF2B5EF4-FFF2-40B4-BE49-F238E27FC236}">
                    <a16:creationId xmlns:a16="http://schemas.microsoft.com/office/drawing/2014/main" id="{A0AFE680-B4BC-4CBA-B517-C2255243FFB2}"/>
                  </a:ext>
                </a:extLst>
              </p:cNvPr>
              <p:cNvGrpSpPr/>
              <p:nvPr/>
            </p:nvGrpSpPr>
            <p:grpSpPr>
              <a:xfrm>
                <a:off x="7557025" y="57150"/>
                <a:ext cx="2598695" cy="3354136"/>
                <a:chOff x="7576075" y="57150"/>
                <a:chExt cx="2598695" cy="3354136"/>
              </a:xfrm>
            </p:grpSpPr>
            <p:sp>
              <p:nvSpPr>
                <p:cNvPr id="31" name="Freeform: Shape 30">
                  <a:extLst>
                    <a:ext uri="{FF2B5EF4-FFF2-40B4-BE49-F238E27FC236}">
                      <a16:creationId xmlns:a16="http://schemas.microsoft.com/office/drawing/2014/main" id="{F449B4F6-A20B-4771-880B-C501C42C87A1}"/>
                    </a:ext>
                  </a:extLst>
                </p:cNvPr>
                <p:cNvSpPr/>
                <p:nvPr/>
              </p:nvSpPr>
              <p:spPr>
                <a:xfrm>
                  <a:off x="7576075" y="529619"/>
                  <a:ext cx="2120900" cy="2881667"/>
                </a:xfrm>
                <a:custGeom>
                  <a:avLst/>
                  <a:gdLst>
                    <a:gd name="connsiteX0" fmla="*/ 0 w 2120900"/>
                    <a:gd name="connsiteY0" fmla="*/ 3073400 h 3073400"/>
                    <a:gd name="connsiteX1" fmla="*/ 31750 w 2120900"/>
                    <a:gd name="connsiteY1" fmla="*/ 2781300 h 3073400"/>
                    <a:gd name="connsiteX2" fmla="*/ 139700 w 2120900"/>
                    <a:gd name="connsiteY2" fmla="*/ 2470150 h 3073400"/>
                    <a:gd name="connsiteX3" fmla="*/ 361950 w 2120900"/>
                    <a:gd name="connsiteY3" fmla="*/ 2070100 h 3073400"/>
                    <a:gd name="connsiteX4" fmla="*/ 673100 w 2120900"/>
                    <a:gd name="connsiteY4" fmla="*/ 1625600 h 3073400"/>
                    <a:gd name="connsiteX5" fmla="*/ 1104900 w 2120900"/>
                    <a:gd name="connsiteY5" fmla="*/ 1098550 h 3073400"/>
                    <a:gd name="connsiteX6" fmla="*/ 2120900 w 2120900"/>
                    <a:gd name="connsiteY6" fmla="*/ 0 h 307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0900" h="3073400">
                      <a:moveTo>
                        <a:pt x="0" y="3073400"/>
                      </a:moveTo>
                      <a:cubicBezTo>
                        <a:pt x="4233" y="2977621"/>
                        <a:pt x="8467" y="2881842"/>
                        <a:pt x="31750" y="2781300"/>
                      </a:cubicBezTo>
                      <a:cubicBezTo>
                        <a:pt x="55033" y="2680758"/>
                        <a:pt x="84667" y="2588683"/>
                        <a:pt x="139700" y="2470150"/>
                      </a:cubicBezTo>
                      <a:cubicBezTo>
                        <a:pt x="194733" y="2351617"/>
                        <a:pt x="273050" y="2210858"/>
                        <a:pt x="361950" y="2070100"/>
                      </a:cubicBezTo>
                      <a:cubicBezTo>
                        <a:pt x="450850" y="1929342"/>
                        <a:pt x="549275" y="1787525"/>
                        <a:pt x="673100" y="1625600"/>
                      </a:cubicBezTo>
                      <a:cubicBezTo>
                        <a:pt x="796925" y="1463675"/>
                        <a:pt x="863600" y="1369483"/>
                        <a:pt x="1104900" y="1098550"/>
                      </a:cubicBezTo>
                      <a:cubicBezTo>
                        <a:pt x="1346200" y="827617"/>
                        <a:pt x="1733550" y="413808"/>
                        <a:pt x="2120900" y="0"/>
                      </a:cubicBezTo>
                    </a:path>
                  </a:pathLst>
                </a:custGeom>
                <a:noFill/>
                <a:ln w="38100">
                  <a:solidFill>
                    <a:srgbClr val="FF53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cxnSp>
              <p:nvCxnSpPr>
                <p:cNvPr id="37" name="Straight Connector 36">
                  <a:extLst>
                    <a:ext uri="{FF2B5EF4-FFF2-40B4-BE49-F238E27FC236}">
                      <a16:creationId xmlns:a16="http://schemas.microsoft.com/office/drawing/2014/main" id="{0CA3EFA1-07A7-47E4-AC82-41B36D8E33CC}"/>
                    </a:ext>
                  </a:extLst>
                </p:cNvPr>
                <p:cNvCxnSpPr>
                  <a:cxnSpLocks/>
                </p:cNvCxnSpPr>
                <p:nvPr/>
              </p:nvCxnSpPr>
              <p:spPr>
                <a:xfrm flipV="1">
                  <a:off x="9627628" y="57150"/>
                  <a:ext cx="547142" cy="539430"/>
                </a:xfrm>
                <a:prstGeom prst="line">
                  <a:avLst/>
                </a:prstGeom>
                <a:ln w="38100">
                  <a:solidFill>
                    <a:srgbClr val="FF5353"/>
                  </a:solidFill>
                </a:ln>
              </p:spPr>
              <p:style>
                <a:lnRef idx="1">
                  <a:schemeClr val="accent1"/>
                </a:lnRef>
                <a:fillRef idx="0">
                  <a:schemeClr val="accent1"/>
                </a:fillRef>
                <a:effectRef idx="0">
                  <a:schemeClr val="accent1"/>
                </a:effectRef>
                <a:fontRef idx="minor">
                  <a:schemeClr val="tx1"/>
                </a:fontRef>
              </p:style>
            </p:cxnSp>
          </p:grpSp>
          <p:sp>
            <p:nvSpPr>
              <p:cNvPr id="27" name="Freeform: Shape 26">
                <a:extLst>
                  <a:ext uri="{FF2B5EF4-FFF2-40B4-BE49-F238E27FC236}">
                    <a16:creationId xmlns:a16="http://schemas.microsoft.com/office/drawing/2014/main" id="{B8F30F44-61A6-4FC5-B43D-00BC7E0A9FE4}"/>
                  </a:ext>
                </a:extLst>
              </p:cNvPr>
              <p:cNvSpPr/>
              <p:nvPr/>
            </p:nvSpPr>
            <p:spPr>
              <a:xfrm>
                <a:off x="8629623" y="-406558"/>
                <a:ext cx="2120900" cy="3831024"/>
              </a:xfrm>
              <a:custGeom>
                <a:avLst/>
                <a:gdLst>
                  <a:gd name="connsiteX0" fmla="*/ 0 w 2120900"/>
                  <a:gd name="connsiteY0" fmla="*/ 3073400 h 3073400"/>
                  <a:gd name="connsiteX1" fmla="*/ 31750 w 2120900"/>
                  <a:gd name="connsiteY1" fmla="*/ 2781300 h 3073400"/>
                  <a:gd name="connsiteX2" fmla="*/ 139700 w 2120900"/>
                  <a:gd name="connsiteY2" fmla="*/ 2470150 h 3073400"/>
                  <a:gd name="connsiteX3" fmla="*/ 361950 w 2120900"/>
                  <a:gd name="connsiteY3" fmla="*/ 2070100 h 3073400"/>
                  <a:gd name="connsiteX4" fmla="*/ 673100 w 2120900"/>
                  <a:gd name="connsiteY4" fmla="*/ 1625600 h 3073400"/>
                  <a:gd name="connsiteX5" fmla="*/ 1104900 w 2120900"/>
                  <a:gd name="connsiteY5" fmla="*/ 1098550 h 3073400"/>
                  <a:gd name="connsiteX6" fmla="*/ 2120900 w 2120900"/>
                  <a:gd name="connsiteY6" fmla="*/ 0 h 307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0900" h="3073400">
                    <a:moveTo>
                      <a:pt x="0" y="3073400"/>
                    </a:moveTo>
                    <a:cubicBezTo>
                      <a:pt x="4233" y="2977621"/>
                      <a:pt x="8467" y="2881842"/>
                      <a:pt x="31750" y="2781300"/>
                    </a:cubicBezTo>
                    <a:cubicBezTo>
                      <a:pt x="55033" y="2680758"/>
                      <a:pt x="84667" y="2588683"/>
                      <a:pt x="139700" y="2470150"/>
                    </a:cubicBezTo>
                    <a:cubicBezTo>
                      <a:pt x="194733" y="2351617"/>
                      <a:pt x="273050" y="2210858"/>
                      <a:pt x="361950" y="2070100"/>
                    </a:cubicBezTo>
                    <a:cubicBezTo>
                      <a:pt x="450850" y="1929342"/>
                      <a:pt x="549275" y="1787525"/>
                      <a:pt x="673100" y="1625600"/>
                    </a:cubicBezTo>
                    <a:cubicBezTo>
                      <a:pt x="796925" y="1463675"/>
                      <a:pt x="863600" y="1369483"/>
                      <a:pt x="1104900" y="1098550"/>
                    </a:cubicBezTo>
                    <a:cubicBezTo>
                      <a:pt x="1346200" y="827617"/>
                      <a:pt x="1733550" y="413808"/>
                      <a:pt x="2120900" y="0"/>
                    </a:cubicBezTo>
                  </a:path>
                </a:pathLst>
              </a:custGeom>
              <a:noFill/>
              <a:ln w="38100">
                <a:solidFill>
                  <a:srgbClr val="FF53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nvGrpSpPr>
              <p:cNvPr id="58" name="Group 57">
                <a:extLst>
                  <a:ext uri="{FF2B5EF4-FFF2-40B4-BE49-F238E27FC236}">
                    <a16:creationId xmlns:a16="http://schemas.microsoft.com/office/drawing/2014/main" id="{37A5F0E1-4BC3-43EE-BF05-EAC207177188}"/>
                  </a:ext>
                </a:extLst>
              </p:cNvPr>
              <p:cNvGrpSpPr/>
              <p:nvPr/>
            </p:nvGrpSpPr>
            <p:grpSpPr>
              <a:xfrm>
                <a:off x="6509938" y="391886"/>
                <a:ext cx="3905244" cy="3022082"/>
                <a:chOff x="6509938" y="391886"/>
                <a:chExt cx="3905244" cy="3022082"/>
              </a:xfrm>
            </p:grpSpPr>
            <p:cxnSp>
              <p:nvCxnSpPr>
                <p:cNvPr id="12" name="Straight Connector 11">
                  <a:extLst>
                    <a:ext uri="{FF2B5EF4-FFF2-40B4-BE49-F238E27FC236}">
                      <a16:creationId xmlns:a16="http://schemas.microsoft.com/office/drawing/2014/main" id="{D47E7389-F357-46C7-A080-BB19C77297B2}"/>
                    </a:ext>
                  </a:extLst>
                </p:cNvPr>
                <p:cNvCxnSpPr>
                  <a:cxnSpLocks/>
                </p:cNvCxnSpPr>
                <p:nvPr/>
              </p:nvCxnSpPr>
              <p:spPr>
                <a:xfrm flipV="1">
                  <a:off x="6517558" y="1695450"/>
                  <a:ext cx="3639656" cy="1718518"/>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D0F5BC6-AFFA-48C9-A3D8-F79AC9B24EFC}"/>
                    </a:ext>
                  </a:extLst>
                </p:cNvPr>
                <p:cNvCxnSpPr>
                  <a:cxnSpLocks/>
                </p:cNvCxnSpPr>
                <p:nvPr/>
              </p:nvCxnSpPr>
              <p:spPr>
                <a:xfrm flipV="1">
                  <a:off x="6509938" y="391886"/>
                  <a:ext cx="3905244" cy="3014936"/>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cxnSp>
            <p:nvCxnSpPr>
              <p:cNvPr id="33" name="Straight Connector 32">
                <a:extLst>
                  <a:ext uri="{FF2B5EF4-FFF2-40B4-BE49-F238E27FC236}">
                    <a16:creationId xmlns:a16="http://schemas.microsoft.com/office/drawing/2014/main" id="{9953F423-835E-4011-87C6-0045F8F6638E}"/>
                  </a:ext>
                </a:extLst>
              </p:cNvPr>
              <p:cNvCxnSpPr>
                <a:cxnSpLocks/>
              </p:cNvCxnSpPr>
              <p:nvPr/>
            </p:nvCxnSpPr>
            <p:spPr>
              <a:xfrm flipV="1">
                <a:off x="6484986" y="-597559"/>
                <a:ext cx="4011564" cy="4011568"/>
              </a:xfrm>
              <a:prstGeom prst="line">
                <a:avLst/>
              </a:prstGeom>
              <a:ln w="38100">
                <a:solidFill>
                  <a:srgbClr val="FFC000"/>
                </a:solidFill>
              </a:ln>
              <a:effectLst>
                <a:glow rad="1397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429FB7F5-6CB1-4868-ADEA-20AFBDD0BE4E}"/>
                  </a:ext>
                </a:extLst>
              </p:cNvPr>
              <p:cNvSpPr/>
              <p:nvPr/>
            </p:nvSpPr>
            <p:spPr>
              <a:xfrm>
                <a:off x="9960297" y="-1091381"/>
                <a:ext cx="1194057" cy="4869311"/>
              </a:xfrm>
              <a:prstGeom prst="rect">
                <a:avLst/>
              </a:prstGeom>
              <a:solidFill>
                <a:schemeClr val="bg1"/>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cxnSp>
          <p:nvCxnSpPr>
            <p:cNvPr id="48" name="Straight Arrow Connector 47">
              <a:extLst>
                <a:ext uri="{FF2B5EF4-FFF2-40B4-BE49-F238E27FC236}">
                  <a16:creationId xmlns:a16="http://schemas.microsoft.com/office/drawing/2014/main" id="{2CDE05AF-E364-4691-A51A-475D554F67C2}"/>
                </a:ext>
              </a:extLst>
            </p:cNvPr>
            <p:cNvCxnSpPr>
              <a:cxnSpLocks/>
            </p:cNvCxnSpPr>
            <p:nvPr/>
          </p:nvCxnSpPr>
          <p:spPr>
            <a:xfrm flipV="1">
              <a:off x="10336630" y="2739090"/>
              <a:ext cx="830313" cy="215713"/>
            </a:xfrm>
            <a:prstGeom prst="straightConnector1">
              <a:avLst/>
            </a:prstGeom>
            <a:ln w="76200">
              <a:solidFill>
                <a:srgbClr val="C00000"/>
              </a:solidFill>
              <a:tailEnd type="triangle"/>
            </a:ln>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4D642C56-67E2-4B79-9755-542594BFD1D4}"/>
                    </a:ext>
                  </a:extLst>
                </p:cNvPr>
                <p:cNvSpPr txBox="1"/>
                <p:nvPr/>
              </p:nvSpPr>
              <p:spPr>
                <a:xfrm>
                  <a:off x="10695507" y="2798898"/>
                  <a:ext cx="322179" cy="42663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4000" b="0" i="1" smtClean="0">
                                <a:solidFill>
                                  <a:srgbClr val="FF0000"/>
                                </a:solidFill>
                                <a:latin typeface="Cambria Math" panose="02040503050406030204" pitchFamily="18" charset="0"/>
                              </a:rPr>
                            </m:ctrlPr>
                          </m:accPr>
                          <m:e>
                            <m:r>
                              <a:rPr lang="en-US" sz="4000" i="1" smtClean="0">
                                <a:solidFill>
                                  <a:srgbClr val="FF0000"/>
                                </a:solidFill>
                                <a:latin typeface="Cambria Math" panose="02040503050406030204" pitchFamily="18" charset="0"/>
                              </a:rPr>
                              <m:t>𝑥</m:t>
                            </m:r>
                          </m:e>
                        </m:acc>
                      </m:oMath>
                    </m:oMathPara>
                  </a14:m>
                  <a:endParaRPr lang="en-CA" sz="4000" dirty="0">
                    <a:solidFill>
                      <a:srgbClr val="FF0000"/>
                    </a:solidFill>
                  </a:endParaRPr>
                </a:p>
              </p:txBody>
            </p:sp>
          </mc:Choice>
          <mc:Fallback xmlns="">
            <p:sp>
              <p:nvSpPr>
                <p:cNvPr id="42" name="TextBox 41">
                  <a:extLst>
                    <a:ext uri="{FF2B5EF4-FFF2-40B4-BE49-F238E27FC236}">
                      <a16:creationId xmlns:a16="http://schemas.microsoft.com/office/drawing/2014/main" id="{4D642C56-67E2-4B79-9755-542594BFD1D4}"/>
                    </a:ext>
                  </a:extLst>
                </p:cNvPr>
                <p:cNvSpPr txBox="1">
                  <a:spLocks noRot="1" noChangeAspect="1" noMove="1" noResize="1" noEditPoints="1" noAdjustHandles="1" noChangeArrowheads="1" noChangeShapeType="1" noTextEdit="1"/>
                </p:cNvSpPr>
                <p:nvPr/>
              </p:nvSpPr>
              <p:spPr>
                <a:xfrm>
                  <a:off x="10695507" y="2798898"/>
                  <a:ext cx="322179" cy="426638"/>
                </a:xfrm>
                <a:prstGeom prst="rect">
                  <a:avLst/>
                </a:prstGeom>
                <a:blipFill>
                  <a:blip r:embed="rId3"/>
                  <a:stretch>
                    <a:fillRect/>
                  </a:stretch>
                </a:blipFill>
              </p:spPr>
              <p:txBody>
                <a:bodyPr/>
                <a:lstStyle/>
                <a:p>
                  <a:r>
                    <a:rPr lang="en-CA">
                      <a:noFill/>
                    </a:rPr>
                    <a:t> </a:t>
                  </a:r>
                </a:p>
              </p:txBody>
            </p:sp>
          </mc:Fallback>
        </mc:AlternateContent>
        <p:cxnSp>
          <p:nvCxnSpPr>
            <p:cNvPr id="56" name="Straight Arrow Connector 55">
              <a:extLst>
                <a:ext uri="{FF2B5EF4-FFF2-40B4-BE49-F238E27FC236}">
                  <a16:creationId xmlns:a16="http://schemas.microsoft.com/office/drawing/2014/main" id="{AF72019C-536E-44C1-B95E-9EEDC46A2F63}"/>
                </a:ext>
              </a:extLst>
            </p:cNvPr>
            <p:cNvCxnSpPr>
              <a:cxnSpLocks/>
            </p:cNvCxnSpPr>
            <p:nvPr/>
          </p:nvCxnSpPr>
          <p:spPr>
            <a:xfrm flipV="1">
              <a:off x="10478077" y="2201870"/>
              <a:ext cx="195170" cy="543062"/>
            </a:xfrm>
            <a:prstGeom prst="straightConnector1">
              <a:avLst/>
            </a:prstGeom>
            <a:ln w="76200">
              <a:solidFill>
                <a:srgbClr val="FF5353"/>
              </a:solidFill>
              <a:tailEnd type="triangle"/>
            </a:ln>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98C9C0C1-5760-4B2D-B334-12F528365FDC}"/>
                    </a:ext>
                  </a:extLst>
                </p:cNvPr>
                <p:cNvSpPr txBox="1"/>
                <p:nvPr/>
              </p:nvSpPr>
              <p:spPr>
                <a:xfrm>
                  <a:off x="10628748" y="2087827"/>
                  <a:ext cx="457826" cy="42663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4000" b="0" i="1" smtClean="0">
                            <a:solidFill>
                              <a:schemeClr val="tx1"/>
                            </a:solidFill>
                            <a:latin typeface="Cambria Math" panose="02040503050406030204" pitchFamily="18" charset="0"/>
                          </a:rPr>
                          <m:t>𝑐</m:t>
                        </m:r>
                        <m:acc>
                          <m:accPr>
                            <m:chr m:val="̃"/>
                            <m:ctrlPr>
                              <a:rPr lang="en-US" sz="4000" b="0" i="1" smtClean="0">
                                <a:solidFill>
                                  <a:srgbClr val="FF0000"/>
                                </a:solidFill>
                                <a:latin typeface="Cambria Math" panose="02040503050406030204" pitchFamily="18" charset="0"/>
                              </a:rPr>
                            </m:ctrlPr>
                          </m:accPr>
                          <m:e>
                            <m:r>
                              <a:rPr lang="en-US" sz="4000" b="0" i="1" smtClean="0">
                                <a:solidFill>
                                  <a:srgbClr val="FF0000"/>
                                </a:solidFill>
                                <a:latin typeface="Cambria Math" panose="02040503050406030204" pitchFamily="18" charset="0"/>
                              </a:rPr>
                              <m:t>𝑡</m:t>
                            </m:r>
                          </m:e>
                        </m:acc>
                      </m:oMath>
                    </m:oMathPara>
                  </a14:m>
                  <a:endParaRPr lang="en-CA" sz="4000" dirty="0">
                    <a:solidFill>
                      <a:srgbClr val="FF0000"/>
                    </a:solidFill>
                  </a:endParaRPr>
                </a:p>
              </p:txBody>
            </p:sp>
          </mc:Choice>
          <mc:Fallback xmlns="">
            <p:sp>
              <p:nvSpPr>
                <p:cNvPr id="47" name="TextBox 46">
                  <a:extLst>
                    <a:ext uri="{FF2B5EF4-FFF2-40B4-BE49-F238E27FC236}">
                      <a16:creationId xmlns:a16="http://schemas.microsoft.com/office/drawing/2014/main" id="{98C9C0C1-5760-4B2D-B334-12F528365FDC}"/>
                    </a:ext>
                  </a:extLst>
                </p:cNvPr>
                <p:cNvSpPr txBox="1">
                  <a:spLocks noRot="1" noChangeAspect="1" noMove="1" noResize="1" noEditPoints="1" noAdjustHandles="1" noChangeArrowheads="1" noChangeShapeType="1" noTextEdit="1"/>
                </p:cNvSpPr>
                <p:nvPr/>
              </p:nvSpPr>
              <p:spPr>
                <a:xfrm>
                  <a:off x="10628748" y="2087827"/>
                  <a:ext cx="457826" cy="426638"/>
                </a:xfrm>
                <a:prstGeom prst="rect">
                  <a:avLst/>
                </a:prstGeom>
                <a:blipFill>
                  <a:blip r:embed="rId4"/>
                  <a:stretch>
                    <a:fillRect/>
                  </a:stretch>
                </a:blipFill>
              </p:spPr>
              <p:txBody>
                <a:bodyPr/>
                <a:lstStyle/>
                <a:p>
                  <a:r>
                    <a:rPr lang="en-CA">
                      <a:noFill/>
                    </a:rPr>
                    <a:t> </a:t>
                  </a:r>
                </a:p>
              </p:txBody>
            </p:sp>
          </mc:Fallback>
        </mc:AlternateContent>
      </p:grpSp>
      <p:cxnSp>
        <p:nvCxnSpPr>
          <p:cNvPr id="88" name="Straight Arrow Connector 87">
            <a:extLst>
              <a:ext uri="{FF2B5EF4-FFF2-40B4-BE49-F238E27FC236}">
                <a16:creationId xmlns:a16="http://schemas.microsoft.com/office/drawing/2014/main" id="{FBCEA954-5852-4B37-9120-59A3D2DC5D6B}"/>
              </a:ext>
            </a:extLst>
          </p:cNvPr>
          <p:cNvCxnSpPr>
            <a:cxnSpLocks/>
          </p:cNvCxnSpPr>
          <p:nvPr/>
        </p:nvCxnSpPr>
        <p:spPr>
          <a:xfrm flipV="1">
            <a:off x="5957174" y="179882"/>
            <a:ext cx="0" cy="6314791"/>
          </a:xfrm>
          <a:prstGeom prst="straightConnector1">
            <a:avLst/>
          </a:prstGeom>
          <a:ln w="76200">
            <a:solidFill>
              <a:srgbClr val="002060"/>
            </a:solidFill>
            <a:tailEnd type="triangle"/>
          </a:ln>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9B928CDA-04A4-4333-A03E-E68F04A4FE5A}"/>
                  </a:ext>
                </a:extLst>
              </p:cNvPr>
              <p:cNvSpPr txBox="1"/>
              <p:nvPr/>
            </p:nvSpPr>
            <p:spPr>
              <a:xfrm>
                <a:off x="6087028" y="192150"/>
                <a:ext cx="713822" cy="70788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4000" i="1">
                          <a:latin typeface="Cambria Math" panose="02040503050406030204" pitchFamily="18" charset="0"/>
                        </a:rPr>
                        <m:t>𝑐</m:t>
                      </m:r>
                      <m:r>
                        <a:rPr lang="en-US" sz="4000" i="1">
                          <a:solidFill>
                            <a:srgbClr val="0070C0"/>
                          </a:solidFill>
                          <a:latin typeface="Cambria Math" panose="02040503050406030204" pitchFamily="18" charset="0"/>
                        </a:rPr>
                        <m:t>𝑡</m:t>
                      </m:r>
                    </m:oMath>
                  </m:oMathPara>
                </a14:m>
                <a:endParaRPr lang="en-CA" sz="4000" dirty="0">
                  <a:solidFill>
                    <a:schemeClr val="accent6">
                      <a:lumMod val="50000"/>
                    </a:schemeClr>
                  </a:solidFill>
                </a:endParaRPr>
              </a:p>
            </p:txBody>
          </p:sp>
        </mc:Choice>
        <mc:Fallback xmlns="">
          <p:sp>
            <p:nvSpPr>
              <p:cNvPr id="89" name="TextBox 88">
                <a:extLst>
                  <a:ext uri="{FF2B5EF4-FFF2-40B4-BE49-F238E27FC236}">
                    <a16:creationId xmlns:a16="http://schemas.microsoft.com/office/drawing/2014/main" id="{9B928CDA-04A4-4333-A03E-E68F04A4FE5A}"/>
                  </a:ext>
                </a:extLst>
              </p:cNvPr>
              <p:cNvSpPr txBox="1">
                <a:spLocks noRot="1" noChangeAspect="1" noMove="1" noResize="1" noEditPoints="1" noAdjustHandles="1" noChangeArrowheads="1" noChangeShapeType="1" noTextEdit="1"/>
              </p:cNvSpPr>
              <p:nvPr/>
            </p:nvSpPr>
            <p:spPr>
              <a:xfrm>
                <a:off x="6087028" y="192150"/>
                <a:ext cx="713822" cy="707886"/>
              </a:xfrm>
              <a:prstGeom prst="rect">
                <a:avLst/>
              </a:prstGeom>
              <a:blipFill>
                <a:blip r:embed="rId5"/>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92" name="TextBox 91">
                <a:extLst>
                  <a:ext uri="{FF2B5EF4-FFF2-40B4-BE49-F238E27FC236}">
                    <a16:creationId xmlns:a16="http://schemas.microsoft.com/office/drawing/2014/main" id="{3DDD0DA6-D6E6-4049-B0C6-AE5903CD7C4D}"/>
                  </a:ext>
                </a:extLst>
              </p:cNvPr>
              <p:cNvSpPr txBox="1"/>
              <p:nvPr/>
            </p:nvSpPr>
            <p:spPr>
              <a:xfrm>
                <a:off x="11192914" y="5429412"/>
                <a:ext cx="975803" cy="11745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4000" i="1">
                          <a:solidFill>
                            <a:srgbClr val="0070C0"/>
                          </a:solidFill>
                          <a:latin typeface="Cambria Math" panose="02040503050406030204" pitchFamily="18" charset="0"/>
                        </a:rPr>
                        <m:t>𝑥</m:t>
                      </m:r>
                    </m:oMath>
                  </m:oMathPara>
                </a14:m>
                <a:endParaRPr lang="en-CA" sz="4000" dirty="0">
                  <a:solidFill>
                    <a:srgbClr val="002060"/>
                  </a:solidFill>
                </a:endParaRPr>
              </a:p>
            </p:txBody>
          </p:sp>
        </mc:Choice>
        <mc:Fallback xmlns="">
          <p:sp>
            <p:nvSpPr>
              <p:cNvPr id="92" name="TextBox 91">
                <a:extLst>
                  <a:ext uri="{FF2B5EF4-FFF2-40B4-BE49-F238E27FC236}">
                    <a16:creationId xmlns:a16="http://schemas.microsoft.com/office/drawing/2014/main" id="{3DDD0DA6-D6E6-4049-B0C6-AE5903CD7C4D}"/>
                  </a:ext>
                </a:extLst>
              </p:cNvPr>
              <p:cNvSpPr txBox="1">
                <a:spLocks noRot="1" noChangeAspect="1" noMove="1" noResize="1" noEditPoints="1" noAdjustHandles="1" noChangeArrowheads="1" noChangeShapeType="1" noTextEdit="1"/>
              </p:cNvSpPr>
              <p:nvPr/>
            </p:nvSpPr>
            <p:spPr>
              <a:xfrm>
                <a:off x="11192914" y="5429412"/>
                <a:ext cx="975803" cy="1174537"/>
              </a:xfrm>
              <a:prstGeom prst="rect">
                <a:avLst/>
              </a:prstGeom>
              <a:blipFill>
                <a:blip r:embed="rId6"/>
                <a:stretch>
                  <a:fillRect/>
                </a:stretch>
              </a:blipFill>
            </p:spPr>
            <p:txBody>
              <a:bodyPr/>
              <a:lstStyle/>
              <a:p>
                <a:r>
                  <a:rPr lang="en-CA">
                    <a:noFill/>
                  </a:rPr>
                  <a:t> </a:t>
                </a:r>
              </a:p>
            </p:txBody>
          </p:sp>
        </mc:Fallback>
      </mc:AlternateContent>
      <p:cxnSp>
        <p:nvCxnSpPr>
          <p:cNvPr id="93" name="Straight Arrow Connector 92">
            <a:extLst>
              <a:ext uri="{FF2B5EF4-FFF2-40B4-BE49-F238E27FC236}">
                <a16:creationId xmlns:a16="http://schemas.microsoft.com/office/drawing/2014/main" id="{C9F004A5-B47D-464E-AE7B-164C08E7EA26}"/>
              </a:ext>
            </a:extLst>
          </p:cNvPr>
          <p:cNvCxnSpPr>
            <a:cxnSpLocks/>
          </p:cNvCxnSpPr>
          <p:nvPr/>
        </p:nvCxnSpPr>
        <p:spPr>
          <a:xfrm>
            <a:off x="5671289" y="6213917"/>
            <a:ext cx="6292111" cy="0"/>
          </a:xfrm>
          <a:prstGeom prst="straightConnector1">
            <a:avLst/>
          </a:prstGeom>
          <a:ln w="76200">
            <a:solidFill>
              <a:srgbClr val="002060"/>
            </a:solidFill>
            <a:tailEnd type="triangle"/>
          </a:ln>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20F1F05D-638F-41C1-B700-D42B2C51A709}"/>
                  </a:ext>
                </a:extLst>
              </p:cNvPr>
              <p:cNvSpPr txBox="1"/>
              <p:nvPr/>
            </p:nvSpPr>
            <p:spPr>
              <a:xfrm>
                <a:off x="225058" y="2046501"/>
                <a:ext cx="5470152" cy="1349024"/>
              </a:xfrm>
              <a:prstGeom prst="rect">
                <a:avLst/>
              </a:prstGeom>
              <a:noFill/>
            </p:spPr>
            <p:txBody>
              <a:bodyPr wrap="none" rtlCol="0">
                <a:spAutoFit/>
              </a:bodyPr>
              <a:lstStyle/>
              <a:p>
                <a14:m>
                  <m:oMath xmlns:m="http://schemas.openxmlformats.org/officeDocument/2006/math">
                    <m:f>
                      <m:fPr>
                        <m:ctrlPr>
                          <a:rPr lang="en-US" sz="4800" i="1" smtClean="0">
                            <a:latin typeface="Cambria Math" panose="02040503050406030204" pitchFamily="18" charset="0"/>
                          </a:rPr>
                        </m:ctrlPr>
                      </m:fPr>
                      <m:num>
                        <m:r>
                          <a:rPr lang="en-US" sz="4800" i="1">
                            <a:latin typeface="Cambria Math" panose="02040503050406030204" pitchFamily="18" charset="0"/>
                          </a:rPr>
                          <m:t>𝜕</m:t>
                        </m:r>
                        <m:acc>
                          <m:accPr>
                            <m:chr m:val="⃗"/>
                            <m:ctrlPr>
                              <a:rPr lang="en-US" sz="4800" i="1">
                                <a:solidFill>
                                  <a:srgbClr val="7030A0"/>
                                </a:solidFill>
                                <a:latin typeface="Cambria Math" panose="02040503050406030204" pitchFamily="18" charset="0"/>
                              </a:rPr>
                            </m:ctrlPr>
                          </m:accPr>
                          <m:e>
                            <m:r>
                              <a:rPr lang="en-US" sz="4800" i="1">
                                <a:solidFill>
                                  <a:srgbClr val="7030A0"/>
                                </a:solidFill>
                                <a:latin typeface="Cambria Math" panose="02040503050406030204" pitchFamily="18" charset="0"/>
                              </a:rPr>
                              <m:t>𝑆</m:t>
                            </m:r>
                          </m:e>
                        </m:acc>
                      </m:num>
                      <m:den>
                        <m:r>
                          <a:rPr lang="en-US" sz="4800" i="1">
                            <a:latin typeface="Cambria Math" panose="02040503050406030204" pitchFamily="18" charset="0"/>
                          </a:rPr>
                          <m:t>𝜕</m:t>
                        </m:r>
                        <m:acc>
                          <m:accPr>
                            <m:chr m:val="̃"/>
                            <m:ctrlPr>
                              <a:rPr lang="en-US" sz="4800" i="1">
                                <a:solidFill>
                                  <a:srgbClr val="FF0000"/>
                                </a:solidFill>
                                <a:latin typeface="Cambria Math" panose="02040503050406030204" pitchFamily="18" charset="0"/>
                              </a:rPr>
                            </m:ctrlPr>
                          </m:accPr>
                          <m:e>
                            <m:r>
                              <a:rPr lang="en-US" sz="4800" i="1">
                                <a:solidFill>
                                  <a:srgbClr val="FF0000"/>
                                </a:solidFill>
                                <a:latin typeface="Cambria Math" panose="02040503050406030204" pitchFamily="18" charset="0"/>
                              </a:rPr>
                              <m:t>𝑥</m:t>
                            </m:r>
                          </m:e>
                        </m:acc>
                      </m:den>
                    </m:f>
                    <m:r>
                      <a:rPr lang="en-US" sz="4800" i="1">
                        <a:latin typeface="Cambria Math" panose="02040503050406030204" pitchFamily="18" charset="0"/>
                      </a:rPr>
                      <m:t>=</m:t>
                    </m:r>
                    <m:func>
                      <m:funcPr>
                        <m:ctrlPr>
                          <a:rPr lang="en-US" sz="4800" i="1">
                            <a:latin typeface="Cambria Math" panose="02040503050406030204" pitchFamily="18" charset="0"/>
                          </a:rPr>
                        </m:ctrlPr>
                      </m:funcPr>
                      <m:fName>
                        <m:limLow>
                          <m:limLowPr>
                            <m:ctrlPr>
                              <a:rPr lang="en-US" sz="4800" i="1">
                                <a:latin typeface="Cambria Math" panose="02040503050406030204" pitchFamily="18" charset="0"/>
                              </a:rPr>
                            </m:ctrlPr>
                          </m:limLowPr>
                          <m:e>
                            <m:r>
                              <m:rPr>
                                <m:sty m:val="p"/>
                              </m:rPr>
                              <a:rPr lang="en-US" sz="4800">
                                <a:latin typeface="Cambria Math" panose="02040503050406030204" pitchFamily="18" charset="0"/>
                              </a:rPr>
                              <m:t>lim</m:t>
                            </m:r>
                          </m:e>
                          <m:lim>
                            <m:r>
                              <a:rPr lang="en-US" sz="4800" i="1" smtClean="0">
                                <a:solidFill>
                                  <a:srgbClr val="00B050"/>
                                </a:solidFill>
                                <a:latin typeface="Cambria Math" panose="02040503050406030204" pitchFamily="18" charset="0"/>
                              </a:rPr>
                              <m:t>h</m:t>
                            </m:r>
                            <m:r>
                              <a:rPr lang="en-US" sz="4800" i="1">
                                <a:latin typeface="Cambria Math" panose="02040503050406030204" pitchFamily="18" charset="0"/>
                              </a:rPr>
                              <m:t>→</m:t>
                            </m:r>
                            <m:r>
                              <a:rPr lang="en-US" sz="4800" i="1">
                                <a:latin typeface="Cambria Math" panose="02040503050406030204" pitchFamily="18" charset="0"/>
                              </a:rPr>
                              <m:t>0</m:t>
                            </m:r>
                          </m:lim>
                        </m:limLow>
                      </m:fName>
                      <m:e>
                        <m:f>
                          <m:fPr>
                            <m:ctrlPr>
                              <a:rPr lang="en-US" sz="4800" i="1">
                                <a:latin typeface="Cambria Math" panose="02040503050406030204" pitchFamily="18" charset="0"/>
                              </a:rPr>
                            </m:ctrlPr>
                          </m:fPr>
                          <m:num>
                            <m:acc>
                              <m:accPr>
                                <m:chr m:val="⃗"/>
                                <m:ctrlPr>
                                  <a:rPr lang="en-US" sz="4800" i="1">
                                    <a:solidFill>
                                      <a:srgbClr val="D17DDF"/>
                                    </a:solidFill>
                                    <a:latin typeface="Cambria Math" panose="02040503050406030204" pitchFamily="18" charset="0"/>
                                  </a:rPr>
                                </m:ctrlPr>
                              </m:accPr>
                              <m:e>
                                <m:r>
                                  <a:rPr lang="en-US" sz="4800" i="1">
                                    <a:solidFill>
                                      <a:srgbClr val="D17DDF"/>
                                    </a:solidFill>
                                    <a:latin typeface="Cambria Math" panose="02040503050406030204" pitchFamily="18" charset="0"/>
                                  </a:rPr>
                                  <m:t>𝑆</m:t>
                                </m:r>
                              </m:e>
                            </m:acc>
                            <m:r>
                              <a:rPr lang="en-US" sz="4800" i="1">
                                <a:latin typeface="Cambria Math" panose="02040503050406030204" pitchFamily="18" charset="0"/>
                              </a:rPr>
                              <m:t>(</m:t>
                            </m:r>
                            <m:acc>
                              <m:accPr>
                                <m:chr m:val="̃"/>
                                <m:ctrlPr>
                                  <a:rPr lang="en-US" sz="4800" i="1">
                                    <a:solidFill>
                                      <a:srgbClr val="FF0000"/>
                                    </a:solidFill>
                                    <a:latin typeface="Cambria Math" panose="02040503050406030204" pitchFamily="18" charset="0"/>
                                  </a:rPr>
                                </m:ctrlPr>
                              </m:accPr>
                              <m:e>
                                <m:r>
                                  <a:rPr lang="en-US" sz="4800" i="1">
                                    <a:solidFill>
                                      <a:srgbClr val="FF0000"/>
                                    </a:solidFill>
                                    <a:latin typeface="Cambria Math" panose="02040503050406030204" pitchFamily="18" charset="0"/>
                                  </a:rPr>
                                  <m:t>𝑥</m:t>
                                </m:r>
                              </m:e>
                            </m:acc>
                            <m:r>
                              <a:rPr lang="en-US" sz="4800" i="1">
                                <a:latin typeface="Cambria Math" panose="02040503050406030204" pitchFamily="18" charset="0"/>
                              </a:rPr>
                              <m:t>+</m:t>
                            </m:r>
                            <m:r>
                              <a:rPr lang="en-US" sz="4800" i="1" smtClean="0">
                                <a:solidFill>
                                  <a:srgbClr val="00B050"/>
                                </a:solidFill>
                                <a:latin typeface="Cambria Math" panose="02040503050406030204" pitchFamily="18" charset="0"/>
                              </a:rPr>
                              <m:t>h</m:t>
                            </m:r>
                            <m:r>
                              <a:rPr lang="en-US" sz="4800" i="1">
                                <a:latin typeface="Cambria Math" panose="02040503050406030204" pitchFamily="18" charset="0"/>
                              </a:rPr>
                              <m:t>)−</m:t>
                            </m:r>
                            <m:acc>
                              <m:accPr>
                                <m:chr m:val="⃗"/>
                                <m:ctrlPr>
                                  <a:rPr lang="en-US" sz="4800" i="1">
                                    <a:solidFill>
                                      <a:srgbClr val="7030A0"/>
                                    </a:solidFill>
                                    <a:latin typeface="Cambria Math" panose="02040503050406030204" pitchFamily="18" charset="0"/>
                                  </a:rPr>
                                </m:ctrlPr>
                              </m:accPr>
                              <m:e>
                                <m:r>
                                  <a:rPr lang="en-US" sz="4800" i="1">
                                    <a:solidFill>
                                      <a:srgbClr val="7030A0"/>
                                    </a:solidFill>
                                    <a:latin typeface="Cambria Math" panose="02040503050406030204" pitchFamily="18" charset="0"/>
                                  </a:rPr>
                                  <m:t>𝑆</m:t>
                                </m:r>
                              </m:e>
                            </m:acc>
                            <m:r>
                              <a:rPr lang="en-US" sz="4800" i="1">
                                <a:latin typeface="Cambria Math" panose="02040503050406030204" pitchFamily="18" charset="0"/>
                              </a:rPr>
                              <m:t>(</m:t>
                            </m:r>
                            <m:acc>
                              <m:accPr>
                                <m:chr m:val="̃"/>
                                <m:ctrlPr>
                                  <a:rPr lang="en-US" sz="4800" i="1">
                                    <a:solidFill>
                                      <a:srgbClr val="FF0000"/>
                                    </a:solidFill>
                                    <a:latin typeface="Cambria Math" panose="02040503050406030204" pitchFamily="18" charset="0"/>
                                  </a:rPr>
                                </m:ctrlPr>
                              </m:accPr>
                              <m:e>
                                <m:r>
                                  <a:rPr lang="en-US" sz="4800" i="1">
                                    <a:solidFill>
                                      <a:srgbClr val="FF0000"/>
                                    </a:solidFill>
                                    <a:latin typeface="Cambria Math" panose="02040503050406030204" pitchFamily="18" charset="0"/>
                                  </a:rPr>
                                  <m:t>𝑥</m:t>
                                </m:r>
                              </m:e>
                            </m:acc>
                            <m:r>
                              <a:rPr lang="en-US" sz="4800" i="1">
                                <a:latin typeface="Cambria Math" panose="02040503050406030204" pitchFamily="18" charset="0"/>
                              </a:rPr>
                              <m:t>)</m:t>
                            </m:r>
                          </m:num>
                          <m:den>
                            <m:r>
                              <a:rPr lang="en-US" sz="4800" i="1" smtClean="0">
                                <a:solidFill>
                                  <a:srgbClr val="00B050"/>
                                </a:solidFill>
                                <a:latin typeface="Cambria Math" panose="02040503050406030204" pitchFamily="18" charset="0"/>
                              </a:rPr>
                              <m:t>h</m:t>
                            </m:r>
                          </m:den>
                        </m:f>
                      </m:e>
                    </m:func>
                  </m:oMath>
                </a14:m>
                <a:r>
                  <a:rPr lang="en-US" sz="4400" dirty="0"/>
                  <a:t> </a:t>
                </a:r>
              </a:p>
            </p:txBody>
          </p:sp>
        </mc:Choice>
        <mc:Fallback xmlns="">
          <p:sp>
            <p:nvSpPr>
              <p:cNvPr id="97" name="TextBox 96">
                <a:extLst>
                  <a:ext uri="{FF2B5EF4-FFF2-40B4-BE49-F238E27FC236}">
                    <a16:creationId xmlns:a16="http://schemas.microsoft.com/office/drawing/2014/main" id="{20F1F05D-638F-41C1-B700-D42B2C51A709}"/>
                  </a:ext>
                </a:extLst>
              </p:cNvPr>
              <p:cNvSpPr txBox="1">
                <a:spLocks noRot="1" noChangeAspect="1" noMove="1" noResize="1" noEditPoints="1" noAdjustHandles="1" noChangeArrowheads="1" noChangeShapeType="1" noTextEdit="1"/>
              </p:cNvSpPr>
              <p:nvPr/>
            </p:nvSpPr>
            <p:spPr>
              <a:xfrm>
                <a:off x="225058" y="2046501"/>
                <a:ext cx="5470152" cy="1349024"/>
              </a:xfrm>
              <a:prstGeom prst="rect">
                <a:avLst/>
              </a:prstGeom>
              <a:blipFill>
                <a:blip r:embed="rId7"/>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CF838A0E-FE44-49E5-A1D3-88EFB293FD87}"/>
                  </a:ext>
                </a:extLst>
              </p:cNvPr>
              <p:cNvSpPr txBox="1"/>
              <p:nvPr/>
            </p:nvSpPr>
            <p:spPr>
              <a:xfrm>
                <a:off x="167908" y="3780051"/>
                <a:ext cx="2259849" cy="1285224"/>
              </a:xfrm>
              <a:prstGeom prst="rect">
                <a:avLst/>
              </a:prstGeom>
              <a:noFill/>
            </p:spPr>
            <p:txBody>
              <a:bodyPr wrap="none" rtlCol="0">
                <a:spAutoFit/>
              </a:bodyPr>
              <a:lstStyle/>
              <a:p>
                <a14:m>
                  <m:oMath xmlns:m="http://schemas.openxmlformats.org/officeDocument/2006/math">
                    <m:f>
                      <m:fPr>
                        <m:ctrlPr>
                          <a:rPr lang="en-US" sz="4800" b="0" i="1" smtClean="0">
                            <a:solidFill>
                              <a:schemeClr val="tx1"/>
                            </a:solidFill>
                            <a:latin typeface="Cambria Math" panose="02040503050406030204" pitchFamily="18" charset="0"/>
                          </a:rPr>
                        </m:ctrlPr>
                      </m:fPr>
                      <m:num>
                        <m:r>
                          <a:rPr lang="en-US" sz="4800" i="1" smtClean="0">
                            <a:solidFill>
                              <a:schemeClr val="tx1"/>
                            </a:solidFill>
                            <a:latin typeface="Cambria Math" panose="02040503050406030204" pitchFamily="18" charset="0"/>
                          </a:rPr>
                          <m:t>𝜕</m:t>
                        </m:r>
                        <m:acc>
                          <m:accPr>
                            <m:chr m:val="⃗"/>
                            <m:ctrlPr>
                              <a:rPr lang="en-US" sz="4800" i="1">
                                <a:solidFill>
                                  <a:srgbClr val="7030A0"/>
                                </a:solidFill>
                                <a:latin typeface="Cambria Math" panose="02040503050406030204" pitchFamily="18" charset="0"/>
                              </a:rPr>
                            </m:ctrlPr>
                          </m:accPr>
                          <m:e>
                            <m:r>
                              <a:rPr lang="en-US" sz="4800" i="1">
                                <a:solidFill>
                                  <a:srgbClr val="7030A0"/>
                                </a:solidFill>
                                <a:latin typeface="Cambria Math" panose="02040503050406030204" pitchFamily="18" charset="0"/>
                              </a:rPr>
                              <m:t>𝑆</m:t>
                            </m:r>
                          </m:e>
                        </m:acc>
                      </m:num>
                      <m:den>
                        <m:r>
                          <a:rPr lang="en-US" sz="4800" b="0" i="1" smtClean="0">
                            <a:solidFill>
                              <a:schemeClr val="tx1"/>
                            </a:solidFill>
                            <a:latin typeface="Cambria Math" panose="02040503050406030204" pitchFamily="18" charset="0"/>
                          </a:rPr>
                          <m:t>𝜕</m:t>
                        </m:r>
                        <m:acc>
                          <m:accPr>
                            <m:chr m:val="̃"/>
                            <m:ctrlPr>
                              <a:rPr lang="en-US" sz="4800" i="1">
                                <a:solidFill>
                                  <a:srgbClr val="FF0000"/>
                                </a:solidFill>
                                <a:latin typeface="Cambria Math" panose="02040503050406030204" pitchFamily="18" charset="0"/>
                              </a:rPr>
                            </m:ctrlPr>
                          </m:accPr>
                          <m:e>
                            <m:r>
                              <a:rPr lang="en-US" sz="4800" b="0" i="1" smtClean="0">
                                <a:solidFill>
                                  <a:srgbClr val="FF0000"/>
                                </a:solidFill>
                                <a:latin typeface="Cambria Math" panose="02040503050406030204" pitchFamily="18" charset="0"/>
                              </a:rPr>
                              <m:t>𝑥</m:t>
                            </m:r>
                          </m:e>
                        </m:acc>
                      </m:den>
                    </m:f>
                    <m:r>
                      <a:rPr lang="en-US" sz="4800" b="0" i="1" smtClean="0">
                        <a:solidFill>
                          <a:schemeClr val="tx1"/>
                        </a:solidFill>
                        <a:latin typeface="Cambria Math" panose="02040503050406030204" pitchFamily="18" charset="0"/>
                      </a:rPr>
                      <m:t>=</m:t>
                    </m:r>
                  </m:oMath>
                </a14:m>
                <a:r>
                  <a:rPr lang="en-US" sz="4800" b="0" i="0" dirty="0">
                    <a:solidFill>
                      <a:schemeClr val="tx1"/>
                    </a:solidFill>
                    <a:latin typeface="+mj-lt"/>
                  </a:rPr>
                  <a:t> </a:t>
                </a:r>
                <a14:m>
                  <m:oMath xmlns:m="http://schemas.openxmlformats.org/officeDocument/2006/math">
                    <m:acc>
                      <m:accPr>
                        <m:chr m:val="̃"/>
                        <m:ctrlPr>
                          <a:rPr lang="en-US" sz="6000" b="0" i="1" smtClean="0">
                            <a:solidFill>
                              <a:srgbClr val="C00000"/>
                            </a:solidFill>
                            <a:latin typeface="Cambria Math" panose="02040503050406030204" pitchFamily="18" charset="0"/>
                          </a:rPr>
                        </m:ctrlPr>
                      </m:accPr>
                      <m:e>
                        <m:acc>
                          <m:accPr>
                            <m:chr m:val="⃗"/>
                            <m:ctrlPr>
                              <a:rPr lang="en-US" sz="6000" b="0" i="1" smtClean="0">
                                <a:solidFill>
                                  <a:srgbClr val="C00000"/>
                                </a:solidFill>
                                <a:latin typeface="Cambria Math" panose="02040503050406030204" pitchFamily="18" charset="0"/>
                              </a:rPr>
                            </m:ctrlPr>
                          </m:accPr>
                          <m:e>
                            <m:sSub>
                              <m:sSubPr>
                                <m:ctrlPr>
                                  <a:rPr lang="en-US" sz="6000" b="0" i="1" smtClean="0">
                                    <a:solidFill>
                                      <a:srgbClr val="C00000"/>
                                    </a:solidFill>
                                    <a:latin typeface="Cambria Math" panose="02040503050406030204" pitchFamily="18" charset="0"/>
                                  </a:rPr>
                                </m:ctrlPr>
                              </m:sSubPr>
                              <m:e>
                                <m:r>
                                  <a:rPr lang="en-US" sz="6000" b="0" i="1" smtClean="0">
                                    <a:solidFill>
                                      <a:srgbClr val="C00000"/>
                                    </a:solidFill>
                                    <a:latin typeface="Cambria Math" panose="02040503050406030204" pitchFamily="18" charset="0"/>
                                  </a:rPr>
                                  <m:t>𝑒</m:t>
                                </m:r>
                              </m:e>
                              <m:sub>
                                <m:r>
                                  <a:rPr lang="en-US" sz="6000" b="0" i="1" smtClean="0">
                                    <a:solidFill>
                                      <a:srgbClr val="C00000"/>
                                    </a:solidFill>
                                    <a:latin typeface="Cambria Math" panose="02040503050406030204" pitchFamily="18" charset="0"/>
                                  </a:rPr>
                                  <m:t>𝑥</m:t>
                                </m:r>
                              </m:sub>
                            </m:sSub>
                          </m:e>
                        </m:acc>
                      </m:e>
                    </m:acc>
                  </m:oMath>
                </a14:m>
                <a:endParaRPr lang="en-US" sz="4400" b="0" dirty="0">
                  <a:solidFill>
                    <a:schemeClr val="tx1"/>
                  </a:solidFill>
                </a:endParaRPr>
              </a:p>
            </p:txBody>
          </p:sp>
        </mc:Choice>
        <mc:Fallback xmlns="">
          <p:sp>
            <p:nvSpPr>
              <p:cNvPr id="98" name="TextBox 97">
                <a:extLst>
                  <a:ext uri="{FF2B5EF4-FFF2-40B4-BE49-F238E27FC236}">
                    <a16:creationId xmlns:a16="http://schemas.microsoft.com/office/drawing/2014/main" id="{CF838A0E-FE44-49E5-A1D3-88EFB293FD87}"/>
                  </a:ext>
                </a:extLst>
              </p:cNvPr>
              <p:cNvSpPr txBox="1">
                <a:spLocks noRot="1" noChangeAspect="1" noMove="1" noResize="1" noEditPoints="1" noAdjustHandles="1" noChangeArrowheads="1" noChangeShapeType="1" noTextEdit="1"/>
              </p:cNvSpPr>
              <p:nvPr/>
            </p:nvSpPr>
            <p:spPr>
              <a:xfrm>
                <a:off x="167908" y="3780051"/>
                <a:ext cx="2259849" cy="1285224"/>
              </a:xfrm>
              <a:prstGeom prst="rect">
                <a:avLst/>
              </a:prstGeom>
              <a:blipFill>
                <a:blip r:embed="rId8"/>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46289C28-C90A-4B9E-B2A3-A612F3E0199C}"/>
                  </a:ext>
                </a:extLst>
              </p:cNvPr>
              <p:cNvSpPr txBox="1"/>
              <p:nvPr/>
            </p:nvSpPr>
            <p:spPr>
              <a:xfrm>
                <a:off x="6118418" y="3593234"/>
                <a:ext cx="2908039" cy="1029641"/>
              </a:xfrm>
              <a:prstGeom prst="rect">
                <a:avLst/>
              </a:prstGeom>
              <a:solidFill>
                <a:schemeClr val="bg1"/>
              </a:solidFill>
              <a:effectLst>
                <a:softEdge rad="127000"/>
              </a:effectLst>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5400" i="1">
                              <a:solidFill>
                                <a:srgbClr val="D17DDF"/>
                              </a:solidFill>
                              <a:latin typeface="Cambria Math" panose="02040503050406030204" pitchFamily="18" charset="0"/>
                            </a:rPr>
                          </m:ctrlPr>
                        </m:accPr>
                        <m:e>
                          <m:r>
                            <a:rPr lang="en-US" sz="5400" i="1">
                              <a:solidFill>
                                <a:srgbClr val="D17DDF"/>
                              </a:solidFill>
                              <a:latin typeface="Cambria Math" panose="02040503050406030204" pitchFamily="18" charset="0"/>
                            </a:rPr>
                            <m:t>𝑆</m:t>
                          </m:r>
                        </m:e>
                      </m:acc>
                      <m:r>
                        <a:rPr lang="en-US" sz="5400" i="1">
                          <a:latin typeface="Cambria Math" panose="02040503050406030204" pitchFamily="18" charset="0"/>
                        </a:rPr>
                        <m:t>(</m:t>
                      </m:r>
                      <m:acc>
                        <m:accPr>
                          <m:chr m:val="̃"/>
                          <m:ctrlPr>
                            <a:rPr lang="en-US" sz="5400" i="1">
                              <a:solidFill>
                                <a:srgbClr val="FF0000"/>
                              </a:solidFill>
                              <a:latin typeface="Cambria Math" panose="02040503050406030204" pitchFamily="18" charset="0"/>
                            </a:rPr>
                          </m:ctrlPr>
                        </m:accPr>
                        <m:e>
                          <m:r>
                            <a:rPr lang="en-US" sz="5400" i="1">
                              <a:solidFill>
                                <a:srgbClr val="FF0000"/>
                              </a:solidFill>
                              <a:latin typeface="Cambria Math" panose="02040503050406030204" pitchFamily="18" charset="0"/>
                            </a:rPr>
                            <m:t>𝑥</m:t>
                          </m:r>
                        </m:e>
                      </m:acc>
                      <m:r>
                        <a:rPr lang="en-US" sz="5400" i="1">
                          <a:latin typeface="Cambria Math" panose="02040503050406030204" pitchFamily="18" charset="0"/>
                        </a:rPr>
                        <m:t>+</m:t>
                      </m:r>
                      <m:r>
                        <a:rPr lang="en-US" sz="5400" i="1">
                          <a:solidFill>
                            <a:srgbClr val="00B050"/>
                          </a:solidFill>
                          <a:latin typeface="Cambria Math" panose="02040503050406030204" pitchFamily="18" charset="0"/>
                        </a:rPr>
                        <m:t>h</m:t>
                      </m:r>
                      <m:r>
                        <a:rPr lang="en-US" sz="5400" i="1">
                          <a:latin typeface="Cambria Math" panose="02040503050406030204" pitchFamily="18" charset="0"/>
                        </a:rPr>
                        <m:t>)</m:t>
                      </m:r>
                    </m:oMath>
                  </m:oMathPara>
                </a14:m>
                <a:endParaRPr lang="en-CA" sz="5400" dirty="0">
                  <a:solidFill>
                    <a:srgbClr val="7030A0"/>
                  </a:solidFill>
                </a:endParaRPr>
              </a:p>
            </p:txBody>
          </p:sp>
        </mc:Choice>
        <mc:Fallback xmlns="">
          <p:sp>
            <p:nvSpPr>
              <p:cNvPr id="28" name="TextBox 27">
                <a:extLst>
                  <a:ext uri="{FF2B5EF4-FFF2-40B4-BE49-F238E27FC236}">
                    <a16:creationId xmlns:a16="http://schemas.microsoft.com/office/drawing/2014/main" id="{46289C28-C90A-4B9E-B2A3-A612F3E0199C}"/>
                  </a:ext>
                </a:extLst>
              </p:cNvPr>
              <p:cNvSpPr txBox="1">
                <a:spLocks noRot="1" noChangeAspect="1" noMove="1" noResize="1" noEditPoints="1" noAdjustHandles="1" noChangeArrowheads="1" noChangeShapeType="1" noTextEdit="1"/>
              </p:cNvSpPr>
              <p:nvPr/>
            </p:nvSpPr>
            <p:spPr>
              <a:xfrm>
                <a:off x="6118418" y="3593234"/>
                <a:ext cx="2908039" cy="1029641"/>
              </a:xfrm>
              <a:prstGeom prst="rect">
                <a:avLst/>
              </a:prstGeom>
              <a:blipFill>
                <a:blip r:embed="rId9"/>
                <a:stretch>
                  <a:fillRect/>
                </a:stretch>
              </a:blipFill>
              <a:effectLst>
                <a:softEdge rad="127000"/>
              </a:effectLst>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EF92DDBC-C9A1-41C1-8549-30FEE7B2FC9C}"/>
                  </a:ext>
                </a:extLst>
              </p:cNvPr>
              <p:cNvSpPr txBox="1"/>
              <p:nvPr/>
            </p:nvSpPr>
            <p:spPr>
              <a:xfrm>
                <a:off x="6996184" y="5560105"/>
                <a:ext cx="1851597" cy="1133772"/>
              </a:xfrm>
              <a:prstGeom prst="rect">
                <a:avLst/>
              </a:prstGeom>
              <a:solidFill>
                <a:schemeClr val="bg1"/>
              </a:solidFill>
              <a:effectLst>
                <a:softEdge rad="127000"/>
              </a:effectLst>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6000" i="1">
                              <a:solidFill>
                                <a:srgbClr val="7030A0"/>
                              </a:solidFill>
                              <a:latin typeface="Cambria Math" panose="02040503050406030204" pitchFamily="18" charset="0"/>
                            </a:rPr>
                          </m:ctrlPr>
                        </m:accPr>
                        <m:e>
                          <m:r>
                            <a:rPr lang="en-US" sz="6000" i="1">
                              <a:solidFill>
                                <a:srgbClr val="7030A0"/>
                              </a:solidFill>
                              <a:latin typeface="Cambria Math" panose="02040503050406030204" pitchFamily="18" charset="0"/>
                            </a:rPr>
                            <m:t>𝑆</m:t>
                          </m:r>
                        </m:e>
                      </m:acc>
                      <m:r>
                        <a:rPr lang="en-US" sz="6000" i="1">
                          <a:latin typeface="Cambria Math" panose="02040503050406030204" pitchFamily="18" charset="0"/>
                        </a:rPr>
                        <m:t>(</m:t>
                      </m:r>
                      <m:acc>
                        <m:accPr>
                          <m:chr m:val="̃"/>
                          <m:ctrlPr>
                            <a:rPr lang="en-US" sz="6000" i="1">
                              <a:solidFill>
                                <a:srgbClr val="FF0000"/>
                              </a:solidFill>
                              <a:latin typeface="Cambria Math" panose="02040503050406030204" pitchFamily="18" charset="0"/>
                            </a:rPr>
                          </m:ctrlPr>
                        </m:accPr>
                        <m:e>
                          <m:r>
                            <a:rPr lang="en-US" sz="6000" i="1">
                              <a:solidFill>
                                <a:srgbClr val="FF0000"/>
                              </a:solidFill>
                              <a:latin typeface="Cambria Math" panose="02040503050406030204" pitchFamily="18" charset="0"/>
                            </a:rPr>
                            <m:t>𝑥</m:t>
                          </m:r>
                        </m:e>
                      </m:acc>
                      <m:r>
                        <a:rPr lang="en-US" sz="6000" i="1">
                          <a:latin typeface="Cambria Math" panose="02040503050406030204" pitchFamily="18" charset="0"/>
                        </a:rPr>
                        <m:t>)</m:t>
                      </m:r>
                    </m:oMath>
                  </m:oMathPara>
                </a14:m>
                <a:endParaRPr lang="en-CA" sz="6000" dirty="0">
                  <a:solidFill>
                    <a:srgbClr val="7030A0"/>
                  </a:solidFill>
                </a:endParaRPr>
              </a:p>
            </p:txBody>
          </p:sp>
        </mc:Choice>
        <mc:Fallback xmlns="">
          <p:sp>
            <p:nvSpPr>
              <p:cNvPr id="29" name="TextBox 28">
                <a:extLst>
                  <a:ext uri="{FF2B5EF4-FFF2-40B4-BE49-F238E27FC236}">
                    <a16:creationId xmlns:a16="http://schemas.microsoft.com/office/drawing/2014/main" id="{EF92DDBC-C9A1-41C1-8549-30FEE7B2FC9C}"/>
                  </a:ext>
                </a:extLst>
              </p:cNvPr>
              <p:cNvSpPr txBox="1">
                <a:spLocks noRot="1" noChangeAspect="1" noMove="1" noResize="1" noEditPoints="1" noAdjustHandles="1" noChangeArrowheads="1" noChangeShapeType="1" noTextEdit="1"/>
              </p:cNvSpPr>
              <p:nvPr/>
            </p:nvSpPr>
            <p:spPr>
              <a:xfrm>
                <a:off x="6996184" y="5560105"/>
                <a:ext cx="1851597" cy="1133772"/>
              </a:xfrm>
              <a:prstGeom prst="rect">
                <a:avLst/>
              </a:prstGeom>
              <a:blipFill>
                <a:blip r:embed="rId10"/>
                <a:stretch>
                  <a:fillRect/>
                </a:stretch>
              </a:blipFill>
              <a:effectLst>
                <a:softEdge rad="127000"/>
              </a:effectLst>
            </p:spPr>
            <p:txBody>
              <a:bodyPr/>
              <a:lstStyle/>
              <a:p>
                <a:r>
                  <a:rPr lang="en-CA">
                    <a:noFill/>
                  </a:rPr>
                  <a:t> </a:t>
                </a:r>
              </a:p>
            </p:txBody>
          </p:sp>
        </mc:Fallback>
      </mc:AlternateContent>
      <p:cxnSp>
        <p:nvCxnSpPr>
          <p:cNvPr id="59" name="Straight Arrow Connector 58">
            <a:extLst>
              <a:ext uri="{FF2B5EF4-FFF2-40B4-BE49-F238E27FC236}">
                <a16:creationId xmlns:a16="http://schemas.microsoft.com/office/drawing/2014/main" id="{074CEB5F-2F4D-4F27-A73A-E0F53503E848}"/>
              </a:ext>
            </a:extLst>
          </p:cNvPr>
          <p:cNvCxnSpPr>
            <a:cxnSpLocks/>
          </p:cNvCxnSpPr>
          <p:nvPr/>
        </p:nvCxnSpPr>
        <p:spPr>
          <a:xfrm flipV="1">
            <a:off x="6009300" y="5238750"/>
            <a:ext cx="2013823" cy="951364"/>
          </a:xfrm>
          <a:prstGeom prst="straightConnector1">
            <a:avLst/>
          </a:prstGeom>
          <a:ln w="1143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A022B1ED-5C27-4AF6-B383-28299D0250C5}"/>
              </a:ext>
            </a:extLst>
          </p:cNvPr>
          <p:cNvCxnSpPr>
            <a:cxnSpLocks/>
          </p:cNvCxnSpPr>
          <p:nvPr/>
        </p:nvCxnSpPr>
        <p:spPr>
          <a:xfrm flipV="1">
            <a:off x="5924550" y="5082673"/>
            <a:ext cx="2114550" cy="994278"/>
          </a:xfrm>
          <a:prstGeom prst="straightConnector1">
            <a:avLst/>
          </a:prstGeom>
          <a:ln w="114300">
            <a:solidFill>
              <a:srgbClr val="9F5FCF"/>
            </a:solidFill>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5A9D19EC-E323-452F-8F54-0A053A60D52C}"/>
              </a:ext>
            </a:extLst>
          </p:cNvPr>
          <p:cNvCxnSpPr>
            <a:cxnSpLocks/>
            <a:stCxn id="31" idx="2"/>
          </p:cNvCxnSpPr>
          <p:nvPr/>
        </p:nvCxnSpPr>
        <p:spPr>
          <a:xfrm flipV="1">
            <a:off x="7940939" y="4267200"/>
            <a:ext cx="2079361" cy="966127"/>
          </a:xfrm>
          <a:prstGeom prst="straightConnector1">
            <a:avLst/>
          </a:prstGeom>
          <a:ln w="114300">
            <a:solidFill>
              <a:srgbClr val="C00000"/>
            </a:solidFill>
            <a:tailEnd type="triangle"/>
          </a:ln>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p14="http://schemas.microsoft.com/office/powerpoint/2010/main" xmlns:iact="http://schemas.microsoft.com/office/powerpoint/2014/inkAction">
        <mc:Choice Requires="p14 iact">
          <p:contentPart p14:bwMode="auto" r:id="rId11">
            <p14:nvContentPartPr>
              <p14:cNvPr id="2" name="Ink 1">
                <a:extLst>
                  <a:ext uri="{FF2B5EF4-FFF2-40B4-BE49-F238E27FC236}">
                    <a16:creationId xmlns:a16="http://schemas.microsoft.com/office/drawing/2014/main" id="{95890202-2FF2-4B86-A474-64EF624E7F20}"/>
                  </a:ext>
                </a:extLst>
              </p14:cNvPr>
              <p14:cNvContentPartPr/>
              <p14:nvPr>
                <p:extLst>
                  <p:ext uri="{42D2F446-02D8-4167-A562-619A0277C38B}">
                    <p15:isNarration xmlns:p15="http://schemas.microsoft.com/office/powerpoint/2012/main" val="1"/>
                  </p:ext>
                </p:extLst>
              </p14:nvPr>
            </p14:nvContentPartPr>
            <p14:xfrm>
              <a:off x="164160" y="4079160"/>
              <a:ext cx="10018440" cy="1332720"/>
            </p14:xfrm>
          </p:contentPart>
        </mc:Choice>
        <mc:Fallback xmlns="">
          <p:pic>
            <p:nvPicPr>
              <p:cNvPr id="2" name="Ink 1">
                <a:extLst>
                  <a:ext uri="{FF2B5EF4-FFF2-40B4-BE49-F238E27FC236}">
                    <a16:creationId xmlns:a16="http://schemas.microsoft.com/office/drawing/2014/main" id="{95890202-2FF2-4B86-A474-64EF624E7F20}"/>
                  </a:ext>
                </a:extLst>
              </p:cNvPr>
              <p:cNvPicPr>
                <a:picLocks noGrp="1" noRot="1" noChangeAspect="1" noMove="1" noResize="1" noEditPoints="1" noAdjustHandles="1" noChangeArrowheads="1" noChangeShapeType="1"/>
              </p:cNvPicPr>
              <p:nvPr/>
            </p:nvPicPr>
            <p:blipFill>
              <a:blip r:embed="rId12"/>
              <a:stretch>
                <a:fillRect/>
              </a:stretch>
            </p:blipFill>
            <p:spPr>
              <a:xfrm>
                <a:off x="154800" y="4069800"/>
                <a:ext cx="10037160" cy="1351440"/>
              </a:xfrm>
              <a:prstGeom prst="rect">
                <a:avLst/>
              </a:prstGeom>
            </p:spPr>
          </p:pic>
        </mc:Fallback>
      </mc:AlternateContent>
    </p:spTree>
    <p:custDataLst>
      <p:tags r:id="rId1"/>
    </p:custDataLst>
    <p:extLst>
      <p:ext uri="{BB962C8B-B14F-4D97-AF65-F5344CB8AC3E}">
        <p14:creationId xmlns:p14="http://schemas.microsoft.com/office/powerpoint/2010/main" val="2743991560"/>
      </p:ext>
    </p:extLst>
  </p:cSld>
  <p:clrMapOvr>
    <a:masterClrMapping/>
  </p:clrMapOvr>
  <mc:AlternateContent xmlns:mc="http://schemas.openxmlformats.org/markup-compatibility/2006" xmlns:p14="http://schemas.microsoft.com/office/powerpoint/2010/main">
    <mc:Choice Requires="p14">
      <p:transition spd="med" p14:dur="700" advTm="12077">
        <p:fade/>
      </p:transition>
    </mc:Choice>
    <mc:Fallback xmlns="">
      <p:transition spd="med" advTm="12077">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cmd type="call" cmd="playFrom(0.0)">
                                      <p:cBhvr>
                                        <p:cTn id="7" dur="1" fill="hold"/>
                                        <p:tgtEl>
                                          <p:spTgt spid="2"/>
                                        </p:tgtEl>
                                      </p:cBhvr>
                                    </p:cmd>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771D6086-E6F3-4678-A3B5-33B601188FBC}"/>
              </a:ext>
            </a:extLst>
          </p:cNvPr>
          <p:cNvGrpSpPr/>
          <p:nvPr/>
        </p:nvGrpSpPr>
        <p:grpSpPr>
          <a:xfrm>
            <a:off x="5930400" y="-1299100"/>
            <a:ext cx="7747499" cy="8079250"/>
            <a:chOff x="7530893" y="-946240"/>
            <a:chExt cx="4669368" cy="4869311"/>
          </a:xfrm>
        </p:grpSpPr>
        <p:grpSp>
          <p:nvGrpSpPr>
            <p:cNvPr id="60" name="Group 59">
              <a:extLst>
                <a:ext uri="{FF2B5EF4-FFF2-40B4-BE49-F238E27FC236}">
                  <a16:creationId xmlns:a16="http://schemas.microsoft.com/office/drawing/2014/main" id="{46ACECB6-E013-4DFB-9CFC-206AE3856D9C}"/>
                </a:ext>
              </a:extLst>
            </p:cNvPr>
            <p:cNvGrpSpPr/>
            <p:nvPr/>
          </p:nvGrpSpPr>
          <p:grpSpPr>
            <a:xfrm>
              <a:off x="7530893" y="-946240"/>
              <a:ext cx="4669368" cy="4869311"/>
              <a:chOff x="6484986" y="-1091381"/>
              <a:chExt cx="4669368" cy="4869311"/>
            </a:xfrm>
          </p:grpSpPr>
          <p:grpSp>
            <p:nvGrpSpPr>
              <p:cNvPr id="40" name="Group 39">
                <a:extLst>
                  <a:ext uri="{FF2B5EF4-FFF2-40B4-BE49-F238E27FC236}">
                    <a16:creationId xmlns:a16="http://schemas.microsoft.com/office/drawing/2014/main" id="{A0AFE680-B4BC-4CBA-B517-C2255243FFB2}"/>
                  </a:ext>
                </a:extLst>
              </p:cNvPr>
              <p:cNvGrpSpPr/>
              <p:nvPr/>
            </p:nvGrpSpPr>
            <p:grpSpPr>
              <a:xfrm>
                <a:off x="7557025" y="57150"/>
                <a:ext cx="2598695" cy="3354136"/>
                <a:chOff x="7576075" y="57150"/>
                <a:chExt cx="2598695" cy="3354136"/>
              </a:xfrm>
            </p:grpSpPr>
            <p:sp>
              <p:nvSpPr>
                <p:cNvPr id="31" name="Freeform: Shape 30">
                  <a:extLst>
                    <a:ext uri="{FF2B5EF4-FFF2-40B4-BE49-F238E27FC236}">
                      <a16:creationId xmlns:a16="http://schemas.microsoft.com/office/drawing/2014/main" id="{F449B4F6-A20B-4771-880B-C501C42C87A1}"/>
                    </a:ext>
                  </a:extLst>
                </p:cNvPr>
                <p:cNvSpPr/>
                <p:nvPr/>
              </p:nvSpPr>
              <p:spPr>
                <a:xfrm>
                  <a:off x="7576075" y="529619"/>
                  <a:ext cx="2120900" cy="2881667"/>
                </a:xfrm>
                <a:custGeom>
                  <a:avLst/>
                  <a:gdLst>
                    <a:gd name="connsiteX0" fmla="*/ 0 w 2120900"/>
                    <a:gd name="connsiteY0" fmla="*/ 3073400 h 3073400"/>
                    <a:gd name="connsiteX1" fmla="*/ 31750 w 2120900"/>
                    <a:gd name="connsiteY1" fmla="*/ 2781300 h 3073400"/>
                    <a:gd name="connsiteX2" fmla="*/ 139700 w 2120900"/>
                    <a:gd name="connsiteY2" fmla="*/ 2470150 h 3073400"/>
                    <a:gd name="connsiteX3" fmla="*/ 361950 w 2120900"/>
                    <a:gd name="connsiteY3" fmla="*/ 2070100 h 3073400"/>
                    <a:gd name="connsiteX4" fmla="*/ 673100 w 2120900"/>
                    <a:gd name="connsiteY4" fmla="*/ 1625600 h 3073400"/>
                    <a:gd name="connsiteX5" fmla="*/ 1104900 w 2120900"/>
                    <a:gd name="connsiteY5" fmla="*/ 1098550 h 3073400"/>
                    <a:gd name="connsiteX6" fmla="*/ 2120900 w 2120900"/>
                    <a:gd name="connsiteY6" fmla="*/ 0 h 307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0900" h="3073400">
                      <a:moveTo>
                        <a:pt x="0" y="3073400"/>
                      </a:moveTo>
                      <a:cubicBezTo>
                        <a:pt x="4233" y="2977621"/>
                        <a:pt x="8467" y="2881842"/>
                        <a:pt x="31750" y="2781300"/>
                      </a:cubicBezTo>
                      <a:cubicBezTo>
                        <a:pt x="55033" y="2680758"/>
                        <a:pt x="84667" y="2588683"/>
                        <a:pt x="139700" y="2470150"/>
                      </a:cubicBezTo>
                      <a:cubicBezTo>
                        <a:pt x="194733" y="2351617"/>
                        <a:pt x="273050" y="2210858"/>
                        <a:pt x="361950" y="2070100"/>
                      </a:cubicBezTo>
                      <a:cubicBezTo>
                        <a:pt x="450850" y="1929342"/>
                        <a:pt x="549275" y="1787525"/>
                        <a:pt x="673100" y="1625600"/>
                      </a:cubicBezTo>
                      <a:cubicBezTo>
                        <a:pt x="796925" y="1463675"/>
                        <a:pt x="863600" y="1369483"/>
                        <a:pt x="1104900" y="1098550"/>
                      </a:cubicBezTo>
                      <a:cubicBezTo>
                        <a:pt x="1346200" y="827617"/>
                        <a:pt x="1733550" y="413808"/>
                        <a:pt x="2120900" y="0"/>
                      </a:cubicBezTo>
                    </a:path>
                  </a:pathLst>
                </a:custGeom>
                <a:noFill/>
                <a:ln w="38100">
                  <a:solidFill>
                    <a:srgbClr val="FF53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cxnSp>
              <p:nvCxnSpPr>
                <p:cNvPr id="37" name="Straight Connector 36">
                  <a:extLst>
                    <a:ext uri="{FF2B5EF4-FFF2-40B4-BE49-F238E27FC236}">
                      <a16:creationId xmlns:a16="http://schemas.microsoft.com/office/drawing/2014/main" id="{0CA3EFA1-07A7-47E4-AC82-41B36D8E33CC}"/>
                    </a:ext>
                  </a:extLst>
                </p:cNvPr>
                <p:cNvCxnSpPr>
                  <a:cxnSpLocks/>
                </p:cNvCxnSpPr>
                <p:nvPr/>
              </p:nvCxnSpPr>
              <p:spPr>
                <a:xfrm flipV="1">
                  <a:off x="9627628" y="57150"/>
                  <a:ext cx="547142" cy="539430"/>
                </a:xfrm>
                <a:prstGeom prst="line">
                  <a:avLst/>
                </a:prstGeom>
                <a:ln w="38100">
                  <a:solidFill>
                    <a:srgbClr val="FF5353"/>
                  </a:solidFill>
                </a:ln>
              </p:spPr>
              <p:style>
                <a:lnRef idx="1">
                  <a:schemeClr val="accent1"/>
                </a:lnRef>
                <a:fillRef idx="0">
                  <a:schemeClr val="accent1"/>
                </a:fillRef>
                <a:effectRef idx="0">
                  <a:schemeClr val="accent1"/>
                </a:effectRef>
                <a:fontRef idx="minor">
                  <a:schemeClr val="tx1"/>
                </a:fontRef>
              </p:style>
            </p:cxnSp>
          </p:grpSp>
          <p:sp>
            <p:nvSpPr>
              <p:cNvPr id="27" name="Freeform: Shape 26">
                <a:extLst>
                  <a:ext uri="{FF2B5EF4-FFF2-40B4-BE49-F238E27FC236}">
                    <a16:creationId xmlns:a16="http://schemas.microsoft.com/office/drawing/2014/main" id="{B8F30F44-61A6-4FC5-B43D-00BC7E0A9FE4}"/>
                  </a:ext>
                </a:extLst>
              </p:cNvPr>
              <p:cNvSpPr/>
              <p:nvPr/>
            </p:nvSpPr>
            <p:spPr>
              <a:xfrm>
                <a:off x="8629623" y="-406558"/>
                <a:ext cx="2120900" cy="3831024"/>
              </a:xfrm>
              <a:custGeom>
                <a:avLst/>
                <a:gdLst>
                  <a:gd name="connsiteX0" fmla="*/ 0 w 2120900"/>
                  <a:gd name="connsiteY0" fmla="*/ 3073400 h 3073400"/>
                  <a:gd name="connsiteX1" fmla="*/ 31750 w 2120900"/>
                  <a:gd name="connsiteY1" fmla="*/ 2781300 h 3073400"/>
                  <a:gd name="connsiteX2" fmla="*/ 139700 w 2120900"/>
                  <a:gd name="connsiteY2" fmla="*/ 2470150 h 3073400"/>
                  <a:gd name="connsiteX3" fmla="*/ 361950 w 2120900"/>
                  <a:gd name="connsiteY3" fmla="*/ 2070100 h 3073400"/>
                  <a:gd name="connsiteX4" fmla="*/ 673100 w 2120900"/>
                  <a:gd name="connsiteY4" fmla="*/ 1625600 h 3073400"/>
                  <a:gd name="connsiteX5" fmla="*/ 1104900 w 2120900"/>
                  <a:gd name="connsiteY5" fmla="*/ 1098550 h 3073400"/>
                  <a:gd name="connsiteX6" fmla="*/ 2120900 w 2120900"/>
                  <a:gd name="connsiteY6" fmla="*/ 0 h 307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0900" h="3073400">
                    <a:moveTo>
                      <a:pt x="0" y="3073400"/>
                    </a:moveTo>
                    <a:cubicBezTo>
                      <a:pt x="4233" y="2977621"/>
                      <a:pt x="8467" y="2881842"/>
                      <a:pt x="31750" y="2781300"/>
                    </a:cubicBezTo>
                    <a:cubicBezTo>
                      <a:pt x="55033" y="2680758"/>
                      <a:pt x="84667" y="2588683"/>
                      <a:pt x="139700" y="2470150"/>
                    </a:cubicBezTo>
                    <a:cubicBezTo>
                      <a:pt x="194733" y="2351617"/>
                      <a:pt x="273050" y="2210858"/>
                      <a:pt x="361950" y="2070100"/>
                    </a:cubicBezTo>
                    <a:cubicBezTo>
                      <a:pt x="450850" y="1929342"/>
                      <a:pt x="549275" y="1787525"/>
                      <a:pt x="673100" y="1625600"/>
                    </a:cubicBezTo>
                    <a:cubicBezTo>
                      <a:pt x="796925" y="1463675"/>
                      <a:pt x="863600" y="1369483"/>
                      <a:pt x="1104900" y="1098550"/>
                    </a:cubicBezTo>
                    <a:cubicBezTo>
                      <a:pt x="1346200" y="827617"/>
                      <a:pt x="1733550" y="413808"/>
                      <a:pt x="2120900" y="0"/>
                    </a:cubicBezTo>
                  </a:path>
                </a:pathLst>
              </a:custGeom>
              <a:noFill/>
              <a:ln w="38100">
                <a:solidFill>
                  <a:srgbClr val="FF53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nvGrpSpPr>
              <p:cNvPr id="58" name="Group 57">
                <a:extLst>
                  <a:ext uri="{FF2B5EF4-FFF2-40B4-BE49-F238E27FC236}">
                    <a16:creationId xmlns:a16="http://schemas.microsoft.com/office/drawing/2014/main" id="{37A5F0E1-4BC3-43EE-BF05-EAC207177188}"/>
                  </a:ext>
                </a:extLst>
              </p:cNvPr>
              <p:cNvGrpSpPr/>
              <p:nvPr/>
            </p:nvGrpSpPr>
            <p:grpSpPr>
              <a:xfrm>
                <a:off x="6509938" y="391886"/>
                <a:ext cx="3905244" cy="3022082"/>
                <a:chOff x="6509938" y="391886"/>
                <a:chExt cx="3905244" cy="3022082"/>
              </a:xfrm>
            </p:grpSpPr>
            <p:cxnSp>
              <p:nvCxnSpPr>
                <p:cNvPr id="12" name="Straight Connector 11">
                  <a:extLst>
                    <a:ext uri="{FF2B5EF4-FFF2-40B4-BE49-F238E27FC236}">
                      <a16:creationId xmlns:a16="http://schemas.microsoft.com/office/drawing/2014/main" id="{D47E7389-F357-46C7-A080-BB19C77297B2}"/>
                    </a:ext>
                  </a:extLst>
                </p:cNvPr>
                <p:cNvCxnSpPr>
                  <a:cxnSpLocks/>
                </p:cNvCxnSpPr>
                <p:nvPr/>
              </p:nvCxnSpPr>
              <p:spPr>
                <a:xfrm flipV="1">
                  <a:off x="6517558" y="1695450"/>
                  <a:ext cx="3639656" cy="1718518"/>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D0F5BC6-AFFA-48C9-A3D8-F79AC9B24EFC}"/>
                    </a:ext>
                  </a:extLst>
                </p:cNvPr>
                <p:cNvCxnSpPr>
                  <a:cxnSpLocks/>
                </p:cNvCxnSpPr>
                <p:nvPr/>
              </p:nvCxnSpPr>
              <p:spPr>
                <a:xfrm flipV="1">
                  <a:off x="6509938" y="391886"/>
                  <a:ext cx="3905244" cy="3014936"/>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cxnSp>
            <p:nvCxnSpPr>
              <p:cNvPr id="33" name="Straight Connector 32">
                <a:extLst>
                  <a:ext uri="{FF2B5EF4-FFF2-40B4-BE49-F238E27FC236}">
                    <a16:creationId xmlns:a16="http://schemas.microsoft.com/office/drawing/2014/main" id="{9953F423-835E-4011-87C6-0045F8F6638E}"/>
                  </a:ext>
                </a:extLst>
              </p:cNvPr>
              <p:cNvCxnSpPr>
                <a:cxnSpLocks/>
              </p:cNvCxnSpPr>
              <p:nvPr/>
            </p:nvCxnSpPr>
            <p:spPr>
              <a:xfrm flipV="1">
                <a:off x="6484986" y="-597559"/>
                <a:ext cx="4011564" cy="4011568"/>
              </a:xfrm>
              <a:prstGeom prst="line">
                <a:avLst/>
              </a:prstGeom>
              <a:ln w="38100">
                <a:solidFill>
                  <a:srgbClr val="FFC000"/>
                </a:solidFill>
              </a:ln>
              <a:effectLst>
                <a:glow rad="1397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429FB7F5-6CB1-4868-ADEA-20AFBDD0BE4E}"/>
                  </a:ext>
                </a:extLst>
              </p:cNvPr>
              <p:cNvSpPr/>
              <p:nvPr/>
            </p:nvSpPr>
            <p:spPr>
              <a:xfrm>
                <a:off x="9960297" y="-1091381"/>
                <a:ext cx="1194057" cy="4869311"/>
              </a:xfrm>
              <a:prstGeom prst="rect">
                <a:avLst/>
              </a:prstGeom>
              <a:solidFill>
                <a:schemeClr val="bg1"/>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cxnSp>
          <p:nvCxnSpPr>
            <p:cNvPr id="48" name="Straight Arrow Connector 47">
              <a:extLst>
                <a:ext uri="{FF2B5EF4-FFF2-40B4-BE49-F238E27FC236}">
                  <a16:creationId xmlns:a16="http://schemas.microsoft.com/office/drawing/2014/main" id="{2CDE05AF-E364-4691-A51A-475D554F67C2}"/>
                </a:ext>
              </a:extLst>
            </p:cNvPr>
            <p:cNvCxnSpPr>
              <a:cxnSpLocks/>
            </p:cNvCxnSpPr>
            <p:nvPr/>
          </p:nvCxnSpPr>
          <p:spPr>
            <a:xfrm flipV="1">
              <a:off x="10336630" y="2739090"/>
              <a:ext cx="830313" cy="215713"/>
            </a:xfrm>
            <a:prstGeom prst="straightConnector1">
              <a:avLst/>
            </a:prstGeom>
            <a:ln w="76200">
              <a:solidFill>
                <a:srgbClr val="C00000"/>
              </a:solidFill>
              <a:tailEnd type="triangle"/>
            </a:ln>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4D642C56-67E2-4B79-9755-542594BFD1D4}"/>
                    </a:ext>
                  </a:extLst>
                </p:cNvPr>
                <p:cNvSpPr txBox="1"/>
                <p:nvPr/>
              </p:nvSpPr>
              <p:spPr>
                <a:xfrm>
                  <a:off x="10695507" y="2798898"/>
                  <a:ext cx="322179" cy="42663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4000" b="0" i="1" smtClean="0">
                                <a:solidFill>
                                  <a:srgbClr val="FF0000"/>
                                </a:solidFill>
                                <a:latin typeface="Cambria Math" panose="02040503050406030204" pitchFamily="18" charset="0"/>
                              </a:rPr>
                            </m:ctrlPr>
                          </m:accPr>
                          <m:e>
                            <m:r>
                              <a:rPr lang="en-US" sz="4000" i="1" smtClean="0">
                                <a:solidFill>
                                  <a:srgbClr val="FF0000"/>
                                </a:solidFill>
                                <a:latin typeface="Cambria Math" panose="02040503050406030204" pitchFamily="18" charset="0"/>
                              </a:rPr>
                              <m:t>𝑥</m:t>
                            </m:r>
                          </m:e>
                        </m:acc>
                      </m:oMath>
                    </m:oMathPara>
                  </a14:m>
                  <a:endParaRPr lang="en-CA" sz="4000" dirty="0">
                    <a:solidFill>
                      <a:srgbClr val="FF0000"/>
                    </a:solidFill>
                  </a:endParaRPr>
                </a:p>
              </p:txBody>
            </p:sp>
          </mc:Choice>
          <mc:Fallback xmlns="">
            <p:sp>
              <p:nvSpPr>
                <p:cNvPr id="42" name="TextBox 41">
                  <a:extLst>
                    <a:ext uri="{FF2B5EF4-FFF2-40B4-BE49-F238E27FC236}">
                      <a16:creationId xmlns:a16="http://schemas.microsoft.com/office/drawing/2014/main" id="{4D642C56-67E2-4B79-9755-542594BFD1D4}"/>
                    </a:ext>
                  </a:extLst>
                </p:cNvPr>
                <p:cNvSpPr txBox="1">
                  <a:spLocks noRot="1" noChangeAspect="1" noMove="1" noResize="1" noEditPoints="1" noAdjustHandles="1" noChangeArrowheads="1" noChangeShapeType="1" noTextEdit="1"/>
                </p:cNvSpPr>
                <p:nvPr/>
              </p:nvSpPr>
              <p:spPr>
                <a:xfrm>
                  <a:off x="10695507" y="2798898"/>
                  <a:ext cx="322179" cy="426638"/>
                </a:xfrm>
                <a:prstGeom prst="rect">
                  <a:avLst/>
                </a:prstGeom>
                <a:blipFill>
                  <a:blip r:embed="rId3"/>
                  <a:stretch>
                    <a:fillRect/>
                  </a:stretch>
                </a:blipFill>
              </p:spPr>
              <p:txBody>
                <a:bodyPr/>
                <a:lstStyle/>
                <a:p>
                  <a:r>
                    <a:rPr lang="en-CA">
                      <a:noFill/>
                    </a:rPr>
                    <a:t> </a:t>
                  </a:r>
                </a:p>
              </p:txBody>
            </p:sp>
          </mc:Fallback>
        </mc:AlternateContent>
        <p:cxnSp>
          <p:nvCxnSpPr>
            <p:cNvPr id="56" name="Straight Arrow Connector 55">
              <a:extLst>
                <a:ext uri="{FF2B5EF4-FFF2-40B4-BE49-F238E27FC236}">
                  <a16:creationId xmlns:a16="http://schemas.microsoft.com/office/drawing/2014/main" id="{AF72019C-536E-44C1-B95E-9EEDC46A2F63}"/>
                </a:ext>
              </a:extLst>
            </p:cNvPr>
            <p:cNvCxnSpPr>
              <a:cxnSpLocks/>
            </p:cNvCxnSpPr>
            <p:nvPr/>
          </p:nvCxnSpPr>
          <p:spPr>
            <a:xfrm flipV="1">
              <a:off x="10478077" y="2201870"/>
              <a:ext cx="195170" cy="543062"/>
            </a:xfrm>
            <a:prstGeom prst="straightConnector1">
              <a:avLst/>
            </a:prstGeom>
            <a:ln w="76200">
              <a:solidFill>
                <a:srgbClr val="FF5353"/>
              </a:solidFill>
              <a:tailEnd type="triangle"/>
            </a:ln>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98C9C0C1-5760-4B2D-B334-12F528365FDC}"/>
                    </a:ext>
                  </a:extLst>
                </p:cNvPr>
                <p:cNvSpPr txBox="1"/>
                <p:nvPr/>
              </p:nvSpPr>
              <p:spPr>
                <a:xfrm>
                  <a:off x="10628748" y="2087827"/>
                  <a:ext cx="457826" cy="42663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4000" b="0" i="1" smtClean="0">
                            <a:solidFill>
                              <a:schemeClr val="tx1"/>
                            </a:solidFill>
                            <a:latin typeface="Cambria Math" panose="02040503050406030204" pitchFamily="18" charset="0"/>
                          </a:rPr>
                          <m:t>𝑐</m:t>
                        </m:r>
                        <m:acc>
                          <m:accPr>
                            <m:chr m:val="̃"/>
                            <m:ctrlPr>
                              <a:rPr lang="en-US" sz="4000" b="0" i="1" smtClean="0">
                                <a:solidFill>
                                  <a:srgbClr val="FF0000"/>
                                </a:solidFill>
                                <a:latin typeface="Cambria Math" panose="02040503050406030204" pitchFamily="18" charset="0"/>
                              </a:rPr>
                            </m:ctrlPr>
                          </m:accPr>
                          <m:e>
                            <m:r>
                              <a:rPr lang="en-US" sz="4000" b="0" i="1" smtClean="0">
                                <a:solidFill>
                                  <a:srgbClr val="FF0000"/>
                                </a:solidFill>
                                <a:latin typeface="Cambria Math" panose="02040503050406030204" pitchFamily="18" charset="0"/>
                              </a:rPr>
                              <m:t>𝑡</m:t>
                            </m:r>
                          </m:e>
                        </m:acc>
                      </m:oMath>
                    </m:oMathPara>
                  </a14:m>
                  <a:endParaRPr lang="en-CA" sz="4000" dirty="0">
                    <a:solidFill>
                      <a:srgbClr val="FF0000"/>
                    </a:solidFill>
                  </a:endParaRPr>
                </a:p>
              </p:txBody>
            </p:sp>
          </mc:Choice>
          <mc:Fallback xmlns="">
            <p:sp>
              <p:nvSpPr>
                <p:cNvPr id="47" name="TextBox 46">
                  <a:extLst>
                    <a:ext uri="{FF2B5EF4-FFF2-40B4-BE49-F238E27FC236}">
                      <a16:creationId xmlns:a16="http://schemas.microsoft.com/office/drawing/2014/main" id="{98C9C0C1-5760-4B2D-B334-12F528365FDC}"/>
                    </a:ext>
                  </a:extLst>
                </p:cNvPr>
                <p:cNvSpPr txBox="1">
                  <a:spLocks noRot="1" noChangeAspect="1" noMove="1" noResize="1" noEditPoints="1" noAdjustHandles="1" noChangeArrowheads="1" noChangeShapeType="1" noTextEdit="1"/>
                </p:cNvSpPr>
                <p:nvPr/>
              </p:nvSpPr>
              <p:spPr>
                <a:xfrm>
                  <a:off x="10628748" y="2087827"/>
                  <a:ext cx="457826" cy="426638"/>
                </a:xfrm>
                <a:prstGeom prst="rect">
                  <a:avLst/>
                </a:prstGeom>
                <a:blipFill>
                  <a:blip r:embed="rId4"/>
                  <a:stretch>
                    <a:fillRect/>
                  </a:stretch>
                </a:blipFill>
              </p:spPr>
              <p:txBody>
                <a:bodyPr/>
                <a:lstStyle/>
                <a:p>
                  <a:r>
                    <a:rPr lang="en-CA">
                      <a:noFill/>
                    </a:rPr>
                    <a:t> </a:t>
                  </a:r>
                </a:p>
              </p:txBody>
            </p:sp>
          </mc:Fallback>
        </mc:AlternateContent>
      </p:grpSp>
      <p:cxnSp>
        <p:nvCxnSpPr>
          <p:cNvPr id="88" name="Straight Arrow Connector 87">
            <a:extLst>
              <a:ext uri="{FF2B5EF4-FFF2-40B4-BE49-F238E27FC236}">
                <a16:creationId xmlns:a16="http://schemas.microsoft.com/office/drawing/2014/main" id="{FBCEA954-5852-4B37-9120-59A3D2DC5D6B}"/>
              </a:ext>
            </a:extLst>
          </p:cNvPr>
          <p:cNvCxnSpPr>
            <a:cxnSpLocks/>
          </p:cNvCxnSpPr>
          <p:nvPr/>
        </p:nvCxnSpPr>
        <p:spPr>
          <a:xfrm flipV="1">
            <a:off x="5957174" y="179882"/>
            <a:ext cx="0" cy="6314791"/>
          </a:xfrm>
          <a:prstGeom prst="straightConnector1">
            <a:avLst/>
          </a:prstGeom>
          <a:ln w="76200">
            <a:solidFill>
              <a:srgbClr val="002060"/>
            </a:solidFill>
            <a:tailEnd type="triangle"/>
          </a:ln>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9B928CDA-04A4-4333-A03E-E68F04A4FE5A}"/>
                  </a:ext>
                </a:extLst>
              </p:cNvPr>
              <p:cNvSpPr txBox="1"/>
              <p:nvPr/>
            </p:nvSpPr>
            <p:spPr>
              <a:xfrm>
                <a:off x="6087028" y="192150"/>
                <a:ext cx="713822" cy="70788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4000" i="1">
                          <a:latin typeface="Cambria Math" panose="02040503050406030204" pitchFamily="18" charset="0"/>
                        </a:rPr>
                        <m:t>𝑐</m:t>
                      </m:r>
                      <m:r>
                        <a:rPr lang="en-US" sz="4000" i="1">
                          <a:solidFill>
                            <a:srgbClr val="0070C0"/>
                          </a:solidFill>
                          <a:latin typeface="Cambria Math" panose="02040503050406030204" pitchFamily="18" charset="0"/>
                        </a:rPr>
                        <m:t>𝑡</m:t>
                      </m:r>
                    </m:oMath>
                  </m:oMathPara>
                </a14:m>
                <a:endParaRPr lang="en-CA" sz="4000" dirty="0">
                  <a:solidFill>
                    <a:schemeClr val="accent6">
                      <a:lumMod val="50000"/>
                    </a:schemeClr>
                  </a:solidFill>
                </a:endParaRPr>
              </a:p>
            </p:txBody>
          </p:sp>
        </mc:Choice>
        <mc:Fallback xmlns="">
          <p:sp>
            <p:nvSpPr>
              <p:cNvPr id="89" name="TextBox 88">
                <a:extLst>
                  <a:ext uri="{FF2B5EF4-FFF2-40B4-BE49-F238E27FC236}">
                    <a16:creationId xmlns:a16="http://schemas.microsoft.com/office/drawing/2014/main" id="{9B928CDA-04A4-4333-A03E-E68F04A4FE5A}"/>
                  </a:ext>
                </a:extLst>
              </p:cNvPr>
              <p:cNvSpPr txBox="1">
                <a:spLocks noRot="1" noChangeAspect="1" noMove="1" noResize="1" noEditPoints="1" noAdjustHandles="1" noChangeArrowheads="1" noChangeShapeType="1" noTextEdit="1"/>
              </p:cNvSpPr>
              <p:nvPr/>
            </p:nvSpPr>
            <p:spPr>
              <a:xfrm>
                <a:off x="6087028" y="192150"/>
                <a:ext cx="713822" cy="707886"/>
              </a:xfrm>
              <a:prstGeom prst="rect">
                <a:avLst/>
              </a:prstGeom>
              <a:blipFill>
                <a:blip r:embed="rId5"/>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92" name="TextBox 91">
                <a:extLst>
                  <a:ext uri="{FF2B5EF4-FFF2-40B4-BE49-F238E27FC236}">
                    <a16:creationId xmlns:a16="http://schemas.microsoft.com/office/drawing/2014/main" id="{3DDD0DA6-D6E6-4049-B0C6-AE5903CD7C4D}"/>
                  </a:ext>
                </a:extLst>
              </p:cNvPr>
              <p:cNvSpPr txBox="1"/>
              <p:nvPr/>
            </p:nvSpPr>
            <p:spPr>
              <a:xfrm>
                <a:off x="11192914" y="5429412"/>
                <a:ext cx="975803" cy="11745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4000" i="1">
                          <a:solidFill>
                            <a:srgbClr val="0070C0"/>
                          </a:solidFill>
                          <a:latin typeface="Cambria Math" panose="02040503050406030204" pitchFamily="18" charset="0"/>
                        </a:rPr>
                        <m:t>𝑥</m:t>
                      </m:r>
                    </m:oMath>
                  </m:oMathPara>
                </a14:m>
                <a:endParaRPr lang="en-CA" sz="4000" dirty="0">
                  <a:solidFill>
                    <a:srgbClr val="002060"/>
                  </a:solidFill>
                </a:endParaRPr>
              </a:p>
            </p:txBody>
          </p:sp>
        </mc:Choice>
        <mc:Fallback xmlns="">
          <p:sp>
            <p:nvSpPr>
              <p:cNvPr id="92" name="TextBox 91">
                <a:extLst>
                  <a:ext uri="{FF2B5EF4-FFF2-40B4-BE49-F238E27FC236}">
                    <a16:creationId xmlns:a16="http://schemas.microsoft.com/office/drawing/2014/main" id="{3DDD0DA6-D6E6-4049-B0C6-AE5903CD7C4D}"/>
                  </a:ext>
                </a:extLst>
              </p:cNvPr>
              <p:cNvSpPr txBox="1">
                <a:spLocks noRot="1" noChangeAspect="1" noMove="1" noResize="1" noEditPoints="1" noAdjustHandles="1" noChangeArrowheads="1" noChangeShapeType="1" noTextEdit="1"/>
              </p:cNvSpPr>
              <p:nvPr/>
            </p:nvSpPr>
            <p:spPr>
              <a:xfrm>
                <a:off x="11192914" y="5429412"/>
                <a:ext cx="975803" cy="1174537"/>
              </a:xfrm>
              <a:prstGeom prst="rect">
                <a:avLst/>
              </a:prstGeom>
              <a:blipFill>
                <a:blip r:embed="rId6"/>
                <a:stretch>
                  <a:fillRect/>
                </a:stretch>
              </a:blipFill>
            </p:spPr>
            <p:txBody>
              <a:bodyPr/>
              <a:lstStyle/>
              <a:p>
                <a:r>
                  <a:rPr lang="en-CA">
                    <a:noFill/>
                  </a:rPr>
                  <a:t> </a:t>
                </a:r>
              </a:p>
            </p:txBody>
          </p:sp>
        </mc:Fallback>
      </mc:AlternateContent>
      <p:cxnSp>
        <p:nvCxnSpPr>
          <p:cNvPr id="93" name="Straight Arrow Connector 92">
            <a:extLst>
              <a:ext uri="{FF2B5EF4-FFF2-40B4-BE49-F238E27FC236}">
                <a16:creationId xmlns:a16="http://schemas.microsoft.com/office/drawing/2014/main" id="{C9F004A5-B47D-464E-AE7B-164C08E7EA26}"/>
              </a:ext>
            </a:extLst>
          </p:cNvPr>
          <p:cNvCxnSpPr>
            <a:cxnSpLocks/>
          </p:cNvCxnSpPr>
          <p:nvPr/>
        </p:nvCxnSpPr>
        <p:spPr>
          <a:xfrm>
            <a:off x="5671289" y="6213917"/>
            <a:ext cx="6292111" cy="0"/>
          </a:xfrm>
          <a:prstGeom prst="straightConnector1">
            <a:avLst/>
          </a:prstGeom>
          <a:ln w="76200">
            <a:solidFill>
              <a:srgbClr val="002060"/>
            </a:solidFill>
            <a:tailEnd type="triangle"/>
          </a:ln>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20F1F05D-638F-41C1-B700-D42B2C51A709}"/>
                  </a:ext>
                </a:extLst>
              </p:cNvPr>
              <p:cNvSpPr txBox="1"/>
              <p:nvPr/>
            </p:nvSpPr>
            <p:spPr>
              <a:xfrm>
                <a:off x="225058" y="2046501"/>
                <a:ext cx="5470152" cy="1349024"/>
              </a:xfrm>
              <a:prstGeom prst="rect">
                <a:avLst/>
              </a:prstGeom>
              <a:noFill/>
            </p:spPr>
            <p:txBody>
              <a:bodyPr wrap="none" rtlCol="0">
                <a:spAutoFit/>
              </a:bodyPr>
              <a:lstStyle/>
              <a:p>
                <a14:m>
                  <m:oMath xmlns:m="http://schemas.openxmlformats.org/officeDocument/2006/math">
                    <m:f>
                      <m:fPr>
                        <m:ctrlPr>
                          <a:rPr lang="en-US" sz="4800" i="1">
                            <a:latin typeface="Cambria Math" panose="02040503050406030204" pitchFamily="18" charset="0"/>
                          </a:rPr>
                        </m:ctrlPr>
                      </m:fPr>
                      <m:num>
                        <m:r>
                          <a:rPr lang="en-US" sz="4800" i="1">
                            <a:latin typeface="Cambria Math" panose="02040503050406030204" pitchFamily="18" charset="0"/>
                          </a:rPr>
                          <m:t>𝜕</m:t>
                        </m:r>
                        <m:acc>
                          <m:accPr>
                            <m:chr m:val="⃗"/>
                            <m:ctrlPr>
                              <a:rPr lang="en-US" sz="4800" i="1">
                                <a:solidFill>
                                  <a:srgbClr val="7030A0"/>
                                </a:solidFill>
                                <a:latin typeface="Cambria Math" panose="02040503050406030204" pitchFamily="18" charset="0"/>
                              </a:rPr>
                            </m:ctrlPr>
                          </m:accPr>
                          <m:e>
                            <m:r>
                              <a:rPr lang="en-US" sz="4800" i="1">
                                <a:solidFill>
                                  <a:srgbClr val="7030A0"/>
                                </a:solidFill>
                                <a:latin typeface="Cambria Math" panose="02040503050406030204" pitchFamily="18" charset="0"/>
                              </a:rPr>
                              <m:t>𝑆</m:t>
                            </m:r>
                          </m:e>
                        </m:acc>
                      </m:num>
                      <m:den>
                        <m:r>
                          <a:rPr lang="en-US" sz="4800" i="1">
                            <a:latin typeface="Cambria Math" panose="02040503050406030204" pitchFamily="18" charset="0"/>
                          </a:rPr>
                          <m:t>𝜕</m:t>
                        </m:r>
                        <m:acc>
                          <m:accPr>
                            <m:chr m:val="̃"/>
                            <m:ctrlPr>
                              <a:rPr lang="en-US" sz="4800" i="1">
                                <a:solidFill>
                                  <a:srgbClr val="FF0000"/>
                                </a:solidFill>
                                <a:latin typeface="Cambria Math" panose="02040503050406030204" pitchFamily="18" charset="0"/>
                              </a:rPr>
                            </m:ctrlPr>
                          </m:accPr>
                          <m:e>
                            <m:r>
                              <a:rPr lang="en-US" sz="4800" i="1">
                                <a:solidFill>
                                  <a:srgbClr val="FF0000"/>
                                </a:solidFill>
                                <a:latin typeface="Cambria Math" panose="02040503050406030204" pitchFamily="18" charset="0"/>
                              </a:rPr>
                              <m:t>𝑥</m:t>
                            </m:r>
                          </m:e>
                        </m:acc>
                      </m:den>
                    </m:f>
                    <m:r>
                      <a:rPr lang="en-US" sz="4800" i="1">
                        <a:latin typeface="Cambria Math" panose="02040503050406030204" pitchFamily="18" charset="0"/>
                      </a:rPr>
                      <m:t>=</m:t>
                    </m:r>
                    <m:func>
                      <m:funcPr>
                        <m:ctrlPr>
                          <a:rPr lang="en-US" sz="4800" i="1">
                            <a:latin typeface="Cambria Math" panose="02040503050406030204" pitchFamily="18" charset="0"/>
                          </a:rPr>
                        </m:ctrlPr>
                      </m:funcPr>
                      <m:fName>
                        <m:limLow>
                          <m:limLowPr>
                            <m:ctrlPr>
                              <a:rPr lang="en-US" sz="4800" i="1">
                                <a:latin typeface="Cambria Math" panose="02040503050406030204" pitchFamily="18" charset="0"/>
                              </a:rPr>
                            </m:ctrlPr>
                          </m:limLowPr>
                          <m:e>
                            <m:r>
                              <m:rPr>
                                <m:sty m:val="p"/>
                              </m:rPr>
                              <a:rPr lang="en-US" sz="4800">
                                <a:latin typeface="Cambria Math" panose="02040503050406030204" pitchFamily="18" charset="0"/>
                              </a:rPr>
                              <m:t>lim</m:t>
                            </m:r>
                          </m:e>
                          <m:lim>
                            <m:r>
                              <a:rPr lang="en-US" sz="4800" i="1">
                                <a:solidFill>
                                  <a:srgbClr val="00B050"/>
                                </a:solidFill>
                                <a:latin typeface="Cambria Math" panose="02040503050406030204" pitchFamily="18" charset="0"/>
                              </a:rPr>
                              <m:t>h</m:t>
                            </m:r>
                            <m:r>
                              <a:rPr lang="en-US" sz="4800" i="1">
                                <a:latin typeface="Cambria Math" panose="02040503050406030204" pitchFamily="18" charset="0"/>
                              </a:rPr>
                              <m:t>→</m:t>
                            </m:r>
                            <m:r>
                              <a:rPr lang="en-US" sz="4800" i="1">
                                <a:latin typeface="Cambria Math" panose="02040503050406030204" pitchFamily="18" charset="0"/>
                              </a:rPr>
                              <m:t>0</m:t>
                            </m:r>
                          </m:lim>
                        </m:limLow>
                      </m:fName>
                      <m:e>
                        <m:f>
                          <m:fPr>
                            <m:ctrlPr>
                              <a:rPr lang="en-US" sz="4800" i="1">
                                <a:latin typeface="Cambria Math" panose="02040503050406030204" pitchFamily="18" charset="0"/>
                              </a:rPr>
                            </m:ctrlPr>
                          </m:fPr>
                          <m:num>
                            <m:acc>
                              <m:accPr>
                                <m:chr m:val="⃗"/>
                                <m:ctrlPr>
                                  <a:rPr lang="en-US" sz="4800" i="1">
                                    <a:solidFill>
                                      <a:srgbClr val="D17DDF"/>
                                    </a:solidFill>
                                    <a:latin typeface="Cambria Math" panose="02040503050406030204" pitchFamily="18" charset="0"/>
                                  </a:rPr>
                                </m:ctrlPr>
                              </m:accPr>
                              <m:e>
                                <m:r>
                                  <a:rPr lang="en-US" sz="4800" i="1">
                                    <a:solidFill>
                                      <a:srgbClr val="D17DDF"/>
                                    </a:solidFill>
                                    <a:latin typeface="Cambria Math" panose="02040503050406030204" pitchFamily="18" charset="0"/>
                                  </a:rPr>
                                  <m:t>𝑆</m:t>
                                </m:r>
                              </m:e>
                            </m:acc>
                            <m:r>
                              <a:rPr lang="en-US" sz="4800" i="1">
                                <a:latin typeface="Cambria Math" panose="02040503050406030204" pitchFamily="18" charset="0"/>
                              </a:rPr>
                              <m:t>(</m:t>
                            </m:r>
                            <m:acc>
                              <m:accPr>
                                <m:chr m:val="̃"/>
                                <m:ctrlPr>
                                  <a:rPr lang="en-US" sz="4800" i="1">
                                    <a:solidFill>
                                      <a:srgbClr val="FF0000"/>
                                    </a:solidFill>
                                    <a:latin typeface="Cambria Math" panose="02040503050406030204" pitchFamily="18" charset="0"/>
                                  </a:rPr>
                                </m:ctrlPr>
                              </m:accPr>
                              <m:e>
                                <m:r>
                                  <a:rPr lang="en-US" sz="4800" i="1">
                                    <a:solidFill>
                                      <a:srgbClr val="FF0000"/>
                                    </a:solidFill>
                                    <a:latin typeface="Cambria Math" panose="02040503050406030204" pitchFamily="18" charset="0"/>
                                  </a:rPr>
                                  <m:t>𝑥</m:t>
                                </m:r>
                              </m:e>
                            </m:acc>
                            <m:r>
                              <a:rPr lang="en-US" sz="4800" i="1">
                                <a:latin typeface="Cambria Math" panose="02040503050406030204" pitchFamily="18" charset="0"/>
                              </a:rPr>
                              <m:t>+</m:t>
                            </m:r>
                            <m:r>
                              <a:rPr lang="en-US" sz="4800" i="1">
                                <a:solidFill>
                                  <a:srgbClr val="00B050"/>
                                </a:solidFill>
                                <a:latin typeface="Cambria Math" panose="02040503050406030204" pitchFamily="18" charset="0"/>
                              </a:rPr>
                              <m:t>h</m:t>
                            </m:r>
                            <m:r>
                              <a:rPr lang="en-US" sz="4800" i="1">
                                <a:latin typeface="Cambria Math" panose="02040503050406030204" pitchFamily="18" charset="0"/>
                              </a:rPr>
                              <m:t>)−</m:t>
                            </m:r>
                            <m:acc>
                              <m:accPr>
                                <m:chr m:val="⃗"/>
                                <m:ctrlPr>
                                  <a:rPr lang="en-US" sz="4800" i="1">
                                    <a:solidFill>
                                      <a:srgbClr val="7030A0"/>
                                    </a:solidFill>
                                    <a:latin typeface="Cambria Math" panose="02040503050406030204" pitchFamily="18" charset="0"/>
                                  </a:rPr>
                                </m:ctrlPr>
                              </m:accPr>
                              <m:e>
                                <m:r>
                                  <a:rPr lang="en-US" sz="4800" i="1">
                                    <a:solidFill>
                                      <a:srgbClr val="7030A0"/>
                                    </a:solidFill>
                                    <a:latin typeface="Cambria Math" panose="02040503050406030204" pitchFamily="18" charset="0"/>
                                  </a:rPr>
                                  <m:t>𝑆</m:t>
                                </m:r>
                              </m:e>
                            </m:acc>
                            <m:r>
                              <a:rPr lang="en-US" sz="4800" i="1">
                                <a:latin typeface="Cambria Math" panose="02040503050406030204" pitchFamily="18" charset="0"/>
                              </a:rPr>
                              <m:t>(</m:t>
                            </m:r>
                            <m:acc>
                              <m:accPr>
                                <m:chr m:val="̃"/>
                                <m:ctrlPr>
                                  <a:rPr lang="en-US" sz="4800" i="1">
                                    <a:solidFill>
                                      <a:srgbClr val="FF0000"/>
                                    </a:solidFill>
                                    <a:latin typeface="Cambria Math" panose="02040503050406030204" pitchFamily="18" charset="0"/>
                                  </a:rPr>
                                </m:ctrlPr>
                              </m:accPr>
                              <m:e>
                                <m:r>
                                  <a:rPr lang="en-US" sz="4800" i="1">
                                    <a:solidFill>
                                      <a:srgbClr val="FF0000"/>
                                    </a:solidFill>
                                    <a:latin typeface="Cambria Math" panose="02040503050406030204" pitchFamily="18" charset="0"/>
                                  </a:rPr>
                                  <m:t>𝑥</m:t>
                                </m:r>
                              </m:e>
                            </m:acc>
                            <m:r>
                              <a:rPr lang="en-US" sz="4800" i="1">
                                <a:latin typeface="Cambria Math" panose="02040503050406030204" pitchFamily="18" charset="0"/>
                              </a:rPr>
                              <m:t>)</m:t>
                            </m:r>
                          </m:num>
                          <m:den>
                            <m:r>
                              <a:rPr lang="en-US" sz="4800" i="1">
                                <a:solidFill>
                                  <a:srgbClr val="00B050"/>
                                </a:solidFill>
                                <a:latin typeface="Cambria Math" panose="02040503050406030204" pitchFamily="18" charset="0"/>
                              </a:rPr>
                              <m:t>h</m:t>
                            </m:r>
                          </m:den>
                        </m:f>
                      </m:e>
                    </m:func>
                  </m:oMath>
                </a14:m>
                <a:r>
                  <a:rPr lang="en-US" sz="4400" dirty="0"/>
                  <a:t> </a:t>
                </a:r>
              </a:p>
            </p:txBody>
          </p:sp>
        </mc:Choice>
        <mc:Fallback xmlns="">
          <p:sp>
            <p:nvSpPr>
              <p:cNvPr id="97" name="TextBox 96">
                <a:extLst>
                  <a:ext uri="{FF2B5EF4-FFF2-40B4-BE49-F238E27FC236}">
                    <a16:creationId xmlns:a16="http://schemas.microsoft.com/office/drawing/2014/main" id="{20F1F05D-638F-41C1-B700-D42B2C51A709}"/>
                  </a:ext>
                </a:extLst>
              </p:cNvPr>
              <p:cNvSpPr txBox="1">
                <a:spLocks noRot="1" noChangeAspect="1" noMove="1" noResize="1" noEditPoints="1" noAdjustHandles="1" noChangeArrowheads="1" noChangeShapeType="1" noTextEdit="1"/>
              </p:cNvSpPr>
              <p:nvPr/>
            </p:nvSpPr>
            <p:spPr>
              <a:xfrm>
                <a:off x="225058" y="2046501"/>
                <a:ext cx="5470152" cy="1349024"/>
              </a:xfrm>
              <a:prstGeom prst="rect">
                <a:avLst/>
              </a:prstGeom>
              <a:blipFill>
                <a:blip r:embed="rId7"/>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CF838A0E-FE44-49E5-A1D3-88EFB293FD87}"/>
                  </a:ext>
                </a:extLst>
              </p:cNvPr>
              <p:cNvSpPr txBox="1"/>
              <p:nvPr/>
            </p:nvSpPr>
            <p:spPr>
              <a:xfrm>
                <a:off x="167908" y="3780051"/>
                <a:ext cx="2259849" cy="1285224"/>
              </a:xfrm>
              <a:prstGeom prst="rect">
                <a:avLst/>
              </a:prstGeom>
              <a:noFill/>
            </p:spPr>
            <p:txBody>
              <a:bodyPr wrap="none" rtlCol="0">
                <a:spAutoFit/>
              </a:bodyPr>
              <a:lstStyle/>
              <a:p>
                <a14:m>
                  <m:oMath xmlns:m="http://schemas.openxmlformats.org/officeDocument/2006/math">
                    <m:f>
                      <m:fPr>
                        <m:ctrlPr>
                          <a:rPr lang="en-US" sz="4800" b="0" i="1" smtClean="0">
                            <a:solidFill>
                              <a:schemeClr val="tx1"/>
                            </a:solidFill>
                            <a:latin typeface="Cambria Math" panose="02040503050406030204" pitchFamily="18" charset="0"/>
                          </a:rPr>
                        </m:ctrlPr>
                      </m:fPr>
                      <m:num>
                        <m:r>
                          <a:rPr lang="en-US" sz="4800" i="1" smtClean="0">
                            <a:solidFill>
                              <a:schemeClr val="tx1"/>
                            </a:solidFill>
                            <a:latin typeface="Cambria Math" panose="02040503050406030204" pitchFamily="18" charset="0"/>
                          </a:rPr>
                          <m:t>𝜕</m:t>
                        </m:r>
                        <m:acc>
                          <m:accPr>
                            <m:chr m:val="⃗"/>
                            <m:ctrlPr>
                              <a:rPr lang="en-US" sz="4800" i="1">
                                <a:solidFill>
                                  <a:srgbClr val="7030A0"/>
                                </a:solidFill>
                                <a:latin typeface="Cambria Math" panose="02040503050406030204" pitchFamily="18" charset="0"/>
                              </a:rPr>
                            </m:ctrlPr>
                          </m:accPr>
                          <m:e>
                            <m:r>
                              <a:rPr lang="en-US" sz="4800" i="1">
                                <a:solidFill>
                                  <a:srgbClr val="7030A0"/>
                                </a:solidFill>
                                <a:latin typeface="Cambria Math" panose="02040503050406030204" pitchFamily="18" charset="0"/>
                              </a:rPr>
                              <m:t>𝑆</m:t>
                            </m:r>
                          </m:e>
                        </m:acc>
                      </m:num>
                      <m:den>
                        <m:r>
                          <a:rPr lang="en-US" sz="4800" b="0" i="1" smtClean="0">
                            <a:solidFill>
                              <a:schemeClr val="tx1"/>
                            </a:solidFill>
                            <a:latin typeface="Cambria Math" panose="02040503050406030204" pitchFamily="18" charset="0"/>
                          </a:rPr>
                          <m:t>𝜕</m:t>
                        </m:r>
                        <m:acc>
                          <m:accPr>
                            <m:chr m:val="̃"/>
                            <m:ctrlPr>
                              <a:rPr lang="en-US" sz="4800" i="1">
                                <a:solidFill>
                                  <a:srgbClr val="FF0000"/>
                                </a:solidFill>
                                <a:latin typeface="Cambria Math" panose="02040503050406030204" pitchFamily="18" charset="0"/>
                              </a:rPr>
                            </m:ctrlPr>
                          </m:accPr>
                          <m:e>
                            <m:r>
                              <a:rPr lang="en-US" sz="4800" b="0" i="1" smtClean="0">
                                <a:solidFill>
                                  <a:srgbClr val="FF0000"/>
                                </a:solidFill>
                                <a:latin typeface="Cambria Math" panose="02040503050406030204" pitchFamily="18" charset="0"/>
                              </a:rPr>
                              <m:t>𝑥</m:t>
                            </m:r>
                          </m:e>
                        </m:acc>
                      </m:den>
                    </m:f>
                    <m:r>
                      <a:rPr lang="en-US" sz="4800" b="0" i="1" smtClean="0">
                        <a:solidFill>
                          <a:schemeClr val="tx1"/>
                        </a:solidFill>
                        <a:latin typeface="Cambria Math" panose="02040503050406030204" pitchFamily="18" charset="0"/>
                      </a:rPr>
                      <m:t>=</m:t>
                    </m:r>
                  </m:oMath>
                </a14:m>
                <a:r>
                  <a:rPr lang="en-US" sz="4800" b="0" i="0" dirty="0">
                    <a:solidFill>
                      <a:schemeClr val="tx1"/>
                    </a:solidFill>
                    <a:latin typeface="+mj-lt"/>
                  </a:rPr>
                  <a:t> </a:t>
                </a:r>
                <a14:m>
                  <m:oMath xmlns:m="http://schemas.openxmlformats.org/officeDocument/2006/math">
                    <m:acc>
                      <m:accPr>
                        <m:chr m:val="̃"/>
                        <m:ctrlPr>
                          <a:rPr lang="en-US" sz="6000" b="0" i="1" smtClean="0">
                            <a:solidFill>
                              <a:srgbClr val="C00000"/>
                            </a:solidFill>
                            <a:latin typeface="Cambria Math" panose="02040503050406030204" pitchFamily="18" charset="0"/>
                          </a:rPr>
                        </m:ctrlPr>
                      </m:accPr>
                      <m:e>
                        <m:acc>
                          <m:accPr>
                            <m:chr m:val="⃗"/>
                            <m:ctrlPr>
                              <a:rPr lang="en-US" sz="6000" b="0" i="1" smtClean="0">
                                <a:solidFill>
                                  <a:srgbClr val="C00000"/>
                                </a:solidFill>
                                <a:latin typeface="Cambria Math" panose="02040503050406030204" pitchFamily="18" charset="0"/>
                              </a:rPr>
                            </m:ctrlPr>
                          </m:accPr>
                          <m:e>
                            <m:sSub>
                              <m:sSubPr>
                                <m:ctrlPr>
                                  <a:rPr lang="en-US" sz="6000" b="0" i="1" smtClean="0">
                                    <a:solidFill>
                                      <a:srgbClr val="C00000"/>
                                    </a:solidFill>
                                    <a:latin typeface="Cambria Math" panose="02040503050406030204" pitchFamily="18" charset="0"/>
                                  </a:rPr>
                                </m:ctrlPr>
                              </m:sSubPr>
                              <m:e>
                                <m:r>
                                  <a:rPr lang="en-US" sz="6000" b="0" i="1" smtClean="0">
                                    <a:solidFill>
                                      <a:srgbClr val="C00000"/>
                                    </a:solidFill>
                                    <a:latin typeface="Cambria Math" panose="02040503050406030204" pitchFamily="18" charset="0"/>
                                  </a:rPr>
                                  <m:t>𝑒</m:t>
                                </m:r>
                              </m:e>
                              <m:sub>
                                <m:r>
                                  <a:rPr lang="en-US" sz="6000" b="0" i="1" smtClean="0">
                                    <a:solidFill>
                                      <a:srgbClr val="C00000"/>
                                    </a:solidFill>
                                    <a:latin typeface="Cambria Math" panose="02040503050406030204" pitchFamily="18" charset="0"/>
                                  </a:rPr>
                                  <m:t>𝑥</m:t>
                                </m:r>
                              </m:sub>
                            </m:sSub>
                          </m:e>
                        </m:acc>
                      </m:e>
                    </m:acc>
                  </m:oMath>
                </a14:m>
                <a:endParaRPr lang="en-US" sz="4400" b="0" dirty="0">
                  <a:solidFill>
                    <a:schemeClr val="tx1"/>
                  </a:solidFill>
                </a:endParaRPr>
              </a:p>
            </p:txBody>
          </p:sp>
        </mc:Choice>
        <mc:Fallback xmlns="">
          <p:sp>
            <p:nvSpPr>
              <p:cNvPr id="98" name="TextBox 97">
                <a:extLst>
                  <a:ext uri="{FF2B5EF4-FFF2-40B4-BE49-F238E27FC236}">
                    <a16:creationId xmlns:a16="http://schemas.microsoft.com/office/drawing/2014/main" id="{CF838A0E-FE44-49E5-A1D3-88EFB293FD87}"/>
                  </a:ext>
                </a:extLst>
              </p:cNvPr>
              <p:cNvSpPr txBox="1">
                <a:spLocks noRot="1" noChangeAspect="1" noMove="1" noResize="1" noEditPoints="1" noAdjustHandles="1" noChangeArrowheads="1" noChangeShapeType="1" noTextEdit="1"/>
              </p:cNvSpPr>
              <p:nvPr/>
            </p:nvSpPr>
            <p:spPr>
              <a:xfrm>
                <a:off x="167908" y="3780051"/>
                <a:ext cx="2259849" cy="1285224"/>
              </a:xfrm>
              <a:prstGeom prst="rect">
                <a:avLst/>
              </a:prstGeom>
              <a:blipFill>
                <a:blip r:embed="rId8"/>
                <a:stretch>
                  <a:fillRect/>
                </a:stretch>
              </a:blipFill>
            </p:spPr>
            <p:txBody>
              <a:bodyPr/>
              <a:lstStyle/>
              <a:p>
                <a:r>
                  <a:rPr lang="en-CA">
                    <a:noFill/>
                  </a:rPr>
                  <a:t> </a:t>
                </a:r>
              </a:p>
            </p:txBody>
          </p:sp>
        </mc:Fallback>
      </mc:AlternateContent>
      <p:cxnSp>
        <p:nvCxnSpPr>
          <p:cNvPr id="32" name="Straight Arrow Connector 31">
            <a:extLst>
              <a:ext uri="{FF2B5EF4-FFF2-40B4-BE49-F238E27FC236}">
                <a16:creationId xmlns:a16="http://schemas.microsoft.com/office/drawing/2014/main" id="{364C374E-6E4F-4D72-9890-76944F2B5888}"/>
              </a:ext>
            </a:extLst>
          </p:cNvPr>
          <p:cNvCxnSpPr>
            <a:cxnSpLocks/>
          </p:cNvCxnSpPr>
          <p:nvPr/>
        </p:nvCxnSpPr>
        <p:spPr>
          <a:xfrm flipV="1">
            <a:off x="5918200" y="5346700"/>
            <a:ext cx="1803400" cy="857252"/>
          </a:xfrm>
          <a:prstGeom prst="straightConnector1">
            <a:avLst/>
          </a:prstGeom>
          <a:ln w="114300">
            <a:solidFill>
              <a:srgbClr val="C00000"/>
            </a:solidFill>
            <a:tailEnd type="triangle"/>
          </a:ln>
        </p:spPr>
        <p:style>
          <a:lnRef idx="1">
            <a:schemeClr val="accent2"/>
          </a:lnRef>
          <a:fillRef idx="0">
            <a:schemeClr val="accent2"/>
          </a:fillRef>
          <a:effectRef idx="0">
            <a:schemeClr val="accent2"/>
          </a:effectRef>
          <a:fontRef idx="minor">
            <a:schemeClr val="tx1"/>
          </a:fontRef>
        </p:style>
      </p:cxnSp>
      <p:cxnSp>
        <p:nvCxnSpPr>
          <p:cNvPr id="35" name="Straight Arrow Connector 34">
            <a:extLst>
              <a:ext uri="{FF2B5EF4-FFF2-40B4-BE49-F238E27FC236}">
                <a16:creationId xmlns:a16="http://schemas.microsoft.com/office/drawing/2014/main" id="{CA4533C5-926C-49E4-BF7B-1FBE202FC3B2}"/>
              </a:ext>
            </a:extLst>
          </p:cNvPr>
          <p:cNvCxnSpPr>
            <a:cxnSpLocks/>
          </p:cNvCxnSpPr>
          <p:nvPr/>
        </p:nvCxnSpPr>
        <p:spPr>
          <a:xfrm flipV="1">
            <a:off x="7924800" y="4406900"/>
            <a:ext cx="1803400" cy="857252"/>
          </a:xfrm>
          <a:prstGeom prst="straightConnector1">
            <a:avLst/>
          </a:prstGeom>
          <a:ln w="114300">
            <a:solidFill>
              <a:srgbClr val="C00000"/>
            </a:solidFill>
            <a:tailEnd type="triangle"/>
          </a:ln>
        </p:spPr>
        <p:style>
          <a:lnRef idx="1">
            <a:schemeClr val="accent2"/>
          </a:lnRef>
          <a:fillRef idx="0">
            <a:schemeClr val="accent2"/>
          </a:fillRef>
          <a:effectRef idx="0">
            <a:schemeClr val="accent2"/>
          </a:effectRef>
          <a:fontRef idx="minor">
            <a:schemeClr val="tx1"/>
          </a:fontRef>
        </p:style>
      </p:cxnSp>
      <p:cxnSp>
        <p:nvCxnSpPr>
          <p:cNvPr id="38" name="Straight Arrow Connector 37">
            <a:extLst>
              <a:ext uri="{FF2B5EF4-FFF2-40B4-BE49-F238E27FC236}">
                <a16:creationId xmlns:a16="http://schemas.microsoft.com/office/drawing/2014/main" id="{0FE46F0F-C024-42A2-B17C-CBE89AAE3411}"/>
              </a:ext>
            </a:extLst>
          </p:cNvPr>
          <p:cNvCxnSpPr>
            <a:cxnSpLocks/>
          </p:cNvCxnSpPr>
          <p:nvPr/>
        </p:nvCxnSpPr>
        <p:spPr>
          <a:xfrm flipV="1">
            <a:off x="9994900" y="3441700"/>
            <a:ext cx="1803400" cy="857252"/>
          </a:xfrm>
          <a:prstGeom prst="straightConnector1">
            <a:avLst/>
          </a:prstGeom>
          <a:ln w="114300">
            <a:solidFill>
              <a:srgbClr val="C00000"/>
            </a:solidFill>
            <a:tailEnd type="triangle"/>
          </a:ln>
        </p:spPr>
        <p:style>
          <a:lnRef idx="1">
            <a:schemeClr val="accent2"/>
          </a:lnRef>
          <a:fillRef idx="0">
            <a:schemeClr val="accent2"/>
          </a:fillRef>
          <a:effectRef idx="0">
            <a:schemeClr val="accent2"/>
          </a:effectRef>
          <a:fontRef idx="minor">
            <a:schemeClr val="tx1"/>
          </a:fontRef>
        </p:style>
      </p:cxnSp>
      <p:cxnSp>
        <p:nvCxnSpPr>
          <p:cNvPr id="39" name="Straight Arrow Connector 38">
            <a:extLst>
              <a:ext uri="{FF2B5EF4-FFF2-40B4-BE49-F238E27FC236}">
                <a16:creationId xmlns:a16="http://schemas.microsoft.com/office/drawing/2014/main" id="{59AC6BFB-81C6-4AA0-A10E-4945FF72609D}"/>
              </a:ext>
            </a:extLst>
          </p:cNvPr>
          <p:cNvCxnSpPr>
            <a:cxnSpLocks/>
          </p:cNvCxnSpPr>
          <p:nvPr/>
        </p:nvCxnSpPr>
        <p:spPr>
          <a:xfrm flipV="1">
            <a:off x="5941437" y="4425851"/>
            <a:ext cx="2310473" cy="1748145"/>
          </a:xfrm>
          <a:prstGeom prst="straightConnector1">
            <a:avLst/>
          </a:prstGeom>
          <a:ln w="114300">
            <a:solidFill>
              <a:srgbClr val="C00000"/>
            </a:solidFill>
            <a:tailEnd type="triangle"/>
          </a:ln>
        </p:spPr>
        <p:style>
          <a:lnRef idx="1">
            <a:schemeClr val="accent2"/>
          </a:lnRef>
          <a:fillRef idx="0">
            <a:schemeClr val="accent2"/>
          </a:fillRef>
          <a:effectRef idx="0">
            <a:schemeClr val="accent2"/>
          </a:effectRef>
          <a:fontRef idx="minor">
            <a:schemeClr val="tx1"/>
          </a:fontRef>
        </p:style>
      </p:cxnSp>
      <p:cxnSp>
        <p:nvCxnSpPr>
          <p:cNvPr id="44" name="Straight Arrow Connector 43">
            <a:extLst>
              <a:ext uri="{FF2B5EF4-FFF2-40B4-BE49-F238E27FC236}">
                <a16:creationId xmlns:a16="http://schemas.microsoft.com/office/drawing/2014/main" id="{98C4127B-111B-4B04-8B79-44E1340F5015}"/>
              </a:ext>
            </a:extLst>
          </p:cNvPr>
          <p:cNvCxnSpPr>
            <a:cxnSpLocks/>
          </p:cNvCxnSpPr>
          <p:nvPr/>
        </p:nvCxnSpPr>
        <p:spPr>
          <a:xfrm flipV="1">
            <a:off x="8741787" y="2254151"/>
            <a:ext cx="2310473" cy="1748145"/>
          </a:xfrm>
          <a:prstGeom prst="straightConnector1">
            <a:avLst/>
          </a:prstGeom>
          <a:ln w="114300">
            <a:solidFill>
              <a:srgbClr val="C00000"/>
            </a:solidFill>
            <a:tailEnd type="triangle"/>
          </a:ln>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34E367EC-344B-4EFE-B927-58D3BEBC93BD}"/>
                  </a:ext>
                </a:extLst>
              </p:cNvPr>
              <p:cNvSpPr txBox="1"/>
              <p:nvPr/>
            </p:nvSpPr>
            <p:spPr>
              <a:xfrm>
                <a:off x="6378208" y="2999001"/>
                <a:ext cx="2259849" cy="1285224"/>
              </a:xfrm>
              <a:prstGeom prst="rect">
                <a:avLst/>
              </a:prstGeom>
              <a:solidFill>
                <a:schemeClr val="bg1"/>
              </a:solidFill>
              <a:effectLst>
                <a:softEdge rad="127000"/>
              </a:effectLst>
            </p:spPr>
            <p:txBody>
              <a:bodyPr wrap="none" rtlCol="0">
                <a:spAutoFit/>
              </a:bodyPr>
              <a:lstStyle/>
              <a:p>
                <a14:m>
                  <m:oMath xmlns:m="http://schemas.openxmlformats.org/officeDocument/2006/math">
                    <m:f>
                      <m:fPr>
                        <m:ctrlPr>
                          <a:rPr lang="en-US" sz="4800" b="0" i="1" smtClean="0">
                            <a:solidFill>
                              <a:schemeClr val="tx1"/>
                            </a:solidFill>
                            <a:latin typeface="Cambria Math" panose="02040503050406030204" pitchFamily="18" charset="0"/>
                          </a:rPr>
                        </m:ctrlPr>
                      </m:fPr>
                      <m:num>
                        <m:r>
                          <a:rPr lang="en-US" sz="4800" i="1" smtClean="0">
                            <a:solidFill>
                              <a:schemeClr val="tx1"/>
                            </a:solidFill>
                            <a:latin typeface="Cambria Math" panose="02040503050406030204" pitchFamily="18" charset="0"/>
                          </a:rPr>
                          <m:t>𝜕</m:t>
                        </m:r>
                        <m:acc>
                          <m:accPr>
                            <m:chr m:val="⃗"/>
                            <m:ctrlPr>
                              <a:rPr lang="en-US" sz="4800" i="1">
                                <a:solidFill>
                                  <a:srgbClr val="7030A0"/>
                                </a:solidFill>
                                <a:latin typeface="Cambria Math" panose="02040503050406030204" pitchFamily="18" charset="0"/>
                              </a:rPr>
                            </m:ctrlPr>
                          </m:accPr>
                          <m:e>
                            <m:r>
                              <a:rPr lang="en-US" sz="4800" i="1">
                                <a:solidFill>
                                  <a:srgbClr val="7030A0"/>
                                </a:solidFill>
                                <a:latin typeface="Cambria Math" panose="02040503050406030204" pitchFamily="18" charset="0"/>
                              </a:rPr>
                              <m:t>𝑆</m:t>
                            </m:r>
                          </m:e>
                        </m:acc>
                      </m:num>
                      <m:den>
                        <m:r>
                          <a:rPr lang="en-US" sz="4800" b="0" i="1" smtClean="0">
                            <a:solidFill>
                              <a:schemeClr val="tx1"/>
                            </a:solidFill>
                            <a:latin typeface="Cambria Math" panose="02040503050406030204" pitchFamily="18" charset="0"/>
                          </a:rPr>
                          <m:t>𝜕</m:t>
                        </m:r>
                        <m:acc>
                          <m:accPr>
                            <m:chr m:val="̃"/>
                            <m:ctrlPr>
                              <a:rPr lang="en-US" sz="4800" i="1">
                                <a:solidFill>
                                  <a:srgbClr val="FF0000"/>
                                </a:solidFill>
                                <a:latin typeface="Cambria Math" panose="02040503050406030204" pitchFamily="18" charset="0"/>
                              </a:rPr>
                            </m:ctrlPr>
                          </m:accPr>
                          <m:e>
                            <m:r>
                              <a:rPr lang="en-US" sz="4800" b="0" i="1" smtClean="0">
                                <a:solidFill>
                                  <a:srgbClr val="FF0000"/>
                                </a:solidFill>
                                <a:latin typeface="Cambria Math" panose="02040503050406030204" pitchFamily="18" charset="0"/>
                              </a:rPr>
                              <m:t>𝑥</m:t>
                            </m:r>
                          </m:e>
                        </m:acc>
                      </m:den>
                    </m:f>
                    <m:r>
                      <a:rPr lang="en-US" sz="4800" b="0" i="1" smtClean="0">
                        <a:solidFill>
                          <a:schemeClr val="tx1"/>
                        </a:solidFill>
                        <a:latin typeface="Cambria Math" panose="02040503050406030204" pitchFamily="18" charset="0"/>
                      </a:rPr>
                      <m:t>=</m:t>
                    </m:r>
                  </m:oMath>
                </a14:m>
                <a:r>
                  <a:rPr lang="en-US" sz="4800" b="0" i="0" dirty="0">
                    <a:solidFill>
                      <a:schemeClr val="tx1"/>
                    </a:solidFill>
                    <a:latin typeface="+mj-lt"/>
                  </a:rPr>
                  <a:t> </a:t>
                </a:r>
                <a14:m>
                  <m:oMath xmlns:m="http://schemas.openxmlformats.org/officeDocument/2006/math">
                    <m:acc>
                      <m:accPr>
                        <m:chr m:val="̃"/>
                        <m:ctrlPr>
                          <a:rPr lang="en-US" sz="6000" b="0" i="1" smtClean="0">
                            <a:solidFill>
                              <a:srgbClr val="C00000"/>
                            </a:solidFill>
                            <a:latin typeface="Cambria Math" panose="02040503050406030204" pitchFamily="18" charset="0"/>
                          </a:rPr>
                        </m:ctrlPr>
                      </m:accPr>
                      <m:e>
                        <m:acc>
                          <m:accPr>
                            <m:chr m:val="⃗"/>
                            <m:ctrlPr>
                              <a:rPr lang="en-US" sz="6000" b="0" i="1" smtClean="0">
                                <a:solidFill>
                                  <a:srgbClr val="C00000"/>
                                </a:solidFill>
                                <a:latin typeface="Cambria Math" panose="02040503050406030204" pitchFamily="18" charset="0"/>
                              </a:rPr>
                            </m:ctrlPr>
                          </m:accPr>
                          <m:e>
                            <m:sSub>
                              <m:sSubPr>
                                <m:ctrlPr>
                                  <a:rPr lang="en-US" sz="6000" b="0" i="1" smtClean="0">
                                    <a:solidFill>
                                      <a:srgbClr val="C00000"/>
                                    </a:solidFill>
                                    <a:latin typeface="Cambria Math" panose="02040503050406030204" pitchFamily="18" charset="0"/>
                                  </a:rPr>
                                </m:ctrlPr>
                              </m:sSubPr>
                              <m:e>
                                <m:r>
                                  <a:rPr lang="en-US" sz="6000" b="0" i="1" smtClean="0">
                                    <a:solidFill>
                                      <a:srgbClr val="C00000"/>
                                    </a:solidFill>
                                    <a:latin typeface="Cambria Math" panose="02040503050406030204" pitchFamily="18" charset="0"/>
                                  </a:rPr>
                                  <m:t>𝑒</m:t>
                                </m:r>
                              </m:e>
                              <m:sub>
                                <m:r>
                                  <a:rPr lang="en-US" sz="6000" b="0" i="1" smtClean="0">
                                    <a:solidFill>
                                      <a:srgbClr val="C00000"/>
                                    </a:solidFill>
                                    <a:latin typeface="Cambria Math" panose="02040503050406030204" pitchFamily="18" charset="0"/>
                                  </a:rPr>
                                  <m:t>𝑥</m:t>
                                </m:r>
                              </m:sub>
                            </m:sSub>
                          </m:e>
                        </m:acc>
                      </m:e>
                    </m:acc>
                  </m:oMath>
                </a14:m>
                <a:endParaRPr lang="en-US" sz="4400" b="0" dirty="0">
                  <a:solidFill>
                    <a:schemeClr val="tx1"/>
                  </a:solidFill>
                </a:endParaRPr>
              </a:p>
            </p:txBody>
          </p:sp>
        </mc:Choice>
        <mc:Fallback xmlns="">
          <p:sp>
            <p:nvSpPr>
              <p:cNvPr id="2" name="TextBox 1">
                <a:extLst>
                  <a:ext uri="{FF2B5EF4-FFF2-40B4-BE49-F238E27FC236}">
                    <a16:creationId xmlns:a16="http://schemas.microsoft.com/office/drawing/2014/main" id="{34E367EC-344B-4EFE-B927-58D3BEBC93BD}"/>
                  </a:ext>
                </a:extLst>
              </p:cNvPr>
              <p:cNvSpPr txBox="1">
                <a:spLocks noRot="1" noChangeAspect="1" noMove="1" noResize="1" noEditPoints="1" noAdjustHandles="1" noChangeArrowheads="1" noChangeShapeType="1" noTextEdit="1"/>
              </p:cNvSpPr>
              <p:nvPr/>
            </p:nvSpPr>
            <p:spPr>
              <a:xfrm>
                <a:off x="6378208" y="2999001"/>
                <a:ext cx="2259849" cy="1285224"/>
              </a:xfrm>
              <a:prstGeom prst="rect">
                <a:avLst/>
              </a:prstGeom>
              <a:blipFill>
                <a:blip r:embed="rId9"/>
                <a:stretch>
                  <a:fillRect/>
                </a:stretch>
              </a:blipFill>
              <a:effectLst>
                <a:softEdge rad="127000"/>
              </a:effectLst>
            </p:spPr>
            <p:txBody>
              <a:bodyPr/>
              <a:lstStyle/>
              <a:p>
                <a:r>
                  <a:rPr lang="en-CA">
                    <a:noFill/>
                  </a:rPr>
                  <a:t> </a:t>
                </a:r>
              </a:p>
            </p:txBody>
          </p:sp>
        </mc:Fallback>
      </mc:AlternateContent>
      <p:cxnSp>
        <p:nvCxnSpPr>
          <p:cNvPr id="29" name="Straight Arrow Connector 28">
            <a:extLst>
              <a:ext uri="{FF2B5EF4-FFF2-40B4-BE49-F238E27FC236}">
                <a16:creationId xmlns:a16="http://schemas.microsoft.com/office/drawing/2014/main" id="{4010454A-0560-479C-A3E9-0BE46019C9F6}"/>
              </a:ext>
            </a:extLst>
          </p:cNvPr>
          <p:cNvCxnSpPr>
            <a:cxnSpLocks/>
          </p:cNvCxnSpPr>
          <p:nvPr/>
        </p:nvCxnSpPr>
        <p:spPr>
          <a:xfrm>
            <a:off x="5915617" y="6216868"/>
            <a:ext cx="1756044" cy="0"/>
          </a:xfrm>
          <a:prstGeom prst="straightConnector1">
            <a:avLst/>
          </a:prstGeom>
          <a:ln w="114300">
            <a:solidFill>
              <a:srgbClr val="C00000"/>
            </a:solidFill>
            <a:tailEnd type="triangle"/>
          </a:ln>
        </p:spPr>
        <p:style>
          <a:lnRef idx="1">
            <a:schemeClr val="accent2"/>
          </a:lnRef>
          <a:fillRef idx="0">
            <a:schemeClr val="accent2"/>
          </a:fillRef>
          <a:effectRef idx="0">
            <a:schemeClr val="accent2"/>
          </a:effectRef>
          <a:fontRef idx="minor">
            <a:schemeClr val="tx1"/>
          </a:fontRef>
        </p:style>
      </p:cxnSp>
      <p:cxnSp>
        <p:nvCxnSpPr>
          <p:cNvPr id="34" name="Straight Arrow Connector 33">
            <a:extLst>
              <a:ext uri="{FF2B5EF4-FFF2-40B4-BE49-F238E27FC236}">
                <a16:creationId xmlns:a16="http://schemas.microsoft.com/office/drawing/2014/main" id="{2DE08D49-CFF5-4749-B217-70C7D276625D}"/>
              </a:ext>
            </a:extLst>
          </p:cNvPr>
          <p:cNvCxnSpPr>
            <a:cxnSpLocks/>
          </p:cNvCxnSpPr>
          <p:nvPr/>
        </p:nvCxnSpPr>
        <p:spPr>
          <a:xfrm>
            <a:off x="7741834" y="6214285"/>
            <a:ext cx="1756044" cy="0"/>
          </a:xfrm>
          <a:prstGeom prst="straightConnector1">
            <a:avLst/>
          </a:prstGeom>
          <a:ln w="114300">
            <a:solidFill>
              <a:srgbClr val="C00000"/>
            </a:solidFill>
            <a:tailEnd type="triangle"/>
          </a:ln>
        </p:spPr>
        <p:style>
          <a:lnRef idx="1">
            <a:schemeClr val="accent2"/>
          </a:lnRef>
          <a:fillRef idx="0">
            <a:schemeClr val="accent2"/>
          </a:fillRef>
          <a:effectRef idx="0">
            <a:schemeClr val="accent2"/>
          </a:effectRef>
          <a:fontRef idx="minor">
            <a:schemeClr val="tx1"/>
          </a:fontRef>
        </p:style>
      </p:cxnSp>
      <p:cxnSp>
        <p:nvCxnSpPr>
          <p:cNvPr id="41" name="Straight Arrow Connector 40">
            <a:extLst>
              <a:ext uri="{FF2B5EF4-FFF2-40B4-BE49-F238E27FC236}">
                <a16:creationId xmlns:a16="http://schemas.microsoft.com/office/drawing/2014/main" id="{B97EC4E6-8FEB-4FE4-B8CE-9D3CC3AFA2FF}"/>
              </a:ext>
            </a:extLst>
          </p:cNvPr>
          <p:cNvCxnSpPr>
            <a:cxnSpLocks/>
          </p:cNvCxnSpPr>
          <p:nvPr/>
        </p:nvCxnSpPr>
        <p:spPr>
          <a:xfrm>
            <a:off x="9537054" y="6196204"/>
            <a:ext cx="1756044" cy="0"/>
          </a:xfrm>
          <a:prstGeom prst="straightConnector1">
            <a:avLst/>
          </a:prstGeom>
          <a:ln w="114300">
            <a:solidFill>
              <a:srgbClr val="C00000"/>
            </a:solidFill>
            <a:tailEnd type="triangle"/>
          </a:ln>
        </p:spPr>
        <p:style>
          <a:lnRef idx="1">
            <a:schemeClr val="accent2"/>
          </a:lnRef>
          <a:fillRef idx="0">
            <a:schemeClr val="accent2"/>
          </a:fillRef>
          <a:effectRef idx="0">
            <a:schemeClr val="accent2"/>
          </a:effectRef>
          <a:fontRef idx="minor">
            <a:schemeClr val="tx1"/>
          </a:fontRef>
        </p:style>
      </p:cxnSp>
    </p:spTree>
    <p:custDataLst>
      <p:tags r:id="rId1"/>
    </p:custDataLst>
    <p:extLst>
      <p:ext uri="{BB962C8B-B14F-4D97-AF65-F5344CB8AC3E}">
        <p14:creationId xmlns:p14="http://schemas.microsoft.com/office/powerpoint/2010/main" val="42088170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5880">
        <p159:morph option="byObject"/>
      </p:transition>
    </mc:Choice>
    <mc:Fallback xmlns="">
      <p:transition spd="slow" advTm="588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down)">
                                      <p:cBhvr>
                                        <p:cTn id="7" dur="500"/>
                                        <p:tgtEl>
                                          <p:spTgt spid="32"/>
                                        </p:tgtEl>
                                      </p:cBhvr>
                                    </p:animEffect>
                                  </p:childTnLst>
                                </p:cTn>
                              </p:par>
                              <p:par>
                                <p:cTn id="8" presetID="22" presetClass="entr" presetSubtype="4" fill="hold"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wipe(down)">
                                      <p:cBhvr>
                                        <p:cTn id="10" dur="500"/>
                                        <p:tgtEl>
                                          <p:spTgt spid="38"/>
                                        </p:tgtEl>
                                      </p:cBhvr>
                                    </p:animEffect>
                                  </p:childTnLst>
                                </p:cTn>
                              </p:par>
                              <p:par>
                                <p:cTn id="11" presetID="22" presetClass="entr" presetSubtype="4" fill="hold" nodeType="withEffect">
                                  <p:stCondLst>
                                    <p:cond delay="0"/>
                                  </p:stCondLst>
                                  <p:childTnLst>
                                    <p:set>
                                      <p:cBhvr>
                                        <p:cTn id="12" dur="1" fill="hold">
                                          <p:stCondLst>
                                            <p:cond delay="0"/>
                                          </p:stCondLst>
                                        </p:cTn>
                                        <p:tgtEl>
                                          <p:spTgt spid="39"/>
                                        </p:tgtEl>
                                        <p:attrNameLst>
                                          <p:attrName>style.visibility</p:attrName>
                                        </p:attrNameLst>
                                      </p:cBhvr>
                                      <p:to>
                                        <p:strVal val="visible"/>
                                      </p:to>
                                    </p:set>
                                    <p:animEffect transition="in" filter="wipe(down)">
                                      <p:cBhvr>
                                        <p:cTn id="13" dur="500"/>
                                        <p:tgtEl>
                                          <p:spTgt spid="39"/>
                                        </p:tgtEl>
                                      </p:cBhvr>
                                    </p:animEffect>
                                  </p:childTnLst>
                                </p:cTn>
                              </p:par>
                              <p:par>
                                <p:cTn id="14" presetID="22" presetClass="entr" presetSubtype="4" fill="hold" nodeType="withEffect">
                                  <p:stCondLst>
                                    <p:cond delay="0"/>
                                  </p:stCondLst>
                                  <p:childTnLst>
                                    <p:set>
                                      <p:cBhvr>
                                        <p:cTn id="15" dur="1" fill="hold">
                                          <p:stCondLst>
                                            <p:cond delay="0"/>
                                          </p:stCondLst>
                                        </p:cTn>
                                        <p:tgtEl>
                                          <p:spTgt spid="44"/>
                                        </p:tgtEl>
                                        <p:attrNameLst>
                                          <p:attrName>style.visibility</p:attrName>
                                        </p:attrNameLst>
                                      </p:cBhvr>
                                      <p:to>
                                        <p:strVal val="visible"/>
                                      </p:to>
                                    </p:set>
                                    <p:animEffect transition="in" filter="wipe(down)">
                                      <p:cBhvr>
                                        <p:cTn id="16" dur="500"/>
                                        <p:tgtEl>
                                          <p:spTgt spid="44"/>
                                        </p:tgtEl>
                                      </p:cBhvr>
                                    </p:animEffect>
                                  </p:childTnLst>
                                </p:cTn>
                              </p:par>
                              <p:par>
                                <p:cTn id="17" presetID="22" presetClass="entr" presetSubtype="4" fill="hold" nodeType="withEffect">
                                  <p:stCondLst>
                                    <p:cond delay="0"/>
                                  </p:stCondLst>
                                  <p:childTnLst>
                                    <p:set>
                                      <p:cBhvr>
                                        <p:cTn id="18" dur="1" fill="hold">
                                          <p:stCondLst>
                                            <p:cond delay="0"/>
                                          </p:stCondLst>
                                        </p:cTn>
                                        <p:tgtEl>
                                          <p:spTgt spid="29"/>
                                        </p:tgtEl>
                                        <p:attrNameLst>
                                          <p:attrName>style.visibility</p:attrName>
                                        </p:attrNameLst>
                                      </p:cBhvr>
                                      <p:to>
                                        <p:strVal val="visible"/>
                                      </p:to>
                                    </p:set>
                                    <p:animEffect transition="in" filter="wipe(down)">
                                      <p:cBhvr>
                                        <p:cTn id="19" dur="500"/>
                                        <p:tgtEl>
                                          <p:spTgt spid="29"/>
                                        </p:tgtEl>
                                      </p:cBhvr>
                                    </p:animEffect>
                                  </p:childTnLst>
                                </p:cTn>
                              </p:par>
                              <p:par>
                                <p:cTn id="20" presetID="22" presetClass="entr" presetSubtype="4" fill="hold" nodeType="withEffect">
                                  <p:stCondLst>
                                    <p:cond delay="0"/>
                                  </p:stCondLst>
                                  <p:childTnLst>
                                    <p:set>
                                      <p:cBhvr>
                                        <p:cTn id="21" dur="1" fill="hold">
                                          <p:stCondLst>
                                            <p:cond delay="0"/>
                                          </p:stCondLst>
                                        </p:cTn>
                                        <p:tgtEl>
                                          <p:spTgt spid="34"/>
                                        </p:tgtEl>
                                        <p:attrNameLst>
                                          <p:attrName>style.visibility</p:attrName>
                                        </p:attrNameLst>
                                      </p:cBhvr>
                                      <p:to>
                                        <p:strVal val="visible"/>
                                      </p:to>
                                    </p:set>
                                    <p:animEffect transition="in" filter="wipe(down)">
                                      <p:cBhvr>
                                        <p:cTn id="22" dur="500"/>
                                        <p:tgtEl>
                                          <p:spTgt spid="34"/>
                                        </p:tgtEl>
                                      </p:cBhvr>
                                    </p:animEffect>
                                  </p:childTnLst>
                                </p:cTn>
                              </p:par>
                              <p:par>
                                <p:cTn id="23" presetID="22" presetClass="entr" presetSubtype="4" fill="hold" nodeType="withEffect">
                                  <p:stCondLst>
                                    <p:cond delay="0"/>
                                  </p:stCondLst>
                                  <p:childTnLst>
                                    <p:set>
                                      <p:cBhvr>
                                        <p:cTn id="24" dur="1" fill="hold">
                                          <p:stCondLst>
                                            <p:cond delay="0"/>
                                          </p:stCondLst>
                                        </p:cTn>
                                        <p:tgtEl>
                                          <p:spTgt spid="41"/>
                                        </p:tgtEl>
                                        <p:attrNameLst>
                                          <p:attrName>style.visibility</p:attrName>
                                        </p:attrNameLst>
                                      </p:cBhvr>
                                      <p:to>
                                        <p:strVal val="visible"/>
                                      </p:to>
                                    </p:set>
                                    <p:animEffect transition="in" filter="wipe(down)">
                                      <p:cBhvr>
                                        <p:cTn id="25"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771D6086-E6F3-4678-A3B5-33B601188FBC}"/>
              </a:ext>
            </a:extLst>
          </p:cNvPr>
          <p:cNvGrpSpPr/>
          <p:nvPr/>
        </p:nvGrpSpPr>
        <p:grpSpPr>
          <a:xfrm>
            <a:off x="5930400" y="-1299100"/>
            <a:ext cx="7747499" cy="8079250"/>
            <a:chOff x="7530893" y="-946240"/>
            <a:chExt cx="4669368" cy="4869311"/>
          </a:xfrm>
        </p:grpSpPr>
        <p:grpSp>
          <p:nvGrpSpPr>
            <p:cNvPr id="60" name="Group 59">
              <a:extLst>
                <a:ext uri="{FF2B5EF4-FFF2-40B4-BE49-F238E27FC236}">
                  <a16:creationId xmlns:a16="http://schemas.microsoft.com/office/drawing/2014/main" id="{46ACECB6-E013-4DFB-9CFC-206AE3856D9C}"/>
                </a:ext>
              </a:extLst>
            </p:cNvPr>
            <p:cNvGrpSpPr/>
            <p:nvPr/>
          </p:nvGrpSpPr>
          <p:grpSpPr>
            <a:xfrm>
              <a:off x="7530893" y="-946240"/>
              <a:ext cx="4669368" cy="4869311"/>
              <a:chOff x="6484986" y="-1091381"/>
              <a:chExt cx="4669368" cy="4869311"/>
            </a:xfrm>
          </p:grpSpPr>
          <p:grpSp>
            <p:nvGrpSpPr>
              <p:cNvPr id="40" name="Group 39">
                <a:extLst>
                  <a:ext uri="{FF2B5EF4-FFF2-40B4-BE49-F238E27FC236}">
                    <a16:creationId xmlns:a16="http://schemas.microsoft.com/office/drawing/2014/main" id="{A0AFE680-B4BC-4CBA-B517-C2255243FFB2}"/>
                  </a:ext>
                </a:extLst>
              </p:cNvPr>
              <p:cNvGrpSpPr/>
              <p:nvPr/>
            </p:nvGrpSpPr>
            <p:grpSpPr>
              <a:xfrm>
                <a:off x="7557025" y="57150"/>
                <a:ext cx="2598695" cy="3354136"/>
                <a:chOff x="7576075" y="57150"/>
                <a:chExt cx="2598695" cy="3354136"/>
              </a:xfrm>
            </p:grpSpPr>
            <p:sp>
              <p:nvSpPr>
                <p:cNvPr id="31" name="Freeform: Shape 30">
                  <a:extLst>
                    <a:ext uri="{FF2B5EF4-FFF2-40B4-BE49-F238E27FC236}">
                      <a16:creationId xmlns:a16="http://schemas.microsoft.com/office/drawing/2014/main" id="{F449B4F6-A20B-4771-880B-C501C42C87A1}"/>
                    </a:ext>
                  </a:extLst>
                </p:cNvPr>
                <p:cNvSpPr/>
                <p:nvPr/>
              </p:nvSpPr>
              <p:spPr>
                <a:xfrm>
                  <a:off x="7576075" y="529619"/>
                  <a:ext cx="2120900" cy="2881667"/>
                </a:xfrm>
                <a:custGeom>
                  <a:avLst/>
                  <a:gdLst>
                    <a:gd name="connsiteX0" fmla="*/ 0 w 2120900"/>
                    <a:gd name="connsiteY0" fmla="*/ 3073400 h 3073400"/>
                    <a:gd name="connsiteX1" fmla="*/ 31750 w 2120900"/>
                    <a:gd name="connsiteY1" fmla="*/ 2781300 h 3073400"/>
                    <a:gd name="connsiteX2" fmla="*/ 139700 w 2120900"/>
                    <a:gd name="connsiteY2" fmla="*/ 2470150 h 3073400"/>
                    <a:gd name="connsiteX3" fmla="*/ 361950 w 2120900"/>
                    <a:gd name="connsiteY3" fmla="*/ 2070100 h 3073400"/>
                    <a:gd name="connsiteX4" fmla="*/ 673100 w 2120900"/>
                    <a:gd name="connsiteY4" fmla="*/ 1625600 h 3073400"/>
                    <a:gd name="connsiteX5" fmla="*/ 1104900 w 2120900"/>
                    <a:gd name="connsiteY5" fmla="*/ 1098550 h 3073400"/>
                    <a:gd name="connsiteX6" fmla="*/ 2120900 w 2120900"/>
                    <a:gd name="connsiteY6" fmla="*/ 0 h 307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0900" h="3073400">
                      <a:moveTo>
                        <a:pt x="0" y="3073400"/>
                      </a:moveTo>
                      <a:cubicBezTo>
                        <a:pt x="4233" y="2977621"/>
                        <a:pt x="8467" y="2881842"/>
                        <a:pt x="31750" y="2781300"/>
                      </a:cubicBezTo>
                      <a:cubicBezTo>
                        <a:pt x="55033" y="2680758"/>
                        <a:pt x="84667" y="2588683"/>
                        <a:pt x="139700" y="2470150"/>
                      </a:cubicBezTo>
                      <a:cubicBezTo>
                        <a:pt x="194733" y="2351617"/>
                        <a:pt x="273050" y="2210858"/>
                        <a:pt x="361950" y="2070100"/>
                      </a:cubicBezTo>
                      <a:cubicBezTo>
                        <a:pt x="450850" y="1929342"/>
                        <a:pt x="549275" y="1787525"/>
                        <a:pt x="673100" y="1625600"/>
                      </a:cubicBezTo>
                      <a:cubicBezTo>
                        <a:pt x="796925" y="1463675"/>
                        <a:pt x="863600" y="1369483"/>
                        <a:pt x="1104900" y="1098550"/>
                      </a:cubicBezTo>
                      <a:cubicBezTo>
                        <a:pt x="1346200" y="827617"/>
                        <a:pt x="1733550" y="413808"/>
                        <a:pt x="2120900" y="0"/>
                      </a:cubicBezTo>
                    </a:path>
                  </a:pathLst>
                </a:custGeom>
                <a:noFill/>
                <a:ln w="38100">
                  <a:solidFill>
                    <a:srgbClr val="FF53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cxnSp>
              <p:nvCxnSpPr>
                <p:cNvPr id="37" name="Straight Connector 36">
                  <a:extLst>
                    <a:ext uri="{FF2B5EF4-FFF2-40B4-BE49-F238E27FC236}">
                      <a16:creationId xmlns:a16="http://schemas.microsoft.com/office/drawing/2014/main" id="{0CA3EFA1-07A7-47E4-AC82-41B36D8E33CC}"/>
                    </a:ext>
                  </a:extLst>
                </p:cNvPr>
                <p:cNvCxnSpPr>
                  <a:cxnSpLocks/>
                </p:cNvCxnSpPr>
                <p:nvPr/>
              </p:nvCxnSpPr>
              <p:spPr>
                <a:xfrm flipV="1">
                  <a:off x="9627628" y="57150"/>
                  <a:ext cx="547142" cy="539430"/>
                </a:xfrm>
                <a:prstGeom prst="line">
                  <a:avLst/>
                </a:prstGeom>
                <a:ln w="38100">
                  <a:solidFill>
                    <a:srgbClr val="FF5353"/>
                  </a:solidFill>
                </a:ln>
              </p:spPr>
              <p:style>
                <a:lnRef idx="1">
                  <a:schemeClr val="accent1"/>
                </a:lnRef>
                <a:fillRef idx="0">
                  <a:schemeClr val="accent1"/>
                </a:fillRef>
                <a:effectRef idx="0">
                  <a:schemeClr val="accent1"/>
                </a:effectRef>
                <a:fontRef idx="minor">
                  <a:schemeClr val="tx1"/>
                </a:fontRef>
              </p:style>
            </p:cxnSp>
          </p:grpSp>
          <p:sp>
            <p:nvSpPr>
              <p:cNvPr id="27" name="Freeform: Shape 26">
                <a:extLst>
                  <a:ext uri="{FF2B5EF4-FFF2-40B4-BE49-F238E27FC236}">
                    <a16:creationId xmlns:a16="http://schemas.microsoft.com/office/drawing/2014/main" id="{B8F30F44-61A6-4FC5-B43D-00BC7E0A9FE4}"/>
                  </a:ext>
                </a:extLst>
              </p:cNvPr>
              <p:cNvSpPr/>
              <p:nvPr/>
            </p:nvSpPr>
            <p:spPr>
              <a:xfrm>
                <a:off x="8629623" y="-406558"/>
                <a:ext cx="2120900" cy="3831024"/>
              </a:xfrm>
              <a:custGeom>
                <a:avLst/>
                <a:gdLst>
                  <a:gd name="connsiteX0" fmla="*/ 0 w 2120900"/>
                  <a:gd name="connsiteY0" fmla="*/ 3073400 h 3073400"/>
                  <a:gd name="connsiteX1" fmla="*/ 31750 w 2120900"/>
                  <a:gd name="connsiteY1" fmla="*/ 2781300 h 3073400"/>
                  <a:gd name="connsiteX2" fmla="*/ 139700 w 2120900"/>
                  <a:gd name="connsiteY2" fmla="*/ 2470150 h 3073400"/>
                  <a:gd name="connsiteX3" fmla="*/ 361950 w 2120900"/>
                  <a:gd name="connsiteY3" fmla="*/ 2070100 h 3073400"/>
                  <a:gd name="connsiteX4" fmla="*/ 673100 w 2120900"/>
                  <a:gd name="connsiteY4" fmla="*/ 1625600 h 3073400"/>
                  <a:gd name="connsiteX5" fmla="*/ 1104900 w 2120900"/>
                  <a:gd name="connsiteY5" fmla="*/ 1098550 h 3073400"/>
                  <a:gd name="connsiteX6" fmla="*/ 2120900 w 2120900"/>
                  <a:gd name="connsiteY6" fmla="*/ 0 h 307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0900" h="3073400">
                    <a:moveTo>
                      <a:pt x="0" y="3073400"/>
                    </a:moveTo>
                    <a:cubicBezTo>
                      <a:pt x="4233" y="2977621"/>
                      <a:pt x="8467" y="2881842"/>
                      <a:pt x="31750" y="2781300"/>
                    </a:cubicBezTo>
                    <a:cubicBezTo>
                      <a:pt x="55033" y="2680758"/>
                      <a:pt x="84667" y="2588683"/>
                      <a:pt x="139700" y="2470150"/>
                    </a:cubicBezTo>
                    <a:cubicBezTo>
                      <a:pt x="194733" y="2351617"/>
                      <a:pt x="273050" y="2210858"/>
                      <a:pt x="361950" y="2070100"/>
                    </a:cubicBezTo>
                    <a:cubicBezTo>
                      <a:pt x="450850" y="1929342"/>
                      <a:pt x="549275" y="1787525"/>
                      <a:pt x="673100" y="1625600"/>
                    </a:cubicBezTo>
                    <a:cubicBezTo>
                      <a:pt x="796925" y="1463675"/>
                      <a:pt x="863600" y="1369483"/>
                      <a:pt x="1104900" y="1098550"/>
                    </a:cubicBezTo>
                    <a:cubicBezTo>
                      <a:pt x="1346200" y="827617"/>
                      <a:pt x="1733550" y="413808"/>
                      <a:pt x="2120900" y="0"/>
                    </a:cubicBezTo>
                  </a:path>
                </a:pathLst>
              </a:custGeom>
              <a:noFill/>
              <a:ln w="38100">
                <a:solidFill>
                  <a:srgbClr val="FF53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nvGrpSpPr>
              <p:cNvPr id="58" name="Group 57">
                <a:extLst>
                  <a:ext uri="{FF2B5EF4-FFF2-40B4-BE49-F238E27FC236}">
                    <a16:creationId xmlns:a16="http://schemas.microsoft.com/office/drawing/2014/main" id="{37A5F0E1-4BC3-43EE-BF05-EAC207177188}"/>
                  </a:ext>
                </a:extLst>
              </p:cNvPr>
              <p:cNvGrpSpPr/>
              <p:nvPr/>
            </p:nvGrpSpPr>
            <p:grpSpPr>
              <a:xfrm>
                <a:off x="6509938" y="391886"/>
                <a:ext cx="3905244" cy="3022082"/>
                <a:chOff x="6509938" y="391886"/>
                <a:chExt cx="3905244" cy="3022082"/>
              </a:xfrm>
            </p:grpSpPr>
            <p:cxnSp>
              <p:nvCxnSpPr>
                <p:cNvPr id="12" name="Straight Connector 11">
                  <a:extLst>
                    <a:ext uri="{FF2B5EF4-FFF2-40B4-BE49-F238E27FC236}">
                      <a16:creationId xmlns:a16="http://schemas.microsoft.com/office/drawing/2014/main" id="{D47E7389-F357-46C7-A080-BB19C77297B2}"/>
                    </a:ext>
                  </a:extLst>
                </p:cNvPr>
                <p:cNvCxnSpPr>
                  <a:cxnSpLocks/>
                </p:cNvCxnSpPr>
                <p:nvPr/>
              </p:nvCxnSpPr>
              <p:spPr>
                <a:xfrm flipV="1">
                  <a:off x="6517558" y="1695450"/>
                  <a:ext cx="3639656" cy="1718518"/>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D0F5BC6-AFFA-48C9-A3D8-F79AC9B24EFC}"/>
                    </a:ext>
                  </a:extLst>
                </p:cNvPr>
                <p:cNvCxnSpPr>
                  <a:cxnSpLocks/>
                </p:cNvCxnSpPr>
                <p:nvPr/>
              </p:nvCxnSpPr>
              <p:spPr>
                <a:xfrm flipV="1">
                  <a:off x="6509938" y="391886"/>
                  <a:ext cx="3905244" cy="3014936"/>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cxnSp>
            <p:nvCxnSpPr>
              <p:cNvPr id="33" name="Straight Connector 32">
                <a:extLst>
                  <a:ext uri="{FF2B5EF4-FFF2-40B4-BE49-F238E27FC236}">
                    <a16:creationId xmlns:a16="http://schemas.microsoft.com/office/drawing/2014/main" id="{9953F423-835E-4011-87C6-0045F8F6638E}"/>
                  </a:ext>
                </a:extLst>
              </p:cNvPr>
              <p:cNvCxnSpPr>
                <a:cxnSpLocks/>
              </p:cNvCxnSpPr>
              <p:nvPr/>
            </p:nvCxnSpPr>
            <p:spPr>
              <a:xfrm flipV="1">
                <a:off x="6484986" y="-597559"/>
                <a:ext cx="4011564" cy="4011568"/>
              </a:xfrm>
              <a:prstGeom prst="line">
                <a:avLst/>
              </a:prstGeom>
              <a:ln w="38100">
                <a:solidFill>
                  <a:srgbClr val="FFC000"/>
                </a:solidFill>
              </a:ln>
              <a:effectLst>
                <a:glow rad="1397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429FB7F5-6CB1-4868-ADEA-20AFBDD0BE4E}"/>
                  </a:ext>
                </a:extLst>
              </p:cNvPr>
              <p:cNvSpPr/>
              <p:nvPr/>
            </p:nvSpPr>
            <p:spPr>
              <a:xfrm>
                <a:off x="9960297" y="-1091381"/>
                <a:ext cx="1194057" cy="4869311"/>
              </a:xfrm>
              <a:prstGeom prst="rect">
                <a:avLst/>
              </a:prstGeom>
              <a:solidFill>
                <a:schemeClr val="bg1"/>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cxnSp>
          <p:nvCxnSpPr>
            <p:cNvPr id="48" name="Straight Arrow Connector 47">
              <a:extLst>
                <a:ext uri="{FF2B5EF4-FFF2-40B4-BE49-F238E27FC236}">
                  <a16:creationId xmlns:a16="http://schemas.microsoft.com/office/drawing/2014/main" id="{2CDE05AF-E364-4691-A51A-475D554F67C2}"/>
                </a:ext>
              </a:extLst>
            </p:cNvPr>
            <p:cNvCxnSpPr>
              <a:cxnSpLocks/>
            </p:cNvCxnSpPr>
            <p:nvPr/>
          </p:nvCxnSpPr>
          <p:spPr>
            <a:xfrm flipV="1">
              <a:off x="10336630" y="2739090"/>
              <a:ext cx="830313" cy="215713"/>
            </a:xfrm>
            <a:prstGeom prst="straightConnector1">
              <a:avLst/>
            </a:prstGeom>
            <a:ln w="76200">
              <a:solidFill>
                <a:srgbClr val="C00000"/>
              </a:solidFill>
              <a:tailEnd type="triangle"/>
            </a:ln>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4D642C56-67E2-4B79-9755-542594BFD1D4}"/>
                    </a:ext>
                  </a:extLst>
                </p:cNvPr>
                <p:cNvSpPr txBox="1"/>
                <p:nvPr/>
              </p:nvSpPr>
              <p:spPr>
                <a:xfrm>
                  <a:off x="10695507" y="2798898"/>
                  <a:ext cx="322179" cy="42663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4000" b="0" i="1" smtClean="0">
                                <a:solidFill>
                                  <a:srgbClr val="FF0000"/>
                                </a:solidFill>
                                <a:latin typeface="Cambria Math" panose="02040503050406030204" pitchFamily="18" charset="0"/>
                              </a:rPr>
                            </m:ctrlPr>
                          </m:accPr>
                          <m:e>
                            <m:r>
                              <a:rPr lang="en-US" sz="4000" i="1" smtClean="0">
                                <a:solidFill>
                                  <a:srgbClr val="FF0000"/>
                                </a:solidFill>
                                <a:latin typeface="Cambria Math" panose="02040503050406030204" pitchFamily="18" charset="0"/>
                              </a:rPr>
                              <m:t>𝑥</m:t>
                            </m:r>
                          </m:e>
                        </m:acc>
                      </m:oMath>
                    </m:oMathPara>
                  </a14:m>
                  <a:endParaRPr lang="en-CA" sz="4000" dirty="0">
                    <a:solidFill>
                      <a:srgbClr val="FF0000"/>
                    </a:solidFill>
                  </a:endParaRPr>
                </a:p>
              </p:txBody>
            </p:sp>
          </mc:Choice>
          <mc:Fallback xmlns="">
            <p:sp>
              <p:nvSpPr>
                <p:cNvPr id="42" name="TextBox 41">
                  <a:extLst>
                    <a:ext uri="{FF2B5EF4-FFF2-40B4-BE49-F238E27FC236}">
                      <a16:creationId xmlns:a16="http://schemas.microsoft.com/office/drawing/2014/main" id="{4D642C56-67E2-4B79-9755-542594BFD1D4}"/>
                    </a:ext>
                  </a:extLst>
                </p:cNvPr>
                <p:cNvSpPr txBox="1">
                  <a:spLocks noRot="1" noChangeAspect="1" noMove="1" noResize="1" noEditPoints="1" noAdjustHandles="1" noChangeArrowheads="1" noChangeShapeType="1" noTextEdit="1"/>
                </p:cNvSpPr>
                <p:nvPr/>
              </p:nvSpPr>
              <p:spPr>
                <a:xfrm>
                  <a:off x="10695507" y="2798898"/>
                  <a:ext cx="322179" cy="426638"/>
                </a:xfrm>
                <a:prstGeom prst="rect">
                  <a:avLst/>
                </a:prstGeom>
                <a:blipFill>
                  <a:blip r:embed="rId3"/>
                  <a:stretch>
                    <a:fillRect/>
                  </a:stretch>
                </a:blipFill>
              </p:spPr>
              <p:txBody>
                <a:bodyPr/>
                <a:lstStyle/>
                <a:p>
                  <a:r>
                    <a:rPr lang="en-CA">
                      <a:noFill/>
                    </a:rPr>
                    <a:t> </a:t>
                  </a:r>
                </a:p>
              </p:txBody>
            </p:sp>
          </mc:Fallback>
        </mc:AlternateContent>
        <p:cxnSp>
          <p:nvCxnSpPr>
            <p:cNvPr id="56" name="Straight Arrow Connector 55">
              <a:extLst>
                <a:ext uri="{FF2B5EF4-FFF2-40B4-BE49-F238E27FC236}">
                  <a16:creationId xmlns:a16="http://schemas.microsoft.com/office/drawing/2014/main" id="{AF72019C-536E-44C1-B95E-9EEDC46A2F63}"/>
                </a:ext>
              </a:extLst>
            </p:cNvPr>
            <p:cNvCxnSpPr>
              <a:cxnSpLocks/>
            </p:cNvCxnSpPr>
            <p:nvPr/>
          </p:nvCxnSpPr>
          <p:spPr>
            <a:xfrm flipV="1">
              <a:off x="10478077" y="2201870"/>
              <a:ext cx="195170" cy="543062"/>
            </a:xfrm>
            <a:prstGeom prst="straightConnector1">
              <a:avLst/>
            </a:prstGeom>
            <a:ln w="76200">
              <a:solidFill>
                <a:srgbClr val="FF5353"/>
              </a:solidFill>
              <a:tailEnd type="triangle"/>
            </a:ln>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98C9C0C1-5760-4B2D-B334-12F528365FDC}"/>
                    </a:ext>
                  </a:extLst>
                </p:cNvPr>
                <p:cNvSpPr txBox="1"/>
                <p:nvPr/>
              </p:nvSpPr>
              <p:spPr>
                <a:xfrm>
                  <a:off x="10628748" y="2087827"/>
                  <a:ext cx="457826" cy="42663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4000" b="0" i="1" smtClean="0">
                            <a:solidFill>
                              <a:schemeClr val="tx1"/>
                            </a:solidFill>
                            <a:latin typeface="Cambria Math" panose="02040503050406030204" pitchFamily="18" charset="0"/>
                          </a:rPr>
                          <m:t>𝑐</m:t>
                        </m:r>
                        <m:acc>
                          <m:accPr>
                            <m:chr m:val="̃"/>
                            <m:ctrlPr>
                              <a:rPr lang="en-US" sz="4000" b="0" i="1" smtClean="0">
                                <a:solidFill>
                                  <a:srgbClr val="FF0000"/>
                                </a:solidFill>
                                <a:latin typeface="Cambria Math" panose="02040503050406030204" pitchFamily="18" charset="0"/>
                              </a:rPr>
                            </m:ctrlPr>
                          </m:accPr>
                          <m:e>
                            <m:r>
                              <a:rPr lang="en-US" sz="4000" b="0" i="1" smtClean="0">
                                <a:solidFill>
                                  <a:srgbClr val="FF0000"/>
                                </a:solidFill>
                                <a:latin typeface="Cambria Math" panose="02040503050406030204" pitchFamily="18" charset="0"/>
                              </a:rPr>
                              <m:t>𝑡</m:t>
                            </m:r>
                          </m:e>
                        </m:acc>
                      </m:oMath>
                    </m:oMathPara>
                  </a14:m>
                  <a:endParaRPr lang="en-CA" sz="4000" dirty="0">
                    <a:solidFill>
                      <a:srgbClr val="FF0000"/>
                    </a:solidFill>
                  </a:endParaRPr>
                </a:p>
              </p:txBody>
            </p:sp>
          </mc:Choice>
          <mc:Fallback xmlns="">
            <p:sp>
              <p:nvSpPr>
                <p:cNvPr id="47" name="TextBox 46">
                  <a:extLst>
                    <a:ext uri="{FF2B5EF4-FFF2-40B4-BE49-F238E27FC236}">
                      <a16:creationId xmlns:a16="http://schemas.microsoft.com/office/drawing/2014/main" id="{98C9C0C1-5760-4B2D-B334-12F528365FDC}"/>
                    </a:ext>
                  </a:extLst>
                </p:cNvPr>
                <p:cNvSpPr txBox="1">
                  <a:spLocks noRot="1" noChangeAspect="1" noMove="1" noResize="1" noEditPoints="1" noAdjustHandles="1" noChangeArrowheads="1" noChangeShapeType="1" noTextEdit="1"/>
                </p:cNvSpPr>
                <p:nvPr/>
              </p:nvSpPr>
              <p:spPr>
                <a:xfrm>
                  <a:off x="10628748" y="2087827"/>
                  <a:ext cx="457826" cy="426638"/>
                </a:xfrm>
                <a:prstGeom prst="rect">
                  <a:avLst/>
                </a:prstGeom>
                <a:blipFill>
                  <a:blip r:embed="rId4"/>
                  <a:stretch>
                    <a:fillRect/>
                  </a:stretch>
                </a:blipFill>
              </p:spPr>
              <p:txBody>
                <a:bodyPr/>
                <a:lstStyle/>
                <a:p>
                  <a:r>
                    <a:rPr lang="en-CA">
                      <a:noFill/>
                    </a:rPr>
                    <a:t> </a:t>
                  </a:r>
                </a:p>
              </p:txBody>
            </p:sp>
          </mc:Fallback>
        </mc:AlternateContent>
      </p:grpSp>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F515D98F-EAF4-4799-971D-9FB79B6B04C2}"/>
                  </a:ext>
                </a:extLst>
              </p:cNvPr>
              <p:cNvSpPr txBox="1"/>
              <p:nvPr/>
            </p:nvSpPr>
            <p:spPr>
              <a:xfrm>
                <a:off x="7876880" y="5087926"/>
                <a:ext cx="2120004" cy="1133772"/>
              </a:xfrm>
              <a:prstGeom prst="rect">
                <a:avLst/>
              </a:prstGeom>
              <a:solidFill>
                <a:schemeClr val="bg1"/>
              </a:solidFill>
              <a:effectLst>
                <a:softEdge rad="127000"/>
              </a:effectLst>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6000" i="1">
                              <a:solidFill>
                                <a:srgbClr val="7030A0"/>
                              </a:solidFill>
                              <a:latin typeface="Cambria Math" panose="02040503050406030204" pitchFamily="18" charset="0"/>
                            </a:rPr>
                          </m:ctrlPr>
                        </m:accPr>
                        <m:e>
                          <m:r>
                            <a:rPr lang="en-US" sz="6000" i="1">
                              <a:solidFill>
                                <a:srgbClr val="7030A0"/>
                              </a:solidFill>
                              <a:latin typeface="Cambria Math" panose="02040503050406030204" pitchFamily="18" charset="0"/>
                            </a:rPr>
                            <m:t>𝑆</m:t>
                          </m:r>
                        </m:e>
                      </m:acc>
                      <m:r>
                        <a:rPr lang="en-US" sz="6000" i="1">
                          <a:latin typeface="Cambria Math" panose="02040503050406030204" pitchFamily="18" charset="0"/>
                        </a:rPr>
                        <m:t>(</m:t>
                      </m:r>
                      <m:r>
                        <a:rPr lang="en-US" sz="6000" i="1">
                          <a:latin typeface="Cambria Math" panose="02040503050406030204" pitchFamily="18" charset="0"/>
                        </a:rPr>
                        <m:t>𝑐</m:t>
                      </m:r>
                      <m:acc>
                        <m:accPr>
                          <m:chr m:val="̃"/>
                          <m:ctrlPr>
                            <a:rPr lang="en-US" sz="6000" i="1">
                              <a:solidFill>
                                <a:srgbClr val="FF0000"/>
                              </a:solidFill>
                              <a:latin typeface="Cambria Math" panose="02040503050406030204" pitchFamily="18" charset="0"/>
                            </a:rPr>
                          </m:ctrlPr>
                        </m:accPr>
                        <m:e>
                          <m:r>
                            <a:rPr lang="en-US" sz="6000" i="1">
                              <a:solidFill>
                                <a:srgbClr val="FF0000"/>
                              </a:solidFill>
                              <a:latin typeface="Cambria Math" panose="02040503050406030204" pitchFamily="18" charset="0"/>
                            </a:rPr>
                            <m:t>𝑡</m:t>
                          </m:r>
                        </m:e>
                      </m:acc>
                      <m:r>
                        <a:rPr lang="en-US" sz="6000" i="1">
                          <a:latin typeface="Cambria Math" panose="02040503050406030204" pitchFamily="18" charset="0"/>
                        </a:rPr>
                        <m:t>)</m:t>
                      </m:r>
                    </m:oMath>
                  </m:oMathPara>
                </a14:m>
                <a:endParaRPr lang="en-CA" sz="6000" dirty="0">
                  <a:solidFill>
                    <a:srgbClr val="7030A0"/>
                  </a:solidFill>
                </a:endParaRPr>
              </a:p>
            </p:txBody>
          </p:sp>
        </mc:Choice>
        <mc:Fallback xmlns="">
          <p:sp>
            <p:nvSpPr>
              <p:cNvPr id="61" name="TextBox 60">
                <a:extLst>
                  <a:ext uri="{FF2B5EF4-FFF2-40B4-BE49-F238E27FC236}">
                    <a16:creationId xmlns:a16="http://schemas.microsoft.com/office/drawing/2014/main" id="{F515D98F-EAF4-4799-971D-9FB79B6B04C2}"/>
                  </a:ext>
                </a:extLst>
              </p:cNvPr>
              <p:cNvSpPr txBox="1">
                <a:spLocks noRot="1" noChangeAspect="1" noMove="1" noResize="1" noEditPoints="1" noAdjustHandles="1" noChangeArrowheads="1" noChangeShapeType="1" noTextEdit="1"/>
              </p:cNvSpPr>
              <p:nvPr/>
            </p:nvSpPr>
            <p:spPr>
              <a:xfrm>
                <a:off x="7876880" y="5087926"/>
                <a:ext cx="2120004" cy="1133772"/>
              </a:xfrm>
              <a:prstGeom prst="rect">
                <a:avLst/>
              </a:prstGeom>
              <a:blipFill>
                <a:blip r:embed="rId5"/>
                <a:stretch>
                  <a:fillRect/>
                </a:stretch>
              </a:blipFill>
              <a:effectLst>
                <a:softEdge rad="127000"/>
              </a:effectLst>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A7E4A608-4EB4-49C2-B36A-42BF30AE9395}"/>
                  </a:ext>
                </a:extLst>
              </p:cNvPr>
              <p:cNvSpPr txBox="1"/>
              <p:nvPr/>
            </p:nvSpPr>
            <p:spPr>
              <a:xfrm>
                <a:off x="6811545" y="2048718"/>
                <a:ext cx="3148811" cy="1029641"/>
              </a:xfrm>
              <a:prstGeom prst="rect">
                <a:avLst/>
              </a:prstGeom>
              <a:solidFill>
                <a:schemeClr val="bg1"/>
              </a:solidFill>
              <a:effectLst>
                <a:softEdge rad="127000"/>
              </a:effectLst>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5400" i="1">
                              <a:solidFill>
                                <a:srgbClr val="D17DDF"/>
                              </a:solidFill>
                              <a:latin typeface="Cambria Math" panose="02040503050406030204" pitchFamily="18" charset="0"/>
                            </a:rPr>
                          </m:ctrlPr>
                        </m:accPr>
                        <m:e>
                          <m:r>
                            <a:rPr lang="en-US" sz="5400" i="1">
                              <a:solidFill>
                                <a:srgbClr val="D17DDF"/>
                              </a:solidFill>
                              <a:latin typeface="Cambria Math" panose="02040503050406030204" pitchFamily="18" charset="0"/>
                            </a:rPr>
                            <m:t>𝑆</m:t>
                          </m:r>
                        </m:e>
                      </m:acc>
                      <m:r>
                        <a:rPr lang="en-US" sz="5400" i="1">
                          <a:latin typeface="Cambria Math" panose="02040503050406030204" pitchFamily="18" charset="0"/>
                        </a:rPr>
                        <m:t>(</m:t>
                      </m:r>
                      <m:r>
                        <a:rPr lang="en-US" sz="5400" i="1">
                          <a:latin typeface="Cambria Math" panose="02040503050406030204" pitchFamily="18" charset="0"/>
                        </a:rPr>
                        <m:t>𝑐</m:t>
                      </m:r>
                      <m:acc>
                        <m:accPr>
                          <m:chr m:val="̃"/>
                          <m:ctrlPr>
                            <a:rPr lang="en-US" sz="5400" i="1">
                              <a:solidFill>
                                <a:srgbClr val="FF0000"/>
                              </a:solidFill>
                              <a:latin typeface="Cambria Math" panose="02040503050406030204" pitchFamily="18" charset="0"/>
                            </a:rPr>
                          </m:ctrlPr>
                        </m:accPr>
                        <m:e>
                          <m:r>
                            <a:rPr lang="en-US" sz="5400" i="1">
                              <a:solidFill>
                                <a:srgbClr val="FF0000"/>
                              </a:solidFill>
                              <a:latin typeface="Cambria Math" panose="02040503050406030204" pitchFamily="18" charset="0"/>
                            </a:rPr>
                            <m:t>𝑡</m:t>
                          </m:r>
                        </m:e>
                      </m:acc>
                      <m:r>
                        <a:rPr lang="en-US" sz="5400" i="1">
                          <a:latin typeface="Cambria Math" panose="02040503050406030204" pitchFamily="18" charset="0"/>
                        </a:rPr>
                        <m:t>+</m:t>
                      </m:r>
                      <m:r>
                        <a:rPr lang="en-US" sz="5400" i="1">
                          <a:solidFill>
                            <a:srgbClr val="00B050"/>
                          </a:solidFill>
                          <a:latin typeface="Cambria Math" panose="02040503050406030204" pitchFamily="18" charset="0"/>
                        </a:rPr>
                        <m:t>h</m:t>
                      </m:r>
                      <m:r>
                        <a:rPr lang="en-US" sz="5400" i="1">
                          <a:latin typeface="Cambria Math" panose="02040503050406030204" pitchFamily="18" charset="0"/>
                        </a:rPr>
                        <m:t>)</m:t>
                      </m:r>
                    </m:oMath>
                  </m:oMathPara>
                </a14:m>
                <a:endParaRPr lang="en-CA" sz="5400" dirty="0">
                  <a:solidFill>
                    <a:srgbClr val="7030A0"/>
                  </a:solidFill>
                </a:endParaRPr>
              </a:p>
            </p:txBody>
          </p:sp>
        </mc:Choice>
        <mc:Fallback xmlns="">
          <p:sp>
            <p:nvSpPr>
              <p:cNvPr id="87" name="TextBox 86">
                <a:extLst>
                  <a:ext uri="{FF2B5EF4-FFF2-40B4-BE49-F238E27FC236}">
                    <a16:creationId xmlns:a16="http://schemas.microsoft.com/office/drawing/2014/main" id="{A7E4A608-4EB4-49C2-B36A-42BF30AE9395}"/>
                  </a:ext>
                </a:extLst>
              </p:cNvPr>
              <p:cNvSpPr txBox="1">
                <a:spLocks noRot="1" noChangeAspect="1" noMove="1" noResize="1" noEditPoints="1" noAdjustHandles="1" noChangeArrowheads="1" noChangeShapeType="1" noTextEdit="1"/>
              </p:cNvSpPr>
              <p:nvPr/>
            </p:nvSpPr>
            <p:spPr>
              <a:xfrm>
                <a:off x="6811545" y="2048718"/>
                <a:ext cx="3148811" cy="1029641"/>
              </a:xfrm>
              <a:prstGeom prst="rect">
                <a:avLst/>
              </a:prstGeom>
              <a:blipFill>
                <a:blip r:embed="rId6"/>
                <a:stretch>
                  <a:fillRect/>
                </a:stretch>
              </a:blipFill>
              <a:effectLst>
                <a:softEdge rad="127000"/>
              </a:effectLst>
            </p:spPr>
            <p:txBody>
              <a:bodyPr/>
              <a:lstStyle/>
              <a:p>
                <a:r>
                  <a:rPr lang="en-CA">
                    <a:noFill/>
                  </a:rPr>
                  <a:t> </a:t>
                </a:r>
              </a:p>
            </p:txBody>
          </p:sp>
        </mc:Fallback>
      </mc:AlternateContent>
      <p:cxnSp>
        <p:nvCxnSpPr>
          <p:cNvPr id="88" name="Straight Arrow Connector 87">
            <a:extLst>
              <a:ext uri="{FF2B5EF4-FFF2-40B4-BE49-F238E27FC236}">
                <a16:creationId xmlns:a16="http://schemas.microsoft.com/office/drawing/2014/main" id="{FBCEA954-5852-4B37-9120-59A3D2DC5D6B}"/>
              </a:ext>
            </a:extLst>
          </p:cNvPr>
          <p:cNvCxnSpPr>
            <a:cxnSpLocks/>
          </p:cNvCxnSpPr>
          <p:nvPr/>
        </p:nvCxnSpPr>
        <p:spPr>
          <a:xfrm flipV="1">
            <a:off x="5957174" y="179882"/>
            <a:ext cx="0" cy="6314791"/>
          </a:xfrm>
          <a:prstGeom prst="straightConnector1">
            <a:avLst/>
          </a:prstGeom>
          <a:ln w="76200">
            <a:solidFill>
              <a:srgbClr val="002060"/>
            </a:solidFill>
            <a:tailEnd type="triangle"/>
          </a:ln>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9B928CDA-04A4-4333-A03E-E68F04A4FE5A}"/>
                  </a:ext>
                </a:extLst>
              </p:cNvPr>
              <p:cNvSpPr txBox="1"/>
              <p:nvPr/>
            </p:nvSpPr>
            <p:spPr>
              <a:xfrm>
                <a:off x="6087028" y="192150"/>
                <a:ext cx="713822" cy="70788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4000" i="1">
                          <a:latin typeface="Cambria Math" panose="02040503050406030204" pitchFamily="18" charset="0"/>
                        </a:rPr>
                        <m:t>𝑐</m:t>
                      </m:r>
                      <m:r>
                        <a:rPr lang="en-US" sz="4000" i="1">
                          <a:solidFill>
                            <a:srgbClr val="0070C0"/>
                          </a:solidFill>
                          <a:latin typeface="Cambria Math" panose="02040503050406030204" pitchFamily="18" charset="0"/>
                        </a:rPr>
                        <m:t>𝑡</m:t>
                      </m:r>
                    </m:oMath>
                  </m:oMathPara>
                </a14:m>
                <a:endParaRPr lang="en-CA" sz="4000" dirty="0">
                  <a:solidFill>
                    <a:schemeClr val="accent6">
                      <a:lumMod val="50000"/>
                    </a:schemeClr>
                  </a:solidFill>
                </a:endParaRPr>
              </a:p>
            </p:txBody>
          </p:sp>
        </mc:Choice>
        <mc:Fallback xmlns="">
          <p:sp>
            <p:nvSpPr>
              <p:cNvPr id="89" name="TextBox 88">
                <a:extLst>
                  <a:ext uri="{FF2B5EF4-FFF2-40B4-BE49-F238E27FC236}">
                    <a16:creationId xmlns:a16="http://schemas.microsoft.com/office/drawing/2014/main" id="{9B928CDA-04A4-4333-A03E-E68F04A4FE5A}"/>
                  </a:ext>
                </a:extLst>
              </p:cNvPr>
              <p:cNvSpPr txBox="1">
                <a:spLocks noRot="1" noChangeAspect="1" noMove="1" noResize="1" noEditPoints="1" noAdjustHandles="1" noChangeArrowheads="1" noChangeShapeType="1" noTextEdit="1"/>
              </p:cNvSpPr>
              <p:nvPr/>
            </p:nvSpPr>
            <p:spPr>
              <a:xfrm>
                <a:off x="6087028" y="192150"/>
                <a:ext cx="713822" cy="707886"/>
              </a:xfrm>
              <a:prstGeom prst="rect">
                <a:avLst/>
              </a:prstGeom>
              <a:blipFill>
                <a:blip r:embed="rId7"/>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92" name="TextBox 91">
                <a:extLst>
                  <a:ext uri="{FF2B5EF4-FFF2-40B4-BE49-F238E27FC236}">
                    <a16:creationId xmlns:a16="http://schemas.microsoft.com/office/drawing/2014/main" id="{3DDD0DA6-D6E6-4049-B0C6-AE5903CD7C4D}"/>
                  </a:ext>
                </a:extLst>
              </p:cNvPr>
              <p:cNvSpPr txBox="1"/>
              <p:nvPr/>
            </p:nvSpPr>
            <p:spPr>
              <a:xfrm>
                <a:off x="11192914" y="5429412"/>
                <a:ext cx="975803" cy="11745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4000" i="1">
                          <a:solidFill>
                            <a:srgbClr val="0070C0"/>
                          </a:solidFill>
                          <a:latin typeface="Cambria Math" panose="02040503050406030204" pitchFamily="18" charset="0"/>
                        </a:rPr>
                        <m:t>𝑥</m:t>
                      </m:r>
                    </m:oMath>
                  </m:oMathPara>
                </a14:m>
                <a:endParaRPr lang="en-CA" sz="4000" dirty="0">
                  <a:solidFill>
                    <a:srgbClr val="002060"/>
                  </a:solidFill>
                </a:endParaRPr>
              </a:p>
            </p:txBody>
          </p:sp>
        </mc:Choice>
        <mc:Fallback xmlns="">
          <p:sp>
            <p:nvSpPr>
              <p:cNvPr id="92" name="TextBox 91">
                <a:extLst>
                  <a:ext uri="{FF2B5EF4-FFF2-40B4-BE49-F238E27FC236}">
                    <a16:creationId xmlns:a16="http://schemas.microsoft.com/office/drawing/2014/main" id="{3DDD0DA6-D6E6-4049-B0C6-AE5903CD7C4D}"/>
                  </a:ext>
                </a:extLst>
              </p:cNvPr>
              <p:cNvSpPr txBox="1">
                <a:spLocks noRot="1" noChangeAspect="1" noMove="1" noResize="1" noEditPoints="1" noAdjustHandles="1" noChangeArrowheads="1" noChangeShapeType="1" noTextEdit="1"/>
              </p:cNvSpPr>
              <p:nvPr/>
            </p:nvSpPr>
            <p:spPr>
              <a:xfrm>
                <a:off x="11192914" y="5429412"/>
                <a:ext cx="975803" cy="1174537"/>
              </a:xfrm>
              <a:prstGeom prst="rect">
                <a:avLst/>
              </a:prstGeom>
              <a:blipFill>
                <a:blip r:embed="rId8"/>
                <a:stretch>
                  <a:fillRect/>
                </a:stretch>
              </a:blipFill>
            </p:spPr>
            <p:txBody>
              <a:bodyPr/>
              <a:lstStyle/>
              <a:p>
                <a:r>
                  <a:rPr lang="en-CA">
                    <a:noFill/>
                  </a:rPr>
                  <a:t> </a:t>
                </a:r>
              </a:p>
            </p:txBody>
          </p:sp>
        </mc:Fallback>
      </mc:AlternateContent>
      <p:cxnSp>
        <p:nvCxnSpPr>
          <p:cNvPr id="93" name="Straight Arrow Connector 92">
            <a:extLst>
              <a:ext uri="{FF2B5EF4-FFF2-40B4-BE49-F238E27FC236}">
                <a16:creationId xmlns:a16="http://schemas.microsoft.com/office/drawing/2014/main" id="{C9F004A5-B47D-464E-AE7B-164C08E7EA26}"/>
              </a:ext>
            </a:extLst>
          </p:cNvPr>
          <p:cNvCxnSpPr>
            <a:cxnSpLocks/>
          </p:cNvCxnSpPr>
          <p:nvPr/>
        </p:nvCxnSpPr>
        <p:spPr>
          <a:xfrm>
            <a:off x="5671289" y="6213917"/>
            <a:ext cx="6292111" cy="0"/>
          </a:xfrm>
          <a:prstGeom prst="straightConnector1">
            <a:avLst/>
          </a:prstGeom>
          <a:ln w="76200">
            <a:solidFill>
              <a:srgbClr val="002060"/>
            </a:solidFill>
            <a:tailEnd type="triangle"/>
          </a:ln>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20F1F05D-638F-41C1-B700-D42B2C51A709}"/>
                  </a:ext>
                </a:extLst>
              </p:cNvPr>
              <p:cNvSpPr txBox="1"/>
              <p:nvPr/>
            </p:nvSpPr>
            <p:spPr>
              <a:xfrm>
                <a:off x="225058" y="2046501"/>
                <a:ext cx="5520037" cy="1268168"/>
              </a:xfrm>
              <a:prstGeom prst="rect">
                <a:avLst/>
              </a:prstGeom>
              <a:noFill/>
            </p:spPr>
            <p:txBody>
              <a:bodyPr wrap="none" rtlCol="0">
                <a:spAutoFit/>
              </a:bodyPr>
              <a:lstStyle/>
              <a:p>
                <a14:m>
                  <m:oMath xmlns:m="http://schemas.openxmlformats.org/officeDocument/2006/math">
                    <m:f>
                      <m:fPr>
                        <m:ctrlPr>
                          <a:rPr lang="en-US" sz="4400" i="1">
                            <a:latin typeface="Cambria Math" panose="02040503050406030204" pitchFamily="18" charset="0"/>
                          </a:rPr>
                        </m:ctrlPr>
                      </m:fPr>
                      <m:num>
                        <m:r>
                          <a:rPr lang="en-US" sz="4400" i="1">
                            <a:latin typeface="Cambria Math" panose="02040503050406030204" pitchFamily="18" charset="0"/>
                          </a:rPr>
                          <m:t>𝜕</m:t>
                        </m:r>
                        <m:acc>
                          <m:accPr>
                            <m:chr m:val="⃗"/>
                            <m:ctrlPr>
                              <a:rPr lang="en-US" sz="4400" i="1">
                                <a:solidFill>
                                  <a:srgbClr val="7030A0"/>
                                </a:solidFill>
                                <a:latin typeface="Cambria Math" panose="02040503050406030204" pitchFamily="18" charset="0"/>
                              </a:rPr>
                            </m:ctrlPr>
                          </m:accPr>
                          <m:e>
                            <m:r>
                              <a:rPr lang="en-US" sz="4400" i="1">
                                <a:solidFill>
                                  <a:srgbClr val="7030A0"/>
                                </a:solidFill>
                                <a:latin typeface="Cambria Math" panose="02040503050406030204" pitchFamily="18" charset="0"/>
                              </a:rPr>
                              <m:t>𝑆</m:t>
                            </m:r>
                          </m:e>
                        </m:acc>
                      </m:num>
                      <m:den>
                        <m:r>
                          <a:rPr lang="en-US" sz="4400" i="1">
                            <a:latin typeface="Cambria Math" panose="02040503050406030204" pitchFamily="18" charset="0"/>
                          </a:rPr>
                          <m:t>𝜕</m:t>
                        </m:r>
                        <m:r>
                          <a:rPr lang="en-US" sz="4400" i="1">
                            <a:latin typeface="Cambria Math" panose="02040503050406030204" pitchFamily="18" charset="0"/>
                          </a:rPr>
                          <m:t>𝑐</m:t>
                        </m:r>
                        <m:acc>
                          <m:accPr>
                            <m:chr m:val="̃"/>
                            <m:ctrlPr>
                              <a:rPr lang="en-US" sz="4400" i="1">
                                <a:solidFill>
                                  <a:srgbClr val="FF0000"/>
                                </a:solidFill>
                                <a:latin typeface="Cambria Math" panose="02040503050406030204" pitchFamily="18" charset="0"/>
                              </a:rPr>
                            </m:ctrlPr>
                          </m:accPr>
                          <m:e>
                            <m:r>
                              <a:rPr lang="en-US" sz="4400" i="1">
                                <a:solidFill>
                                  <a:srgbClr val="FF0000"/>
                                </a:solidFill>
                                <a:latin typeface="Cambria Math" panose="02040503050406030204" pitchFamily="18" charset="0"/>
                              </a:rPr>
                              <m:t>𝑡</m:t>
                            </m:r>
                          </m:e>
                        </m:acc>
                      </m:den>
                    </m:f>
                    <m:r>
                      <a:rPr lang="en-US" sz="4400" i="1">
                        <a:latin typeface="Cambria Math" panose="02040503050406030204" pitchFamily="18" charset="0"/>
                      </a:rPr>
                      <m:t>=</m:t>
                    </m:r>
                    <m:func>
                      <m:funcPr>
                        <m:ctrlPr>
                          <a:rPr lang="en-US" sz="4400" i="1">
                            <a:latin typeface="Cambria Math" panose="02040503050406030204" pitchFamily="18" charset="0"/>
                          </a:rPr>
                        </m:ctrlPr>
                      </m:funcPr>
                      <m:fName>
                        <m:limLow>
                          <m:limLowPr>
                            <m:ctrlPr>
                              <a:rPr lang="en-US" sz="4400" i="1">
                                <a:latin typeface="Cambria Math" panose="02040503050406030204" pitchFamily="18" charset="0"/>
                              </a:rPr>
                            </m:ctrlPr>
                          </m:limLowPr>
                          <m:e>
                            <m:r>
                              <m:rPr>
                                <m:sty m:val="p"/>
                              </m:rPr>
                              <a:rPr lang="en-US" sz="4400">
                                <a:latin typeface="Cambria Math" panose="02040503050406030204" pitchFamily="18" charset="0"/>
                              </a:rPr>
                              <m:t>lim</m:t>
                            </m:r>
                          </m:e>
                          <m:lim>
                            <m:r>
                              <a:rPr lang="en-US" sz="4400" i="1" smtClean="0">
                                <a:solidFill>
                                  <a:srgbClr val="00B050"/>
                                </a:solidFill>
                                <a:latin typeface="Cambria Math" panose="02040503050406030204" pitchFamily="18" charset="0"/>
                              </a:rPr>
                              <m:t>h</m:t>
                            </m:r>
                            <m:r>
                              <a:rPr lang="en-US" sz="4400" i="1">
                                <a:latin typeface="Cambria Math" panose="02040503050406030204" pitchFamily="18" charset="0"/>
                              </a:rPr>
                              <m:t>→</m:t>
                            </m:r>
                            <m:r>
                              <a:rPr lang="en-US" sz="4400" i="1">
                                <a:latin typeface="Cambria Math" panose="02040503050406030204" pitchFamily="18" charset="0"/>
                              </a:rPr>
                              <m:t>0</m:t>
                            </m:r>
                          </m:lim>
                        </m:limLow>
                      </m:fName>
                      <m:e>
                        <m:f>
                          <m:fPr>
                            <m:ctrlPr>
                              <a:rPr lang="en-US" sz="4400" i="1">
                                <a:latin typeface="Cambria Math" panose="02040503050406030204" pitchFamily="18" charset="0"/>
                              </a:rPr>
                            </m:ctrlPr>
                          </m:fPr>
                          <m:num>
                            <m:acc>
                              <m:accPr>
                                <m:chr m:val="⃗"/>
                                <m:ctrlPr>
                                  <a:rPr lang="en-US" sz="4400" i="1">
                                    <a:solidFill>
                                      <a:srgbClr val="D17DDF"/>
                                    </a:solidFill>
                                    <a:latin typeface="Cambria Math" panose="02040503050406030204" pitchFamily="18" charset="0"/>
                                  </a:rPr>
                                </m:ctrlPr>
                              </m:accPr>
                              <m:e>
                                <m:r>
                                  <a:rPr lang="en-US" sz="4400" i="1">
                                    <a:solidFill>
                                      <a:srgbClr val="D17DDF"/>
                                    </a:solidFill>
                                    <a:latin typeface="Cambria Math" panose="02040503050406030204" pitchFamily="18" charset="0"/>
                                  </a:rPr>
                                  <m:t>𝑆</m:t>
                                </m:r>
                              </m:e>
                            </m:acc>
                            <m:r>
                              <a:rPr lang="en-US" sz="4400" i="1">
                                <a:latin typeface="Cambria Math" panose="02040503050406030204" pitchFamily="18" charset="0"/>
                              </a:rPr>
                              <m:t>(</m:t>
                            </m:r>
                            <m:r>
                              <a:rPr lang="en-US" sz="4400" i="1">
                                <a:latin typeface="Cambria Math" panose="02040503050406030204" pitchFamily="18" charset="0"/>
                              </a:rPr>
                              <m:t>𝑐</m:t>
                            </m:r>
                            <m:acc>
                              <m:accPr>
                                <m:chr m:val="̃"/>
                                <m:ctrlPr>
                                  <a:rPr lang="en-US" sz="4400" i="1">
                                    <a:solidFill>
                                      <a:srgbClr val="FF0000"/>
                                    </a:solidFill>
                                    <a:latin typeface="Cambria Math" panose="02040503050406030204" pitchFamily="18" charset="0"/>
                                  </a:rPr>
                                </m:ctrlPr>
                              </m:accPr>
                              <m:e>
                                <m:r>
                                  <a:rPr lang="en-US" sz="4400" i="1">
                                    <a:solidFill>
                                      <a:srgbClr val="FF0000"/>
                                    </a:solidFill>
                                    <a:latin typeface="Cambria Math" panose="02040503050406030204" pitchFamily="18" charset="0"/>
                                  </a:rPr>
                                  <m:t>𝑡</m:t>
                                </m:r>
                              </m:e>
                            </m:acc>
                            <m:r>
                              <a:rPr lang="en-US" sz="4400" i="1">
                                <a:latin typeface="Cambria Math" panose="02040503050406030204" pitchFamily="18" charset="0"/>
                              </a:rPr>
                              <m:t>+</m:t>
                            </m:r>
                            <m:r>
                              <a:rPr lang="en-US" sz="4400" i="1" smtClean="0">
                                <a:solidFill>
                                  <a:srgbClr val="00B050"/>
                                </a:solidFill>
                                <a:latin typeface="Cambria Math" panose="02040503050406030204" pitchFamily="18" charset="0"/>
                              </a:rPr>
                              <m:t>h</m:t>
                            </m:r>
                            <m:r>
                              <a:rPr lang="en-US" sz="4400" i="1">
                                <a:latin typeface="Cambria Math" panose="02040503050406030204" pitchFamily="18" charset="0"/>
                              </a:rPr>
                              <m:t>)−</m:t>
                            </m:r>
                            <m:acc>
                              <m:accPr>
                                <m:chr m:val="⃗"/>
                                <m:ctrlPr>
                                  <a:rPr lang="en-US" sz="4400" i="1">
                                    <a:solidFill>
                                      <a:srgbClr val="7030A0"/>
                                    </a:solidFill>
                                    <a:latin typeface="Cambria Math" panose="02040503050406030204" pitchFamily="18" charset="0"/>
                                  </a:rPr>
                                </m:ctrlPr>
                              </m:accPr>
                              <m:e>
                                <m:r>
                                  <a:rPr lang="en-US" sz="4400" i="1">
                                    <a:solidFill>
                                      <a:srgbClr val="7030A0"/>
                                    </a:solidFill>
                                    <a:latin typeface="Cambria Math" panose="02040503050406030204" pitchFamily="18" charset="0"/>
                                  </a:rPr>
                                  <m:t>𝑆</m:t>
                                </m:r>
                              </m:e>
                            </m:acc>
                            <m:r>
                              <a:rPr lang="en-US" sz="4400" i="1">
                                <a:latin typeface="Cambria Math" panose="02040503050406030204" pitchFamily="18" charset="0"/>
                              </a:rPr>
                              <m:t>(</m:t>
                            </m:r>
                            <m:r>
                              <a:rPr lang="en-US" sz="4400" i="1">
                                <a:latin typeface="Cambria Math" panose="02040503050406030204" pitchFamily="18" charset="0"/>
                              </a:rPr>
                              <m:t>𝑐</m:t>
                            </m:r>
                            <m:acc>
                              <m:accPr>
                                <m:chr m:val="̃"/>
                                <m:ctrlPr>
                                  <a:rPr lang="en-US" sz="4400" i="1">
                                    <a:solidFill>
                                      <a:srgbClr val="FF0000"/>
                                    </a:solidFill>
                                    <a:latin typeface="Cambria Math" panose="02040503050406030204" pitchFamily="18" charset="0"/>
                                  </a:rPr>
                                </m:ctrlPr>
                              </m:accPr>
                              <m:e>
                                <m:r>
                                  <a:rPr lang="en-US" sz="4400" i="1">
                                    <a:solidFill>
                                      <a:srgbClr val="FF0000"/>
                                    </a:solidFill>
                                    <a:latin typeface="Cambria Math" panose="02040503050406030204" pitchFamily="18" charset="0"/>
                                  </a:rPr>
                                  <m:t>𝑡</m:t>
                                </m:r>
                              </m:e>
                            </m:acc>
                            <m:r>
                              <a:rPr lang="en-US" sz="4400" i="1">
                                <a:latin typeface="Cambria Math" panose="02040503050406030204" pitchFamily="18" charset="0"/>
                              </a:rPr>
                              <m:t>)</m:t>
                            </m:r>
                          </m:num>
                          <m:den>
                            <m:r>
                              <a:rPr lang="en-US" sz="4400" i="1" smtClean="0">
                                <a:solidFill>
                                  <a:srgbClr val="00B050"/>
                                </a:solidFill>
                                <a:latin typeface="Cambria Math" panose="02040503050406030204" pitchFamily="18" charset="0"/>
                              </a:rPr>
                              <m:t>h</m:t>
                            </m:r>
                          </m:den>
                        </m:f>
                      </m:e>
                    </m:func>
                  </m:oMath>
                </a14:m>
                <a:r>
                  <a:rPr lang="en-US" sz="4000" dirty="0"/>
                  <a:t> </a:t>
                </a:r>
              </a:p>
            </p:txBody>
          </p:sp>
        </mc:Choice>
        <mc:Fallback xmlns="">
          <p:sp>
            <p:nvSpPr>
              <p:cNvPr id="97" name="TextBox 96">
                <a:extLst>
                  <a:ext uri="{FF2B5EF4-FFF2-40B4-BE49-F238E27FC236}">
                    <a16:creationId xmlns:a16="http://schemas.microsoft.com/office/drawing/2014/main" id="{20F1F05D-638F-41C1-B700-D42B2C51A709}"/>
                  </a:ext>
                </a:extLst>
              </p:cNvPr>
              <p:cNvSpPr txBox="1">
                <a:spLocks noRot="1" noChangeAspect="1" noMove="1" noResize="1" noEditPoints="1" noAdjustHandles="1" noChangeArrowheads="1" noChangeShapeType="1" noTextEdit="1"/>
              </p:cNvSpPr>
              <p:nvPr/>
            </p:nvSpPr>
            <p:spPr>
              <a:xfrm>
                <a:off x="225058" y="2046501"/>
                <a:ext cx="5520037" cy="1268168"/>
              </a:xfrm>
              <a:prstGeom prst="rect">
                <a:avLst/>
              </a:prstGeom>
              <a:blipFill>
                <a:blip r:embed="rId9"/>
                <a:stretch>
                  <a:fillRect/>
                </a:stretch>
              </a:blipFill>
            </p:spPr>
            <p:txBody>
              <a:bodyPr/>
              <a:lstStyle/>
              <a:p>
                <a:r>
                  <a:rPr lang="en-CA">
                    <a:noFill/>
                  </a:rPr>
                  <a:t> </a:t>
                </a:r>
              </a:p>
            </p:txBody>
          </p:sp>
        </mc:Fallback>
      </mc:AlternateContent>
      <p:cxnSp>
        <p:nvCxnSpPr>
          <p:cNvPr id="59" name="Straight Arrow Connector 58">
            <a:extLst>
              <a:ext uri="{FF2B5EF4-FFF2-40B4-BE49-F238E27FC236}">
                <a16:creationId xmlns:a16="http://schemas.microsoft.com/office/drawing/2014/main" id="{074CEB5F-2F4D-4F27-A73A-E0F53503E848}"/>
              </a:ext>
            </a:extLst>
          </p:cNvPr>
          <p:cNvCxnSpPr>
            <a:cxnSpLocks/>
          </p:cNvCxnSpPr>
          <p:nvPr/>
        </p:nvCxnSpPr>
        <p:spPr>
          <a:xfrm flipV="1">
            <a:off x="6009300" y="4286250"/>
            <a:ext cx="4030050" cy="1903864"/>
          </a:xfrm>
          <a:prstGeom prst="straightConnector1">
            <a:avLst/>
          </a:prstGeom>
          <a:ln w="1143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A022B1ED-5C27-4AF6-B383-28299D0250C5}"/>
              </a:ext>
            </a:extLst>
          </p:cNvPr>
          <p:cNvCxnSpPr>
            <a:cxnSpLocks/>
          </p:cNvCxnSpPr>
          <p:nvPr/>
        </p:nvCxnSpPr>
        <p:spPr>
          <a:xfrm flipV="1">
            <a:off x="6000750" y="1866900"/>
            <a:ext cx="5467350" cy="4324350"/>
          </a:xfrm>
          <a:prstGeom prst="straightConnector1">
            <a:avLst/>
          </a:prstGeom>
          <a:ln w="114300">
            <a:solidFill>
              <a:srgbClr val="9F5FCF"/>
            </a:solidFill>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5A9D19EC-E323-452F-8F54-0A053A60D52C}"/>
              </a:ext>
            </a:extLst>
          </p:cNvPr>
          <p:cNvCxnSpPr>
            <a:cxnSpLocks/>
          </p:cNvCxnSpPr>
          <p:nvPr/>
        </p:nvCxnSpPr>
        <p:spPr>
          <a:xfrm flipV="1">
            <a:off x="9963151" y="1866900"/>
            <a:ext cx="1504949" cy="2438401"/>
          </a:xfrm>
          <a:prstGeom prst="straightConnector1">
            <a:avLst/>
          </a:prstGeom>
          <a:ln w="114300">
            <a:solidFill>
              <a:srgbClr val="C00000"/>
            </a:solidFill>
            <a:tailEnd type="triangle"/>
          </a:ln>
        </p:spPr>
        <p:style>
          <a:lnRef idx="1">
            <a:schemeClr val="accent2"/>
          </a:lnRef>
          <a:fillRef idx="0">
            <a:schemeClr val="accent2"/>
          </a:fillRef>
          <a:effectRef idx="0">
            <a:schemeClr val="accent2"/>
          </a:effectRef>
          <a:fontRef idx="minor">
            <a:schemeClr val="tx1"/>
          </a:fontRef>
        </p:style>
      </p:cxnSp>
    </p:spTree>
    <p:custDataLst>
      <p:tags r:id="rId1"/>
    </p:custDataLst>
    <p:extLst>
      <p:ext uri="{BB962C8B-B14F-4D97-AF65-F5344CB8AC3E}">
        <p14:creationId xmlns:p14="http://schemas.microsoft.com/office/powerpoint/2010/main" val="1728258991"/>
      </p:ext>
    </p:extLst>
  </p:cSld>
  <p:clrMapOvr>
    <a:masterClrMapping/>
  </p:clrMapOvr>
  <mc:AlternateContent xmlns:mc="http://schemas.openxmlformats.org/markup-compatibility/2006" xmlns:p14="http://schemas.microsoft.com/office/powerpoint/2010/main">
    <mc:Choice Requires="p14">
      <p:transition spd="slow" p14:dur="2000" advTm="7341"/>
    </mc:Choice>
    <mc:Fallback xmlns="">
      <p:transition spd="slow" advTm="734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wipe(left)">
                                      <p:cBhvr>
                                        <p:cTn id="7" dur="500"/>
                                        <p:tgtEl>
                                          <p:spTgt spid="59"/>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6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68"/>
                                        </p:tgtEl>
                                        <p:attrNameLst>
                                          <p:attrName>style.visibility</p:attrName>
                                        </p:attrNameLst>
                                      </p:cBhvr>
                                      <p:to>
                                        <p:strVal val="visible"/>
                                      </p:to>
                                    </p:set>
                                    <p:animEffect transition="in" filter="wipe(left)">
                                      <p:cBhvr>
                                        <p:cTn id="15" dur="500"/>
                                        <p:tgtEl>
                                          <p:spTgt spid="68"/>
                                        </p:tgtEl>
                                      </p:cBhvr>
                                    </p:animEffect>
                                  </p:childTnLst>
                                </p:cTn>
                              </p:par>
                            </p:childTnLst>
                          </p:cTn>
                        </p:par>
                        <p:par>
                          <p:cTn id="16" fill="hold">
                            <p:stCondLst>
                              <p:cond delay="500"/>
                            </p:stCondLst>
                            <p:childTnLst>
                              <p:par>
                                <p:cTn id="17" presetID="1" presetClass="entr" presetSubtype="0" fill="hold" grpId="0" nodeType="afterEffect">
                                  <p:stCondLst>
                                    <p:cond delay="0"/>
                                  </p:stCondLst>
                                  <p:childTnLst>
                                    <p:set>
                                      <p:cBhvr>
                                        <p:cTn id="18" dur="1" fill="hold">
                                          <p:stCondLst>
                                            <p:cond delay="0"/>
                                          </p:stCondLst>
                                        </p:cTn>
                                        <p:tgtEl>
                                          <p:spTgt spid="8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94"/>
                                        </p:tgtEl>
                                        <p:attrNameLst>
                                          <p:attrName>style.visibility</p:attrName>
                                        </p:attrNameLst>
                                      </p:cBhvr>
                                      <p:to>
                                        <p:strVal val="visible"/>
                                      </p:to>
                                    </p:set>
                                    <p:animEffect transition="in" filter="wipe(down)">
                                      <p:cBhvr>
                                        <p:cTn id="27" dur="500"/>
                                        <p:tgtEl>
                                          <p:spTgt spid="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P spid="87" grpId="0" animBg="1"/>
      <p:bldP spid="97"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771D6086-E6F3-4678-A3B5-33B601188FBC}"/>
              </a:ext>
            </a:extLst>
          </p:cNvPr>
          <p:cNvGrpSpPr/>
          <p:nvPr/>
        </p:nvGrpSpPr>
        <p:grpSpPr>
          <a:xfrm>
            <a:off x="5930400" y="-1299100"/>
            <a:ext cx="7747499" cy="8079250"/>
            <a:chOff x="7530893" y="-946240"/>
            <a:chExt cx="4669368" cy="4869311"/>
          </a:xfrm>
        </p:grpSpPr>
        <p:grpSp>
          <p:nvGrpSpPr>
            <p:cNvPr id="60" name="Group 59">
              <a:extLst>
                <a:ext uri="{FF2B5EF4-FFF2-40B4-BE49-F238E27FC236}">
                  <a16:creationId xmlns:a16="http://schemas.microsoft.com/office/drawing/2014/main" id="{46ACECB6-E013-4DFB-9CFC-206AE3856D9C}"/>
                </a:ext>
              </a:extLst>
            </p:cNvPr>
            <p:cNvGrpSpPr/>
            <p:nvPr/>
          </p:nvGrpSpPr>
          <p:grpSpPr>
            <a:xfrm>
              <a:off x="7530893" y="-946240"/>
              <a:ext cx="4669368" cy="4869311"/>
              <a:chOff x="6484986" y="-1091381"/>
              <a:chExt cx="4669368" cy="4869311"/>
            </a:xfrm>
          </p:grpSpPr>
          <p:grpSp>
            <p:nvGrpSpPr>
              <p:cNvPr id="40" name="Group 39">
                <a:extLst>
                  <a:ext uri="{FF2B5EF4-FFF2-40B4-BE49-F238E27FC236}">
                    <a16:creationId xmlns:a16="http://schemas.microsoft.com/office/drawing/2014/main" id="{A0AFE680-B4BC-4CBA-B517-C2255243FFB2}"/>
                  </a:ext>
                </a:extLst>
              </p:cNvPr>
              <p:cNvGrpSpPr/>
              <p:nvPr/>
            </p:nvGrpSpPr>
            <p:grpSpPr>
              <a:xfrm>
                <a:off x="7557025" y="57150"/>
                <a:ext cx="2598695" cy="3354136"/>
                <a:chOff x="7576075" y="57150"/>
                <a:chExt cx="2598695" cy="3354136"/>
              </a:xfrm>
            </p:grpSpPr>
            <p:sp>
              <p:nvSpPr>
                <p:cNvPr id="31" name="Freeform: Shape 30">
                  <a:extLst>
                    <a:ext uri="{FF2B5EF4-FFF2-40B4-BE49-F238E27FC236}">
                      <a16:creationId xmlns:a16="http://schemas.microsoft.com/office/drawing/2014/main" id="{F449B4F6-A20B-4771-880B-C501C42C87A1}"/>
                    </a:ext>
                  </a:extLst>
                </p:cNvPr>
                <p:cNvSpPr/>
                <p:nvPr/>
              </p:nvSpPr>
              <p:spPr>
                <a:xfrm>
                  <a:off x="7576075" y="529619"/>
                  <a:ext cx="2120900" cy="2881667"/>
                </a:xfrm>
                <a:custGeom>
                  <a:avLst/>
                  <a:gdLst>
                    <a:gd name="connsiteX0" fmla="*/ 0 w 2120900"/>
                    <a:gd name="connsiteY0" fmla="*/ 3073400 h 3073400"/>
                    <a:gd name="connsiteX1" fmla="*/ 31750 w 2120900"/>
                    <a:gd name="connsiteY1" fmla="*/ 2781300 h 3073400"/>
                    <a:gd name="connsiteX2" fmla="*/ 139700 w 2120900"/>
                    <a:gd name="connsiteY2" fmla="*/ 2470150 h 3073400"/>
                    <a:gd name="connsiteX3" fmla="*/ 361950 w 2120900"/>
                    <a:gd name="connsiteY3" fmla="*/ 2070100 h 3073400"/>
                    <a:gd name="connsiteX4" fmla="*/ 673100 w 2120900"/>
                    <a:gd name="connsiteY4" fmla="*/ 1625600 h 3073400"/>
                    <a:gd name="connsiteX5" fmla="*/ 1104900 w 2120900"/>
                    <a:gd name="connsiteY5" fmla="*/ 1098550 h 3073400"/>
                    <a:gd name="connsiteX6" fmla="*/ 2120900 w 2120900"/>
                    <a:gd name="connsiteY6" fmla="*/ 0 h 307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0900" h="3073400">
                      <a:moveTo>
                        <a:pt x="0" y="3073400"/>
                      </a:moveTo>
                      <a:cubicBezTo>
                        <a:pt x="4233" y="2977621"/>
                        <a:pt x="8467" y="2881842"/>
                        <a:pt x="31750" y="2781300"/>
                      </a:cubicBezTo>
                      <a:cubicBezTo>
                        <a:pt x="55033" y="2680758"/>
                        <a:pt x="84667" y="2588683"/>
                        <a:pt x="139700" y="2470150"/>
                      </a:cubicBezTo>
                      <a:cubicBezTo>
                        <a:pt x="194733" y="2351617"/>
                        <a:pt x="273050" y="2210858"/>
                        <a:pt x="361950" y="2070100"/>
                      </a:cubicBezTo>
                      <a:cubicBezTo>
                        <a:pt x="450850" y="1929342"/>
                        <a:pt x="549275" y="1787525"/>
                        <a:pt x="673100" y="1625600"/>
                      </a:cubicBezTo>
                      <a:cubicBezTo>
                        <a:pt x="796925" y="1463675"/>
                        <a:pt x="863600" y="1369483"/>
                        <a:pt x="1104900" y="1098550"/>
                      </a:cubicBezTo>
                      <a:cubicBezTo>
                        <a:pt x="1346200" y="827617"/>
                        <a:pt x="1733550" y="413808"/>
                        <a:pt x="2120900" y="0"/>
                      </a:cubicBezTo>
                    </a:path>
                  </a:pathLst>
                </a:custGeom>
                <a:noFill/>
                <a:ln w="38100">
                  <a:solidFill>
                    <a:srgbClr val="FF53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cxnSp>
              <p:nvCxnSpPr>
                <p:cNvPr id="37" name="Straight Connector 36">
                  <a:extLst>
                    <a:ext uri="{FF2B5EF4-FFF2-40B4-BE49-F238E27FC236}">
                      <a16:creationId xmlns:a16="http://schemas.microsoft.com/office/drawing/2014/main" id="{0CA3EFA1-07A7-47E4-AC82-41B36D8E33CC}"/>
                    </a:ext>
                  </a:extLst>
                </p:cNvPr>
                <p:cNvCxnSpPr>
                  <a:cxnSpLocks/>
                </p:cNvCxnSpPr>
                <p:nvPr/>
              </p:nvCxnSpPr>
              <p:spPr>
                <a:xfrm flipV="1">
                  <a:off x="9627628" y="57150"/>
                  <a:ext cx="547142" cy="539430"/>
                </a:xfrm>
                <a:prstGeom prst="line">
                  <a:avLst/>
                </a:prstGeom>
                <a:ln w="38100">
                  <a:solidFill>
                    <a:srgbClr val="FF5353"/>
                  </a:solidFill>
                </a:ln>
              </p:spPr>
              <p:style>
                <a:lnRef idx="1">
                  <a:schemeClr val="accent1"/>
                </a:lnRef>
                <a:fillRef idx="0">
                  <a:schemeClr val="accent1"/>
                </a:fillRef>
                <a:effectRef idx="0">
                  <a:schemeClr val="accent1"/>
                </a:effectRef>
                <a:fontRef idx="minor">
                  <a:schemeClr val="tx1"/>
                </a:fontRef>
              </p:style>
            </p:cxnSp>
          </p:grpSp>
          <p:sp>
            <p:nvSpPr>
              <p:cNvPr id="27" name="Freeform: Shape 26">
                <a:extLst>
                  <a:ext uri="{FF2B5EF4-FFF2-40B4-BE49-F238E27FC236}">
                    <a16:creationId xmlns:a16="http://schemas.microsoft.com/office/drawing/2014/main" id="{B8F30F44-61A6-4FC5-B43D-00BC7E0A9FE4}"/>
                  </a:ext>
                </a:extLst>
              </p:cNvPr>
              <p:cNvSpPr/>
              <p:nvPr/>
            </p:nvSpPr>
            <p:spPr>
              <a:xfrm>
                <a:off x="8629623" y="-406558"/>
                <a:ext cx="2120900" cy="3831024"/>
              </a:xfrm>
              <a:custGeom>
                <a:avLst/>
                <a:gdLst>
                  <a:gd name="connsiteX0" fmla="*/ 0 w 2120900"/>
                  <a:gd name="connsiteY0" fmla="*/ 3073400 h 3073400"/>
                  <a:gd name="connsiteX1" fmla="*/ 31750 w 2120900"/>
                  <a:gd name="connsiteY1" fmla="*/ 2781300 h 3073400"/>
                  <a:gd name="connsiteX2" fmla="*/ 139700 w 2120900"/>
                  <a:gd name="connsiteY2" fmla="*/ 2470150 h 3073400"/>
                  <a:gd name="connsiteX3" fmla="*/ 361950 w 2120900"/>
                  <a:gd name="connsiteY3" fmla="*/ 2070100 h 3073400"/>
                  <a:gd name="connsiteX4" fmla="*/ 673100 w 2120900"/>
                  <a:gd name="connsiteY4" fmla="*/ 1625600 h 3073400"/>
                  <a:gd name="connsiteX5" fmla="*/ 1104900 w 2120900"/>
                  <a:gd name="connsiteY5" fmla="*/ 1098550 h 3073400"/>
                  <a:gd name="connsiteX6" fmla="*/ 2120900 w 2120900"/>
                  <a:gd name="connsiteY6" fmla="*/ 0 h 307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0900" h="3073400">
                    <a:moveTo>
                      <a:pt x="0" y="3073400"/>
                    </a:moveTo>
                    <a:cubicBezTo>
                      <a:pt x="4233" y="2977621"/>
                      <a:pt x="8467" y="2881842"/>
                      <a:pt x="31750" y="2781300"/>
                    </a:cubicBezTo>
                    <a:cubicBezTo>
                      <a:pt x="55033" y="2680758"/>
                      <a:pt x="84667" y="2588683"/>
                      <a:pt x="139700" y="2470150"/>
                    </a:cubicBezTo>
                    <a:cubicBezTo>
                      <a:pt x="194733" y="2351617"/>
                      <a:pt x="273050" y="2210858"/>
                      <a:pt x="361950" y="2070100"/>
                    </a:cubicBezTo>
                    <a:cubicBezTo>
                      <a:pt x="450850" y="1929342"/>
                      <a:pt x="549275" y="1787525"/>
                      <a:pt x="673100" y="1625600"/>
                    </a:cubicBezTo>
                    <a:cubicBezTo>
                      <a:pt x="796925" y="1463675"/>
                      <a:pt x="863600" y="1369483"/>
                      <a:pt x="1104900" y="1098550"/>
                    </a:cubicBezTo>
                    <a:cubicBezTo>
                      <a:pt x="1346200" y="827617"/>
                      <a:pt x="1733550" y="413808"/>
                      <a:pt x="2120900" y="0"/>
                    </a:cubicBezTo>
                  </a:path>
                </a:pathLst>
              </a:custGeom>
              <a:noFill/>
              <a:ln w="38100">
                <a:solidFill>
                  <a:srgbClr val="FF53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nvGrpSpPr>
              <p:cNvPr id="58" name="Group 57">
                <a:extLst>
                  <a:ext uri="{FF2B5EF4-FFF2-40B4-BE49-F238E27FC236}">
                    <a16:creationId xmlns:a16="http://schemas.microsoft.com/office/drawing/2014/main" id="{37A5F0E1-4BC3-43EE-BF05-EAC207177188}"/>
                  </a:ext>
                </a:extLst>
              </p:cNvPr>
              <p:cNvGrpSpPr/>
              <p:nvPr/>
            </p:nvGrpSpPr>
            <p:grpSpPr>
              <a:xfrm>
                <a:off x="6509938" y="391886"/>
                <a:ext cx="3905244" cy="3022082"/>
                <a:chOff x="6509938" y="391886"/>
                <a:chExt cx="3905244" cy="3022082"/>
              </a:xfrm>
            </p:grpSpPr>
            <p:cxnSp>
              <p:nvCxnSpPr>
                <p:cNvPr id="12" name="Straight Connector 11">
                  <a:extLst>
                    <a:ext uri="{FF2B5EF4-FFF2-40B4-BE49-F238E27FC236}">
                      <a16:creationId xmlns:a16="http://schemas.microsoft.com/office/drawing/2014/main" id="{D47E7389-F357-46C7-A080-BB19C77297B2}"/>
                    </a:ext>
                  </a:extLst>
                </p:cNvPr>
                <p:cNvCxnSpPr>
                  <a:cxnSpLocks/>
                </p:cNvCxnSpPr>
                <p:nvPr/>
              </p:nvCxnSpPr>
              <p:spPr>
                <a:xfrm flipV="1">
                  <a:off x="6517558" y="1695450"/>
                  <a:ext cx="3639656" cy="1718518"/>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D0F5BC6-AFFA-48C9-A3D8-F79AC9B24EFC}"/>
                    </a:ext>
                  </a:extLst>
                </p:cNvPr>
                <p:cNvCxnSpPr>
                  <a:cxnSpLocks/>
                </p:cNvCxnSpPr>
                <p:nvPr/>
              </p:nvCxnSpPr>
              <p:spPr>
                <a:xfrm flipV="1">
                  <a:off x="6509938" y="391886"/>
                  <a:ext cx="3905244" cy="3014936"/>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cxnSp>
            <p:nvCxnSpPr>
              <p:cNvPr id="33" name="Straight Connector 32">
                <a:extLst>
                  <a:ext uri="{FF2B5EF4-FFF2-40B4-BE49-F238E27FC236}">
                    <a16:creationId xmlns:a16="http://schemas.microsoft.com/office/drawing/2014/main" id="{9953F423-835E-4011-87C6-0045F8F6638E}"/>
                  </a:ext>
                </a:extLst>
              </p:cNvPr>
              <p:cNvCxnSpPr>
                <a:cxnSpLocks/>
              </p:cNvCxnSpPr>
              <p:nvPr/>
            </p:nvCxnSpPr>
            <p:spPr>
              <a:xfrm flipV="1">
                <a:off x="6484986" y="-597559"/>
                <a:ext cx="4011564" cy="4011568"/>
              </a:xfrm>
              <a:prstGeom prst="line">
                <a:avLst/>
              </a:prstGeom>
              <a:ln w="38100">
                <a:solidFill>
                  <a:srgbClr val="FFC000"/>
                </a:solidFill>
              </a:ln>
              <a:effectLst>
                <a:glow rad="1397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429FB7F5-6CB1-4868-ADEA-20AFBDD0BE4E}"/>
                  </a:ext>
                </a:extLst>
              </p:cNvPr>
              <p:cNvSpPr/>
              <p:nvPr/>
            </p:nvSpPr>
            <p:spPr>
              <a:xfrm>
                <a:off x="9960297" y="-1091381"/>
                <a:ext cx="1194057" cy="4869311"/>
              </a:xfrm>
              <a:prstGeom prst="rect">
                <a:avLst/>
              </a:prstGeom>
              <a:solidFill>
                <a:schemeClr val="bg1"/>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cxnSp>
          <p:nvCxnSpPr>
            <p:cNvPr id="48" name="Straight Arrow Connector 47">
              <a:extLst>
                <a:ext uri="{FF2B5EF4-FFF2-40B4-BE49-F238E27FC236}">
                  <a16:creationId xmlns:a16="http://schemas.microsoft.com/office/drawing/2014/main" id="{2CDE05AF-E364-4691-A51A-475D554F67C2}"/>
                </a:ext>
              </a:extLst>
            </p:cNvPr>
            <p:cNvCxnSpPr>
              <a:cxnSpLocks/>
            </p:cNvCxnSpPr>
            <p:nvPr/>
          </p:nvCxnSpPr>
          <p:spPr>
            <a:xfrm flipV="1">
              <a:off x="10336630" y="2739090"/>
              <a:ext cx="830313" cy="215713"/>
            </a:xfrm>
            <a:prstGeom prst="straightConnector1">
              <a:avLst/>
            </a:prstGeom>
            <a:ln w="76200">
              <a:solidFill>
                <a:srgbClr val="C00000"/>
              </a:solidFill>
              <a:tailEnd type="triangle"/>
            </a:ln>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4D642C56-67E2-4B79-9755-542594BFD1D4}"/>
                    </a:ext>
                  </a:extLst>
                </p:cNvPr>
                <p:cNvSpPr txBox="1"/>
                <p:nvPr/>
              </p:nvSpPr>
              <p:spPr>
                <a:xfrm>
                  <a:off x="10695507" y="2798898"/>
                  <a:ext cx="322179" cy="42663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4000" b="0" i="1" smtClean="0">
                                <a:solidFill>
                                  <a:srgbClr val="FF0000"/>
                                </a:solidFill>
                                <a:latin typeface="Cambria Math" panose="02040503050406030204" pitchFamily="18" charset="0"/>
                              </a:rPr>
                            </m:ctrlPr>
                          </m:accPr>
                          <m:e>
                            <m:r>
                              <a:rPr lang="en-US" sz="4000" i="1" smtClean="0">
                                <a:solidFill>
                                  <a:srgbClr val="FF0000"/>
                                </a:solidFill>
                                <a:latin typeface="Cambria Math" panose="02040503050406030204" pitchFamily="18" charset="0"/>
                              </a:rPr>
                              <m:t>𝑥</m:t>
                            </m:r>
                          </m:e>
                        </m:acc>
                      </m:oMath>
                    </m:oMathPara>
                  </a14:m>
                  <a:endParaRPr lang="en-CA" sz="4000" dirty="0">
                    <a:solidFill>
                      <a:srgbClr val="FF0000"/>
                    </a:solidFill>
                  </a:endParaRPr>
                </a:p>
              </p:txBody>
            </p:sp>
          </mc:Choice>
          <mc:Fallback xmlns="">
            <p:sp>
              <p:nvSpPr>
                <p:cNvPr id="42" name="TextBox 41">
                  <a:extLst>
                    <a:ext uri="{FF2B5EF4-FFF2-40B4-BE49-F238E27FC236}">
                      <a16:creationId xmlns:a16="http://schemas.microsoft.com/office/drawing/2014/main" id="{4D642C56-67E2-4B79-9755-542594BFD1D4}"/>
                    </a:ext>
                  </a:extLst>
                </p:cNvPr>
                <p:cNvSpPr txBox="1">
                  <a:spLocks noRot="1" noChangeAspect="1" noMove="1" noResize="1" noEditPoints="1" noAdjustHandles="1" noChangeArrowheads="1" noChangeShapeType="1" noTextEdit="1"/>
                </p:cNvSpPr>
                <p:nvPr/>
              </p:nvSpPr>
              <p:spPr>
                <a:xfrm>
                  <a:off x="10695507" y="2798898"/>
                  <a:ext cx="322179" cy="426638"/>
                </a:xfrm>
                <a:prstGeom prst="rect">
                  <a:avLst/>
                </a:prstGeom>
                <a:blipFill>
                  <a:blip r:embed="rId2"/>
                  <a:stretch>
                    <a:fillRect/>
                  </a:stretch>
                </a:blipFill>
              </p:spPr>
              <p:txBody>
                <a:bodyPr/>
                <a:lstStyle/>
                <a:p>
                  <a:r>
                    <a:rPr lang="en-CA">
                      <a:noFill/>
                    </a:rPr>
                    <a:t> </a:t>
                  </a:r>
                </a:p>
              </p:txBody>
            </p:sp>
          </mc:Fallback>
        </mc:AlternateContent>
        <p:cxnSp>
          <p:nvCxnSpPr>
            <p:cNvPr id="56" name="Straight Arrow Connector 55">
              <a:extLst>
                <a:ext uri="{FF2B5EF4-FFF2-40B4-BE49-F238E27FC236}">
                  <a16:creationId xmlns:a16="http://schemas.microsoft.com/office/drawing/2014/main" id="{AF72019C-536E-44C1-B95E-9EEDC46A2F63}"/>
                </a:ext>
              </a:extLst>
            </p:cNvPr>
            <p:cNvCxnSpPr>
              <a:cxnSpLocks/>
            </p:cNvCxnSpPr>
            <p:nvPr/>
          </p:nvCxnSpPr>
          <p:spPr>
            <a:xfrm flipV="1">
              <a:off x="10478077" y="2201870"/>
              <a:ext cx="195170" cy="543062"/>
            </a:xfrm>
            <a:prstGeom prst="straightConnector1">
              <a:avLst/>
            </a:prstGeom>
            <a:ln w="76200">
              <a:solidFill>
                <a:srgbClr val="FF5353"/>
              </a:solidFill>
              <a:tailEnd type="triangle"/>
            </a:ln>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98C9C0C1-5760-4B2D-B334-12F528365FDC}"/>
                    </a:ext>
                  </a:extLst>
                </p:cNvPr>
                <p:cNvSpPr txBox="1"/>
                <p:nvPr/>
              </p:nvSpPr>
              <p:spPr>
                <a:xfrm>
                  <a:off x="10628748" y="2087827"/>
                  <a:ext cx="457826" cy="42663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4000" b="0" i="1" smtClean="0">
                            <a:solidFill>
                              <a:schemeClr val="tx1"/>
                            </a:solidFill>
                            <a:latin typeface="Cambria Math" panose="02040503050406030204" pitchFamily="18" charset="0"/>
                          </a:rPr>
                          <m:t>𝑐</m:t>
                        </m:r>
                        <m:acc>
                          <m:accPr>
                            <m:chr m:val="̃"/>
                            <m:ctrlPr>
                              <a:rPr lang="en-US" sz="4000" b="0" i="1" smtClean="0">
                                <a:solidFill>
                                  <a:srgbClr val="FF0000"/>
                                </a:solidFill>
                                <a:latin typeface="Cambria Math" panose="02040503050406030204" pitchFamily="18" charset="0"/>
                              </a:rPr>
                            </m:ctrlPr>
                          </m:accPr>
                          <m:e>
                            <m:r>
                              <a:rPr lang="en-US" sz="4000" b="0" i="1" smtClean="0">
                                <a:solidFill>
                                  <a:srgbClr val="FF0000"/>
                                </a:solidFill>
                                <a:latin typeface="Cambria Math" panose="02040503050406030204" pitchFamily="18" charset="0"/>
                              </a:rPr>
                              <m:t>𝑡</m:t>
                            </m:r>
                          </m:e>
                        </m:acc>
                      </m:oMath>
                    </m:oMathPara>
                  </a14:m>
                  <a:endParaRPr lang="en-CA" sz="4000" dirty="0">
                    <a:solidFill>
                      <a:srgbClr val="FF0000"/>
                    </a:solidFill>
                  </a:endParaRPr>
                </a:p>
              </p:txBody>
            </p:sp>
          </mc:Choice>
          <mc:Fallback xmlns="">
            <p:sp>
              <p:nvSpPr>
                <p:cNvPr id="47" name="TextBox 46">
                  <a:extLst>
                    <a:ext uri="{FF2B5EF4-FFF2-40B4-BE49-F238E27FC236}">
                      <a16:creationId xmlns:a16="http://schemas.microsoft.com/office/drawing/2014/main" id="{98C9C0C1-5760-4B2D-B334-12F528365FDC}"/>
                    </a:ext>
                  </a:extLst>
                </p:cNvPr>
                <p:cNvSpPr txBox="1">
                  <a:spLocks noRot="1" noChangeAspect="1" noMove="1" noResize="1" noEditPoints="1" noAdjustHandles="1" noChangeArrowheads="1" noChangeShapeType="1" noTextEdit="1"/>
                </p:cNvSpPr>
                <p:nvPr/>
              </p:nvSpPr>
              <p:spPr>
                <a:xfrm>
                  <a:off x="10628748" y="2087827"/>
                  <a:ext cx="457826" cy="426638"/>
                </a:xfrm>
                <a:prstGeom prst="rect">
                  <a:avLst/>
                </a:prstGeom>
                <a:blipFill>
                  <a:blip r:embed="rId3"/>
                  <a:stretch>
                    <a:fillRect/>
                  </a:stretch>
                </a:blipFill>
              </p:spPr>
              <p:txBody>
                <a:bodyPr/>
                <a:lstStyle/>
                <a:p>
                  <a:r>
                    <a:rPr lang="en-CA">
                      <a:noFill/>
                    </a:rPr>
                    <a:t> </a:t>
                  </a:r>
                </a:p>
              </p:txBody>
            </p:sp>
          </mc:Fallback>
        </mc:AlternateContent>
      </p:grpSp>
      <p:cxnSp>
        <p:nvCxnSpPr>
          <p:cNvPr id="88" name="Straight Arrow Connector 87">
            <a:extLst>
              <a:ext uri="{FF2B5EF4-FFF2-40B4-BE49-F238E27FC236}">
                <a16:creationId xmlns:a16="http://schemas.microsoft.com/office/drawing/2014/main" id="{FBCEA954-5852-4B37-9120-59A3D2DC5D6B}"/>
              </a:ext>
            </a:extLst>
          </p:cNvPr>
          <p:cNvCxnSpPr>
            <a:cxnSpLocks/>
          </p:cNvCxnSpPr>
          <p:nvPr/>
        </p:nvCxnSpPr>
        <p:spPr>
          <a:xfrm flipV="1">
            <a:off x="5957174" y="179882"/>
            <a:ext cx="0" cy="6314791"/>
          </a:xfrm>
          <a:prstGeom prst="straightConnector1">
            <a:avLst/>
          </a:prstGeom>
          <a:ln w="76200">
            <a:solidFill>
              <a:srgbClr val="002060"/>
            </a:solidFill>
            <a:tailEnd type="triangle"/>
          </a:ln>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9B928CDA-04A4-4333-A03E-E68F04A4FE5A}"/>
                  </a:ext>
                </a:extLst>
              </p:cNvPr>
              <p:cNvSpPr txBox="1"/>
              <p:nvPr/>
            </p:nvSpPr>
            <p:spPr>
              <a:xfrm>
                <a:off x="6087028" y="192150"/>
                <a:ext cx="713822" cy="70788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4000" i="1">
                          <a:latin typeface="Cambria Math" panose="02040503050406030204" pitchFamily="18" charset="0"/>
                        </a:rPr>
                        <m:t>𝑐</m:t>
                      </m:r>
                      <m:r>
                        <a:rPr lang="en-US" sz="4000" i="1">
                          <a:solidFill>
                            <a:srgbClr val="0070C0"/>
                          </a:solidFill>
                          <a:latin typeface="Cambria Math" panose="02040503050406030204" pitchFamily="18" charset="0"/>
                        </a:rPr>
                        <m:t>𝑡</m:t>
                      </m:r>
                    </m:oMath>
                  </m:oMathPara>
                </a14:m>
                <a:endParaRPr lang="en-CA" sz="4000" dirty="0">
                  <a:solidFill>
                    <a:schemeClr val="accent6">
                      <a:lumMod val="50000"/>
                    </a:schemeClr>
                  </a:solidFill>
                </a:endParaRPr>
              </a:p>
            </p:txBody>
          </p:sp>
        </mc:Choice>
        <mc:Fallback xmlns="">
          <p:sp>
            <p:nvSpPr>
              <p:cNvPr id="89" name="TextBox 88">
                <a:extLst>
                  <a:ext uri="{FF2B5EF4-FFF2-40B4-BE49-F238E27FC236}">
                    <a16:creationId xmlns:a16="http://schemas.microsoft.com/office/drawing/2014/main" id="{9B928CDA-04A4-4333-A03E-E68F04A4FE5A}"/>
                  </a:ext>
                </a:extLst>
              </p:cNvPr>
              <p:cNvSpPr txBox="1">
                <a:spLocks noRot="1" noChangeAspect="1" noMove="1" noResize="1" noEditPoints="1" noAdjustHandles="1" noChangeArrowheads="1" noChangeShapeType="1" noTextEdit="1"/>
              </p:cNvSpPr>
              <p:nvPr/>
            </p:nvSpPr>
            <p:spPr>
              <a:xfrm>
                <a:off x="6087028" y="192150"/>
                <a:ext cx="713822" cy="707886"/>
              </a:xfrm>
              <a:prstGeom prst="rect">
                <a:avLst/>
              </a:prstGeom>
              <a:blipFill>
                <a:blip r:embed="rId4"/>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92" name="TextBox 91">
                <a:extLst>
                  <a:ext uri="{FF2B5EF4-FFF2-40B4-BE49-F238E27FC236}">
                    <a16:creationId xmlns:a16="http://schemas.microsoft.com/office/drawing/2014/main" id="{3DDD0DA6-D6E6-4049-B0C6-AE5903CD7C4D}"/>
                  </a:ext>
                </a:extLst>
              </p:cNvPr>
              <p:cNvSpPr txBox="1"/>
              <p:nvPr/>
            </p:nvSpPr>
            <p:spPr>
              <a:xfrm>
                <a:off x="11192914" y="5429412"/>
                <a:ext cx="975803" cy="11745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4000" i="1">
                          <a:solidFill>
                            <a:srgbClr val="0070C0"/>
                          </a:solidFill>
                          <a:latin typeface="Cambria Math" panose="02040503050406030204" pitchFamily="18" charset="0"/>
                        </a:rPr>
                        <m:t>𝑥</m:t>
                      </m:r>
                    </m:oMath>
                  </m:oMathPara>
                </a14:m>
                <a:endParaRPr lang="en-CA" sz="4000" dirty="0">
                  <a:solidFill>
                    <a:srgbClr val="002060"/>
                  </a:solidFill>
                </a:endParaRPr>
              </a:p>
            </p:txBody>
          </p:sp>
        </mc:Choice>
        <mc:Fallback xmlns="">
          <p:sp>
            <p:nvSpPr>
              <p:cNvPr id="92" name="TextBox 91">
                <a:extLst>
                  <a:ext uri="{FF2B5EF4-FFF2-40B4-BE49-F238E27FC236}">
                    <a16:creationId xmlns:a16="http://schemas.microsoft.com/office/drawing/2014/main" id="{3DDD0DA6-D6E6-4049-B0C6-AE5903CD7C4D}"/>
                  </a:ext>
                </a:extLst>
              </p:cNvPr>
              <p:cNvSpPr txBox="1">
                <a:spLocks noRot="1" noChangeAspect="1" noMove="1" noResize="1" noEditPoints="1" noAdjustHandles="1" noChangeArrowheads="1" noChangeShapeType="1" noTextEdit="1"/>
              </p:cNvSpPr>
              <p:nvPr/>
            </p:nvSpPr>
            <p:spPr>
              <a:xfrm>
                <a:off x="11192914" y="5429412"/>
                <a:ext cx="975803" cy="1174537"/>
              </a:xfrm>
              <a:prstGeom prst="rect">
                <a:avLst/>
              </a:prstGeom>
              <a:blipFill>
                <a:blip r:embed="rId5"/>
                <a:stretch>
                  <a:fillRect/>
                </a:stretch>
              </a:blipFill>
            </p:spPr>
            <p:txBody>
              <a:bodyPr/>
              <a:lstStyle/>
              <a:p>
                <a:r>
                  <a:rPr lang="en-CA">
                    <a:noFill/>
                  </a:rPr>
                  <a:t> </a:t>
                </a:r>
              </a:p>
            </p:txBody>
          </p:sp>
        </mc:Fallback>
      </mc:AlternateContent>
      <p:cxnSp>
        <p:nvCxnSpPr>
          <p:cNvPr id="93" name="Straight Arrow Connector 92">
            <a:extLst>
              <a:ext uri="{FF2B5EF4-FFF2-40B4-BE49-F238E27FC236}">
                <a16:creationId xmlns:a16="http://schemas.microsoft.com/office/drawing/2014/main" id="{C9F004A5-B47D-464E-AE7B-164C08E7EA26}"/>
              </a:ext>
            </a:extLst>
          </p:cNvPr>
          <p:cNvCxnSpPr>
            <a:cxnSpLocks/>
          </p:cNvCxnSpPr>
          <p:nvPr/>
        </p:nvCxnSpPr>
        <p:spPr>
          <a:xfrm>
            <a:off x="5671289" y="6213917"/>
            <a:ext cx="6292111" cy="0"/>
          </a:xfrm>
          <a:prstGeom prst="straightConnector1">
            <a:avLst/>
          </a:prstGeom>
          <a:ln w="76200">
            <a:solidFill>
              <a:srgbClr val="002060"/>
            </a:solidFill>
            <a:tailEnd type="triangle"/>
          </a:ln>
        </p:spPr>
        <p:style>
          <a:lnRef idx="1">
            <a:schemeClr val="accent2"/>
          </a:lnRef>
          <a:fillRef idx="0">
            <a:schemeClr val="accent2"/>
          </a:fillRef>
          <a:effectRef idx="0">
            <a:schemeClr val="accent2"/>
          </a:effectRef>
          <a:fontRef idx="minor">
            <a:schemeClr val="tx1"/>
          </a:fontRef>
        </p:style>
      </p:cxnSp>
      <p:cxnSp>
        <p:nvCxnSpPr>
          <p:cNvPr id="59" name="Straight Arrow Connector 58">
            <a:extLst>
              <a:ext uri="{FF2B5EF4-FFF2-40B4-BE49-F238E27FC236}">
                <a16:creationId xmlns:a16="http://schemas.microsoft.com/office/drawing/2014/main" id="{074CEB5F-2F4D-4F27-A73A-E0F53503E848}"/>
              </a:ext>
            </a:extLst>
          </p:cNvPr>
          <p:cNvCxnSpPr>
            <a:cxnSpLocks/>
          </p:cNvCxnSpPr>
          <p:nvPr/>
        </p:nvCxnSpPr>
        <p:spPr>
          <a:xfrm flipV="1">
            <a:off x="6009300" y="4286250"/>
            <a:ext cx="4030050" cy="1903864"/>
          </a:xfrm>
          <a:prstGeom prst="straightConnector1">
            <a:avLst/>
          </a:prstGeom>
          <a:ln w="1143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A022B1ED-5C27-4AF6-B383-28299D0250C5}"/>
              </a:ext>
            </a:extLst>
          </p:cNvPr>
          <p:cNvCxnSpPr>
            <a:cxnSpLocks/>
          </p:cNvCxnSpPr>
          <p:nvPr/>
        </p:nvCxnSpPr>
        <p:spPr>
          <a:xfrm flipV="1">
            <a:off x="6000750" y="1866900"/>
            <a:ext cx="5467350" cy="4324350"/>
          </a:xfrm>
          <a:prstGeom prst="straightConnector1">
            <a:avLst/>
          </a:prstGeom>
          <a:ln w="114300">
            <a:solidFill>
              <a:srgbClr val="9F5FCF"/>
            </a:solidFill>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5A9D19EC-E323-452F-8F54-0A053A60D52C}"/>
              </a:ext>
            </a:extLst>
          </p:cNvPr>
          <p:cNvCxnSpPr>
            <a:cxnSpLocks/>
          </p:cNvCxnSpPr>
          <p:nvPr/>
        </p:nvCxnSpPr>
        <p:spPr>
          <a:xfrm flipV="1">
            <a:off x="9963151" y="1866900"/>
            <a:ext cx="1504949" cy="2438401"/>
          </a:xfrm>
          <a:prstGeom prst="straightConnector1">
            <a:avLst/>
          </a:prstGeom>
          <a:ln w="114300">
            <a:solidFill>
              <a:srgbClr val="C00000"/>
            </a:solidFill>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465615769"/>
      </p:ext>
    </p:extLst>
  </p:cSld>
  <p:clrMapOvr>
    <a:masterClrMapping/>
  </p:clrMapOvr>
  <mc:AlternateContent xmlns:mc="http://schemas.openxmlformats.org/markup-compatibility/2006" xmlns:p14="http://schemas.microsoft.com/office/powerpoint/2010/main">
    <mc:Choice Requires="p14">
      <p:transition spd="med" p14:dur="700" advTm="547">
        <p:fade/>
      </p:transition>
    </mc:Choice>
    <mc:Fallback xmlns="">
      <p:transition spd="med" advTm="547">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771D6086-E6F3-4678-A3B5-33B601188FBC}"/>
              </a:ext>
            </a:extLst>
          </p:cNvPr>
          <p:cNvGrpSpPr/>
          <p:nvPr/>
        </p:nvGrpSpPr>
        <p:grpSpPr>
          <a:xfrm>
            <a:off x="5930400" y="-1299100"/>
            <a:ext cx="7747499" cy="8079250"/>
            <a:chOff x="7530893" y="-946240"/>
            <a:chExt cx="4669368" cy="4869311"/>
          </a:xfrm>
        </p:grpSpPr>
        <p:grpSp>
          <p:nvGrpSpPr>
            <p:cNvPr id="60" name="Group 59">
              <a:extLst>
                <a:ext uri="{FF2B5EF4-FFF2-40B4-BE49-F238E27FC236}">
                  <a16:creationId xmlns:a16="http://schemas.microsoft.com/office/drawing/2014/main" id="{46ACECB6-E013-4DFB-9CFC-206AE3856D9C}"/>
                </a:ext>
              </a:extLst>
            </p:cNvPr>
            <p:cNvGrpSpPr/>
            <p:nvPr/>
          </p:nvGrpSpPr>
          <p:grpSpPr>
            <a:xfrm>
              <a:off x="7530893" y="-946240"/>
              <a:ext cx="4669368" cy="4869311"/>
              <a:chOff x="6484986" y="-1091381"/>
              <a:chExt cx="4669368" cy="4869311"/>
            </a:xfrm>
          </p:grpSpPr>
          <p:grpSp>
            <p:nvGrpSpPr>
              <p:cNvPr id="40" name="Group 39">
                <a:extLst>
                  <a:ext uri="{FF2B5EF4-FFF2-40B4-BE49-F238E27FC236}">
                    <a16:creationId xmlns:a16="http://schemas.microsoft.com/office/drawing/2014/main" id="{A0AFE680-B4BC-4CBA-B517-C2255243FFB2}"/>
                  </a:ext>
                </a:extLst>
              </p:cNvPr>
              <p:cNvGrpSpPr/>
              <p:nvPr/>
            </p:nvGrpSpPr>
            <p:grpSpPr>
              <a:xfrm>
                <a:off x="7557025" y="57150"/>
                <a:ext cx="2598695" cy="3354136"/>
                <a:chOff x="7576075" y="57150"/>
                <a:chExt cx="2598695" cy="3354136"/>
              </a:xfrm>
            </p:grpSpPr>
            <p:sp>
              <p:nvSpPr>
                <p:cNvPr id="31" name="Freeform: Shape 30">
                  <a:extLst>
                    <a:ext uri="{FF2B5EF4-FFF2-40B4-BE49-F238E27FC236}">
                      <a16:creationId xmlns:a16="http://schemas.microsoft.com/office/drawing/2014/main" id="{F449B4F6-A20B-4771-880B-C501C42C87A1}"/>
                    </a:ext>
                  </a:extLst>
                </p:cNvPr>
                <p:cNvSpPr/>
                <p:nvPr/>
              </p:nvSpPr>
              <p:spPr>
                <a:xfrm>
                  <a:off x="7576075" y="529619"/>
                  <a:ext cx="2120900" cy="2881667"/>
                </a:xfrm>
                <a:custGeom>
                  <a:avLst/>
                  <a:gdLst>
                    <a:gd name="connsiteX0" fmla="*/ 0 w 2120900"/>
                    <a:gd name="connsiteY0" fmla="*/ 3073400 h 3073400"/>
                    <a:gd name="connsiteX1" fmla="*/ 31750 w 2120900"/>
                    <a:gd name="connsiteY1" fmla="*/ 2781300 h 3073400"/>
                    <a:gd name="connsiteX2" fmla="*/ 139700 w 2120900"/>
                    <a:gd name="connsiteY2" fmla="*/ 2470150 h 3073400"/>
                    <a:gd name="connsiteX3" fmla="*/ 361950 w 2120900"/>
                    <a:gd name="connsiteY3" fmla="*/ 2070100 h 3073400"/>
                    <a:gd name="connsiteX4" fmla="*/ 673100 w 2120900"/>
                    <a:gd name="connsiteY4" fmla="*/ 1625600 h 3073400"/>
                    <a:gd name="connsiteX5" fmla="*/ 1104900 w 2120900"/>
                    <a:gd name="connsiteY5" fmla="*/ 1098550 h 3073400"/>
                    <a:gd name="connsiteX6" fmla="*/ 2120900 w 2120900"/>
                    <a:gd name="connsiteY6" fmla="*/ 0 h 307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0900" h="3073400">
                      <a:moveTo>
                        <a:pt x="0" y="3073400"/>
                      </a:moveTo>
                      <a:cubicBezTo>
                        <a:pt x="4233" y="2977621"/>
                        <a:pt x="8467" y="2881842"/>
                        <a:pt x="31750" y="2781300"/>
                      </a:cubicBezTo>
                      <a:cubicBezTo>
                        <a:pt x="55033" y="2680758"/>
                        <a:pt x="84667" y="2588683"/>
                        <a:pt x="139700" y="2470150"/>
                      </a:cubicBezTo>
                      <a:cubicBezTo>
                        <a:pt x="194733" y="2351617"/>
                        <a:pt x="273050" y="2210858"/>
                        <a:pt x="361950" y="2070100"/>
                      </a:cubicBezTo>
                      <a:cubicBezTo>
                        <a:pt x="450850" y="1929342"/>
                        <a:pt x="549275" y="1787525"/>
                        <a:pt x="673100" y="1625600"/>
                      </a:cubicBezTo>
                      <a:cubicBezTo>
                        <a:pt x="796925" y="1463675"/>
                        <a:pt x="863600" y="1369483"/>
                        <a:pt x="1104900" y="1098550"/>
                      </a:cubicBezTo>
                      <a:cubicBezTo>
                        <a:pt x="1346200" y="827617"/>
                        <a:pt x="1733550" y="413808"/>
                        <a:pt x="2120900" y="0"/>
                      </a:cubicBezTo>
                    </a:path>
                  </a:pathLst>
                </a:custGeom>
                <a:noFill/>
                <a:ln w="38100">
                  <a:solidFill>
                    <a:srgbClr val="FF53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cxnSp>
              <p:nvCxnSpPr>
                <p:cNvPr id="37" name="Straight Connector 36">
                  <a:extLst>
                    <a:ext uri="{FF2B5EF4-FFF2-40B4-BE49-F238E27FC236}">
                      <a16:creationId xmlns:a16="http://schemas.microsoft.com/office/drawing/2014/main" id="{0CA3EFA1-07A7-47E4-AC82-41B36D8E33CC}"/>
                    </a:ext>
                  </a:extLst>
                </p:cNvPr>
                <p:cNvCxnSpPr>
                  <a:cxnSpLocks/>
                </p:cNvCxnSpPr>
                <p:nvPr/>
              </p:nvCxnSpPr>
              <p:spPr>
                <a:xfrm flipV="1">
                  <a:off x="9627628" y="57150"/>
                  <a:ext cx="547142" cy="539430"/>
                </a:xfrm>
                <a:prstGeom prst="line">
                  <a:avLst/>
                </a:prstGeom>
                <a:ln w="38100">
                  <a:solidFill>
                    <a:srgbClr val="FF5353"/>
                  </a:solidFill>
                </a:ln>
              </p:spPr>
              <p:style>
                <a:lnRef idx="1">
                  <a:schemeClr val="accent1"/>
                </a:lnRef>
                <a:fillRef idx="0">
                  <a:schemeClr val="accent1"/>
                </a:fillRef>
                <a:effectRef idx="0">
                  <a:schemeClr val="accent1"/>
                </a:effectRef>
                <a:fontRef idx="minor">
                  <a:schemeClr val="tx1"/>
                </a:fontRef>
              </p:style>
            </p:cxnSp>
          </p:grpSp>
          <p:sp>
            <p:nvSpPr>
              <p:cNvPr id="27" name="Freeform: Shape 26">
                <a:extLst>
                  <a:ext uri="{FF2B5EF4-FFF2-40B4-BE49-F238E27FC236}">
                    <a16:creationId xmlns:a16="http://schemas.microsoft.com/office/drawing/2014/main" id="{B8F30F44-61A6-4FC5-B43D-00BC7E0A9FE4}"/>
                  </a:ext>
                </a:extLst>
              </p:cNvPr>
              <p:cNvSpPr/>
              <p:nvPr/>
            </p:nvSpPr>
            <p:spPr>
              <a:xfrm>
                <a:off x="8629623" y="-406558"/>
                <a:ext cx="2120900" cy="3831024"/>
              </a:xfrm>
              <a:custGeom>
                <a:avLst/>
                <a:gdLst>
                  <a:gd name="connsiteX0" fmla="*/ 0 w 2120900"/>
                  <a:gd name="connsiteY0" fmla="*/ 3073400 h 3073400"/>
                  <a:gd name="connsiteX1" fmla="*/ 31750 w 2120900"/>
                  <a:gd name="connsiteY1" fmla="*/ 2781300 h 3073400"/>
                  <a:gd name="connsiteX2" fmla="*/ 139700 w 2120900"/>
                  <a:gd name="connsiteY2" fmla="*/ 2470150 h 3073400"/>
                  <a:gd name="connsiteX3" fmla="*/ 361950 w 2120900"/>
                  <a:gd name="connsiteY3" fmla="*/ 2070100 h 3073400"/>
                  <a:gd name="connsiteX4" fmla="*/ 673100 w 2120900"/>
                  <a:gd name="connsiteY4" fmla="*/ 1625600 h 3073400"/>
                  <a:gd name="connsiteX5" fmla="*/ 1104900 w 2120900"/>
                  <a:gd name="connsiteY5" fmla="*/ 1098550 h 3073400"/>
                  <a:gd name="connsiteX6" fmla="*/ 2120900 w 2120900"/>
                  <a:gd name="connsiteY6" fmla="*/ 0 h 307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0900" h="3073400">
                    <a:moveTo>
                      <a:pt x="0" y="3073400"/>
                    </a:moveTo>
                    <a:cubicBezTo>
                      <a:pt x="4233" y="2977621"/>
                      <a:pt x="8467" y="2881842"/>
                      <a:pt x="31750" y="2781300"/>
                    </a:cubicBezTo>
                    <a:cubicBezTo>
                      <a:pt x="55033" y="2680758"/>
                      <a:pt x="84667" y="2588683"/>
                      <a:pt x="139700" y="2470150"/>
                    </a:cubicBezTo>
                    <a:cubicBezTo>
                      <a:pt x="194733" y="2351617"/>
                      <a:pt x="273050" y="2210858"/>
                      <a:pt x="361950" y="2070100"/>
                    </a:cubicBezTo>
                    <a:cubicBezTo>
                      <a:pt x="450850" y="1929342"/>
                      <a:pt x="549275" y="1787525"/>
                      <a:pt x="673100" y="1625600"/>
                    </a:cubicBezTo>
                    <a:cubicBezTo>
                      <a:pt x="796925" y="1463675"/>
                      <a:pt x="863600" y="1369483"/>
                      <a:pt x="1104900" y="1098550"/>
                    </a:cubicBezTo>
                    <a:cubicBezTo>
                      <a:pt x="1346200" y="827617"/>
                      <a:pt x="1733550" y="413808"/>
                      <a:pt x="2120900" y="0"/>
                    </a:cubicBezTo>
                  </a:path>
                </a:pathLst>
              </a:custGeom>
              <a:noFill/>
              <a:ln w="38100">
                <a:solidFill>
                  <a:srgbClr val="FF53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nvGrpSpPr>
              <p:cNvPr id="58" name="Group 57">
                <a:extLst>
                  <a:ext uri="{FF2B5EF4-FFF2-40B4-BE49-F238E27FC236}">
                    <a16:creationId xmlns:a16="http://schemas.microsoft.com/office/drawing/2014/main" id="{37A5F0E1-4BC3-43EE-BF05-EAC207177188}"/>
                  </a:ext>
                </a:extLst>
              </p:cNvPr>
              <p:cNvGrpSpPr/>
              <p:nvPr/>
            </p:nvGrpSpPr>
            <p:grpSpPr>
              <a:xfrm>
                <a:off x="6509938" y="391886"/>
                <a:ext cx="3905244" cy="3022082"/>
                <a:chOff x="6509938" y="391886"/>
                <a:chExt cx="3905244" cy="3022082"/>
              </a:xfrm>
            </p:grpSpPr>
            <p:cxnSp>
              <p:nvCxnSpPr>
                <p:cNvPr id="12" name="Straight Connector 11">
                  <a:extLst>
                    <a:ext uri="{FF2B5EF4-FFF2-40B4-BE49-F238E27FC236}">
                      <a16:creationId xmlns:a16="http://schemas.microsoft.com/office/drawing/2014/main" id="{D47E7389-F357-46C7-A080-BB19C77297B2}"/>
                    </a:ext>
                  </a:extLst>
                </p:cNvPr>
                <p:cNvCxnSpPr>
                  <a:cxnSpLocks/>
                </p:cNvCxnSpPr>
                <p:nvPr/>
              </p:nvCxnSpPr>
              <p:spPr>
                <a:xfrm flipV="1">
                  <a:off x="6517558" y="1695450"/>
                  <a:ext cx="3639656" cy="1718518"/>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D0F5BC6-AFFA-48C9-A3D8-F79AC9B24EFC}"/>
                    </a:ext>
                  </a:extLst>
                </p:cNvPr>
                <p:cNvCxnSpPr>
                  <a:cxnSpLocks/>
                </p:cNvCxnSpPr>
                <p:nvPr/>
              </p:nvCxnSpPr>
              <p:spPr>
                <a:xfrm flipV="1">
                  <a:off x="6509938" y="391886"/>
                  <a:ext cx="3905244" cy="3014936"/>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cxnSp>
            <p:nvCxnSpPr>
              <p:cNvPr id="33" name="Straight Connector 32">
                <a:extLst>
                  <a:ext uri="{FF2B5EF4-FFF2-40B4-BE49-F238E27FC236}">
                    <a16:creationId xmlns:a16="http://schemas.microsoft.com/office/drawing/2014/main" id="{9953F423-835E-4011-87C6-0045F8F6638E}"/>
                  </a:ext>
                </a:extLst>
              </p:cNvPr>
              <p:cNvCxnSpPr>
                <a:cxnSpLocks/>
              </p:cNvCxnSpPr>
              <p:nvPr/>
            </p:nvCxnSpPr>
            <p:spPr>
              <a:xfrm flipV="1">
                <a:off x="6484986" y="-597559"/>
                <a:ext cx="4011564" cy="4011568"/>
              </a:xfrm>
              <a:prstGeom prst="line">
                <a:avLst/>
              </a:prstGeom>
              <a:ln w="38100">
                <a:solidFill>
                  <a:srgbClr val="FFC000"/>
                </a:solidFill>
              </a:ln>
              <a:effectLst>
                <a:glow rad="1397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429FB7F5-6CB1-4868-ADEA-20AFBDD0BE4E}"/>
                  </a:ext>
                </a:extLst>
              </p:cNvPr>
              <p:cNvSpPr/>
              <p:nvPr/>
            </p:nvSpPr>
            <p:spPr>
              <a:xfrm>
                <a:off x="9960297" y="-1091381"/>
                <a:ext cx="1194057" cy="4869311"/>
              </a:xfrm>
              <a:prstGeom prst="rect">
                <a:avLst/>
              </a:prstGeom>
              <a:solidFill>
                <a:schemeClr val="bg1"/>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cxnSp>
          <p:nvCxnSpPr>
            <p:cNvPr id="48" name="Straight Arrow Connector 47">
              <a:extLst>
                <a:ext uri="{FF2B5EF4-FFF2-40B4-BE49-F238E27FC236}">
                  <a16:creationId xmlns:a16="http://schemas.microsoft.com/office/drawing/2014/main" id="{2CDE05AF-E364-4691-A51A-475D554F67C2}"/>
                </a:ext>
              </a:extLst>
            </p:cNvPr>
            <p:cNvCxnSpPr>
              <a:cxnSpLocks/>
            </p:cNvCxnSpPr>
            <p:nvPr/>
          </p:nvCxnSpPr>
          <p:spPr>
            <a:xfrm flipV="1">
              <a:off x="10336630" y="2739090"/>
              <a:ext cx="830313" cy="215713"/>
            </a:xfrm>
            <a:prstGeom prst="straightConnector1">
              <a:avLst/>
            </a:prstGeom>
            <a:ln w="76200">
              <a:solidFill>
                <a:srgbClr val="C00000"/>
              </a:solidFill>
              <a:tailEnd type="triangle"/>
            </a:ln>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4D642C56-67E2-4B79-9755-542594BFD1D4}"/>
                    </a:ext>
                  </a:extLst>
                </p:cNvPr>
                <p:cNvSpPr txBox="1"/>
                <p:nvPr/>
              </p:nvSpPr>
              <p:spPr>
                <a:xfrm>
                  <a:off x="10695507" y="2798898"/>
                  <a:ext cx="322179" cy="42663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4000" b="0" i="1" smtClean="0">
                                <a:solidFill>
                                  <a:srgbClr val="FF0000"/>
                                </a:solidFill>
                                <a:latin typeface="Cambria Math" panose="02040503050406030204" pitchFamily="18" charset="0"/>
                              </a:rPr>
                            </m:ctrlPr>
                          </m:accPr>
                          <m:e>
                            <m:r>
                              <a:rPr lang="en-US" sz="4000" i="1" smtClean="0">
                                <a:solidFill>
                                  <a:srgbClr val="FF0000"/>
                                </a:solidFill>
                                <a:latin typeface="Cambria Math" panose="02040503050406030204" pitchFamily="18" charset="0"/>
                              </a:rPr>
                              <m:t>𝑥</m:t>
                            </m:r>
                          </m:e>
                        </m:acc>
                      </m:oMath>
                    </m:oMathPara>
                  </a14:m>
                  <a:endParaRPr lang="en-CA" sz="4000" dirty="0">
                    <a:solidFill>
                      <a:srgbClr val="FF0000"/>
                    </a:solidFill>
                  </a:endParaRPr>
                </a:p>
              </p:txBody>
            </p:sp>
          </mc:Choice>
          <mc:Fallback xmlns="">
            <p:sp>
              <p:nvSpPr>
                <p:cNvPr id="42" name="TextBox 41">
                  <a:extLst>
                    <a:ext uri="{FF2B5EF4-FFF2-40B4-BE49-F238E27FC236}">
                      <a16:creationId xmlns:a16="http://schemas.microsoft.com/office/drawing/2014/main" id="{4D642C56-67E2-4B79-9755-542594BFD1D4}"/>
                    </a:ext>
                  </a:extLst>
                </p:cNvPr>
                <p:cNvSpPr txBox="1">
                  <a:spLocks noRot="1" noChangeAspect="1" noMove="1" noResize="1" noEditPoints="1" noAdjustHandles="1" noChangeArrowheads="1" noChangeShapeType="1" noTextEdit="1"/>
                </p:cNvSpPr>
                <p:nvPr/>
              </p:nvSpPr>
              <p:spPr>
                <a:xfrm>
                  <a:off x="10695507" y="2798898"/>
                  <a:ext cx="322179" cy="426638"/>
                </a:xfrm>
                <a:prstGeom prst="rect">
                  <a:avLst/>
                </a:prstGeom>
                <a:blipFill>
                  <a:blip r:embed="rId2"/>
                  <a:stretch>
                    <a:fillRect/>
                  </a:stretch>
                </a:blipFill>
              </p:spPr>
              <p:txBody>
                <a:bodyPr/>
                <a:lstStyle/>
                <a:p>
                  <a:r>
                    <a:rPr lang="en-CA">
                      <a:noFill/>
                    </a:rPr>
                    <a:t> </a:t>
                  </a:r>
                </a:p>
              </p:txBody>
            </p:sp>
          </mc:Fallback>
        </mc:AlternateContent>
        <p:cxnSp>
          <p:nvCxnSpPr>
            <p:cNvPr id="56" name="Straight Arrow Connector 55">
              <a:extLst>
                <a:ext uri="{FF2B5EF4-FFF2-40B4-BE49-F238E27FC236}">
                  <a16:creationId xmlns:a16="http://schemas.microsoft.com/office/drawing/2014/main" id="{AF72019C-536E-44C1-B95E-9EEDC46A2F63}"/>
                </a:ext>
              </a:extLst>
            </p:cNvPr>
            <p:cNvCxnSpPr>
              <a:cxnSpLocks/>
            </p:cNvCxnSpPr>
            <p:nvPr/>
          </p:nvCxnSpPr>
          <p:spPr>
            <a:xfrm flipV="1">
              <a:off x="10478077" y="2201870"/>
              <a:ext cx="195170" cy="543062"/>
            </a:xfrm>
            <a:prstGeom prst="straightConnector1">
              <a:avLst/>
            </a:prstGeom>
            <a:ln w="76200">
              <a:solidFill>
                <a:srgbClr val="FF5353"/>
              </a:solidFill>
              <a:tailEnd type="triangle"/>
            </a:ln>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98C9C0C1-5760-4B2D-B334-12F528365FDC}"/>
                    </a:ext>
                  </a:extLst>
                </p:cNvPr>
                <p:cNvSpPr txBox="1"/>
                <p:nvPr/>
              </p:nvSpPr>
              <p:spPr>
                <a:xfrm>
                  <a:off x="10628748" y="2087827"/>
                  <a:ext cx="457826" cy="42663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4000" b="0" i="1" smtClean="0">
                            <a:solidFill>
                              <a:schemeClr val="tx1"/>
                            </a:solidFill>
                            <a:latin typeface="Cambria Math" panose="02040503050406030204" pitchFamily="18" charset="0"/>
                          </a:rPr>
                          <m:t>𝑐</m:t>
                        </m:r>
                        <m:acc>
                          <m:accPr>
                            <m:chr m:val="̃"/>
                            <m:ctrlPr>
                              <a:rPr lang="en-US" sz="4000" b="0" i="1" smtClean="0">
                                <a:solidFill>
                                  <a:srgbClr val="FF0000"/>
                                </a:solidFill>
                                <a:latin typeface="Cambria Math" panose="02040503050406030204" pitchFamily="18" charset="0"/>
                              </a:rPr>
                            </m:ctrlPr>
                          </m:accPr>
                          <m:e>
                            <m:r>
                              <a:rPr lang="en-US" sz="4000" b="0" i="1" smtClean="0">
                                <a:solidFill>
                                  <a:srgbClr val="FF0000"/>
                                </a:solidFill>
                                <a:latin typeface="Cambria Math" panose="02040503050406030204" pitchFamily="18" charset="0"/>
                              </a:rPr>
                              <m:t>𝑡</m:t>
                            </m:r>
                          </m:e>
                        </m:acc>
                      </m:oMath>
                    </m:oMathPara>
                  </a14:m>
                  <a:endParaRPr lang="en-CA" sz="4000" dirty="0">
                    <a:solidFill>
                      <a:srgbClr val="FF0000"/>
                    </a:solidFill>
                  </a:endParaRPr>
                </a:p>
              </p:txBody>
            </p:sp>
          </mc:Choice>
          <mc:Fallback xmlns="">
            <p:sp>
              <p:nvSpPr>
                <p:cNvPr id="47" name="TextBox 46">
                  <a:extLst>
                    <a:ext uri="{FF2B5EF4-FFF2-40B4-BE49-F238E27FC236}">
                      <a16:creationId xmlns:a16="http://schemas.microsoft.com/office/drawing/2014/main" id="{98C9C0C1-5760-4B2D-B334-12F528365FDC}"/>
                    </a:ext>
                  </a:extLst>
                </p:cNvPr>
                <p:cNvSpPr txBox="1">
                  <a:spLocks noRot="1" noChangeAspect="1" noMove="1" noResize="1" noEditPoints="1" noAdjustHandles="1" noChangeArrowheads="1" noChangeShapeType="1" noTextEdit="1"/>
                </p:cNvSpPr>
                <p:nvPr/>
              </p:nvSpPr>
              <p:spPr>
                <a:xfrm>
                  <a:off x="10628748" y="2087827"/>
                  <a:ext cx="457826" cy="426638"/>
                </a:xfrm>
                <a:prstGeom prst="rect">
                  <a:avLst/>
                </a:prstGeom>
                <a:blipFill>
                  <a:blip r:embed="rId3"/>
                  <a:stretch>
                    <a:fillRect/>
                  </a:stretch>
                </a:blipFill>
              </p:spPr>
              <p:txBody>
                <a:bodyPr/>
                <a:lstStyle/>
                <a:p>
                  <a:r>
                    <a:rPr lang="en-CA">
                      <a:noFill/>
                    </a:rPr>
                    <a:t> </a:t>
                  </a:r>
                </a:p>
              </p:txBody>
            </p:sp>
          </mc:Fallback>
        </mc:AlternateContent>
      </p:grpSp>
      <p:cxnSp>
        <p:nvCxnSpPr>
          <p:cNvPr id="88" name="Straight Arrow Connector 87">
            <a:extLst>
              <a:ext uri="{FF2B5EF4-FFF2-40B4-BE49-F238E27FC236}">
                <a16:creationId xmlns:a16="http://schemas.microsoft.com/office/drawing/2014/main" id="{FBCEA954-5852-4B37-9120-59A3D2DC5D6B}"/>
              </a:ext>
            </a:extLst>
          </p:cNvPr>
          <p:cNvCxnSpPr>
            <a:cxnSpLocks/>
          </p:cNvCxnSpPr>
          <p:nvPr/>
        </p:nvCxnSpPr>
        <p:spPr>
          <a:xfrm flipV="1">
            <a:off x="5957174" y="179882"/>
            <a:ext cx="0" cy="6314791"/>
          </a:xfrm>
          <a:prstGeom prst="straightConnector1">
            <a:avLst/>
          </a:prstGeom>
          <a:ln w="76200">
            <a:solidFill>
              <a:srgbClr val="002060"/>
            </a:solidFill>
            <a:tailEnd type="triangle"/>
          </a:ln>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9B928CDA-04A4-4333-A03E-E68F04A4FE5A}"/>
                  </a:ext>
                </a:extLst>
              </p:cNvPr>
              <p:cNvSpPr txBox="1"/>
              <p:nvPr/>
            </p:nvSpPr>
            <p:spPr>
              <a:xfrm>
                <a:off x="6087028" y="192150"/>
                <a:ext cx="713822" cy="70788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4000" i="1">
                          <a:latin typeface="Cambria Math" panose="02040503050406030204" pitchFamily="18" charset="0"/>
                        </a:rPr>
                        <m:t>𝑐</m:t>
                      </m:r>
                      <m:r>
                        <a:rPr lang="en-US" sz="4000" i="1">
                          <a:solidFill>
                            <a:srgbClr val="0070C0"/>
                          </a:solidFill>
                          <a:latin typeface="Cambria Math" panose="02040503050406030204" pitchFamily="18" charset="0"/>
                        </a:rPr>
                        <m:t>𝑡</m:t>
                      </m:r>
                    </m:oMath>
                  </m:oMathPara>
                </a14:m>
                <a:endParaRPr lang="en-CA" sz="4000" dirty="0">
                  <a:solidFill>
                    <a:schemeClr val="accent6">
                      <a:lumMod val="50000"/>
                    </a:schemeClr>
                  </a:solidFill>
                </a:endParaRPr>
              </a:p>
            </p:txBody>
          </p:sp>
        </mc:Choice>
        <mc:Fallback xmlns="">
          <p:sp>
            <p:nvSpPr>
              <p:cNvPr id="89" name="TextBox 88">
                <a:extLst>
                  <a:ext uri="{FF2B5EF4-FFF2-40B4-BE49-F238E27FC236}">
                    <a16:creationId xmlns:a16="http://schemas.microsoft.com/office/drawing/2014/main" id="{9B928CDA-04A4-4333-A03E-E68F04A4FE5A}"/>
                  </a:ext>
                </a:extLst>
              </p:cNvPr>
              <p:cNvSpPr txBox="1">
                <a:spLocks noRot="1" noChangeAspect="1" noMove="1" noResize="1" noEditPoints="1" noAdjustHandles="1" noChangeArrowheads="1" noChangeShapeType="1" noTextEdit="1"/>
              </p:cNvSpPr>
              <p:nvPr/>
            </p:nvSpPr>
            <p:spPr>
              <a:xfrm>
                <a:off x="6087028" y="192150"/>
                <a:ext cx="713822" cy="707886"/>
              </a:xfrm>
              <a:prstGeom prst="rect">
                <a:avLst/>
              </a:prstGeom>
              <a:blipFill>
                <a:blip r:embed="rId4"/>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92" name="TextBox 91">
                <a:extLst>
                  <a:ext uri="{FF2B5EF4-FFF2-40B4-BE49-F238E27FC236}">
                    <a16:creationId xmlns:a16="http://schemas.microsoft.com/office/drawing/2014/main" id="{3DDD0DA6-D6E6-4049-B0C6-AE5903CD7C4D}"/>
                  </a:ext>
                </a:extLst>
              </p:cNvPr>
              <p:cNvSpPr txBox="1"/>
              <p:nvPr/>
            </p:nvSpPr>
            <p:spPr>
              <a:xfrm>
                <a:off x="11192914" y="5429412"/>
                <a:ext cx="975803" cy="11745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4000" i="1">
                          <a:solidFill>
                            <a:srgbClr val="0070C0"/>
                          </a:solidFill>
                          <a:latin typeface="Cambria Math" panose="02040503050406030204" pitchFamily="18" charset="0"/>
                        </a:rPr>
                        <m:t>𝑥</m:t>
                      </m:r>
                    </m:oMath>
                  </m:oMathPara>
                </a14:m>
                <a:endParaRPr lang="en-CA" sz="4000" dirty="0">
                  <a:solidFill>
                    <a:srgbClr val="002060"/>
                  </a:solidFill>
                </a:endParaRPr>
              </a:p>
            </p:txBody>
          </p:sp>
        </mc:Choice>
        <mc:Fallback xmlns="">
          <p:sp>
            <p:nvSpPr>
              <p:cNvPr id="92" name="TextBox 91">
                <a:extLst>
                  <a:ext uri="{FF2B5EF4-FFF2-40B4-BE49-F238E27FC236}">
                    <a16:creationId xmlns:a16="http://schemas.microsoft.com/office/drawing/2014/main" id="{3DDD0DA6-D6E6-4049-B0C6-AE5903CD7C4D}"/>
                  </a:ext>
                </a:extLst>
              </p:cNvPr>
              <p:cNvSpPr txBox="1">
                <a:spLocks noRot="1" noChangeAspect="1" noMove="1" noResize="1" noEditPoints="1" noAdjustHandles="1" noChangeArrowheads="1" noChangeShapeType="1" noTextEdit="1"/>
              </p:cNvSpPr>
              <p:nvPr/>
            </p:nvSpPr>
            <p:spPr>
              <a:xfrm>
                <a:off x="11192914" y="5429412"/>
                <a:ext cx="975803" cy="1174537"/>
              </a:xfrm>
              <a:prstGeom prst="rect">
                <a:avLst/>
              </a:prstGeom>
              <a:blipFill>
                <a:blip r:embed="rId5"/>
                <a:stretch>
                  <a:fillRect/>
                </a:stretch>
              </a:blipFill>
            </p:spPr>
            <p:txBody>
              <a:bodyPr/>
              <a:lstStyle/>
              <a:p>
                <a:r>
                  <a:rPr lang="en-CA">
                    <a:noFill/>
                  </a:rPr>
                  <a:t> </a:t>
                </a:r>
              </a:p>
            </p:txBody>
          </p:sp>
        </mc:Fallback>
      </mc:AlternateContent>
      <p:cxnSp>
        <p:nvCxnSpPr>
          <p:cNvPr id="93" name="Straight Arrow Connector 92">
            <a:extLst>
              <a:ext uri="{FF2B5EF4-FFF2-40B4-BE49-F238E27FC236}">
                <a16:creationId xmlns:a16="http://schemas.microsoft.com/office/drawing/2014/main" id="{C9F004A5-B47D-464E-AE7B-164C08E7EA26}"/>
              </a:ext>
            </a:extLst>
          </p:cNvPr>
          <p:cNvCxnSpPr>
            <a:cxnSpLocks/>
          </p:cNvCxnSpPr>
          <p:nvPr/>
        </p:nvCxnSpPr>
        <p:spPr>
          <a:xfrm>
            <a:off x="5671289" y="6213917"/>
            <a:ext cx="6292111" cy="0"/>
          </a:xfrm>
          <a:prstGeom prst="straightConnector1">
            <a:avLst/>
          </a:prstGeom>
          <a:ln w="76200">
            <a:solidFill>
              <a:srgbClr val="002060"/>
            </a:solidFill>
            <a:tailEnd type="triangle"/>
          </a:ln>
        </p:spPr>
        <p:style>
          <a:lnRef idx="1">
            <a:schemeClr val="accent2"/>
          </a:lnRef>
          <a:fillRef idx="0">
            <a:schemeClr val="accent2"/>
          </a:fillRef>
          <a:effectRef idx="0">
            <a:schemeClr val="accent2"/>
          </a:effectRef>
          <a:fontRef idx="minor">
            <a:schemeClr val="tx1"/>
          </a:fontRef>
        </p:style>
      </p:cxnSp>
      <p:cxnSp>
        <p:nvCxnSpPr>
          <p:cNvPr id="59" name="Straight Arrow Connector 58">
            <a:extLst>
              <a:ext uri="{FF2B5EF4-FFF2-40B4-BE49-F238E27FC236}">
                <a16:creationId xmlns:a16="http://schemas.microsoft.com/office/drawing/2014/main" id="{074CEB5F-2F4D-4F27-A73A-E0F53503E848}"/>
              </a:ext>
            </a:extLst>
          </p:cNvPr>
          <p:cNvCxnSpPr>
            <a:cxnSpLocks/>
          </p:cNvCxnSpPr>
          <p:nvPr/>
        </p:nvCxnSpPr>
        <p:spPr>
          <a:xfrm flipV="1">
            <a:off x="6009300" y="4286250"/>
            <a:ext cx="4030050" cy="1903864"/>
          </a:xfrm>
          <a:prstGeom prst="straightConnector1">
            <a:avLst/>
          </a:prstGeom>
          <a:ln w="1143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A022B1ED-5C27-4AF6-B383-28299D0250C5}"/>
              </a:ext>
            </a:extLst>
          </p:cNvPr>
          <p:cNvCxnSpPr>
            <a:cxnSpLocks/>
          </p:cNvCxnSpPr>
          <p:nvPr/>
        </p:nvCxnSpPr>
        <p:spPr>
          <a:xfrm flipV="1">
            <a:off x="6000750" y="4019550"/>
            <a:ext cx="4152900" cy="2171700"/>
          </a:xfrm>
          <a:prstGeom prst="straightConnector1">
            <a:avLst/>
          </a:prstGeom>
          <a:ln w="114300">
            <a:solidFill>
              <a:srgbClr val="9F5FCF"/>
            </a:solidFill>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5A9D19EC-E323-452F-8F54-0A053A60D52C}"/>
              </a:ext>
            </a:extLst>
          </p:cNvPr>
          <p:cNvCxnSpPr>
            <a:cxnSpLocks/>
          </p:cNvCxnSpPr>
          <p:nvPr/>
        </p:nvCxnSpPr>
        <p:spPr>
          <a:xfrm flipV="1">
            <a:off x="9963151" y="1504950"/>
            <a:ext cx="1295399" cy="2800353"/>
          </a:xfrm>
          <a:prstGeom prst="straightConnector1">
            <a:avLst/>
          </a:prstGeom>
          <a:ln w="114300">
            <a:solidFill>
              <a:srgbClr val="C00000"/>
            </a:solidFill>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2747992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886">
        <p159:morph option="byObject"/>
      </p:transition>
    </mc:Choice>
    <mc:Fallback xmlns="">
      <p:transition spd="slow" advTm="886">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771D6086-E6F3-4678-A3B5-33B601188FBC}"/>
              </a:ext>
            </a:extLst>
          </p:cNvPr>
          <p:cNvGrpSpPr/>
          <p:nvPr/>
        </p:nvGrpSpPr>
        <p:grpSpPr>
          <a:xfrm>
            <a:off x="5930400" y="-1299100"/>
            <a:ext cx="7747499" cy="8079250"/>
            <a:chOff x="7530893" y="-946240"/>
            <a:chExt cx="4669368" cy="4869311"/>
          </a:xfrm>
        </p:grpSpPr>
        <p:grpSp>
          <p:nvGrpSpPr>
            <p:cNvPr id="60" name="Group 59">
              <a:extLst>
                <a:ext uri="{FF2B5EF4-FFF2-40B4-BE49-F238E27FC236}">
                  <a16:creationId xmlns:a16="http://schemas.microsoft.com/office/drawing/2014/main" id="{46ACECB6-E013-4DFB-9CFC-206AE3856D9C}"/>
                </a:ext>
              </a:extLst>
            </p:cNvPr>
            <p:cNvGrpSpPr/>
            <p:nvPr/>
          </p:nvGrpSpPr>
          <p:grpSpPr>
            <a:xfrm>
              <a:off x="7530893" y="-946240"/>
              <a:ext cx="4669368" cy="4869311"/>
              <a:chOff x="6484986" y="-1091381"/>
              <a:chExt cx="4669368" cy="4869311"/>
            </a:xfrm>
          </p:grpSpPr>
          <p:grpSp>
            <p:nvGrpSpPr>
              <p:cNvPr id="40" name="Group 39">
                <a:extLst>
                  <a:ext uri="{FF2B5EF4-FFF2-40B4-BE49-F238E27FC236}">
                    <a16:creationId xmlns:a16="http://schemas.microsoft.com/office/drawing/2014/main" id="{A0AFE680-B4BC-4CBA-B517-C2255243FFB2}"/>
                  </a:ext>
                </a:extLst>
              </p:cNvPr>
              <p:cNvGrpSpPr/>
              <p:nvPr/>
            </p:nvGrpSpPr>
            <p:grpSpPr>
              <a:xfrm>
                <a:off x="7557025" y="57150"/>
                <a:ext cx="2598695" cy="3354136"/>
                <a:chOff x="7576075" y="57150"/>
                <a:chExt cx="2598695" cy="3354136"/>
              </a:xfrm>
            </p:grpSpPr>
            <p:sp>
              <p:nvSpPr>
                <p:cNvPr id="31" name="Freeform: Shape 30">
                  <a:extLst>
                    <a:ext uri="{FF2B5EF4-FFF2-40B4-BE49-F238E27FC236}">
                      <a16:creationId xmlns:a16="http://schemas.microsoft.com/office/drawing/2014/main" id="{F449B4F6-A20B-4771-880B-C501C42C87A1}"/>
                    </a:ext>
                  </a:extLst>
                </p:cNvPr>
                <p:cNvSpPr/>
                <p:nvPr/>
              </p:nvSpPr>
              <p:spPr>
                <a:xfrm>
                  <a:off x="7576075" y="529619"/>
                  <a:ext cx="2120900" cy="2881667"/>
                </a:xfrm>
                <a:custGeom>
                  <a:avLst/>
                  <a:gdLst>
                    <a:gd name="connsiteX0" fmla="*/ 0 w 2120900"/>
                    <a:gd name="connsiteY0" fmla="*/ 3073400 h 3073400"/>
                    <a:gd name="connsiteX1" fmla="*/ 31750 w 2120900"/>
                    <a:gd name="connsiteY1" fmla="*/ 2781300 h 3073400"/>
                    <a:gd name="connsiteX2" fmla="*/ 139700 w 2120900"/>
                    <a:gd name="connsiteY2" fmla="*/ 2470150 h 3073400"/>
                    <a:gd name="connsiteX3" fmla="*/ 361950 w 2120900"/>
                    <a:gd name="connsiteY3" fmla="*/ 2070100 h 3073400"/>
                    <a:gd name="connsiteX4" fmla="*/ 673100 w 2120900"/>
                    <a:gd name="connsiteY4" fmla="*/ 1625600 h 3073400"/>
                    <a:gd name="connsiteX5" fmla="*/ 1104900 w 2120900"/>
                    <a:gd name="connsiteY5" fmla="*/ 1098550 h 3073400"/>
                    <a:gd name="connsiteX6" fmla="*/ 2120900 w 2120900"/>
                    <a:gd name="connsiteY6" fmla="*/ 0 h 307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0900" h="3073400">
                      <a:moveTo>
                        <a:pt x="0" y="3073400"/>
                      </a:moveTo>
                      <a:cubicBezTo>
                        <a:pt x="4233" y="2977621"/>
                        <a:pt x="8467" y="2881842"/>
                        <a:pt x="31750" y="2781300"/>
                      </a:cubicBezTo>
                      <a:cubicBezTo>
                        <a:pt x="55033" y="2680758"/>
                        <a:pt x="84667" y="2588683"/>
                        <a:pt x="139700" y="2470150"/>
                      </a:cubicBezTo>
                      <a:cubicBezTo>
                        <a:pt x="194733" y="2351617"/>
                        <a:pt x="273050" y="2210858"/>
                        <a:pt x="361950" y="2070100"/>
                      </a:cubicBezTo>
                      <a:cubicBezTo>
                        <a:pt x="450850" y="1929342"/>
                        <a:pt x="549275" y="1787525"/>
                        <a:pt x="673100" y="1625600"/>
                      </a:cubicBezTo>
                      <a:cubicBezTo>
                        <a:pt x="796925" y="1463675"/>
                        <a:pt x="863600" y="1369483"/>
                        <a:pt x="1104900" y="1098550"/>
                      </a:cubicBezTo>
                      <a:cubicBezTo>
                        <a:pt x="1346200" y="827617"/>
                        <a:pt x="1733550" y="413808"/>
                        <a:pt x="2120900" y="0"/>
                      </a:cubicBezTo>
                    </a:path>
                  </a:pathLst>
                </a:custGeom>
                <a:noFill/>
                <a:ln w="38100">
                  <a:solidFill>
                    <a:srgbClr val="FF53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cxnSp>
              <p:nvCxnSpPr>
                <p:cNvPr id="37" name="Straight Connector 36">
                  <a:extLst>
                    <a:ext uri="{FF2B5EF4-FFF2-40B4-BE49-F238E27FC236}">
                      <a16:creationId xmlns:a16="http://schemas.microsoft.com/office/drawing/2014/main" id="{0CA3EFA1-07A7-47E4-AC82-41B36D8E33CC}"/>
                    </a:ext>
                  </a:extLst>
                </p:cNvPr>
                <p:cNvCxnSpPr>
                  <a:cxnSpLocks/>
                </p:cNvCxnSpPr>
                <p:nvPr/>
              </p:nvCxnSpPr>
              <p:spPr>
                <a:xfrm flipV="1">
                  <a:off x="9627628" y="57150"/>
                  <a:ext cx="547142" cy="539430"/>
                </a:xfrm>
                <a:prstGeom prst="line">
                  <a:avLst/>
                </a:prstGeom>
                <a:ln w="38100">
                  <a:solidFill>
                    <a:srgbClr val="FF5353"/>
                  </a:solidFill>
                </a:ln>
              </p:spPr>
              <p:style>
                <a:lnRef idx="1">
                  <a:schemeClr val="accent1"/>
                </a:lnRef>
                <a:fillRef idx="0">
                  <a:schemeClr val="accent1"/>
                </a:fillRef>
                <a:effectRef idx="0">
                  <a:schemeClr val="accent1"/>
                </a:effectRef>
                <a:fontRef idx="minor">
                  <a:schemeClr val="tx1"/>
                </a:fontRef>
              </p:style>
            </p:cxnSp>
          </p:grpSp>
          <p:sp>
            <p:nvSpPr>
              <p:cNvPr id="27" name="Freeform: Shape 26">
                <a:extLst>
                  <a:ext uri="{FF2B5EF4-FFF2-40B4-BE49-F238E27FC236}">
                    <a16:creationId xmlns:a16="http://schemas.microsoft.com/office/drawing/2014/main" id="{B8F30F44-61A6-4FC5-B43D-00BC7E0A9FE4}"/>
                  </a:ext>
                </a:extLst>
              </p:cNvPr>
              <p:cNvSpPr/>
              <p:nvPr/>
            </p:nvSpPr>
            <p:spPr>
              <a:xfrm>
                <a:off x="8629623" y="-406558"/>
                <a:ext cx="2120900" cy="3831024"/>
              </a:xfrm>
              <a:custGeom>
                <a:avLst/>
                <a:gdLst>
                  <a:gd name="connsiteX0" fmla="*/ 0 w 2120900"/>
                  <a:gd name="connsiteY0" fmla="*/ 3073400 h 3073400"/>
                  <a:gd name="connsiteX1" fmla="*/ 31750 w 2120900"/>
                  <a:gd name="connsiteY1" fmla="*/ 2781300 h 3073400"/>
                  <a:gd name="connsiteX2" fmla="*/ 139700 w 2120900"/>
                  <a:gd name="connsiteY2" fmla="*/ 2470150 h 3073400"/>
                  <a:gd name="connsiteX3" fmla="*/ 361950 w 2120900"/>
                  <a:gd name="connsiteY3" fmla="*/ 2070100 h 3073400"/>
                  <a:gd name="connsiteX4" fmla="*/ 673100 w 2120900"/>
                  <a:gd name="connsiteY4" fmla="*/ 1625600 h 3073400"/>
                  <a:gd name="connsiteX5" fmla="*/ 1104900 w 2120900"/>
                  <a:gd name="connsiteY5" fmla="*/ 1098550 h 3073400"/>
                  <a:gd name="connsiteX6" fmla="*/ 2120900 w 2120900"/>
                  <a:gd name="connsiteY6" fmla="*/ 0 h 307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0900" h="3073400">
                    <a:moveTo>
                      <a:pt x="0" y="3073400"/>
                    </a:moveTo>
                    <a:cubicBezTo>
                      <a:pt x="4233" y="2977621"/>
                      <a:pt x="8467" y="2881842"/>
                      <a:pt x="31750" y="2781300"/>
                    </a:cubicBezTo>
                    <a:cubicBezTo>
                      <a:pt x="55033" y="2680758"/>
                      <a:pt x="84667" y="2588683"/>
                      <a:pt x="139700" y="2470150"/>
                    </a:cubicBezTo>
                    <a:cubicBezTo>
                      <a:pt x="194733" y="2351617"/>
                      <a:pt x="273050" y="2210858"/>
                      <a:pt x="361950" y="2070100"/>
                    </a:cubicBezTo>
                    <a:cubicBezTo>
                      <a:pt x="450850" y="1929342"/>
                      <a:pt x="549275" y="1787525"/>
                      <a:pt x="673100" y="1625600"/>
                    </a:cubicBezTo>
                    <a:cubicBezTo>
                      <a:pt x="796925" y="1463675"/>
                      <a:pt x="863600" y="1369483"/>
                      <a:pt x="1104900" y="1098550"/>
                    </a:cubicBezTo>
                    <a:cubicBezTo>
                      <a:pt x="1346200" y="827617"/>
                      <a:pt x="1733550" y="413808"/>
                      <a:pt x="2120900" y="0"/>
                    </a:cubicBezTo>
                  </a:path>
                </a:pathLst>
              </a:custGeom>
              <a:noFill/>
              <a:ln w="38100">
                <a:solidFill>
                  <a:srgbClr val="FF53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nvGrpSpPr>
              <p:cNvPr id="58" name="Group 57">
                <a:extLst>
                  <a:ext uri="{FF2B5EF4-FFF2-40B4-BE49-F238E27FC236}">
                    <a16:creationId xmlns:a16="http://schemas.microsoft.com/office/drawing/2014/main" id="{37A5F0E1-4BC3-43EE-BF05-EAC207177188}"/>
                  </a:ext>
                </a:extLst>
              </p:cNvPr>
              <p:cNvGrpSpPr/>
              <p:nvPr/>
            </p:nvGrpSpPr>
            <p:grpSpPr>
              <a:xfrm>
                <a:off x="6509938" y="391886"/>
                <a:ext cx="3905244" cy="3022082"/>
                <a:chOff x="6509938" y="391886"/>
                <a:chExt cx="3905244" cy="3022082"/>
              </a:xfrm>
            </p:grpSpPr>
            <p:cxnSp>
              <p:nvCxnSpPr>
                <p:cNvPr id="12" name="Straight Connector 11">
                  <a:extLst>
                    <a:ext uri="{FF2B5EF4-FFF2-40B4-BE49-F238E27FC236}">
                      <a16:creationId xmlns:a16="http://schemas.microsoft.com/office/drawing/2014/main" id="{D47E7389-F357-46C7-A080-BB19C77297B2}"/>
                    </a:ext>
                  </a:extLst>
                </p:cNvPr>
                <p:cNvCxnSpPr>
                  <a:cxnSpLocks/>
                </p:cNvCxnSpPr>
                <p:nvPr/>
              </p:nvCxnSpPr>
              <p:spPr>
                <a:xfrm flipV="1">
                  <a:off x="6517558" y="1695450"/>
                  <a:ext cx="3639656" cy="1718518"/>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D0F5BC6-AFFA-48C9-A3D8-F79AC9B24EFC}"/>
                    </a:ext>
                  </a:extLst>
                </p:cNvPr>
                <p:cNvCxnSpPr>
                  <a:cxnSpLocks/>
                </p:cNvCxnSpPr>
                <p:nvPr/>
              </p:nvCxnSpPr>
              <p:spPr>
                <a:xfrm flipV="1">
                  <a:off x="6509938" y="391886"/>
                  <a:ext cx="3905244" cy="3014936"/>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cxnSp>
            <p:nvCxnSpPr>
              <p:cNvPr id="33" name="Straight Connector 32">
                <a:extLst>
                  <a:ext uri="{FF2B5EF4-FFF2-40B4-BE49-F238E27FC236}">
                    <a16:creationId xmlns:a16="http://schemas.microsoft.com/office/drawing/2014/main" id="{9953F423-835E-4011-87C6-0045F8F6638E}"/>
                  </a:ext>
                </a:extLst>
              </p:cNvPr>
              <p:cNvCxnSpPr>
                <a:cxnSpLocks/>
              </p:cNvCxnSpPr>
              <p:nvPr/>
            </p:nvCxnSpPr>
            <p:spPr>
              <a:xfrm flipV="1">
                <a:off x="6484986" y="-597559"/>
                <a:ext cx="4011564" cy="4011568"/>
              </a:xfrm>
              <a:prstGeom prst="line">
                <a:avLst/>
              </a:prstGeom>
              <a:ln w="38100">
                <a:solidFill>
                  <a:srgbClr val="FFC000"/>
                </a:solidFill>
              </a:ln>
              <a:effectLst>
                <a:glow rad="1397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429FB7F5-6CB1-4868-ADEA-20AFBDD0BE4E}"/>
                  </a:ext>
                </a:extLst>
              </p:cNvPr>
              <p:cNvSpPr/>
              <p:nvPr/>
            </p:nvSpPr>
            <p:spPr>
              <a:xfrm>
                <a:off x="9960297" y="-1091381"/>
                <a:ext cx="1194057" cy="4869311"/>
              </a:xfrm>
              <a:prstGeom prst="rect">
                <a:avLst/>
              </a:prstGeom>
              <a:solidFill>
                <a:schemeClr val="bg1"/>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cxnSp>
          <p:nvCxnSpPr>
            <p:cNvPr id="48" name="Straight Arrow Connector 47">
              <a:extLst>
                <a:ext uri="{FF2B5EF4-FFF2-40B4-BE49-F238E27FC236}">
                  <a16:creationId xmlns:a16="http://schemas.microsoft.com/office/drawing/2014/main" id="{2CDE05AF-E364-4691-A51A-475D554F67C2}"/>
                </a:ext>
              </a:extLst>
            </p:cNvPr>
            <p:cNvCxnSpPr>
              <a:cxnSpLocks/>
            </p:cNvCxnSpPr>
            <p:nvPr/>
          </p:nvCxnSpPr>
          <p:spPr>
            <a:xfrm flipV="1">
              <a:off x="10336630" y="2739090"/>
              <a:ext cx="830313" cy="215713"/>
            </a:xfrm>
            <a:prstGeom prst="straightConnector1">
              <a:avLst/>
            </a:prstGeom>
            <a:ln w="76200">
              <a:solidFill>
                <a:srgbClr val="C00000"/>
              </a:solidFill>
              <a:tailEnd type="triangle"/>
            </a:ln>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4D642C56-67E2-4B79-9755-542594BFD1D4}"/>
                    </a:ext>
                  </a:extLst>
                </p:cNvPr>
                <p:cNvSpPr txBox="1"/>
                <p:nvPr/>
              </p:nvSpPr>
              <p:spPr>
                <a:xfrm>
                  <a:off x="10695507" y="2798898"/>
                  <a:ext cx="322179" cy="42663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4000" b="0" i="1" smtClean="0">
                                <a:solidFill>
                                  <a:srgbClr val="FF0000"/>
                                </a:solidFill>
                                <a:latin typeface="Cambria Math" panose="02040503050406030204" pitchFamily="18" charset="0"/>
                              </a:rPr>
                            </m:ctrlPr>
                          </m:accPr>
                          <m:e>
                            <m:r>
                              <a:rPr lang="en-US" sz="4000" i="1" smtClean="0">
                                <a:solidFill>
                                  <a:srgbClr val="FF0000"/>
                                </a:solidFill>
                                <a:latin typeface="Cambria Math" panose="02040503050406030204" pitchFamily="18" charset="0"/>
                              </a:rPr>
                              <m:t>𝑥</m:t>
                            </m:r>
                          </m:e>
                        </m:acc>
                      </m:oMath>
                    </m:oMathPara>
                  </a14:m>
                  <a:endParaRPr lang="en-CA" sz="4000" dirty="0">
                    <a:solidFill>
                      <a:srgbClr val="FF0000"/>
                    </a:solidFill>
                  </a:endParaRPr>
                </a:p>
              </p:txBody>
            </p:sp>
          </mc:Choice>
          <mc:Fallback xmlns="">
            <p:sp>
              <p:nvSpPr>
                <p:cNvPr id="42" name="TextBox 41">
                  <a:extLst>
                    <a:ext uri="{FF2B5EF4-FFF2-40B4-BE49-F238E27FC236}">
                      <a16:creationId xmlns:a16="http://schemas.microsoft.com/office/drawing/2014/main" id="{4D642C56-67E2-4B79-9755-542594BFD1D4}"/>
                    </a:ext>
                  </a:extLst>
                </p:cNvPr>
                <p:cNvSpPr txBox="1">
                  <a:spLocks noRot="1" noChangeAspect="1" noMove="1" noResize="1" noEditPoints="1" noAdjustHandles="1" noChangeArrowheads="1" noChangeShapeType="1" noTextEdit="1"/>
                </p:cNvSpPr>
                <p:nvPr/>
              </p:nvSpPr>
              <p:spPr>
                <a:xfrm>
                  <a:off x="10695507" y="2798898"/>
                  <a:ext cx="322179" cy="426638"/>
                </a:xfrm>
                <a:prstGeom prst="rect">
                  <a:avLst/>
                </a:prstGeom>
                <a:blipFill>
                  <a:blip r:embed="rId3"/>
                  <a:stretch>
                    <a:fillRect/>
                  </a:stretch>
                </a:blipFill>
              </p:spPr>
              <p:txBody>
                <a:bodyPr/>
                <a:lstStyle/>
                <a:p>
                  <a:r>
                    <a:rPr lang="en-CA">
                      <a:noFill/>
                    </a:rPr>
                    <a:t> </a:t>
                  </a:r>
                </a:p>
              </p:txBody>
            </p:sp>
          </mc:Fallback>
        </mc:AlternateContent>
        <p:cxnSp>
          <p:nvCxnSpPr>
            <p:cNvPr id="56" name="Straight Arrow Connector 55">
              <a:extLst>
                <a:ext uri="{FF2B5EF4-FFF2-40B4-BE49-F238E27FC236}">
                  <a16:creationId xmlns:a16="http://schemas.microsoft.com/office/drawing/2014/main" id="{AF72019C-536E-44C1-B95E-9EEDC46A2F63}"/>
                </a:ext>
              </a:extLst>
            </p:cNvPr>
            <p:cNvCxnSpPr>
              <a:cxnSpLocks/>
            </p:cNvCxnSpPr>
            <p:nvPr/>
          </p:nvCxnSpPr>
          <p:spPr>
            <a:xfrm flipV="1">
              <a:off x="10478077" y="2201870"/>
              <a:ext cx="195170" cy="543062"/>
            </a:xfrm>
            <a:prstGeom prst="straightConnector1">
              <a:avLst/>
            </a:prstGeom>
            <a:ln w="76200">
              <a:solidFill>
                <a:srgbClr val="FF5353"/>
              </a:solidFill>
              <a:tailEnd type="triangle"/>
            </a:ln>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98C9C0C1-5760-4B2D-B334-12F528365FDC}"/>
                    </a:ext>
                  </a:extLst>
                </p:cNvPr>
                <p:cNvSpPr txBox="1"/>
                <p:nvPr/>
              </p:nvSpPr>
              <p:spPr>
                <a:xfrm>
                  <a:off x="10628748" y="2087827"/>
                  <a:ext cx="457826" cy="42663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4000" b="0" i="1" smtClean="0">
                            <a:solidFill>
                              <a:schemeClr val="tx1"/>
                            </a:solidFill>
                            <a:latin typeface="Cambria Math" panose="02040503050406030204" pitchFamily="18" charset="0"/>
                          </a:rPr>
                          <m:t>𝑐</m:t>
                        </m:r>
                        <m:acc>
                          <m:accPr>
                            <m:chr m:val="̃"/>
                            <m:ctrlPr>
                              <a:rPr lang="en-US" sz="4000" b="0" i="1" smtClean="0">
                                <a:solidFill>
                                  <a:srgbClr val="FF0000"/>
                                </a:solidFill>
                                <a:latin typeface="Cambria Math" panose="02040503050406030204" pitchFamily="18" charset="0"/>
                              </a:rPr>
                            </m:ctrlPr>
                          </m:accPr>
                          <m:e>
                            <m:r>
                              <a:rPr lang="en-US" sz="4000" b="0" i="1" smtClean="0">
                                <a:solidFill>
                                  <a:srgbClr val="FF0000"/>
                                </a:solidFill>
                                <a:latin typeface="Cambria Math" panose="02040503050406030204" pitchFamily="18" charset="0"/>
                              </a:rPr>
                              <m:t>𝑡</m:t>
                            </m:r>
                          </m:e>
                        </m:acc>
                      </m:oMath>
                    </m:oMathPara>
                  </a14:m>
                  <a:endParaRPr lang="en-CA" sz="4000" dirty="0">
                    <a:solidFill>
                      <a:srgbClr val="FF0000"/>
                    </a:solidFill>
                  </a:endParaRPr>
                </a:p>
              </p:txBody>
            </p:sp>
          </mc:Choice>
          <mc:Fallback xmlns="">
            <p:sp>
              <p:nvSpPr>
                <p:cNvPr id="47" name="TextBox 46">
                  <a:extLst>
                    <a:ext uri="{FF2B5EF4-FFF2-40B4-BE49-F238E27FC236}">
                      <a16:creationId xmlns:a16="http://schemas.microsoft.com/office/drawing/2014/main" id="{98C9C0C1-5760-4B2D-B334-12F528365FDC}"/>
                    </a:ext>
                  </a:extLst>
                </p:cNvPr>
                <p:cNvSpPr txBox="1">
                  <a:spLocks noRot="1" noChangeAspect="1" noMove="1" noResize="1" noEditPoints="1" noAdjustHandles="1" noChangeArrowheads="1" noChangeShapeType="1" noTextEdit="1"/>
                </p:cNvSpPr>
                <p:nvPr/>
              </p:nvSpPr>
              <p:spPr>
                <a:xfrm>
                  <a:off x="10628748" y="2087827"/>
                  <a:ext cx="457826" cy="426638"/>
                </a:xfrm>
                <a:prstGeom prst="rect">
                  <a:avLst/>
                </a:prstGeom>
                <a:blipFill>
                  <a:blip r:embed="rId4"/>
                  <a:stretch>
                    <a:fillRect/>
                  </a:stretch>
                </a:blipFill>
              </p:spPr>
              <p:txBody>
                <a:bodyPr/>
                <a:lstStyle/>
                <a:p>
                  <a:r>
                    <a:rPr lang="en-CA">
                      <a:noFill/>
                    </a:rPr>
                    <a:t> </a:t>
                  </a:r>
                </a:p>
              </p:txBody>
            </p:sp>
          </mc:Fallback>
        </mc:AlternateContent>
      </p:grpSp>
      <p:cxnSp>
        <p:nvCxnSpPr>
          <p:cNvPr id="88" name="Straight Arrow Connector 87">
            <a:extLst>
              <a:ext uri="{FF2B5EF4-FFF2-40B4-BE49-F238E27FC236}">
                <a16:creationId xmlns:a16="http://schemas.microsoft.com/office/drawing/2014/main" id="{FBCEA954-5852-4B37-9120-59A3D2DC5D6B}"/>
              </a:ext>
            </a:extLst>
          </p:cNvPr>
          <p:cNvCxnSpPr>
            <a:cxnSpLocks/>
          </p:cNvCxnSpPr>
          <p:nvPr/>
        </p:nvCxnSpPr>
        <p:spPr>
          <a:xfrm flipV="1">
            <a:off x="5957174" y="179882"/>
            <a:ext cx="0" cy="6314791"/>
          </a:xfrm>
          <a:prstGeom prst="straightConnector1">
            <a:avLst/>
          </a:prstGeom>
          <a:ln w="76200">
            <a:solidFill>
              <a:srgbClr val="002060"/>
            </a:solidFill>
            <a:tailEnd type="triangle"/>
          </a:ln>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9B928CDA-04A4-4333-A03E-E68F04A4FE5A}"/>
                  </a:ext>
                </a:extLst>
              </p:cNvPr>
              <p:cNvSpPr txBox="1"/>
              <p:nvPr/>
            </p:nvSpPr>
            <p:spPr>
              <a:xfrm>
                <a:off x="6087028" y="192150"/>
                <a:ext cx="713822" cy="70788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4000" i="1">
                          <a:latin typeface="Cambria Math" panose="02040503050406030204" pitchFamily="18" charset="0"/>
                        </a:rPr>
                        <m:t>𝑐</m:t>
                      </m:r>
                      <m:r>
                        <a:rPr lang="en-US" sz="4000" i="1">
                          <a:solidFill>
                            <a:srgbClr val="0070C0"/>
                          </a:solidFill>
                          <a:latin typeface="Cambria Math" panose="02040503050406030204" pitchFamily="18" charset="0"/>
                        </a:rPr>
                        <m:t>𝑡</m:t>
                      </m:r>
                    </m:oMath>
                  </m:oMathPara>
                </a14:m>
                <a:endParaRPr lang="en-CA" sz="4000" dirty="0">
                  <a:solidFill>
                    <a:schemeClr val="accent6">
                      <a:lumMod val="50000"/>
                    </a:schemeClr>
                  </a:solidFill>
                </a:endParaRPr>
              </a:p>
            </p:txBody>
          </p:sp>
        </mc:Choice>
        <mc:Fallback xmlns="">
          <p:sp>
            <p:nvSpPr>
              <p:cNvPr id="89" name="TextBox 88">
                <a:extLst>
                  <a:ext uri="{FF2B5EF4-FFF2-40B4-BE49-F238E27FC236}">
                    <a16:creationId xmlns:a16="http://schemas.microsoft.com/office/drawing/2014/main" id="{9B928CDA-04A4-4333-A03E-E68F04A4FE5A}"/>
                  </a:ext>
                </a:extLst>
              </p:cNvPr>
              <p:cNvSpPr txBox="1">
                <a:spLocks noRot="1" noChangeAspect="1" noMove="1" noResize="1" noEditPoints="1" noAdjustHandles="1" noChangeArrowheads="1" noChangeShapeType="1" noTextEdit="1"/>
              </p:cNvSpPr>
              <p:nvPr/>
            </p:nvSpPr>
            <p:spPr>
              <a:xfrm>
                <a:off x="6087028" y="192150"/>
                <a:ext cx="713822" cy="707886"/>
              </a:xfrm>
              <a:prstGeom prst="rect">
                <a:avLst/>
              </a:prstGeom>
              <a:blipFill>
                <a:blip r:embed="rId6"/>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92" name="TextBox 91">
                <a:extLst>
                  <a:ext uri="{FF2B5EF4-FFF2-40B4-BE49-F238E27FC236}">
                    <a16:creationId xmlns:a16="http://schemas.microsoft.com/office/drawing/2014/main" id="{3DDD0DA6-D6E6-4049-B0C6-AE5903CD7C4D}"/>
                  </a:ext>
                </a:extLst>
              </p:cNvPr>
              <p:cNvSpPr txBox="1"/>
              <p:nvPr/>
            </p:nvSpPr>
            <p:spPr>
              <a:xfrm>
                <a:off x="11192914" y="5429412"/>
                <a:ext cx="975803" cy="11745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4000" i="1">
                          <a:solidFill>
                            <a:srgbClr val="0070C0"/>
                          </a:solidFill>
                          <a:latin typeface="Cambria Math" panose="02040503050406030204" pitchFamily="18" charset="0"/>
                        </a:rPr>
                        <m:t>𝑥</m:t>
                      </m:r>
                    </m:oMath>
                  </m:oMathPara>
                </a14:m>
                <a:endParaRPr lang="en-CA" sz="4000" dirty="0">
                  <a:solidFill>
                    <a:srgbClr val="002060"/>
                  </a:solidFill>
                </a:endParaRPr>
              </a:p>
            </p:txBody>
          </p:sp>
        </mc:Choice>
        <mc:Fallback xmlns="">
          <p:sp>
            <p:nvSpPr>
              <p:cNvPr id="92" name="TextBox 91">
                <a:extLst>
                  <a:ext uri="{FF2B5EF4-FFF2-40B4-BE49-F238E27FC236}">
                    <a16:creationId xmlns:a16="http://schemas.microsoft.com/office/drawing/2014/main" id="{3DDD0DA6-D6E6-4049-B0C6-AE5903CD7C4D}"/>
                  </a:ext>
                </a:extLst>
              </p:cNvPr>
              <p:cNvSpPr txBox="1">
                <a:spLocks noRot="1" noChangeAspect="1" noMove="1" noResize="1" noEditPoints="1" noAdjustHandles="1" noChangeArrowheads="1" noChangeShapeType="1" noTextEdit="1"/>
              </p:cNvSpPr>
              <p:nvPr/>
            </p:nvSpPr>
            <p:spPr>
              <a:xfrm>
                <a:off x="11192914" y="5429412"/>
                <a:ext cx="975803" cy="1174537"/>
              </a:xfrm>
              <a:prstGeom prst="rect">
                <a:avLst/>
              </a:prstGeom>
              <a:blipFill>
                <a:blip r:embed="rId7"/>
                <a:stretch>
                  <a:fillRect/>
                </a:stretch>
              </a:blipFill>
            </p:spPr>
            <p:txBody>
              <a:bodyPr/>
              <a:lstStyle/>
              <a:p>
                <a:r>
                  <a:rPr lang="en-CA">
                    <a:noFill/>
                  </a:rPr>
                  <a:t> </a:t>
                </a:r>
              </a:p>
            </p:txBody>
          </p:sp>
        </mc:Fallback>
      </mc:AlternateContent>
      <p:cxnSp>
        <p:nvCxnSpPr>
          <p:cNvPr id="93" name="Straight Arrow Connector 92">
            <a:extLst>
              <a:ext uri="{FF2B5EF4-FFF2-40B4-BE49-F238E27FC236}">
                <a16:creationId xmlns:a16="http://schemas.microsoft.com/office/drawing/2014/main" id="{C9F004A5-B47D-464E-AE7B-164C08E7EA26}"/>
              </a:ext>
            </a:extLst>
          </p:cNvPr>
          <p:cNvCxnSpPr>
            <a:cxnSpLocks/>
          </p:cNvCxnSpPr>
          <p:nvPr/>
        </p:nvCxnSpPr>
        <p:spPr>
          <a:xfrm>
            <a:off x="5671289" y="6213917"/>
            <a:ext cx="6292111" cy="0"/>
          </a:xfrm>
          <a:prstGeom prst="straightConnector1">
            <a:avLst/>
          </a:prstGeom>
          <a:ln w="76200">
            <a:solidFill>
              <a:srgbClr val="002060"/>
            </a:solidFill>
            <a:tailEnd type="triangle"/>
          </a:ln>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281CBD40-747D-4982-99B7-E4BBF83DF4F6}"/>
                  </a:ext>
                </a:extLst>
              </p:cNvPr>
              <p:cNvSpPr txBox="1"/>
              <p:nvPr/>
            </p:nvSpPr>
            <p:spPr>
              <a:xfrm>
                <a:off x="225058" y="2046501"/>
                <a:ext cx="5520037" cy="1268168"/>
              </a:xfrm>
              <a:prstGeom prst="rect">
                <a:avLst/>
              </a:prstGeom>
              <a:noFill/>
            </p:spPr>
            <p:txBody>
              <a:bodyPr wrap="none" rtlCol="0">
                <a:spAutoFit/>
              </a:bodyPr>
              <a:lstStyle/>
              <a:p>
                <a14:m>
                  <m:oMath xmlns:m="http://schemas.openxmlformats.org/officeDocument/2006/math">
                    <m:f>
                      <m:fPr>
                        <m:ctrlPr>
                          <a:rPr lang="en-US" sz="4400" i="1">
                            <a:latin typeface="Cambria Math" panose="02040503050406030204" pitchFamily="18" charset="0"/>
                          </a:rPr>
                        </m:ctrlPr>
                      </m:fPr>
                      <m:num>
                        <m:r>
                          <a:rPr lang="en-US" sz="4400" i="1">
                            <a:latin typeface="Cambria Math" panose="02040503050406030204" pitchFamily="18" charset="0"/>
                          </a:rPr>
                          <m:t>𝜕</m:t>
                        </m:r>
                        <m:acc>
                          <m:accPr>
                            <m:chr m:val="⃗"/>
                            <m:ctrlPr>
                              <a:rPr lang="en-US" sz="4400" i="1">
                                <a:solidFill>
                                  <a:srgbClr val="7030A0"/>
                                </a:solidFill>
                                <a:latin typeface="Cambria Math" panose="02040503050406030204" pitchFamily="18" charset="0"/>
                              </a:rPr>
                            </m:ctrlPr>
                          </m:accPr>
                          <m:e>
                            <m:r>
                              <a:rPr lang="en-US" sz="4400" i="1">
                                <a:solidFill>
                                  <a:srgbClr val="7030A0"/>
                                </a:solidFill>
                                <a:latin typeface="Cambria Math" panose="02040503050406030204" pitchFamily="18" charset="0"/>
                              </a:rPr>
                              <m:t>𝑆</m:t>
                            </m:r>
                          </m:e>
                        </m:acc>
                      </m:num>
                      <m:den>
                        <m:r>
                          <a:rPr lang="en-US" sz="4400" i="1">
                            <a:latin typeface="Cambria Math" panose="02040503050406030204" pitchFamily="18" charset="0"/>
                          </a:rPr>
                          <m:t>𝜕</m:t>
                        </m:r>
                        <m:r>
                          <a:rPr lang="en-US" sz="4400" i="1">
                            <a:latin typeface="Cambria Math" panose="02040503050406030204" pitchFamily="18" charset="0"/>
                          </a:rPr>
                          <m:t>𝑐</m:t>
                        </m:r>
                        <m:acc>
                          <m:accPr>
                            <m:chr m:val="̃"/>
                            <m:ctrlPr>
                              <a:rPr lang="en-US" sz="4400" i="1">
                                <a:solidFill>
                                  <a:srgbClr val="FF0000"/>
                                </a:solidFill>
                                <a:latin typeface="Cambria Math" panose="02040503050406030204" pitchFamily="18" charset="0"/>
                              </a:rPr>
                            </m:ctrlPr>
                          </m:accPr>
                          <m:e>
                            <m:r>
                              <a:rPr lang="en-US" sz="4400" i="1">
                                <a:solidFill>
                                  <a:srgbClr val="FF0000"/>
                                </a:solidFill>
                                <a:latin typeface="Cambria Math" panose="02040503050406030204" pitchFamily="18" charset="0"/>
                              </a:rPr>
                              <m:t>𝑡</m:t>
                            </m:r>
                          </m:e>
                        </m:acc>
                      </m:den>
                    </m:f>
                    <m:r>
                      <a:rPr lang="en-US" sz="4400" i="1">
                        <a:latin typeface="Cambria Math" panose="02040503050406030204" pitchFamily="18" charset="0"/>
                      </a:rPr>
                      <m:t>=</m:t>
                    </m:r>
                    <m:func>
                      <m:funcPr>
                        <m:ctrlPr>
                          <a:rPr lang="en-US" sz="4400" i="1">
                            <a:latin typeface="Cambria Math" panose="02040503050406030204" pitchFamily="18" charset="0"/>
                          </a:rPr>
                        </m:ctrlPr>
                      </m:funcPr>
                      <m:fName>
                        <m:limLow>
                          <m:limLowPr>
                            <m:ctrlPr>
                              <a:rPr lang="en-US" sz="4400" i="1">
                                <a:latin typeface="Cambria Math" panose="02040503050406030204" pitchFamily="18" charset="0"/>
                              </a:rPr>
                            </m:ctrlPr>
                          </m:limLowPr>
                          <m:e>
                            <m:r>
                              <m:rPr>
                                <m:sty m:val="p"/>
                              </m:rPr>
                              <a:rPr lang="en-US" sz="4400">
                                <a:latin typeface="Cambria Math" panose="02040503050406030204" pitchFamily="18" charset="0"/>
                              </a:rPr>
                              <m:t>lim</m:t>
                            </m:r>
                          </m:e>
                          <m:lim>
                            <m:r>
                              <a:rPr lang="en-US" sz="4400" i="1" smtClean="0">
                                <a:solidFill>
                                  <a:srgbClr val="00B050"/>
                                </a:solidFill>
                                <a:latin typeface="Cambria Math" panose="02040503050406030204" pitchFamily="18" charset="0"/>
                              </a:rPr>
                              <m:t>h</m:t>
                            </m:r>
                            <m:r>
                              <a:rPr lang="en-US" sz="4400" i="1">
                                <a:latin typeface="Cambria Math" panose="02040503050406030204" pitchFamily="18" charset="0"/>
                              </a:rPr>
                              <m:t>→</m:t>
                            </m:r>
                            <m:r>
                              <a:rPr lang="en-US" sz="4400" i="1">
                                <a:latin typeface="Cambria Math" panose="02040503050406030204" pitchFamily="18" charset="0"/>
                              </a:rPr>
                              <m:t>0</m:t>
                            </m:r>
                          </m:lim>
                        </m:limLow>
                      </m:fName>
                      <m:e>
                        <m:f>
                          <m:fPr>
                            <m:ctrlPr>
                              <a:rPr lang="en-US" sz="4400" i="1">
                                <a:latin typeface="Cambria Math" panose="02040503050406030204" pitchFamily="18" charset="0"/>
                              </a:rPr>
                            </m:ctrlPr>
                          </m:fPr>
                          <m:num>
                            <m:acc>
                              <m:accPr>
                                <m:chr m:val="⃗"/>
                                <m:ctrlPr>
                                  <a:rPr lang="en-US" sz="4400" i="1">
                                    <a:solidFill>
                                      <a:srgbClr val="D17DDF"/>
                                    </a:solidFill>
                                    <a:latin typeface="Cambria Math" panose="02040503050406030204" pitchFamily="18" charset="0"/>
                                  </a:rPr>
                                </m:ctrlPr>
                              </m:accPr>
                              <m:e>
                                <m:r>
                                  <a:rPr lang="en-US" sz="4400" i="1">
                                    <a:solidFill>
                                      <a:srgbClr val="D17DDF"/>
                                    </a:solidFill>
                                    <a:latin typeface="Cambria Math" panose="02040503050406030204" pitchFamily="18" charset="0"/>
                                  </a:rPr>
                                  <m:t>𝑆</m:t>
                                </m:r>
                              </m:e>
                            </m:acc>
                            <m:r>
                              <a:rPr lang="en-US" sz="4400" i="1">
                                <a:latin typeface="Cambria Math" panose="02040503050406030204" pitchFamily="18" charset="0"/>
                              </a:rPr>
                              <m:t>(</m:t>
                            </m:r>
                            <m:r>
                              <a:rPr lang="en-US" sz="4400" i="1">
                                <a:latin typeface="Cambria Math" panose="02040503050406030204" pitchFamily="18" charset="0"/>
                              </a:rPr>
                              <m:t>𝑐</m:t>
                            </m:r>
                            <m:acc>
                              <m:accPr>
                                <m:chr m:val="̃"/>
                                <m:ctrlPr>
                                  <a:rPr lang="en-US" sz="4400" i="1">
                                    <a:solidFill>
                                      <a:srgbClr val="FF0000"/>
                                    </a:solidFill>
                                    <a:latin typeface="Cambria Math" panose="02040503050406030204" pitchFamily="18" charset="0"/>
                                  </a:rPr>
                                </m:ctrlPr>
                              </m:accPr>
                              <m:e>
                                <m:r>
                                  <a:rPr lang="en-US" sz="4400" i="1">
                                    <a:solidFill>
                                      <a:srgbClr val="FF0000"/>
                                    </a:solidFill>
                                    <a:latin typeface="Cambria Math" panose="02040503050406030204" pitchFamily="18" charset="0"/>
                                  </a:rPr>
                                  <m:t>𝑡</m:t>
                                </m:r>
                              </m:e>
                            </m:acc>
                            <m:r>
                              <a:rPr lang="en-US" sz="4400" i="1">
                                <a:latin typeface="Cambria Math" panose="02040503050406030204" pitchFamily="18" charset="0"/>
                              </a:rPr>
                              <m:t>+</m:t>
                            </m:r>
                            <m:r>
                              <a:rPr lang="en-US" sz="4400" i="1" smtClean="0">
                                <a:solidFill>
                                  <a:srgbClr val="00B050"/>
                                </a:solidFill>
                                <a:latin typeface="Cambria Math" panose="02040503050406030204" pitchFamily="18" charset="0"/>
                              </a:rPr>
                              <m:t>h</m:t>
                            </m:r>
                            <m:r>
                              <a:rPr lang="en-US" sz="4400" i="1">
                                <a:latin typeface="Cambria Math" panose="02040503050406030204" pitchFamily="18" charset="0"/>
                              </a:rPr>
                              <m:t>)−</m:t>
                            </m:r>
                            <m:acc>
                              <m:accPr>
                                <m:chr m:val="⃗"/>
                                <m:ctrlPr>
                                  <a:rPr lang="en-US" sz="4400" i="1">
                                    <a:solidFill>
                                      <a:srgbClr val="7030A0"/>
                                    </a:solidFill>
                                    <a:latin typeface="Cambria Math" panose="02040503050406030204" pitchFamily="18" charset="0"/>
                                  </a:rPr>
                                </m:ctrlPr>
                              </m:accPr>
                              <m:e>
                                <m:r>
                                  <a:rPr lang="en-US" sz="4400" i="1">
                                    <a:solidFill>
                                      <a:srgbClr val="7030A0"/>
                                    </a:solidFill>
                                    <a:latin typeface="Cambria Math" panose="02040503050406030204" pitchFamily="18" charset="0"/>
                                  </a:rPr>
                                  <m:t>𝑆</m:t>
                                </m:r>
                              </m:e>
                            </m:acc>
                            <m:r>
                              <a:rPr lang="en-US" sz="4400" i="1">
                                <a:latin typeface="Cambria Math" panose="02040503050406030204" pitchFamily="18" charset="0"/>
                              </a:rPr>
                              <m:t>(</m:t>
                            </m:r>
                            <m:r>
                              <a:rPr lang="en-US" sz="4400" i="1">
                                <a:latin typeface="Cambria Math" panose="02040503050406030204" pitchFamily="18" charset="0"/>
                              </a:rPr>
                              <m:t>𝑐</m:t>
                            </m:r>
                            <m:acc>
                              <m:accPr>
                                <m:chr m:val="̃"/>
                                <m:ctrlPr>
                                  <a:rPr lang="en-US" sz="4400" i="1">
                                    <a:solidFill>
                                      <a:srgbClr val="FF0000"/>
                                    </a:solidFill>
                                    <a:latin typeface="Cambria Math" panose="02040503050406030204" pitchFamily="18" charset="0"/>
                                  </a:rPr>
                                </m:ctrlPr>
                              </m:accPr>
                              <m:e>
                                <m:r>
                                  <a:rPr lang="en-US" sz="4400" i="1">
                                    <a:solidFill>
                                      <a:srgbClr val="FF0000"/>
                                    </a:solidFill>
                                    <a:latin typeface="Cambria Math" panose="02040503050406030204" pitchFamily="18" charset="0"/>
                                  </a:rPr>
                                  <m:t>𝑡</m:t>
                                </m:r>
                              </m:e>
                            </m:acc>
                            <m:r>
                              <a:rPr lang="en-US" sz="4400" i="1">
                                <a:latin typeface="Cambria Math" panose="02040503050406030204" pitchFamily="18" charset="0"/>
                              </a:rPr>
                              <m:t>)</m:t>
                            </m:r>
                          </m:num>
                          <m:den>
                            <m:r>
                              <a:rPr lang="en-US" sz="4400" i="1" smtClean="0">
                                <a:solidFill>
                                  <a:srgbClr val="00B050"/>
                                </a:solidFill>
                                <a:latin typeface="Cambria Math" panose="02040503050406030204" pitchFamily="18" charset="0"/>
                              </a:rPr>
                              <m:t>h</m:t>
                            </m:r>
                          </m:den>
                        </m:f>
                      </m:e>
                    </m:func>
                  </m:oMath>
                </a14:m>
                <a:r>
                  <a:rPr lang="en-US" sz="4000" dirty="0"/>
                  <a:t> </a:t>
                </a:r>
              </a:p>
            </p:txBody>
          </p:sp>
        </mc:Choice>
        <mc:Fallback xmlns="">
          <p:sp>
            <p:nvSpPr>
              <p:cNvPr id="29" name="TextBox 28">
                <a:extLst>
                  <a:ext uri="{FF2B5EF4-FFF2-40B4-BE49-F238E27FC236}">
                    <a16:creationId xmlns:a16="http://schemas.microsoft.com/office/drawing/2014/main" id="{281CBD40-747D-4982-99B7-E4BBF83DF4F6}"/>
                  </a:ext>
                </a:extLst>
              </p:cNvPr>
              <p:cNvSpPr txBox="1">
                <a:spLocks noRot="1" noChangeAspect="1" noMove="1" noResize="1" noEditPoints="1" noAdjustHandles="1" noChangeArrowheads="1" noChangeShapeType="1" noTextEdit="1"/>
              </p:cNvSpPr>
              <p:nvPr/>
            </p:nvSpPr>
            <p:spPr>
              <a:xfrm>
                <a:off x="225058" y="2046501"/>
                <a:ext cx="5520037" cy="1268168"/>
              </a:xfrm>
              <a:prstGeom prst="rect">
                <a:avLst/>
              </a:prstGeom>
              <a:blipFill>
                <a:blip r:embed="rId8"/>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B248CCFF-1B49-49DE-AC0D-DF1A6A4B1C10}"/>
                  </a:ext>
                </a:extLst>
              </p:cNvPr>
              <p:cNvSpPr txBox="1"/>
              <p:nvPr/>
            </p:nvSpPr>
            <p:spPr>
              <a:xfrm>
                <a:off x="167908" y="3780051"/>
                <a:ext cx="2336409" cy="1285224"/>
              </a:xfrm>
              <a:prstGeom prst="rect">
                <a:avLst/>
              </a:prstGeom>
              <a:noFill/>
            </p:spPr>
            <p:txBody>
              <a:bodyPr wrap="none" rtlCol="0">
                <a:spAutoFit/>
              </a:bodyPr>
              <a:lstStyle/>
              <a:p>
                <a14:m>
                  <m:oMath xmlns:m="http://schemas.openxmlformats.org/officeDocument/2006/math">
                    <m:f>
                      <m:fPr>
                        <m:ctrlPr>
                          <a:rPr lang="en-US" sz="4800" b="0" i="1" smtClean="0">
                            <a:solidFill>
                              <a:schemeClr val="tx1"/>
                            </a:solidFill>
                            <a:latin typeface="Cambria Math" panose="02040503050406030204" pitchFamily="18" charset="0"/>
                          </a:rPr>
                        </m:ctrlPr>
                      </m:fPr>
                      <m:num>
                        <m:r>
                          <a:rPr lang="en-US" sz="4800" i="1" smtClean="0">
                            <a:solidFill>
                              <a:schemeClr val="tx1"/>
                            </a:solidFill>
                            <a:latin typeface="Cambria Math" panose="02040503050406030204" pitchFamily="18" charset="0"/>
                          </a:rPr>
                          <m:t>𝜕</m:t>
                        </m:r>
                        <m:acc>
                          <m:accPr>
                            <m:chr m:val="⃗"/>
                            <m:ctrlPr>
                              <a:rPr lang="en-US" sz="4800" i="1">
                                <a:solidFill>
                                  <a:srgbClr val="7030A0"/>
                                </a:solidFill>
                                <a:latin typeface="Cambria Math" panose="02040503050406030204" pitchFamily="18" charset="0"/>
                              </a:rPr>
                            </m:ctrlPr>
                          </m:accPr>
                          <m:e>
                            <m:r>
                              <a:rPr lang="en-US" sz="4800" i="1">
                                <a:solidFill>
                                  <a:srgbClr val="7030A0"/>
                                </a:solidFill>
                                <a:latin typeface="Cambria Math" panose="02040503050406030204" pitchFamily="18" charset="0"/>
                              </a:rPr>
                              <m:t>𝑆</m:t>
                            </m:r>
                          </m:e>
                        </m:acc>
                      </m:num>
                      <m:den>
                        <m:r>
                          <a:rPr lang="en-US" sz="4800" b="0" i="1" smtClean="0">
                            <a:solidFill>
                              <a:schemeClr val="tx1"/>
                            </a:solidFill>
                            <a:latin typeface="Cambria Math" panose="02040503050406030204" pitchFamily="18" charset="0"/>
                          </a:rPr>
                          <m:t>𝜕</m:t>
                        </m:r>
                        <m:r>
                          <a:rPr lang="en-US" sz="4800" i="1">
                            <a:latin typeface="Cambria Math" panose="02040503050406030204" pitchFamily="18" charset="0"/>
                          </a:rPr>
                          <m:t>𝑐</m:t>
                        </m:r>
                        <m:acc>
                          <m:accPr>
                            <m:chr m:val="̃"/>
                            <m:ctrlPr>
                              <a:rPr lang="en-US" sz="4800" i="1">
                                <a:solidFill>
                                  <a:srgbClr val="FF0000"/>
                                </a:solidFill>
                                <a:latin typeface="Cambria Math" panose="02040503050406030204" pitchFamily="18" charset="0"/>
                              </a:rPr>
                            </m:ctrlPr>
                          </m:accPr>
                          <m:e>
                            <m:r>
                              <a:rPr lang="en-US" sz="4800" i="1">
                                <a:solidFill>
                                  <a:srgbClr val="FF0000"/>
                                </a:solidFill>
                                <a:latin typeface="Cambria Math" panose="02040503050406030204" pitchFamily="18" charset="0"/>
                              </a:rPr>
                              <m:t>𝑡</m:t>
                            </m:r>
                          </m:e>
                        </m:acc>
                      </m:den>
                    </m:f>
                    <m:r>
                      <a:rPr lang="en-US" sz="4800" b="0" i="1" smtClean="0">
                        <a:solidFill>
                          <a:schemeClr val="tx1"/>
                        </a:solidFill>
                        <a:latin typeface="Cambria Math" panose="02040503050406030204" pitchFamily="18" charset="0"/>
                      </a:rPr>
                      <m:t>=</m:t>
                    </m:r>
                  </m:oMath>
                </a14:m>
                <a:r>
                  <a:rPr lang="en-US" sz="4800" b="0" i="0" dirty="0">
                    <a:solidFill>
                      <a:schemeClr val="tx1"/>
                    </a:solidFill>
                    <a:latin typeface="+mj-lt"/>
                  </a:rPr>
                  <a:t> </a:t>
                </a:r>
                <a14:m>
                  <m:oMath xmlns:m="http://schemas.openxmlformats.org/officeDocument/2006/math">
                    <m:acc>
                      <m:accPr>
                        <m:chr m:val="̃"/>
                        <m:ctrlPr>
                          <a:rPr lang="en-US" sz="6000" b="0" i="1" smtClean="0">
                            <a:solidFill>
                              <a:srgbClr val="C00000"/>
                            </a:solidFill>
                            <a:latin typeface="Cambria Math" panose="02040503050406030204" pitchFamily="18" charset="0"/>
                          </a:rPr>
                        </m:ctrlPr>
                      </m:accPr>
                      <m:e>
                        <m:acc>
                          <m:accPr>
                            <m:chr m:val="⃗"/>
                            <m:ctrlPr>
                              <a:rPr lang="en-US" sz="6000" b="0" i="1" smtClean="0">
                                <a:solidFill>
                                  <a:srgbClr val="C00000"/>
                                </a:solidFill>
                                <a:latin typeface="Cambria Math" panose="02040503050406030204" pitchFamily="18" charset="0"/>
                              </a:rPr>
                            </m:ctrlPr>
                          </m:accPr>
                          <m:e>
                            <m:sSub>
                              <m:sSubPr>
                                <m:ctrlPr>
                                  <a:rPr lang="en-US" sz="6000" b="0" i="1" smtClean="0">
                                    <a:solidFill>
                                      <a:srgbClr val="C00000"/>
                                    </a:solidFill>
                                    <a:latin typeface="Cambria Math" panose="02040503050406030204" pitchFamily="18" charset="0"/>
                                  </a:rPr>
                                </m:ctrlPr>
                              </m:sSubPr>
                              <m:e>
                                <m:r>
                                  <a:rPr lang="en-US" sz="6000" b="0" i="1" smtClean="0">
                                    <a:solidFill>
                                      <a:srgbClr val="C00000"/>
                                    </a:solidFill>
                                    <a:latin typeface="Cambria Math" panose="02040503050406030204" pitchFamily="18" charset="0"/>
                                  </a:rPr>
                                  <m:t>𝑒</m:t>
                                </m:r>
                              </m:e>
                              <m:sub>
                                <m:r>
                                  <a:rPr lang="en-US" sz="6000" b="0" i="1" smtClean="0">
                                    <a:solidFill>
                                      <a:srgbClr val="C00000"/>
                                    </a:solidFill>
                                    <a:latin typeface="Cambria Math" panose="02040503050406030204" pitchFamily="18" charset="0"/>
                                  </a:rPr>
                                  <m:t>𝑡</m:t>
                                </m:r>
                              </m:sub>
                            </m:sSub>
                          </m:e>
                        </m:acc>
                      </m:e>
                    </m:acc>
                  </m:oMath>
                </a14:m>
                <a:endParaRPr lang="en-US" sz="4400" b="0" dirty="0">
                  <a:solidFill>
                    <a:schemeClr val="tx1"/>
                  </a:solidFill>
                </a:endParaRPr>
              </a:p>
            </p:txBody>
          </p:sp>
        </mc:Choice>
        <mc:Fallback xmlns="">
          <p:sp>
            <p:nvSpPr>
              <p:cNvPr id="30" name="TextBox 29">
                <a:extLst>
                  <a:ext uri="{FF2B5EF4-FFF2-40B4-BE49-F238E27FC236}">
                    <a16:creationId xmlns:a16="http://schemas.microsoft.com/office/drawing/2014/main" id="{B248CCFF-1B49-49DE-AC0D-DF1A6A4B1C10}"/>
                  </a:ext>
                </a:extLst>
              </p:cNvPr>
              <p:cNvSpPr txBox="1">
                <a:spLocks noRot="1" noChangeAspect="1" noMove="1" noResize="1" noEditPoints="1" noAdjustHandles="1" noChangeArrowheads="1" noChangeShapeType="1" noTextEdit="1"/>
              </p:cNvSpPr>
              <p:nvPr/>
            </p:nvSpPr>
            <p:spPr>
              <a:xfrm>
                <a:off x="167908" y="3780051"/>
                <a:ext cx="2336409" cy="1285224"/>
              </a:xfrm>
              <a:prstGeom prst="rect">
                <a:avLst/>
              </a:prstGeom>
              <a:blipFill>
                <a:blip r:embed="rId9"/>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21191764-75C5-45E4-A0D4-639537CED6DC}"/>
                  </a:ext>
                </a:extLst>
              </p:cNvPr>
              <p:cNvSpPr txBox="1"/>
              <p:nvPr/>
            </p:nvSpPr>
            <p:spPr>
              <a:xfrm>
                <a:off x="7876880" y="5087926"/>
                <a:ext cx="2120004" cy="1133772"/>
              </a:xfrm>
              <a:prstGeom prst="rect">
                <a:avLst/>
              </a:prstGeom>
              <a:solidFill>
                <a:schemeClr val="bg1"/>
              </a:solidFill>
              <a:effectLst>
                <a:softEdge rad="127000"/>
              </a:effectLst>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6000" i="1">
                              <a:solidFill>
                                <a:srgbClr val="7030A0"/>
                              </a:solidFill>
                              <a:latin typeface="Cambria Math" panose="02040503050406030204" pitchFamily="18" charset="0"/>
                            </a:rPr>
                          </m:ctrlPr>
                        </m:accPr>
                        <m:e>
                          <m:r>
                            <a:rPr lang="en-US" sz="6000" i="1">
                              <a:solidFill>
                                <a:srgbClr val="7030A0"/>
                              </a:solidFill>
                              <a:latin typeface="Cambria Math" panose="02040503050406030204" pitchFamily="18" charset="0"/>
                            </a:rPr>
                            <m:t>𝑆</m:t>
                          </m:r>
                        </m:e>
                      </m:acc>
                      <m:r>
                        <a:rPr lang="en-US" sz="6000" i="1">
                          <a:latin typeface="Cambria Math" panose="02040503050406030204" pitchFamily="18" charset="0"/>
                        </a:rPr>
                        <m:t>(</m:t>
                      </m:r>
                      <m:r>
                        <a:rPr lang="en-US" sz="6000" i="1">
                          <a:latin typeface="Cambria Math" panose="02040503050406030204" pitchFamily="18" charset="0"/>
                        </a:rPr>
                        <m:t>𝑐</m:t>
                      </m:r>
                      <m:acc>
                        <m:accPr>
                          <m:chr m:val="̃"/>
                          <m:ctrlPr>
                            <a:rPr lang="en-US" sz="6000" i="1">
                              <a:solidFill>
                                <a:srgbClr val="FF0000"/>
                              </a:solidFill>
                              <a:latin typeface="Cambria Math" panose="02040503050406030204" pitchFamily="18" charset="0"/>
                            </a:rPr>
                          </m:ctrlPr>
                        </m:accPr>
                        <m:e>
                          <m:r>
                            <a:rPr lang="en-US" sz="6000" i="1">
                              <a:solidFill>
                                <a:srgbClr val="FF0000"/>
                              </a:solidFill>
                              <a:latin typeface="Cambria Math" panose="02040503050406030204" pitchFamily="18" charset="0"/>
                            </a:rPr>
                            <m:t>𝑡</m:t>
                          </m:r>
                        </m:e>
                      </m:acc>
                      <m:r>
                        <a:rPr lang="en-US" sz="6000" i="1">
                          <a:latin typeface="Cambria Math" panose="02040503050406030204" pitchFamily="18" charset="0"/>
                        </a:rPr>
                        <m:t>)</m:t>
                      </m:r>
                    </m:oMath>
                  </m:oMathPara>
                </a14:m>
                <a:endParaRPr lang="en-CA" sz="6000" dirty="0">
                  <a:solidFill>
                    <a:srgbClr val="7030A0"/>
                  </a:solidFill>
                </a:endParaRPr>
              </a:p>
            </p:txBody>
          </p:sp>
        </mc:Choice>
        <mc:Fallback xmlns="">
          <p:sp>
            <p:nvSpPr>
              <p:cNvPr id="28" name="TextBox 27">
                <a:extLst>
                  <a:ext uri="{FF2B5EF4-FFF2-40B4-BE49-F238E27FC236}">
                    <a16:creationId xmlns:a16="http://schemas.microsoft.com/office/drawing/2014/main" id="{21191764-75C5-45E4-A0D4-639537CED6DC}"/>
                  </a:ext>
                </a:extLst>
              </p:cNvPr>
              <p:cNvSpPr txBox="1">
                <a:spLocks noRot="1" noChangeAspect="1" noMove="1" noResize="1" noEditPoints="1" noAdjustHandles="1" noChangeArrowheads="1" noChangeShapeType="1" noTextEdit="1"/>
              </p:cNvSpPr>
              <p:nvPr/>
            </p:nvSpPr>
            <p:spPr>
              <a:xfrm>
                <a:off x="7876880" y="5087926"/>
                <a:ext cx="2120004" cy="1133772"/>
              </a:xfrm>
              <a:prstGeom prst="rect">
                <a:avLst/>
              </a:prstGeom>
              <a:blipFill>
                <a:blip r:embed="rId10"/>
                <a:stretch>
                  <a:fillRect/>
                </a:stretch>
              </a:blipFill>
              <a:effectLst>
                <a:softEdge rad="127000"/>
              </a:effectLst>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01B5A96B-FFF0-480B-BBC9-B8867B0B59CA}"/>
                  </a:ext>
                </a:extLst>
              </p:cNvPr>
              <p:cNvSpPr txBox="1"/>
              <p:nvPr/>
            </p:nvSpPr>
            <p:spPr>
              <a:xfrm>
                <a:off x="6108160" y="3478934"/>
                <a:ext cx="3148811" cy="1029641"/>
              </a:xfrm>
              <a:prstGeom prst="rect">
                <a:avLst/>
              </a:prstGeom>
              <a:solidFill>
                <a:schemeClr val="bg1"/>
              </a:solidFill>
              <a:effectLst>
                <a:softEdge rad="127000"/>
              </a:effectLst>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5400" i="1">
                              <a:solidFill>
                                <a:srgbClr val="D17DDF"/>
                              </a:solidFill>
                              <a:latin typeface="Cambria Math" panose="02040503050406030204" pitchFamily="18" charset="0"/>
                            </a:rPr>
                          </m:ctrlPr>
                        </m:accPr>
                        <m:e>
                          <m:r>
                            <a:rPr lang="en-US" sz="5400" i="1">
                              <a:solidFill>
                                <a:srgbClr val="D17DDF"/>
                              </a:solidFill>
                              <a:latin typeface="Cambria Math" panose="02040503050406030204" pitchFamily="18" charset="0"/>
                            </a:rPr>
                            <m:t>𝑆</m:t>
                          </m:r>
                        </m:e>
                      </m:acc>
                      <m:r>
                        <a:rPr lang="en-US" sz="5400" i="1">
                          <a:latin typeface="Cambria Math" panose="02040503050406030204" pitchFamily="18" charset="0"/>
                        </a:rPr>
                        <m:t>(</m:t>
                      </m:r>
                      <m:r>
                        <a:rPr lang="en-US" sz="5400" i="1">
                          <a:latin typeface="Cambria Math" panose="02040503050406030204" pitchFamily="18" charset="0"/>
                        </a:rPr>
                        <m:t>𝑐</m:t>
                      </m:r>
                      <m:acc>
                        <m:accPr>
                          <m:chr m:val="̃"/>
                          <m:ctrlPr>
                            <a:rPr lang="en-US" sz="5400" i="1">
                              <a:solidFill>
                                <a:srgbClr val="FF0000"/>
                              </a:solidFill>
                              <a:latin typeface="Cambria Math" panose="02040503050406030204" pitchFamily="18" charset="0"/>
                            </a:rPr>
                          </m:ctrlPr>
                        </m:accPr>
                        <m:e>
                          <m:r>
                            <a:rPr lang="en-US" sz="5400" i="1">
                              <a:solidFill>
                                <a:srgbClr val="FF0000"/>
                              </a:solidFill>
                              <a:latin typeface="Cambria Math" panose="02040503050406030204" pitchFamily="18" charset="0"/>
                            </a:rPr>
                            <m:t>𝑡</m:t>
                          </m:r>
                        </m:e>
                      </m:acc>
                      <m:r>
                        <a:rPr lang="en-US" sz="5400" i="1">
                          <a:latin typeface="Cambria Math" panose="02040503050406030204" pitchFamily="18" charset="0"/>
                        </a:rPr>
                        <m:t>+</m:t>
                      </m:r>
                      <m:r>
                        <a:rPr lang="en-US" sz="5400" i="1">
                          <a:solidFill>
                            <a:srgbClr val="00B050"/>
                          </a:solidFill>
                          <a:latin typeface="Cambria Math" panose="02040503050406030204" pitchFamily="18" charset="0"/>
                        </a:rPr>
                        <m:t>h</m:t>
                      </m:r>
                      <m:r>
                        <a:rPr lang="en-US" sz="5400" i="1">
                          <a:latin typeface="Cambria Math" panose="02040503050406030204" pitchFamily="18" charset="0"/>
                        </a:rPr>
                        <m:t>)</m:t>
                      </m:r>
                    </m:oMath>
                  </m:oMathPara>
                </a14:m>
                <a:endParaRPr lang="en-CA" sz="5400" dirty="0">
                  <a:solidFill>
                    <a:srgbClr val="7030A0"/>
                  </a:solidFill>
                </a:endParaRPr>
              </a:p>
            </p:txBody>
          </p:sp>
        </mc:Choice>
        <mc:Fallback xmlns="">
          <p:sp>
            <p:nvSpPr>
              <p:cNvPr id="32" name="TextBox 31">
                <a:extLst>
                  <a:ext uri="{FF2B5EF4-FFF2-40B4-BE49-F238E27FC236}">
                    <a16:creationId xmlns:a16="http://schemas.microsoft.com/office/drawing/2014/main" id="{01B5A96B-FFF0-480B-BBC9-B8867B0B59CA}"/>
                  </a:ext>
                </a:extLst>
              </p:cNvPr>
              <p:cNvSpPr txBox="1">
                <a:spLocks noRot="1" noChangeAspect="1" noMove="1" noResize="1" noEditPoints="1" noAdjustHandles="1" noChangeArrowheads="1" noChangeShapeType="1" noTextEdit="1"/>
              </p:cNvSpPr>
              <p:nvPr/>
            </p:nvSpPr>
            <p:spPr>
              <a:xfrm>
                <a:off x="6108160" y="3478934"/>
                <a:ext cx="3148811" cy="1029641"/>
              </a:xfrm>
              <a:prstGeom prst="rect">
                <a:avLst/>
              </a:prstGeom>
              <a:blipFill>
                <a:blip r:embed="rId11"/>
                <a:stretch>
                  <a:fillRect/>
                </a:stretch>
              </a:blipFill>
              <a:effectLst>
                <a:softEdge rad="127000"/>
              </a:effectLst>
            </p:spPr>
            <p:txBody>
              <a:bodyPr/>
              <a:lstStyle/>
              <a:p>
                <a:r>
                  <a:rPr lang="en-CA">
                    <a:noFill/>
                  </a:rPr>
                  <a:t> </a:t>
                </a:r>
              </a:p>
            </p:txBody>
          </p:sp>
        </mc:Fallback>
      </mc:AlternateContent>
      <p:cxnSp>
        <p:nvCxnSpPr>
          <p:cNvPr id="59" name="Straight Arrow Connector 58">
            <a:extLst>
              <a:ext uri="{FF2B5EF4-FFF2-40B4-BE49-F238E27FC236}">
                <a16:creationId xmlns:a16="http://schemas.microsoft.com/office/drawing/2014/main" id="{074CEB5F-2F4D-4F27-A73A-E0F53503E848}"/>
              </a:ext>
            </a:extLst>
          </p:cNvPr>
          <p:cNvCxnSpPr>
            <a:cxnSpLocks/>
          </p:cNvCxnSpPr>
          <p:nvPr/>
        </p:nvCxnSpPr>
        <p:spPr>
          <a:xfrm flipV="1">
            <a:off x="6009300" y="4286250"/>
            <a:ext cx="4030050" cy="1903864"/>
          </a:xfrm>
          <a:prstGeom prst="straightConnector1">
            <a:avLst/>
          </a:prstGeom>
          <a:ln w="1143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A022B1ED-5C27-4AF6-B383-28299D0250C5}"/>
              </a:ext>
            </a:extLst>
          </p:cNvPr>
          <p:cNvCxnSpPr>
            <a:cxnSpLocks/>
          </p:cNvCxnSpPr>
          <p:nvPr/>
        </p:nvCxnSpPr>
        <p:spPr>
          <a:xfrm flipV="1">
            <a:off x="6000750" y="4019550"/>
            <a:ext cx="4152900" cy="2171700"/>
          </a:xfrm>
          <a:prstGeom prst="straightConnector1">
            <a:avLst/>
          </a:prstGeom>
          <a:ln w="114300">
            <a:solidFill>
              <a:srgbClr val="9F5FCF"/>
            </a:solidFill>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5A9D19EC-E323-452F-8F54-0A053A60D52C}"/>
              </a:ext>
            </a:extLst>
          </p:cNvPr>
          <p:cNvCxnSpPr>
            <a:cxnSpLocks/>
          </p:cNvCxnSpPr>
          <p:nvPr/>
        </p:nvCxnSpPr>
        <p:spPr>
          <a:xfrm flipV="1">
            <a:off x="9963151" y="1504950"/>
            <a:ext cx="1295399" cy="2800353"/>
          </a:xfrm>
          <a:prstGeom prst="straightConnector1">
            <a:avLst/>
          </a:prstGeom>
          <a:ln w="114300">
            <a:solidFill>
              <a:srgbClr val="C00000"/>
            </a:solidFill>
            <a:tailEnd type="triangle"/>
          </a:ln>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p14="http://schemas.microsoft.com/office/powerpoint/2010/main" xmlns:iact="http://schemas.microsoft.com/office/powerpoint/2014/inkAction">
        <mc:Choice Requires="p14 iact">
          <p:contentPart p14:bwMode="auto" r:id="rId12">
            <p14:nvContentPartPr>
              <p14:cNvPr id="2" name="Ink 1">
                <a:extLst>
                  <a:ext uri="{FF2B5EF4-FFF2-40B4-BE49-F238E27FC236}">
                    <a16:creationId xmlns:a16="http://schemas.microsoft.com/office/drawing/2014/main" id="{CD9D9647-4F57-48F1-A7F6-2EDB89D128D0}"/>
                  </a:ext>
                </a:extLst>
              </p14:cNvPr>
              <p14:cNvContentPartPr/>
              <p14:nvPr>
                <p:extLst>
                  <p:ext uri="{42D2F446-02D8-4167-A562-619A0277C38B}">
                    <p15:isNarration xmlns:p15="http://schemas.microsoft.com/office/powerpoint/2012/main" val="1"/>
                  </p:ext>
                </p:extLst>
              </p14:nvPr>
            </p14:nvContentPartPr>
            <p14:xfrm>
              <a:off x="121680" y="1020960"/>
              <a:ext cx="11341440" cy="4173480"/>
            </p14:xfrm>
          </p:contentPart>
        </mc:Choice>
        <mc:Fallback xmlns="">
          <p:pic>
            <p:nvPicPr>
              <p:cNvPr id="2" name="Ink 1">
                <a:extLst>
                  <a:ext uri="{FF2B5EF4-FFF2-40B4-BE49-F238E27FC236}">
                    <a16:creationId xmlns:a16="http://schemas.microsoft.com/office/drawing/2014/main" id="{CD9D9647-4F57-48F1-A7F6-2EDB89D128D0}"/>
                  </a:ext>
                </a:extLst>
              </p:cNvPr>
              <p:cNvPicPr>
                <a:picLocks noGrp="1" noRot="1" noChangeAspect="1" noMove="1" noResize="1" noEditPoints="1" noAdjustHandles="1" noChangeArrowheads="1" noChangeShapeType="1"/>
              </p:cNvPicPr>
              <p:nvPr/>
            </p:nvPicPr>
            <p:blipFill>
              <a:blip r:embed="rId13"/>
              <a:stretch>
                <a:fillRect/>
              </a:stretch>
            </p:blipFill>
            <p:spPr>
              <a:xfrm>
                <a:off x="112320" y="1011600"/>
                <a:ext cx="11360160" cy="4192200"/>
              </a:xfrm>
              <a:prstGeom prst="rect">
                <a:avLst/>
              </a:prstGeom>
            </p:spPr>
          </p:pic>
        </mc:Fallback>
      </mc:AlternateContent>
    </p:spTree>
    <p:custDataLst>
      <p:tags r:id="rId1"/>
    </p:custDataLst>
    <p:extLst>
      <p:ext uri="{BB962C8B-B14F-4D97-AF65-F5344CB8AC3E}">
        <p14:creationId xmlns:p14="http://schemas.microsoft.com/office/powerpoint/2010/main" val="1629355526"/>
      </p:ext>
    </p:extLst>
  </p:cSld>
  <p:clrMapOvr>
    <a:masterClrMapping/>
  </p:clrMapOvr>
  <mc:AlternateContent xmlns:mc="http://schemas.openxmlformats.org/markup-compatibility/2006" xmlns:p14="http://schemas.microsoft.com/office/powerpoint/2010/main">
    <mc:Choice Requires="p14">
      <p:transition spd="med" p14:dur="700" advTm="11496">
        <p:fade/>
      </p:transition>
    </mc:Choice>
    <mc:Fallback xmlns="">
      <p:transition spd="med" advTm="1149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cmd type="call" cmd="playFrom(0.0)">
                                      <p:cBhvr>
                                        <p:cTn id="7" dur="1" fill="hold"/>
                                        <p:tgtEl>
                                          <p:spTgt spid="2"/>
                                        </p:tgtEl>
                                      </p:cBhvr>
                                    </p:cmd>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771D6086-E6F3-4678-A3B5-33B601188FBC}"/>
              </a:ext>
            </a:extLst>
          </p:cNvPr>
          <p:cNvGrpSpPr/>
          <p:nvPr/>
        </p:nvGrpSpPr>
        <p:grpSpPr>
          <a:xfrm>
            <a:off x="4131095" y="-1092621"/>
            <a:ext cx="7254661" cy="8079250"/>
            <a:chOff x="7530893" y="-946240"/>
            <a:chExt cx="4372338" cy="4869311"/>
          </a:xfrm>
        </p:grpSpPr>
        <p:grpSp>
          <p:nvGrpSpPr>
            <p:cNvPr id="60" name="Group 59">
              <a:extLst>
                <a:ext uri="{FF2B5EF4-FFF2-40B4-BE49-F238E27FC236}">
                  <a16:creationId xmlns:a16="http://schemas.microsoft.com/office/drawing/2014/main" id="{46ACECB6-E013-4DFB-9CFC-206AE3856D9C}"/>
                </a:ext>
              </a:extLst>
            </p:cNvPr>
            <p:cNvGrpSpPr/>
            <p:nvPr/>
          </p:nvGrpSpPr>
          <p:grpSpPr>
            <a:xfrm>
              <a:off x="7530893" y="-946240"/>
              <a:ext cx="4372338" cy="4869311"/>
              <a:chOff x="6484986" y="-1091381"/>
              <a:chExt cx="4372338" cy="4869311"/>
            </a:xfrm>
          </p:grpSpPr>
          <p:grpSp>
            <p:nvGrpSpPr>
              <p:cNvPr id="40" name="Group 39">
                <a:extLst>
                  <a:ext uri="{FF2B5EF4-FFF2-40B4-BE49-F238E27FC236}">
                    <a16:creationId xmlns:a16="http://schemas.microsoft.com/office/drawing/2014/main" id="{A0AFE680-B4BC-4CBA-B517-C2255243FFB2}"/>
                  </a:ext>
                </a:extLst>
              </p:cNvPr>
              <p:cNvGrpSpPr/>
              <p:nvPr/>
            </p:nvGrpSpPr>
            <p:grpSpPr>
              <a:xfrm>
                <a:off x="7557025" y="57150"/>
                <a:ext cx="2598695" cy="3354136"/>
                <a:chOff x="7576075" y="57150"/>
                <a:chExt cx="2598695" cy="3354136"/>
              </a:xfrm>
            </p:grpSpPr>
            <p:sp>
              <p:nvSpPr>
                <p:cNvPr id="31" name="Freeform: Shape 30">
                  <a:extLst>
                    <a:ext uri="{FF2B5EF4-FFF2-40B4-BE49-F238E27FC236}">
                      <a16:creationId xmlns:a16="http://schemas.microsoft.com/office/drawing/2014/main" id="{F449B4F6-A20B-4771-880B-C501C42C87A1}"/>
                    </a:ext>
                  </a:extLst>
                </p:cNvPr>
                <p:cNvSpPr/>
                <p:nvPr/>
              </p:nvSpPr>
              <p:spPr>
                <a:xfrm>
                  <a:off x="7576075" y="529619"/>
                  <a:ext cx="2120900" cy="2881667"/>
                </a:xfrm>
                <a:custGeom>
                  <a:avLst/>
                  <a:gdLst>
                    <a:gd name="connsiteX0" fmla="*/ 0 w 2120900"/>
                    <a:gd name="connsiteY0" fmla="*/ 3073400 h 3073400"/>
                    <a:gd name="connsiteX1" fmla="*/ 31750 w 2120900"/>
                    <a:gd name="connsiteY1" fmla="*/ 2781300 h 3073400"/>
                    <a:gd name="connsiteX2" fmla="*/ 139700 w 2120900"/>
                    <a:gd name="connsiteY2" fmla="*/ 2470150 h 3073400"/>
                    <a:gd name="connsiteX3" fmla="*/ 361950 w 2120900"/>
                    <a:gd name="connsiteY3" fmla="*/ 2070100 h 3073400"/>
                    <a:gd name="connsiteX4" fmla="*/ 673100 w 2120900"/>
                    <a:gd name="connsiteY4" fmla="*/ 1625600 h 3073400"/>
                    <a:gd name="connsiteX5" fmla="*/ 1104900 w 2120900"/>
                    <a:gd name="connsiteY5" fmla="*/ 1098550 h 3073400"/>
                    <a:gd name="connsiteX6" fmla="*/ 2120900 w 2120900"/>
                    <a:gd name="connsiteY6" fmla="*/ 0 h 307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0900" h="3073400">
                      <a:moveTo>
                        <a:pt x="0" y="3073400"/>
                      </a:moveTo>
                      <a:cubicBezTo>
                        <a:pt x="4233" y="2977621"/>
                        <a:pt x="8467" y="2881842"/>
                        <a:pt x="31750" y="2781300"/>
                      </a:cubicBezTo>
                      <a:cubicBezTo>
                        <a:pt x="55033" y="2680758"/>
                        <a:pt x="84667" y="2588683"/>
                        <a:pt x="139700" y="2470150"/>
                      </a:cubicBezTo>
                      <a:cubicBezTo>
                        <a:pt x="194733" y="2351617"/>
                        <a:pt x="273050" y="2210858"/>
                        <a:pt x="361950" y="2070100"/>
                      </a:cubicBezTo>
                      <a:cubicBezTo>
                        <a:pt x="450850" y="1929342"/>
                        <a:pt x="549275" y="1787525"/>
                        <a:pt x="673100" y="1625600"/>
                      </a:cubicBezTo>
                      <a:cubicBezTo>
                        <a:pt x="796925" y="1463675"/>
                        <a:pt x="863600" y="1369483"/>
                        <a:pt x="1104900" y="1098550"/>
                      </a:cubicBezTo>
                      <a:cubicBezTo>
                        <a:pt x="1346200" y="827617"/>
                        <a:pt x="1733550" y="413808"/>
                        <a:pt x="2120900" y="0"/>
                      </a:cubicBezTo>
                    </a:path>
                  </a:pathLst>
                </a:custGeom>
                <a:noFill/>
                <a:ln w="38100">
                  <a:solidFill>
                    <a:srgbClr val="FF53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cxnSp>
              <p:nvCxnSpPr>
                <p:cNvPr id="37" name="Straight Connector 36">
                  <a:extLst>
                    <a:ext uri="{FF2B5EF4-FFF2-40B4-BE49-F238E27FC236}">
                      <a16:creationId xmlns:a16="http://schemas.microsoft.com/office/drawing/2014/main" id="{0CA3EFA1-07A7-47E4-AC82-41B36D8E33CC}"/>
                    </a:ext>
                  </a:extLst>
                </p:cNvPr>
                <p:cNvCxnSpPr>
                  <a:cxnSpLocks/>
                </p:cNvCxnSpPr>
                <p:nvPr/>
              </p:nvCxnSpPr>
              <p:spPr>
                <a:xfrm flipV="1">
                  <a:off x="9627628" y="57150"/>
                  <a:ext cx="547142" cy="539430"/>
                </a:xfrm>
                <a:prstGeom prst="line">
                  <a:avLst/>
                </a:prstGeom>
                <a:ln w="38100">
                  <a:solidFill>
                    <a:srgbClr val="FF5353"/>
                  </a:solidFill>
                </a:ln>
              </p:spPr>
              <p:style>
                <a:lnRef idx="1">
                  <a:schemeClr val="accent1"/>
                </a:lnRef>
                <a:fillRef idx="0">
                  <a:schemeClr val="accent1"/>
                </a:fillRef>
                <a:effectRef idx="0">
                  <a:schemeClr val="accent1"/>
                </a:effectRef>
                <a:fontRef idx="minor">
                  <a:schemeClr val="tx1"/>
                </a:fontRef>
              </p:style>
            </p:cxnSp>
          </p:grpSp>
          <p:sp>
            <p:nvSpPr>
              <p:cNvPr id="27" name="Freeform: Shape 26">
                <a:extLst>
                  <a:ext uri="{FF2B5EF4-FFF2-40B4-BE49-F238E27FC236}">
                    <a16:creationId xmlns:a16="http://schemas.microsoft.com/office/drawing/2014/main" id="{B8F30F44-61A6-4FC5-B43D-00BC7E0A9FE4}"/>
                  </a:ext>
                </a:extLst>
              </p:cNvPr>
              <p:cNvSpPr/>
              <p:nvPr/>
            </p:nvSpPr>
            <p:spPr>
              <a:xfrm>
                <a:off x="8629623" y="-406558"/>
                <a:ext cx="2120900" cy="3831024"/>
              </a:xfrm>
              <a:custGeom>
                <a:avLst/>
                <a:gdLst>
                  <a:gd name="connsiteX0" fmla="*/ 0 w 2120900"/>
                  <a:gd name="connsiteY0" fmla="*/ 3073400 h 3073400"/>
                  <a:gd name="connsiteX1" fmla="*/ 31750 w 2120900"/>
                  <a:gd name="connsiteY1" fmla="*/ 2781300 h 3073400"/>
                  <a:gd name="connsiteX2" fmla="*/ 139700 w 2120900"/>
                  <a:gd name="connsiteY2" fmla="*/ 2470150 h 3073400"/>
                  <a:gd name="connsiteX3" fmla="*/ 361950 w 2120900"/>
                  <a:gd name="connsiteY3" fmla="*/ 2070100 h 3073400"/>
                  <a:gd name="connsiteX4" fmla="*/ 673100 w 2120900"/>
                  <a:gd name="connsiteY4" fmla="*/ 1625600 h 3073400"/>
                  <a:gd name="connsiteX5" fmla="*/ 1104900 w 2120900"/>
                  <a:gd name="connsiteY5" fmla="*/ 1098550 h 3073400"/>
                  <a:gd name="connsiteX6" fmla="*/ 2120900 w 2120900"/>
                  <a:gd name="connsiteY6" fmla="*/ 0 h 307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0900" h="3073400">
                    <a:moveTo>
                      <a:pt x="0" y="3073400"/>
                    </a:moveTo>
                    <a:cubicBezTo>
                      <a:pt x="4233" y="2977621"/>
                      <a:pt x="8467" y="2881842"/>
                      <a:pt x="31750" y="2781300"/>
                    </a:cubicBezTo>
                    <a:cubicBezTo>
                      <a:pt x="55033" y="2680758"/>
                      <a:pt x="84667" y="2588683"/>
                      <a:pt x="139700" y="2470150"/>
                    </a:cubicBezTo>
                    <a:cubicBezTo>
                      <a:pt x="194733" y="2351617"/>
                      <a:pt x="273050" y="2210858"/>
                      <a:pt x="361950" y="2070100"/>
                    </a:cubicBezTo>
                    <a:cubicBezTo>
                      <a:pt x="450850" y="1929342"/>
                      <a:pt x="549275" y="1787525"/>
                      <a:pt x="673100" y="1625600"/>
                    </a:cubicBezTo>
                    <a:cubicBezTo>
                      <a:pt x="796925" y="1463675"/>
                      <a:pt x="863600" y="1369483"/>
                      <a:pt x="1104900" y="1098550"/>
                    </a:cubicBezTo>
                    <a:cubicBezTo>
                      <a:pt x="1346200" y="827617"/>
                      <a:pt x="1733550" y="413808"/>
                      <a:pt x="2120900" y="0"/>
                    </a:cubicBezTo>
                  </a:path>
                </a:pathLst>
              </a:custGeom>
              <a:noFill/>
              <a:ln w="38100">
                <a:solidFill>
                  <a:srgbClr val="FF53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nvGrpSpPr>
              <p:cNvPr id="58" name="Group 57">
                <a:extLst>
                  <a:ext uri="{FF2B5EF4-FFF2-40B4-BE49-F238E27FC236}">
                    <a16:creationId xmlns:a16="http://schemas.microsoft.com/office/drawing/2014/main" id="{37A5F0E1-4BC3-43EE-BF05-EAC207177188}"/>
                  </a:ext>
                </a:extLst>
              </p:cNvPr>
              <p:cNvGrpSpPr/>
              <p:nvPr/>
            </p:nvGrpSpPr>
            <p:grpSpPr>
              <a:xfrm>
                <a:off x="6509938" y="391886"/>
                <a:ext cx="3905244" cy="3022082"/>
                <a:chOff x="6509938" y="391886"/>
                <a:chExt cx="3905244" cy="3022082"/>
              </a:xfrm>
            </p:grpSpPr>
            <p:cxnSp>
              <p:nvCxnSpPr>
                <p:cNvPr id="12" name="Straight Connector 11">
                  <a:extLst>
                    <a:ext uri="{FF2B5EF4-FFF2-40B4-BE49-F238E27FC236}">
                      <a16:creationId xmlns:a16="http://schemas.microsoft.com/office/drawing/2014/main" id="{D47E7389-F357-46C7-A080-BB19C77297B2}"/>
                    </a:ext>
                  </a:extLst>
                </p:cNvPr>
                <p:cNvCxnSpPr>
                  <a:cxnSpLocks/>
                </p:cNvCxnSpPr>
                <p:nvPr/>
              </p:nvCxnSpPr>
              <p:spPr>
                <a:xfrm flipV="1">
                  <a:off x="6517558" y="1695450"/>
                  <a:ext cx="3639656" cy="1718518"/>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D0F5BC6-AFFA-48C9-A3D8-F79AC9B24EFC}"/>
                    </a:ext>
                  </a:extLst>
                </p:cNvPr>
                <p:cNvCxnSpPr>
                  <a:cxnSpLocks/>
                </p:cNvCxnSpPr>
                <p:nvPr/>
              </p:nvCxnSpPr>
              <p:spPr>
                <a:xfrm flipV="1">
                  <a:off x="6509938" y="391886"/>
                  <a:ext cx="3905244" cy="3014936"/>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cxnSp>
            <p:nvCxnSpPr>
              <p:cNvPr id="33" name="Straight Connector 32">
                <a:extLst>
                  <a:ext uri="{FF2B5EF4-FFF2-40B4-BE49-F238E27FC236}">
                    <a16:creationId xmlns:a16="http://schemas.microsoft.com/office/drawing/2014/main" id="{9953F423-835E-4011-87C6-0045F8F6638E}"/>
                  </a:ext>
                </a:extLst>
              </p:cNvPr>
              <p:cNvCxnSpPr>
                <a:cxnSpLocks/>
              </p:cNvCxnSpPr>
              <p:nvPr/>
            </p:nvCxnSpPr>
            <p:spPr>
              <a:xfrm flipV="1">
                <a:off x="6484986" y="-597559"/>
                <a:ext cx="4011564" cy="4011568"/>
              </a:xfrm>
              <a:prstGeom prst="line">
                <a:avLst/>
              </a:prstGeom>
              <a:ln w="38100">
                <a:solidFill>
                  <a:srgbClr val="FFC000"/>
                </a:solidFill>
              </a:ln>
              <a:effectLst>
                <a:glow rad="1397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429FB7F5-6CB1-4868-ADEA-20AFBDD0BE4E}"/>
                  </a:ext>
                </a:extLst>
              </p:cNvPr>
              <p:cNvSpPr/>
              <p:nvPr/>
            </p:nvSpPr>
            <p:spPr>
              <a:xfrm>
                <a:off x="9960298" y="-1091381"/>
                <a:ext cx="897026" cy="4869311"/>
              </a:xfrm>
              <a:prstGeom prst="rect">
                <a:avLst/>
              </a:prstGeom>
              <a:solidFill>
                <a:schemeClr val="bg1"/>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cxnSp>
          <p:nvCxnSpPr>
            <p:cNvPr id="48" name="Straight Arrow Connector 47">
              <a:extLst>
                <a:ext uri="{FF2B5EF4-FFF2-40B4-BE49-F238E27FC236}">
                  <a16:creationId xmlns:a16="http://schemas.microsoft.com/office/drawing/2014/main" id="{2CDE05AF-E364-4691-A51A-475D554F67C2}"/>
                </a:ext>
              </a:extLst>
            </p:cNvPr>
            <p:cNvCxnSpPr>
              <a:cxnSpLocks/>
            </p:cNvCxnSpPr>
            <p:nvPr/>
          </p:nvCxnSpPr>
          <p:spPr>
            <a:xfrm flipV="1">
              <a:off x="10336630" y="2739090"/>
              <a:ext cx="830313" cy="215713"/>
            </a:xfrm>
            <a:prstGeom prst="straightConnector1">
              <a:avLst/>
            </a:prstGeom>
            <a:ln w="76200">
              <a:solidFill>
                <a:srgbClr val="C00000"/>
              </a:solidFill>
              <a:tailEnd type="triangle"/>
            </a:ln>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4D642C56-67E2-4B79-9755-542594BFD1D4}"/>
                    </a:ext>
                  </a:extLst>
                </p:cNvPr>
                <p:cNvSpPr txBox="1"/>
                <p:nvPr/>
              </p:nvSpPr>
              <p:spPr>
                <a:xfrm>
                  <a:off x="10695507" y="2798898"/>
                  <a:ext cx="322179" cy="42663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4000" b="0" i="1" smtClean="0">
                                <a:solidFill>
                                  <a:srgbClr val="FF0000"/>
                                </a:solidFill>
                                <a:latin typeface="Cambria Math" panose="02040503050406030204" pitchFamily="18" charset="0"/>
                              </a:rPr>
                            </m:ctrlPr>
                          </m:accPr>
                          <m:e>
                            <m:r>
                              <a:rPr lang="en-US" sz="4000" i="1" smtClean="0">
                                <a:solidFill>
                                  <a:srgbClr val="FF0000"/>
                                </a:solidFill>
                                <a:latin typeface="Cambria Math" panose="02040503050406030204" pitchFamily="18" charset="0"/>
                              </a:rPr>
                              <m:t>𝑥</m:t>
                            </m:r>
                          </m:e>
                        </m:acc>
                      </m:oMath>
                    </m:oMathPara>
                  </a14:m>
                  <a:endParaRPr lang="en-CA" sz="4000" dirty="0">
                    <a:solidFill>
                      <a:srgbClr val="FF0000"/>
                    </a:solidFill>
                  </a:endParaRPr>
                </a:p>
              </p:txBody>
            </p:sp>
          </mc:Choice>
          <mc:Fallback xmlns="">
            <p:sp>
              <p:nvSpPr>
                <p:cNvPr id="42" name="TextBox 41">
                  <a:extLst>
                    <a:ext uri="{FF2B5EF4-FFF2-40B4-BE49-F238E27FC236}">
                      <a16:creationId xmlns:a16="http://schemas.microsoft.com/office/drawing/2014/main" id="{4D642C56-67E2-4B79-9755-542594BFD1D4}"/>
                    </a:ext>
                  </a:extLst>
                </p:cNvPr>
                <p:cNvSpPr txBox="1">
                  <a:spLocks noRot="1" noChangeAspect="1" noMove="1" noResize="1" noEditPoints="1" noAdjustHandles="1" noChangeArrowheads="1" noChangeShapeType="1" noTextEdit="1"/>
                </p:cNvSpPr>
                <p:nvPr/>
              </p:nvSpPr>
              <p:spPr>
                <a:xfrm>
                  <a:off x="10695507" y="2798898"/>
                  <a:ext cx="322179" cy="426638"/>
                </a:xfrm>
                <a:prstGeom prst="rect">
                  <a:avLst/>
                </a:prstGeom>
                <a:blipFill>
                  <a:blip r:embed="rId4"/>
                  <a:stretch>
                    <a:fillRect/>
                  </a:stretch>
                </a:blipFill>
              </p:spPr>
              <p:txBody>
                <a:bodyPr/>
                <a:lstStyle/>
                <a:p>
                  <a:r>
                    <a:rPr lang="en-CA">
                      <a:noFill/>
                    </a:rPr>
                    <a:t> </a:t>
                  </a:r>
                </a:p>
              </p:txBody>
            </p:sp>
          </mc:Fallback>
        </mc:AlternateContent>
        <p:cxnSp>
          <p:nvCxnSpPr>
            <p:cNvPr id="56" name="Straight Arrow Connector 55">
              <a:extLst>
                <a:ext uri="{FF2B5EF4-FFF2-40B4-BE49-F238E27FC236}">
                  <a16:creationId xmlns:a16="http://schemas.microsoft.com/office/drawing/2014/main" id="{AF72019C-536E-44C1-B95E-9EEDC46A2F63}"/>
                </a:ext>
              </a:extLst>
            </p:cNvPr>
            <p:cNvCxnSpPr>
              <a:cxnSpLocks/>
            </p:cNvCxnSpPr>
            <p:nvPr/>
          </p:nvCxnSpPr>
          <p:spPr>
            <a:xfrm flipV="1">
              <a:off x="10478077" y="2201870"/>
              <a:ext cx="195170" cy="543062"/>
            </a:xfrm>
            <a:prstGeom prst="straightConnector1">
              <a:avLst/>
            </a:prstGeom>
            <a:ln w="76200">
              <a:solidFill>
                <a:srgbClr val="FF5353"/>
              </a:solidFill>
              <a:tailEnd type="triangle"/>
            </a:ln>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98C9C0C1-5760-4B2D-B334-12F528365FDC}"/>
                    </a:ext>
                  </a:extLst>
                </p:cNvPr>
                <p:cNvSpPr txBox="1"/>
                <p:nvPr/>
              </p:nvSpPr>
              <p:spPr>
                <a:xfrm>
                  <a:off x="10628748" y="2087827"/>
                  <a:ext cx="457826" cy="42663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4000" b="0" i="1" smtClean="0">
                            <a:solidFill>
                              <a:schemeClr val="tx1"/>
                            </a:solidFill>
                            <a:latin typeface="Cambria Math" panose="02040503050406030204" pitchFamily="18" charset="0"/>
                          </a:rPr>
                          <m:t>𝑐</m:t>
                        </m:r>
                        <m:acc>
                          <m:accPr>
                            <m:chr m:val="̃"/>
                            <m:ctrlPr>
                              <a:rPr lang="en-US" sz="4000" b="0" i="1" smtClean="0">
                                <a:solidFill>
                                  <a:srgbClr val="FF0000"/>
                                </a:solidFill>
                                <a:latin typeface="Cambria Math" panose="02040503050406030204" pitchFamily="18" charset="0"/>
                              </a:rPr>
                            </m:ctrlPr>
                          </m:accPr>
                          <m:e>
                            <m:r>
                              <a:rPr lang="en-US" sz="4000" b="0" i="1" smtClean="0">
                                <a:solidFill>
                                  <a:srgbClr val="FF0000"/>
                                </a:solidFill>
                                <a:latin typeface="Cambria Math" panose="02040503050406030204" pitchFamily="18" charset="0"/>
                              </a:rPr>
                              <m:t>𝑡</m:t>
                            </m:r>
                          </m:e>
                        </m:acc>
                      </m:oMath>
                    </m:oMathPara>
                  </a14:m>
                  <a:endParaRPr lang="en-CA" sz="4000" dirty="0">
                    <a:solidFill>
                      <a:srgbClr val="FF0000"/>
                    </a:solidFill>
                  </a:endParaRPr>
                </a:p>
              </p:txBody>
            </p:sp>
          </mc:Choice>
          <mc:Fallback xmlns="">
            <p:sp>
              <p:nvSpPr>
                <p:cNvPr id="47" name="TextBox 46">
                  <a:extLst>
                    <a:ext uri="{FF2B5EF4-FFF2-40B4-BE49-F238E27FC236}">
                      <a16:creationId xmlns:a16="http://schemas.microsoft.com/office/drawing/2014/main" id="{98C9C0C1-5760-4B2D-B334-12F528365FDC}"/>
                    </a:ext>
                  </a:extLst>
                </p:cNvPr>
                <p:cNvSpPr txBox="1">
                  <a:spLocks noRot="1" noChangeAspect="1" noMove="1" noResize="1" noEditPoints="1" noAdjustHandles="1" noChangeArrowheads="1" noChangeShapeType="1" noTextEdit="1"/>
                </p:cNvSpPr>
                <p:nvPr/>
              </p:nvSpPr>
              <p:spPr>
                <a:xfrm>
                  <a:off x="10628748" y="2087827"/>
                  <a:ext cx="457826" cy="426638"/>
                </a:xfrm>
                <a:prstGeom prst="rect">
                  <a:avLst/>
                </a:prstGeom>
                <a:blipFill>
                  <a:blip r:embed="rId5"/>
                  <a:stretch>
                    <a:fillRect/>
                  </a:stretch>
                </a:blipFill>
              </p:spPr>
              <p:txBody>
                <a:bodyPr/>
                <a:lstStyle/>
                <a:p>
                  <a:r>
                    <a:rPr lang="en-CA">
                      <a:noFill/>
                    </a:rPr>
                    <a:t> </a:t>
                  </a:r>
                </a:p>
              </p:txBody>
            </p:sp>
          </mc:Fallback>
        </mc:AlternateContent>
      </p:grpSp>
      <p:cxnSp>
        <p:nvCxnSpPr>
          <p:cNvPr id="88" name="Straight Arrow Connector 87">
            <a:extLst>
              <a:ext uri="{FF2B5EF4-FFF2-40B4-BE49-F238E27FC236}">
                <a16:creationId xmlns:a16="http://schemas.microsoft.com/office/drawing/2014/main" id="{FBCEA954-5852-4B37-9120-59A3D2DC5D6B}"/>
              </a:ext>
            </a:extLst>
          </p:cNvPr>
          <p:cNvCxnSpPr>
            <a:cxnSpLocks/>
          </p:cNvCxnSpPr>
          <p:nvPr/>
        </p:nvCxnSpPr>
        <p:spPr>
          <a:xfrm flipV="1">
            <a:off x="4157871" y="386361"/>
            <a:ext cx="0" cy="6314791"/>
          </a:xfrm>
          <a:prstGeom prst="straightConnector1">
            <a:avLst/>
          </a:prstGeom>
          <a:ln w="76200">
            <a:solidFill>
              <a:srgbClr val="002060"/>
            </a:solidFill>
            <a:tailEnd type="triangle"/>
          </a:ln>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9B928CDA-04A4-4333-A03E-E68F04A4FE5A}"/>
                  </a:ext>
                </a:extLst>
              </p:cNvPr>
              <p:cNvSpPr txBox="1"/>
              <p:nvPr/>
            </p:nvSpPr>
            <p:spPr>
              <a:xfrm>
                <a:off x="4287725" y="398629"/>
                <a:ext cx="713822" cy="70788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4000" i="1">
                          <a:latin typeface="Cambria Math" panose="02040503050406030204" pitchFamily="18" charset="0"/>
                        </a:rPr>
                        <m:t>𝑐</m:t>
                      </m:r>
                      <m:r>
                        <a:rPr lang="en-US" sz="4000" i="1">
                          <a:solidFill>
                            <a:srgbClr val="0070C0"/>
                          </a:solidFill>
                          <a:latin typeface="Cambria Math" panose="02040503050406030204" pitchFamily="18" charset="0"/>
                        </a:rPr>
                        <m:t>𝑡</m:t>
                      </m:r>
                    </m:oMath>
                  </m:oMathPara>
                </a14:m>
                <a:endParaRPr lang="en-CA" sz="4000" dirty="0">
                  <a:solidFill>
                    <a:schemeClr val="accent6">
                      <a:lumMod val="50000"/>
                    </a:schemeClr>
                  </a:solidFill>
                </a:endParaRPr>
              </a:p>
            </p:txBody>
          </p:sp>
        </mc:Choice>
        <mc:Fallback xmlns="">
          <p:sp>
            <p:nvSpPr>
              <p:cNvPr id="89" name="TextBox 88">
                <a:extLst>
                  <a:ext uri="{FF2B5EF4-FFF2-40B4-BE49-F238E27FC236}">
                    <a16:creationId xmlns:a16="http://schemas.microsoft.com/office/drawing/2014/main" id="{9B928CDA-04A4-4333-A03E-E68F04A4FE5A}"/>
                  </a:ext>
                </a:extLst>
              </p:cNvPr>
              <p:cNvSpPr txBox="1">
                <a:spLocks noRot="1" noChangeAspect="1" noMove="1" noResize="1" noEditPoints="1" noAdjustHandles="1" noChangeArrowheads="1" noChangeShapeType="1" noTextEdit="1"/>
              </p:cNvSpPr>
              <p:nvPr/>
            </p:nvSpPr>
            <p:spPr>
              <a:xfrm>
                <a:off x="4287725" y="398629"/>
                <a:ext cx="713822" cy="707886"/>
              </a:xfrm>
              <a:prstGeom prst="rect">
                <a:avLst/>
              </a:prstGeom>
              <a:blipFill>
                <a:blip r:embed="rId6"/>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92" name="TextBox 91">
                <a:extLst>
                  <a:ext uri="{FF2B5EF4-FFF2-40B4-BE49-F238E27FC236}">
                    <a16:creationId xmlns:a16="http://schemas.microsoft.com/office/drawing/2014/main" id="{3DDD0DA6-D6E6-4049-B0C6-AE5903CD7C4D}"/>
                  </a:ext>
                </a:extLst>
              </p:cNvPr>
              <p:cNvSpPr txBox="1"/>
              <p:nvPr/>
            </p:nvSpPr>
            <p:spPr>
              <a:xfrm>
                <a:off x="9393611" y="5635891"/>
                <a:ext cx="975803" cy="11745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4000" i="1">
                          <a:solidFill>
                            <a:srgbClr val="0070C0"/>
                          </a:solidFill>
                          <a:latin typeface="Cambria Math" panose="02040503050406030204" pitchFamily="18" charset="0"/>
                        </a:rPr>
                        <m:t>𝑥</m:t>
                      </m:r>
                    </m:oMath>
                  </m:oMathPara>
                </a14:m>
                <a:endParaRPr lang="en-CA" sz="4000" dirty="0">
                  <a:solidFill>
                    <a:srgbClr val="002060"/>
                  </a:solidFill>
                </a:endParaRPr>
              </a:p>
            </p:txBody>
          </p:sp>
        </mc:Choice>
        <mc:Fallback xmlns="">
          <p:sp>
            <p:nvSpPr>
              <p:cNvPr id="92" name="TextBox 91">
                <a:extLst>
                  <a:ext uri="{FF2B5EF4-FFF2-40B4-BE49-F238E27FC236}">
                    <a16:creationId xmlns:a16="http://schemas.microsoft.com/office/drawing/2014/main" id="{3DDD0DA6-D6E6-4049-B0C6-AE5903CD7C4D}"/>
                  </a:ext>
                </a:extLst>
              </p:cNvPr>
              <p:cNvSpPr txBox="1">
                <a:spLocks noRot="1" noChangeAspect="1" noMove="1" noResize="1" noEditPoints="1" noAdjustHandles="1" noChangeArrowheads="1" noChangeShapeType="1" noTextEdit="1"/>
              </p:cNvSpPr>
              <p:nvPr/>
            </p:nvSpPr>
            <p:spPr>
              <a:xfrm>
                <a:off x="9393611" y="5635891"/>
                <a:ext cx="975803" cy="1174537"/>
              </a:xfrm>
              <a:prstGeom prst="rect">
                <a:avLst/>
              </a:prstGeom>
              <a:blipFill>
                <a:blip r:embed="rId7"/>
                <a:stretch>
                  <a:fillRect/>
                </a:stretch>
              </a:blipFill>
            </p:spPr>
            <p:txBody>
              <a:bodyPr/>
              <a:lstStyle/>
              <a:p>
                <a:r>
                  <a:rPr lang="en-CA">
                    <a:noFill/>
                  </a:rPr>
                  <a:t> </a:t>
                </a:r>
              </a:p>
            </p:txBody>
          </p:sp>
        </mc:Fallback>
      </mc:AlternateContent>
      <p:cxnSp>
        <p:nvCxnSpPr>
          <p:cNvPr id="93" name="Straight Arrow Connector 92">
            <a:extLst>
              <a:ext uri="{FF2B5EF4-FFF2-40B4-BE49-F238E27FC236}">
                <a16:creationId xmlns:a16="http://schemas.microsoft.com/office/drawing/2014/main" id="{C9F004A5-B47D-464E-AE7B-164C08E7EA26}"/>
              </a:ext>
            </a:extLst>
          </p:cNvPr>
          <p:cNvCxnSpPr>
            <a:cxnSpLocks/>
          </p:cNvCxnSpPr>
          <p:nvPr/>
        </p:nvCxnSpPr>
        <p:spPr>
          <a:xfrm>
            <a:off x="3871986" y="6420396"/>
            <a:ext cx="6292111" cy="0"/>
          </a:xfrm>
          <a:prstGeom prst="straightConnector1">
            <a:avLst/>
          </a:prstGeom>
          <a:ln w="76200">
            <a:solidFill>
              <a:srgbClr val="002060"/>
            </a:solidFill>
            <a:tailEnd type="triangle"/>
          </a:ln>
        </p:spPr>
        <p:style>
          <a:lnRef idx="1">
            <a:schemeClr val="accent2"/>
          </a:lnRef>
          <a:fillRef idx="0">
            <a:schemeClr val="accent2"/>
          </a:fillRef>
          <a:effectRef idx="0">
            <a:schemeClr val="accent2"/>
          </a:effectRef>
          <a:fontRef idx="minor">
            <a:schemeClr val="tx1"/>
          </a:fontRef>
        </p:style>
      </p:cxnSp>
      <p:cxnSp>
        <p:nvCxnSpPr>
          <p:cNvPr id="94" name="Straight Arrow Connector 93">
            <a:extLst>
              <a:ext uri="{FF2B5EF4-FFF2-40B4-BE49-F238E27FC236}">
                <a16:creationId xmlns:a16="http://schemas.microsoft.com/office/drawing/2014/main" id="{5A9D19EC-E323-452F-8F54-0A053A60D52C}"/>
              </a:ext>
            </a:extLst>
          </p:cNvPr>
          <p:cNvCxnSpPr>
            <a:cxnSpLocks/>
          </p:cNvCxnSpPr>
          <p:nvPr/>
        </p:nvCxnSpPr>
        <p:spPr>
          <a:xfrm flipV="1">
            <a:off x="8163848" y="1711429"/>
            <a:ext cx="1295399" cy="2800353"/>
          </a:xfrm>
          <a:prstGeom prst="straightConnector1">
            <a:avLst/>
          </a:prstGeom>
          <a:ln w="114300">
            <a:solidFill>
              <a:srgbClr val="C00000"/>
            </a:solidFill>
            <a:tailEnd type="triangle"/>
          </a:ln>
        </p:spPr>
        <p:style>
          <a:lnRef idx="1">
            <a:schemeClr val="accent2"/>
          </a:lnRef>
          <a:fillRef idx="0">
            <a:schemeClr val="accent2"/>
          </a:fillRef>
          <a:effectRef idx="0">
            <a:schemeClr val="accent2"/>
          </a:effectRef>
          <a:fontRef idx="minor">
            <a:schemeClr val="tx1"/>
          </a:fontRef>
        </p:style>
      </p:cxnSp>
      <p:cxnSp>
        <p:nvCxnSpPr>
          <p:cNvPr id="28" name="Straight Arrow Connector 27">
            <a:extLst>
              <a:ext uri="{FF2B5EF4-FFF2-40B4-BE49-F238E27FC236}">
                <a16:creationId xmlns:a16="http://schemas.microsoft.com/office/drawing/2014/main" id="{04BFE619-2030-4EBD-B024-04478885EBA5}"/>
              </a:ext>
            </a:extLst>
          </p:cNvPr>
          <p:cNvCxnSpPr>
            <a:cxnSpLocks/>
          </p:cNvCxnSpPr>
          <p:nvPr/>
        </p:nvCxnSpPr>
        <p:spPr>
          <a:xfrm flipV="1">
            <a:off x="6087398" y="3959329"/>
            <a:ext cx="731416" cy="1581154"/>
          </a:xfrm>
          <a:prstGeom prst="straightConnector1">
            <a:avLst/>
          </a:prstGeom>
          <a:ln w="114300">
            <a:solidFill>
              <a:srgbClr val="C00000"/>
            </a:solidFill>
            <a:tailEnd type="triangle"/>
          </a:ln>
        </p:spPr>
        <p:style>
          <a:lnRef idx="1">
            <a:schemeClr val="accent2"/>
          </a:lnRef>
          <a:fillRef idx="0">
            <a:schemeClr val="accent2"/>
          </a:fillRef>
          <a:effectRef idx="0">
            <a:schemeClr val="accent2"/>
          </a:effectRef>
          <a:fontRef idx="minor">
            <a:schemeClr val="tx1"/>
          </a:fontRef>
        </p:style>
      </p:cxnSp>
      <p:cxnSp>
        <p:nvCxnSpPr>
          <p:cNvPr id="32" name="Straight Arrow Connector 31">
            <a:extLst>
              <a:ext uri="{FF2B5EF4-FFF2-40B4-BE49-F238E27FC236}">
                <a16:creationId xmlns:a16="http://schemas.microsoft.com/office/drawing/2014/main" id="{F5B32E90-CC31-42A1-AB98-839235DB638D}"/>
              </a:ext>
            </a:extLst>
          </p:cNvPr>
          <p:cNvCxnSpPr>
            <a:cxnSpLocks/>
          </p:cNvCxnSpPr>
          <p:nvPr/>
        </p:nvCxnSpPr>
        <p:spPr>
          <a:xfrm flipV="1">
            <a:off x="6944648" y="2854429"/>
            <a:ext cx="1028699" cy="1409704"/>
          </a:xfrm>
          <a:prstGeom prst="straightConnector1">
            <a:avLst/>
          </a:prstGeom>
          <a:ln w="114300">
            <a:solidFill>
              <a:srgbClr val="C00000"/>
            </a:solidFill>
            <a:tailEnd type="triangle"/>
          </a:ln>
        </p:spPr>
        <p:style>
          <a:lnRef idx="1">
            <a:schemeClr val="accent2"/>
          </a:lnRef>
          <a:fillRef idx="0">
            <a:schemeClr val="accent2"/>
          </a:fillRef>
          <a:effectRef idx="0">
            <a:schemeClr val="accent2"/>
          </a:effectRef>
          <a:fontRef idx="minor">
            <a:schemeClr val="tx1"/>
          </a:fontRef>
        </p:style>
      </p:cxnSp>
      <p:cxnSp>
        <p:nvCxnSpPr>
          <p:cNvPr id="34" name="Straight Arrow Connector 33">
            <a:extLst>
              <a:ext uri="{FF2B5EF4-FFF2-40B4-BE49-F238E27FC236}">
                <a16:creationId xmlns:a16="http://schemas.microsoft.com/office/drawing/2014/main" id="{623B452F-8309-49D9-B8CD-AEC4323072FF}"/>
              </a:ext>
            </a:extLst>
          </p:cNvPr>
          <p:cNvCxnSpPr>
            <a:cxnSpLocks/>
          </p:cNvCxnSpPr>
          <p:nvPr/>
        </p:nvCxnSpPr>
        <p:spPr>
          <a:xfrm flipV="1">
            <a:off x="9620251" y="0"/>
            <a:ext cx="1610312" cy="2206733"/>
          </a:xfrm>
          <a:prstGeom prst="straightConnector1">
            <a:avLst/>
          </a:prstGeom>
          <a:ln w="114300">
            <a:solidFill>
              <a:srgbClr val="C00000"/>
            </a:solidFill>
            <a:tailEnd type="triangle"/>
          </a:ln>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B472F620-A5F2-4D20-A028-AF3D45FF468E}"/>
                  </a:ext>
                </a:extLst>
              </p:cNvPr>
              <p:cNvSpPr txBox="1"/>
              <p:nvPr/>
            </p:nvSpPr>
            <p:spPr>
              <a:xfrm>
                <a:off x="225058" y="2046501"/>
                <a:ext cx="5520037" cy="1268168"/>
              </a:xfrm>
              <a:prstGeom prst="rect">
                <a:avLst/>
              </a:prstGeom>
              <a:solidFill>
                <a:schemeClr val="bg1"/>
              </a:solidFill>
              <a:effectLst>
                <a:softEdge rad="127000"/>
              </a:effectLst>
            </p:spPr>
            <p:txBody>
              <a:bodyPr wrap="none" rtlCol="0">
                <a:spAutoFit/>
              </a:bodyPr>
              <a:lstStyle/>
              <a:p>
                <a14:m>
                  <m:oMath xmlns:m="http://schemas.openxmlformats.org/officeDocument/2006/math">
                    <m:f>
                      <m:fPr>
                        <m:ctrlPr>
                          <a:rPr lang="en-US" sz="4400" i="1">
                            <a:latin typeface="Cambria Math" panose="02040503050406030204" pitchFamily="18" charset="0"/>
                          </a:rPr>
                        </m:ctrlPr>
                      </m:fPr>
                      <m:num>
                        <m:r>
                          <a:rPr lang="en-US" sz="4400" i="1">
                            <a:latin typeface="Cambria Math" panose="02040503050406030204" pitchFamily="18" charset="0"/>
                          </a:rPr>
                          <m:t>𝜕</m:t>
                        </m:r>
                        <m:acc>
                          <m:accPr>
                            <m:chr m:val="⃗"/>
                            <m:ctrlPr>
                              <a:rPr lang="en-US" sz="4400" i="1">
                                <a:solidFill>
                                  <a:srgbClr val="7030A0"/>
                                </a:solidFill>
                                <a:latin typeface="Cambria Math" panose="02040503050406030204" pitchFamily="18" charset="0"/>
                              </a:rPr>
                            </m:ctrlPr>
                          </m:accPr>
                          <m:e>
                            <m:r>
                              <a:rPr lang="en-US" sz="4400" i="1">
                                <a:solidFill>
                                  <a:srgbClr val="7030A0"/>
                                </a:solidFill>
                                <a:latin typeface="Cambria Math" panose="02040503050406030204" pitchFamily="18" charset="0"/>
                              </a:rPr>
                              <m:t>𝑆</m:t>
                            </m:r>
                          </m:e>
                        </m:acc>
                      </m:num>
                      <m:den>
                        <m:r>
                          <a:rPr lang="en-US" sz="4400" i="1">
                            <a:latin typeface="Cambria Math" panose="02040503050406030204" pitchFamily="18" charset="0"/>
                          </a:rPr>
                          <m:t>𝜕</m:t>
                        </m:r>
                        <m:r>
                          <a:rPr lang="en-US" sz="4400" i="1">
                            <a:latin typeface="Cambria Math" panose="02040503050406030204" pitchFamily="18" charset="0"/>
                          </a:rPr>
                          <m:t>𝑐</m:t>
                        </m:r>
                        <m:acc>
                          <m:accPr>
                            <m:chr m:val="̃"/>
                            <m:ctrlPr>
                              <a:rPr lang="en-US" sz="4400" i="1">
                                <a:solidFill>
                                  <a:srgbClr val="FF0000"/>
                                </a:solidFill>
                                <a:latin typeface="Cambria Math" panose="02040503050406030204" pitchFamily="18" charset="0"/>
                              </a:rPr>
                            </m:ctrlPr>
                          </m:accPr>
                          <m:e>
                            <m:r>
                              <a:rPr lang="en-US" sz="4400" i="1">
                                <a:solidFill>
                                  <a:srgbClr val="FF0000"/>
                                </a:solidFill>
                                <a:latin typeface="Cambria Math" panose="02040503050406030204" pitchFamily="18" charset="0"/>
                              </a:rPr>
                              <m:t>𝑡</m:t>
                            </m:r>
                          </m:e>
                        </m:acc>
                      </m:den>
                    </m:f>
                    <m:r>
                      <a:rPr lang="en-US" sz="4400" i="1">
                        <a:latin typeface="Cambria Math" panose="02040503050406030204" pitchFamily="18" charset="0"/>
                      </a:rPr>
                      <m:t>=</m:t>
                    </m:r>
                    <m:func>
                      <m:funcPr>
                        <m:ctrlPr>
                          <a:rPr lang="en-US" sz="4400" i="1">
                            <a:latin typeface="Cambria Math" panose="02040503050406030204" pitchFamily="18" charset="0"/>
                          </a:rPr>
                        </m:ctrlPr>
                      </m:funcPr>
                      <m:fName>
                        <m:limLow>
                          <m:limLowPr>
                            <m:ctrlPr>
                              <a:rPr lang="en-US" sz="4400" i="1">
                                <a:latin typeface="Cambria Math" panose="02040503050406030204" pitchFamily="18" charset="0"/>
                              </a:rPr>
                            </m:ctrlPr>
                          </m:limLowPr>
                          <m:e>
                            <m:r>
                              <m:rPr>
                                <m:sty m:val="p"/>
                              </m:rPr>
                              <a:rPr lang="en-US" sz="4400">
                                <a:latin typeface="Cambria Math" panose="02040503050406030204" pitchFamily="18" charset="0"/>
                              </a:rPr>
                              <m:t>lim</m:t>
                            </m:r>
                          </m:e>
                          <m:lim>
                            <m:r>
                              <a:rPr lang="en-US" sz="4400" i="1" smtClean="0">
                                <a:solidFill>
                                  <a:srgbClr val="00B050"/>
                                </a:solidFill>
                                <a:latin typeface="Cambria Math" panose="02040503050406030204" pitchFamily="18" charset="0"/>
                              </a:rPr>
                              <m:t>h</m:t>
                            </m:r>
                            <m:r>
                              <a:rPr lang="en-US" sz="4400" i="1">
                                <a:latin typeface="Cambria Math" panose="02040503050406030204" pitchFamily="18" charset="0"/>
                              </a:rPr>
                              <m:t>→</m:t>
                            </m:r>
                            <m:r>
                              <a:rPr lang="en-US" sz="4400" i="1">
                                <a:latin typeface="Cambria Math" panose="02040503050406030204" pitchFamily="18" charset="0"/>
                              </a:rPr>
                              <m:t>0</m:t>
                            </m:r>
                          </m:lim>
                        </m:limLow>
                      </m:fName>
                      <m:e>
                        <m:f>
                          <m:fPr>
                            <m:ctrlPr>
                              <a:rPr lang="en-US" sz="4400" i="1">
                                <a:latin typeface="Cambria Math" panose="02040503050406030204" pitchFamily="18" charset="0"/>
                              </a:rPr>
                            </m:ctrlPr>
                          </m:fPr>
                          <m:num>
                            <m:acc>
                              <m:accPr>
                                <m:chr m:val="⃗"/>
                                <m:ctrlPr>
                                  <a:rPr lang="en-US" sz="4400" i="1">
                                    <a:solidFill>
                                      <a:srgbClr val="D17DDF"/>
                                    </a:solidFill>
                                    <a:latin typeface="Cambria Math" panose="02040503050406030204" pitchFamily="18" charset="0"/>
                                  </a:rPr>
                                </m:ctrlPr>
                              </m:accPr>
                              <m:e>
                                <m:r>
                                  <a:rPr lang="en-US" sz="4400" i="1">
                                    <a:solidFill>
                                      <a:srgbClr val="D17DDF"/>
                                    </a:solidFill>
                                    <a:latin typeface="Cambria Math" panose="02040503050406030204" pitchFamily="18" charset="0"/>
                                  </a:rPr>
                                  <m:t>𝑆</m:t>
                                </m:r>
                              </m:e>
                            </m:acc>
                            <m:r>
                              <a:rPr lang="en-US" sz="4400" i="1">
                                <a:latin typeface="Cambria Math" panose="02040503050406030204" pitchFamily="18" charset="0"/>
                              </a:rPr>
                              <m:t>(</m:t>
                            </m:r>
                            <m:r>
                              <a:rPr lang="en-US" sz="4400" i="1">
                                <a:latin typeface="Cambria Math" panose="02040503050406030204" pitchFamily="18" charset="0"/>
                              </a:rPr>
                              <m:t>𝑐</m:t>
                            </m:r>
                            <m:acc>
                              <m:accPr>
                                <m:chr m:val="̃"/>
                                <m:ctrlPr>
                                  <a:rPr lang="en-US" sz="4400" i="1">
                                    <a:solidFill>
                                      <a:srgbClr val="FF0000"/>
                                    </a:solidFill>
                                    <a:latin typeface="Cambria Math" panose="02040503050406030204" pitchFamily="18" charset="0"/>
                                  </a:rPr>
                                </m:ctrlPr>
                              </m:accPr>
                              <m:e>
                                <m:r>
                                  <a:rPr lang="en-US" sz="4400" i="1">
                                    <a:solidFill>
                                      <a:srgbClr val="FF0000"/>
                                    </a:solidFill>
                                    <a:latin typeface="Cambria Math" panose="02040503050406030204" pitchFamily="18" charset="0"/>
                                  </a:rPr>
                                  <m:t>𝑡</m:t>
                                </m:r>
                              </m:e>
                            </m:acc>
                            <m:r>
                              <a:rPr lang="en-US" sz="4400" i="1">
                                <a:latin typeface="Cambria Math" panose="02040503050406030204" pitchFamily="18" charset="0"/>
                              </a:rPr>
                              <m:t>+</m:t>
                            </m:r>
                            <m:r>
                              <a:rPr lang="en-US" sz="4400" i="1" smtClean="0">
                                <a:solidFill>
                                  <a:srgbClr val="00B050"/>
                                </a:solidFill>
                                <a:latin typeface="Cambria Math" panose="02040503050406030204" pitchFamily="18" charset="0"/>
                              </a:rPr>
                              <m:t>h</m:t>
                            </m:r>
                            <m:r>
                              <a:rPr lang="en-US" sz="4400" i="1">
                                <a:latin typeface="Cambria Math" panose="02040503050406030204" pitchFamily="18" charset="0"/>
                              </a:rPr>
                              <m:t>)−</m:t>
                            </m:r>
                            <m:acc>
                              <m:accPr>
                                <m:chr m:val="⃗"/>
                                <m:ctrlPr>
                                  <a:rPr lang="en-US" sz="4400" i="1">
                                    <a:solidFill>
                                      <a:srgbClr val="7030A0"/>
                                    </a:solidFill>
                                    <a:latin typeface="Cambria Math" panose="02040503050406030204" pitchFamily="18" charset="0"/>
                                  </a:rPr>
                                </m:ctrlPr>
                              </m:accPr>
                              <m:e>
                                <m:r>
                                  <a:rPr lang="en-US" sz="4400" i="1">
                                    <a:solidFill>
                                      <a:srgbClr val="7030A0"/>
                                    </a:solidFill>
                                    <a:latin typeface="Cambria Math" panose="02040503050406030204" pitchFamily="18" charset="0"/>
                                  </a:rPr>
                                  <m:t>𝑆</m:t>
                                </m:r>
                              </m:e>
                            </m:acc>
                            <m:r>
                              <a:rPr lang="en-US" sz="4400" i="1">
                                <a:latin typeface="Cambria Math" panose="02040503050406030204" pitchFamily="18" charset="0"/>
                              </a:rPr>
                              <m:t>(</m:t>
                            </m:r>
                            <m:r>
                              <a:rPr lang="en-US" sz="4400" i="1">
                                <a:latin typeface="Cambria Math" panose="02040503050406030204" pitchFamily="18" charset="0"/>
                              </a:rPr>
                              <m:t>𝑐</m:t>
                            </m:r>
                            <m:acc>
                              <m:accPr>
                                <m:chr m:val="̃"/>
                                <m:ctrlPr>
                                  <a:rPr lang="en-US" sz="4400" i="1">
                                    <a:solidFill>
                                      <a:srgbClr val="FF0000"/>
                                    </a:solidFill>
                                    <a:latin typeface="Cambria Math" panose="02040503050406030204" pitchFamily="18" charset="0"/>
                                  </a:rPr>
                                </m:ctrlPr>
                              </m:accPr>
                              <m:e>
                                <m:r>
                                  <a:rPr lang="en-US" sz="4400" i="1">
                                    <a:solidFill>
                                      <a:srgbClr val="FF0000"/>
                                    </a:solidFill>
                                    <a:latin typeface="Cambria Math" panose="02040503050406030204" pitchFamily="18" charset="0"/>
                                  </a:rPr>
                                  <m:t>𝑡</m:t>
                                </m:r>
                              </m:e>
                            </m:acc>
                            <m:r>
                              <a:rPr lang="en-US" sz="4400" i="1">
                                <a:latin typeface="Cambria Math" panose="02040503050406030204" pitchFamily="18" charset="0"/>
                              </a:rPr>
                              <m:t>)</m:t>
                            </m:r>
                          </m:num>
                          <m:den>
                            <m:r>
                              <a:rPr lang="en-US" sz="4400" i="1" smtClean="0">
                                <a:solidFill>
                                  <a:srgbClr val="00B050"/>
                                </a:solidFill>
                                <a:latin typeface="Cambria Math" panose="02040503050406030204" pitchFamily="18" charset="0"/>
                              </a:rPr>
                              <m:t>h</m:t>
                            </m:r>
                          </m:den>
                        </m:f>
                      </m:e>
                    </m:func>
                  </m:oMath>
                </a14:m>
                <a:r>
                  <a:rPr lang="en-US" sz="4000" dirty="0"/>
                  <a:t> </a:t>
                </a:r>
              </a:p>
            </p:txBody>
          </p:sp>
        </mc:Choice>
        <mc:Fallback xmlns="">
          <p:sp>
            <p:nvSpPr>
              <p:cNvPr id="38" name="TextBox 37">
                <a:extLst>
                  <a:ext uri="{FF2B5EF4-FFF2-40B4-BE49-F238E27FC236}">
                    <a16:creationId xmlns:a16="http://schemas.microsoft.com/office/drawing/2014/main" id="{B472F620-A5F2-4D20-A028-AF3D45FF468E}"/>
                  </a:ext>
                </a:extLst>
              </p:cNvPr>
              <p:cNvSpPr txBox="1">
                <a:spLocks noRot="1" noChangeAspect="1" noMove="1" noResize="1" noEditPoints="1" noAdjustHandles="1" noChangeArrowheads="1" noChangeShapeType="1" noTextEdit="1"/>
              </p:cNvSpPr>
              <p:nvPr/>
            </p:nvSpPr>
            <p:spPr>
              <a:xfrm>
                <a:off x="225058" y="2046501"/>
                <a:ext cx="5520037" cy="1268168"/>
              </a:xfrm>
              <a:prstGeom prst="rect">
                <a:avLst/>
              </a:prstGeom>
              <a:blipFill>
                <a:blip r:embed="rId8"/>
                <a:stretch>
                  <a:fillRect/>
                </a:stretch>
              </a:blipFill>
              <a:effectLst>
                <a:softEdge rad="127000"/>
              </a:effectLst>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2717B28A-39C0-4DF2-B008-9CDE5D0FAB91}"/>
                  </a:ext>
                </a:extLst>
              </p:cNvPr>
              <p:cNvSpPr txBox="1"/>
              <p:nvPr/>
            </p:nvSpPr>
            <p:spPr>
              <a:xfrm>
                <a:off x="167908" y="3780051"/>
                <a:ext cx="2336409" cy="1285224"/>
              </a:xfrm>
              <a:prstGeom prst="rect">
                <a:avLst/>
              </a:prstGeom>
              <a:solidFill>
                <a:schemeClr val="bg1"/>
              </a:solidFill>
              <a:effectLst>
                <a:softEdge rad="127000"/>
              </a:effectLst>
            </p:spPr>
            <p:txBody>
              <a:bodyPr wrap="none" rtlCol="0">
                <a:spAutoFit/>
              </a:bodyPr>
              <a:lstStyle/>
              <a:p>
                <a14:m>
                  <m:oMath xmlns:m="http://schemas.openxmlformats.org/officeDocument/2006/math">
                    <m:f>
                      <m:fPr>
                        <m:ctrlPr>
                          <a:rPr lang="en-US" sz="4800" b="0" i="1" smtClean="0">
                            <a:solidFill>
                              <a:schemeClr val="tx1"/>
                            </a:solidFill>
                            <a:latin typeface="Cambria Math" panose="02040503050406030204" pitchFamily="18" charset="0"/>
                          </a:rPr>
                        </m:ctrlPr>
                      </m:fPr>
                      <m:num>
                        <m:r>
                          <a:rPr lang="en-US" sz="4800" i="1" smtClean="0">
                            <a:solidFill>
                              <a:schemeClr val="tx1"/>
                            </a:solidFill>
                            <a:latin typeface="Cambria Math" panose="02040503050406030204" pitchFamily="18" charset="0"/>
                          </a:rPr>
                          <m:t>𝜕</m:t>
                        </m:r>
                        <m:acc>
                          <m:accPr>
                            <m:chr m:val="⃗"/>
                            <m:ctrlPr>
                              <a:rPr lang="en-US" sz="4800" i="1">
                                <a:solidFill>
                                  <a:srgbClr val="7030A0"/>
                                </a:solidFill>
                                <a:latin typeface="Cambria Math" panose="02040503050406030204" pitchFamily="18" charset="0"/>
                              </a:rPr>
                            </m:ctrlPr>
                          </m:accPr>
                          <m:e>
                            <m:r>
                              <a:rPr lang="en-US" sz="4800" i="1">
                                <a:solidFill>
                                  <a:srgbClr val="7030A0"/>
                                </a:solidFill>
                                <a:latin typeface="Cambria Math" panose="02040503050406030204" pitchFamily="18" charset="0"/>
                              </a:rPr>
                              <m:t>𝑆</m:t>
                            </m:r>
                          </m:e>
                        </m:acc>
                      </m:num>
                      <m:den>
                        <m:r>
                          <a:rPr lang="en-US" sz="4800" b="0" i="1" smtClean="0">
                            <a:solidFill>
                              <a:schemeClr val="tx1"/>
                            </a:solidFill>
                            <a:latin typeface="Cambria Math" panose="02040503050406030204" pitchFamily="18" charset="0"/>
                          </a:rPr>
                          <m:t>𝜕</m:t>
                        </m:r>
                        <m:r>
                          <a:rPr lang="en-US" sz="4800" i="1">
                            <a:latin typeface="Cambria Math" panose="02040503050406030204" pitchFamily="18" charset="0"/>
                          </a:rPr>
                          <m:t>𝑐</m:t>
                        </m:r>
                        <m:acc>
                          <m:accPr>
                            <m:chr m:val="̃"/>
                            <m:ctrlPr>
                              <a:rPr lang="en-US" sz="4800" i="1">
                                <a:solidFill>
                                  <a:srgbClr val="FF0000"/>
                                </a:solidFill>
                                <a:latin typeface="Cambria Math" panose="02040503050406030204" pitchFamily="18" charset="0"/>
                              </a:rPr>
                            </m:ctrlPr>
                          </m:accPr>
                          <m:e>
                            <m:r>
                              <a:rPr lang="en-US" sz="4800" i="1">
                                <a:solidFill>
                                  <a:srgbClr val="FF0000"/>
                                </a:solidFill>
                                <a:latin typeface="Cambria Math" panose="02040503050406030204" pitchFamily="18" charset="0"/>
                              </a:rPr>
                              <m:t>𝑡</m:t>
                            </m:r>
                          </m:e>
                        </m:acc>
                      </m:den>
                    </m:f>
                    <m:r>
                      <a:rPr lang="en-US" sz="4800" b="0" i="1" smtClean="0">
                        <a:solidFill>
                          <a:schemeClr val="tx1"/>
                        </a:solidFill>
                        <a:latin typeface="Cambria Math" panose="02040503050406030204" pitchFamily="18" charset="0"/>
                      </a:rPr>
                      <m:t>=</m:t>
                    </m:r>
                  </m:oMath>
                </a14:m>
                <a:r>
                  <a:rPr lang="en-US" sz="4800" b="0" i="0" dirty="0">
                    <a:solidFill>
                      <a:schemeClr val="tx1"/>
                    </a:solidFill>
                    <a:latin typeface="+mj-lt"/>
                  </a:rPr>
                  <a:t> </a:t>
                </a:r>
                <a14:m>
                  <m:oMath xmlns:m="http://schemas.openxmlformats.org/officeDocument/2006/math">
                    <m:acc>
                      <m:accPr>
                        <m:chr m:val="̃"/>
                        <m:ctrlPr>
                          <a:rPr lang="en-US" sz="6000" b="0" i="1" smtClean="0">
                            <a:solidFill>
                              <a:srgbClr val="C00000"/>
                            </a:solidFill>
                            <a:latin typeface="Cambria Math" panose="02040503050406030204" pitchFamily="18" charset="0"/>
                          </a:rPr>
                        </m:ctrlPr>
                      </m:accPr>
                      <m:e>
                        <m:acc>
                          <m:accPr>
                            <m:chr m:val="⃗"/>
                            <m:ctrlPr>
                              <a:rPr lang="en-US" sz="6000" b="0" i="1" smtClean="0">
                                <a:solidFill>
                                  <a:srgbClr val="C00000"/>
                                </a:solidFill>
                                <a:latin typeface="Cambria Math" panose="02040503050406030204" pitchFamily="18" charset="0"/>
                              </a:rPr>
                            </m:ctrlPr>
                          </m:accPr>
                          <m:e>
                            <m:sSub>
                              <m:sSubPr>
                                <m:ctrlPr>
                                  <a:rPr lang="en-US" sz="6000" b="0" i="1" smtClean="0">
                                    <a:solidFill>
                                      <a:srgbClr val="C00000"/>
                                    </a:solidFill>
                                    <a:latin typeface="Cambria Math" panose="02040503050406030204" pitchFamily="18" charset="0"/>
                                  </a:rPr>
                                </m:ctrlPr>
                              </m:sSubPr>
                              <m:e>
                                <m:r>
                                  <a:rPr lang="en-US" sz="6000" b="0" i="1" smtClean="0">
                                    <a:solidFill>
                                      <a:srgbClr val="C00000"/>
                                    </a:solidFill>
                                    <a:latin typeface="Cambria Math" panose="02040503050406030204" pitchFamily="18" charset="0"/>
                                  </a:rPr>
                                  <m:t>𝑒</m:t>
                                </m:r>
                              </m:e>
                              <m:sub>
                                <m:r>
                                  <a:rPr lang="en-US" sz="6000" b="0" i="1" smtClean="0">
                                    <a:solidFill>
                                      <a:srgbClr val="C00000"/>
                                    </a:solidFill>
                                    <a:latin typeface="Cambria Math" panose="02040503050406030204" pitchFamily="18" charset="0"/>
                                  </a:rPr>
                                  <m:t>𝑡</m:t>
                                </m:r>
                              </m:sub>
                            </m:sSub>
                          </m:e>
                        </m:acc>
                      </m:e>
                    </m:acc>
                  </m:oMath>
                </a14:m>
                <a:endParaRPr lang="en-US" sz="4400" b="0" dirty="0">
                  <a:solidFill>
                    <a:schemeClr val="tx1"/>
                  </a:solidFill>
                </a:endParaRPr>
              </a:p>
            </p:txBody>
          </p:sp>
        </mc:Choice>
        <mc:Fallback xmlns="">
          <p:sp>
            <p:nvSpPr>
              <p:cNvPr id="39" name="TextBox 38">
                <a:extLst>
                  <a:ext uri="{FF2B5EF4-FFF2-40B4-BE49-F238E27FC236}">
                    <a16:creationId xmlns:a16="http://schemas.microsoft.com/office/drawing/2014/main" id="{2717B28A-39C0-4DF2-B008-9CDE5D0FAB91}"/>
                  </a:ext>
                </a:extLst>
              </p:cNvPr>
              <p:cNvSpPr txBox="1">
                <a:spLocks noRot="1" noChangeAspect="1" noMove="1" noResize="1" noEditPoints="1" noAdjustHandles="1" noChangeArrowheads="1" noChangeShapeType="1" noTextEdit="1"/>
              </p:cNvSpPr>
              <p:nvPr/>
            </p:nvSpPr>
            <p:spPr>
              <a:xfrm>
                <a:off x="167908" y="3780051"/>
                <a:ext cx="2336409" cy="1285224"/>
              </a:xfrm>
              <a:prstGeom prst="rect">
                <a:avLst/>
              </a:prstGeom>
              <a:blipFill>
                <a:blip r:embed="rId9"/>
                <a:stretch>
                  <a:fillRect/>
                </a:stretch>
              </a:blipFill>
              <a:effectLst>
                <a:softEdge rad="127000"/>
              </a:effectLst>
            </p:spPr>
            <p:txBody>
              <a:bodyPr/>
              <a:lstStyle/>
              <a:p>
                <a:r>
                  <a:rPr lang="en-CA">
                    <a:noFill/>
                  </a:rPr>
                  <a:t> </a:t>
                </a:r>
              </a:p>
            </p:txBody>
          </p:sp>
        </mc:Fallback>
      </mc:AlternateContent>
      <p:cxnSp>
        <p:nvCxnSpPr>
          <p:cNvPr id="29" name="Straight Arrow Connector 28">
            <a:extLst>
              <a:ext uri="{FF2B5EF4-FFF2-40B4-BE49-F238E27FC236}">
                <a16:creationId xmlns:a16="http://schemas.microsoft.com/office/drawing/2014/main" id="{4176A35D-3E8A-49AA-9FE6-B8DC2C926FC6}"/>
              </a:ext>
            </a:extLst>
          </p:cNvPr>
          <p:cNvCxnSpPr>
            <a:cxnSpLocks/>
          </p:cNvCxnSpPr>
          <p:nvPr/>
        </p:nvCxnSpPr>
        <p:spPr>
          <a:xfrm flipV="1">
            <a:off x="5934998" y="4970585"/>
            <a:ext cx="0" cy="1496021"/>
          </a:xfrm>
          <a:prstGeom prst="straightConnector1">
            <a:avLst/>
          </a:prstGeom>
          <a:ln w="114300">
            <a:solidFill>
              <a:srgbClr val="C00000"/>
            </a:solidFill>
            <a:tailEnd type="triangle"/>
          </a:ln>
        </p:spPr>
        <p:style>
          <a:lnRef idx="1">
            <a:schemeClr val="accent2"/>
          </a:lnRef>
          <a:fillRef idx="0">
            <a:schemeClr val="accent2"/>
          </a:fillRef>
          <a:effectRef idx="0">
            <a:schemeClr val="accent2"/>
          </a:effectRef>
          <a:fontRef idx="minor">
            <a:schemeClr val="tx1"/>
          </a:fontRef>
        </p:style>
      </p:cxnSp>
      <p:cxnSp>
        <p:nvCxnSpPr>
          <p:cNvPr id="35" name="Straight Arrow Connector 34">
            <a:extLst>
              <a:ext uri="{FF2B5EF4-FFF2-40B4-BE49-F238E27FC236}">
                <a16:creationId xmlns:a16="http://schemas.microsoft.com/office/drawing/2014/main" id="{7937DD38-91E7-45EF-BF4E-6F14C410010E}"/>
              </a:ext>
            </a:extLst>
          </p:cNvPr>
          <p:cNvCxnSpPr>
            <a:cxnSpLocks/>
          </p:cNvCxnSpPr>
          <p:nvPr/>
        </p:nvCxnSpPr>
        <p:spPr>
          <a:xfrm flipV="1">
            <a:off x="7634844" y="3704492"/>
            <a:ext cx="0" cy="2750392"/>
          </a:xfrm>
          <a:prstGeom prst="straightConnector1">
            <a:avLst/>
          </a:prstGeom>
          <a:ln w="114300">
            <a:solidFill>
              <a:srgbClr val="C00000"/>
            </a:solidFill>
            <a:tailEnd type="triangle"/>
          </a:ln>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D53398A-2F2F-4141-9280-AAA64357DD06}"/>
                  </a:ext>
                </a:extLst>
              </p:cNvPr>
              <p:cNvSpPr txBox="1"/>
              <p:nvPr/>
            </p:nvSpPr>
            <p:spPr>
              <a:xfrm>
                <a:off x="6587758" y="1475001"/>
                <a:ext cx="2336409" cy="1285224"/>
              </a:xfrm>
              <a:prstGeom prst="rect">
                <a:avLst/>
              </a:prstGeom>
              <a:solidFill>
                <a:schemeClr val="bg1"/>
              </a:solidFill>
              <a:effectLst>
                <a:softEdge rad="127000"/>
              </a:effectLst>
            </p:spPr>
            <p:txBody>
              <a:bodyPr wrap="none" rtlCol="0">
                <a:spAutoFit/>
              </a:bodyPr>
              <a:lstStyle/>
              <a:p>
                <a14:m>
                  <m:oMath xmlns:m="http://schemas.openxmlformats.org/officeDocument/2006/math">
                    <m:f>
                      <m:fPr>
                        <m:ctrlPr>
                          <a:rPr lang="en-US" sz="4800" b="0" i="1" smtClean="0">
                            <a:solidFill>
                              <a:schemeClr val="tx1"/>
                            </a:solidFill>
                            <a:latin typeface="Cambria Math" panose="02040503050406030204" pitchFamily="18" charset="0"/>
                          </a:rPr>
                        </m:ctrlPr>
                      </m:fPr>
                      <m:num>
                        <m:r>
                          <a:rPr lang="en-US" sz="4800" i="1" smtClean="0">
                            <a:solidFill>
                              <a:schemeClr val="tx1"/>
                            </a:solidFill>
                            <a:latin typeface="Cambria Math" panose="02040503050406030204" pitchFamily="18" charset="0"/>
                          </a:rPr>
                          <m:t>𝜕</m:t>
                        </m:r>
                        <m:acc>
                          <m:accPr>
                            <m:chr m:val="⃗"/>
                            <m:ctrlPr>
                              <a:rPr lang="en-US" sz="4800" i="1">
                                <a:solidFill>
                                  <a:srgbClr val="7030A0"/>
                                </a:solidFill>
                                <a:latin typeface="Cambria Math" panose="02040503050406030204" pitchFamily="18" charset="0"/>
                              </a:rPr>
                            </m:ctrlPr>
                          </m:accPr>
                          <m:e>
                            <m:r>
                              <a:rPr lang="en-US" sz="4800" i="1">
                                <a:solidFill>
                                  <a:srgbClr val="7030A0"/>
                                </a:solidFill>
                                <a:latin typeface="Cambria Math" panose="02040503050406030204" pitchFamily="18" charset="0"/>
                              </a:rPr>
                              <m:t>𝑆</m:t>
                            </m:r>
                          </m:e>
                        </m:acc>
                      </m:num>
                      <m:den>
                        <m:r>
                          <a:rPr lang="en-US" sz="4800" b="0" i="1" smtClean="0">
                            <a:solidFill>
                              <a:schemeClr val="tx1"/>
                            </a:solidFill>
                            <a:latin typeface="Cambria Math" panose="02040503050406030204" pitchFamily="18" charset="0"/>
                          </a:rPr>
                          <m:t>𝜕</m:t>
                        </m:r>
                        <m:r>
                          <a:rPr lang="en-US" sz="4800" i="1">
                            <a:latin typeface="Cambria Math" panose="02040503050406030204" pitchFamily="18" charset="0"/>
                          </a:rPr>
                          <m:t>𝑐</m:t>
                        </m:r>
                        <m:acc>
                          <m:accPr>
                            <m:chr m:val="̃"/>
                            <m:ctrlPr>
                              <a:rPr lang="en-US" sz="4800" i="1">
                                <a:solidFill>
                                  <a:srgbClr val="FF0000"/>
                                </a:solidFill>
                                <a:latin typeface="Cambria Math" panose="02040503050406030204" pitchFamily="18" charset="0"/>
                              </a:rPr>
                            </m:ctrlPr>
                          </m:accPr>
                          <m:e>
                            <m:r>
                              <a:rPr lang="en-US" sz="4800" i="1">
                                <a:solidFill>
                                  <a:srgbClr val="FF0000"/>
                                </a:solidFill>
                                <a:latin typeface="Cambria Math" panose="02040503050406030204" pitchFamily="18" charset="0"/>
                              </a:rPr>
                              <m:t>𝑡</m:t>
                            </m:r>
                          </m:e>
                        </m:acc>
                      </m:den>
                    </m:f>
                    <m:r>
                      <a:rPr lang="en-US" sz="4800" b="0" i="1" smtClean="0">
                        <a:solidFill>
                          <a:schemeClr val="tx1"/>
                        </a:solidFill>
                        <a:latin typeface="Cambria Math" panose="02040503050406030204" pitchFamily="18" charset="0"/>
                      </a:rPr>
                      <m:t>=</m:t>
                    </m:r>
                  </m:oMath>
                </a14:m>
                <a:r>
                  <a:rPr lang="en-US" sz="4800" b="0" i="0" dirty="0">
                    <a:solidFill>
                      <a:schemeClr val="tx1"/>
                    </a:solidFill>
                    <a:latin typeface="+mj-lt"/>
                  </a:rPr>
                  <a:t> </a:t>
                </a:r>
                <a14:m>
                  <m:oMath xmlns:m="http://schemas.openxmlformats.org/officeDocument/2006/math">
                    <m:acc>
                      <m:accPr>
                        <m:chr m:val="̃"/>
                        <m:ctrlPr>
                          <a:rPr lang="en-US" sz="6000" b="0" i="1" smtClean="0">
                            <a:solidFill>
                              <a:srgbClr val="C00000"/>
                            </a:solidFill>
                            <a:latin typeface="Cambria Math" panose="02040503050406030204" pitchFamily="18" charset="0"/>
                          </a:rPr>
                        </m:ctrlPr>
                      </m:accPr>
                      <m:e>
                        <m:acc>
                          <m:accPr>
                            <m:chr m:val="⃗"/>
                            <m:ctrlPr>
                              <a:rPr lang="en-US" sz="6000" b="0" i="1" smtClean="0">
                                <a:solidFill>
                                  <a:srgbClr val="C00000"/>
                                </a:solidFill>
                                <a:latin typeface="Cambria Math" panose="02040503050406030204" pitchFamily="18" charset="0"/>
                              </a:rPr>
                            </m:ctrlPr>
                          </m:accPr>
                          <m:e>
                            <m:sSub>
                              <m:sSubPr>
                                <m:ctrlPr>
                                  <a:rPr lang="en-US" sz="6000" b="0" i="1" smtClean="0">
                                    <a:solidFill>
                                      <a:srgbClr val="C00000"/>
                                    </a:solidFill>
                                    <a:latin typeface="Cambria Math" panose="02040503050406030204" pitchFamily="18" charset="0"/>
                                  </a:rPr>
                                </m:ctrlPr>
                              </m:sSubPr>
                              <m:e>
                                <m:r>
                                  <a:rPr lang="en-US" sz="6000" b="0" i="1" smtClean="0">
                                    <a:solidFill>
                                      <a:srgbClr val="C00000"/>
                                    </a:solidFill>
                                    <a:latin typeface="Cambria Math" panose="02040503050406030204" pitchFamily="18" charset="0"/>
                                  </a:rPr>
                                  <m:t>𝑒</m:t>
                                </m:r>
                              </m:e>
                              <m:sub>
                                <m:r>
                                  <a:rPr lang="en-US" sz="6000" b="0" i="1" smtClean="0">
                                    <a:solidFill>
                                      <a:srgbClr val="C00000"/>
                                    </a:solidFill>
                                    <a:latin typeface="Cambria Math" panose="02040503050406030204" pitchFamily="18" charset="0"/>
                                  </a:rPr>
                                  <m:t>𝑡</m:t>
                                </m:r>
                              </m:sub>
                            </m:sSub>
                          </m:e>
                        </m:acc>
                      </m:e>
                    </m:acc>
                  </m:oMath>
                </a14:m>
                <a:endParaRPr lang="en-US" sz="4400" b="0" dirty="0">
                  <a:solidFill>
                    <a:schemeClr val="tx1"/>
                  </a:solidFill>
                </a:endParaRPr>
              </a:p>
            </p:txBody>
          </p:sp>
        </mc:Choice>
        <mc:Fallback xmlns="">
          <p:sp>
            <p:nvSpPr>
              <p:cNvPr id="6" name="TextBox 5">
                <a:extLst>
                  <a:ext uri="{FF2B5EF4-FFF2-40B4-BE49-F238E27FC236}">
                    <a16:creationId xmlns:a16="http://schemas.microsoft.com/office/drawing/2014/main" id="{0D53398A-2F2F-4141-9280-AAA64357DD06}"/>
                  </a:ext>
                </a:extLst>
              </p:cNvPr>
              <p:cNvSpPr txBox="1">
                <a:spLocks noRot="1" noChangeAspect="1" noMove="1" noResize="1" noEditPoints="1" noAdjustHandles="1" noChangeArrowheads="1" noChangeShapeType="1" noTextEdit="1"/>
              </p:cNvSpPr>
              <p:nvPr/>
            </p:nvSpPr>
            <p:spPr>
              <a:xfrm>
                <a:off x="6587758" y="1475001"/>
                <a:ext cx="2336409" cy="1285224"/>
              </a:xfrm>
              <a:prstGeom prst="rect">
                <a:avLst/>
              </a:prstGeom>
              <a:blipFill>
                <a:blip r:embed="rId10"/>
                <a:stretch>
                  <a:fillRect/>
                </a:stretch>
              </a:blipFill>
              <a:effectLst>
                <a:softEdge rad="127000"/>
              </a:effectLst>
            </p:spPr>
            <p:txBody>
              <a:bodyPr/>
              <a:lstStyle/>
              <a:p>
                <a:r>
                  <a:rPr lang="en-CA">
                    <a:noFill/>
                  </a:rPr>
                  <a:t> </a:t>
                </a:r>
              </a:p>
            </p:txBody>
          </p:sp>
        </mc:Fallback>
      </mc:AlternateContent>
      <mc:AlternateContent xmlns:mc="http://schemas.openxmlformats.org/markup-compatibility/2006" xmlns:p14="http://schemas.microsoft.com/office/powerpoint/2010/main" xmlns:iact="http://schemas.microsoft.com/office/powerpoint/2014/inkAction">
        <mc:Choice Requires="p14 iact">
          <p:contentPart p14:bwMode="auto" r:id="rId11">
            <p14:nvContentPartPr>
              <p14:cNvPr id="7" name="Ink 6">
                <a:extLst>
                  <a:ext uri="{FF2B5EF4-FFF2-40B4-BE49-F238E27FC236}">
                    <a16:creationId xmlns:a16="http://schemas.microsoft.com/office/drawing/2014/main" id="{016F29F0-5B75-46FE-A79E-E2FC4C497C24}"/>
                  </a:ext>
                </a:extLst>
              </p14:cNvPr>
              <p14:cNvContentPartPr/>
              <p14:nvPr>
                <p:extLst>
                  <p:ext uri="{42D2F446-02D8-4167-A562-619A0277C38B}">
                    <p15:isNarration xmlns:p15="http://schemas.microsoft.com/office/powerpoint/2012/main" val="1"/>
                  </p:ext>
                </p:extLst>
              </p14:nvPr>
            </p14:nvContentPartPr>
            <p14:xfrm>
              <a:off x="5670000" y="6487200"/>
              <a:ext cx="4024440" cy="374400"/>
            </p14:xfrm>
          </p:contentPart>
        </mc:Choice>
        <mc:Fallback xmlns="">
          <p:pic>
            <p:nvPicPr>
              <p:cNvPr id="7" name="Ink 6">
                <a:extLst>
                  <a:ext uri="{FF2B5EF4-FFF2-40B4-BE49-F238E27FC236}">
                    <a16:creationId xmlns:a16="http://schemas.microsoft.com/office/drawing/2014/main" id="{016F29F0-5B75-46FE-A79E-E2FC4C497C24}"/>
                  </a:ext>
                </a:extLst>
              </p:cNvPr>
              <p:cNvPicPr>
                <a:picLocks noGrp="1" noRot="1" noChangeAspect="1" noMove="1" noResize="1" noEditPoints="1" noAdjustHandles="1" noChangeArrowheads="1" noChangeShapeType="1"/>
              </p:cNvPicPr>
              <p:nvPr/>
            </p:nvPicPr>
            <p:blipFill>
              <a:blip r:embed="rId12"/>
              <a:stretch>
                <a:fillRect/>
              </a:stretch>
            </p:blipFill>
            <p:spPr>
              <a:xfrm>
                <a:off x="5660640" y="6477840"/>
                <a:ext cx="4043160" cy="393120"/>
              </a:xfrm>
              <a:prstGeom prst="rect">
                <a:avLst/>
              </a:prstGeom>
            </p:spPr>
          </p:pic>
        </mc:Fallback>
      </mc:AlternateContent>
    </p:spTree>
    <p:custDataLst>
      <p:tags r:id="rId1"/>
    </p:custDataLst>
    <p:extLst>
      <p:ext uri="{BB962C8B-B14F-4D97-AF65-F5344CB8AC3E}">
        <p14:creationId xmlns:p14="http://schemas.microsoft.com/office/powerpoint/2010/main" val="4027685537"/>
      </p:ext>
    </p:extLst>
  </p:cSld>
  <p:clrMapOvr>
    <a:masterClrMapping/>
  </p:clrMapOvr>
  <mc:AlternateContent xmlns:mc="http://schemas.openxmlformats.org/markup-compatibility/2006" xmlns:p14="http://schemas.microsoft.com/office/powerpoint/2010/main">
    <mc:Choice Requires="p14">
      <p:transition spd="med" p14:dur="700" advTm="39475">
        <p:fade/>
      </p:transition>
    </mc:Choice>
    <mc:Fallback xmlns="">
      <p:transition spd="med" advTm="3947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cmd type="call" cmd="playFrom(0.0)">
                                      <p:cBhvr>
                                        <p:cTn id="7" dur="1" fill="hold"/>
                                        <p:tgtEl>
                                          <p:spTgt spid="7"/>
                                        </p:tgtEl>
                                      </p:cBhvr>
                                    </p:cmd>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nodeType="clickEffect">
                                  <p:stCondLst>
                                    <p:cond delay="0"/>
                                  </p:stCondLst>
                                  <p:childTnLst>
                                    <p:set>
                                      <p:cBhvr>
                                        <p:cTn id="15" dur="1" fill="hold">
                                          <p:stCondLst>
                                            <p:cond delay="0"/>
                                          </p:stCondLst>
                                        </p:cTn>
                                        <p:tgtEl>
                                          <p:spTgt spid="29"/>
                                        </p:tgtEl>
                                        <p:attrNameLst>
                                          <p:attrName>style.visibility</p:attrName>
                                        </p:attrNameLst>
                                      </p:cBhvr>
                                      <p:to>
                                        <p:strVal val="visible"/>
                                      </p:to>
                                    </p:set>
                                    <p:animEffect transition="in" filter="wipe(down)">
                                      <p:cBhvr>
                                        <p:cTn id="16" dur="500"/>
                                        <p:tgtEl>
                                          <p:spTgt spid="29"/>
                                        </p:tgtEl>
                                      </p:cBhvr>
                                    </p:animEffect>
                                  </p:childTnLst>
                                </p:cTn>
                              </p:par>
                            </p:childTnLst>
                          </p:cTn>
                        </p:par>
                        <p:par>
                          <p:cTn id="17" fill="hold">
                            <p:stCondLst>
                              <p:cond delay="500"/>
                            </p:stCondLst>
                            <p:childTnLst>
                              <p:par>
                                <p:cTn id="18" presetID="22" presetClass="entr" presetSubtype="4" fill="hold" nodeType="afterEffect">
                                  <p:stCondLst>
                                    <p:cond delay="0"/>
                                  </p:stCondLst>
                                  <p:childTnLst>
                                    <p:set>
                                      <p:cBhvr>
                                        <p:cTn id="19" dur="1" fill="hold">
                                          <p:stCondLst>
                                            <p:cond delay="0"/>
                                          </p:stCondLst>
                                        </p:cTn>
                                        <p:tgtEl>
                                          <p:spTgt spid="28"/>
                                        </p:tgtEl>
                                        <p:attrNameLst>
                                          <p:attrName>style.visibility</p:attrName>
                                        </p:attrNameLst>
                                      </p:cBhvr>
                                      <p:to>
                                        <p:strVal val="visible"/>
                                      </p:to>
                                    </p:set>
                                    <p:animEffect transition="in" filter="wipe(down)">
                                      <p:cBhvr>
                                        <p:cTn id="20" dur="500"/>
                                        <p:tgtEl>
                                          <p:spTgt spid="28"/>
                                        </p:tgtEl>
                                      </p:cBhvr>
                                    </p:animEffect>
                                  </p:childTnLst>
                                </p:cTn>
                              </p:par>
                            </p:childTnLst>
                          </p:cTn>
                        </p:par>
                        <p:par>
                          <p:cTn id="21" fill="hold">
                            <p:stCondLst>
                              <p:cond delay="1000"/>
                            </p:stCondLst>
                            <p:childTnLst>
                              <p:par>
                                <p:cTn id="22" presetID="22" presetClass="entr" presetSubtype="4" fill="hold" nodeType="afterEffect">
                                  <p:stCondLst>
                                    <p:cond delay="0"/>
                                  </p:stCondLst>
                                  <p:childTnLst>
                                    <p:set>
                                      <p:cBhvr>
                                        <p:cTn id="23" dur="1" fill="hold">
                                          <p:stCondLst>
                                            <p:cond delay="0"/>
                                          </p:stCondLst>
                                        </p:cTn>
                                        <p:tgtEl>
                                          <p:spTgt spid="32"/>
                                        </p:tgtEl>
                                        <p:attrNameLst>
                                          <p:attrName>style.visibility</p:attrName>
                                        </p:attrNameLst>
                                      </p:cBhvr>
                                      <p:to>
                                        <p:strVal val="visible"/>
                                      </p:to>
                                    </p:set>
                                    <p:animEffect transition="in" filter="wipe(down)">
                                      <p:cBhvr>
                                        <p:cTn id="24" dur="500"/>
                                        <p:tgtEl>
                                          <p:spTgt spid="32"/>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nodeType="clickEffect">
                                  <p:stCondLst>
                                    <p:cond delay="0"/>
                                  </p:stCondLst>
                                  <p:childTnLst>
                                    <p:set>
                                      <p:cBhvr>
                                        <p:cTn id="28" dur="1" fill="hold">
                                          <p:stCondLst>
                                            <p:cond delay="0"/>
                                          </p:stCondLst>
                                        </p:cTn>
                                        <p:tgtEl>
                                          <p:spTgt spid="35"/>
                                        </p:tgtEl>
                                        <p:attrNameLst>
                                          <p:attrName>style.visibility</p:attrName>
                                        </p:attrNameLst>
                                      </p:cBhvr>
                                      <p:to>
                                        <p:strVal val="visible"/>
                                      </p:to>
                                    </p:set>
                                    <p:animEffect transition="in" filter="wipe(down)">
                                      <p:cBhvr>
                                        <p:cTn id="29" dur="500"/>
                                        <p:tgtEl>
                                          <p:spTgt spid="35"/>
                                        </p:tgtEl>
                                      </p:cBhvr>
                                    </p:animEffect>
                                  </p:childTnLst>
                                </p:cTn>
                              </p:par>
                            </p:childTnLst>
                          </p:cTn>
                        </p:par>
                        <p:par>
                          <p:cTn id="30" fill="hold">
                            <p:stCondLst>
                              <p:cond delay="500"/>
                            </p:stCondLst>
                            <p:childTnLst>
                              <p:par>
                                <p:cTn id="31" presetID="22" presetClass="entr" presetSubtype="4" fill="hold" nodeType="afterEffect">
                                  <p:stCondLst>
                                    <p:cond delay="0"/>
                                  </p:stCondLst>
                                  <p:childTnLst>
                                    <p:set>
                                      <p:cBhvr>
                                        <p:cTn id="32" dur="1" fill="hold">
                                          <p:stCondLst>
                                            <p:cond delay="0"/>
                                          </p:stCondLst>
                                        </p:cTn>
                                        <p:tgtEl>
                                          <p:spTgt spid="94"/>
                                        </p:tgtEl>
                                        <p:attrNameLst>
                                          <p:attrName>style.visibility</p:attrName>
                                        </p:attrNameLst>
                                      </p:cBhvr>
                                      <p:to>
                                        <p:strVal val="visible"/>
                                      </p:to>
                                    </p:set>
                                    <p:animEffect transition="in" filter="wipe(down)">
                                      <p:cBhvr>
                                        <p:cTn id="33" dur="500"/>
                                        <p:tgtEl>
                                          <p:spTgt spid="94"/>
                                        </p:tgtEl>
                                      </p:cBhvr>
                                    </p:animEffect>
                                  </p:childTnLst>
                                </p:cTn>
                              </p:par>
                            </p:childTnLst>
                          </p:cTn>
                        </p:par>
                        <p:par>
                          <p:cTn id="34" fill="hold">
                            <p:stCondLst>
                              <p:cond delay="1000"/>
                            </p:stCondLst>
                            <p:childTnLst>
                              <p:par>
                                <p:cTn id="35" presetID="22" presetClass="entr" presetSubtype="4" fill="hold" nodeType="afterEffect">
                                  <p:stCondLst>
                                    <p:cond delay="0"/>
                                  </p:stCondLst>
                                  <p:childTnLst>
                                    <p:set>
                                      <p:cBhvr>
                                        <p:cTn id="36" dur="1" fill="hold">
                                          <p:stCondLst>
                                            <p:cond delay="0"/>
                                          </p:stCondLst>
                                        </p:cTn>
                                        <p:tgtEl>
                                          <p:spTgt spid="34"/>
                                        </p:tgtEl>
                                        <p:attrNameLst>
                                          <p:attrName>style.visibility</p:attrName>
                                        </p:attrNameLst>
                                      </p:cBhvr>
                                      <p:to>
                                        <p:strVal val="visible"/>
                                      </p:to>
                                    </p:set>
                                    <p:animEffect transition="in" filter="wipe(down)">
                                      <p:cBhvr>
                                        <p:cTn id="3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771D6086-E6F3-4678-A3B5-33B601188FBC}"/>
              </a:ext>
            </a:extLst>
          </p:cNvPr>
          <p:cNvGrpSpPr/>
          <p:nvPr/>
        </p:nvGrpSpPr>
        <p:grpSpPr>
          <a:xfrm>
            <a:off x="4131095" y="-1092621"/>
            <a:ext cx="7254661" cy="8079250"/>
            <a:chOff x="7530893" y="-946240"/>
            <a:chExt cx="4372338" cy="4869311"/>
          </a:xfrm>
        </p:grpSpPr>
        <p:grpSp>
          <p:nvGrpSpPr>
            <p:cNvPr id="60" name="Group 59">
              <a:extLst>
                <a:ext uri="{FF2B5EF4-FFF2-40B4-BE49-F238E27FC236}">
                  <a16:creationId xmlns:a16="http://schemas.microsoft.com/office/drawing/2014/main" id="{46ACECB6-E013-4DFB-9CFC-206AE3856D9C}"/>
                </a:ext>
              </a:extLst>
            </p:cNvPr>
            <p:cNvGrpSpPr/>
            <p:nvPr/>
          </p:nvGrpSpPr>
          <p:grpSpPr>
            <a:xfrm>
              <a:off x="7530893" y="-946240"/>
              <a:ext cx="4372338" cy="4869311"/>
              <a:chOff x="6484986" y="-1091381"/>
              <a:chExt cx="4372338" cy="4869311"/>
            </a:xfrm>
          </p:grpSpPr>
          <p:grpSp>
            <p:nvGrpSpPr>
              <p:cNvPr id="40" name="Group 39">
                <a:extLst>
                  <a:ext uri="{FF2B5EF4-FFF2-40B4-BE49-F238E27FC236}">
                    <a16:creationId xmlns:a16="http://schemas.microsoft.com/office/drawing/2014/main" id="{A0AFE680-B4BC-4CBA-B517-C2255243FFB2}"/>
                  </a:ext>
                </a:extLst>
              </p:cNvPr>
              <p:cNvGrpSpPr/>
              <p:nvPr/>
            </p:nvGrpSpPr>
            <p:grpSpPr>
              <a:xfrm>
                <a:off x="7557025" y="57150"/>
                <a:ext cx="2598695" cy="3354136"/>
                <a:chOff x="7576075" y="57150"/>
                <a:chExt cx="2598695" cy="3354136"/>
              </a:xfrm>
            </p:grpSpPr>
            <p:sp>
              <p:nvSpPr>
                <p:cNvPr id="31" name="Freeform: Shape 30">
                  <a:extLst>
                    <a:ext uri="{FF2B5EF4-FFF2-40B4-BE49-F238E27FC236}">
                      <a16:creationId xmlns:a16="http://schemas.microsoft.com/office/drawing/2014/main" id="{F449B4F6-A20B-4771-880B-C501C42C87A1}"/>
                    </a:ext>
                  </a:extLst>
                </p:cNvPr>
                <p:cNvSpPr/>
                <p:nvPr/>
              </p:nvSpPr>
              <p:spPr>
                <a:xfrm>
                  <a:off x="7576075" y="529619"/>
                  <a:ext cx="2120900" cy="2881667"/>
                </a:xfrm>
                <a:custGeom>
                  <a:avLst/>
                  <a:gdLst>
                    <a:gd name="connsiteX0" fmla="*/ 0 w 2120900"/>
                    <a:gd name="connsiteY0" fmla="*/ 3073400 h 3073400"/>
                    <a:gd name="connsiteX1" fmla="*/ 31750 w 2120900"/>
                    <a:gd name="connsiteY1" fmla="*/ 2781300 h 3073400"/>
                    <a:gd name="connsiteX2" fmla="*/ 139700 w 2120900"/>
                    <a:gd name="connsiteY2" fmla="*/ 2470150 h 3073400"/>
                    <a:gd name="connsiteX3" fmla="*/ 361950 w 2120900"/>
                    <a:gd name="connsiteY3" fmla="*/ 2070100 h 3073400"/>
                    <a:gd name="connsiteX4" fmla="*/ 673100 w 2120900"/>
                    <a:gd name="connsiteY4" fmla="*/ 1625600 h 3073400"/>
                    <a:gd name="connsiteX5" fmla="*/ 1104900 w 2120900"/>
                    <a:gd name="connsiteY5" fmla="*/ 1098550 h 3073400"/>
                    <a:gd name="connsiteX6" fmla="*/ 2120900 w 2120900"/>
                    <a:gd name="connsiteY6" fmla="*/ 0 h 307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0900" h="3073400">
                      <a:moveTo>
                        <a:pt x="0" y="3073400"/>
                      </a:moveTo>
                      <a:cubicBezTo>
                        <a:pt x="4233" y="2977621"/>
                        <a:pt x="8467" y="2881842"/>
                        <a:pt x="31750" y="2781300"/>
                      </a:cubicBezTo>
                      <a:cubicBezTo>
                        <a:pt x="55033" y="2680758"/>
                        <a:pt x="84667" y="2588683"/>
                        <a:pt x="139700" y="2470150"/>
                      </a:cubicBezTo>
                      <a:cubicBezTo>
                        <a:pt x="194733" y="2351617"/>
                        <a:pt x="273050" y="2210858"/>
                        <a:pt x="361950" y="2070100"/>
                      </a:cubicBezTo>
                      <a:cubicBezTo>
                        <a:pt x="450850" y="1929342"/>
                        <a:pt x="549275" y="1787525"/>
                        <a:pt x="673100" y="1625600"/>
                      </a:cubicBezTo>
                      <a:cubicBezTo>
                        <a:pt x="796925" y="1463675"/>
                        <a:pt x="863600" y="1369483"/>
                        <a:pt x="1104900" y="1098550"/>
                      </a:cubicBezTo>
                      <a:cubicBezTo>
                        <a:pt x="1346200" y="827617"/>
                        <a:pt x="1733550" y="413808"/>
                        <a:pt x="2120900" y="0"/>
                      </a:cubicBezTo>
                    </a:path>
                  </a:pathLst>
                </a:custGeom>
                <a:noFill/>
                <a:ln w="38100">
                  <a:solidFill>
                    <a:srgbClr val="FF53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cxnSp>
              <p:nvCxnSpPr>
                <p:cNvPr id="37" name="Straight Connector 36">
                  <a:extLst>
                    <a:ext uri="{FF2B5EF4-FFF2-40B4-BE49-F238E27FC236}">
                      <a16:creationId xmlns:a16="http://schemas.microsoft.com/office/drawing/2014/main" id="{0CA3EFA1-07A7-47E4-AC82-41B36D8E33CC}"/>
                    </a:ext>
                  </a:extLst>
                </p:cNvPr>
                <p:cNvCxnSpPr>
                  <a:cxnSpLocks/>
                </p:cNvCxnSpPr>
                <p:nvPr/>
              </p:nvCxnSpPr>
              <p:spPr>
                <a:xfrm flipV="1">
                  <a:off x="9627628" y="57150"/>
                  <a:ext cx="547142" cy="539430"/>
                </a:xfrm>
                <a:prstGeom prst="line">
                  <a:avLst/>
                </a:prstGeom>
                <a:ln w="38100">
                  <a:solidFill>
                    <a:srgbClr val="FF5353"/>
                  </a:solidFill>
                </a:ln>
              </p:spPr>
              <p:style>
                <a:lnRef idx="1">
                  <a:schemeClr val="accent1"/>
                </a:lnRef>
                <a:fillRef idx="0">
                  <a:schemeClr val="accent1"/>
                </a:fillRef>
                <a:effectRef idx="0">
                  <a:schemeClr val="accent1"/>
                </a:effectRef>
                <a:fontRef idx="minor">
                  <a:schemeClr val="tx1"/>
                </a:fontRef>
              </p:style>
            </p:cxnSp>
          </p:grpSp>
          <p:sp>
            <p:nvSpPr>
              <p:cNvPr id="27" name="Freeform: Shape 26">
                <a:extLst>
                  <a:ext uri="{FF2B5EF4-FFF2-40B4-BE49-F238E27FC236}">
                    <a16:creationId xmlns:a16="http://schemas.microsoft.com/office/drawing/2014/main" id="{B8F30F44-61A6-4FC5-B43D-00BC7E0A9FE4}"/>
                  </a:ext>
                </a:extLst>
              </p:cNvPr>
              <p:cNvSpPr/>
              <p:nvPr/>
            </p:nvSpPr>
            <p:spPr>
              <a:xfrm>
                <a:off x="8629623" y="-406558"/>
                <a:ext cx="2120900" cy="3831024"/>
              </a:xfrm>
              <a:custGeom>
                <a:avLst/>
                <a:gdLst>
                  <a:gd name="connsiteX0" fmla="*/ 0 w 2120900"/>
                  <a:gd name="connsiteY0" fmla="*/ 3073400 h 3073400"/>
                  <a:gd name="connsiteX1" fmla="*/ 31750 w 2120900"/>
                  <a:gd name="connsiteY1" fmla="*/ 2781300 h 3073400"/>
                  <a:gd name="connsiteX2" fmla="*/ 139700 w 2120900"/>
                  <a:gd name="connsiteY2" fmla="*/ 2470150 h 3073400"/>
                  <a:gd name="connsiteX3" fmla="*/ 361950 w 2120900"/>
                  <a:gd name="connsiteY3" fmla="*/ 2070100 h 3073400"/>
                  <a:gd name="connsiteX4" fmla="*/ 673100 w 2120900"/>
                  <a:gd name="connsiteY4" fmla="*/ 1625600 h 3073400"/>
                  <a:gd name="connsiteX5" fmla="*/ 1104900 w 2120900"/>
                  <a:gd name="connsiteY5" fmla="*/ 1098550 h 3073400"/>
                  <a:gd name="connsiteX6" fmla="*/ 2120900 w 2120900"/>
                  <a:gd name="connsiteY6" fmla="*/ 0 h 307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0900" h="3073400">
                    <a:moveTo>
                      <a:pt x="0" y="3073400"/>
                    </a:moveTo>
                    <a:cubicBezTo>
                      <a:pt x="4233" y="2977621"/>
                      <a:pt x="8467" y="2881842"/>
                      <a:pt x="31750" y="2781300"/>
                    </a:cubicBezTo>
                    <a:cubicBezTo>
                      <a:pt x="55033" y="2680758"/>
                      <a:pt x="84667" y="2588683"/>
                      <a:pt x="139700" y="2470150"/>
                    </a:cubicBezTo>
                    <a:cubicBezTo>
                      <a:pt x="194733" y="2351617"/>
                      <a:pt x="273050" y="2210858"/>
                      <a:pt x="361950" y="2070100"/>
                    </a:cubicBezTo>
                    <a:cubicBezTo>
                      <a:pt x="450850" y="1929342"/>
                      <a:pt x="549275" y="1787525"/>
                      <a:pt x="673100" y="1625600"/>
                    </a:cubicBezTo>
                    <a:cubicBezTo>
                      <a:pt x="796925" y="1463675"/>
                      <a:pt x="863600" y="1369483"/>
                      <a:pt x="1104900" y="1098550"/>
                    </a:cubicBezTo>
                    <a:cubicBezTo>
                      <a:pt x="1346200" y="827617"/>
                      <a:pt x="1733550" y="413808"/>
                      <a:pt x="2120900" y="0"/>
                    </a:cubicBezTo>
                  </a:path>
                </a:pathLst>
              </a:custGeom>
              <a:noFill/>
              <a:ln w="38100">
                <a:solidFill>
                  <a:srgbClr val="FF53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nvGrpSpPr>
              <p:cNvPr id="58" name="Group 57">
                <a:extLst>
                  <a:ext uri="{FF2B5EF4-FFF2-40B4-BE49-F238E27FC236}">
                    <a16:creationId xmlns:a16="http://schemas.microsoft.com/office/drawing/2014/main" id="{37A5F0E1-4BC3-43EE-BF05-EAC207177188}"/>
                  </a:ext>
                </a:extLst>
              </p:cNvPr>
              <p:cNvGrpSpPr/>
              <p:nvPr/>
            </p:nvGrpSpPr>
            <p:grpSpPr>
              <a:xfrm>
                <a:off x="6509938" y="391886"/>
                <a:ext cx="3905244" cy="3022082"/>
                <a:chOff x="6509938" y="391886"/>
                <a:chExt cx="3905244" cy="3022082"/>
              </a:xfrm>
            </p:grpSpPr>
            <p:cxnSp>
              <p:nvCxnSpPr>
                <p:cNvPr id="12" name="Straight Connector 11">
                  <a:extLst>
                    <a:ext uri="{FF2B5EF4-FFF2-40B4-BE49-F238E27FC236}">
                      <a16:creationId xmlns:a16="http://schemas.microsoft.com/office/drawing/2014/main" id="{D47E7389-F357-46C7-A080-BB19C77297B2}"/>
                    </a:ext>
                  </a:extLst>
                </p:cNvPr>
                <p:cNvCxnSpPr>
                  <a:cxnSpLocks/>
                </p:cNvCxnSpPr>
                <p:nvPr/>
              </p:nvCxnSpPr>
              <p:spPr>
                <a:xfrm flipV="1">
                  <a:off x="6517558" y="1695450"/>
                  <a:ext cx="3639656" cy="1718518"/>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D0F5BC6-AFFA-48C9-A3D8-F79AC9B24EFC}"/>
                    </a:ext>
                  </a:extLst>
                </p:cNvPr>
                <p:cNvCxnSpPr>
                  <a:cxnSpLocks/>
                </p:cNvCxnSpPr>
                <p:nvPr/>
              </p:nvCxnSpPr>
              <p:spPr>
                <a:xfrm flipV="1">
                  <a:off x="6509938" y="391886"/>
                  <a:ext cx="3905244" cy="3014936"/>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cxnSp>
            <p:nvCxnSpPr>
              <p:cNvPr id="33" name="Straight Connector 32">
                <a:extLst>
                  <a:ext uri="{FF2B5EF4-FFF2-40B4-BE49-F238E27FC236}">
                    <a16:creationId xmlns:a16="http://schemas.microsoft.com/office/drawing/2014/main" id="{9953F423-835E-4011-87C6-0045F8F6638E}"/>
                  </a:ext>
                </a:extLst>
              </p:cNvPr>
              <p:cNvCxnSpPr>
                <a:cxnSpLocks/>
              </p:cNvCxnSpPr>
              <p:nvPr/>
            </p:nvCxnSpPr>
            <p:spPr>
              <a:xfrm flipV="1">
                <a:off x="6484986" y="-597559"/>
                <a:ext cx="4011564" cy="4011568"/>
              </a:xfrm>
              <a:prstGeom prst="line">
                <a:avLst/>
              </a:prstGeom>
              <a:ln w="38100">
                <a:solidFill>
                  <a:srgbClr val="FFC000"/>
                </a:solidFill>
              </a:ln>
              <a:effectLst>
                <a:glow rad="1397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429FB7F5-6CB1-4868-ADEA-20AFBDD0BE4E}"/>
                  </a:ext>
                </a:extLst>
              </p:cNvPr>
              <p:cNvSpPr/>
              <p:nvPr/>
            </p:nvSpPr>
            <p:spPr>
              <a:xfrm>
                <a:off x="9960298" y="-1091381"/>
                <a:ext cx="897026" cy="4869311"/>
              </a:xfrm>
              <a:prstGeom prst="rect">
                <a:avLst/>
              </a:prstGeom>
              <a:solidFill>
                <a:schemeClr val="bg1"/>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cxnSp>
          <p:nvCxnSpPr>
            <p:cNvPr id="48" name="Straight Arrow Connector 47">
              <a:extLst>
                <a:ext uri="{FF2B5EF4-FFF2-40B4-BE49-F238E27FC236}">
                  <a16:creationId xmlns:a16="http://schemas.microsoft.com/office/drawing/2014/main" id="{2CDE05AF-E364-4691-A51A-475D554F67C2}"/>
                </a:ext>
              </a:extLst>
            </p:cNvPr>
            <p:cNvCxnSpPr>
              <a:cxnSpLocks/>
            </p:cNvCxnSpPr>
            <p:nvPr/>
          </p:nvCxnSpPr>
          <p:spPr>
            <a:xfrm flipV="1">
              <a:off x="10336630" y="2739090"/>
              <a:ext cx="830313" cy="215713"/>
            </a:xfrm>
            <a:prstGeom prst="straightConnector1">
              <a:avLst/>
            </a:prstGeom>
            <a:ln w="76200">
              <a:solidFill>
                <a:srgbClr val="C00000"/>
              </a:solidFill>
              <a:tailEnd type="triangle"/>
            </a:ln>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4D642C56-67E2-4B79-9755-542594BFD1D4}"/>
                    </a:ext>
                  </a:extLst>
                </p:cNvPr>
                <p:cNvSpPr txBox="1"/>
                <p:nvPr/>
              </p:nvSpPr>
              <p:spPr>
                <a:xfrm>
                  <a:off x="10695507" y="2798898"/>
                  <a:ext cx="322179" cy="42663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4000" b="0" i="1" smtClean="0">
                                <a:solidFill>
                                  <a:srgbClr val="FF0000"/>
                                </a:solidFill>
                                <a:latin typeface="Cambria Math" panose="02040503050406030204" pitchFamily="18" charset="0"/>
                              </a:rPr>
                            </m:ctrlPr>
                          </m:accPr>
                          <m:e>
                            <m:r>
                              <a:rPr lang="en-US" sz="4000" i="1" smtClean="0">
                                <a:solidFill>
                                  <a:srgbClr val="FF0000"/>
                                </a:solidFill>
                                <a:latin typeface="Cambria Math" panose="02040503050406030204" pitchFamily="18" charset="0"/>
                              </a:rPr>
                              <m:t>𝑥</m:t>
                            </m:r>
                          </m:e>
                        </m:acc>
                      </m:oMath>
                    </m:oMathPara>
                  </a14:m>
                  <a:endParaRPr lang="en-CA" sz="4000" dirty="0">
                    <a:solidFill>
                      <a:srgbClr val="FF0000"/>
                    </a:solidFill>
                  </a:endParaRPr>
                </a:p>
              </p:txBody>
            </p:sp>
          </mc:Choice>
          <mc:Fallback xmlns="">
            <p:sp>
              <p:nvSpPr>
                <p:cNvPr id="42" name="TextBox 41">
                  <a:extLst>
                    <a:ext uri="{FF2B5EF4-FFF2-40B4-BE49-F238E27FC236}">
                      <a16:creationId xmlns:a16="http://schemas.microsoft.com/office/drawing/2014/main" id="{4D642C56-67E2-4B79-9755-542594BFD1D4}"/>
                    </a:ext>
                  </a:extLst>
                </p:cNvPr>
                <p:cNvSpPr txBox="1">
                  <a:spLocks noRot="1" noChangeAspect="1" noMove="1" noResize="1" noEditPoints="1" noAdjustHandles="1" noChangeArrowheads="1" noChangeShapeType="1" noTextEdit="1"/>
                </p:cNvSpPr>
                <p:nvPr/>
              </p:nvSpPr>
              <p:spPr>
                <a:xfrm>
                  <a:off x="10695507" y="2798898"/>
                  <a:ext cx="322179" cy="426638"/>
                </a:xfrm>
                <a:prstGeom prst="rect">
                  <a:avLst/>
                </a:prstGeom>
                <a:blipFill>
                  <a:blip r:embed="rId4"/>
                  <a:stretch>
                    <a:fillRect/>
                  </a:stretch>
                </a:blipFill>
              </p:spPr>
              <p:txBody>
                <a:bodyPr/>
                <a:lstStyle/>
                <a:p>
                  <a:r>
                    <a:rPr lang="en-CA">
                      <a:noFill/>
                    </a:rPr>
                    <a:t> </a:t>
                  </a:r>
                </a:p>
              </p:txBody>
            </p:sp>
          </mc:Fallback>
        </mc:AlternateContent>
        <p:cxnSp>
          <p:nvCxnSpPr>
            <p:cNvPr id="56" name="Straight Arrow Connector 55">
              <a:extLst>
                <a:ext uri="{FF2B5EF4-FFF2-40B4-BE49-F238E27FC236}">
                  <a16:creationId xmlns:a16="http://schemas.microsoft.com/office/drawing/2014/main" id="{AF72019C-536E-44C1-B95E-9EEDC46A2F63}"/>
                </a:ext>
              </a:extLst>
            </p:cNvPr>
            <p:cNvCxnSpPr>
              <a:cxnSpLocks/>
            </p:cNvCxnSpPr>
            <p:nvPr/>
          </p:nvCxnSpPr>
          <p:spPr>
            <a:xfrm flipV="1">
              <a:off x="10478077" y="2201870"/>
              <a:ext cx="195170" cy="543062"/>
            </a:xfrm>
            <a:prstGeom prst="straightConnector1">
              <a:avLst/>
            </a:prstGeom>
            <a:ln w="76200">
              <a:solidFill>
                <a:srgbClr val="FF5353"/>
              </a:solidFill>
              <a:tailEnd type="triangle"/>
            </a:ln>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98C9C0C1-5760-4B2D-B334-12F528365FDC}"/>
                    </a:ext>
                  </a:extLst>
                </p:cNvPr>
                <p:cNvSpPr txBox="1"/>
                <p:nvPr/>
              </p:nvSpPr>
              <p:spPr>
                <a:xfrm>
                  <a:off x="10628748" y="2087827"/>
                  <a:ext cx="457826" cy="42663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4000" b="0" i="1" smtClean="0">
                            <a:solidFill>
                              <a:schemeClr val="tx1"/>
                            </a:solidFill>
                            <a:latin typeface="Cambria Math" panose="02040503050406030204" pitchFamily="18" charset="0"/>
                          </a:rPr>
                          <m:t>𝑐</m:t>
                        </m:r>
                        <m:acc>
                          <m:accPr>
                            <m:chr m:val="̃"/>
                            <m:ctrlPr>
                              <a:rPr lang="en-US" sz="4000" b="0" i="1" smtClean="0">
                                <a:solidFill>
                                  <a:srgbClr val="FF0000"/>
                                </a:solidFill>
                                <a:latin typeface="Cambria Math" panose="02040503050406030204" pitchFamily="18" charset="0"/>
                              </a:rPr>
                            </m:ctrlPr>
                          </m:accPr>
                          <m:e>
                            <m:r>
                              <a:rPr lang="en-US" sz="4000" b="0" i="1" smtClean="0">
                                <a:solidFill>
                                  <a:srgbClr val="FF0000"/>
                                </a:solidFill>
                                <a:latin typeface="Cambria Math" panose="02040503050406030204" pitchFamily="18" charset="0"/>
                              </a:rPr>
                              <m:t>𝑡</m:t>
                            </m:r>
                          </m:e>
                        </m:acc>
                      </m:oMath>
                    </m:oMathPara>
                  </a14:m>
                  <a:endParaRPr lang="en-CA" sz="4000" dirty="0">
                    <a:solidFill>
                      <a:srgbClr val="FF0000"/>
                    </a:solidFill>
                  </a:endParaRPr>
                </a:p>
              </p:txBody>
            </p:sp>
          </mc:Choice>
          <mc:Fallback xmlns="">
            <p:sp>
              <p:nvSpPr>
                <p:cNvPr id="47" name="TextBox 46">
                  <a:extLst>
                    <a:ext uri="{FF2B5EF4-FFF2-40B4-BE49-F238E27FC236}">
                      <a16:creationId xmlns:a16="http://schemas.microsoft.com/office/drawing/2014/main" id="{98C9C0C1-5760-4B2D-B334-12F528365FDC}"/>
                    </a:ext>
                  </a:extLst>
                </p:cNvPr>
                <p:cNvSpPr txBox="1">
                  <a:spLocks noRot="1" noChangeAspect="1" noMove="1" noResize="1" noEditPoints="1" noAdjustHandles="1" noChangeArrowheads="1" noChangeShapeType="1" noTextEdit="1"/>
                </p:cNvSpPr>
                <p:nvPr/>
              </p:nvSpPr>
              <p:spPr>
                <a:xfrm>
                  <a:off x="10628748" y="2087827"/>
                  <a:ext cx="457826" cy="426638"/>
                </a:xfrm>
                <a:prstGeom prst="rect">
                  <a:avLst/>
                </a:prstGeom>
                <a:blipFill>
                  <a:blip r:embed="rId5"/>
                  <a:stretch>
                    <a:fillRect/>
                  </a:stretch>
                </a:blipFill>
              </p:spPr>
              <p:txBody>
                <a:bodyPr/>
                <a:lstStyle/>
                <a:p>
                  <a:r>
                    <a:rPr lang="en-CA">
                      <a:noFill/>
                    </a:rPr>
                    <a:t> </a:t>
                  </a:r>
                </a:p>
              </p:txBody>
            </p:sp>
          </mc:Fallback>
        </mc:AlternateContent>
      </p:grpSp>
      <p:cxnSp>
        <p:nvCxnSpPr>
          <p:cNvPr id="88" name="Straight Arrow Connector 87">
            <a:extLst>
              <a:ext uri="{FF2B5EF4-FFF2-40B4-BE49-F238E27FC236}">
                <a16:creationId xmlns:a16="http://schemas.microsoft.com/office/drawing/2014/main" id="{FBCEA954-5852-4B37-9120-59A3D2DC5D6B}"/>
              </a:ext>
            </a:extLst>
          </p:cNvPr>
          <p:cNvCxnSpPr>
            <a:cxnSpLocks/>
          </p:cNvCxnSpPr>
          <p:nvPr/>
        </p:nvCxnSpPr>
        <p:spPr>
          <a:xfrm flipV="1">
            <a:off x="4157871" y="386361"/>
            <a:ext cx="0" cy="6314791"/>
          </a:xfrm>
          <a:prstGeom prst="straightConnector1">
            <a:avLst/>
          </a:prstGeom>
          <a:ln w="76200">
            <a:solidFill>
              <a:srgbClr val="002060"/>
            </a:solidFill>
            <a:tailEnd type="triangle"/>
          </a:ln>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9B928CDA-04A4-4333-A03E-E68F04A4FE5A}"/>
                  </a:ext>
                </a:extLst>
              </p:cNvPr>
              <p:cNvSpPr txBox="1"/>
              <p:nvPr/>
            </p:nvSpPr>
            <p:spPr>
              <a:xfrm>
                <a:off x="4287725" y="398629"/>
                <a:ext cx="713822" cy="70788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4000" i="1">
                          <a:latin typeface="Cambria Math" panose="02040503050406030204" pitchFamily="18" charset="0"/>
                        </a:rPr>
                        <m:t>𝑐</m:t>
                      </m:r>
                      <m:r>
                        <a:rPr lang="en-US" sz="4000" i="1">
                          <a:solidFill>
                            <a:srgbClr val="0070C0"/>
                          </a:solidFill>
                          <a:latin typeface="Cambria Math" panose="02040503050406030204" pitchFamily="18" charset="0"/>
                        </a:rPr>
                        <m:t>𝑡</m:t>
                      </m:r>
                    </m:oMath>
                  </m:oMathPara>
                </a14:m>
                <a:endParaRPr lang="en-CA" sz="4000" dirty="0">
                  <a:solidFill>
                    <a:schemeClr val="accent6">
                      <a:lumMod val="50000"/>
                    </a:schemeClr>
                  </a:solidFill>
                </a:endParaRPr>
              </a:p>
            </p:txBody>
          </p:sp>
        </mc:Choice>
        <mc:Fallback xmlns="">
          <p:sp>
            <p:nvSpPr>
              <p:cNvPr id="89" name="TextBox 88">
                <a:extLst>
                  <a:ext uri="{FF2B5EF4-FFF2-40B4-BE49-F238E27FC236}">
                    <a16:creationId xmlns:a16="http://schemas.microsoft.com/office/drawing/2014/main" id="{9B928CDA-04A4-4333-A03E-E68F04A4FE5A}"/>
                  </a:ext>
                </a:extLst>
              </p:cNvPr>
              <p:cNvSpPr txBox="1">
                <a:spLocks noRot="1" noChangeAspect="1" noMove="1" noResize="1" noEditPoints="1" noAdjustHandles="1" noChangeArrowheads="1" noChangeShapeType="1" noTextEdit="1"/>
              </p:cNvSpPr>
              <p:nvPr/>
            </p:nvSpPr>
            <p:spPr>
              <a:xfrm>
                <a:off x="4287725" y="398629"/>
                <a:ext cx="713822" cy="707886"/>
              </a:xfrm>
              <a:prstGeom prst="rect">
                <a:avLst/>
              </a:prstGeom>
              <a:blipFill>
                <a:blip r:embed="rId6"/>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92" name="TextBox 91">
                <a:extLst>
                  <a:ext uri="{FF2B5EF4-FFF2-40B4-BE49-F238E27FC236}">
                    <a16:creationId xmlns:a16="http://schemas.microsoft.com/office/drawing/2014/main" id="{3DDD0DA6-D6E6-4049-B0C6-AE5903CD7C4D}"/>
                  </a:ext>
                </a:extLst>
              </p:cNvPr>
              <p:cNvSpPr txBox="1"/>
              <p:nvPr/>
            </p:nvSpPr>
            <p:spPr>
              <a:xfrm>
                <a:off x="9393611" y="5635891"/>
                <a:ext cx="975803" cy="11745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4000" i="1">
                          <a:solidFill>
                            <a:srgbClr val="0070C0"/>
                          </a:solidFill>
                          <a:latin typeface="Cambria Math" panose="02040503050406030204" pitchFamily="18" charset="0"/>
                        </a:rPr>
                        <m:t>𝑥</m:t>
                      </m:r>
                    </m:oMath>
                  </m:oMathPara>
                </a14:m>
                <a:endParaRPr lang="en-CA" sz="4000" dirty="0">
                  <a:solidFill>
                    <a:srgbClr val="002060"/>
                  </a:solidFill>
                </a:endParaRPr>
              </a:p>
            </p:txBody>
          </p:sp>
        </mc:Choice>
        <mc:Fallback xmlns="">
          <p:sp>
            <p:nvSpPr>
              <p:cNvPr id="92" name="TextBox 91">
                <a:extLst>
                  <a:ext uri="{FF2B5EF4-FFF2-40B4-BE49-F238E27FC236}">
                    <a16:creationId xmlns:a16="http://schemas.microsoft.com/office/drawing/2014/main" id="{3DDD0DA6-D6E6-4049-B0C6-AE5903CD7C4D}"/>
                  </a:ext>
                </a:extLst>
              </p:cNvPr>
              <p:cNvSpPr txBox="1">
                <a:spLocks noRot="1" noChangeAspect="1" noMove="1" noResize="1" noEditPoints="1" noAdjustHandles="1" noChangeArrowheads="1" noChangeShapeType="1" noTextEdit="1"/>
              </p:cNvSpPr>
              <p:nvPr/>
            </p:nvSpPr>
            <p:spPr>
              <a:xfrm>
                <a:off x="9393611" y="5635891"/>
                <a:ext cx="975803" cy="1174537"/>
              </a:xfrm>
              <a:prstGeom prst="rect">
                <a:avLst/>
              </a:prstGeom>
              <a:blipFill>
                <a:blip r:embed="rId7"/>
                <a:stretch>
                  <a:fillRect/>
                </a:stretch>
              </a:blipFill>
            </p:spPr>
            <p:txBody>
              <a:bodyPr/>
              <a:lstStyle/>
              <a:p>
                <a:r>
                  <a:rPr lang="en-CA">
                    <a:noFill/>
                  </a:rPr>
                  <a:t> </a:t>
                </a:r>
              </a:p>
            </p:txBody>
          </p:sp>
        </mc:Fallback>
      </mc:AlternateContent>
      <p:cxnSp>
        <p:nvCxnSpPr>
          <p:cNvPr id="93" name="Straight Arrow Connector 92">
            <a:extLst>
              <a:ext uri="{FF2B5EF4-FFF2-40B4-BE49-F238E27FC236}">
                <a16:creationId xmlns:a16="http://schemas.microsoft.com/office/drawing/2014/main" id="{C9F004A5-B47D-464E-AE7B-164C08E7EA26}"/>
              </a:ext>
            </a:extLst>
          </p:cNvPr>
          <p:cNvCxnSpPr>
            <a:cxnSpLocks/>
          </p:cNvCxnSpPr>
          <p:nvPr/>
        </p:nvCxnSpPr>
        <p:spPr>
          <a:xfrm>
            <a:off x="3871986" y="6420396"/>
            <a:ext cx="6292111" cy="0"/>
          </a:xfrm>
          <a:prstGeom prst="straightConnector1">
            <a:avLst/>
          </a:prstGeom>
          <a:ln w="76200">
            <a:solidFill>
              <a:srgbClr val="002060"/>
            </a:solidFill>
            <a:tailEnd type="triangle"/>
          </a:ln>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B472F620-A5F2-4D20-A028-AF3D45FF468E}"/>
                  </a:ext>
                </a:extLst>
              </p:cNvPr>
              <p:cNvSpPr txBox="1"/>
              <p:nvPr/>
            </p:nvSpPr>
            <p:spPr>
              <a:xfrm>
                <a:off x="225058" y="2046501"/>
                <a:ext cx="5520037" cy="1268168"/>
              </a:xfrm>
              <a:prstGeom prst="rect">
                <a:avLst/>
              </a:prstGeom>
              <a:solidFill>
                <a:schemeClr val="bg1"/>
              </a:solidFill>
              <a:effectLst>
                <a:softEdge rad="127000"/>
              </a:effectLst>
            </p:spPr>
            <p:txBody>
              <a:bodyPr wrap="none" rtlCol="0">
                <a:spAutoFit/>
              </a:bodyPr>
              <a:lstStyle/>
              <a:p>
                <a14:m>
                  <m:oMath xmlns:m="http://schemas.openxmlformats.org/officeDocument/2006/math">
                    <m:f>
                      <m:fPr>
                        <m:ctrlPr>
                          <a:rPr lang="en-US" sz="4400" i="1">
                            <a:latin typeface="Cambria Math" panose="02040503050406030204" pitchFamily="18" charset="0"/>
                          </a:rPr>
                        </m:ctrlPr>
                      </m:fPr>
                      <m:num>
                        <m:r>
                          <a:rPr lang="en-US" sz="4400" i="1">
                            <a:latin typeface="Cambria Math" panose="02040503050406030204" pitchFamily="18" charset="0"/>
                          </a:rPr>
                          <m:t>𝜕</m:t>
                        </m:r>
                        <m:acc>
                          <m:accPr>
                            <m:chr m:val="⃗"/>
                            <m:ctrlPr>
                              <a:rPr lang="en-US" sz="4400" i="1">
                                <a:solidFill>
                                  <a:srgbClr val="7030A0"/>
                                </a:solidFill>
                                <a:latin typeface="Cambria Math" panose="02040503050406030204" pitchFamily="18" charset="0"/>
                              </a:rPr>
                            </m:ctrlPr>
                          </m:accPr>
                          <m:e>
                            <m:r>
                              <a:rPr lang="en-US" sz="4400" i="1">
                                <a:solidFill>
                                  <a:srgbClr val="7030A0"/>
                                </a:solidFill>
                                <a:latin typeface="Cambria Math" panose="02040503050406030204" pitchFamily="18" charset="0"/>
                              </a:rPr>
                              <m:t>𝑆</m:t>
                            </m:r>
                          </m:e>
                        </m:acc>
                      </m:num>
                      <m:den>
                        <m:r>
                          <a:rPr lang="en-US" sz="4400" i="1">
                            <a:latin typeface="Cambria Math" panose="02040503050406030204" pitchFamily="18" charset="0"/>
                          </a:rPr>
                          <m:t>𝜕</m:t>
                        </m:r>
                        <m:r>
                          <a:rPr lang="en-US" sz="4400" i="1">
                            <a:latin typeface="Cambria Math" panose="02040503050406030204" pitchFamily="18" charset="0"/>
                          </a:rPr>
                          <m:t>𝑐</m:t>
                        </m:r>
                        <m:acc>
                          <m:accPr>
                            <m:chr m:val="̃"/>
                            <m:ctrlPr>
                              <a:rPr lang="en-US" sz="4400" i="1">
                                <a:solidFill>
                                  <a:srgbClr val="FF0000"/>
                                </a:solidFill>
                                <a:latin typeface="Cambria Math" panose="02040503050406030204" pitchFamily="18" charset="0"/>
                              </a:rPr>
                            </m:ctrlPr>
                          </m:accPr>
                          <m:e>
                            <m:r>
                              <a:rPr lang="en-US" sz="4400" i="1">
                                <a:solidFill>
                                  <a:srgbClr val="FF0000"/>
                                </a:solidFill>
                                <a:latin typeface="Cambria Math" panose="02040503050406030204" pitchFamily="18" charset="0"/>
                              </a:rPr>
                              <m:t>𝑡</m:t>
                            </m:r>
                          </m:e>
                        </m:acc>
                      </m:den>
                    </m:f>
                    <m:r>
                      <a:rPr lang="en-US" sz="4400" i="1">
                        <a:latin typeface="Cambria Math" panose="02040503050406030204" pitchFamily="18" charset="0"/>
                      </a:rPr>
                      <m:t>=</m:t>
                    </m:r>
                    <m:func>
                      <m:funcPr>
                        <m:ctrlPr>
                          <a:rPr lang="en-US" sz="4400" i="1">
                            <a:latin typeface="Cambria Math" panose="02040503050406030204" pitchFamily="18" charset="0"/>
                          </a:rPr>
                        </m:ctrlPr>
                      </m:funcPr>
                      <m:fName>
                        <m:limLow>
                          <m:limLowPr>
                            <m:ctrlPr>
                              <a:rPr lang="en-US" sz="4400" i="1">
                                <a:latin typeface="Cambria Math" panose="02040503050406030204" pitchFamily="18" charset="0"/>
                              </a:rPr>
                            </m:ctrlPr>
                          </m:limLowPr>
                          <m:e>
                            <m:r>
                              <m:rPr>
                                <m:sty m:val="p"/>
                              </m:rPr>
                              <a:rPr lang="en-US" sz="4400">
                                <a:latin typeface="Cambria Math" panose="02040503050406030204" pitchFamily="18" charset="0"/>
                              </a:rPr>
                              <m:t>lim</m:t>
                            </m:r>
                          </m:e>
                          <m:lim>
                            <m:r>
                              <a:rPr lang="en-US" sz="4400" i="1" smtClean="0">
                                <a:solidFill>
                                  <a:srgbClr val="00B050"/>
                                </a:solidFill>
                                <a:latin typeface="Cambria Math" panose="02040503050406030204" pitchFamily="18" charset="0"/>
                              </a:rPr>
                              <m:t>h</m:t>
                            </m:r>
                            <m:r>
                              <a:rPr lang="en-US" sz="4400" i="1">
                                <a:latin typeface="Cambria Math" panose="02040503050406030204" pitchFamily="18" charset="0"/>
                              </a:rPr>
                              <m:t>→</m:t>
                            </m:r>
                            <m:r>
                              <a:rPr lang="en-US" sz="4400" i="1">
                                <a:latin typeface="Cambria Math" panose="02040503050406030204" pitchFamily="18" charset="0"/>
                              </a:rPr>
                              <m:t>0</m:t>
                            </m:r>
                          </m:lim>
                        </m:limLow>
                      </m:fName>
                      <m:e>
                        <m:f>
                          <m:fPr>
                            <m:ctrlPr>
                              <a:rPr lang="en-US" sz="4400" i="1">
                                <a:latin typeface="Cambria Math" panose="02040503050406030204" pitchFamily="18" charset="0"/>
                              </a:rPr>
                            </m:ctrlPr>
                          </m:fPr>
                          <m:num>
                            <m:acc>
                              <m:accPr>
                                <m:chr m:val="⃗"/>
                                <m:ctrlPr>
                                  <a:rPr lang="en-US" sz="4400" i="1">
                                    <a:solidFill>
                                      <a:srgbClr val="D17DDF"/>
                                    </a:solidFill>
                                    <a:latin typeface="Cambria Math" panose="02040503050406030204" pitchFamily="18" charset="0"/>
                                  </a:rPr>
                                </m:ctrlPr>
                              </m:accPr>
                              <m:e>
                                <m:r>
                                  <a:rPr lang="en-US" sz="4400" i="1">
                                    <a:solidFill>
                                      <a:srgbClr val="D17DDF"/>
                                    </a:solidFill>
                                    <a:latin typeface="Cambria Math" panose="02040503050406030204" pitchFamily="18" charset="0"/>
                                  </a:rPr>
                                  <m:t>𝑆</m:t>
                                </m:r>
                              </m:e>
                            </m:acc>
                            <m:r>
                              <a:rPr lang="en-US" sz="4400" i="1">
                                <a:latin typeface="Cambria Math" panose="02040503050406030204" pitchFamily="18" charset="0"/>
                              </a:rPr>
                              <m:t>(</m:t>
                            </m:r>
                            <m:r>
                              <a:rPr lang="en-US" sz="4400" i="1">
                                <a:latin typeface="Cambria Math" panose="02040503050406030204" pitchFamily="18" charset="0"/>
                              </a:rPr>
                              <m:t>𝑐</m:t>
                            </m:r>
                            <m:acc>
                              <m:accPr>
                                <m:chr m:val="̃"/>
                                <m:ctrlPr>
                                  <a:rPr lang="en-US" sz="4400" i="1">
                                    <a:solidFill>
                                      <a:srgbClr val="FF0000"/>
                                    </a:solidFill>
                                    <a:latin typeface="Cambria Math" panose="02040503050406030204" pitchFamily="18" charset="0"/>
                                  </a:rPr>
                                </m:ctrlPr>
                              </m:accPr>
                              <m:e>
                                <m:r>
                                  <a:rPr lang="en-US" sz="4400" i="1">
                                    <a:solidFill>
                                      <a:srgbClr val="FF0000"/>
                                    </a:solidFill>
                                    <a:latin typeface="Cambria Math" panose="02040503050406030204" pitchFamily="18" charset="0"/>
                                  </a:rPr>
                                  <m:t>𝑡</m:t>
                                </m:r>
                              </m:e>
                            </m:acc>
                            <m:r>
                              <a:rPr lang="en-US" sz="4400" i="1">
                                <a:latin typeface="Cambria Math" panose="02040503050406030204" pitchFamily="18" charset="0"/>
                              </a:rPr>
                              <m:t>+</m:t>
                            </m:r>
                            <m:r>
                              <a:rPr lang="en-US" sz="4400" i="1" smtClean="0">
                                <a:solidFill>
                                  <a:srgbClr val="00B050"/>
                                </a:solidFill>
                                <a:latin typeface="Cambria Math" panose="02040503050406030204" pitchFamily="18" charset="0"/>
                              </a:rPr>
                              <m:t>h</m:t>
                            </m:r>
                            <m:r>
                              <a:rPr lang="en-US" sz="4400" i="1">
                                <a:latin typeface="Cambria Math" panose="02040503050406030204" pitchFamily="18" charset="0"/>
                              </a:rPr>
                              <m:t>)−</m:t>
                            </m:r>
                            <m:acc>
                              <m:accPr>
                                <m:chr m:val="⃗"/>
                                <m:ctrlPr>
                                  <a:rPr lang="en-US" sz="4400" i="1">
                                    <a:solidFill>
                                      <a:srgbClr val="7030A0"/>
                                    </a:solidFill>
                                    <a:latin typeface="Cambria Math" panose="02040503050406030204" pitchFamily="18" charset="0"/>
                                  </a:rPr>
                                </m:ctrlPr>
                              </m:accPr>
                              <m:e>
                                <m:r>
                                  <a:rPr lang="en-US" sz="4400" i="1">
                                    <a:solidFill>
                                      <a:srgbClr val="7030A0"/>
                                    </a:solidFill>
                                    <a:latin typeface="Cambria Math" panose="02040503050406030204" pitchFamily="18" charset="0"/>
                                  </a:rPr>
                                  <m:t>𝑆</m:t>
                                </m:r>
                              </m:e>
                            </m:acc>
                            <m:r>
                              <a:rPr lang="en-US" sz="4400" i="1">
                                <a:latin typeface="Cambria Math" panose="02040503050406030204" pitchFamily="18" charset="0"/>
                              </a:rPr>
                              <m:t>(</m:t>
                            </m:r>
                            <m:r>
                              <a:rPr lang="en-US" sz="4400" i="1">
                                <a:latin typeface="Cambria Math" panose="02040503050406030204" pitchFamily="18" charset="0"/>
                              </a:rPr>
                              <m:t>𝑐</m:t>
                            </m:r>
                            <m:acc>
                              <m:accPr>
                                <m:chr m:val="̃"/>
                                <m:ctrlPr>
                                  <a:rPr lang="en-US" sz="4400" i="1">
                                    <a:solidFill>
                                      <a:srgbClr val="FF0000"/>
                                    </a:solidFill>
                                    <a:latin typeface="Cambria Math" panose="02040503050406030204" pitchFamily="18" charset="0"/>
                                  </a:rPr>
                                </m:ctrlPr>
                              </m:accPr>
                              <m:e>
                                <m:r>
                                  <a:rPr lang="en-US" sz="4400" i="1">
                                    <a:solidFill>
                                      <a:srgbClr val="FF0000"/>
                                    </a:solidFill>
                                    <a:latin typeface="Cambria Math" panose="02040503050406030204" pitchFamily="18" charset="0"/>
                                  </a:rPr>
                                  <m:t>𝑡</m:t>
                                </m:r>
                              </m:e>
                            </m:acc>
                            <m:r>
                              <a:rPr lang="en-US" sz="4400" i="1">
                                <a:latin typeface="Cambria Math" panose="02040503050406030204" pitchFamily="18" charset="0"/>
                              </a:rPr>
                              <m:t>)</m:t>
                            </m:r>
                          </m:num>
                          <m:den>
                            <m:r>
                              <a:rPr lang="en-US" sz="4400" i="1" smtClean="0">
                                <a:solidFill>
                                  <a:srgbClr val="00B050"/>
                                </a:solidFill>
                                <a:latin typeface="Cambria Math" panose="02040503050406030204" pitchFamily="18" charset="0"/>
                              </a:rPr>
                              <m:t>h</m:t>
                            </m:r>
                          </m:den>
                        </m:f>
                      </m:e>
                    </m:func>
                  </m:oMath>
                </a14:m>
                <a:r>
                  <a:rPr lang="en-US" sz="4000" dirty="0"/>
                  <a:t> </a:t>
                </a:r>
              </a:p>
            </p:txBody>
          </p:sp>
        </mc:Choice>
        <mc:Fallback xmlns="">
          <p:sp>
            <p:nvSpPr>
              <p:cNvPr id="38" name="TextBox 37">
                <a:extLst>
                  <a:ext uri="{FF2B5EF4-FFF2-40B4-BE49-F238E27FC236}">
                    <a16:creationId xmlns:a16="http://schemas.microsoft.com/office/drawing/2014/main" id="{B472F620-A5F2-4D20-A028-AF3D45FF468E}"/>
                  </a:ext>
                </a:extLst>
              </p:cNvPr>
              <p:cNvSpPr txBox="1">
                <a:spLocks noRot="1" noChangeAspect="1" noMove="1" noResize="1" noEditPoints="1" noAdjustHandles="1" noChangeArrowheads="1" noChangeShapeType="1" noTextEdit="1"/>
              </p:cNvSpPr>
              <p:nvPr/>
            </p:nvSpPr>
            <p:spPr>
              <a:xfrm>
                <a:off x="225058" y="2046501"/>
                <a:ext cx="5520037" cy="1268168"/>
              </a:xfrm>
              <a:prstGeom prst="rect">
                <a:avLst/>
              </a:prstGeom>
              <a:blipFill>
                <a:blip r:embed="rId8"/>
                <a:stretch>
                  <a:fillRect/>
                </a:stretch>
              </a:blipFill>
              <a:effectLst>
                <a:softEdge rad="127000"/>
              </a:effectLst>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2717B28A-39C0-4DF2-B008-9CDE5D0FAB91}"/>
                  </a:ext>
                </a:extLst>
              </p:cNvPr>
              <p:cNvSpPr txBox="1"/>
              <p:nvPr/>
            </p:nvSpPr>
            <p:spPr>
              <a:xfrm>
                <a:off x="167908" y="3780051"/>
                <a:ext cx="2336409" cy="1285224"/>
              </a:xfrm>
              <a:prstGeom prst="rect">
                <a:avLst/>
              </a:prstGeom>
              <a:solidFill>
                <a:schemeClr val="bg1"/>
              </a:solidFill>
              <a:effectLst>
                <a:softEdge rad="127000"/>
              </a:effectLst>
            </p:spPr>
            <p:txBody>
              <a:bodyPr wrap="none" rtlCol="0">
                <a:spAutoFit/>
              </a:bodyPr>
              <a:lstStyle/>
              <a:p>
                <a14:m>
                  <m:oMath xmlns:m="http://schemas.openxmlformats.org/officeDocument/2006/math">
                    <m:f>
                      <m:fPr>
                        <m:ctrlPr>
                          <a:rPr lang="en-US" sz="4800" b="0" i="1" smtClean="0">
                            <a:solidFill>
                              <a:schemeClr val="tx1"/>
                            </a:solidFill>
                            <a:latin typeface="Cambria Math" panose="02040503050406030204" pitchFamily="18" charset="0"/>
                          </a:rPr>
                        </m:ctrlPr>
                      </m:fPr>
                      <m:num>
                        <m:r>
                          <a:rPr lang="en-US" sz="4800" i="1" smtClean="0">
                            <a:solidFill>
                              <a:schemeClr val="tx1"/>
                            </a:solidFill>
                            <a:latin typeface="Cambria Math" panose="02040503050406030204" pitchFamily="18" charset="0"/>
                          </a:rPr>
                          <m:t>𝜕</m:t>
                        </m:r>
                        <m:acc>
                          <m:accPr>
                            <m:chr m:val="⃗"/>
                            <m:ctrlPr>
                              <a:rPr lang="en-US" sz="4800" i="1">
                                <a:solidFill>
                                  <a:srgbClr val="7030A0"/>
                                </a:solidFill>
                                <a:latin typeface="Cambria Math" panose="02040503050406030204" pitchFamily="18" charset="0"/>
                              </a:rPr>
                            </m:ctrlPr>
                          </m:accPr>
                          <m:e>
                            <m:r>
                              <a:rPr lang="en-US" sz="4800" i="1">
                                <a:solidFill>
                                  <a:srgbClr val="7030A0"/>
                                </a:solidFill>
                                <a:latin typeface="Cambria Math" panose="02040503050406030204" pitchFamily="18" charset="0"/>
                              </a:rPr>
                              <m:t>𝑆</m:t>
                            </m:r>
                          </m:e>
                        </m:acc>
                      </m:num>
                      <m:den>
                        <m:r>
                          <a:rPr lang="en-US" sz="4800" b="0" i="1" smtClean="0">
                            <a:solidFill>
                              <a:schemeClr val="tx1"/>
                            </a:solidFill>
                            <a:latin typeface="Cambria Math" panose="02040503050406030204" pitchFamily="18" charset="0"/>
                          </a:rPr>
                          <m:t>𝜕</m:t>
                        </m:r>
                        <m:r>
                          <a:rPr lang="en-US" sz="4800" i="1">
                            <a:latin typeface="Cambria Math" panose="02040503050406030204" pitchFamily="18" charset="0"/>
                          </a:rPr>
                          <m:t>𝑐</m:t>
                        </m:r>
                        <m:acc>
                          <m:accPr>
                            <m:chr m:val="̃"/>
                            <m:ctrlPr>
                              <a:rPr lang="en-US" sz="4800" i="1">
                                <a:solidFill>
                                  <a:srgbClr val="FF0000"/>
                                </a:solidFill>
                                <a:latin typeface="Cambria Math" panose="02040503050406030204" pitchFamily="18" charset="0"/>
                              </a:rPr>
                            </m:ctrlPr>
                          </m:accPr>
                          <m:e>
                            <m:r>
                              <a:rPr lang="en-US" sz="4800" i="1">
                                <a:solidFill>
                                  <a:srgbClr val="FF0000"/>
                                </a:solidFill>
                                <a:latin typeface="Cambria Math" panose="02040503050406030204" pitchFamily="18" charset="0"/>
                              </a:rPr>
                              <m:t>𝑡</m:t>
                            </m:r>
                          </m:e>
                        </m:acc>
                      </m:den>
                    </m:f>
                    <m:r>
                      <a:rPr lang="en-US" sz="4800" b="0" i="1" smtClean="0">
                        <a:solidFill>
                          <a:schemeClr val="tx1"/>
                        </a:solidFill>
                        <a:latin typeface="Cambria Math" panose="02040503050406030204" pitchFamily="18" charset="0"/>
                      </a:rPr>
                      <m:t>=</m:t>
                    </m:r>
                  </m:oMath>
                </a14:m>
                <a:r>
                  <a:rPr lang="en-US" sz="4800" b="0" i="0" dirty="0">
                    <a:solidFill>
                      <a:schemeClr val="tx1"/>
                    </a:solidFill>
                    <a:latin typeface="+mj-lt"/>
                  </a:rPr>
                  <a:t> </a:t>
                </a:r>
                <a14:m>
                  <m:oMath xmlns:m="http://schemas.openxmlformats.org/officeDocument/2006/math">
                    <m:acc>
                      <m:accPr>
                        <m:chr m:val="̃"/>
                        <m:ctrlPr>
                          <a:rPr lang="en-US" sz="6000" b="0" i="1" smtClean="0">
                            <a:solidFill>
                              <a:srgbClr val="C00000"/>
                            </a:solidFill>
                            <a:latin typeface="Cambria Math" panose="02040503050406030204" pitchFamily="18" charset="0"/>
                          </a:rPr>
                        </m:ctrlPr>
                      </m:accPr>
                      <m:e>
                        <m:acc>
                          <m:accPr>
                            <m:chr m:val="⃗"/>
                            <m:ctrlPr>
                              <a:rPr lang="en-US" sz="6000" b="0" i="1" smtClean="0">
                                <a:solidFill>
                                  <a:srgbClr val="C00000"/>
                                </a:solidFill>
                                <a:latin typeface="Cambria Math" panose="02040503050406030204" pitchFamily="18" charset="0"/>
                              </a:rPr>
                            </m:ctrlPr>
                          </m:accPr>
                          <m:e>
                            <m:sSub>
                              <m:sSubPr>
                                <m:ctrlPr>
                                  <a:rPr lang="en-US" sz="6000" b="0" i="1" smtClean="0">
                                    <a:solidFill>
                                      <a:srgbClr val="C00000"/>
                                    </a:solidFill>
                                    <a:latin typeface="Cambria Math" panose="02040503050406030204" pitchFamily="18" charset="0"/>
                                  </a:rPr>
                                </m:ctrlPr>
                              </m:sSubPr>
                              <m:e>
                                <m:r>
                                  <a:rPr lang="en-US" sz="6000" b="0" i="1" smtClean="0">
                                    <a:solidFill>
                                      <a:srgbClr val="C00000"/>
                                    </a:solidFill>
                                    <a:latin typeface="Cambria Math" panose="02040503050406030204" pitchFamily="18" charset="0"/>
                                  </a:rPr>
                                  <m:t>𝑒</m:t>
                                </m:r>
                              </m:e>
                              <m:sub>
                                <m:r>
                                  <a:rPr lang="en-US" sz="6000" b="0" i="1" smtClean="0">
                                    <a:solidFill>
                                      <a:srgbClr val="C00000"/>
                                    </a:solidFill>
                                    <a:latin typeface="Cambria Math" panose="02040503050406030204" pitchFamily="18" charset="0"/>
                                  </a:rPr>
                                  <m:t>𝑡</m:t>
                                </m:r>
                              </m:sub>
                            </m:sSub>
                          </m:e>
                        </m:acc>
                      </m:e>
                    </m:acc>
                  </m:oMath>
                </a14:m>
                <a:endParaRPr lang="en-US" sz="4400" b="0" dirty="0">
                  <a:solidFill>
                    <a:schemeClr val="tx1"/>
                  </a:solidFill>
                </a:endParaRPr>
              </a:p>
            </p:txBody>
          </p:sp>
        </mc:Choice>
        <mc:Fallback xmlns="">
          <p:sp>
            <p:nvSpPr>
              <p:cNvPr id="39" name="TextBox 38">
                <a:extLst>
                  <a:ext uri="{FF2B5EF4-FFF2-40B4-BE49-F238E27FC236}">
                    <a16:creationId xmlns:a16="http://schemas.microsoft.com/office/drawing/2014/main" id="{2717B28A-39C0-4DF2-B008-9CDE5D0FAB91}"/>
                  </a:ext>
                </a:extLst>
              </p:cNvPr>
              <p:cNvSpPr txBox="1">
                <a:spLocks noRot="1" noChangeAspect="1" noMove="1" noResize="1" noEditPoints="1" noAdjustHandles="1" noChangeArrowheads="1" noChangeShapeType="1" noTextEdit="1"/>
              </p:cNvSpPr>
              <p:nvPr/>
            </p:nvSpPr>
            <p:spPr>
              <a:xfrm>
                <a:off x="167908" y="3780051"/>
                <a:ext cx="2336409" cy="1285224"/>
              </a:xfrm>
              <a:prstGeom prst="rect">
                <a:avLst/>
              </a:prstGeom>
              <a:blipFill>
                <a:blip r:embed="rId9"/>
                <a:stretch>
                  <a:fillRect/>
                </a:stretch>
              </a:blipFill>
              <a:effectLst>
                <a:softEdge rad="127000"/>
              </a:effectLst>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D53398A-2F2F-4141-9280-AAA64357DD06}"/>
                  </a:ext>
                </a:extLst>
              </p:cNvPr>
              <p:cNvSpPr txBox="1"/>
              <p:nvPr/>
            </p:nvSpPr>
            <p:spPr>
              <a:xfrm>
                <a:off x="6587758" y="1475001"/>
                <a:ext cx="2336409" cy="1285224"/>
              </a:xfrm>
              <a:prstGeom prst="rect">
                <a:avLst/>
              </a:prstGeom>
              <a:solidFill>
                <a:schemeClr val="bg1"/>
              </a:solidFill>
              <a:effectLst>
                <a:softEdge rad="127000"/>
              </a:effectLst>
            </p:spPr>
            <p:txBody>
              <a:bodyPr wrap="none" rtlCol="0">
                <a:spAutoFit/>
              </a:bodyPr>
              <a:lstStyle/>
              <a:p>
                <a14:m>
                  <m:oMath xmlns:m="http://schemas.openxmlformats.org/officeDocument/2006/math">
                    <m:f>
                      <m:fPr>
                        <m:ctrlPr>
                          <a:rPr lang="en-US" sz="4800" b="0" i="1" smtClean="0">
                            <a:solidFill>
                              <a:schemeClr val="tx1"/>
                            </a:solidFill>
                            <a:latin typeface="Cambria Math" panose="02040503050406030204" pitchFamily="18" charset="0"/>
                          </a:rPr>
                        </m:ctrlPr>
                      </m:fPr>
                      <m:num>
                        <m:r>
                          <a:rPr lang="en-US" sz="4800" i="1" smtClean="0">
                            <a:solidFill>
                              <a:schemeClr val="tx1"/>
                            </a:solidFill>
                            <a:latin typeface="Cambria Math" panose="02040503050406030204" pitchFamily="18" charset="0"/>
                          </a:rPr>
                          <m:t>𝜕</m:t>
                        </m:r>
                        <m:acc>
                          <m:accPr>
                            <m:chr m:val="⃗"/>
                            <m:ctrlPr>
                              <a:rPr lang="en-US" sz="4800" i="1">
                                <a:solidFill>
                                  <a:srgbClr val="7030A0"/>
                                </a:solidFill>
                                <a:latin typeface="Cambria Math" panose="02040503050406030204" pitchFamily="18" charset="0"/>
                              </a:rPr>
                            </m:ctrlPr>
                          </m:accPr>
                          <m:e>
                            <m:r>
                              <a:rPr lang="en-US" sz="4800" i="1">
                                <a:solidFill>
                                  <a:srgbClr val="7030A0"/>
                                </a:solidFill>
                                <a:latin typeface="Cambria Math" panose="02040503050406030204" pitchFamily="18" charset="0"/>
                              </a:rPr>
                              <m:t>𝑆</m:t>
                            </m:r>
                          </m:e>
                        </m:acc>
                      </m:num>
                      <m:den>
                        <m:r>
                          <a:rPr lang="en-US" sz="4800" b="0" i="1" smtClean="0">
                            <a:solidFill>
                              <a:schemeClr val="tx1"/>
                            </a:solidFill>
                            <a:latin typeface="Cambria Math" panose="02040503050406030204" pitchFamily="18" charset="0"/>
                          </a:rPr>
                          <m:t>𝜕</m:t>
                        </m:r>
                        <m:r>
                          <a:rPr lang="en-US" sz="4800" i="1">
                            <a:latin typeface="Cambria Math" panose="02040503050406030204" pitchFamily="18" charset="0"/>
                          </a:rPr>
                          <m:t>𝑐</m:t>
                        </m:r>
                        <m:acc>
                          <m:accPr>
                            <m:chr m:val="̃"/>
                            <m:ctrlPr>
                              <a:rPr lang="en-US" sz="4800" i="1">
                                <a:solidFill>
                                  <a:srgbClr val="FF0000"/>
                                </a:solidFill>
                                <a:latin typeface="Cambria Math" panose="02040503050406030204" pitchFamily="18" charset="0"/>
                              </a:rPr>
                            </m:ctrlPr>
                          </m:accPr>
                          <m:e>
                            <m:r>
                              <a:rPr lang="en-US" sz="4800" i="1">
                                <a:solidFill>
                                  <a:srgbClr val="FF0000"/>
                                </a:solidFill>
                                <a:latin typeface="Cambria Math" panose="02040503050406030204" pitchFamily="18" charset="0"/>
                              </a:rPr>
                              <m:t>𝑡</m:t>
                            </m:r>
                          </m:e>
                        </m:acc>
                      </m:den>
                    </m:f>
                    <m:r>
                      <a:rPr lang="en-US" sz="4800" b="0" i="1" smtClean="0">
                        <a:solidFill>
                          <a:schemeClr val="tx1"/>
                        </a:solidFill>
                        <a:latin typeface="Cambria Math" panose="02040503050406030204" pitchFamily="18" charset="0"/>
                      </a:rPr>
                      <m:t>=</m:t>
                    </m:r>
                  </m:oMath>
                </a14:m>
                <a:r>
                  <a:rPr lang="en-US" sz="4800" b="0" i="0" dirty="0">
                    <a:solidFill>
                      <a:schemeClr val="tx1"/>
                    </a:solidFill>
                    <a:latin typeface="+mj-lt"/>
                  </a:rPr>
                  <a:t> </a:t>
                </a:r>
                <a14:m>
                  <m:oMath xmlns:m="http://schemas.openxmlformats.org/officeDocument/2006/math">
                    <m:acc>
                      <m:accPr>
                        <m:chr m:val="̃"/>
                        <m:ctrlPr>
                          <a:rPr lang="en-US" sz="6000" b="0" i="1" smtClean="0">
                            <a:solidFill>
                              <a:srgbClr val="C00000"/>
                            </a:solidFill>
                            <a:latin typeface="Cambria Math" panose="02040503050406030204" pitchFamily="18" charset="0"/>
                          </a:rPr>
                        </m:ctrlPr>
                      </m:accPr>
                      <m:e>
                        <m:acc>
                          <m:accPr>
                            <m:chr m:val="⃗"/>
                            <m:ctrlPr>
                              <a:rPr lang="en-US" sz="6000" b="0" i="1" smtClean="0">
                                <a:solidFill>
                                  <a:srgbClr val="C00000"/>
                                </a:solidFill>
                                <a:latin typeface="Cambria Math" panose="02040503050406030204" pitchFamily="18" charset="0"/>
                              </a:rPr>
                            </m:ctrlPr>
                          </m:accPr>
                          <m:e>
                            <m:sSub>
                              <m:sSubPr>
                                <m:ctrlPr>
                                  <a:rPr lang="en-US" sz="6000" b="0" i="1" smtClean="0">
                                    <a:solidFill>
                                      <a:srgbClr val="C00000"/>
                                    </a:solidFill>
                                    <a:latin typeface="Cambria Math" panose="02040503050406030204" pitchFamily="18" charset="0"/>
                                  </a:rPr>
                                </m:ctrlPr>
                              </m:sSubPr>
                              <m:e>
                                <m:r>
                                  <a:rPr lang="en-US" sz="6000" b="0" i="1" smtClean="0">
                                    <a:solidFill>
                                      <a:srgbClr val="C00000"/>
                                    </a:solidFill>
                                    <a:latin typeface="Cambria Math" panose="02040503050406030204" pitchFamily="18" charset="0"/>
                                  </a:rPr>
                                  <m:t>𝑒</m:t>
                                </m:r>
                              </m:e>
                              <m:sub>
                                <m:r>
                                  <a:rPr lang="en-US" sz="6000" b="0" i="1" smtClean="0">
                                    <a:solidFill>
                                      <a:srgbClr val="C00000"/>
                                    </a:solidFill>
                                    <a:latin typeface="Cambria Math" panose="02040503050406030204" pitchFamily="18" charset="0"/>
                                  </a:rPr>
                                  <m:t>𝑡</m:t>
                                </m:r>
                              </m:sub>
                            </m:sSub>
                          </m:e>
                        </m:acc>
                      </m:e>
                    </m:acc>
                  </m:oMath>
                </a14:m>
                <a:endParaRPr lang="en-US" sz="4400" b="0" dirty="0">
                  <a:solidFill>
                    <a:schemeClr val="tx1"/>
                  </a:solidFill>
                </a:endParaRPr>
              </a:p>
            </p:txBody>
          </p:sp>
        </mc:Choice>
        <mc:Fallback xmlns="">
          <p:sp>
            <p:nvSpPr>
              <p:cNvPr id="6" name="TextBox 5">
                <a:extLst>
                  <a:ext uri="{FF2B5EF4-FFF2-40B4-BE49-F238E27FC236}">
                    <a16:creationId xmlns:a16="http://schemas.microsoft.com/office/drawing/2014/main" id="{0D53398A-2F2F-4141-9280-AAA64357DD06}"/>
                  </a:ext>
                </a:extLst>
              </p:cNvPr>
              <p:cNvSpPr txBox="1">
                <a:spLocks noRot="1" noChangeAspect="1" noMove="1" noResize="1" noEditPoints="1" noAdjustHandles="1" noChangeArrowheads="1" noChangeShapeType="1" noTextEdit="1"/>
              </p:cNvSpPr>
              <p:nvPr/>
            </p:nvSpPr>
            <p:spPr>
              <a:xfrm>
                <a:off x="6587758" y="1475001"/>
                <a:ext cx="2336409" cy="1285224"/>
              </a:xfrm>
              <a:prstGeom prst="rect">
                <a:avLst/>
              </a:prstGeom>
              <a:blipFill>
                <a:blip r:embed="rId10"/>
                <a:stretch>
                  <a:fillRect/>
                </a:stretch>
              </a:blipFill>
              <a:effectLst>
                <a:softEdge rad="127000"/>
              </a:effectLst>
            </p:spPr>
            <p:txBody>
              <a:bodyPr/>
              <a:lstStyle/>
              <a:p>
                <a:r>
                  <a:rPr lang="en-CA">
                    <a:noFill/>
                  </a:rPr>
                  <a:t> </a:t>
                </a:r>
              </a:p>
            </p:txBody>
          </p:sp>
        </mc:Fallback>
      </mc:AlternateContent>
      <p:grpSp>
        <p:nvGrpSpPr>
          <p:cNvPr id="8" name="Group 7">
            <a:extLst>
              <a:ext uri="{FF2B5EF4-FFF2-40B4-BE49-F238E27FC236}">
                <a16:creationId xmlns:a16="http://schemas.microsoft.com/office/drawing/2014/main" id="{D4187DCB-90F9-4563-9451-2B1C9CC4426C}"/>
              </a:ext>
            </a:extLst>
          </p:cNvPr>
          <p:cNvGrpSpPr/>
          <p:nvPr/>
        </p:nvGrpSpPr>
        <p:grpSpPr>
          <a:xfrm>
            <a:off x="272513" y="5257800"/>
            <a:ext cx="5023387" cy="2228850"/>
            <a:chOff x="272513" y="5257800"/>
            <a:chExt cx="5023387" cy="2228850"/>
          </a:xfrm>
        </p:grpSpPr>
        <p:sp>
          <p:nvSpPr>
            <p:cNvPr id="2" name="Arc 1">
              <a:extLst>
                <a:ext uri="{FF2B5EF4-FFF2-40B4-BE49-F238E27FC236}">
                  <a16:creationId xmlns:a16="http://schemas.microsoft.com/office/drawing/2014/main" id="{ABDF5983-01DF-40D9-A0DB-3F070E1C326B}"/>
                </a:ext>
              </a:extLst>
            </p:cNvPr>
            <p:cNvSpPr/>
            <p:nvPr/>
          </p:nvSpPr>
          <p:spPr>
            <a:xfrm>
              <a:off x="3067050" y="5257800"/>
              <a:ext cx="2228850" cy="2228850"/>
            </a:xfrm>
            <a:prstGeom prst="arc">
              <a:avLst>
                <a:gd name="adj1" fmla="val 20166810"/>
                <a:gd name="adj2" fmla="val 0"/>
              </a:avLst>
            </a:prstGeom>
            <a:solidFill>
              <a:schemeClr val="accent6">
                <a:lumMod val="60000"/>
                <a:lumOff val="40000"/>
              </a:schemeClr>
            </a:solidFill>
            <a:ln w="76200">
              <a:solidFill>
                <a:srgbClr val="00542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grpSp>
          <p:nvGrpSpPr>
            <p:cNvPr id="4" name="Group 3">
              <a:extLst>
                <a:ext uri="{FF2B5EF4-FFF2-40B4-BE49-F238E27FC236}">
                  <a16:creationId xmlns:a16="http://schemas.microsoft.com/office/drawing/2014/main" id="{BF6A75EA-3DCF-4949-81E4-CBC95DBA3DAE}"/>
                </a:ext>
              </a:extLst>
            </p:cNvPr>
            <p:cNvGrpSpPr/>
            <p:nvPr/>
          </p:nvGrpSpPr>
          <p:grpSpPr>
            <a:xfrm>
              <a:off x="272513" y="5391150"/>
              <a:ext cx="4595488" cy="1200329"/>
              <a:chOff x="272513" y="5391150"/>
              <a:chExt cx="4595488" cy="1200329"/>
            </a:xfrm>
          </p:grpSpPr>
          <p:sp>
            <p:nvSpPr>
              <p:cNvPr id="45" name="Freeform: Shape 44">
                <a:extLst>
                  <a:ext uri="{FF2B5EF4-FFF2-40B4-BE49-F238E27FC236}">
                    <a16:creationId xmlns:a16="http://schemas.microsoft.com/office/drawing/2014/main" id="{A47AE57B-9BDD-4713-933D-3A1B081E580E}"/>
                  </a:ext>
                </a:extLst>
              </p:cNvPr>
              <p:cNvSpPr/>
              <p:nvPr/>
            </p:nvSpPr>
            <p:spPr>
              <a:xfrm rot="15803369">
                <a:off x="3815968" y="5331833"/>
                <a:ext cx="572261" cy="1531804"/>
              </a:xfrm>
              <a:custGeom>
                <a:avLst/>
                <a:gdLst>
                  <a:gd name="connsiteX0" fmla="*/ 0 w 376644"/>
                  <a:gd name="connsiteY0" fmla="*/ 1008185 h 1008185"/>
                  <a:gd name="connsiteX1" fmla="*/ 375138 w 376644"/>
                  <a:gd name="connsiteY1" fmla="*/ 515815 h 1008185"/>
                  <a:gd name="connsiteX2" fmla="*/ 140677 w 376644"/>
                  <a:gd name="connsiteY2" fmla="*/ 445477 h 1008185"/>
                  <a:gd name="connsiteX3" fmla="*/ 375138 w 376644"/>
                  <a:gd name="connsiteY3" fmla="*/ 0 h 1008185"/>
                </a:gdLst>
                <a:ahLst/>
                <a:cxnLst>
                  <a:cxn ang="0">
                    <a:pos x="connsiteX0" y="connsiteY0"/>
                  </a:cxn>
                  <a:cxn ang="0">
                    <a:pos x="connsiteX1" y="connsiteY1"/>
                  </a:cxn>
                  <a:cxn ang="0">
                    <a:pos x="connsiteX2" y="connsiteY2"/>
                  </a:cxn>
                  <a:cxn ang="0">
                    <a:pos x="connsiteX3" y="connsiteY3"/>
                  </a:cxn>
                </a:cxnLst>
                <a:rect l="l" t="t" r="r" b="b"/>
                <a:pathLst>
                  <a:path w="376644" h="1008185">
                    <a:moveTo>
                      <a:pt x="0" y="1008185"/>
                    </a:moveTo>
                    <a:cubicBezTo>
                      <a:pt x="175846" y="808892"/>
                      <a:pt x="351692" y="609600"/>
                      <a:pt x="375138" y="515815"/>
                    </a:cubicBezTo>
                    <a:cubicBezTo>
                      <a:pt x="398584" y="422030"/>
                      <a:pt x="140677" y="531446"/>
                      <a:pt x="140677" y="445477"/>
                    </a:cubicBezTo>
                    <a:cubicBezTo>
                      <a:pt x="140677" y="359508"/>
                      <a:pt x="257907" y="179754"/>
                      <a:pt x="375138" y="0"/>
                    </a:cubicBezTo>
                  </a:path>
                </a:pathLst>
              </a:cu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005426"/>
                  </a:solidFill>
                </a:endParaRPr>
              </a:p>
            </p:txBody>
          </p:sp>
          <p:sp>
            <p:nvSpPr>
              <p:cNvPr id="3" name="TextBox 2">
                <a:extLst>
                  <a:ext uri="{FF2B5EF4-FFF2-40B4-BE49-F238E27FC236}">
                    <a16:creationId xmlns:a16="http://schemas.microsoft.com/office/drawing/2014/main" id="{CCCB03E0-B44E-483A-9F7F-7465BBF501EC}"/>
                  </a:ext>
                </a:extLst>
              </p:cNvPr>
              <p:cNvSpPr txBox="1"/>
              <p:nvPr/>
            </p:nvSpPr>
            <p:spPr>
              <a:xfrm>
                <a:off x="272513" y="5391150"/>
                <a:ext cx="3371437" cy="1200329"/>
              </a:xfrm>
              <a:prstGeom prst="rect">
                <a:avLst/>
              </a:prstGeom>
              <a:noFill/>
            </p:spPr>
            <p:txBody>
              <a:bodyPr wrap="none" rtlCol="0">
                <a:spAutoFit/>
              </a:bodyPr>
              <a:lstStyle/>
              <a:p>
                <a:pPr algn="ctr"/>
                <a:r>
                  <a:rPr lang="en-US" sz="3600" dirty="0">
                    <a:solidFill>
                      <a:srgbClr val="005426"/>
                    </a:solidFill>
                  </a:rPr>
                  <a:t>Constant </a:t>
                </a:r>
                <a:br>
                  <a:rPr lang="en-US" sz="3600" dirty="0">
                    <a:solidFill>
                      <a:srgbClr val="005426"/>
                    </a:solidFill>
                  </a:rPr>
                </a:br>
                <a:r>
                  <a:rPr lang="en-US" sz="3600" dirty="0">
                    <a:solidFill>
                      <a:srgbClr val="005426"/>
                    </a:solidFill>
                  </a:rPr>
                  <a:t>Hyperbolic Angle</a:t>
                </a:r>
                <a:endParaRPr lang="en-CA" sz="3600" dirty="0">
                  <a:solidFill>
                    <a:srgbClr val="005426"/>
                  </a:solidFill>
                </a:endParaRPr>
              </a:p>
            </p:txBody>
          </p:sp>
        </p:grpSp>
      </p:grpSp>
      <p:grpSp>
        <p:nvGrpSpPr>
          <p:cNvPr id="9" name="Group 8">
            <a:extLst>
              <a:ext uri="{FF2B5EF4-FFF2-40B4-BE49-F238E27FC236}">
                <a16:creationId xmlns:a16="http://schemas.microsoft.com/office/drawing/2014/main" id="{5889CB0C-193A-48BE-8313-2C81E74384D8}"/>
              </a:ext>
            </a:extLst>
          </p:cNvPr>
          <p:cNvGrpSpPr/>
          <p:nvPr/>
        </p:nvGrpSpPr>
        <p:grpSpPr>
          <a:xfrm>
            <a:off x="5909840" y="5204406"/>
            <a:ext cx="748653" cy="1248419"/>
            <a:chOff x="5909840" y="5204406"/>
            <a:chExt cx="748653" cy="1248419"/>
          </a:xfrm>
        </p:grpSpPr>
        <p:sp>
          <p:nvSpPr>
            <p:cNvPr id="41" name="Freeform: Shape 40">
              <a:extLst>
                <a:ext uri="{FF2B5EF4-FFF2-40B4-BE49-F238E27FC236}">
                  <a16:creationId xmlns:a16="http://schemas.microsoft.com/office/drawing/2014/main" id="{F27C02C1-FCED-4F3B-86B3-886F791CEDCC}"/>
                </a:ext>
              </a:extLst>
            </p:cNvPr>
            <p:cNvSpPr/>
            <p:nvPr/>
          </p:nvSpPr>
          <p:spPr>
            <a:xfrm>
              <a:off x="5909840" y="5462320"/>
              <a:ext cx="231793" cy="938481"/>
            </a:xfrm>
            <a:custGeom>
              <a:avLst/>
              <a:gdLst>
                <a:gd name="connsiteX0" fmla="*/ 0 w 2120900"/>
                <a:gd name="connsiteY0" fmla="*/ 3073400 h 3073400"/>
                <a:gd name="connsiteX1" fmla="*/ 31750 w 2120900"/>
                <a:gd name="connsiteY1" fmla="*/ 2781300 h 3073400"/>
                <a:gd name="connsiteX2" fmla="*/ 139700 w 2120900"/>
                <a:gd name="connsiteY2" fmla="*/ 2470150 h 3073400"/>
                <a:gd name="connsiteX3" fmla="*/ 361950 w 2120900"/>
                <a:gd name="connsiteY3" fmla="*/ 2070100 h 3073400"/>
                <a:gd name="connsiteX4" fmla="*/ 673100 w 2120900"/>
                <a:gd name="connsiteY4" fmla="*/ 1625600 h 3073400"/>
                <a:gd name="connsiteX5" fmla="*/ 1104900 w 2120900"/>
                <a:gd name="connsiteY5" fmla="*/ 1098550 h 3073400"/>
                <a:gd name="connsiteX6" fmla="*/ 2120900 w 2120900"/>
                <a:gd name="connsiteY6" fmla="*/ 0 h 3073400"/>
                <a:gd name="connsiteX0" fmla="*/ 0 w 2120900"/>
                <a:gd name="connsiteY0" fmla="*/ 3073400 h 3073400"/>
                <a:gd name="connsiteX1" fmla="*/ 31750 w 2120900"/>
                <a:gd name="connsiteY1" fmla="*/ 2781300 h 3073400"/>
                <a:gd name="connsiteX2" fmla="*/ 139700 w 2120900"/>
                <a:gd name="connsiteY2" fmla="*/ 2470150 h 3073400"/>
                <a:gd name="connsiteX3" fmla="*/ 361950 w 2120900"/>
                <a:gd name="connsiteY3" fmla="*/ 2070100 h 3073400"/>
                <a:gd name="connsiteX4" fmla="*/ 673100 w 2120900"/>
                <a:gd name="connsiteY4" fmla="*/ 1625600 h 3073400"/>
                <a:gd name="connsiteX5" fmla="*/ 2120900 w 2120900"/>
                <a:gd name="connsiteY5" fmla="*/ 0 h 3073400"/>
                <a:gd name="connsiteX0" fmla="*/ 0 w 673100"/>
                <a:gd name="connsiteY0" fmla="*/ 1447800 h 1447800"/>
                <a:gd name="connsiteX1" fmla="*/ 31750 w 673100"/>
                <a:gd name="connsiteY1" fmla="*/ 1155700 h 1447800"/>
                <a:gd name="connsiteX2" fmla="*/ 139700 w 673100"/>
                <a:gd name="connsiteY2" fmla="*/ 844550 h 1447800"/>
                <a:gd name="connsiteX3" fmla="*/ 361950 w 673100"/>
                <a:gd name="connsiteY3" fmla="*/ 444500 h 1447800"/>
                <a:gd name="connsiteX4" fmla="*/ 673100 w 673100"/>
                <a:gd name="connsiteY4" fmla="*/ 0 h 1447800"/>
                <a:gd name="connsiteX0" fmla="*/ 0 w 361950"/>
                <a:gd name="connsiteY0" fmla="*/ 1003300 h 1003300"/>
                <a:gd name="connsiteX1" fmla="*/ 31750 w 361950"/>
                <a:gd name="connsiteY1" fmla="*/ 711200 h 1003300"/>
                <a:gd name="connsiteX2" fmla="*/ 139700 w 361950"/>
                <a:gd name="connsiteY2" fmla="*/ 400050 h 1003300"/>
                <a:gd name="connsiteX3" fmla="*/ 361950 w 361950"/>
                <a:gd name="connsiteY3" fmla="*/ 0 h 1003300"/>
                <a:gd name="connsiteX0" fmla="*/ 0 w 139700"/>
                <a:gd name="connsiteY0" fmla="*/ 603250 h 603250"/>
                <a:gd name="connsiteX1" fmla="*/ 31750 w 139700"/>
                <a:gd name="connsiteY1" fmla="*/ 311150 h 603250"/>
                <a:gd name="connsiteX2" fmla="*/ 139700 w 139700"/>
                <a:gd name="connsiteY2" fmla="*/ 0 h 603250"/>
              </a:gdLst>
              <a:ahLst/>
              <a:cxnLst>
                <a:cxn ang="0">
                  <a:pos x="connsiteX0" y="connsiteY0"/>
                </a:cxn>
                <a:cxn ang="0">
                  <a:pos x="connsiteX1" y="connsiteY1"/>
                </a:cxn>
                <a:cxn ang="0">
                  <a:pos x="connsiteX2" y="connsiteY2"/>
                </a:cxn>
              </a:cxnLst>
              <a:rect l="l" t="t" r="r" b="b"/>
              <a:pathLst>
                <a:path w="139700" h="603250">
                  <a:moveTo>
                    <a:pt x="0" y="603250"/>
                  </a:moveTo>
                  <a:cubicBezTo>
                    <a:pt x="4233" y="507471"/>
                    <a:pt x="8467" y="411692"/>
                    <a:pt x="31750" y="311150"/>
                  </a:cubicBezTo>
                  <a:cubicBezTo>
                    <a:pt x="55033" y="210608"/>
                    <a:pt x="84667" y="118533"/>
                    <a:pt x="139700" y="0"/>
                  </a:cubicBezTo>
                </a:path>
              </a:pathLst>
            </a:custGeom>
            <a:noFill/>
            <a:ln w="76200">
              <a:solidFill>
                <a:srgbClr val="0054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rgbClr val="005426"/>
                </a:solidFill>
              </a:endParaRPr>
            </a:p>
          </p:txBody>
        </p:sp>
        <p:sp>
          <p:nvSpPr>
            <p:cNvPr id="46" name="TextBox 45">
              <a:extLst>
                <a:ext uri="{FF2B5EF4-FFF2-40B4-BE49-F238E27FC236}">
                  <a16:creationId xmlns:a16="http://schemas.microsoft.com/office/drawing/2014/main" id="{6C8AB36F-762D-4025-B50D-375E3EF15920}"/>
                </a:ext>
              </a:extLst>
            </p:cNvPr>
            <p:cNvSpPr txBox="1"/>
            <p:nvPr/>
          </p:nvSpPr>
          <p:spPr>
            <a:xfrm rot="17465385">
              <a:off x="5772673" y="5567006"/>
              <a:ext cx="1248419" cy="523220"/>
            </a:xfrm>
            <a:prstGeom prst="rect">
              <a:avLst/>
            </a:prstGeom>
            <a:noFill/>
          </p:spPr>
          <p:txBody>
            <a:bodyPr wrap="none" rtlCol="0">
              <a:spAutoFit/>
            </a:bodyPr>
            <a:lstStyle/>
            <a:p>
              <a:pPr algn="ctr"/>
              <a:r>
                <a:rPr lang="en-US" sz="2800" dirty="0">
                  <a:solidFill>
                    <a:srgbClr val="005426"/>
                  </a:solidFill>
                </a:rPr>
                <a:t>shorter</a:t>
              </a:r>
              <a:endParaRPr lang="en-CA" sz="2800" dirty="0">
                <a:solidFill>
                  <a:srgbClr val="005426"/>
                </a:solidFill>
              </a:endParaRPr>
            </a:p>
          </p:txBody>
        </p:sp>
      </p:grpSp>
      <p:grpSp>
        <p:nvGrpSpPr>
          <p:cNvPr id="10" name="Group 9">
            <a:extLst>
              <a:ext uri="{FF2B5EF4-FFF2-40B4-BE49-F238E27FC236}">
                <a16:creationId xmlns:a16="http://schemas.microsoft.com/office/drawing/2014/main" id="{51254419-B1F1-4BEE-8BF4-80D104ABC599}"/>
              </a:ext>
            </a:extLst>
          </p:cNvPr>
          <p:cNvGrpSpPr/>
          <p:nvPr/>
        </p:nvGrpSpPr>
        <p:grpSpPr>
          <a:xfrm>
            <a:off x="7708565" y="4491001"/>
            <a:ext cx="821232" cy="1884556"/>
            <a:chOff x="7708565" y="4491001"/>
            <a:chExt cx="821232" cy="1884556"/>
          </a:xfrm>
        </p:grpSpPr>
        <p:sp>
          <p:nvSpPr>
            <p:cNvPr id="44" name="Freeform: Shape 43">
              <a:extLst>
                <a:ext uri="{FF2B5EF4-FFF2-40B4-BE49-F238E27FC236}">
                  <a16:creationId xmlns:a16="http://schemas.microsoft.com/office/drawing/2014/main" id="{F5E0AF0C-2695-4043-962D-3234459197F3}"/>
                </a:ext>
              </a:extLst>
            </p:cNvPr>
            <p:cNvSpPr/>
            <p:nvPr/>
          </p:nvSpPr>
          <p:spPr>
            <a:xfrm>
              <a:off x="7708565" y="4491001"/>
              <a:ext cx="524354" cy="1884556"/>
            </a:xfrm>
            <a:custGeom>
              <a:avLst/>
              <a:gdLst>
                <a:gd name="connsiteX0" fmla="*/ 0 w 2120900"/>
                <a:gd name="connsiteY0" fmla="*/ 3073400 h 3073400"/>
                <a:gd name="connsiteX1" fmla="*/ 31750 w 2120900"/>
                <a:gd name="connsiteY1" fmla="*/ 2781300 h 3073400"/>
                <a:gd name="connsiteX2" fmla="*/ 139700 w 2120900"/>
                <a:gd name="connsiteY2" fmla="*/ 2470150 h 3073400"/>
                <a:gd name="connsiteX3" fmla="*/ 361950 w 2120900"/>
                <a:gd name="connsiteY3" fmla="*/ 2070100 h 3073400"/>
                <a:gd name="connsiteX4" fmla="*/ 673100 w 2120900"/>
                <a:gd name="connsiteY4" fmla="*/ 1625600 h 3073400"/>
                <a:gd name="connsiteX5" fmla="*/ 1104900 w 2120900"/>
                <a:gd name="connsiteY5" fmla="*/ 1098550 h 3073400"/>
                <a:gd name="connsiteX6" fmla="*/ 2120900 w 2120900"/>
                <a:gd name="connsiteY6" fmla="*/ 0 h 3073400"/>
                <a:gd name="connsiteX0" fmla="*/ 0 w 1104900"/>
                <a:gd name="connsiteY0" fmla="*/ 1974850 h 1974850"/>
                <a:gd name="connsiteX1" fmla="*/ 31750 w 1104900"/>
                <a:gd name="connsiteY1" fmla="*/ 1682750 h 1974850"/>
                <a:gd name="connsiteX2" fmla="*/ 139700 w 1104900"/>
                <a:gd name="connsiteY2" fmla="*/ 1371600 h 1974850"/>
                <a:gd name="connsiteX3" fmla="*/ 361950 w 1104900"/>
                <a:gd name="connsiteY3" fmla="*/ 971550 h 1974850"/>
                <a:gd name="connsiteX4" fmla="*/ 673100 w 1104900"/>
                <a:gd name="connsiteY4" fmla="*/ 527050 h 1974850"/>
                <a:gd name="connsiteX5" fmla="*/ 1104900 w 1104900"/>
                <a:gd name="connsiteY5" fmla="*/ 0 h 1974850"/>
                <a:gd name="connsiteX0" fmla="*/ 0 w 673100"/>
                <a:gd name="connsiteY0" fmla="*/ 1447800 h 1447800"/>
                <a:gd name="connsiteX1" fmla="*/ 31750 w 673100"/>
                <a:gd name="connsiteY1" fmla="*/ 1155700 h 1447800"/>
                <a:gd name="connsiteX2" fmla="*/ 139700 w 673100"/>
                <a:gd name="connsiteY2" fmla="*/ 844550 h 1447800"/>
                <a:gd name="connsiteX3" fmla="*/ 361950 w 673100"/>
                <a:gd name="connsiteY3" fmla="*/ 444500 h 1447800"/>
                <a:gd name="connsiteX4" fmla="*/ 673100 w 673100"/>
                <a:gd name="connsiteY4" fmla="*/ 0 h 1447800"/>
                <a:gd name="connsiteX0" fmla="*/ 0 w 361950"/>
                <a:gd name="connsiteY0" fmla="*/ 1003300 h 1003300"/>
                <a:gd name="connsiteX1" fmla="*/ 31750 w 361950"/>
                <a:gd name="connsiteY1" fmla="*/ 711200 h 1003300"/>
                <a:gd name="connsiteX2" fmla="*/ 139700 w 361950"/>
                <a:gd name="connsiteY2" fmla="*/ 400050 h 1003300"/>
                <a:gd name="connsiteX3" fmla="*/ 361950 w 361950"/>
                <a:gd name="connsiteY3" fmla="*/ 0 h 1003300"/>
                <a:gd name="connsiteX0" fmla="*/ 0 w 316025"/>
                <a:gd name="connsiteY0" fmla="*/ 911192 h 911192"/>
                <a:gd name="connsiteX1" fmla="*/ 31750 w 316025"/>
                <a:gd name="connsiteY1" fmla="*/ 619092 h 911192"/>
                <a:gd name="connsiteX2" fmla="*/ 139700 w 316025"/>
                <a:gd name="connsiteY2" fmla="*/ 307942 h 911192"/>
                <a:gd name="connsiteX3" fmla="*/ 316025 w 316025"/>
                <a:gd name="connsiteY3" fmla="*/ 0 h 911192"/>
              </a:gdLst>
              <a:ahLst/>
              <a:cxnLst>
                <a:cxn ang="0">
                  <a:pos x="connsiteX0" y="connsiteY0"/>
                </a:cxn>
                <a:cxn ang="0">
                  <a:pos x="connsiteX1" y="connsiteY1"/>
                </a:cxn>
                <a:cxn ang="0">
                  <a:pos x="connsiteX2" y="connsiteY2"/>
                </a:cxn>
                <a:cxn ang="0">
                  <a:pos x="connsiteX3" y="connsiteY3"/>
                </a:cxn>
              </a:cxnLst>
              <a:rect l="l" t="t" r="r" b="b"/>
              <a:pathLst>
                <a:path w="316025" h="911192">
                  <a:moveTo>
                    <a:pt x="0" y="911192"/>
                  </a:moveTo>
                  <a:cubicBezTo>
                    <a:pt x="4233" y="815413"/>
                    <a:pt x="8467" y="719634"/>
                    <a:pt x="31750" y="619092"/>
                  </a:cubicBezTo>
                  <a:cubicBezTo>
                    <a:pt x="55033" y="518550"/>
                    <a:pt x="92321" y="411124"/>
                    <a:pt x="139700" y="307942"/>
                  </a:cubicBezTo>
                  <a:cubicBezTo>
                    <a:pt x="187079" y="204760"/>
                    <a:pt x="227125" y="140758"/>
                    <a:pt x="316025" y="0"/>
                  </a:cubicBezTo>
                </a:path>
              </a:pathLst>
            </a:custGeom>
            <a:noFill/>
            <a:ln w="76200">
              <a:solidFill>
                <a:srgbClr val="0054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49" name="TextBox 48">
              <a:extLst>
                <a:ext uri="{FF2B5EF4-FFF2-40B4-BE49-F238E27FC236}">
                  <a16:creationId xmlns:a16="http://schemas.microsoft.com/office/drawing/2014/main" id="{6A260417-8388-46E9-ABC1-4449F5B13435}"/>
                </a:ext>
              </a:extLst>
            </p:cNvPr>
            <p:cNvSpPr txBox="1"/>
            <p:nvPr/>
          </p:nvSpPr>
          <p:spPr>
            <a:xfrm rot="17271949">
              <a:off x="7516699" y="5105402"/>
              <a:ext cx="1379866" cy="646331"/>
            </a:xfrm>
            <a:prstGeom prst="rect">
              <a:avLst/>
            </a:prstGeom>
            <a:noFill/>
          </p:spPr>
          <p:txBody>
            <a:bodyPr wrap="none" rtlCol="0">
              <a:spAutoFit/>
            </a:bodyPr>
            <a:lstStyle/>
            <a:p>
              <a:pPr algn="ctr"/>
              <a:r>
                <a:rPr lang="en-US" sz="3600" dirty="0">
                  <a:solidFill>
                    <a:srgbClr val="005426"/>
                  </a:solidFill>
                </a:rPr>
                <a:t>longer</a:t>
              </a:r>
              <a:endParaRPr lang="en-CA" sz="3600" dirty="0">
                <a:solidFill>
                  <a:srgbClr val="005426"/>
                </a:solidFill>
              </a:endParaRPr>
            </a:p>
          </p:txBody>
        </p:sp>
      </p:grpSp>
      <p:cxnSp>
        <p:nvCxnSpPr>
          <p:cNvPr id="50" name="Straight Arrow Connector 49">
            <a:extLst>
              <a:ext uri="{FF2B5EF4-FFF2-40B4-BE49-F238E27FC236}">
                <a16:creationId xmlns:a16="http://schemas.microsoft.com/office/drawing/2014/main" id="{C118A2C5-59BB-4FCB-8880-2D55E59CABE6}"/>
              </a:ext>
            </a:extLst>
          </p:cNvPr>
          <p:cNvCxnSpPr>
            <a:cxnSpLocks/>
          </p:cNvCxnSpPr>
          <p:nvPr/>
        </p:nvCxnSpPr>
        <p:spPr>
          <a:xfrm flipV="1">
            <a:off x="8201948" y="1711429"/>
            <a:ext cx="1295399" cy="2800353"/>
          </a:xfrm>
          <a:prstGeom prst="straightConnector1">
            <a:avLst/>
          </a:prstGeom>
          <a:ln w="114300">
            <a:solidFill>
              <a:srgbClr val="C00000"/>
            </a:solidFill>
            <a:tailEnd type="triangle"/>
          </a:ln>
        </p:spPr>
        <p:style>
          <a:lnRef idx="1">
            <a:schemeClr val="accent2"/>
          </a:lnRef>
          <a:fillRef idx="0">
            <a:schemeClr val="accent2"/>
          </a:fillRef>
          <a:effectRef idx="0">
            <a:schemeClr val="accent2"/>
          </a:effectRef>
          <a:fontRef idx="minor">
            <a:schemeClr val="tx1"/>
          </a:fontRef>
        </p:style>
      </p:cxnSp>
      <p:cxnSp>
        <p:nvCxnSpPr>
          <p:cNvPr id="51" name="Straight Arrow Connector 50">
            <a:extLst>
              <a:ext uri="{FF2B5EF4-FFF2-40B4-BE49-F238E27FC236}">
                <a16:creationId xmlns:a16="http://schemas.microsoft.com/office/drawing/2014/main" id="{031C2D2C-9519-433C-9DEC-79B44E69753A}"/>
              </a:ext>
            </a:extLst>
          </p:cNvPr>
          <p:cNvCxnSpPr>
            <a:cxnSpLocks/>
          </p:cNvCxnSpPr>
          <p:nvPr/>
        </p:nvCxnSpPr>
        <p:spPr>
          <a:xfrm flipV="1">
            <a:off x="6106448" y="3940279"/>
            <a:ext cx="731416" cy="1581154"/>
          </a:xfrm>
          <a:prstGeom prst="straightConnector1">
            <a:avLst/>
          </a:prstGeom>
          <a:ln w="114300">
            <a:solidFill>
              <a:srgbClr val="C00000"/>
            </a:solidFill>
            <a:tailEnd type="triangle"/>
          </a:ln>
        </p:spPr>
        <p:style>
          <a:lnRef idx="1">
            <a:schemeClr val="accent2"/>
          </a:lnRef>
          <a:fillRef idx="0">
            <a:schemeClr val="accent2"/>
          </a:fillRef>
          <a:effectRef idx="0">
            <a:schemeClr val="accent2"/>
          </a:effectRef>
          <a:fontRef idx="minor">
            <a:schemeClr val="tx1"/>
          </a:fontRef>
        </p:style>
      </p:cxnSp>
      <p:cxnSp>
        <p:nvCxnSpPr>
          <p:cNvPr id="52" name="Straight Arrow Connector 51">
            <a:extLst>
              <a:ext uri="{FF2B5EF4-FFF2-40B4-BE49-F238E27FC236}">
                <a16:creationId xmlns:a16="http://schemas.microsoft.com/office/drawing/2014/main" id="{E6FC2443-CC53-48D5-8536-20CE32D75B26}"/>
              </a:ext>
            </a:extLst>
          </p:cNvPr>
          <p:cNvCxnSpPr>
            <a:cxnSpLocks/>
          </p:cNvCxnSpPr>
          <p:nvPr/>
        </p:nvCxnSpPr>
        <p:spPr>
          <a:xfrm flipV="1">
            <a:off x="5934998" y="4970585"/>
            <a:ext cx="0" cy="1496021"/>
          </a:xfrm>
          <a:prstGeom prst="straightConnector1">
            <a:avLst/>
          </a:prstGeom>
          <a:ln w="114300">
            <a:solidFill>
              <a:srgbClr val="C00000"/>
            </a:solidFill>
            <a:tailEnd type="triangle"/>
          </a:ln>
        </p:spPr>
        <p:style>
          <a:lnRef idx="1">
            <a:schemeClr val="accent2"/>
          </a:lnRef>
          <a:fillRef idx="0">
            <a:schemeClr val="accent2"/>
          </a:fillRef>
          <a:effectRef idx="0">
            <a:schemeClr val="accent2"/>
          </a:effectRef>
          <a:fontRef idx="minor">
            <a:schemeClr val="tx1"/>
          </a:fontRef>
        </p:style>
      </p:cxnSp>
      <p:cxnSp>
        <p:nvCxnSpPr>
          <p:cNvPr id="53" name="Straight Arrow Connector 52">
            <a:extLst>
              <a:ext uri="{FF2B5EF4-FFF2-40B4-BE49-F238E27FC236}">
                <a16:creationId xmlns:a16="http://schemas.microsoft.com/office/drawing/2014/main" id="{25F9641C-31A3-401A-BAE4-57B975B56814}"/>
              </a:ext>
            </a:extLst>
          </p:cNvPr>
          <p:cNvCxnSpPr>
            <a:cxnSpLocks/>
          </p:cNvCxnSpPr>
          <p:nvPr/>
        </p:nvCxnSpPr>
        <p:spPr>
          <a:xfrm flipV="1">
            <a:off x="7634844" y="3704492"/>
            <a:ext cx="0" cy="2750392"/>
          </a:xfrm>
          <a:prstGeom prst="straightConnector1">
            <a:avLst/>
          </a:prstGeom>
          <a:ln w="114300">
            <a:solidFill>
              <a:srgbClr val="C00000"/>
            </a:solidFill>
            <a:tailEnd type="triangle"/>
          </a:ln>
        </p:spPr>
        <p:style>
          <a:lnRef idx="1">
            <a:schemeClr val="accent2"/>
          </a:lnRef>
          <a:fillRef idx="0">
            <a:schemeClr val="accent2"/>
          </a:fillRef>
          <a:effectRef idx="0">
            <a:schemeClr val="accent2"/>
          </a:effectRef>
          <a:fontRef idx="minor">
            <a:schemeClr val="tx1"/>
          </a:fontRef>
        </p:style>
      </p:cxnSp>
    </p:spTree>
    <p:custDataLst>
      <p:tags r:id="rId1"/>
    </p:custDataLst>
    <p:extLst>
      <p:ext uri="{BB962C8B-B14F-4D97-AF65-F5344CB8AC3E}">
        <p14:creationId xmlns:p14="http://schemas.microsoft.com/office/powerpoint/2010/main" val="956098522"/>
      </p:ext>
    </p:extLst>
  </p:cSld>
  <p:clrMapOvr>
    <a:masterClrMapping/>
  </p:clrMapOvr>
  <mc:AlternateContent xmlns:mc="http://schemas.openxmlformats.org/markup-compatibility/2006" xmlns:p14="http://schemas.microsoft.com/office/powerpoint/2010/main">
    <mc:Choice Requires="p14">
      <p:transition spd="med" p14:dur="700" advTm="13356">
        <p:fade/>
      </p:transition>
    </mc:Choice>
    <mc:Fallback xmlns="">
      <p:transition spd="med" advTm="13356">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down)">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down)">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52"/>
                                        </p:tgtEl>
                                        <p:attrNameLst>
                                          <p:attrName>style.visibility</p:attrName>
                                        </p:attrNameLst>
                                      </p:cBhvr>
                                      <p:to>
                                        <p:strVal val="visible"/>
                                      </p:to>
                                    </p:set>
                                    <p:animEffect transition="in" filter="wipe(down)">
                                      <p:cBhvr>
                                        <p:cTn id="22" dur="500"/>
                                        <p:tgtEl>
                                          <p:spTgt spid="5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53"/>
                                        </p:tgtEl>
                                        <p:attrNameLst>
                                          <p:attrName>style.visibility</p:attrName>
                                        </p:attrNameLst>
                                      </p:cBhvr>
                                      <p:to>
                                        <p:strVal val="visible"/>
                                      </p:to>
                                    </p:set>
                                    <p:animEffect transition="in" filter="wipe(down)">
                                      <p:cBhvr>
                                        <p:cTn id="27" dur="500"/>
                                        <p:tgtEl>
                                          <p:spTgt spid="53"/>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51"/>
                                        </p:tgtEl>
                                        <p:attrNameLst>
                                          <p:attrName>style.visibility</p:attrName>
                                        </p:attrNameLst>
                                      </p:cBhvr>
                                      <p:to>
                                        <p:strVal val="visible"/>
                                      </p:to>
                                    </p:set>
                                    <p:animEffect transition="in" filter="wipe(down)">
                                      <p:cBhvr>
                                        <p:cTn id="32" dur="500"/>
                                        <p:tgtEl>
                                          <p:spTgt spid="51"/>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50"/>
                                        </p:tgtEl>
                                        <p:attrNameLst>
                                          <p:attrName>style.visibility</p:attrName>
                                        </p:attrNameLst>
                                      </p:cBhvr>
                                      <p:to>
                                        <p:strVal val="visible"/>
                                      </p:to>
                                    </p:set>
                                    <p:animEffect transition="in" filter="wipe(down)">
                                      <p:cBhvr>
                                        <p:cTn id="37"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 name="Picture 61">
            <a:extLst>
              <a:ext uri="{FF2B5EF4-FFF2-40B4-BE49-F238E27FC236}">
                <a16:creationId xmlns:a16="http://schemas.microsoft.com/office/drawing/2014/main" id="{F40619F6-DD58-47DB-8A70-106755F1769D}"/>
              </a:ext>
            </a:extLst>
          </p:cNvPr>
          <p:cNvPicPr>
            <a:picLocks noChangeAspect="1"/>
          </p:cNvPicPr>
          <p:nvPr/>
        </p:nvPicPr>
        <p:blipFill rotWithShape="1">
          <a:blip r:embed="rId3"/>
          <a:srcRect l="2656" t="5535" r="55099" b="6728"/>
          <a:stretch/>
        </p:blipFill>
        <p:spPr>
          <a:xfrm>
            <a:off x="4753650" y="93589"/>
            <a:ext cx="5552208" cy="6456828"/>
          </a:xfrm>
          <a:prstGeom prst="rect">
            <a:avLst/>
          </a:prstGeom>
        </p:spPr>
      </p:pic>
      <p:grpSp>
        <p:nvGrpSpPr>
          <p:cNvPr id="57" name="Group 56">
            <a:extLst>
              <a:ext uri="{FF2B5EF4-FFF2-40B4-BE49-F238E27FC236}">
                <a16:creationId xmlns:a16="http://schemas.microsoft.com/office/drawing/2014/main" id="{954CE535-A87D-4753-85B7-3BC5E0045F09}"/>
              </a:ext>
            </a:extLst>
          </p:cNvPr>
          <p:cNvGrpSpPr/>
          <p:nvPr/>
        </p:nvGrpSpPr>
        <p:grpSpPr>
          <a:xfrm>
            <a:off x="5914763" y="609436"/>
            <a:ext cx="5149599" cy="5761643"/>
            <a:chOff x="7048886" y="-44450"/>
            <a:chExt cx="3103631" cy="3472505"/>
          </a:xfrm>
        </p:grpSpPr>
        <p:sp>
          <p:nvSpPr>
            <p:cNvPr id="19" name="Freeform: Shape 18">
              <a:extLst>
                <a:ext uri="{FF2B5EF4-FFF2-40B4-BE49-F238E27FC236}">
                  <a16:creationId xmlns:a16="http://schemas.microsoft.com/office/drawing/2014/main" id="{C08968C3-4412-43A2-8F8F-2B71B2D10A4F}"/>
                </a:ext>
              </a:extLst>
            </p:cNvPr>
            <p:cNvSpPr/>
            <p:nvPr/>
          </p:nvSpPr>
          <p:spPr>
            <a:xfrm>
              <a:off x="7048886" y="1918357"/>
              <a:ext cx="1111133" cy="1509698"/>
            </a:xfrm>
            <a:custGeom>
              <a:avLst/>
              <a:gdLst>
                <a:gd name="connsiteX0" fmla="*/ 0 w 2120900"/>
                <a:gd name="connsiteY0" fmla="*/ 3073400 h 3073400"/>
                <a:gd name="connsiteX1" fmla="*/ 31750 w 2120900"/>
                <a:gd name="connsiteY1" fmla="*/ 2781300 h 3073400"/>
                <a:gd name="connsiteX2" fmla="*/ 139700 w 2120900"/>
                <a:gd name="connsiteY2" fmla="*/ 2470150 h 3073400"/>
                <a:gd name="connsiteX3" fmla="*/ 361950 w 2120900"/>
                <a:gd name="connsiteY3" fmla="*/ 2070100 h 3073400"/>
                <a:gd name="connsiteX4" fmla="*/ 673100 w 2120900"/>
                <a:gd name="connsiteY4" fmla="*/ 1625600 h 3073400"/>
                <a:gd name="connsiteX5" fmla="*/ 1104900 w 2120900"/>
                <a:gd name="connsiteY5" fmla="*/ 1098550 h 3073400"/>
                <a:gd name="connsiteX6" fmla="*/ 2120900 w 2120900"/>
                <a:gd name="connsiteY6" fmla="*/ 0 h 307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0900" h="3073400">
                  <a:moveTo>
                    <a:pt x="0" y="3073400"/>
                  </a:moveTo>
                  <a:cubicBezTo>
                    <a:pt x="4233" y="2977621"/>
                    <a:pt x="8467" y="2881842"/>
                    <a:pt x="31750" y="2781300"/>
                  </a:cubicBezTo>
                  <a:cubicBezTo>
                    <a:pt x="55033" y="2680758"/>
                    <a:pt x="84667" y="2588683"/>
                    <a:pt x="139700" y="2470150"/>
                  </a:cubicBezTo>
                  <a:cubicBezTo>
                    <a:pt x="194733" y="2351617"/>
                    <a:pt x="273050" y="2210858"/>
                    <a:pt x="361950" y="2070100"/>
                  </a:cubicBezTo>
                  <a:cubicBezTo>
                    <a:pt x="450850" y="1929342"/>
                    <a:pt x="549275" y="1787525"/>
                    <a:pt x="673100" y="1625600"/>
                  </a:cubicBezTo>
                  <a:cubicBezTo>
                    <a:pt x="796925" y="1463675"/>
                    <a:pt x="863600" y="1369483"/>
                    <a:pt x="1104900" y="1098550"/>
                  </a:cubicBezTo>
                  <a:cubicBezTo>
                    <a:pt x="1346200" y="827617"/>
                    <a:pt x="1733550" y="413808"/>
                    <a:pt x="2120900" y="0"/>
                  </a:cubicBezTo>
                </a:path>
              </a:pathLst>
            </a:custGeom>
            <a:noFill/>
            <a:ln w="38100">
              <a:solidFill>
                <a:srgbClr val="FF53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cxnSp>
          <p:nvCxnSpPr>
            <p:cNvPr id="17" name="Straight Connector 16">
              <a:extLst>
                <a:ext uri="{FF2B5EF4-FFF2-40B4-BE49-F238E27FC236}">
                  <a16:creationId xmlns:a16="http://schemas.microsoft.com/office/drawing/2014/main" id="{EA981162-1B64-42D7-995D-4D35BF48053C}"/>
                </a:ext>
              </a:extLst>
            </p:cNvPr>
            <p:cNvCxnSpPr>
              <a:cxnSpLocks/>
            </p:cNvCxnSpPr>
            <p:nvPr/>
          </p:nvCxnSpPr>
          <p:spPr>
            <a:xfrm flipV="1">
              <a:off x="8030603" y="-44450"/>
              <a:ext cx="2121914" cy="2092005"/>
            </a:xfrm>
            <a:prstGeom prst="line">
              <a:avLst/>
            </a:prstGeom>
            <a:ln w="38100">
              <a:solidFill>
                <a:srgbClr val="FF5353"/>
              </a:solidFill>
            </a:ln>
          </p:spPr>
          <p:style>
            <a:lnRef idx="1">
              <a:schemeClr val="accent1"/>
            </a:lnRef>
            <a:fillRef idx="0">
              <a:schemeClr val="accent1"/>
            </a:fillRef>
            <a:effectRef idx="0">
              <a:schemeClr val="accent1"/>
            </a:effectRef>
            <a:fontRef idx="minor">
              <a:schemeClr val="tx1"/>
            </a:fontRef>
          </p:style>
        </p:cxnSp>
      </p:grpSp>
      <p:grpSp>
        <p:nvGrpSpPr>
          <p:cNvPr id="40" name="Group 39">
            <a:extLst>
              <a:ext uri="{FF2B5EF4-FFF2-40B4-BE49-F238E27FC236}">
                <a16:creationId xmlns:a16="http://schemas.microsoft.com/office/drawing/2014/main" id="{A0AFE680-B4BC-4CBA-B517-C2255243FFB2}"/>
              </a:ext>
            </a:extLst>
          </p:cNvPr>
          <p:cNvGrpSpPr/>
          <p:nvPr/>
        </p:nvGrpSpPr>
        <p:grpSpPr>
          <a:xfrm>
            <a:off x="6757877" y="778012"/>
            <a:ext cx="4311800" cy="5565243"/>
            <a:chOff x="7576075" y="57150"/>
            <a:chExt cx="2598695" cy="3354136"/>
          </a:xfrm>
        </p:grpSpPr>
        <p:sp>
          <p:nvSpPr>
            <p:cNvPr id="31" name="Freeform: Shape 30">
              <a:extLst>
                <a:ext uri="{FF2B5EF4-FFF2-40B4-BE49-F238E27FC236}">
                  <a16:creationId xmlns:a16="http://schemas.microsoft.com/office/drawing/2014/main" id="{F449B4F6-A20B-4771-880B-C501C42C87A1}"/>
                </a:ext>
              </a:extLst>
            </p:cNvPr>
            <p:cNvSpPr/>
            <p:nvPr/>
          </p:nvSpPr>
          <p:spPr>
            <a:xfrm>
              <a:off x="7576075" y="529619"/>
              <a:ext cx="2120900" cy="2881667"/>
            </a:xfrm>
            <a:custGeom>
              <a:avLst/>
              <a:gdLst>
                <a:gd name="connsiteX0" fmla="*/ 0 w 2120900"/>
                <a:gd name="connsiteY0" fmla="*/ 3073400 h 3073400"/>
                <a:gd name="connsiteX1" fmla="*/ 31750 w 2120900"/>
                <a:gd name="connsiteY1" fmla="*/ 2781300 h 3073400"/>
                <a:gd name="connsiteX2" fmla="*/ 139700 w 2120900"/>
                <a:gd name="connsiteY2" fmla="*/ 2470150 h 3073400"/>
                <a:gd name="connsiteX3" fmla="*/ 361950 w 2120900"/>
                <a:gd name="connsiteY3" fmla="*/ 2070100 h 3073400"/>
                <a:gd name="connsiteX4" fmla="*/ 673100 w 2120900"/>
                <a:gd name="connsiteY4" fmla="*/ 1625600 h 3073400"/>
                <a:gd name="connsiteX5" fmla="*/ 1104900 w 2120900"/>
                <a:gd name="connsiteY5" fmla="*/ 1098550 h 3073400"/>
                <a:gd name="connsiteX6" fmla="*/ 2120900 w 2120900"/>
                <a:gd name="connsiteY6" fmla="*/ 0 h 307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0900" h="3073400">
                  <a:moveTo>
                    <a:pt x="0" y="3073400"/>
                  </a:moveTo>
                  <a:cubicBezTo>
                    <a:pt x="4233" y="2977621"/>
                    <a:pt x="8467" y="2881842"/>
                    <a:pt x="31750" y="2781300"/>
                  </a:cubicBezTo>
                  <a:cubicBezTo>
                    <a:pt x="55033" y="2680758"/>
                    <a:pt x="84667" y="2588683"/>
                    <a:pt x="139700" y="2470150"/>
                  </a:cubicBezTo>
                  <a:cubicBezTo>
                    <a:pt x="194733" y="2351617"/>
                    <a:pt x="273050" y="2210858"/>
                    <a:pt x="361950" y="2070100"/>
                  </a:cubicBezTo>
                  <a:cubicBezTo>
                    <a:pt x="450850" y="1929342"/>
                    <a:pt x="549275" y="1787525"/>
                    <a:pt x="673100" y="1625600"/>
                  </a:cubicBezTo>
                  <a:cubicBezTo>
                    <a:pt x="796925" y="1463675"/>
                    <a:pt x="863600" y="1369483"/>
                    <a:pt x="1104900" y="1098550"/>
                  </a:cubicBezTo>
                  <a:cubicBezTo>
                    <a:pt x="1346200" y="827617"/>
                    <a:pt x="1733550" y="413808"/>
                    <a:pt x="2120900" y="0"/>
                  </a:cubicBezTo>
                </a:path>
              </a:pathLst>
            </a:custGeom>
            <a:noFill/>
            <a:ln w="38100">
              <a:solidFill>
                <a:srgbClr val="FF53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cxnSp>
          <p:nvCxnSpPr>
            <p:cNvPr id="37" name="Straight Connector 36">
              <a:extLst>
                <a:ext uri="{FF2B5EF4-FFF2-40B4-BE49-F238E27FC236}">
                  <a16:creationId xmlns:a16="http://schemas.microsoft.com/office/drawing/2014/main" id="{0CA3EFA1-07A7-47E4-AC82-41B36D8E33CC}"/>
                </a:ext>
              </a:extLst>
            </p:cNvPr>
            <p:cNvCxnSpPr>
              <a:cxnSpLocks/>
            </p:cNvCxnSpPr>
            <p:nvPr/>
          </p:nvCxnSpPr>
          <p:spPr>
            <a:xfrm flipV="1">
              <a:off x="9627628" y="57150"/>
              <a:ext cx="547142" cy="539430"/>
            </a:xfrm>
            <a:prstGeom prst="line">
              <a:avLst/>
            </a:prstGeom>
            <a:ln w="38100">
              <a:solidFill>
                <a:srgbClr val="FF5353"/>
              </a:solidFill>
            </a:ln>
          </p:spPr>
          <p:style>
            <a:lnRef idx="1">
              <a:schemeClr val="accent1"/>
            </a:lnRef>
            <a:fillRef idx="0">
              <a:schemeClr val="accent1"/>
            </a:fillRef>
            <a:effectRef idx="0">
              <a:schemeClr val="accent1"/>
            </a:effectRef>
            <a:fontRef idx="minor">
              <a:schemeClr val="tx1"/>
            </a:fontRef>
          </p:style>
        </p:cxnSp>
      </p:grpSp>
      <p:sp>
        <p:nvSpPr>
          <p:cNvPr id="29" name="Freeform: Shape 28">
            <a:extLst>
              <a:ext uri="{FF2B5EF4-FFF2-40B4-BE49-F238E27FC236}">
                <a16:creationId xmlns:a16="http://schemas.microsoft.com/office/drawing/2014/main" id="{353CFF1F-80B3-4B1C-85AC-7C8435EDF882}"/>
              </a:ext>
            </a:extLst>
          </p:cNvPr>
          <p:cNvSpPr/>
          <p:nvPr/>
        </p:nvSpPr>
        <p:spPr>
          <a:xfrm>
            <a:off x="7683901" y="793870"/>
            <a:ext cx="3519034" cy="5570632"/>
          </a:xfrm>
          <a:custGeom>
            <a:avLst/>
            <a:gdLst>
              <a:gd name="connsiteX0" fmla="*/ 0 w 2120900"/>
              <a:gd name="connsiteY0" fmla="*/ 3073400 h 3073400"/>
              <a:gd name="connsiteX1" fmla="*/ 31750 w 2120900"/>
              <a:gd name="connsiteY1" fmla="*/ 2781300 h 3073400"/>
              <a:gd name="connsiteX2" fmla="*/ 139700 w 2120900"/>
              <a:gd name="connsiteY2" fmla="*/ 2470150 h 3073400"/>
              <a:gd name="connsiteX3" fmla="*/ 361950 w 2120900"/>
              <a:gd name="connsiteY3" fmla="*/ 2070100 h 3073400"/>
              <a:gd name="connsiteX4" fmla="*/ 673100 w 2120900"/>
              <a:gd name="connsiteY4" fmla="*/ 1625600 h 3073400"/>
              <a:gd name="connsiteX5" fmla="*/ 1104900 w 2120900"/>
              <a:gd name="connsiteY5" fmla="*/ 1098550 h 3073400"/>
              <a:gd name="connsiteX6" fmla="*/ 2120900 w 2120900"/>
              <a:gd name="connsiteY6" fmla="*/ 0 h 307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0900" h="3073400">
                <a:moveTo>
                  <a:pt x="0" y="3073400"/>
                </a:moveTo>
                <a:cubicBezTo>
                  <a:pt x="4233" y="2977621"/>
                  <a:pt x="8467" y="2881842"/>
                  <a:pt x="31750" y="2781300"/>
                </a:cubicBezTo>
                <a:cubicBezTo>
                  <a:pt x="55033" y="2680758"/>
                  <a:pt x="84667" y="2588683"/>
                  <a:pt x="139700" y="2470150"/>
                </a:cubicBezTo>
                <a:cubicBezTo>
                  <a:pt x="194733" y="2351617"/>
                  <a:pt x="273050" y="2210858"/>
                  <a:pt x="361950" y="2070100"/>
                </a:cubicBezTo>
                <a:cubicBezTo>
                  <a:pt x="450850" y="1929342"/>
                  <a:pt x="549275" y="1787525"/>
                  <a:pt x="673100" y="1625600"/>
                </a:cubicBezTo>
                <a:cubicBezTo>
                  <a:pt x="796925" y="1463675"/>
                  <a:pt x="863600" y="1369483"/>
                  <a:pt x="1104900" y="1098550"/>
                </a:cubicBezTo>
                <a:cubicBezTo>
                  <a:pt x="1346200" y="827617"/>
                  <a:pt x="1733550" y="413808"/>
                  <a:pt x="2120900" y="0"/>
                </a:cubicBezTo>
              </a:path>
            </a:pathLst>
          </a:custGeom>
          <a:noFill/>
          <a:ln w="38100">
            <a:solidFill>
              <a:srgbClr val="FF53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7" name="Freeform: Shape 26">
            <a:extLst>
              <a:ext uri="{FF2B5EF4-FFF2-40B4-BE49-F238E27FC236}">
                <a16:creationId xmlns:a16="http://schemas.microsoft.com/office/drawing/2014/main" id="{B8F30F44-61A6-4FC5-B43D-00BC7E0A9FE4}"/>
              </a:ext>
            </a:extLst>
          </p:cNvPr>
          <p:cNvSpPr/>
          <p:nvPr/>
        </p:nvSpPr>
        <p:spPr>
          <a:xfrm>
            <a:off x="8537551" y="8620"/>
            <a:ext cx="3519034" cy="6356504"/>
          </a:xfrm>
          <a:custGeom>
            <a:avLst/>
            <a:gdLst>
              <a:gd name="connsiteX0" fmla="*/ 0 w 2120900"/>
              <a:gd name="connsiteY0" fmla="*/ 3073400 h 3073400"/>
              <a:gd name="connsiteX1" fmla="*/ 31750 w 2120900"/>
              <a:gd name="connsiteY1" fmla="*/ 2781300 h 3073400"/>
              <a:gd name="connsiteX2" fmla="*/ 139700 w 2120900"/>
              <a:gd name="connsiteY2" fmla="*/ 2470150 h 3073400"/>
              <a:gd name="connsiteX3" fmla="*/ 361950 w 2120900"/>
              <a:gd name="connsiteY3" fmla="*/ 2070100 h 3073400"/>
              <a:gd name="connsiteX4" fmla="*/ 673100 w 2120900"/>
              <a:gd name="connsiteY4" fmla="*/ 1625600 h 3073400"/>
              <a:gd name="connsiteX5" fmla="*/ 1104900 w 2120900"/>
              <a:gd name="connsiteY5" fmla="*/ 1098550 h 3073400"/>
              <a:gd name="connsiteX6" fmla="*/ 2120900 w 2120900"/>
              <a:gd name="connsiteY6" fmla="*/ 0 h 307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0900" h="3073400">
                <a:moveTo>
                  <a:pt x="0" y="3073400"/>
                </a:moveTo>
                <a:cubicBezTo>
                  <a:pt x="4233" y="2977621"/>
                  <a:pt x="8467" y="2881842"/>
                  <a:pt x="31750" y="2781300"/>
                </a:cubicBezTo>
                <a:cubicBezTo>
                  <a:pt x="55033" y="2680758"/>
                  <a:pt x="84667" y="2588683"/>
                  <a:pt x="139700" y="2470150"/>
                </a:cubicBezTo>
                <a:cubicBezTo>
                  <a:pt x="194733" y="2351617"/>
                  <a:pt x="273050" y="2210858"/>
                  <a:pt x="361950" y="2070100"/>
                </a:cubicBezTo>
                <a:cubicBezTo>
                  <a:pt x="450850" y="1929342"/>
                  <a:pt x="549275" y="1787525"/>
                  <a:pt x="673100" y="1625600"/>
                </a:cubicBezTo>
                <a:cubicBezTo>
                  <a:pt x="796925" y="1463675"/>
                  <a:pt x="863600" y="1369483"/>
                  <a:pt x="1104900" y="1098550"/>
                </a:cubicBezTo>
                <a:cubicBezTo>
                  <a:pt x="1346200" y="827617"/>
                  <a:pt x="1733550" y="413808"/>
                  <a:pt x="2120900" y="0"/>
                </a:cubicBezTo>
              </a:path>
            </a:pathLst>
          </a:custGeom>
          <a:noFill/>
          <a:ln w="38100">
            <a:solidFill>
              <a:srgbClr val="FF53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5" name="Freeform: Shape 24">
            <a:extLst>
              <a:ext uri="{FF2B5EF4-FFF2-40B4-BE49-F238E27FC236}">
                <a16:creationId xmlns:a16="http://schemas.microsoft.com/office/drawing/2014/main" id="{27FACAFE-F0BD-4229-81C6-A971564DFBD5}"/>
              </a:ext>
            </a:extLst>
          </p:cNvPr>
          <p:cNvSpPr/>
          <p:nvPr/>
        </p:nvSpPr>
        <p:spPr>
          <a:xfrm>
            <a:off x="9450063" y="-897217"/>
            <a:ext cx="3519034" cy="7252748"/>
          </a:xfrm>
          <a:custGeom>
            <a:avLst/>
            <a:gdLst>
              <a:gd name="connsiteX0" fmla="*/ 0 w 2120900"/>
              <a:gd name="connsiteY0" fmla="*/ 3073400 h 3073400"/>
              <a:gd name="connsiteX1" fmla="*/ 31750 w 2120900"/>
              <a:gd name="connsiteY1" fmla="*/ 2781300 h 3073400"/>
              <a:gd name="connsiteX2" fmla="*/ 139700 w 2120900"/>
              <a:gd name="connsiteY2" fmla="*/ 2470150 h 3073400"/>
              <a:gd name="connsiteX3" fmla="*/ 361950 w 2120900"/>
              <a:gd name="connsiteY3" fmla="*/ 2070100 h 3073400"/>
              <a:gd name="connsiteX4" fmla="*/ 673100 w 2120900"/>
              <a:gd name="connsiteY4" fmla="*/ 1625600 h 3073400"/>
              <a:gd name="connsiteX5" fmla="*/ 1104900 w 2120900"/>
              <a:gd name="connsiteY5" fmla="*/ 1098550 h 3073400"/>
              <a:gd name="connsiteX6" fmla="*/ 2120900 w 2120900"/>
              <a:gd name="connsiteY6" fmla="*/ 0 h 307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0900" h="3073400">
                <a:moveTo>
                  <a:pt x="0" y="3073400"/>
                </a:moveTo>
                <a:cubicBezTo>
                  <a:pt x="4233" y="2977621"/>
                  <a:pt x="8467" y="2881842"/>
                  <a:pt x="31750" y="2781300"/>
                </a:cubicBezTo>
                <a:cubicBezTo>
                  <a:pt x="55033" y="2680758"/>
                  <a:pt x="84667" y="2588683"/>
                  <a:pt x="139700" y="2470150"/>
                </a:cubicBezTo>
                <a:cubicBezTo>
                  <a:pt x="194733" y="2351617"/>
                  <a:pt x="273050" y="2210858"/>
                  <a:pt x="361950" y="2070100"/>
                </a:cubicBezTo>
                <a:cubicBezTo>
                  <a:pt x="450850" y="1929342"/>
                  <a:pt x="549275" y="1787525"/>
                  <a:pt x="673100" y="1625600"/>
                </a:cubicBezTo>
                <a:cubicBezTo>
                  <a:pt x="796925" y="1463675"/>
                  <a:pt x="863600" y="1369483"/>
                  <a:pt x="1104900" y="1098550"/>
                </a:cubicBezTo>
                <a:cubicBezTo>
                  <a:pt x="1346200" y="827617"/>
                  <a:pt x="1733550" y="413808"/>
                  <a:pt x="2120900" y="0"/>
                </a:cubicBezTo>
              </a:path>
            </a:pathLst>
          </a:custGeom>
          <a:noFill/>
          <a:ln w="38100">
            <a:solidFill>
              <a:srgbClr val="FF53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nvGrpSpPr>
          <p:cNvPr id="58" name="Group 57">
            <a:extLst>
              <a:ext uri="{FF2B5EF4-FFF2-40B4-BE49-F238E27FC236}">
                <a16:creationId xmlns:a16="http://schemas.microsoft.com/office/drawing/2014/main" id="{37A5F0E1-4BC3-43EE-BF05-EAC207177188}"/>
              </a:ext>
            </a:extLst>
          </p:cNvPr>
          <p:cNvGrpSpPr/>
          <p:nvPr/>
        </p:nvGrpSpPr>
        <p:grpSpPr>
          <a:xfrm>
            <a:off x="4988018" y="1333412"/>
            <a:ext cx="6647170" cy="5014293"/>
            <a:chOff x="6490343" y="391886"/>
            <a:chExt cx="4006207" cy="3022082"/>
          </a:xfrm>
        </p:grpSpPr>
        <p:cxnSp>
          <p:nvCxnSpPr>
            <p:cNvPr id="10" name="Straight Connector 9">
              <a:extLst>
                <a:ext uri="{FF2B5EF4-FFF2-40B4-BE49-F238E27FC236}">
                  <a16:creationId xmlns:a16="http://schemas.microsoft.com/office/drawing/2014/main" id="{8F26075A-ECEB-4543-9A36-7B1F06E45629}"/>
                </a:ext>
              </a:extLst>
            </p:cNvPr>
            <p:cNvCxnSpPr>
              <a:cxnSpLocks/>
            </p:cNvCxnSpPr>
            <p:nvPr/>
          </p:nvCxnSpPr>
          <p:spPr>
            <a:xfrm>
              <a:off x="6490343" y="3403418"/>
              <a:ext cx="364425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0498BA81-E726-499E-858A-1FCBCD088894}"/>
                </a:ext>
              </a:extLst>
            </p:cNvPr>
            <p:cNvCxnSpPr>
              <a:cxnSpLocks/>
            </p:cNvCxnSpPr>
            <p:nvPr/>
          </p:nvCxnSpPr>
          <p:spPr>
            <a:xfrm flipV="1">
              <a:off x="6509938" y="2397055"/>
              <a:ext cx="3986612" cy="100976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47E7389-F357-46C7-A080-BB19C77297B2}"/>
                </a:ext>
              </a:extLst>
            </p:cNvPr>
            <p:cNvCxnSpPr>
              <a:cxnSpLocks/>
            </p:cNvCxnSpPr>
            <p:nvPr/>
          </p:nvCxnSpPr>
          <p:spPr>
            <a:xfrm flipV="1">
              <a:off x="6517558" y="1695450"/>
              <a:ext cx="3639656" cy="1718518"/>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FE97F0F1-3673-4BB7-81DD-7357596689A3}"/>
                </a:ext>
              </a:extLst>
            </p:cNvPr>
            <p:cNvCxnSpPr>
              <a:cxnSpLocks/>
            </p:cNvCxnSpPr>
            <p:nvPr/>
          </p:nvCxnSpPr>
          <p:spPr>
            <a:xfrm flipV="1">
              <a:off x="6517558" y="850900"/>
              <a:ext cx="3959007" cy="2563066"/>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D0F5BC6-AFFA-48C9-A3D8-F79AC9B24EFC}"/>
                </a:ext>
              </a:extLst>
            </p:cNvPr>
            <p:cNvCxnSpPr>
              <a:cxnSpLocks/>
            </p:cNvCxnSpPr>
            <p:nvPr/>
          </p:nvCxnSpPr>
          <p:spPr>
            <a:xfrm flipV="1">
              <a:off x="6509938" y="391886"/>
              <a:ext cx="3905244" cy="3014936"/>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cxnSp>
        <p:nvCxnSpPr>
          <p:cNvPr id="33" name="Straight Connector 32">
            <a:extLst>
              <a:ext uri="{FF2B5EF4-FFF2-40B4-BE49-F238E27FC236}">
                <a16:creationId xmlns:a16="http://schemas.microsoft.com/office/drawing/2014/main" id="{9953F423-835E-4011-87C6-0045F8F6638E}"/>
              </a:ext>
            </a:extLst>
          </p:cNvPr>
          <p:cNvCxnSpPr>
            <a:cxnSpLocks/>
          </p:cNvCxnSpPr>
          <p:nvPr/>
        </p:nvCxnSpPr>
        <p:spPr>
          <a:xfrm flipV="1">
            <a:off x="4979130" y="-308293"/>
            <a:ext cx="6656060" cy="6656066"/>
          </a:xfrm>
          <a:prstGeom prst="line">
            <a:avLst/>
          </a:prstGeom>
          <a:ln w="38100">
            <a:solidFill>
              <a:srgbClr val="FFC000"/>
            </a:solidFill>
          </a:ln>
          <a:effectLst>
            <a:glow rad="1397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grpSp>
        <p:nvGrpSpPr>
          <p:cNvPr id="63" name="Group 62">
            <a:extLst>
              <a:ext uri="{FF2B5EF4-FFF2-40B4-BE49-F238E27FC236}">
                <a16:creationId xmlns:a16="http://schemas.microsoft.com/office/drawing/2014/main" id="{34F8626A-807B-4887-99B1-39F4D43A3EC5}"/>
              </a:ext>
            </a:extLst>
          </p:cNvPr>
          <p:cNvGrpSpPr/>
          <p:nvPr/>
        </p:nvGrpSpPr>
        <p:grpSpPr>
          <a:xfrm>
            <a:off x="4720018" y="1028700"/>
            <a:ext cx="6638105" cy="5774355"/>
            <a:chOff x="1608732" y="-3733283"/>
            <a:chExt cx="4000743" cy="5774357"/>
          </a:xfrm>
        </p:grpSpPr>
        <p:cxnSp>
          <p:nvCxnSpPr>
            <p:cNvPr id="65" name="Straight Arrow Connector 64">
              <a:extLst>
                <a:ext uri="{FF2B5EF4-FFF2-40B4-BE49-F238E27FC236}">
                  <a16:creationId xmlns:a16="http://schemas.microsoft.com/office/drawing/2014/main" id="{376D5FB8-38CA-4CD2-9611-18E23EF5264D}"/>
                </a:ext>
              </a:extLst>
            </p:cNvPr>
            <p:cNvCxnSpPr>
              <a:cxnSpLocks/>
            </p:cNvCxnSpPr>
            <p:nvPr/>
          </p:nvCxnSpPr>
          <p:spPr>
            <a:xfrm flipV="1">
              <a:off x="1781033" y="-3454524"/>
              <a:ext cx="0" cy="5280813"/>
            </a:xfrm>
            <a:prstGeom prst="straightConnector1">
              <a:avLst/>
            </a:prstGeom>
            <a:ln w="76200">
              <a:solidFill>
                <a:srgbClr val="002060"/>
              </a:solidFill>
              <a:tailEnd type="triangle"/>
            </a:ln>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EF5BDF6C-2015-4F6E-8288-1BDAD4045BC9}"/>
                    </a:ext>
                  </a:extLst>
                </p:cNvPr>
                <p:cNvSpPr txBox="1"/>
                <p:nvPr/>
              </p:nvSpPr>
              <p:spPr>
                <a:xfrm>
                  <a:off x="5021365" y="866537"/>
                  <a:ext cx="588110" cy="11745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4000" i="1">
                            <a:solidFill>
                              <a:srgbClr val="0070C0"/>
                            </a:solidFill>
                            <a:latin typeface="Cambria Math" panose="02040503050406030204" pitchFamily="18" charset="0"/>
                          </a:rPr>
                          <m:t>𝑥</m:t>
                        </m:r>
                      </m:oMath>
                    </m:oMathPara>
                  </a14:m>
                  <a:endParaRPr lang="en-CA" sz="4000" dirty="0">
                    <a:solidFill>
                      <a:srgbClr val="002060"/>
                    </a:solidFill>
                  </a:endParaRPr>
                </a:p>
              </p:txBody>
            </p:sp>
          </mc:Choice>
          <mc:Fallback xmlns="">
            <p:sp>
              <p:nvSpPr>
                <p:cNvPr id="66" name="TextBox 65">
                  <a:extLst>
                    <a:ext uri="{FF2B5EF4-FFF2-40B4-BE49-F238E27FC236}">
                      <a16:creationId xmlns:a16="http://schemas.microsoft.com/office/drawing/2014/main" id="{EF5BDF6C-2015-4F6E-8288-1BDAD4045BC9}"/>
                    </a:ext>
                  </a:extLst>
                </p:cNvPr>
                <p:cNvSpPr txBox="1">
                  <a:spLocks noRot="1" noChangeAspect="1" noMove="1" noResize="1" noEditPoints="1" noAdjustHandles="1" noChangeArrowheads="1" noChangeShapeType="1" noTextEdit="1"/>
                </p:cNvSpPr>
                <p:nvPr/>
              </p:nvSpPr>
              <p:spPr>
                <a:xfrm>
                  <a:off x="5021365" y="866537"/>
                  <a:ext cx="588110" cy="1174537"/>
                </a:xfrm>
                <a:prstGeom prst="rect">
                  <a:avLst/>
                </a:prstGeom>
                <a:blipFill>
                  <a:blip r:embed="rId4"/>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60D1FAA6-CD67-4A07-BD06-04FC05D41A1D}"/>
                    </a:ext>
                  </a:extLst>
                </p:cNvPr>
                <p:cNvSpPr txBox="1"/>
                <p:nvPr/>
              </p:nvSpPr>
              <p:spPr>
                <a:xfrm>
                  <a:off x="1859295" y="-3733283"/>
                  <a:ext cx="430216" cy="70788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4000" i="1">
                            <a:latin typeface="Cambria Math" panose="02040503050406030204" pitchFamily="18" charset="0"/>
                          </a:rPr>
                          <m:t>𝑐</m:t>
                        </m:r>
                        <m:r>
                          <a:rPr lang="en-US" sz="4000" i="1">
                            <a:solidFill>
                              <a:srgbClr val="0070C0"/>
                            </a:solidFill>
                            <a:latin typeface="Cambria Math" panose="02040503050406030204" pitchFamily="18" charset="0"/>
                          </a:rPr>
                          <m:t>𝑡</m:t>
                        </m:r>
                      </m:oMath>
                    </m:oMathPara>
                  </a14:m>
                  <a:endParaRPr lang="en-CA" sz="4000" dirty="0">
                    <a:solidFill>
                      <a:schemeClr val="accent6">
                        <a:lumMod val="50000"/>
                      </a:schemeClr>
                    </a:solidFill>
                  </a:endParaRPr>
                </a:p>
              </p:txBody>
            </p:sp>
          </mc:Choice>
          <mc:Fallback xmlns="">
            <p:sp>
              <p:nvSpPr>
                <p:cNvPr id="67" name="TextBox 66">
                  <a:extLst>
                    <a:ext uri="{FF2B5EF4-FFF2-40B4-BE49-F238E27FC236}">
                      <a16:creationId xmlns:a16="http://schemas.microsoft.com/office/drawing/2014/main" id="{60D1FAA6-CD67-4A07-BD06-04FC05D41A1D}"/>
                    </a:ext>
                  </a:extLst>
                </p:cNvPr>
                <p:cNvSpPr txBox="1">
                  <a:spLocks noRot="1" noChangeAspect="1" noMove="1" noResize="1" noEditPoints="1" noAdjustHandles="1" noChangeArrowheads="1" noChangeShapeType="1" noTextEdit="1"/>
                </p:cNvSpPr>
                <p:nvPr/>
              </p:nvSpPr>
              <p:spPr>
                <a:xfrm>
                  <a:off x="1859295" y="-3733283"/>
                  <a:ext cx="430216" cy="707886"/>
                </a:xfrm>
                <a:prstGeom prst="rect">
                  <a:avLst/>
                </a:prstGeom>
                <a:blipFill>
                  <a:blip r:embed="rId5"/>
                  <a:stretch>
                    <a:fillRect/>
                  </a:stretch>
                </a:blipFill>
              </p:spPr>
              <p:txBody>
                <a:bodyPr/>
                <a:lstStyle/>
                <a:p>
                  <a:r>
                    <a:rPr lang="en-CA">
                      <a:noFill/>
                    </a:rPr>
                    <a:t> </a:t>
                  </a:r>
                </a:p>
              </p:txBody>
            </p:sp>
          </mc:Fallback>
        </mc:AlternateContent>
        <p:cxnSp>
          <p:nvCxnSpPr>
            <p:cNvPr id="64" name="Straight Arrow Connector 63">
              <a:extLst>
                <a:ext uri="{FF2B5EF4-FFF2-40B4-BE49-F238E27FC236}">
                  <a16:creationId xmlns:a16="http://schemas.microsoft.com/office/drawing/2014/main" id="{A04829DA-4BEC-44D8-AC8E-C594553FBBD7}"/>
                </a:ext>
              </a:extLst>
            </p:cNvPr>
            <p:cNvCxnSpPr>
              <a:cxnSpLocks/>
            </p:cNvCxnSpPr>
            <p:nvPr/>
          </p:nvCxnSpPr>
          <p:spPr>
            <a:xfrm>
              <a:off x="1608732" y="1580412"/>
              <a:ext cx="3792215" cy="0"/>
            </a:xfrm>
            <a:prstGeom prst="straightConnector1">
              <a:avLst/>
            </a:prstGeom>
            <a:ln w="76200">
              <a:solidFill>
                <a:srgbClr val="002060"/>
              </a:solidFill>
              <a:tailEnd type="triangle"/>
            </a:ln>
          </p:spPr>
          <p:style>
            <a:lnRef idx="1">
              <a:schemeClr val="accent2"/>
            </a:lnRef>
            <a:fillRef idx="0">
              <a:schemeClr val="accent2"/>
            </a:fillRef>
            <a:effectRef idx="0">
              <a:schemeClr val="accent2"/>
            </a:effectRef>
            <a:fontRef idx="minor">
              <a:schemeClr val="tx1"/>
            </a:fontRef>
          </p:style>
        </p:cxnSp>
      </p:grpSp>
      <p:cxnSp>
        <p:nvCxnSpPr>
          <p:cNvPr id="48" name="Straight Arrow Connector 47">
            <a:extLst>
              <a:ext uri="{FF2B5EF4-FFF2-40B4-BE49-F238E27FC236}">
                <a16:creationId xmlns:a16="http://schemas.microsoft.com/office/drawing/2014/main" id="{2CDE05AF-E364-4691-A51A-475D554F67C2}"/>
              </a:ext>
            </a:extLst>
          </p:cNvPr>
          <p:cNvCxnSpPr>
            <a:cxnSpLocks/>
          </p:cNvCxnSpPr>
          <p:nvPr/>
        </p:nvCxnSpPr>
        <p:spPr>
          <a:xfrm flipV="1">
            <a:off x="9634465" y="4987116"/>
            <a:ext cx="1377670" cy="357915"/>
          </a:xfrm>
          <a:prstGeom prst="straightConnector1">
            <a:avLst/>
          </a:prstGeom>
          <a:ln w="76200">
            <a:solidFill>
              <a:srgbClr val="C00000"/>
            </a:solidFill>
            <a:tailEnd type="triangle"/>
          </a:ln>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4D642C56-67E2-4B79-9755-542594BFD1D4}"/>
                  </a:ext>
                </a:extLst>
              </p:cNvPr>
              <p:cNvSpPr txBox="1"/>
              <p:nvPr/>
            </p:nvSpPr>
            <p:spPr>
              <a:xfrm>
                <a:off x="10229920" y="5086349"/>
                <a:ext cx="534565" cy="70788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4000" b="0" i="1" smtClean="0">
                              <a:solidFill>
                                <a:srgbClr val="FF0000"/>
                              </a:solidFill>
                              <a:latin typeface="Cambria Math" panose="02040503050406030204" pitchFamily="18" charset="0"/>
                            </a:rPr>
                          </m:ctrlPr>
                        </m:accPr>
                        <m:e>
                          <m:r>
                            <a:rPr lang="en-US" sz="4000" i="1" smtClean="0">
                              <a:solidFill>
                                <a:srgbClr val="FF0000"/>
                              </a:solidFill>
                              <a:latin typeface="Cambria Math" panose="02040503050406030204" pitchFamily="18" charset="0"/>
                            </a:rPr>
                            <m:t>𝑥</m:t>
                          </m:r>
                        </m:e>
                      </m:acc>
                    </m:oMath>
                  </m:oMathPara>
                </a14:m>
                <a:endParaRPr lang="en-CA" sz="4000" dirty="0">
                  <a:solidFill>
                    <a:srgbClr val="FF0000"/>
                  </a:solidFill>
                </a:endParaRPr>
              </a:p>
            </p:txBody>
          </p:sp>
        </mc:Choice>
        <mc:Fallback xmlns="">
          <p:sp>
            <p:nvSpPr>
              <p:cNvPr id="42" name="TextBox 41">
                <a:extLst>
                  <a:ext uri="{FF2B5EF4-FFF2-40B4-BE49-F238E27FC236}">
                    <a16:creationId xmlns:a16="http://schemas.microsoft.com/office/drawing/2014/main" id="{4D642C56-67E2-4B79-9755-542594BFD1D4}"/>
                  </a:ext>
                </a:extLst>
              </p:cNvPr>
              <p:cNvSpPr txBox="1">
                <a:spLocks noRot="1" noChangeAspect="1" noMove="1" noResize="1" noEditPoints="1" noAdjustHandles="1" noChangeArrowheads="1" noChangeShapeType="1" noTextEdit="1"/>
              </p:cNvSpPr>
              <p:nvPr/>
            </p:nvSpPr>
            <p:spPr>
              <a:xfrm>
                <a:off x="10229920" y="5086349"/>
                <a:ext cx="534565" cy="707886"/>
              </a:xfrm>
              <a:prstGeom prst="rect">
                <a:avLst/>
              </a:prstGeom>
              <a:blipFill>
                <a:blip r:embed="rId6"/>
                <a:stretch>
                  <a:fillRect/>
                </a:stretch>
              </a:blipFill>
            </p:spPr>
            <p:txBody>
              <a:bodyPr/>
              <a:lstStyle/>
              <a:p>
                <a:r>
                  <a:rPr lang="en-CA">
                    <a:noFill/>
                  </a:rPr>
                  <a:t> </a:t>
                </a:r>
              </a:p>
            </p:txBody>
          </p:sp>
        </mc:Fallback>
      </mc:AlternateContent>
      <p:cxnSp>
        <p:nvCxnSpPr>
          <p:cNvPr id="56" name="Straight Arrow Connector 55">
            <a:extLst>
              <a:ext uri="{FF2B5EF4-FFF2-40B4-BE49-F238E27FC236}">
                <a16:creationId xmlns:a16="http://schemas.microsoft.com/office/drawing/2014/main" id="{AF72019C-536E-44C1-B95E-9EEDC46A2F63}"/>
              </a:ext>
            </a:extLst>
          </p:cNvPr>
          <p:cNvCxnSpPr>
            <a:cxnSpLocks/>
          </p:cNvCxnSpPr>
          <p:nvPr/>
        </p:nvCxnSpPr>
        <p:spPr>
          <a:xfrm flipV="1">
            <a:off x="9869149" y="4095751"/>
            <a:ext cx="323829" cy="901057"/>
          </a:xfrm>
          <a:prstGeom prst="straightConnector1">
            <a:avLst/>
          </a:prstGeom>
          <a:ln w="76200">
            <a:solidFill>
              <a:srgbClr val="FF5353"/>
            </a:solidFill>
            <a:tailEnd type="triangle"/>
          </a:ln>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98C9C0C1-5760-4B2D-B334-12F528365FDC}"/>
                  </a:ext>
                </a:extLst>
              </p:cNvPr>
              <p:cNvSpPr txBox="1"/>
              <p:nvPr/>
            </p:nvSpPr>
            <p:spPr>
              <a:xfrm>
                <a:off x="10119144" y="3906530"/>
                <a:ext cx="759633" cy="70788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4000" b="0" i="1" smtClean="0">
                          <a:solidFill>
                            <a:schemeClr val="tx1"/>
                          </a:solidFill>
                          <a:latin typeface="Cambria Math" panose="02040503050406030204" pitchFamily="18" charset="0"/>
                        </a:rPr>
                        <m:t>𝑐</m:t>
                      </m:r>
                      <m:acc>
                        <m:accPr>
                          <m:chr m:val="̃"/>
                          <m:ctrlPr>
                            <a:rPr lang="en-US" sz="4000" b="0" i="1" smtClean="0">
                              <a:solidFill>
                                <a:srgbClr val="FF0000"/>
                              </a:solidFill>
                              <a:latin typeface="Cambria Math" panose="02040503050406030204" pitchFamily="18" charset="0"/>
                            </a:rPr>
                          </m:ctrlPr>
                        </m:accPr>
                        <m:e>
                          <m:r>
                            <a:rPr lang="en-US" sz="4000" b="0" i="1" smtClean="0">
                              <a:solidFill>
                                <a:srgbClr val="FF0000"/>
                              </a:solidFill>
                              <a:latin typeface="Cambria Math" panose="02040503050406030204" pitchFamily="18" charset="0"/>
                            </a:rPr>
                            <m:t>𝑡</m:t>
                          </m:r>
                        </m:e>
                      </m:acc>
                    </m:oMath>
                  </m:oMathPara>
                </a14:m>
                <a:endParaRPr lang="en-CA" sz="4000" dirty="0">
                  <a:solidFill>
                    <a:srgbClr val="FF0000"/>
                  </a:solidFill>
                </a:endParaRPr>
              </a:p>
            </p:txBody>
          </p:sp>
        </mc:Choice>
        <mc:Fallback xmlns="">
          <p:sp>
            <p:nvSpPr>
              <p:cNvPr id="47" name="TextBox 46">
                <a:extLst>
                  <a:ext uri="{FF2B5EF4-FFF2-40B4-BE49-F238E27FC236}">
                    <a16:creationId xmlns:a16="http://schemas.microsoft.com/office/drawing/2014/main" id="{98C9C0C1-5760-4B2D-B334-12F528365FDC}"/>
                  </a:ext>
                </a:extLst>
              </p:cNvPr>
              <p:cNvSpPr txBox="1">
                <a:spLocks noRot="1" noChangeAspect="1" noMove="1" noResize="1" noEditPoints="1" noAdjustHandles="1" noChangeArrowheads="1" noChangeShapeType="1" noTextEdit="1"/>
              </p:cNvSpPr>
              <p:nvPr/>
            </p:nvSpPr>
            <p:spPr>
              <a:xfrm>
                <a:off x="10119144" y="3906530"/>
                <a:ext cx="759633" cy="707886"/>
              </a:xfrm>
              <a:prstGeom prst="rect">
                <a:avLst/>
              </a:prstGeom>
              <a:blipFill>
                <a:blip r:embed="rId7"/>
                <a:stretch>
                  <a:fillRect/>
                </a:stretch>
              </a:blipFill>
            </p:spPr>
            <p:txBody>
              <a:bodyPr/>
              <a:lstStyle/>
              <a:p>
                <a:r>
                  <a:rPr lang="en-CA">
                    <a:noFill/>
                  </a:rPr>
                  <a:t> </a:t>
                </a:r>
              </a:p>
            </p:txBody>
          </p:sp>
        </mc:Fallback>
      </mc:AlternateContent>
      <p:cxnSp>
        <p:nvCxnSpPr>
          <p:cNvPr id="51" name="Straight Connector 50">
            <a:extLst>
              <a:ext uri="{FF2B5EF4-FFF2-40B4-BE49-F238E27FC236}">
                <a16:creationId xmlns:a16="http://schemas.microsoft.com/office/drawing/2014/main" id="{8C68A83F-9D41-40A3-A83D-CE1A0052B400}"/>
              </a:ext>
            </a:extLst>
          </p:cNvPr>
          <p:cNvCxnSpPr>
            <a:cxnSpLocks/>
          </p:cNvCxnSpPr>
          <p:nvPr/>
        </p:nvCxnSpPr>
        <p:spPr>
          <a:xfrm flipV="1">
            <a:off x="5077680" y="323850"/>
            <a:ext cx="6829799" cy="5954852"/>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0D303D2C-DE1D-4D2D-99EF-1FD765649810}"/>
              </a:ext>
            </a:extLst>
          </p:cNvPr>
          <p:cNvSpPr txBox="1"/>
          <p:nvPr/>
        </p:nvSpPr>
        <p:spPr>
          <a:xfrm>
            <a:off x="171450" y="32753"/>
            <a:ext cx="5829300" cy="707886"/>
          </a:xfrm>
          <a:prstGeom prst="rect">
            <a:avLst/>
          </a:prstGeom>
          <a:noFill/>
        </p:spPr>
        <p:txBody>
          <a:bodyPr wrap="square" rtlCol="0">
            <a:spAutoFit/>
          </a:bodyPr>
          <a:lstStyle/>
          <a:p>
            <a:r>
              <a:rPr lang="en-US" sz="4000" u="sng" dirty="0" err="1"/>
              <a:t>Rindler</a:t>
            </a:r>
            <a:r>
              <a:rPr lang="en-US" sz="4000" u="sng" dirty="0"/>
              <a:t> Coordinates</a:t>
            </a:r>
            <a:endParaRPr lang="en-CA" sz="4000" dirty="0"/>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E87B706F-F37F-4683-9AAC-8E2675E0F8CC}"/>
                  </a:ext>
                </a:extLst>
              </p:cNvPr>
              <p:cNvSpPr/>
              <p:nvPr/>
            </p:nvSpPr>
            <p:spPr>
              <a:xfrm>
                <a:off x="0" y="1086784"/>
                <a:ext cx="4800599" cy="1569660"/>
              </a:xfrm>
              <a:prstGeom prst="rect">
                <a:avLst/>
              </a:prstGeom>
            </p:spPr>
            <p:txBody>
              <a:bodyPr wrap="square">
                <a:spAutoFit/>
              </a:bodyPr>
              <a:lstStyle/>
              <a:p>
                <a14:m>
                  <m:oMath xmlns:m="http://schemas.openxmlformats.org/officeDocument/2006/math">
                    <m:r>
                      <a:rPr lang="en-US" sz="4800" i="1" smtClean="0">
                        <a:latin typeface="Cambria Math" panose="02040503050406030204" pitchFamily="18" charset="0"/>
                      </a:rPr>
                      <m:t>𝑐</m:t>
                    </m:r>
                    <m:r>
                      <a:rPr lang="en-US" sz="4800" i="1">
                        <a:solidFill>
                          <a:srgbClr val="0070C0"/>
                        </a:solidFill>
                        <a:latin typeface="Cambria Math" panose="02040503050406030204" pitchFamily="18" charset="0"/>
                      </a:rPr>
                      <m:t>𝑡</m:t>
                    </m:r>
                    <m:r>
                      <a:rPr lang="x-IV_mathan" sz="4800">
                        <a:latin typeface="Cambria Math" panose="02040503050406030204" pitchFamily="18" charset="0"/>
                      </a:rPr>
                      <m:t>=</m:t>
                    </m:r>
                    <m:acc>
                      <m:accPr>
                        <m:chr m:val="̃"/>
                        <m:ctrlPr>
                          <a:rPr lang="en-US" sz="4800" b="0" i="1" smtClean="0">
                            <a:solidFill>
                              <a:srgbClr val="FF0000"/>
                            </a:solidFill>
                            <a:latin typeface="Cambria Math" panose="02040503050406030204" pitchFamily="18" charset="0"/>
                          </a:rPr>
                        </m:ctrlPr>
                      </m:accPr>
                      <m:e>
                        <m:r>
                          <a:rPr lang="en-US" sz="4800" b="0" i="1" smtClean="0">
                            <a:solidFill>
                              <a:srgbClr val="FF0000"/>
                            </a:solidFill>
                            <a:latin typeface="Cambria Math" panose="02040503050406030204" pitchFamily="18" charset="0"/>
                          </a:rPr>
                          <m:t>𝑥</m:t>
                        </m:r>
                      </m:e>
                    </m:acc>
                    <m:func>
                      <m:funcPr>
                        <m:ctrlPr>
                          <a:rPr lang="en-US" sz="4800" b="0" i="1" smtClean="0">
                            <a:latin typeface="Cambria Math" panose="02040503050406030204" pitchFamily="18" charset="0"/>
                          </a:rPr>
                        </m:ctrlPr>
                      </m:funcPr>
                      <m:fName>
                        <m:r>
                          <m:rPr>
                            <m:sty m:val="p"/>
                          </m:rPr>
                          <a:rPr lang="en-US" sz="4800">
                            <a:latin typeface="Cambria Math" panose="02040503050406030204" pitchFamily="18" charset="0"/>
                          </a:rPr>
                          <m:t>sinh</m:t>
                        </m:r>
                      </m:fName>
                      <m:e>
                        <m:d>
                          <m:dPr>
                            <m:ctrlPr>
                              <a:rPr lang="en-US" sz="4800" b="0" i="1" smtClean="0">
                                <a:latin typeface="Cambria Math" panose="02040503050406030204" pitchFamily="18" charset="0"/>
                              </a:rPr>
                            </m:ctrlPr>
                          </m:dPr>
                          <m:e>
                            <m:r>
                              <a:rPr lang="en-US" sz="4800" i="1">
                                <a:latin typeface="Cambria Math" panose="02040503050406030204" pitchFamily="18" charset="0"/>
                              </a:rPr>
                              <m:t>𝛼</m:t>
                            </m:r>
                            <m:r>
                              <a:rPr lang="en-US" sz="4800" b="0" i="1" smtClean="0">
                                <a:latin typeface="Cambria Math" panose="02040503050406030204" pitchFamily="18" charset="0"/>
                              </a:rPr>
                              <m:t> </m:t>
                            </m:r>
                            <m:r>
                              <a:rPr lang="en-US" sz="4800" i="1">
                                <a:latin typeface="Cambria Math" panose="02040503050406030204" pitchFamily="18" charset="0"/>
                              </a:rPr>
                              <m:t>𝑐</m:t>
                            </m:r>
                            <m:acc>
                              <m:accPr>
                                <m:chr m:val="̃"/>
                                <m:ctrlPr>
                                  <a:rPr lang="en-US" sz="4800" i="1">
                                    <a:solidFill>
                                      <a:srgbClr val="FF0000"/>
                                    </a:solidFill>
                                    <a:latin typeface="Cambria Math" panose="02040503050406030204" pitchFamily="18" charset="0"/>
                                  </a:rPr>
                                </m:ctrlPr>
                              </m:accPr>
                              <m:e>
                                <m:r>
                                  <a:rPr lang="en-US" sz="4800" b="0" i="1" smtClean="0">
                                    <a:solidFill>
                                      <a:srgbClr val="FF0000"/>
                                    </a:solidFill>
                                    <a:latin typeface="Cambria Math" panose="02040503050406030204" pitchFamily="18" charset="0"/>
                                  </a:rPr>
                                  <m:t>𝑡</m:t>
                                </m:r>
                              </m:e>
                            </m:acc>
                          </m:e>
                        </m:d>
                      </m:e>
                    </m:func>
                  </m:oMath>
                </a14:m>
                <a:r>
                  <a:rPr lang="x-IV_mathan" sz="4800" dirty="0"/>
                  <a:t> </a:t>
                </a:r>
              </a:p>
              <a:p>
                <a:r>
                  <a:rPr lang="en-US" sz="4800" dirty="0">
                    <a:solidFill>
                      <a:srgbClr val="0070C0"/>
                    </a:solidFill>
                  </a:rPr>
                  <a:t> </a:t>
                </a:r>
                <a14:m>
                  <m:oMath xmlns:m="http://schemas.openxmlformats.org/officeDocument/2006/math">
                    <m:r>
                      <a:rPr lang="en-US" sz="4800" i="1">
                        <a:solidFill>
                          <a:srgbClr val="0070C0"/>
                        </a:solidFill>
                        <a:latin typeface="Cambria Math" panose="02040503050406030204" pitchFamily="18" charset="0"/>
                      </a:rPr>
                      <m:t>𝑥</m:t>
                    </m:r>
                    <m:r>
                      <a:rPr lang="x-IV_mathan" sz="4800">
                        <a:latin typeface="Cambria Math" panose="02040503050406030204" pitchFamily="18" charset="0"/>
                      </a:rPr>
                      <m:t>=</m:t>
                    </m:r>
                    <m:acc>
                      <m:accPr>
                        <m:chr m:val="̃"/>
                        <m:ctrlPr>
                          <a:rPr lang="en-US" sz="4800" i="1">
                            <a:solidFill>
                              <a:srgbClr val="FF0000"/>
                            </a:solidFill>
                            <a:latin typeface="Cambria Math" panose="02040503050406030204" pitchFamily="18" charset="0"/>
                          </a:rPr>
                        </m:ctrlPr>
                      </m:accPr>
                      <m:e>
                        <m:r>
                          <a:rPr lang="en-US" sz="4800" i="1">
                            <a:solidFill>
                              <a:srgbClr val="FF0000"/>
                            </a:solidFill>
                            <a:latin typeface="Cambria Math" panose="02040503050406030204" pitchFamily="18" charset="0"/>
                          </a:rPr>
                          <m:t>𝑥</m:t>
                        </m:r>
                      </m:e>
                    </m:acc>
                    <m:func>
                      <m:funcPr>
                        <m:ctrlPr>
                          <a:rPr lang="en-US" sz="4800" i="1">
                            <a:latin typeface="Cambria Math" panose="02040503050406030204" pitchFamily="18" charset="0"/>
                          </a:rPr>
                        </m:ctrlPr>
                      </m:funcPr>
                      <m:fName>
                        <m:r>
                          <m:rPr>
                            <m:sty m:val="p"/>
                          </m:rPr>
                          <a:rPr lang="en-US" sz="4800">
                            <a:latin typeface="Cambria Math" panose="02040503050406030204" pitchFamily="18" charset="0"/>
                          </a:rPr>
                          <m:t>cosh</m:t>
                        </m:r>
                      </m:fName>
                      <m:e>
                        <m:d>
                          <m:dPr>
                            <m:ctrlPr>
                              <a:rPr lang="en-US" sz="4800" i="1">
                                <a:latin typeface="Cambria Math" panose="02040503050406030204" pitchFamily="18" charset="0"/>
                              </a:rPr>
                            </m:ctrlPr>
                          </m:dPr>
                          <m:e>
                            <m:r>
                              <a:rPr lang="en-US" sz="4800" i="1">
                                <a:latin typeface="Cambria Math" panose="02040503050406030204" pitchFamily="18" charset="0"/>
                              </a:rPr>
                              <m:t>𝛼</m:t>
                            </m:r>
                            <m:r>
                              <a:rPr lang="en-US" sz="4800" b="0" i="1" smtClean="0">
                                <a:latin typeface="Cambria Math" panose="02040503050406030204" pitchFamily="18" charset="0"/>
                              </a:rPr>
                              <m:t> </m:t>
                            </m:r>
                            <m:r>
                              <a:rPr lang="en-US" sz="4800" i="1">
                                <a:latin typeface="Cambria Math" panose="02040503050406030204" pitchFamily="18" charset="0"/>
                              </a:rPr>
                              <m:t>𝑐</m:t>
                            </m:r>
                            <m:acc>
                              <m:accPr>
                                <m:chr m:val="̃"/>
                                <m:ctrlPr>
                                  <a:rPr lang="en-US" sz="4800" i="1">
                                    <a:solidFill>
                                      <a:srgbClr val="FF0000"/>
                                    </a:solidFill>
                                    <a:latin typeface="Cambria Math" panose="02040503050406030204" pitchFamily="18" charset="0"/>
                                  </a:rPr>
                                </m:ctrlPr>
                              </m:accPr>
                              <m:e>
                                <m:r>
                                  <a:rPr lang="en-US" sz="4800" i="1">
                                    <a:solidFill>
                                      <a:srgbClr val="FF0000"/>
                                    </a:solidFill>
                                    <a:latin typeface="Cambria Math" panose="02040503050406030204" pitchFamily="18" charset="0"/>
                                  </a:rPr>
                                  <m:t>𝑡</m:t>
                                </m:r>
                              </m:e>
                            </m:acc>
                          </m:e>
                        </m:d>
                      </m:e>
                    </m:func>
                  </m:oMath>
                </a14:m>
                <a:endParaRPr lang="x-IV_mathan" sz="4800" dirty="0"/>
              </a:p>
            </p:txBody>
          </p:sp>
        </mc:Choice>
        <mc:Fallback xmlns="">
          <p:sp>
            <p:nvSpPr>
              <p:cNvPr id="3" name="Rectangle 2">
                <a:extLst>
                  <a:ext uri="{FF2B5EF4-FFF2-40B4-BE49-F238E27FC236}">
                    <a16:creationId xmlns:a16="http://schemas.microsoft.com/office/drawing/2014/main" id="{E87B706F-F37F-4683-9AAC-8E2675E0F8CC}"/>
                  </a:ext>
                </a:extLst>
              </p:cNvPr>
              <p:cNvSpPr>
                <a:spLocks noRot="1" noChangeAspect="1" noMove="1" noResize="1" noEditPoints="1" noAdjustHandles="1" noChangeArrowheads="1" noChangeShapeType="1" noTextEdit="1"/>
              </p:cNvSpPr>
              <p:nvPr/>
            </p:nvSpPr>
            <p:spPr>
              <a:xfrm>
                <a:off x="0" y="1086784"/>
                <a:ext cx="4800599" cy="1569660"/>
              </a:xfrm>
              <a:prstGeom prst="rect">
                <a:avLst/>
              </a:prstGeom>
              <a:blipFill>
                <a:blip r:embed="rId8"/>
                <a:stretch>
                  <a:fillRect/>
                </a:stretch>
              </a:blipFill>
            </p:spPr>
            <p:txBody>
              <a:bodyPr/>
              <a:lstStyle/>
              <a:p>
                <a:r>
                  <a:rPr lang="en-CA">
                    <a:noFill/>
                  </a:rPr>
                  <a:t> </a:t>
                </a:r>
              </a:p>
            </p:txBody>
          </p:sp>
        </mc:Fallback>
      </mc:AlternateContent>
      <p:grpSp>
        <p:nvGrpSpPr>
          <p:cNvPr id="53" name="Group 52">
            <a:extLst>
              <a:ext uri="{FF2B5EF4-FFF2-40B4-BE49-F238E27FC236}">
                <a16:creationId xmlns:a16="http://schemas.microsoft.com/office/drawing/2014/main" id="{16DD9474-C42E-490E-AD6F-98302887DED0}"/>
              </a:ext>
            </a:extLst>
          </p:cNvPr>
          <p:cNvGrpSpPr/>
          <p:nvPr/>
        </p:nvGrpSpPr>
        <p:grpSpPr>
          <a:xfrm>
            <a:off x="6305551" y="4915834"/>
            <a:ext cx="1866899" cy="1713452"/>
            <a:chOff x="6305551" y="4915834"/>
            <a:chExt cx="1866899" cy="1713452"/>
          </a:xfrm>
        </p:grpSpPr>
        <p:cxnSp>
          <p:nvCxnSpPr>
            <p:cNvPr id="41" name="Straight Arrow Connector 40">
              <a:extLst>
                <a:ext uri="{FF2B5EF4-FFF2-40B4-BE49-F238E27FC236}">
                  <a16:creationId xmlns:a16="http://schemas.microsoft.com/office/drawing/2014/main" id="{4A681739-E2D1-464C-949D-ED0CD4512D67}"/>
                </a:ext>
              </a:extLst>
            </p:cNvPr>
            <p:cNvCxnSpPr>
              <a:cxnSpLocks/>
            </p:cNvCxnSpPr>
            <p:nvPr/>
          </p:nvCxnSpPr>
          <p:spPr>
            <a:xfrm flipV="1">
              <a:off x="6821129" y="5303714"/>
              <a:ext cx="0" cy="972392"/>
            </a:xfrm>
            <a:prstGeom prst="straightConnector1">
              <a:avLst/>
            </a:prstGeom>
            <a:ln w="114300">
              <a:solidFill>
                <a:srgbClr val="C00000"/>
              </a:solidFill>
              <a:tailEnd type="triangle"/>
            </a:ln>
          </p:spPr>
          <p:style>
            <a:lnRef idx="1">
              <a:schemeClr val="accent2"/>
            </a:lnRef>
            <a:fillRef idx="0">
              <a:schemeClr val="accent2"/>
            </a:fillRef>
            <a:effectRef idx="0">
              <a:schemeClr val="accent2"/>
            </a:effectRef>
            <a:fontRef idx="minor">
              <a:schemeClr val="tx1"/>
            </a:fontRef>
          </p:style>
        </p:cxnSp>
        <p:cxnSp>
          <p:nvCxnSpPr>
            <p:cNvPr id="45" name="Straight Arrow Connector 44">
              <a:extLst>
                <a:ext uri="{FF2B5EF4-FFF2-40B4-BE49-F238E27FC236}">
                  <a16:creationId xmlns:a16="http://schemas.microsoft.com/office/drawing/2014/main" id="{2AA974A0-CB27-4B14-850E-CA828F7046AB}"/>
                </a:ext>
              </a:extLst>
            </p:cNvPr>
            <p:cNvCxnSpPr>
              <a:cxnSpLocks/>
            </p:cNvCxnSpPr>
            <p:nvPr/>
          </p:nvCxnSpPr>
          <p:spPr>
            <a:xfrm rot="5400000" flipH="1" flipV="1">
              <a:off x="7316429" y="5779964"/>
              <a:ext cx="0" cy="972392"/>
            </a:xfrm>
            <a:prstGeom prst="straightConnector1">
              <a:avLst/>
            </a:prstGeom>
            <a:ln w="114300">
              <a:solidFill>
                <a:srgbClr val="C00000"/>
              </a:solidFill>
              <a:tailEnd type="triangle"/>
            </a:ln>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a14="http://schemas.microsoft.com/office/drawing/2010/main">
          <mc:Choice Requires="a14">
            <p:sp>
              <p:nvSpPr>
                <p:cNvPr id="35" name="Rectangle 34">
                  <a:extLst>
                    <a:ext uri="{FF2B5EF4-FFF2-40B4-BE49-F238E27FC236}">
                      <a16:creationId xmlns:a16="http://schemas.microsoft.com/office/drawing/2014/main" id="{32B733C3-1DF6-4606-8EF8-27E0C3290469}"/>
                    </a:ext>
                  </a:extLst>
                </p:cNvPr>
                <p:cNvSpPr/>
                <p:nvPr/>
              </p:nvSpPr>
              <p:spPr>
                <a:xfrm>
                  <a:off x="6305551" y="4915834"/>
                  <a:ext cx="514349" cy="646652"/>
                </a:xfrm>
                <a:prstGeom prst="rect">
                  <a:avLst/>
                </a:prstGeom>
                <a:solidFill>
                  <a:schemeClr val="bg1"/>
                </a:solidFill>
                <a:effectLst>
                  <a:softEdge rad="127000"/>
                </a:effectLst>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US" sz="3200" b="0" i="1" smtClean="0">
                                <a:solidFill>
                                  <a:srgbClr val="C00000"/>
                                </a:solidFill>
                                <a:latin typeface="Cambria Math" panose="02040503050406030204" pitchFamily="18" charset="0"/>
                              </a:rPr>
                            </m:ctrlPr>
                          </m:accPr>
                          <m:e>
                            <m:acc>
                              <m:accPr>
                                <m:chr m:val="⃗"/>
                                <m:ctrlPr>
                                  <a:rPr lang="en-US" sz="3200" b="0" i="1" smtClean="0">
                                    <a:solidFill>
                                      <a:srgbClr val="C00000"/>
                                    </a:solidFill>
                                    <a:latin typeface="Cambria Math" panose="02040503050406030204" pitchFamily="18" charset="0"/>
                                  </a:rPr>
                                </m:ctrlPr>
                              </m:accPr>
                              <m:e>
                                <m:sSub>
                                  <m:sSubPr>
                                    <m:ctrlPr>
                                      <a:rPr lang="en-US" sz="3200" b="0" i="1" smtClean="0">
                                        <a:solidFill>
                                          <a:srgbClr val="C00000"/>
                                        </a:solidFill>
                                        <a:latin typeface="Cambria Math" panose="02040503050406030204" pitchFamily="18" charset="0"/>
                                      </a:rPr>
                                    </m:ctrlPr>
                                  </m:sSubPr>
                                  <m:e>
                                    <m:r>
                                      <a:rPr lang="en-US" sz="3200" i="1" smtClean="0">
                                        <a:solidFill>
                                          <a:srgbClr val="C00000"/>
                                        </a:solidFill>
                                        <a:latin typeface="Cambria Math" panose="02040503050406030204" pitchFamily="18" charset="0"/>
                                      </a:rPr>
                                      <m:t>𝑒</m:t>
                                    </m:r>
                                  </m:e>
                                  <m:sub>
                                    <m:r>
                                      <a:rPr lang="en-US" sz="3200" b="0" i="1" smtClean="0">
                                        <a:solidFill>
                                          <a:srgbClr val="C00000"/>
                                        </a:solidFill>
                                        <a:latin typeface="Cambria Math" panose="02040503050406030204" pitchFamily="18" charset="0"/>
                                      </a:rPr>
                                      <m:t>𝑡</m:t>
                                    </m:r>
                                  </m:sub>
                                </m:sSub>
                              </m:e>
                            </m:acc>
                          </m:e>
                        </m:acc>
                      </m:oMath>
                    </m:oMathPara>
                  </a14:m>
                  <a:endParaRPr lang="x-IV_mathan" sz="3200" dirty="0">
                    <a:solidFill>
                      <a:srgbClr val="C00000"/>
                    </a:solidFill>
                  </a:endParaRPr>
                </a:p>
              </p:txBody>
            </p:sp>
          </mc:Choice>
          <mc:Fallback xmlns="">
            <p:sp>
              <p:nvSpPr>
                <p:cNvPr id="35" name="Rectangle 34">
                  <a:extLst>
                    <a:ext uri="{FF2B5EF4-FFF2-40B4-BE49-F238E27FC236}">
                      <a16:creationId xmlns:a16="http://schemas.microsoft.com/office/drawing/2014/main" id="{32B733C3-1DF6-4606-8EF8-27E0C3290469}"/>
                    </a:ext>
                  </a:extLst>
                </p:cNvPr>
                <p:cNvSpPr>
                  <a:spLocks noRot="1" noChangeAspect="1" noMove="1" noResize="1" noEditPoints="1" noAdjustHandles="1" noChangeArrowheads="1" noChangeShapeType="1" noTextEdit="1"/>
                </p:cNvSpPr>
                <p:nvPr/>
              </p:nvSpPr>
              <p:spPr>
                <a:xfrm>
                  <a:off x="6305551" y="4915834"/>
                  <a:ext cx="514349" cy="646652"/>
                </a:xfrm>
                <a:prstGeom prst="rect">
                  <a:avLst/>
                </a:prstGeom>
                <a:blipFill>
                  <a:blip r:embed="rId9"/>
                  <a:stretch>
                    <a:fillRect/>
                  </a:stretch>
                </a:blipFill>
                <a:effectLst>
                  <a:softEdge rad="127000"/>
                </a:effectLst>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52" name="Rectangle 51">
                  <a:extLst>
                    <a:ext uri="{FF2B5EF4-FFF2-40B4-BE49-F238E27FC236}">
                      <a16:creationId xmlns:a16="http://schemas.microsoft.com/office/drawing/2014/main" id="{D36DFAF2-3176-4198-9BDE-E7162B6B5F98}"/>
                    </a:ext>
                  </a:extLst>
                </p:cNvPr>
                <p:cNvSpPr/>
                <p:nvPr/>
              </p:nvSpPr>
              <p:spPr>
                <a:xfrm>
                  <a:off x="7658101" y="5982634"/>
                  <a:ext cx="514349" cy="646652"/>
                </a:xfrm>
                <a:prstGeom prst="rect">
                  <a:avLst/>
                </a:prstGeom>
                <a:solidFill>
                  <a:schemeClr val="bg1"/>
                </a:solidFill>
                <a:effectLst>
                  <a:softEdge rad="127000"/>
                </a:effectLst>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US" sz="3200" b="0" i="1" smtClean="0">
                                <a:solidFill>
                                  <a:srgbClr val="C00000"/>
                                </a:solidFill>
                                <a:latin typeface="Cambria Math" panose="02040503050406030204" pitchFamily="18" charset="0"/>
                              </a:rPr>
                            </m:ctrlPr>
                          </m:accPr>
                          <m:e>
                            <m:acc>
                              <m:accPr>
                                <m:chr m:val="⃗"/>
                                <m:ctrlPr>
                                  <a:rPr lang="en-US" sz="3200" b="0" i="1" smtClean="0">
                                    <a:solidFill>
                                      <a:srgbClr val="C00000"/>
                                    </a:solidFill>
                                    <a:latin typeface="Cambria Math" panose="02040503050406030204" pitchFamily="18" charset="0"/>
                                  </a:rPr>
                                </m:ctrlPr>
                              </m:accPr>
                              <m:e>
                                <m:sSub>
                                  <m:sSubPr>
                                    <m:ctrlPr>
                                      <a:rPr lang="en-US" sz="3200" b="0" i="1" smtClean="0">
                                        <a:solidFill>
                                          <a:srgbClr val="C00000"/>
                                        </a:solidFill>
                                        <a:latin typeface="Cambria Math" panose="02040503050406030204" pitchFamily="18" charset="0"/>
                                      </a:rPr>
                                    </m:ctrlPr>
                                  </m:sSubPr>
                                  <m:e>
                                    <m:r>
                                      <a:rPr lang="en-US" sz="3200" i="1" smtClean="0">
                                        <a:solidFill>
                                          <a:srgbClr val="C00000"/>
                                        </a:solidFill>
                                        <a:latin typeface="Cambria Math" panose="02040503050406030204" pitchFamily="18" charset="0"/>
                                      </a:rPr>
                                      <m:t>𝑒</m:t>
                                    </m:r>
                                  </m:e>
                                  <m:sub>
                                    <m:r>
                                      <a:rPr lang="en-US" sz="3200" b="0" i="1" smtClean="0">
                                        <a:solidFill>
                                          <a:srgbClr val="C00000"/>
                                        </a:solidFill>
                                        <a:latin typeface="Cambria Math" panose="02040503050406030204" pitchFamily="18" charset="0"/>
                                      </a:rPr>
                                      <m:t>𝑥</m:t>
                                    </m:r>
                                  </m:sub>
                                </m:sSub>
                              </m:e>
                            </m:acc>
                          </m:e>
                        </m:acc>
                      </m:oMath>
                    </m:oMathPara>
                  </a14:m>
                  <a:endParaRPr lang="x-IV_mathan" sz="3200" dirty="0">
                    <a:solidFill>
                      <a:srgbClr val="C00000"/>
                    </a:solidFill>
                  </a:endParaRPr>
                </a:p>
              </p:txBody>
            </p:sp>
          </mc:Choice>
          <mc:Fallback xmlns="">
            <p:sp>
              <p:nvSpPr>
                <p:cNvPr id="52" name="Rectangle 51">
                  <a:extLst>
                    <a:ext uri="{FF2B5EF4-FFF2-40B4-BE49-F238E27FC236}">
                      <a16:creationId xmlns:a16="http://schemas.microsoft.com/office/drawing/2014/main" id="{D36DFAF2-3176-4198-9BDE-E7162B6B5F98}"/>
                    </a:ext>
                  </a:extLst>
                </p:cNvPr>
                <p:cNvSpPr>
                  <a:spLocks noRot="1" noChangeAspect="1" noMove="1" noResize="1" noEditPoints="1" noAdjustHandles="1" noChangeArrowheads="1" noChangeShapeType="1" noTextEdit="1"/>
                </p:cNvSpPr>
                <p:nvPr/>
              </p:nvSpPr>
              <p:spPr>
                <a:xfrm>
                  <a:off x="7658101" y="5982634"/>
                  <a:ext cx="514349" cy="646652"/>
                </a:xfrm>
                <a:prstGeom prst="rect">
                  <a:avLst/>
                </a:prstGeom>
                <a:blipFill>
                  <a:blip r:embed="rId10"/>
                  <a:stretch>
                    <a:fillRect/>
                  </a:stretch>
                </a:blipFill>
                <a:effectLst>
                  <a:softEdge rad="127000"/>
                </a:effectLst>
              </p:spPr>
              <p:txBody>
                <a:bodyPr/>
                <a:lstStyle/>
                <a:p>
                  <a:r>
                    <a:rPr lang="en-CA">
                      <a:noFill/>
                    </a:rPr>
                    <a:t> </a:t>
                  </a:r>
                </a:p>
              </p:txBody>
            </p:sp>
          </mc:Fallback>
        </mc:AlternateContent>
      </p:grpSp>
      <p:grpSp>
        <p:nvGrpSpPr>
          <p:cNvPr id="85" name="Group 84">
            <a:extLst>
              <a:ext uri="{FF2B5EF4-FFF2-40B4-BE49-F238E27FC236}">
                <a16:creationId xmlns:a16="http://schemas.microsoft.com/office/drawing/2014/main" id="{331F0EF6-A4B2-45C1-BE75-C691A9BCD364}"/>
              </a:ext>
            </a:extLst>
          </p:cNvPr>
          <p:cNvGrpSpPr/>
          <p:nvPr/>
        </p:nvGrpSpPr>
        <p:grpSpPr>
          <a:xfrm>
            <a:off x="6977337" y="3829984"/>
            <a:ext cx="1347513" cy="1625148"/>
            <a:chOff x="6977337" y="3829984"/>
            <a:chExt cx="1347513" cy="1625148"/>
          </a:xfrm>
        </p:grpSpPr>
        <p:cxnSp>
          <p:nvCxnSpPr>
            <p:cNvPr id="38" name="Straight Arrow Connector 37">
              <a:extLst>
                <a:ext uri="{FF2B5EF4-FFF2-40B4-BE49-F238E27FC236}">
                  <a16:creationId xmlns:a16="http://schemas.microsoft.com/office/drawing/2014/main" id="{90DE4ABF-64CF-4C23-8BE9-65ACD68A6740}"/>
                </a:ext>
              </a:extLst>
            </p:cNvPr>
            <p:cNvCxnSpPr>
              <a:cxnSpLocks/>
            </p:cNvCxnSpPr>
            <p:nvPr/>
          </p:nvCxnSpPr>
          <p:spPr>
            <a:xfrm flipV="1">
              <a:off x="6977337" y="4417813"/>
              <a:ext cx="475410" cy="1027727"/>
            </a:xfrm>
            <a:prstGeom prst="straightConnector1">
              <a:avLst/>
            </a:prstGeom>
            <a:ln w="114300">
              <a:solidFill>
                <a:srgbClr val="C00000"/>
              </a:solidFill>
              <a:tailEnd type="triangle"/>
            </a:ln>
          </p:spPr>
          <p:style>
            <a:lnRef idx="1">
              <a:schemeClr val="accent2"/>
            </a:lnRef>
            <a:fillRef idx="0">
              <a:schemeClr val="accent2"/>
            </a:fillRef>
            <a:effectRef idx="0">
              <a:schemeClr val="accent2"/>
            </a:effectRef>
            <a:fontRef idx="minor">
              <a:schemeClr val="tx1"/>
            </a:fontRef>
          </p:style>
        </p:cxnSp>
        <p:cxnSp>
          <p:nvCxnSpPr>
            <p:cNvPr id="43" name="Straight Arrow Connector 42">
              <a:extLst>
                <a:ext uri="{FF2B5EF4-FFF2-40B4-BE49-F238E27FC236}">
                  <a16:creationId xmlns:a16="http://schemas.microsoft.com/office/drawing/2014/main" id="{A5571B7E-B421-4CF8-9404-7BB2ED13B032}"/>
                </a:ext>
              </a:extLst>
            </p:cNvPr>
            <p:cNvCxnSpPr>
              <a:cxnSpLocks/>
            </p:cNvCxnSpPr>
            <p:nvPr/>
          </p:nvCxnSpPr>
          <p:spPr>
            <a:xfrm rot="5400000" flipH="1" flipV="1">
              <a:off x="7263088" y="4703563"/>
              <a:ext cx="475410" cy="1027727"/>
            </a:xfrm>
            <a:prstGeom prst="straightConnector1">
              <a:avLst/>
            </a:prstGeom>
            <a:ln w="114300">
              <a:solidFill>
                <a:srgbClr val="C00000"/>
              </a:solidFill>
              <a:tailEnd type="triangle"/>
            </a:ln>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a14="http://schemas.microsoft.com/office/drawing/2010/main">
          <mc:Choice Requires="a14">
            <p:sp>
              <p:nvSpPr>
                <p:cNvPr id="82" name="Rectangle 81">
                  <a:extLst>
                    <a:ext uri="{FF2B5EF4-FFF2-40B4-BE49-F238E27FC236}">
                      <a16:creationId xmlns:a16="http://schemas.microsoft.com/office/drawing/2014/main" id="{2DA42CCB-617C-409B-A3BF-30684C3E7098}"/>
                    </a:ext>
                  </a:extLst>
                </p:cNvPr>
                <p:cNvSpPr/>
                <p:nvPr/>
              </p:nvSpPr>
              <p:spPr>
                <a:xfrm>
                  <a:off x="7219951" y="3829984"/>
                  <a:ext cx="514349" cy="646652"/>
                </a:xfrm>
                <a:prstGeom prst="rect">
                  <a:avLst/>
                </a:prstGeom>
                <a:solidFill>
                  <a:schemeClr val="bg1"/>
                </a:solidFill>
                <a:effectLst>
                  <a:softEdge rad="127000"/>
                </a:effectLst>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US" sz="3200" b="0" i="1" smtClean="0">
                                <a:solidFill>
                                  <a:srgbClr val="C00000"/>
                                </a:solidFill>
                                <a:latin typeface="Cambria Math" panose="02040503050406030204" pitchFamily="18" charset="0"/>
                              </a:rPr>
                            </m:ctrlPr>
                          </m:accPr>
                          <m:e>
                            <m:acc>
                              <m:accPr>
                                <m:chr m:val="⃗"/>
                                <m:ctrlPr>
                                  <a:rPr lang="en-US" sz="3200" b="0" i="1" smtClean="0">
                                    <a:solidFill>
                                      <a:srgbClr val="C00000"/>
                                    </a:solidFill>
                                    <a:latin typeface="Cambria Math" panose="02040503050406030204" pitchFamily="18" charset="0"/>
                                  </a:rPr>
                                </m:ctrlPr>
                              </m:accPr>
                              <m:e>
                                <m:sSub>
                                  <m:sSubPr>
                                    <m:ctrlPr>
                                      <a:rPr lang="en-US" sz="3200" b="0" i="1" smtClean="0">
                                        <a:solidFill>
                                          <a:srgbClr val="C00000"/>
                                        </a:solidFill>
                                        <a:latin typeface="Cambria Math" panose="02040503050406030204" pitchFamily="18" charset="0"/>
                                      </a:rPr>
                                    </m:ctrlPr>
                                  </m:sSubPr>
                                  <m:e>
                                    <m:r>
                                      <a:rPr lang="en-US" sz="3200" i="1" smtClean="0">
                                        <a:solidFill>
                                          <a:srgbClr val="C00000"/>
                                        </a:solidFill>
                                        <a:latin typeface="Cambria Math" panose="02040503050406030204" pitchFamily="18" charset="0"/>
                                      </a:rPr>
                                      <m:t>𝑒</m:t>
                                    </m:r>
                                  </m:e>
                                  <m:sub>
                                    <m:r>
                                      <a:rPr lang="en-US" sz="3200" b="0" i="1" smtClean="0">
                                        <a:solidFill>
                                          <a:srgbClr val="C00000"/>
                                        </a:solidFill>
                                        <a:latin typeface="Cambria Math" panose="02040503050406030204" pitchFamily="18" charset="0"/>
                                      </a:rPr>
                                      <m:t>𝑡</m:t>
                                    </m:r>
                                  </m:sub>
                                </m:sSub>
                              </m:e>
                            </m:acc>
                          </m:e>
                        </m:acc>
                      </m:oMath>
                    </m:oMathPara>
                  </a14:m>
                  <a:endParaRPr lang="x-IV_mathan" sz="3200" dirty="0">
                    <a:solidFill>
                      <a:srgbClr val="C00000"/>
                    </a:solidFill>
                  </a:endParaRPr>
                </a:p>
              </p:txBody>
            </p:sp>
          </mc:Choice>
          <mc:Fallback xmlns="">
            <p:sp>
              <p:nvSpPr>
                <p:cNvPr id="82" name="Rectangle 81">
                  <a:extLst>
                    <a:ext uri="{FF2B5EF4-FFF2-40B4-BE49-F238E27FC236}">
                      <a16:creationId xmlns:a16="http://schemas.microsoft.com/office/drawing/2014/main" id="{2DA42CCB-617C-409B-A3BF-30684C3E7098}"/>
                    </a:ext>
                  </a:extLst>
                </p:cNvPr>
                <p:cNvSpPr>
                  <a:spLocks noRot="1" noChangeAspect="1" noMove="1" noResize="1" noEditPoints="1" noAdjustHandles="1" noChangeArrowheads="1" noChangeShapeType="1" noTextEdit="1"/>
                </p:cNvSpPr>
                <p:nvPr/>
              </p:nvSpPr>
              <p:spPr>
                <a:xfrm>
                  <a:off x="7219951" y="3829984"/>
                  <a:ext cx="514349" cy="646652"/>
                </a:xfrm>
                <a:prstGeom prst="rect">
                  <a:avLst/>
                </a:prstGeom>
                <a:blipFill>
                  <a:blip r:embed="rId11"/>
                  <a:stretch>
                    <a:fillRect/>
                  </a:stretch>
                </a:blipFill>
                <a:effectLst>
                  <a:softEdge rad="127000"/>
                </a:effectLst>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84" name="Rectangle 83">
                  <a:extLst>
                    <a:ext uri="{FF2B5EF4-FFF2-40B4-BE49-F238E27FC236}">
                      <a16:creationId xmlns:a16="http://schemas.microsoft.com/office/drawing/2014/main" id="{E87EF8EE-B529-4A65-A744-0DDCD2BF3580}"/>
                    </a:ext>
                  </a:extLst>
                </p:cNvPr>
                <p:cNvSpPr/>
                <p:nvPr/>
              </p:nvSpPr>
              <p:spPr>
                <a:xfrm>
                  <a:off x="7810501" y="4363384"/>
                  <a:ext cx="514349" cy="646652"/>
                </a:xfrm>
                <a:prstGeom prst="rect">
                  <a:avLst/>
                </a:prstGeom>
                <a:solidFill>
                  <a:schemeClr val="bg1"/>
                </a:solidFill>
                <a:effectLst>
                  <a:softEdge rad="127000"/>
                </a:effectLst>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US" sz="3200" b="0" i="1" smtClean="0">
                                <a:solidFill>
                                  <a:srgbClr val="C00000"/>
                                </a:solidFill>
                                <a:latin typeface="Cambria Math" panose="02040503050406030204" pitchFamily="18" charset="0"/>
                              </a:rPr>
                            </m:ctrlPr>
                          </m:accPr>
                          <m:e>
                            <m:acc>
                              <m:accPr>
                                <m:chr m:val="⃗"/>
                                <m:ctrlPr>
                                  <a:rPr lang="en-US" sz="3200" b="0" i="1" smtClean="0">
                                    <a:solidFill>
                                      <a:srgbClr val="C00000"/>
                                    </a:solidFill>
                                    <a:latin typeface="Cambria Math" panose="02040503050406030204" pitchFamily="18" charset="0"/>
                                  </a:rPr>
                                </m:ctrlPr>
                              </m:accPr>
                              <m:e>
                                <m:sSub>
                                  <m:sSubPr>
                                    <m:ctrlPr>
                                      <a:rPr lang="en-US" sz="3200" b="0" i="1" smtClean="0">
                                        <a:solidFill>
                                          <a:srgbClr val="C00000"/>
                                        </a:solidFill>
                                        <a:latin typeface="Cambria Math" panose="02040503050406030204" pitchFamily="18" charset="0"/>
                                      </a:rPr>
                                    </m:ctrlPr>
                                  </m:sSubPr>
                                  <m:e>
                                    <m:r>
                                      <a:rPr lang="en-US" sz="3200" i="1" smtClean="0">
                                        <a:solidFill>
                                          <a:srgbClr val="C00000"/>
                                        </a:solidFill>
                                        <a:latin typeface="Cambria Math" panose="02040503050406030204" pitchFamily="18" charset="0"/>
                                      </a:rPr>
                                      <m:t>𝑒</m:t>
                                    </m:r>
                                  </m:e>
                                  <m:sub>
                                    <m:r>
                                      <a:rPr lang="en-US" sz="3200" b="0" i="1" smtClean="0">
                                        <a:solidFill>
                                          <a:srgbClr val="C00000"/>
                                        </a:solidFill>
                                        <a:latin typeface="Cambria Math" panose="02040503050406030204" pitchFamily="18" charset="0"/>
                                      </a:rPr>
                                      <m:t>𝑥</m:t>
                                    </m:r>
                                  </m:sub>
                                </m:sSub>
                              </m:e>
                            </m:acc>
                          </m:e>
                        </m:acc>
                      </m:oMath>
                    </m:oMathPara>
                  </a14:m>
                  <a:endParaRPr lang="x-IV_mathan" sz="3200" dirty="0">
                    <a:solidFill>
                      <a:srgbClr val="C00000"/>
                    </a:solidFill>
                  </a:endParaRPr>
                </a:p>
              </p:txBody>
            </p:sp>
          </mc:Choice>
          <mc:Fallback xmlns="">
            <p:sp>
              <p:nvSpPr>
                <p:cNvPr id="84" name="Rectangle 83">
                  <a:extLst>
                    <a:ext uri="{FF2B5EF4-FFF2-40B4-BE49-F238E27FC236}">
                      <a16:creationId xmlns:a16="http://schemas.microsoft.com/office/drawing/2014/main" id="{E87EF8EE-B529-4A65-A744-0DDCD2BF3580}"/>
                    </a:ext>
                  </a:extLst>
                </p:cNvPr>
                <p:cNvSpPr>
                  <a:spLocks noRot="1" noChangeAspect="1" noMove="1" noResize="1" noEditPoints="1" noAdjustHandles="1" noChangeArrowheads="1" noChangeShapeType="1" noTextEdit="1"/>
                </p:cNvSpPr>
                <p:nvPr/>
              </p:nvSpPr>
              <p:spPr>
                <a:xfrm>
                  <a:off x="7810501" y="4363384"/>
                  <a:ext cx="514349" cy="646652"/>
                </a:xfrm>
                <a:prstGeom prst="rect">
                  <a:avLst/>
                </a:prstGeom>
                <a:blipFill>
                  <a:blip r:embed="rId12"/>
                  <a:stretch>
                    <a:fillRect/>
                  </a:stretch>
                </a:blipFill>
                <a:effectLst>
                  <a:softEdge rad="127000"/>
                </a:effectLst>
              </p:spPr>
              <p:txBody>
                <a:bodyPr/>
                <a:lstStyle/>
                <a:p>
                  <a:r>
                    <a:rPr lang="en-CA">
                      <a:noFill/>
                    </a:rPr>
                    <a:t> </a:t>
                  </a:r>
                </a:p>
              </p:txBody>
            </p:sp>
          </mc:Fallback>
        </mc:AlternateContent>
      </p:grpSp>
      <p:grpSp>
        <p:nvGrpSpPr>
          <p:cNvPr id="95" name="Group 94">
            <a:extLst>
              <a:ext uri="{FF2B5EF4-FFF2-40B4-BE49-F238E27FC236}">
                <a16:creationId xmlns:a16="http://schemas.microsoft.com/office/drawing/2014/main" id="{DAAFCF9E-6D9A-44FD-928D-67DA40D0E034}"/>
              </a:ext>
            </a:extLst>
          </p:cNvPr>
          <p:cNvGrpSpPr/>
          <p:nvPr/>
        </p:nvGrpSpPr>
        <p:grpSpPr>
          <a:xfrm>
            <a:off x="7887932" y="2191684"/>
            <a:ext cx="1656118" cy="1904066"/>
            <a:chOff x="7887932" y="2191684"/>
            <a:chExt cx="1656118" cy="1904066"/>
          </a:xfrm>
        </p:grpSpPr>
        <p:cxnSp>
          <p:nvCxnSpPr>
            <p:cNvPr id="72" name="Straight Arrow Connector 71">
              <a:extLst>
                <a:ext uri="{FF2B5EF4-FFF2-40B4-BE49-F238E27FC236}">
                  <a16:creationId xmlns:a16="http://schemas.microsoft.com/office/drawing/2014/main" id="{239D9870-C746-41AE-8544-BDD40DBF3118}"/>
                </a:ext>
              </a:extLst>
            </p:cNvPr>
            <p:cNvCxnSpPr>
              <a:cxnSpLocks/>
            </p:cNvCxnSpPr>
            <p:nvPr/>
          </p:nvCxnSpPr>
          <p:spPr>
            <a:xfrm flipV="1">
              <a:off x="7887932" y="3105150"/>
              <a:ext cx="1352547" cy="990600"/>
            </a:xfrm>
            <a:prstGeom prst="straightConnector1">
              <a:avLst/>
            </a:prstGeom>
            <a:ln w="114300">
              <a:solidFill>
                <a:srgbClr val="C00000"/>
              </a:solidFill>
              <a:tailEnd type="triangle"/>
            </a:ln>
          </p:spPr>
          <p:style>
            <a:lnRef idx="1">
              <a:schemeClr val="accent2"/>
            </a:lnRef>
            <a:fillRef idx="0">
              <a:schemeClr val="accent2"/>
            </a:fillRef>
            <a:effectRef idx="0">
              <a:schemeClr val="accent2"/>
            </a:effectRef>
            <a:fontRef idx="minor">
              <a:schemeClr val="tx1"/>
            </a:fontRef>
          </p:style>
        </p:cxnSp>
        <p:cxnSp>
          <p:nvCxnSpPr>
            <p:cNvPr id="73" name="Straight Arrow Connector 72">
              <a:extLst>
                <a:ext uri="{FF2B5EF4-FFF2-40B4-BE49-F238E27FC236}">
                  <a16:creationId xmlns:a16="http://schemas.microsoft.com/office/drawing/2014/main" id="{577ADDA2-6539-4890-982C-7136AEAB8A5C}"/>
                </a:ext>
              </a:extLst>
            </p:cNvPr>
            <p:cNvCxnSpPr>
              <a:cxnSpLocks/>
            </p:cNvCxnSpPr>
            <p:nvPr/>
          </p:nvCxnSpPr>
          <p:spPr>
            <a:xfrm rot="5400000" flipH="1" flipV="1">
              <a:off x="7735533" y="2895600"/>
              <a:ext cx="1352547" cy="990600"/>
            </a:xfrm>
            <a:prstGeom prst="straightConnector1">
              <a:avLst/>
            </a:prstGeom>
            <a:ln w="114300">
              <a:solidFill>
                <a:srgbClr val="C00000"/>
              </a:solidFill>
              <a:tailEnd type="triangle"/>
            </a:ln>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a14="http://schemas.microsoft.com/office/drawing/2010/main">
          <mc:Choice Requires="a14">
            <p:sp>
              <p:nvSpPr>
                <p:cNvPr id="87" name="Rectangle 86">
                  <a:extLst>
                    <a:ext uri="{FF2B5EF4-FFF2-40B4-BE49-F238E27FC236}">
                      <a16:creationId xmlns:a16="http://schemas.microsoft.com/office/drawing/2014/main" id="{79EE675B-CCEE-4549-950B-5C91EAEB00B5}"/>
                    </a:ext>
                  </a:extLst>
                </p:cNvPr>
                <p:cNvSpPr/>
                <p:nvPr/>
              </p:nvSpPr>
              <p:spPr>
                <a:xfrm>
                  <a:off x="8648701" y="2191684"/>
                  <a:ext cx="514349" cy="646652"/>
                </a:xfrm>
                <a:prstGeom prst="rect">
                  <a:avLst/>
                </a:prstGeom>
                <a:solidFill>
                  <a:schemeClr val="bg1"/>
                </a:solidFill>
                <a:effectLst>
                  <a:softEdge rad="127000"/>
                </a:effectLst>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US" sz="3200" b="0" i="1" smtClean="0">
                                <a:solidFill>
                                  <a:srgbClr val="C00000"/>
                                </a:solidFill>
                                <a:latin typeface="Cambria Math" panose="02040503050406030204" pitchFamily="18" charset="0"/>
                              </a:rPr>
                            </m:ctrlPr>
                          </m:accPr>
                          <m:e>
                            <m:acc>
                              <m:accPr>
                                <m:chr m:val="⃗"/>
                                <m:ctrlPr>
                                  <a:rPr lang="en-US" sz="3200" b="0" i="1" smtClean="0">
                                    <a:solidFill>
                                      <a:srgbClr val="C00000"/>
                                    </a:solidFill>
                                    <a:latin typeface="Cambria Math" panose="02040503050406030204" pitchFamily="18" charset="0"/>
                                  </a:rPr>
                                </m:ctrlPr>
                              </m:accPr>
                              <m:e>
                                <m:sSub>
                                  <m:sSubPr>
                                    <m:ctrlPr>
                                      <a:rPr lang="en-US" sz="3200" b="0" i="1" smtClean="0">
                                        <a:solidFill>
                                          <a:srgbClr val="C00000"/>
                                        </a:solidFill>
                                        <a:latin typeface="Cambria Math" panose="02040503050406030204" pitchFamily="18" charset="0"/>
                                      </a:rPr>
                                    </m:ctrlPr>
                                  </m:sSubPr>
                                  <m:e>
                                    <m:r>
                                      <a:rPr lang="en-US" sz="3200" i="1" smtClean="0">
                                        <a:solidFill>
                                          <a:srgbClr val="C00000"/>
                                        </a:solidFill>
                                        <a:latin typeface="Cambria Math" panose="02040503050406030204" pitchFamily="18" charset="0"/>
                                      </a:rPr>
                                      <m:t>𝑒</m:t>
                                    </m:r>
                                  </m:e>
                                  <m:sub>
                                    <m:r>
                                      <a:rPr lang="en-US" sz="3200" b="0" i="1" smtClean="0">
                                        <a:solidFill>
                                          <a:srgbClr val="C00000"/>
                                        </a:solidFill>
                                        <a:latin typeface="Cambria Math" panose="02040503050406030204" pitchFamily="18" charset="0"/>
                                      </a:rPr>
                                      <m:t>𝑡</m:t>
                                    </m:r>
                                  </m:sub>
                                </m:sSub>
                              </m:e>
                            </m:acc>
                          </m:e>
                        </m:acc>
                      </m:oMath>
                    </m:oMathPara>
                  </a14:m>
                  <a:endParaRPr lang="x-IV_mathan" sz="3200" dirty="0">
                    <a:solidFill>
                      <a:srgbClr val="C00000"/>
                    </a:solidFill>
                  </a:endParaRPr>
                </a:p>
              </p:txBody>
            </p:sp>
          </mc:Choice>
          <mc:Fallback xmlns="">
            <p:sp>
              <p:nvSpPr>
                <p:cNvPr id="87" name="Rectangle 86">
                  <a:extLst>
                    <a:ext uri="{FF2B5EF4-FFF2-40B4-BE49-F238E27FC236}">
                      <a16:creationId xmlns:a16="http://schemas.microsoft.com/office/drawing/2014/main" id="{79EE675B-CCEE-4549-950B-5C91EAEB00B5}"/>
                    </a:ext>
                  </a:extLst>
                </p:cNvPr>
                <p:cNvSpPr>
                  <a:spLocks noRot="1" noChangeAspect="1" noMove="1" noResize="1" noEditPoints="1" noAdjustHandles="1" noChangeArrowheads="1" noChangeShapeType="1" noTextEdit="1"/>
                </p:cNvSpPr>
                <p:nvPr/>
              </p:nvSpPr>
              <p:spPr>
                <a:xfrm>
                  <a:off x="8648701" y="2191684"/>
                  <a:ext cx="514349" cy="646652"/>
                </a:xfrm>
                <a:prstGeom prst="rect">
                  <a:avLst/>
                </a:prstGeom>
                <a:blipFill>
                  <a:blip r:embed="rId13"/>
                  <a:stretch>
                    <a:fillRect/>
                  </a:stretch>
                </a:blipFill>
                <a:effectLst>
                  <a:softEdge rad="127000"/>
                </a:effectLst>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89" name="Rectangle 88">
                  <a:extLst>
                    <a:ext uri="{FF2B5EF4-FFF2-40B4-BE49-F238E27FC236}">
                      <a16:creationId xmlns:a16="http://schemas.microsoft.com/office/drawing/2014/main" id="{EDD9510A-37A1-41B7-B997-54F0FA772CE3}"/>
                    </a:ext>
                  </a:extLst>
                </p:cNvPr>
                <p:cNvSpPr/>
                <p:nvPr/>
              </p:nvSpPr>
              <p:spPr>
                <a:xfrm>
                  <a:off x="9029701" y="2534584"/>
                  <a:ext cx="514349" cy="646652"/>
                </a:xfrm>
                <a:prstGeom prst="rect">
                  <a:avLst/>
                </a:prstGeom>
                <a:solidFill>
                  <a:schemeClr val="bg1"/>
                </a:solidFill>
                <a:effectLst>
                  <a:softEdge rad="127000"/>
                </a:effectLst>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US" sz="3200" b="0" i="1" smtClean="0">
                                <a:solidFill>
                                  <a:srgbClr val="C00000"/>
                                </a:solidFill>
                                <a:latin typeface="Cambria Math" panose="02040503050406030204" pitchFamily="18" charset="0"/>
                              </a:rPr>
                            </m:ctrlPr>
                          </m:accPr>
                          <m:e>
                            <m:acc>
                              <m:accPr>
                                <m:chr m:val="⃗"/>
                                <m:ctrlPr>
                                  <a:rPr lang="en-US" sz="3200" b="0" i="1" smtClean="0">
                                    <a:solidFill>
                                      <a:srgbClr val="C00000"/>
                                    </a:solidFill>
                                    <a:latin typeface="Cambria Math" panose="02040503050406030204" pitchFamily="18" charset="0"/>
                                  </a:rPr>
                                </m:ctrlPr>
                              </m:accPr>
                              <m:e>
                                <m:sSub>
                                  <m:sSubPr>
                                    <m:ctrlPr>
                                      <a:rPr lang="en-US" sz="3200" b="0" i="1" smtClean="0">
                                        <a:solidFill>
                                          <a:srgbClr val="C00000"/>
                                        </a:solidFill>
                                        <a:latin typeface="Cambria Math" panose="02040503050406030204" pitchFamily="18" charset="0"/>
                                      </a:rPr>
                                    </m:ctrlPr>
                                  </m:sSubPr>
                                  <m:e>
                                    <m:r>
                                      <a:rPr lang="en-US" sz="3200" i="1" smtClean="0">
                                        <a:solidFill>
                                          <a:srgbClr val="C00000"/>
                                        </a:solidFill>
                                        <a:latin typeface="Cambria Math" panose="02040503050406030204" pitchFamily="18" charset="0"/>
                                      </a:rPr>
                                      <m:t>𝑒</m:t>
                                    </m:r>
                                  </m:e>
                                  <m:sub>
                                    <m:r>
                                      <a:rPr lang="en-US" sz="3200" b="0" i="1" smtClean="0">
                                        <a:solidFill>
                                          <a:srgbClr val="C00000"/>
                                        </a:solidFill>
                                        <a:latin typeface="Cambria Math" panose="02040503050406030204" pitchFamily="18" charset="0"/>
                                      </a:rPr>
                                      <m:t>𝑥</m:t>
                                    </m:r>
                                  </m:sub>
                                </m:sSub>
                              </m:e>
                            </m:acc>
                          </m:e>
                        </m:acc>
                      </m:oMath>
                    </m:oMathPara>
                  </a14:m>
                  <a:endParaRPr lang="x-IV_mathan" sz="3200" dirty="0">
                    <a:solidFill>
                      <a:srgbClr val="C00000"/>
                    </a:solidFill>
                  </a:endParaRPr>
                </a:p>
              </p:txBody>
            </p:sp>
          </mc:Choice>
          <mc:Fallback xmlns="">
            <p:sp>
              <p:nvSpPr>
                <p:cNvPr id="89" name="Rectangle 88">
                  <a:extLst>
                    <a:ext uri="{FF2B5EF4-FFF2-40B4-BE49-F238E27FC236}">
                      <a16:creationId xmlns:a16="http://schemas.microsoft.com/office/drawing/2014/main" id="{EDD9510A-37A1-41B7-B997-54F0FA772CE3}"/>
                    </a:ext>
                  </a:extLst>
                </p:cNvPr>
                <p:cNvSpPr>
                  <a:spLocks noRot="1" noChangeAspect="1" noMove="1" noResize="1" noEditPoints="1" noAdjustHandles="1" noChangeArrowheads="1" noChangeShapeType="1" noTextEdit="1"/>
                </p:cNvSpPr>
                <p:nvPr/>
              </p:nvSpPr>
              <p:spPr>
                <a:xfrm>
                  <a:off x="9029701" y="2534584"/>
                  <a:ext cx="514349" cy="646652"/>
                </a:xfrm>
                <a:prstGeom prst="rect">
                  <a:avLst/>
                </a:prstGeom>
                <a:blipFill>
                  <a:blip r:embed="rId12"/>
                  <a:stretch>
                    <a:fillRect/>
                  </a:stretch>
                </a:blipFill>
                <a:effectLst>
                  <a:softEdge rad="127000"/>
                </a:effectLst>
              </p:spPr>
              <p:txBody>
                <a:bodyPr/>
                <a:lstStyle/>
                <a:p>
                  <a:r>
                    <a:rPr lang="en-CA">
                      <a:noFill/>
                    </a:rPr>
                    <a:t> </a:t>
                  </a:r>
                </a:p>
              </p:txBody>
            </p:sp>
          </mc:Fallback>
        </mc:AlternateContent>
      </p:grpSp>
      <p:grpSp>
        <p:nvGrpSpPr>
          <p:cNvPr id="94" name="Group 93">
            <a:extLst>
              <a:ext uri="{FF2B5EF4-FFF2-40B4-BE49-F238E27FC236}">
                <a16:creationId xmlns:a16="http://schemas.microsoft.com/office/drawing/2014/main" id="{77953F2E-09DA-4018-AD83-101704BD6AE7}"/>
              </a:ext>
            </a:extLst>
          </p:cNvPr>
          <p:cNvGrpSpPr/>
          <p:nvPr/>
        </p:nvGrpSpPr>
        <p:grpSpPr>
          <a:xfrm>
            <a:off x="8420101" y="4039534"/>
            <a:ext cx="1466849" cy="2570702"/>
            <a:chOff x="8420101" y="4039534"/>
            <a:chExt cx="1466849" cy="2570702"/>
          </a:xfrm>
        </p:grpSpPr>
        <p:cxnSp>
          <p:nvCxnSpPr>
            <p:cNvPr id="50" name="Straight Arrow Connector 49">
              <a:extLst>
                <a:ext uri="{FF2B5EF4-FFF2-40B4-BE49-F238E27FC236}">
                  <a16:creationId xmlns:a16="http://schemas.microsoft.com/office/drawing/2014/main" id="{E8C5AF6C-07F0-4DA7-93C3-CD011A2CA402}"/>
                </a:ext>
              </a:extLst>
            </p:cNvPr>
            <p:cNvCxnSpPr>
              <a:cxnSpLocks/>
            </p:cNvCxnSpPr>
            <p:nvPr/>
          </p:nvCxnSpPr>
          <p:spPr>
            <a:xfrm rot="5400000" flipH="1" flipV="1">
              <a:off x="8973779" y="5779964"/>
              <a:ext cx="0" cy="972392"/>
            </a:xfrm>
            <a:prstGeom prst="straightConnector1">
              <a:avLst/>
            </a:prstGeom>
            <a:ln w="114300">
              <a:solidFill>
                <a:srgbClr val="C00000"/>
              </a:solidFill>
              <a:tailEnd type="triangle"/>
            </a:ln>
          </p:spPr>
          <p:style>
            <a:lnRef idx="1">
              <a:schemeClr val="accent2"/>
            </a:lnRef>
            <a:fillRef idx="0">
              <a:schemeClr val="accent2"/>
            </a:fillRef>
            <a:effectRef idx="0">
              <a:schemeClr val="accent2"/>
            </a:effectRef>
            <a:fontRef idx="minor">
              <a:schemeClr val="tx1"/>
            </a:fontRef>
          </p:style>
        </p:cxnSp>
        <p:cxnSp>
          <p:nvCxnSpPr>
            <p:cNvPr id="76" name="Straight Arrow Connector 75">
              <a:extLst>
                <a:ext uri="{FF2B5EF4-FFF2-40B4-BE49-F238E27FC236}">
                  <a16:creationId xmlns:a16="http://schemas.microsoft.com/office/drawing/2014/main" id="{E2DD0A16-4A55-4B3A-ABB0-B2970F6823CF}"/>
                </a:ext>
              </a:extLst>
            </p:cNvPr>
            <p:cNvCxnSpPr>
              <a:cxnSpLocks/>
            </p:cNvCxnSpPr>
            <p:nvPr/>
          </p:nvCxnSpPr>
          <p:spPr>
            <a:xfrm flipV="1">
              <a:off x="8538560" y="4501662"/>
              <a:ext cx="0" cy="1786167"/>
            </a:xfrm>
            <a:prstGeom prst="straightConnector1">
              <a:avLst/>
            </a:prstGeom>
            <a:ln w="114300">
              <a:solidFill>
                <a:srgbClr val="C00000"/>
              </a:solidFill>
              <a:tailEnd type="triangle"/>
            </a:ln>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a14="http://schemas.microsoft.com/office/drawing/2010/main">
          <mc:Choice Requires="a14">
            <p:sp>
              <p:nvSpPr>
                <p:cNvPr id="91" name="Rectangle 90">
                  <a:extLst>
                    <a:ext uri="{FF2B5EF4-FFF2-40B4-BE49-F238E27FC236}">
                      <a16:creationId xmlns:a16="http://schemas.microsoft.com/office/drawing/2014/main" id="{64CDDC97-030C-4EDE-BEBC-70A17242CF0B}"/>
                    </a:ext>
                  </a:extLst>
                </p:cNvPr>
                <p:cNvSpPr/>
                <p:nvPr/>
              </p:nvSpPr>
              <p:spPr>
                <a:xfrm>
                  <a:off x="8420101" y="4039534"/>
                  <a:ext cx="514349" cy="646652"/>
                </a:xfrm>
                <a:prstGeom prst="rect">
                  <a:avLst/>
                </a:prstGeom>
                <a:solidFill>
                  <a:schemeClr val="bg1"/>
                </a:solidFill>
                <a:effectLst>
                  <a:softEdge rad="127000"/>
                </a:effectLst>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US" sz="3200" b="0" i="1" smtClean="0">
                                <a:solidFill>
                                  <a:srgbClr val="C00000"/>
                                </a:solidFill>
                                <a:latin typeface="Cambria Math" panose="02040503050406030204" pitchFamily="18" charset="0"/>
                              </a:rPr>
                            </m:ctrlPr>
                          </m:accPr>
                          <m:e>
                            <m:acc>
                              <m:accPr>
                                <m:chr m:val="⃗"/>
                                <m:ctrlPr>
                                  <a:rPr lang="en-US" sz="3200" b="0" i="1" smtClean="0">
                                    <a:solidFill>
                                      <a:srgbClr val="C00000"/>
                                    </a:solidFill>
                                    <a:latin typeface="Cambria Math" panose="02040503050406030204" pitchFamily="18" charset="0"/>
                                  </a:rPr>
                                </m:ctrlPr>
                              </m:accPr>
                              <m:e>
                                <m:sSub>
                                  <m:sSubPr>
                                    <m:ctrlPr>
                                      <a:rPr lang="en-US" sz="3200" b="0" i="1" smtClean="0">
                                        <a:solidFill>
                                          <a:srgbClr val="C00000"/>
                                        </a:solidFill>
                                        <a:latin typeface="Cambria Math" panose="02040503050406030204" pitchFamily="18" charset="0"/>
                                      </a:rPr>
                                    </m:ctrlPr>
                                  </m:sSubPr>
                                  <m:e>
                                    <m:r>
                                      <a:rPr lang="en-US" sz="3200" i="1" smtClean="0">
                                        <a:solidFill>
                                          <a:srgbClr val="C00000"/>
                                        </a:solidFill>
                                        <a:latin typeface="Cambria Math" panose="02040503050406030204" pitchFamily="18" charset="0"/>
                                      </a:rPr>
                                      <m:t>𝑒</m:t>
                                    </m:r>
                                  </m:e>
                                  <m:sub>
                                    <m:r>
                                      <a:rPr lang="en-US" sz="3200" b="0" i="1" smtClean="0">
                                        <a:solidFill>
                                          <a:srgbClr val="C00000"/>
                                        </a:solidFill>
                                        <a:latin typeface="Cambria Math" panose="02040503050406030204" pitchFamily="18" charset="0"/>
                                      </a:rPr>
                                      <m:t>𝑡</m:t>
                                    </m:r>
                                  </m:sub>
                                </m:sSub>
                              </m:e>
                            </m:acc>
                          </m:e>
                        </m:acc>
                      </m:oMath>
                    </m:oMathPara>
                  </a14:m>
                  <a:endParaRPr lang="x-IV_mathan" sz="3200" dirty="0">
                    <a:solidFill>
                      <a:srgbClr val="C00000"/>
                    </a:solidFill>
                  </a:endParaRPr>
                </a:p>
              </p:txBody>
            </p:sp>
          </mc:Choice>
          <mc:Fallback xmlns="">
            <p:sp>
              <p:nvSpPr>
                <p:cNvPr id="91" name="Rectangle 90">
                  <a:extLst>
                    <a:ext uri="{FF2B5EF4-FFF2-40B4-BE49-F238E27FC236}">
                      <a16:creationId xmlns:a16="http://schemas.microsoft.com/office/drawing/2014/main" id="{64CDDC97-030C-4EDE-BEBC-70A17242CF0B}"/>
                    </a:ext>
                  </a:extLst>
                </p:cNvPr>
                <p:cNvSpPr>
                  <a:spLocks noRot="1" noChangeAspect="1" noMove="1" noResize="1" noEditPoints="1" noAdjustHandles="1" noChangeArrowheads="1" noChangeShapeType="1" noTextEdit="1"/>
                </p:cNvSpPr>
                <p:nvPr/>
              </p:nvSpPr>
              <p:spPr>
                <a:xfrm>
                  <a:off x="8420101" y="4039534"/>
                  <a:ext cx="514349" cy="646652"/>
                </a:xfrm>
                <a:prstGeom prst="rect">
                  <a:avLst/>
                </a:prstGeom>
                <a:blipFill>
                  <a:blip r:embed="rId14"/>
                  <a:stretch>
                    <a:fillRect/>
                  </a:stretch>
                </a:blipFill>
                <a:effectLst>
                  <a:softEdge rad="127000"/>
                </a:effectLst>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93" name="Rectangle 92">
                  <a:extLst>
                    <a:ext uri="{FF2B5EF4-FFF2-40B4-BE49-F238E27FC236}">
                      <a16:creationId xmlns:a16="http://schemas.microsoft.com/office/drawing/2014/main" id="{3BBC8EEC-BF1F-4A48-AB7E-CDBCDB22ABF1}"/>
                    </a:ext>
                  </a:extLst>
                </p:cNvPr>
                <p:cNvSpPr/>
                <p:nvPr/>
              </p:nvSpPr>
              <p:spPr>
                <a:xfrm>
                  <a:off x="9372601" y="5963584"/>
                  <a:ext cx="514349" cy="646652"/>
                </a:xfrm>
                <a:prstGeom prst="rect">
                  <a:avLst/>
                </a:prstGeom>
                <a:solidFill>
                  <a:schemeClr val="bg1"/>
                </a:solidFill>
                <a:effectLst>
                  <a:softEdge rad="127000"/>
                </a:effectLst>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US" sz="3200" b="0" i="1" smtClean="0">
                                <a:solidFill>
                                  <a:srgbClr val="C00000"/>
                                </a:solidFill>
                                <a:latin typeface="Cambria Math" panose="02040503050406030204" pitchFamily="18" charset="0"/>
                              </a:rPr>
                            </m:ctrlPr>
                          </m:accPr>
                          <m:e>
                            <m:acc>
                              <m:accPr>
                                <m:chr m:val="⃗"/>
                                <m:ctrlPr>
                                  <a:rPr lang="en-US" sz="3200" b="0" i="1" smtClean="0">
                                    <a:solidFill>
                                      <a:srgbClr val="C00000"/>
                                    </a:solidFill>
                                    <a:latin typeface="Cambria Math" panose="02040503050406030204" pitchFamily="18" charset="0"/>
                                  </a:rPr>
                                </m:ctrlPr>
                              </m:accPr>
                              <m:e>
                                <m:sSub>
                                  <m:sSubPr>
                                    <m:ctrlPr>
                                      <a:rPr lang="en-US" sz="3200" b="0" i="1" smtClean="0">
                                        <a:solidFill>
                                          <a:srgbClr val="C00000"/>
                                        </a:solidFill>
                                        <a:latin typeface="Cambria Math" panose="02040503050406030204" pitchFamily="18" charset="0"/>
                                      </a:rPr>
                                    </m:ctrlPr>
                                  </m:sSubPr>
                                  <m:e>
                                    <m:r>
                                      <a:rPr lang="en-US" sz="3200" i="1" smtClean="0">
                                        <a:solidFill>
                                          <a:srgbClr val="C00000"/>
                                        </a:solidFill>
                                        <a:latin typeface="Cambria Math" panose="02040503050406030204" pitchFamily="18" charset="0"/>
                                      </a:rPr>
                                      <m:t>𝑒</m:t>
                                    </m:r>
                                  </m:e>
                                  <m:sub>
                                    <m:r>
                                      <a:rPr lang="en-US" sz="3200" b="0" i="1" smtClean="0">
                                        <a:solidFill>
                                          <a:srgbClr val="C00000"/>
                                        </a:solidFill>
                                        <a:latin typeface="Cambria Math" panose="02040503050406030204" pitchFamily="18" charset="0"/>
                                      </a:rPr>
                                      <m:t>𝑥</m:t>
                                    </m:r>
                                  </m:sub>
                                </m:sSub>
                              </m:e>
                            </m:acc>
                          </m:e>
                        </m:acc>
                      </m:oMath>
                    </m:oMathPara>
                  </a14:m>
                  <a:endParaRPr lang="x-IV_mathan" sz="3200" dirty="0">
                    <a:solidFill>
                      <a:srgbClr val="C00000"/>
                    </a:solidFill>
                  </a:endParaRPr>
                </a:p>
              </p:txBody>
            </p:sp>
          </mc:Choice>
          <mc:Fallback xmlns="">
            <p:sp>
              <p:nvSpPr>
                <p:cNvPr id="93" name="Rectangle 92">
                  <a:extLst>
                    <a:ext uri="{FF2B5EF4-FFF2-40B4-BE49-F238E27FC236}">
                      <a16:creationId xmlns:a16="http://schemas.microsoft.com/office/drawing/2014/main" id="{3BBC8EEC-BF1F-4A48-AB7E-CDBCDB22ABF1}"/>
                    </a:ext>
                  </a:extLst>
                </p:cNvPr>
                <p:cNvSpPr>
                  <a:spLocks noRot="1" noChangeAspect="1" noMove="1" noResize="1" noEditPoints="1" noAdjustHandles="1" noChangeArrowheads="1" noChangeShapeType="1" noTextEdit="1"/>
                </p:cNvSpPr>
                <p:nvPr/>
              </p:nvSpPr>
              <p:spPr>
                <a:xfrm>
                  <a:off x="9372601" y="5963584"/>
                  <a:ext cx="514349" cy="646652"/>
                </a:xfrm>
                <a:prstGeom prst="rect">
                  <a:avLst/>
                </a:prstGeom>
                <a:blipFill>
                  <a:blip r:embed="rId15"/>
                  <a:stretch>
                    <a:fillRect/>
                  </a:stretch>
                </a:blipFill>
                <a:effectLst>
                  <a:softEdge rad="127000"/>
                </a:effectLst>
              </p:spPr>
              <p:txBody>
                <a:bodyPr/>
                <a:lstStyle/>
                <a:p>
                  <a:r>
                    <a:rPr lang="en-CA">
                      <a:noFill/>
                    </a:rPr>
                    <a:t> </a:t>
                  </a:r>
                </a:p>
              </p:txBody>
            </p:sp>
          </mc:Fallback>
        </mc:AlternateContent>
      </p:grpSp>
      <p:grpSp>
        <p:nvGrpSpPr>
          <p:cNvPr id="100" name="Group 99">
            <a:extLst>
              <a:ext uri="{FF2B5EF4-FFF2-40B4-BE49-F238E27FC236}">
                <a16:creationId xmlns:a16="http://schemas.microsoft.com/office/drawing/2014/main" id="{C9BCFF10-47D2-448C-88A8-F06E2479B1AF}"/>
              </a:ext>
            </a:extLst>
          </p:cNvPr>
          <p:cNvGrpSpPr/>
          <p:nvPr/>
        </p:nvGrpSpPr>
        <p:grpSpPr>
          <a:xfrm>
            <a:off x="9044330" y="2286934"/>
            <a:ext cx="1471270" cy="2220761"/>
            <a:chOff x="9044330" y="2286934"/>
            <a:chExt cx="1471270" cy="2220761"/>
          </a:xfrm>
        </p:grpSpPr>
        <p:cxnSp>
          <p:nvCxnSpPr>
            <p:cNvPr id="46" name="Straight Arrow Connector 45">
              <a:extLst>
                <a:ext uri="{FF2B5EF4-FFF2-40B4-BE49-F238E27FC236}">
                  <a16:creationId xmlns:a16="http://schemas.microsoft.com/office/drawing/2014/main" id="{4BE4C670-AF17-4F86-B7B2-9CD8A5FE2B96}"/>
                </a:ext>
              </a:extLst>
            </p:cNvPr>
            <p:cNvCxnSpPr>
              <a:cxnSpLocks/>
            </p:cNvCxnSpPr>
            <p:nvPr/>
          </p:nvCxnSpPr>
          <p:spPr>
            <a:xfrm rot="5400000" flipH="1" flipV="1">
              <a:off x="9320489" y="3751063"/>
              <a:ext cx="475410" cy="1027727"/>
            </a:xfrm>
            <a:prstGeom prst="straightConnector1">
              <a:avLst/>
            </a:prstGeom>
            <a:ln w="114300">
              <a:solidFill>
                <a:srgbClr val="C00000"/>
              </a:solidFill>
              <a:tailEnd type="triangle"/>
            </a:ln>
          </p:spPr>
          <p:style>
            <a:lnRef idx="1">
              <a:schemeClr val="accent2"/>
            </a:lnRef>
            <a:fillRef idx="0">
              <a:schemeClr val="accent2"/>
            </a:fillRef>
            <a:effectRef idx="0">
              <a:schemeClr val="accent2"/>
            </a:effectRef>
            <a:fontRef idx="minor">
              <a:schemeClr val="tx1"/>
            </a:fontRef>
          </p:style>
        </p:cxnSp>
        <p:cxnSp>
          <p:nvCxnSpPr>
            <p:cNvPr id="75" name="Straight Arrow Connector 74">
              <a:extLst>
                <a:ext uri="{FF2B5EF4-FFF2-40B4-BE49-F238E27FC236}">
                  <a16:creationId xmlns:a16="http://schemas.microsoft.com/office/drawing/2014/main" id="{BDB24D5E-62D6-4A7A-A2D7-4AA7C5BA6B3B}"/>
                </a:ext>
              </a:extLst>
            </p:cNvPr>
            <p:cNvCxnSpPr>
              <a:cxnSpLocks/>
            </p:cNvCxnSpPr>
            <p:nvPr/>
          </p:nvCxnSpPr>
          <p:spPr>
            <a:xfrm flipV="1">
              <a:off x="9064045" y="2795954"/>
              <a:ext cx="791823" cy="1711741"/>
            </a:xfrm>
            <a:prstGeom prst="straightConnector1">
              <a:avLst/>
            </a:prstGeom>
            <a:ln w="114300">
              <a:solidFill>
                <a:srgbClr val="C00000"/>
              </a:solidFill>
              <a:tailEnd type="triangle"/>
            </a:ln>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a14="http://schemas.microsoft.com/office/drawing/2010/main">
          <mc:Choice Requires="a14">
            <p:sp>
              <p:nvSpPr>
                <p:cNvPr id="97" name="Rectangle 96">
                  <a:extLst>
                    <a:ext uri="{FF2B5EF4-FFF2-40B4-BE49-F238E27FC236}">
                      <a16:creationId xmlns:a16="http://schemas.microsoft.com/office/drawing/2014/main" id="{478C9D1C-ACDF-4A82-B7C0-C354574BB2E6}"/>
                    </a:ext>
                  </a:extLst>
                </p:cNvPr>
                <p:cNvSpPr/>
                <p:nvPr/>
              </p:nvSpPr>
              <p:spPr>
                <a:xfrm>
                  <a:off x="9753601" y="2286934"/>
                  <a:ext cx="514349" cy="646652"/>
                </a:xfrm>
                <a:prstGeom prst="rect">
                  <a:avLst/>
                </a:prstGeom>
                <a:solidFill>
                  <a:schemeClr val="bg1"/>
                </a:solidFill>
                <a:effectLst>
                  <a:softEdge rad="127000"/>
                </a:effectLst>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US" sz="3200" b="0" i="1" smtClean="0">
                                <a:solidFill>
                                  <a:srgbClr val="C00000"/>
                                </a:solidFill>
                                <a:latin typeface="Cambria Math" panose="02040503050406030204" pitchFamily="18" charset="0"/>
                              </a:rPr>
                            </m:ctrlPr>
                          </m:accPr>
                          <m:e>
                            <m:acc>
                              <m:accPr>
                                <m:chr m:val="⃗"/>
                                <m:ctrlPr>
                                  <a:rPr lang="en-US" sz="3200" b="0" i="1" smtClean="0">
                                    <a:solidFill>
                                      <a:srgbClr val="C00000"/>
                                    </a:solidFill>
                                    <a:latin typeface="Cambria Math" panose="02040503050406030204" pitchFamily="18" charset="0"/>
                                  </a:rPr>
                                </m:ctrlPr>
                              </m:accPr>
                              <m:e>
                                <m:sSub>
                                  <m:sSubPr>
                                    <m:ctrlPr>
                                      <a:rPr lang="en-US" sz="3200" b="0" i="1" smtClean="0">
                                        <a:solidFill>
                                          <a:srgbClr val="C00000"/>
                                        </a:solidFill>
                                        <a:latin typeface="Cambria Math" panose="02040503050406030204" pitchFamily="18" charset="0"/>
                                      </a:rPr>
                                    </m:ctrlPr>
                                  </m:sSubPr>
                                  <m:e>
                                    <m:r>
                                      <a:rPr lang="en-US" sz="3200" i="1" smtClean="0">
                                        <a:solidFill>
                                          <a:srgbClr val="C00000"/>
                                        </a:solidFill>
                                        <a:latin typeface="Cambria Math" panose="02040503050406030204" pitchFamily="18" charset="0"/>
                                      </a:rPr>
                                      <m:t>𝑒</m:t>
                                    </m:r>
                                  </m:e>
                                  <m:sub>
                                    <m:r>
                                      <a:rPr lang="en-US" sz="3200" b="0" i="1" smtClean="0">
                                        <a:solidFill>
                                          <a:srgbClr val="C00000"/>
                                        </a:solidFill>
                                        <a:latin typeface="Cambria Math" panose="02040503050406030204" pitchFamily="18" charset="0"/>
                                      </a:rPr>
                                      <m:t>𝑡</m:t>
                                    </m:r>
                                  </m:sub>
                                </m:sSub>
                              </m:e>
                            </m:acc>
                          </m:e>
                        </m:acc>
                      </m:oMath>
                    </m:oMathPara>
                  </a14:m>
                  <a:endParaRPr lang="x-IV_mathan" sz="3200" dirty="0">
                    <a:solidFill>
                      <a:srgbClr val="C00000"/>
                    </a:solidFill>
                  </a:endParaRPr>
                </a:p>
              </p:txBody>
            </p:sp>
          </mc:Choice>
          <mc:Fallback xmlns="">
            <p:sp>
              <p:nvSpPr>
                <p:cNvPr id="97" name="Rectangle 96">
                  <a:extLst>
                    <a:ext uri="{FF2B5EF4-FFF2-40B4-BE49-F238E27FC236}">
                      <a16:creationId xmlns:a16="http://schemas.microsoft.com/office/drawing/2014/main" id="{478C9D1C-ACDF-4A82-B7C0-C354574BB2E6}"/>
                    </a:ext>
                  </a:extLst>
                </p:cNvPr>
                <p:cNvSpPr>
                  <a:spLocks noRot="1" noChangeAspect="1" noMove="1" noResize="1" noEditPoints="1" noAdjustHandles="1" noChangeArrowheads="1" noChangeShapeType="1" noTextEdit="1"/>
                </p:cNvSpPr>
                <p:nvPr/>
              </p:nvSpPr>
              <p:spPr>
                <a:xfrm>
                  <a:off x="9753601" y="2286934"/>
                  <a:ext cx="514349" cy="646652"/>
                </a:xfrm>
                <a:prstGeom prst="rect">
                  <a:avLst/>
                </a:prstGeom>
                <a:blipFill>
                  <a:blip r:embed="rId16"/>
                  <a:stretch>
                    <a:fillRect/>
                  </a:stretch>
                </a:blipFill>
                <a:effectLst>
                  <a:softEdge rad="127000"/>
                </a:effectLst>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99" name="Rectangle 98">
                  <a:extLst>
                    <a:ext uri="{FF2B5EF4-FFF2-40B4-BE49-F238E27FC236}">
                      <a16:creationId xmlns:a16="http://schemas.microsoft.com/office/drawing/2014/main" id="{E33D669A-9FC8-43D2-8577-5B3F8073A45E}"/>
                    </a:ext>
                  </a:extLst>
                </p:cNvPr>
                <p:cNvSpPr/>
                <p:nvPr/>
              </p:nvSpPr>
              <p:spPr>
                <a:xfrm>
                  <a:off x="10001251" y="3448984"/>
                  <a:ext cx="514349" cy="646652"/>
                </a:xfrm>
                <a:prstGeom prst="rect">
                  <a:avLst/>
                </a:prstGeom>
                <a:solidFill>
                  <a:schemeClr val="bg1"/>
                </a:solidFill>
                <a:effectLst>
                  <a:softEdge rad="127000"/>
                </a:effectLst>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US" sz="3200" b="0" i="1" smtClean="0">
                                <a:solidFill>
                                  <a:srgbClr val="C00000"/>
                                </a:solidFill>
                                <a:latin typeface="Cambria Math" panose="02040503050406030204" pitchFamily="18" charset="0"/>
                              </a:rPr>
                            </m:ctrlPr>
                          </m:accPr>
                          <m:e>
                            <m:acc>
                              <m:accPr>
                                <m:chr m:val="⃗"/>
                                <m:ctrlPr>
                                  <a:rPr lang="en-US" sz="3200" b="0" i="1" smtClean="0">
                                    <a:solidFill>
                                      <a:srgbClr val="C00000"/>
                                    </a:solidFill>
                                    <a:latin typeface="Cambria Math" panose="02040503050406030204" pitchFamily="18" charset="0"/>
                                  </a:rPr>
                                </m:ctrlPr>
                              </m:accPr>
                              <m:e>
                                <m:sSub>
                                  <m:sSubPr>
                                    <m:ctrlPr>
                                      <a:rPr lang="en-US" sz="3200" b="0" i="1" smtClean="0">
                                        <a:solidFill>
                                          <a:srgbClr val="C00000"/>
                                        </a:solidFill>
                                        <a:latin typeface="Cambria Math" panose="02040503050406030204" pitchFamily="18" charset="0"/>
                                      </a:rPr>
                                    </m:ctrlPr>
                                  </m:sSubPr>
                                  <m:e>
                                    <m:r>
                                      <a:rPr lang="en-US" sz="3200" i="1" smtClean="0">
                                        <a:solidFill>
                                          <a:srgbClr val="C00000"/>
                                        </a:solidFill>
                                        <a:latin typeface="Cambria Math" panose="02040503050406030204" pitchFamily="18" charset="0"/>
                                      </a:rPr>
                                      <m:t>𝑒</m:t>
                                    </m:r>
                                  </m:e>
                                  <m:sub>
                                    <m:r>
                                      <a:rPr lang="en-US" sz="3200" b="0" i="1" smtClean="0">
                                        <a:solidFill>
                                          <a:srgbClr val="C00000"/>
                                        </a:solidFill>
                                        <a:latin typeface="Cambria Math" panose="02040503050406030204" pitchFamily="18" charset="0"/>
                                      </a:rPr>
                                      <m:t>𝑥</m:t>
                                    </m:r>
                                  </m:sub>
                                </m:sSub>
                              </m:e>
                            </m:acc>
                          </m:e>
                        </m:acc>
                      </m:oMath>
                    </m:oMathPara>
                  </a14:m>
                  <a:endParaRPr lang="x-IV_mathan" sz="3200" dirty="0">
                    <a:solidFill>
                      <a:srgbClr val="C00000"/>
                    </a:solidFill>
                  </a:endParaRPr>
                </a:p>
              </p:txBody>
            </p:sp>
          </mc:Choice>
          <mc:Fallback xmlns="">
            <p:sp>
              <p:nvSpPr>
                <p:cNvPr id="99" name="Rectangle 98">
                  <a:extLst>
                    <a:ext uri="{FF2B5EF4-FFF2-40B4-BE49-F238E27FC236}">
                      <a16:creationId xmlns:a16="http://schemas.microsoft.com/office/drawing/2014/main" id="{E33D669A-9FC8-43D2-8577-5B3F8073A45E}"/>
                    </a:ext>
                  </a:extLst>
                </p:cNvPr>
                <p:cNvSpPr>
                  <a:spLocks noRot="1" noChangeAspect="1" noMove="1" noResize="1" noEditPoints="1" noAdjustHandles="1" noChangeArrowheads="1" noChangeShapeType="1" noTextEdit="1"/>
                </p:cNvSpPr>
                <p:nvPr/>
              </p:nvSpPr>
              <p:spPr>
                <a:xfrm>
                  <a:off x="10001251" y="3448984"/>
                  <a:ext cx="514349" cy="646652"/>
                </a:xfrm>
                <a:prstGeom prst="rect">
                  <a:avLst/>
                </a:prstGeom>
                <a:blipFill>
                  <a:blip r:embed="rId17"/>
                  <a:stretch>
                    <a:fillRect/>
                  </a:stretch>
                </a:blipFill>
                <a:effectLst>
                  <a:softEdge rad="127000"/>
                </a:effectLst>
              </p:spPr>
              <p:txBody>
                <a:bodyPr/>
                <a:lstStyle/>
                <a:p>
                  <a:r>
                    <a:rPr lang="en-CA">
                      <a:noFill/>
                    </a:rPr>
                    <a:t> </a:t>
                  </a:r>
                </a:p>
              </p:txBody>
            </p:sp>
          </mc:Fallback>
        </mc:AlternateContent>
      </p:grpSp>
      <mc:AlternateContent xmlns:mc="http://schemas.openxmlformats.org/markup-compatibility/2006" xmlns:a14="http://schemas.microsoft.com/office/drawing/2010/main">
        <mc:Choice Requires="a14">
          <p:sp>
            <p:nvSpPr>
              <p:cNvPr id="103" name="Rectangle 102">
                <a:extLst>
                  <a:ext uri="{FF2B5EF4-FFF2-40B4-BE49-F238E27FC236}">
                    <a16:creationId xmlns:a16="http://schemas.microsoft.com/office/drawing/2014/main" id="{2FF6E05C-4F0B-4C54-9D7E-044F347F0362}"/>
                  </a:ext>
                </a:extLst>
              </p:cNvPr>
              <p:cNvSpPr/>
              <p:nvPr/>
            </p:nvSpPr>
            <p:spPr>
              <a:xfrm>
                <a:off x="247650" y="3163234"/>
                <a:ext cx="4381499" cy="2889317"/>
              </a:xfrm>
              <a:prstGeom prst="rect">
                <a:avLst/>
              </a:prstGeom>
            </p:spPr>
            <p:txBody>
              <a:bodyPr wrap="square">
                <a:spAutoFit/>
              </a:bodyPr>
              <a:lstStyle/>
              <a:p>
                <a:r>
                  <a:rPr lang="x-IV_mathan" sz="4400" dirty="0"/>
                  <a:t>For curvilinear coordinates,</a:t>
                </a:r>
                <a:br>
                  <a:rPr lang="x-IV_mathan" sz="4400" dirty="0"/>
                </a:br>
                <a14:m>
                  <m:oMath xmlns:m="http://schemas.openxmlformats.org/officeDocument/2006/math">
                    <m:acc>
                      <m:accPr>
                        <m:chr m:val="̃"/>
                        <m:ctrlPr>
                          <a:rPr lang="en-US" sz="4400" b="0" i="1" dirty="0" smtClean="0">
                            <a:solidFill>
                              <a:srgbClr val="C00000"/>
                            </a:solidFill>
                            <a:latin typeface="Cambria Math" panose="02040503050406030204" pitchFamily="18" charset="0"/>
                          </a:rPr>
                        </m:ctrlPr>
                      </m:accPr>
                      <m:e>
                        <m:acc>
                          <m:accPr>
                            <m:chr m:val="⃗"/>
                            <m:ctrlPr>
                              <a:rPr lang="en-US" sz="4400" b="0" i="1" smtClean="0">
                                <a:solidFill>
                                  <a:srgbClr val="C00000"/>
                                </a:solidFill>
                                <a:latin typeface="Cambria Math" panose="02040503050406030204" pitchFamily="18" charset="0"/>
                              </a:rPr>
                            </m:ctrlPr>
                          </m:accPr>
                          <m:e>
                            <m:sSub>
                              <m:sSubPr>
                                <m:ctrlPr>
                                  <a:rPr lang="en-US" sz="4400" b="0" i="1" smtClean="0">
                                    <a:solidFill>
                                      <a:srgbClr val="C00000"/>
                                    </a:solidFill>
                                    <a:latin typeface="Cambria Math" panose="02040503050406030204" pitchFamily="18" charset="0"/>
                                  </a:rPr>
                                </m:ctrlPr>
                              </m:sSubPr>
                              <m:e>
                                <m:r>
                                  <a:rPr lang="en-US" sz="4400" b="0" i="1" smtClean="0">
                                    <a:solidFill>
                                      <a:srgbClr val="C00000"/>
                                    </a:solidFill>
                                    <a:latin typeface="Cambria Math" panose="02040503050406030204" pitchFamily="18" charset="0"/>
                                  </a:rPr>
                                  <m:t>𝑒</m:t>
                                </m:r>
                              </m:e>
                              <m:sub>
                                <m:r>
                                  <a:rPr lang="en-US" sz="4400" b="0" i="1" smtClean="0">
                                    <a:solidFill>
                                      <a:srgbClr val="C00000"/>
                                    </a:solidFill>
                                    <a:latin typeface="Cambria Math" panose="02040503050406030204" pitchFamily="18" charset="0"/>
                                  </a:rPr>
                                  <m:t>𝑡</m:t>
                                </m:r>
                              </m:sub>
                            </m:sSub>
                          </m:e>
                        </m:acc>
                      </m:e>
                    </m:acc>
                  </m:oMath>
                </a14:m>
                <a:r>
                  <a:rPr lang="x-IV_mathan" sz="4400" dirty="0"/>
                  <a:t> and </a:t>
                </a:r>
                <a14:m>
                  <m:oMath xmlns:m="http://schemas.openxmlformats.org/officeDocument/2006/math">
                    <m:acc>
                      <m:accPr>
                        <m:chr m:val="̃"/>
                        <m:ctrlPr>
                          <a:rPr lang="en-US" sz="4400" i="1" dirty="0">
                            <a:solidFill>
                              <a:srgbClr val="C00000"/>
                            </a:solidFill>
                            <a:latin typeface="Cambria Math" panose="02040503050406030204" pitchFamily="18" charset="0"/>
                          </a:rPr>
                        </m:ctrlPr>
                      </m:accPr>
                      <m:e>
                        <m:acc>
                          <m:accPr>
                            <m:chr m:val="⃗"/>
                            <m:ctrlPr>
                              <a:rPr lang="en-US" sz="4400" i="1">
                                <a:solidFill>
                                  <a:srgbClr val="C00000"/>
                                </a:solidFill>
                                <a:latin typeface="Cambria Math" panose="02040503050406030204" pitchFamily="18" charset="0"/>
                              </a:rPr>
                            </m:ctrlPr>
                          </m:accPr>
                          <m:e>
                            <m:sSub>
                              <m:sSubPr>
                                <m:ctrlPr>
                                  <a:rPr lang="en-US" sz="4400" i="1">
                                    <a:solidFill>
                                      <a:srgbClr val="C00000"/>
                                    </a:solidFill>
                                    <a:latin typeface="Cambria Math" panose="02040503050406030204" pitchFamily="18" charset="0"/>
                                  </a:rPr>
                                </m:ctrlPr>
                              </m:sSubPr>
                              <m:e>
                                <m:r>
                                  <a:rPr lang="en-US" sz="4400" i="1">
                                    <a:solidFill>
                                      <a:srgbClr val="C00000"/>
                                    </a:solidFill>
                                    <a:latin typeface="Cambria Math" panose="02040503050406030204" pitchFamily="18" charset="0"/>
                                  </a:rPr>
                                  <m:t>𝑒</m:t>
                                </m:r>
                              </m:e>
                              <m:sub>
                                <m:r>
                                  <a:rPr lang="en-US" sz="4400" b="0" i="1" smtClean="0">
                                    <a:solidFill>
                                      <a:srgbClr val="C00000"/>
                                    </a:solidFill>
                                    <a:latin typeface="Cambria Math" panose="02040503050406030204" pitchFamily="18" charset="0"/>
                                  </a:rPr>
                                  <m:t>𝑥</m:t>
                                </m:r>
                              </m:sub>
                            </m:sSub>
                          </m:e>
                        </m:acc>
                      </m:e>
                    </m:acc>
                  </m:oMath>
                </a14:m>
                <a:r>
                  <a:rPr lang="x-IV_mathan" sz="4400" dirty="0"/>
                  <a:t> change </a:t>
                </a:r>
                <a:br>
                  <a:rPr lang="x-IV_mathan" sz="4400" dirty="0"/>
                </a:br>
                <a:r>
                  <a:rPr lang="x-IV_mathan" sz="4400" dirty="0"/>
                  <a:t>size and direction.</a:t>
                </a:r>
              </a:p>
            </p:txBody>
          </p:sp>
        </mc:Choice>
        <mc:Fallback xmlns="">
          <p:sp>
            <p:nvSpPr>
              <p:cNvPr id="103" name="Rectangle 102">
                <a:extLst>
                  <a:ext uri="{FF2B5EF4-FFF2-40B4-BE49-F238E27FC236}">
                    <a16:creationId xmlns:a16="http://schemas.microsoft.com/office/drawing/2014/main" id="{2FF6E05C-4F0B-4C54-9D7E-044F347F0362}"/>
                  </a:ext>
                </a:extLst>
              </p:cNvPr>
              <p:cNvSpPr>
                <a:spLocks noRot="1" noChangeAspect="1" noMove="1" noResize="1" noEditPoints="1" noAdjustHandles="1" noChangeArrowheads="1" noChangeShapeType="1" noTextEdit="1"/>
              </p:cNvSpPr>
              <p:nvPr/>
            </p:nvSpPr>
            <p:spPr>
              <a:xfrm>
                <a:off x="247650" y="3163234"/>
                <a:ext cx="4381499" cy="2889317"/>
              </a:xfrm>
              <a:prstGeom prst="rect">
                <a:avLst/>
              </a:prstGeom>
              <a:blipFill>
                <a:blip r:embed="rId18"/>
                <a:stretch>
                  <a:fillRect l="-5710" t="-4430" r="-3900" b="-9072"/>
                </a:stretch>
              </a:blipFill>
            </p:spPr>
            <p:txBody>
              <a:bodyPr/>
              <a:lstStyle/>
              <a:p>
                <a:r>
                  <a:rPr lang="en-CA">
                    <a:noFill/>
                  </a:rPr>
                  <a:t> </a:t>
                </a:r>
              </a:p>
            </p:txBody>
          </p:sp>
        </mc:Fallback>
      </mc:AlternateContent>
      <p:sp>
        <p:nvSpPr>
          <p:cNvPr id="36" name="Rectangle 35">
            <a:extLst>
              <a:ext uri="{FF2B5EF4-FFF2-40B4-BE49-F238E27FC236}">
                <a16:creationId xmlns:a16="http://schemas.microsoft.com/office/drawing/2014/main" id="{429FB7F5-6CB1-4868-ADEA-20AFBDD0BE4E}"/>
              </a:ext>
            </a:extLst>
          </p:cNvPr>
          <p:cNvSpPr/>
          <p:nvPr/>
        </p:nvSpPr>
        <p:spPr>
          <a:xfrm>
            <a:off x="10745431" y="-1127651"/>
            <a:ext cx="1981201" cy="8079249"/>
          </a:xfrm>
          <a:prstGeom prst="rect">
            <a:avLst/>
          </a:prstGeom>
          <a:solidFill>
            <a:schemeClr val="bg1"/>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101" name="Group 100">
            <a:extLst>
              <a:ext uri="{FF2B5EF4-FFF2-40B4-BE49-F238E27FC236}">
                <a16:creationId xmlns:a16="http://schemas.microsoft.com/office/drawing/2014/main" id="{5283E888-39BD-4C21-B4F3-6B2B6CA70528}"/>
              </a:ext>
            </a:extLst>
          </p:cNvPr>
          <p:cNvGrpSpPr/>
          <p:nvPr/>
        </p:nvGrpSpPr>
        <p:grpSpPr>
          <a:xfrm>
            <a:off x="10516830" y="0"/>
            <a:ext cx="1527759" cy="2085974"/>
            <a:chOff x="10516830" y="0"/>
            <a:chExt cx="1527759" cy="2085974"/>
          </a:xfrm>
        </p:grpSpPr>
        <p:cxnSp>
          <p:nvCxnSpPr>
            <p:cNvPr id="71" name="Straight Arrow Connector 70">
              <a:extLst>
                <a:ext uri="{FF2B5EF4-FFF2-40B4-BE49-F238E27FC236}">
                  <a16:creationId xmlns:a16="http://schemas.microsoft.com/office/drawing/2014/main" id="{CB528A14-7713-4546-A8B3-DB0B5A889EAA}"/>
                </a:ext>
              </a:extLst>
            </p:cNvPr>
            <p:cNvCxnSpPr>
              <a:cxnSpLocks/>
            </p:cNvCxnSpPr>
            <p:nvPr/>
          </p:nvCxnSpPr>
          <p:spPr>
            <a:xfrm flipV="1">
              <a:off x="10535882" y="1085850"/>
              <a:ext cx="1352547" cy="990600"/>
            </a:xfrm>
            <a:prstGeom prst="straightConnector1">
              <a:avLst/>
            </a:prstGeom>
            <a:ln w="114300">
              <a:solidFill>
                <a:srgbClr val="C00000"/>
              </a:solidFill>
              <a:tailEnd type="triangle"/>
            </a:ln>
          </p:spPr>
          <p:style>
            <a:lnRef idx="1">
              <a:schemeClr val="accent2"/>
            </a:lnRef>
            <a:fillRef idx="0">
              <a:schemeClr val="accent2"/>
            </a:fillRef>
            <a:effectRef idx="0">
              <a:schemeClr val="accent2"/>
            </a:effectRef>
            <a:fontRef idx="minor">
              <a:schemeClr val="tx1"/>
            </a:fontRef>
          </p:style>
        </p:cxnSp>
        <p:cxnSp>
          <p:nvCxnSpPr>
            <p:cNvPr id="74" name="Straight Arrow Connector 73">
              <a:extLst>
                <a:ext uri="{FF2B5EF4-FFF2-40B4-BE49-F238E27FC236}">
                  <a16:creationId xmlns:a16="http://schemas.microsoft.com/office/drawing/2014/main" id="{5A983CEF-6269-4E2C-A505-5A7F9D8273AA}"/>
                </a:ext>
              </a:extLst>
            </p:cNvPr>
            <p:cNvCxnSpPr>
              <a:cxnSpLocks/>
            </p:cNvCxnSpPr>
            <p:nvPr/>
          </p:nvCxnSpPr>
          <p:spPr>
            <a:xfrm flipV="1">
              <a:off x="10516830" y="0"/>
              <a:ext cx="1527759" cy="2085974"/>
            </a:xfrm>
            <a:prstGeom prst="straightConnector1">
              <a:avLst/>
            </a:prstGeom>
            <a:ln w="114300">
              <a:solidFill>
                <a:srgbClr val="C00000"/>
              </a:solidFill>
              <a:tailEnd type="triangle"/>
            </a:ln>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a14="http://schemas.microsoft.com/office/drawing/2010/main">
          <mc:Choice Requires="a14">
            <p:sp>
              <p:nvSpPr>
                <p:cNvPr id="54" name="Rectangle 53">
                  <a:extLst>
                    <a:ext uri="{FF2B5EF4-FFF2-40B4-BE49-F238E27FC236}">
                      <a16:creationId xmlns:a16="http://schemas.microsoft.com/office/drawing/2014/main" id="{8F7DB796-0705-4670-B85C-ACCAAD6023EE}"/>
                    </a:ext>
                  </a:extLst>
                </p:cNvPr>
                <p:cNvSpPr/>
                <p:nvPr/>
              </p:nvSpPr>
              <p:spPr>
                <a:xfrm>
                  <a:off x="11144251" y="0"/>
                  <a:ext cx="514349" cy="646652"/>
                </a:xfrm>
                <a:prstGeom prst="rect">
                  <a:avLst/>
                </a:prstGeom>
                <a:solidFill>
                  <a:schemeClr val="bg1"/>
                </a:solidFill>
                <a:effectLst>
                  <a:softEdge rad="127000"/>
                </a:effectLst>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US" sz="3200" b="0" i="1" smtClean="0">
                                <a:solidFill>
                                  <a:srgbClr val="C00000"/>
                                </a:solidFill>
                                <a:latin typeface="Cambria Math" panose="02040503050406030204" pitchFamily="18" charset="0"/>
                              </a:rPr>
                            </m:ctrlPr>
                          </m:accPr>
                          <m:e>
                            <m:acc>
                              <m:accPr>
                                <m:chr m:val="⃗"/>
                                <m:ctrlPr>
                                  <a:rPr lang="en-US" sz="3200" b="0" i="1" smtClean="0">
                                    <a:solidFill>
                                      <a:srgbClr val="C00000"/>
                                    </a:solidFill>
                                    <a:latin typeface="Cambria Math" panose="02040503050406030204" pitchFamily="18" charset="0"/>
                                  </a:rPr>
                                </m:ctrlPr>
                              </m:accPr>
                              <m:e>
                                <m:sSub>
                                  <m:sSubPr>
                                    <m:ctrlPr>
                                      <a:rPr lang="en-US" sz="3200" b="0" i="1" smtClean="0">
                                        <a:solidFill>
                                          <a:srgbClr val="C00000"/>
                                        </a:solidFill>
                                        <a:latin typeface="Cambria Math" panose="02040503050406030204" pitchFamily="18" charset="0"/>
                                      </a:rPr>
                                    </m:ctrlPr>
                                  </m:sSubPr>
                                  <m:e>
                                    <m:r>
                                      <a:rPr lang="en-US" sz="3200" i="1" smtClean="0">
                                        <a:solidFill>
                                          <a:srgbClr val="C00000"/>
                                        </a:solidFill>
                                        <a:latin typeface="Cambria Math" panose="02040503050406030204" pitchFamily="18" charset="0"/>
                                      </a:rPr>
                                      <m:t>𝑒</m:t>
                                    </m:r>
                                  </m:e>
                                  <m:sub>
                                    <m:r>
                                      <a:rPr lang="en-US" sz="3200" b="0" i="1" smtClean="0">
                                        <a:solidFill>
                                          <a:srgbClr val="C00000"/>
                                        </a:solidFill>
                                        <a:latin typeface="Cambria Math" panose="02040503050406030204" pitchFamily="18" charset="0"/>
                                      </a:rPr>
                                      <m:t>𝑡</m:t>
                                    </m:r>
                                  </m:sub>
                                </m:sSub>
                              </m:e>
                            </m:acc>
                          </m:e>
                        </m:acc>
                      </m:oMath>
                    </m:oMathPara>
                  </a14:m>
                  <a:endParaRPr lang="x-IV_mathan" sz="3200" dirty="0">
                    <a:solidFill>
                      <a:srgbClr val="C00000"/>
                    </a:solidFill>
                  </a:endParaRPr>
                </a:p>
              </p:txBody>
            </p:sp>
          </mc:Choice>
          <mc:Fallback xmlns="">
            <p:sp>
              <p:nvSpPr>
                <p:cNvPr id="54" name="Rectangle 53">
                  <a:extLst>
                    <a:ext uri="{FF2B5EF4-FFF2-40B4-BE49-F238E27FC236}">
                      <a16:creationId xmlns:a16="http://schemas.microsoft.com/office/drawing/2014/main" id="{8F7DB796-0705-4670-B85C-ACCAAD6023EE}"/>
                    </a:ext>
                  </a:extLst>
                </p:cNvPr>
                <p:cNvSpPr>
                  <a:spLocks noRot="1" noChangeAspect="1" noMove="1" noResize="1" noEditPoints="1" noAdjustHandles="1" noChangeArrowheads="1" noChangeShapeType="1" noTextEdit="1"/>
                </p:cNvSpPr>
                <p:nvPr/>
              </p:nvSpPr>
              <p:spPr>
                <a:xfrm>
                  <a:off x="11144251" y="0"/>
                  <a:ext cx="514349" cy="646652"/>
                </a:xfrm>
                <a:prstGeom prst="rect">
                  <a:avLst/>
                </a:prstGeom>
                <a:blipFill>
                  <a:blip r:embed="rId19"/>
                  <a:stretch>
                    <a:fillRect/>
                  </a:stretch>
                </a:blipFill>
                <a:effectLst>
                  <a:softEdge rad="127000"/>
                </a:effectLst>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55" name="Rectangle 54">
                  <a:extLst>
                    <a:ext uri="{FF2B5EF4-FFF2-40B4-BE49-F238E27FC236}">
                      <a16:creationId xmlns:a16="http://schemas.microsoft.com/office/drawing/2014/main" id="{1D3472A8-B689-40D0-9811-26FFFD3F6861}"/>
                    </a:ext>
                  </a:extLst>
                </p:cNvPr>
                <p:cNvSpPr/>
                <p:nvPr/>
              </p:nvSpPr>
              <p:spPr>
                <a:xfrm>
                  <a:off x="11391901" y="1429684"/>
                  <a:ext cx="514349" cy="646652"/>
                </a:xfrm>
                <a:prstGeom prst="rect">
                  <a:avLst/>
                </a:prstGeom>
                <a:solidFill>
                  <a:schemeClr val="bg1"/>
                </a:solidFill>
                <a:effectLst>
                  <a:softEdge rad="127000"/>
                </a:effectLst>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US" sz="3200" b="0" i="1" smtClean="0">
                                <a:solidFill>
                                  <a:srgbClr val="C00000"/>
                                </a:solidFill>
                                <a:latin typeface="Cambria Math" panose="02040503050406030204" pitchFamily="18" charset="0"/>
                              </a:rPr>
                            </m:ctrlPr>
                          </m:accPr>
                          <m:e>
                            <m:acc>
                              <m:accPr>
                                <m:chr m:val="⃗"/>
                                <m:ctrlPr>
                                  <a:rPr lang="en-US" sz="3200" b="0" i="1" smtClean="0">
                                    <a:solidFill>
                                      <a:srgbClr val="C00000"/>
                                    </a:solidFill>
                                    <a:latin typeface="Cambria Math" panose="02040503050406030204" pitchFamily="18" charset="0"/>
                                  </a:rPr>
                                </m:ctrlPr>
                              </m:accPr>
                              <m:e>
                                <m:sSub>
                                  <m:sSubPr>
                                    <m:ctrlPr>
                                      <a:rPr lang="en-US" sz="3200" b="0" i="1" smtClean="0">
                                        <a:solidFill>
                                          <a:srgbClr val="C00000"/>
                                        </a:solidFill>
                                        <a:latin typeface="Cambria Math" panose="02040503050406030204" pitchFamily="18" charset="0"/>
                                      </a:rPr>
                                    </m:ctrlPr>
                                  </m:sSubPr>
                                  <m:e>
                                    <m:r>
                                      <a:rPr lang="en-US" sz="3200" i="1" smtClean="0">
                                        <a:solidFill>
                                          <a:srgbClr val="C00000"/>
                                        </a:solidFill>
                                        <a:latin typeface="Cambria Math" panose="02040503050406030204" pitchFamily="18" charset="0"/>
                                      </a:rPr>
                                      <m:t>𝑒</m:t>
                                    </m:r>
                                  </m:e>
                                  <m:sub>
                                    <m:r>
                                      <a:rPr lang="en-US" sz="3200" b="0" i="1" smtClean="0">
                                        <a:solidFill>
                                          <a:srgbClr val="C00000"/>
                                        </a:solidFill>
                                        <a:latin typeface="Cambria Math" panose="02040503050406030204" pitchFamily="18" charset="0"/>
                                      </a:rPr>
                                      <m:t>𝑥</m:t>
                                    </m:r>
                                  </m:sub>
                                </m:sSub>
                              </m:e>
                            </m:acc>
                          </m:e>
                        </m:acc>
                      </m:oMath>
                    </m:oMathPara>
                  </a14:m>
                  <a:endParaRPr lang="x-IV_mathan" sz="3200" dirty="0">
                    <a:solidFill>
                      <a:srgbClr val="C00000"/>
                    </a:solidFill>
                  </a:endParaRPr>
                </a:p>
              </p:txBody>
            </p:sp>
          </mc:Choice>
          <mc:Fallback xmlns="">
            <p:sp>
              <p:nvSpPr>
                <p:cNvPr id="55" name="Rectangle 54">
                  <a:extLst>
                    <a:ext uri="{FF2B5EF4-FFF2-40B4-BE49-F238E27FC236}">
                      <a16:creationId xmlns:a16="http://schemas.microsoft.com/office/drawing/2014/main" id="{1D3472A8-B689-40D0-9811-26FFFD3F6861}"/>
                    </a:ext>
                  </a:extLst>
                </p:cNvPr>
                <p:cNvSpPr>
                  <a:spLocks noRot="1" noChangeAspect="1" noMove="1" noResize="1" noEditPoints="1" noAdjustHandles="1" noChangeArrowheads="1" noChangeShapeType="1" noTextEdit="1"/>
                </p:cNvSpPr>
                <p:nvPr/>
              </p:nvSpPr>
              <p:spPr>
                <a:xfrm>
                  <a:off x="11391901" y="1429684"/>
                  <a:ext cx="514349" cy="646652"/>
                </a:xfrm>
                <a:prstGeom prst="rect">
                  <a:avLst/>
                </a:prstGeom>
                <a:blipFill>
                  <a:blip r:embed="rId20"/>
                  <a:stretch>
                    <a:fillRect/>
                  </a:stretch>
                </a:blipFill>
                <a:effectLst>
                  <a:softEdge rad="127000"/>
                </a:effectLst>
              </p:spPr>
              <p:txBody>
                <a:bodyPr/>
                <a:lstStyle/>
                <a:p>
                  <a:r>
                    <a:rPr lang="en-CA">
                      <a:noFill/>
                    </a:rPr>
                    <a:t> </a:t>
                  </a:r>
                </a:p>
              </p:txBody>
            </p:sp>
          </mc:Fallback>
        </mc:AlternateContent>
      </p:grpSp>
    </p:spTree>
    <p:custDataLst>
      <p:tags r:id="rId1"/>
    </p:custDataLst>
    <p:extLst>
      <p:ext uri="{BB962C8B-B14F-4D97-AF65-F5344CB8AC3E}">
        <p14:creationId xmlns:p14="http://schemas.microsoft.com/office/powerpoint/2010/main" val="885652229"/>
      </p:ext>
    </p:extLst>
  </p:cSld>
  <p:clrMapOvr>
    <a:masterClrMapping/>
  </p:clrMapOvr>
  <mc:AlternateContent xmlns:mc="http://schemas.openxmlformats.org/markup-compatibility/2006" xmlns:p14="http://schemas.microsoft.com/office/powerpoint/2010/main">
    <mc:Choice Requires="p14">
      <p:transition spd="slow" p14:dur="2000" advTm="12521"/>
    </mc:Choice>
    <mc:Fallback xmlns="">
      <p:transition spd="slow" advTm="1252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nodeType="clickEffect">
                                  <p:stCondLst>
                                    <p:cond delay="0"/>
                                  </p:stCondLst>
                                  <p:childTnLst>
                                    <p:set>
                                      <p:cBhvr>
                                        <p:cTn id="10" dur="1" fill="hold">
                                          <p:stCondLst>
                                            <p:cond delay="0"/>
                                          </p:stCondLst>
                                        </p:cTn>
                                        <p:tgtEl>
                                          <p:spTgt spid="53"/>
                                        </p:tgtEl>
                                        <p:attrNameLst>
                                          <p:attrName>style.visibility</p:attrName>
                                        </p:attrNameLst>
                                      </p:cBhvr>
                                      <p:to>
                                        <p:strVal val="visible"/>
                                      </p:to>
                                    </p:set>
                                    <p:animEffect transition="in" filter="fade">
                                      <p:cBhvr>
                                        <p:cTn id="11" dur="1000"/>
                                        <p:tgtEl>
                                          <p:spTgt spid="53"/>
                                        </p:tgtEl>
                                      </p:cBhvr>
                                    </p:animEffect>
                                    <p:anim calcmode="lin" valueType="num">
                                      <p:cBhvr>
                                        <p:cTn id="12" dur="1000" fill="hold"/>
                                        <p:tgtEl>
                                          <p:spTgt spid="53"/>
                                        </p:tgtEl>
                                        <p:attrNameLst>
                                          <p:attrName>ppt_x</p:attrName>
                                        </p:attrNameLst>
                                      </p:cBhvr>
                                      <p:tavLst>
                                        <p:tav tm="0">
                                          <p:val>
                                            <p:strVal val="#ppt_x"/>
                                          </p:val>
                                        </p:tav>
                                        <p:tav tm="100000">
                                          <p:val>
                                            <p:strVal val="#ppt_x"/>
                                          </p:val>
                                        </p:tav>
                                      </p:tavLst>
                                    </p:anim>
                                    <p:anim calcmode="lin" valueType="num">
                                      <p:cBhvr>
                                        <p:cTn id="13" dur="1000" fill="hold"/>
                                        <p:tgtEl>
                                          <p:spTgt spid="53"/>
                                        </p:tgtEl>
                                        <p:attrNameLst>
                                          <p:attrName>ppt_y</p:attrName>
                                        </p:attrNameLst>
                                      </p:cBhvr>
                                      <p:tavLst>
                                        <p:tav tm="0">
                                          <p:val>
                                            <p:strVal val="#ppt_y+.1"/>
                                          </p:val>
                                        </p:tav>
                                        <p:tav tm="100000">
                                          <p:val>
                                            <p:strVal val="#ppt_y"/>
                                          </p:val>
                                        </p:tav>
                                      </p:tavLst>
                                    </p:anim>
                                  </p:childTnLst>
                                </p:cTn>
                              </p:par>
                            </p:childTnLst>
                          </p:cTn>
                        </p:par>
                        <p:par>
                          <p:cTn id="14" fill="hold">
                            <p:stCondLst>
                              <p:cond delay="1000"/>
                            </p:stCondLst>
                            <p:childTnLst>
                              <p:par>
                                <p:cTn id="15" presetID="42" presetClass="entr" presetSubtype="0" fill="hold" nodeType="afterEffect">
                                  <p:stCondLst>
                                    <p:cond delay="0"/>
                                  </p:stCondLst>
                                  <p:childTnLst>
                                    <p:set>
                                      <p:cBhvr>
                                        <p:cTn id="16" dur="1" fill="hold">
                                          <p:stCondLst>
                                            <p:cond delay="0"/>
                                          </p:stCondLst>
                                        </p:cTn>
                                        <p:tgtEl>
                                          <p:spTgt spid="85"/>
                                        </p:tgtEl>
                                        <p:attrNameLst>
                                          <p:attrName>style.visibility</p:attrName>
                                        </p:attrNameLst>
                                      </p:cBhvr>
                                      <p:to>
                                        <p:strVal val="visible"/>
                                      </p:to>
                                    </p:set>
                                    <p:animEffect transition="in" filter="fade">
                                      <p:cBhvr>
                                        <p:cTn id="17" dur="1000"/>
                                        <p:tgtEl>
                                          <p:spTgt spid="85"/>
                                        </p:tgtEl>
                                      </p:cBhvr>
                                    </p:animEffect>
                                    <p:anim calcmode="lin" valueType="num">
                                      <p:cBhvr>
                                        <p:cTn id="18" dur="1000" fill="hold"/>
                                        <p:tgtEl>
                                          <p:spTgt spid="85"/>
                                        </p:tgtEl>
                                        <p:attrNameLst>
                                          <p:attrName>ppt_x</p:attrName>
                                        </p:attrNameLst>
                                      </p:cBhvr>
                                      <p:tavLst>
                                        <p:tav tm="0">
                                          <p:val>
                                            <p:strVal val="#ppt_x"/>
                                          </p:val>
                                        </p:tav>
                                        <p:tav tm="100000">
                                          <p:val>
                                            <p:strVal val="#ppt_x"/>
                                          </p:val>
                                        </p:tav>
                                      </p:tavLst>
                                    </p:anim>
                                    <p:anim calcmode="lin" valueType="num">
                                      <p:cBhvr>
                                        <p:cTn id="19" dur="1000" fill="hold"/>
                                        <p:tgtEl>
                                          <p:spTgt spid="85"/>
                                        </p:tgtEl>
                                        <p:attrNameLst>
                                          <p:attrName>ppt_y</p:attrName>
                                        </p:attrNameLst>
                                      </p:cBhvr>
                                      <p:tavLst>
                                        <p:tav tm="0">
                                          <p:val>
                                            <p:strVal val="#ppt_y+.1"/>
                                          </p:val>
                                        </p:tav>
                                        <p:tav tm="100000">
                                          <p:val>
                                            <p:strVal val="#ppt_y"/>
                                          </p:val>
                                        </p:tav>
                                      </p:tavLst>
                                    </p:anim>
                                  </p:childTnLst>
                                </p:cTn>
                              </p:par>
                            </p:childTnLst>
                          </p:cTn>
                        </p:par>
                        <p:par>
                          <p:cTn id="20" fill="hold">
                            <p:stCondLst>
                              <p:cond delay="2000"/>
                            </p:stCondLst>
                            <p:childTnLst>
                              <p:par>
                                <p:cTn id="21" presetID="42" presetClass="entr" presetSubtype="0" fill="hold" nodeType="afterEffect">
                                  <p:stCondLst>
                                    <p:cond delay="0"/>
                                  </p:stCondLst>
                                  <p:childTnLst>
                                    <p:set>
                                      <p:cBhvr>
                                        <p:cTn id="22" dur="1" fill="hold">
                                          <p:stCondLst>
                                            <p:cond delay="0"/>
                                          </p:stCondLst>
                                        </p:cTn>
                                        <p:tgtEl>
                                          <p:spTgt spid="95"/>
                                        </p:tgtEl>
                                        <p:attrNameLst>
                                          <p:attrName>style.visibility</p:attrName>
                                        </p:attrNameLst>
                                      </p:cBhvr>
                                      <p:to>
                                        <p:strVal val="visible"/>
                                      </p:to>
                                    </p:set>
                                    <p:animEffect transition="in" filter="fade">
                                      <p:cBhvr>
                                        <p:cTn id="23" dur="1000"/>
                                        <p:tgtEl>
                                          <p:spTgt spid="95"/>
                                        </p:tgtEl>
                                      </p:cBhvr>
                                    </p:animEffect>
                                    <p:anim calcmode="lin" valueType="num">
                                      <p:cBhvr>
                                        <p:cTn id="24" dur="1000" fill="hold"/>
                                        <p:tgtEl>
                                          <p:spTgt spid="95"/>
                                        </p:tgtEl>
                                        <p:attrNameLst>
                                          <p:attrName>ppt_x</p:attrName>
                                        </p:attrNameLst>
                                      </p:cBhvr>
                                      <p:tavLst>
                                        <p:tav tm="0">
                                          <p:val>
                                            <p:strVal val="#ppt_x"/>
                                          </p:val>
                                        </p:tav>
                                        <p:tav tm="100000">
                                          <p:val>
                                            <p:strVal val="#ppt_x"/>
                                          </p:val>
                                        </p:tav>
                                      </p:tavLst>
                                    </p:anim>
                                    <p:anim calcmode="lin" valueType="num">
                                      <p:cBhvr>
                                        <p:cTn id="25" dur="1000" fill="hold"/>
                                        <p:tgtEl>
                                          <p:spTgt spid="95"/>
                                        </p:tgtEl>
                                        <p:attrNameLst>
                                          <p:attrName>ppt_y</p:attrName>
                                        </p:attrNameLst>
                                      </p:cBhvr>
                                      <p:tavLst>
                                        <p:tav tm="0">
                                          <p:val>
                                            <p:strVal val="#ppt_y+.1"/>
                                          </p:val>
                                        </p:tav>
                                        <p:tav tm="100000">
                                          <p:val>
                                            <p:strVal val="#ppt_y"/>
                                          </p:val>
                                        </p:tav>
                                      </p:tavLst>
                                    </p:anim>
                                  </p:childTnLst>
                                </p:cTn>
                              </p:par>
                            </p:childTnLst>
                          </p:cTn>
                        </p:par>
                        <p:par>
                          <p:cTn id="26" fill="hold">
                            <p:stCondLst>
                              <p:cond delay="3000"/>
                            </p:stCondLst>
                            <p:childTnLst>
                              <p:par>
                                <p:cTn id="27" presetID="42" presetClass="entr" presetSubtype="0" fill="hold" nodeType="afterEffect">
                                  <p:stCondLst>
                                    <p:cond delay="0"/>
                                  </p:stCondLst>
                                  <p:childTnLst>
                                    <p:set>
                                      <p:cBhvr>
                                        <p:cTn id="28" dur="1" fill="hold">
                                          <p:stCondLst>
                                            <p:cond delay="0"/>
                                          </p:stCondLst>
                                        </p:cTn>
                                        <p:tgtEl>
                                          <p:spTgt spid="94"/>
                                        </p:tgtEl>
                                        <p:attrNameLst>
                                          <p:attrName>style.visibility</p:attrName>
                                        </p:attrNameLst>
                                      </p:cBhvr>
                                      <p:to>
                                        <p:strVal val="visible"/>
                                      </p:to>
                                    </p:set>
                                    <p:animEffect transition="in" filter="fade">
                                      <p:cBhvr>
                                        <p:cTn id="29" dur="1000"/>
                                        <p:tgtEl>
                                          <p:spTgt spid="94"/>
                                        </p:tgtEl>
                                      </p:cBhvr>
                                    </p:animEffect>
                                    <p:anim calcmode="lin" valueType="num">
                                      <p:cBhvr>
                                        <p:cTn id="30" dur="1000" fill="hold"/>
                                        <p:tgtEl>
                                          <p:spTgt spid="94"/>
                                        </p:tgtEl>
                                        <p:attrNameLst>
                                          <p:attrName>ppt_x</p:attrName>
                                        </p:attrNameLst>
                                      </p:cBhvr>
                                      <p:tavLst>
                                        <p:tav tm="0">
                                          <p:val>
                                            <p:strVal val="#ppt_x"/>
                                          </p:val>
                                        </p:tav>
                                        <p:tav tm="100000">
                                          <p:val>
                                            <p:strVal val="#ppt_x"/>
                                          </p:val>
                                        </p:tav>
                                      </p:tavLst>
                                    </p:anim>
                                    <p:anim calcmode="lin" valueType="num">
                                      <p:cBhvr>
                                        <p:cTn id="31" dur="1000" fill="hold"/>
                                        <p:tgtEl>
                                          <p:spTgt spid="94"/>
                                        </p:tgtEl>
                                        <p:attrNameLst>
                                          <p:attrName>ppt_y</p:attrName>
                                        </p:attrNameLst>
                                      </p:cBhvr>
                                      <p:tavLst>
                                        <p:tav tm="0">
                                          <p:val>
                                            <p:strVal val="#ppt_y+.1"/>
                                          </p:val>
                                        </p:tav>
                                        <p:tav tm="100000">
                                          <p:val>
                                            <p:strVal val="#ppt_y"/>
                                          </p:val>
                                        </p:tav>
                                      </p:tavLst>
                                    </p:anim>
                                  </p:childTnLst>
                                </p:cTn>
                              </p:par>
                            </p:childTnLst>
                          </p:cTn>
                        </p:par>
                        <p:par>
                          <p:cTn id="32" fill="hold">
                            <p:stCondLst>
                              <p:cond delay="4000"/>
                            </p:stCondLst>
                            <p:childTnLst>
                              <p:par>
                                <p:cTn id="33" presetID="42" presetClass="entr" presetSubtype="0" fill="hold" nodeType="afterEffect">
                                  <p:stCondLst>
                                    <p:cond delay="0"/>
                                  </p:stCondLst>
                                  <p:childTnLst>
                                    <p:set>
                                      <p:cBhvr>
                                        <p:cTn id="34" dur="1" fill="hold">
                                          <p:stCondLst>
                                            <p:cond delay="0"/>
                                          </p:stCondLst>
                                        </p:cTn>
                                        <p:tgtEl>
                                          <p:spTgt spid="100"/>
                                        </p:tgtEl>
                                        <p:attrNameLst>
                                          <p:attrName>style.visibility</p:attrName>
                                        </p:attrNameLst>
                                      </p:cBhvr>
                                      <p:to>
                                        <p:strVal val="visible"/>
                                      </p:to>
                                    </p:set>
                                    <p:animEffect transition="in" filter="fade">
                                      <p:cBhvr>
                                        <p:cTn id="35" dur="1000"/>
                                        <p:tgtEl>
                                          <p:spTgt spid="100"/>
                                        </p:tgtEl>
                                      </p:cBhvr>
                                    </p:animEffect>
                                    <p:anim calcmode="lin" valueType="num">
                                      <p:cBhvr>
                                        <p:cTn id="36" dur="1000" fill="hold"/>
                                        <p:tgtEl>
                                          <p:spTgt spid="100"/>
                                        </p:tgtEl>
                                        <p:attrNameLst>
                                          <p:attrName>ppt_x</p:attrName>
                                        </p:attrNameLst>
                                      </p:cBhvr>
                                      <p:tavLst>
                                        <p:tav tm="0">
                                          <p:val>
                                            <p:strVal val="#ppt_x"/>
                                          </p:val>
                                        </p:tav>
                                        <p:tav tm="100000">
                                          <p:val>
                                            <p:strVal val="#ppt_x"/>
                                          </p:val>
                                        </p:tav>
                                      </p:tavLst>
                                    </p:anim>
                                    <p:anim calcmode="lin" valueType="num">
                                      <p:cBhvr>
                                        <p:cTn id="37" dur="1000" fill="hold"/>
                                        <p:tgtEl>
                                          <p:spTgt spid="100"/>
                                        </p:tgtEl>
                                        <p:attrNameLst>
                                          <p:attrName>ppt_y</p:attrName>
                                        </p:attrNameLst>
                                      </p:cBhvr>
                                      <p:tavLst>
                                        <p:tav tm="0">
                                          <p:val>
                                            <p:strVal val="#ppt_y+.1"/>
                                          </p:val>
                                        </p:tav>
                                        <p:tav tm="100000">
                                          <p:val>
                                            <p:strVal val="#ppt_y"/>
                                          </p:val>
                                        </p:tav>
                                      </p:tavLst>
                                    </p:anim>
                                  </p:childTnLst>
                                </p:cTn>
                              </p:par>
                            </p:childTnLst>
                          </p:cTn>
                        </p:par>
                        <p:par>
                          <p:cTn id="38" fill="hold">
                            <p:stCondLst>
                              <p:cond delay="5000"/>
                            </p:stCondLst>
                            <p:childTnLst>
                              <p:par>
                                <p:cTn id="39" presetID="42" presetClass="entr" presetSubtype="0" fill="hold" nodeType="afterEffect">
                                  <p:stCondLst>
                                    <p:cond delay="0"/>
                                  </p:stCondLst>
                                  <p:childTnLst>
                                    <p:set>
                                      <p:cBhvr>
                                        <p:cTn id="40" dur="1" fill="hold">
                                          <p:stCondLst>
                                            <p:cond delay="0"/>
                                          </p:stCondLst>
                                        </p:cTn>
                                        <p:tgtEl>
                                          <p:spTgt spid="101"/>
                                        </p:tgtEl>
                                        <p:attrNameLst>
                                          <p:attrName>style.visibility</p:attrName>
                                        </p:attrNameLst>
                                      </p:cBhvr>
                                      <p:to>
                                        <p:strVal val="visible"/>
                                      </p:to>
                                    </p:set>
                                    <p:animEffect transition="in" filter="fade">
                                      <p:cBhvr>
                                        <p:cTn id="41" dur="1000"/>
                                        <p:tgtEl>
                                          <p:spTgt spid="101"/>
                                        </p:tgtEl>
                                      </p:cBhvr>
                                    </p:animEffect>
                                    <p:anim calcmode="lin" valueType="num">
                                      <p:cBhvr>
                                        <p:cTn id="42" dur="1000" fill="hold"/>
                                        <p:tgtEl>
                                          <p:spTgt spid="101"/>
                                        </p:tgtEl>
                                        <p:attrNameLst>
                                          <p:attrName>ppt_x</p:attrName>
                                        </p:attrNameLst>
                                      </p:cBhvr>
                                      <p:tavLst>
                                        <p:tav tm="0">
                                          <p:val>
                                            <p:strVal val="#ppt_x"/>
                                          </p:val>
                                        </p:tav>
                                        <p:tav tm="100000">
                                          <p:val>
                                            <p:strVal val="#ppt_x"/>
                                          </p:val>
                                        </p:tav>
                                      </p:tavLst>
                                    </p:anim>
                                    <p:anim calcmode="lin" valueType="num">
                                      <p:cBhvr>
                                        <p:cTn id="43" dur="1000" fill="hold"/>
                                        <p:tgtEl>
                                          <p:spTgt spid="10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9776394-7B48-4040-8333-4C612CE0A0A1}"/>
              </a:ext>
            </a:extLst>
          </p:cNvPr>
          <p:cNvSpPr txBox="1"/>
          <p:nvPr/>
        </p:nvSpPr>
        <p:spPr>
          <a:xfrm flipH="1">
            <a:off x="283429" y="318052"/>
            <a:ext cx="6606873" cy="707886"/>
          </a:xfrm>
          <a:prstGeom prst="rect">
            <a:avLst/>
          </a:prstGeom>
          <a:noFill/>
        </p:spPr>
        <p:txBody>
          <a:bodyPr wrap="square" rtlCol="0">
            <a:spAutoFit/>
          </a:bodyPr>
          <a:lstStyle/>
          <a:p>
            <a:r>
              <a:rPr lang="en-US" sz="4000" dirty="0"/>
              <a:t>1. Multivariable Chain Rule </a:t>
            </a:r>
            <a:endParaRPr lang="en-CA" sz="4000" dirty="0"/>
          </a:p>
        </p:txBody>
      </p:sp>
      <p:sp>
        <p:nvSpPr>
          <p:cNvPr id="6" name="TextBox 5">
            <a:extLst>
              <a:ext uri="{FF2B5EF4-FFF2-40B4-BE49-F238E27FC236}">
                <a16:creationId xmlns:a16="http://schemas.microsoft.com/office/drawing/2014/main" id="{B4FCBA2A-C402-4A68-8A9E-A2074CD48D80}"/>
              </a:ext>
            </a:extLst>
          </p:cNvPr>
          <p:cNvSpPr txBox="1"/>
          <p:nvPr/>
        </p:nvSpPr>
        <p:spPr>
          <a:xfrm flipH="1">
            <a:off x="276802" y="3571461"/>
            <a:ext cx="7438448" cy="707886"/>
          </a:xfrm>
          <a:prstGeom prst="rect">
            <a:avLst/>
          </a:prstGeom>
          <a:noFill/>
        </p:spPr>
        <p:txBody>
          <a:bodyPr wrap="square" rtlCol="0">
            <a:spAutoFit/>
          </a:bodyPr>
          <a:lstStyle/>
          <a:p>
            <a:r>
              <a:rPr lang="en-US" sz="4000" dirty="0"/>
              <a:t>2. Basis Vectors as Tangent Vectors</a:t>
            </a:r>
            <a:endParaRPr lang="en-CA" sz="4000"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D06C8A7A-98D0-4B08-826F-F872C220B245}"/>
                  </a:ext>
                </a:extLst>
              </p:cNvPr>
              <p:cNvSpPr txBox="1"/>
              <p:nvPr/>
            </p:nvSpPr>
            <p:spPr>
              <a:xfrm flipH="1">
                <a:off x="1409861" y="4558745"/>
                <a:ext cx="2816754" cy="1583126"/>
              </a:xfrm>
              <a:prstGeom prst="rect">
                <a:avLst/>
              </a:prstGeom>
              <a:noFill/>
            </p:spPr>
            <p:txBody>
              <a:bodyPr wrap="square" rtlCol="0">
                <a:spAutoFit/>
              </a:bodyPr>
              <a:lstStyle/>
              <a:p>
                <a14:m>
                  <m:oMath xmlns:m="http://schemas.openxmlformats.org/officeDocument/2006/math">
                    <m:acc>
                      <m:accPr>
                        <m:chr m:val="⃗"/>
                        <m:ctrlPr>
                          <a:rPr lang="en-US" sz="6000" b="0" i="1" smtClean="0">
                            <a:solidFill>
                              <a:srgbClr val="002060"/>
                            </a:solidFill>
                            <a:latin typeface="Cambria Math" panose="02040503050406030204" pitchFamily="18" charset="0"/>
                          </a:rPr>
                        </m:ctrlPr>
                      </m:accPr>
                      <m:e>
                        <m:sSub>
                          <m:sSubPr>
                            <m:ctrlPr>
                              <a:rPr lang="en-US" sz="6000" b="0" i="1" smtClean="0">
                                <a:solidFill>
                                  <a:srgbClr val="002060"/>
                                </a:solidFill>
                                <a:latin typeface="Cambria Math" panose="02040503050406030204" pitchFamily="18" charset="0"/>
                              </a:rPr>
                            </m:ctrlPr>
                          </m:sSubPr>
                          <m:e>
                            <m:r>
                              <a:rPr lang="en-US" sz="6000" b="0" i="1" smtClean="0">
                                <a:solidFill>
                                  <a:srgbClr val="002060"/>
                                </a:solidFill>
                                <a:latin typeface="Cambria Math" panose="02040503050406030204" pitchFamily="18" charset="0"/>
                              </a:rPr>
                              <m:t>𝑒</m:t>
                            </m:r>
                          </m:e>
                          <m:sub>
                            <m:r>
                              <a:rPr lang="en-US" sz="6000" b="0" i="1" smtClean="0">
                                <a:solidFill>
                                  <a:srgbClr val="002060"/>
                                </a:solidFill>
                                <a:latin typeface="Cambria Math" panose="02040503050406030204" pitchFamily="18" charset="0"/>
                              </a:rPr>
                              <m:t>𝑥</m:t>
                            </m:r>
                          </m:sub>
                        </m:sSub>
                      </m:e>
                    </m:acc>
                    <m:r>
                      <a:rPr lang="en-US" sz="6000" b="0" i="1" smtClean="0">
                        <a:latin typeface="Cambria Math" panose="02040503050406030204" pitchFamily="18" charset="0"/>
                      </a:rPr>
                      <m:t>=</m:t>
                    </m:r>
                    <m:f>
                      <m:fPr>
                        <m:ctrlPr>
                          <a:rPr lang="en-US" sz="6000" b="0" i="1" smtClean="0">
                            <a:latin typeface="Cambria Math" panose="02040503050406030204" pitchFamily="18" charset="0"/>
                          </a:rPr>
                        </m:ctrlPr>
                      </m:fPr>
                      <m:num>
                        <m:r>
                          <a:rPr lang="en-US" sz="6000" i="1">
                            <a:latin typeface="Cambria Math" panose="02040503050406030204" pitchFamily="18" charset="0"/>
                          </a:rPr>
                          <m:t>𝜕</m:t>
                        </m:r>
                        <m:acc>
                          <m:accPr>
                            <m:chr m:val="⃗"/>
                            <m:ctrlPr>
                              <a:rPr lang="en-US" sz="6000" b="0" i="1" smtClean="0">
                                <a:solidFill>
                                  <a:srgbClr val="7030A0"/>
                                </a:solidFill>
                                <a:latin typeface="Cambria Math" panose="02040503050406030204" pitchFamily="18" charset="0"/>
                              </a:rPr>
                            </m:ctrlPr>
                          </m:accPr>
                          <m:e>
                            <m:r>
                              <a:rPr lang="en-US" sz="6000" b="0" i="1" smtClean="0">
                                <a:solidFill>
                                  <a:srgbClr val="7030A0"/>
                                </a:solidFill>
                                <a:latin typeface="Cambria Math" panose="02040503050406030204" pitchFamily="18" charset="0"/>
                              </a:rPr>
                              <m:t>𝑆</m:t>
                            </m:r>
                          </m:e>
                        </m:acc>
                      </m:num>
                      <m:den>
                        <m:r>
                          <a:rPr lang="en-US" sz="6000" b="0" i="1" smtClean="0">
                            <a:latin typeface="Cambria Math" panose="02040503050406030204" pitchFamily="18" charset="0"/>
                          </a:rPr>
                          <m:t>𝜕</m:t>
                        </m:r>
                        <m:r>
                          <a:rPr lang="en-US" sz="6000" b="0" i="1" smtClean="0">
                            <a:solidFill>
                              <a:srgbClr val="0070C0"/>
                            </a:solidFill>
                            <a:latin typeface="Cambria Math" panose="02040503050406030204" pitchFamily="18" charset="0"/>
                          </a:rPr>
                          <m:t>𝑥</m:t>
                        </m:r>
                      </m:den>
                    </m:f>
                  </m:oMath>
                </a14:m>
                <a:r>
                  <a:rPr lang="en-CA" sz="4000" dirty="0"/>
                  <a:t> </a:t>
                </a:r>
              </a:p>
            </p:txBody>
          </p:sp>
        </mc:Choice>
        <mc:Fallback xmlns="">
          <p:sp>
            <p:nvSpPr>
              <p:cNvPr id="8" name="TextBox 7">
                <a:extLst>
                  <a:ext uri="{FF2B5EF4-FFF2-40B4-BE49-F238E27FC236}">
                    <a16:creationId xmlns:a16="http://schemas.microsoft.com/office/drawing/2014/main" id="{D06C8A7A-98D0-4B08-826F-F872C220B245}"/>
                  </a:ext>
                </a:extLst>
              </p:cNvPr>
              <p:cNvSpPr txBox="1">
                <a:spLocks noRot="1" noChangeAspect="1" noMove="1" noResize="1" noEditPoints="1" noAdjustHandles="1" noChangeArrowheads="1" noChangeShapeType="1" noTextEdit="1"/>
              </p:cNvSpPr>
              <p:nvPr/>
            </p:nvSpPr>
            <p:spPr>
              <a:xfrm flipH="1">
                <a:off x="1409861" y="4558745"/>
                <a:ext cx="2816754" cy="1583126"/>
              </a:xfrm>
              <a:prstGeom prst="rect">
                <a:avLst/>
              </a:prstGeom>
              <a:blipFill>
                <a:blip r:embed="rId3"/>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D7A4E20B-5D10-4845-960D-7871871649BD}"/>
                  </a:ext>
                </a:extLst>
              </p:cNvPr>
              <p:cNvSpPr txBox="1"/>
              <p:nvPr/>
            </p:nvSpPr>
            <p:spPr>
              <a:xfrm flipH="1">
                <a:off x="939407" y="1318590"/>
                <a:ext cx="6056911" cy="1552989"/>
              </a:xfrm>
              <a:prstGeom prst="rect">
                <a:avLst/>
              </a:prstGeom>
              <a:noFill/>
            </p:spPr>
            <p:txBody>
              <a:bodyPr wrap="square" rtlCol="0">
                <a:spAutoFit/>
              </a:bodyPr>
              <a:lstStyle/>
              <a:p>
                <a14:m>
                  <m:oMath xmlns:m="http://schemas.openxmlformats.org/officeDocument/2006/math">
                    <m:f>
                      <m:fPr>
                        <m:ctrlPr>
                          <a:rPr lang="en-US" sz="6000" b="0" i="1" smtClean="0">
                            <a:solidFill>
                              <a:schemeClr val="tx1"/>
                            </a:solidFill>
                            <a:latin typeface="Cambria Math" panose="02040503050406030204" pitchFamily="18" charset="0"/>
                          </a:rPr>
                        </m:ctrlPr>
                      </m:fPr>
                      <m:num>
                        <m:r>
                          <a:rPr lang="en-US" sz="6000" b="0" i="1" smtClean="0">
                            <a:solidFill>
                              <a:schemeClr val="tx1"/>
                            </a:solidFill>
                            <a:latin typeface="Cambria Math" panose="02040503050406030204" pitchFamily="18" charset="0"/>
                          </a:rPr>
                          <m:t>𝑑</m:t>
                        </m:r>
                        <m:r>
                          <a:rPr lang="en-US" sz="6000" b="0" i="1" smtClean="0">
                            <a:solidFill>
                              <a:srgbClr val="FF0000"/>
                            </a:solidFill>
                            <a:latin typeface="Cambria Math" panose="02040503050406030204" pitchFamily="18" charset="0"/>
                          </a:rPr>
                          <m:t>𝑓</m:t>
                        </m:r>
                      </m:num>
                      <m:den>
                        <m:r>
                          <a:rPr lang="en-US" sz="6000" b="0" i="1" smtClean="0">
                            <a:solidFill>
                              <a:schemeClr val="tx1"/>
                            </a:solidFill>
                            <a:latin typeface="Cambria Math" panose="02040503050406030204" pitchFamily="18" charset="0"/>
                          </a:rPr>
                          <m:t>𝑑</m:t>
                        </m:r>
                        <m:r>
                          <a:rPr lang="en-US" sz="6000" b="0" i="1" smtClean="0">
                            <a:solidFill>
                              <a:srgbClr val="FFC000"/>
                            </a:solidFill>
                            <a:latin typeface="Cambria Math" panose="02040503050406030204" pitchFamily="18" charset="0"/>
                          </a:rPr>
                          <m:t>𝜆</m:t>
                        </m:r>
                      </m:den>
                    </m:f>
                    <m:r>
                      <a:rPr lang="en-US" sz="6000" b="0" i="1" smtClean="0">
                        <a:latin typeface="Cambria Math" panose="02040503050406030204" pitchFamily="18" charset="0"/>
                      </a:rPr>
                      <m:t>=</m:t>
                    </m:r>
                    <m:f>
                      <m:fPr>
                        <m:ctrlPr>
                          <a:rPr lang="en-US" sz="6000" i="1">
                            <a:latin typeface="Cambria Math" panose="02040503050406030204" pitchFamily="18" charset="0"/>
                          </a:rPr>
                        </m:ctrlPr>
                      </m:fPr>
                      <m:num>
                        <m:r>
                          <a:rPr lang="en-US" sz="6000" i="1">
                            <a:latin typeface="Cambria Math" panose="02040503050406030204" pitchFamily="18" charset="0"/>
                          </a:rPr>
                          <m:t>𝜕</m:t>
                        </m:r>
                        <m:r>
                          <a:rPr lang="en-US" sz="6000" i="1">
                            <a:solidFill>
                              <a:srgbClr val="FF0000"/>
                            </a:solidFill>
                            <a:latin typeface="Cambria Math" panose="02040503050406030204" pitchFamily="18" charset="0"/>
                          </a:rPr>
                          <m:t>𝑓</m:t>
                        </m:r>
                      </m:num>
                      <m:den>
                        <m:r>
                          <a:rPr lang="en-US" sz="6000" i="1">
                            <a:latin typeface="Cambria Math" panose="02040503050406030204" pitchFamily="18" charset="0"/>
                          </a:rPr>
                          <m:t>𝜕</m:t>
                        </m:r>
                        <m:r>
                          <a:rPr lang="en-US" sz="6000" i="1">
                            <a:solidFill>
                              <a:srgbClr val="0070C0"/>
                            </a:solidFill>
                            <a:latin typeface="Cambria Math" panose="02040503050406030204" pitchFamily="18" charset="0"/>
                          </a:rPr>
                          <m:t>𝑥</m:t>
                        </m:r>
                      </m:den>
                    </m:f>
                    <m:f>
                      <m:fPr>
                        <m:ctrlPr>
                          <a:rPr lang="en-US" sz="6000" i="1">
                            <a:latin typeface="Cambria Math" panose="02040503050406030204" pitchFamily="18" charset="0"/>
                          </a:rPr>
                        </m:ctrlPr>
                      </m:fPr>
                      <m:num>
                        <m:r>
                          <a:rPr lang="en-US" sz="6000" b="0" i="1" smtClean="0">
                            <a:latin typeface="Cambria Math" panose="02040503050406030204" pitchFamily="18" charset="0"/>
                          </a:rPr>
                          <m:t>𝑑</m:t>
                        </m:r>
                        <m:r>
                          <a:rPr lang="en-US" sz="6000" i="1">
                            <a:solidFill>
                              <a:srgbClr val="0070C0"/>
                            </a:solidFill>
                            <a:latin typeface="Cambria Math" panose="02040503050406030204" pitchFamily="18" charset="0"/>
                          </a:rPr>
                          <m:t>𝑥</m:t>
                        </m:r>
                      </m:num>
                      <m:den>
                        <m:r>
                          <a:rPr lang="en-US" sz="6000" b="0" i="1" smtClean="0">
                            <a:latin typeface="Cambria Math" panose="02040503050406030204" pitchFamily="18" charset="0"/>
                          </a:rPr>
                          <m:t>𝑑</m:t>
                        </m:r>
                        <m:r>
                          <a:rPr lang="en-US" sz="6000" i="1">
                            <a:solidFill>
                              <a:srgbClr val="FFC000"/>
                            </a:solidFill>
                            <a:latin typeface="Cambria Math" panose="02040503050406030204" pitchFamily="18" charset="0"/>
                          </a:rPr>
                          <m:t>𝜆</m:t>
                        </m:r>
                      </m:den>
                    </m:f>
                    <m:r>
                      <a:rPr lang="en-US" sz="6000" b="0" i="1" smtClean="0">
                        <a:latin typeface="Cambria Math" panose="02040503050406030204" pitchFamily="18" charset="0"/>
                      </a:rPr>
                      <m:t>+</m:t>
                    </m:r>
                    <m:f>
                      <m:fPr>
                        <m:ctrlPr>
                          <a:rPr lang="en-US" sz="6000" i="1">
                            <a:latin typeface="Cambria Math" panose="02040503050406030204" pitchFamily="18" charset="0"/>
                          </a:rPr>
                        </m:ctrlPr>
                      </m:fPr>
                      <m:num>
                        <m:r>
                          <a:rPr lang="en-US" sz="6000" i="1">
                            <a:latin typeface="Cambria Math" panose="02040503050406030204" pitchFamily="18" charset="0"/>
                          </a:rPr>
                          <m:t>𝜕</m:t>
                        </m:r>
                        <m:r>
                          <a:rPr lang="en-US" sz="6000" i="1">
                            <a:solidFill>
                              <a:srgbClr val="FF0000"/>
                            </a:solidFill>
                            <a:latin typeface="Cambria Math" panose="02040503050406030204" pitchFamily="18" charset="0"/>
                          </a:rPr>
                          <m:t>𝑓</m:t>
                        </m:r>
                      </m:num>
                      <m:den>
                        <m:r>
                          <a:rPr lang="en-US" sz="6000" i="1">
                            <a:latin typeface="Cambria Math" panose="02040503050406030204" pitchFamily="18" charset="0"/>
                          </a:rPr>
                          <m:t>𝜕</m:t>
                        </m:r>
                        <m:r>
                          <a:rPr lang="en-US" sz="6000" b="0" i="1" smtClean="0">
                            <a:solidFill>
                              <a:srgbClr val="0070C0"/>
                            </a:solidFill>
                            <a:latin typeface="Cambria Math" panose="02040503050406030204" pitchFamily="18" charset="0"/>
                          </a:rPr>
                          <m:t>𝑦</m:t>
                        </m:r>
                      </m:den>
                    </m:f>
                    <m:f>
                      <m:fPr>
                        <m:ctrlPr>
                          <a:rPr lang="en-US" sz="6000" b="0" i="1" smtClean="0">
                            <a:latin typeface="Cambria Math" panose="02040503050406030204" pitchFamily="18" charset="0"/>
                          </a:rPr>
                        </m:ctrlPr>
                      </m:fPr>
                      <m:num>
                        <m:r>
                          <a:rPr lang="en-US" sz="6000" b="0" i="1" smtClean="0">
                            <a:latin typeface="Cambria Math" panose="02040503050406030204" pitchFamily="18" charset="0"/>
                          </a:rPr>
                          <m:t>𝑑</m:t>
                        </m:r>
                        <m:r>
                          <a:rPr lang="en-US" sz="6000" i="1">
                            <a:solidFill>
                              <a:srgbClr val="0070C0"/>
                            </a:solidFill>
                            <a:latin typeface="Cambria Math" panose="02040503050406030204" pitchFamily="18" charset="0"/>
                          </a:rPr>
                          <m:t>𝑦</m:t>
                        </m:r>
                      </m:num>
                      <m:den>
                        <m:r>
                          <a:rPr lang="en-US" sz="6000" b="0" i="1" smtClean="0">
                            <a:latin typeface="Cambria Math" panose="02040503050406030204" pitchFamily="18" charset="0"/>
                          </a:rPr>
                          <m:t>𝑑</m:t>
                        </m:r>
                        <m:r>
                          <a:rPr lang="en-US" sz="6000" i="1">
                            <a:solidFill>
                              <a:srgbClr val="FFC000"/>
                            </a:solidFill>
                            <a:latin typeface="Cambria Math" panose="02040503050406030204" pitchFamily="18" charset="0"/>
                          </a:rPr>
                          <m:t>𝜆</m:t>
                        </m:r>
                      </m:den>
                    </m:f>
                  </m:oMath>
                </a14:m>
                <a:r>
                  <a:rPr lang="en-CA" sz="4000" dirty="0"/>
                  <a:t> </a:t>
                </a:r>
              </a:p>
            </p:txBody>
          </p:sp>
        </mc:Choice>
        <mc:Fallback xmlns="">
          <p:sp>
            <p:nvSpPr>
              <p:cNvPr id="10" name="TextBox 9">
                <a:extLst>
                  <a:ext uri="{FF2B5EF4-FFF2-40B4-BE49-F238E27FC236}">
                    <a16:creationId xmlns:a16="http://schemas.microsoft.com/office/drawing/2014/main" id="{D7A4E20B-5D10-4845-960D-7871871649BD}"/>
                  </a:ext>
                </a:extLst>
              </p:cNvPr>
              <p:cNvSpPr txBox="1">
                <a:spLocks noRot="1" noChangeAspect="1" noMove="1" noResize="1" noEditPoints="1" noAdjustHandles="1" noChangeArrowheads="1" noChangeShapeType="1" noTextEdit="1"/>
              </p:cNvSpPr>
              <p:nvPr/>
            </p:nvSpPr>
            <p:spPr>
              <a:xfrm flipH="1">
                <a:off x="939407" y="1318590"/>
                <a:ext cx="6056911" cy="1552989"/>
              </a:xfrm>
              <a:prstGeom prst="rect">
                <a:avLst/>
              </a:prstGeom>
              <a:blipFill>
                <a:blip r:embed="rId4"/>
                <a:stretch>
                  <a:fillRect/>
                </a:stretch>
              </a:blipFill>
            </p:spPr>
            <p:txBody>
              <a:bodyPr/>
              <a:lstStyle/>
              <a:p>
                <a:r>
                  <a:rPr lang="en-CA">
                    <a:noFill/>
                  </a:rPr>
                  <a:t> </a:t>
                </a:r>
              </a:p>
            </p:txBody>
          </p:sp>
        </mc:Fallback>
      </mc:AlternateContent>
      <p:sp>
        <p:nvSpPr>
          <p:cNvPr id="2" name="TextBox 1">
            <a:extLst>
              <a:ext uri="{FF2B5EF4-FFF2-40B4-BE49-F238E27FC236}">
                <a16:creationId xmlns:a16="http://schemas.microsoft.com/office/drawing/2014/main" id="{76830FE8-B751-4462-8DBA-7B6B86114554}"/>
              </a:ext>
            </a:extLst>
          </p:cNvPr>
          <p:cNvSpPr txBox="1"/>
          <p:nvPr/>
        </p:nvSpPr>
        <p:spPr>
          <a:xfrm flipH="1">
            <a:off x="7780525" y="4806478"/>
            <a:ext cx="3664223" cy="1015663"/>
          </a:xfrm>
          <a:prstGeom prst="rect">
            <a:avLst/>
          </a:prstGeom>
          <a:noFill/>
        </p:spPr>
        <p:txBody>
          <a:bodyPr wrap="square" rtlCol="0">
            <a:spAutoFit/>
          </a:bodyPr>
          <a:lstStyle/>
          <a:p>
            <a:r>
              <a:rPr lang="en-US" sz="6000" dirty="0">
                <a:solidFill>
                  <a:srgbClr val="00B050"/>
                </a:solidFill>
              </a:rPr>
              <a:t>(intuition)</a:t>
            </a:r>
            <a:endParaRPr lang="en-CA" sz="6000" dirty="0">
              <a:solidFill>
                <a:srgbClr val="00B050"/>
              </a:solidFill>
            </a:endParaRPr>
          </a:p>
        </p:txBody>
      </p:sp>
      <mc:AlternateContent xmlns:mc="http://schemas.openxmlformats.org/markup-compatibility/2006" xmlns:p14="http://schemas.microsoft.com/office/powerpoint/2010/main" xmlns:iact="http://schemas.microsoft.com/office/powerpoint/2014/inkAction">
        <mc:Choice Requires="p14 iact">
          <p:contentPart p14:bwMode="auto" r:id="rId5">
            <p14:nvContentPartPr>
              <p14:cNvPr id="3" name="Ink 2">
                <a:extLst>
                  <a:ext uri="{FF2B5EF4-FFF2-40B4-BE49-F238E27FC236}">
                    <a16:creationId xmlns:a16="http://schemas.microsoft.com/office/drawing/2014/main" id="{3627FB55-449E-48B6-8090-5C77E1BBBA5F}"/>
                  </a:ext>
                </a:extLst>
              </p14:cNvPr>
              <p14:cNvContentPartPr/>
              <p14:nvPr>
                <p:extLst>
                  <p:ext uri="{42D2F446-02D8-4167-A562-619A0277C38B}">
                    <p15:isNarration xmlns:p15="http://schemas.microsoft.com/office/powerpoint/2012/main" val="1"/>
                  </p:ext>
                </p:extLst>
              </p14:nvPr>
            </p14:nvContentPartPr>
            <p14:xfrm>
              <a:off x="66960" y="531360"/>
              <a:ext cx="395280" cy="3723840"/>
            </p14:xfrm>
          </p:contentPart>
        </mc:Choice>
        <mc:Fallback xmlns="">
          <p:pic>
            <p:nvPicPr>
              <p:cNvPr id="3" name="Ink 2">
                <a:extLst>
                  <a:ext uri="{FF2B5EF4-FFF2-40B4-BE49-F238E27FC236}">
                    <a16:creationId xmlns:a16="http://schemas.microsoft.com/office/drawing/2014/main" id="{3627FB55-449E-48B6-8090-5C77E1BBBA5F}"/>
                  </a:ext>
                </a:extLst>
              </p:cNvPr>
              <p:cNvPicPr>
                <a:picLocks noGrp="1" noRot="1" noChangeAspect="1" noMove="1" noResize="1" noEditPoints="1" noAdjustHandles="1" noChangeArrowheads="1" noChangeShapeType="1"/>
              </p:cNvPicPr>
              <p:nvPr/>
            </p:nvPicPr>
            <p:blipFill>
              <a:blip r:embed="rId6"/>
              <a:stretch>
                <a:fillRect/>
              </a:stretch>
            </p:blipFill>
            <p:spPr>
              <a:xfrm>
                <a:off x="57600" y="522000"/>
                <a:ext cx="414000" cy="3742560"/>
              </a:xfrm>
              <a:prstGeom prst="rect">
                <a:avLst/>
              </a:prstGeom>
            </p:spPr>
          </p:pic>
        </mc:Fallback>
      </mc:AlternateContent>
    </p:spTree>
    <p:extLst>
      <p:ext uri="{BB962C8B-B14F-4D97-AF65-F5344CB8AC3E}">
        <p14:creationId xmlns:p14="http://schemas.microsoft.com/office/powerpoint/2010/main" val="3571848936"/>
      </p:ext>
    </p:extLst>
  </p:cSld>
  <p:clrMapOvr>
    <a:masterClrMapping/>
  </p:clrMapOvr>
  <mc:AlternateContent xmlns:mc="http://schemas.openxmlformats.org/markup-compatibility/2006" xmlns:p14="http://schemas.microsoft.com/office/powerpoint/2010/main">
    <mc:Choice Requires="p14">
      <p:transition spd="slow" p14:dur="2000" advTm="11683"/>
    </mc:Choice>
    <mc:Fallback xmlns="">
      <p:transition spd="slow" advTm="1168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cmd type="call" cmd="playFrom(0.0)">
                                      <p:cBhvr>
                                        <p:cTn id="7"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75F04566-8674-4055-80EC-B561BEA37913}"/>
                  </a:ext>
                </a:extLst>
              </p:cNvPr>
              <p:cNvSpPr/>
              <p:nvPr/>
            </p:nvSpPr>
            <p:spPr>
              <a:xfrm>
                <a:off x="609600" y="2549587"/>
                <a:ext cx="11582400" cy="4451924"/>
              </a:xfrm>
              <a:prstGeom prst="rect">
                <a:avLst/>
              </a:prstGeom>
            </p:spPr>
            <p:txBody>
              <a:bodyPr wrap="square">
                <a:spAutoFit/>
              </a:bodyPr>
              <a:lstStyle/>
              <a:p>
                <a:pPr>
                  <a:spcAft>
                    <a:spcPts val="1200"/>
                  </a:spcAft>
                </a:pPr>
                <a14:m>
                  <m:oMathPara xmlns:m="http://schemas.openxmlformats.org/officeDocument/2006/math">
                    <m:oMathParaPr>
                      <m:jc m:val="left"/>
                    </m:oMathParaPr>
                    <m:oMath xmlns:m="http://schemas.openxmlformats.org/officeDocument/2006/math">
                      <m:acc>
                        <m:accPr>
                          <m:chr m:val="⃗"/>
                          <m:ctrlPr>
                            <a:rPr lang="en-US" sz="4800" i="1" smtClean="0">
                              <a:solidFill>
                                <a:srgbClr val="7030A0"/>
                              </a:solidFill>
                              <a:latin typeface="Cambria Math" panose="02040503050406030204" pitchFamily="18" charset="0"/>
                            </a:rPr>
                          </m:ctrlPr>
                        </m:accPr>
                        <m:e>
                          <m:r>
                            <a:rPr lang="en-US" sz="4800" i="1">
                              <a:solidFill>
                                <a:srgbClr val="7030A0"/>
                              </a:solidFill>
                              <a:latin typeface="Cambria Math" panose="02040503050406030204" pitchFamily="18" charset="0"/>
                            </a:rPr>
                            <m:t>𝑆</m:t>
                          </m:r>
                        </m:e>
                      </m:acc>
                      <m:r>
                        <a:rPr lang="en-US" sz="4800" i="1">
                          <a:solidFill>
                            <a:srgbClr val="7030A0"/>
                          </a:solidFill>
                          <a:latin typeface="Cambria Math" panose="02040503050406030204" pitchFamily="18" charset="0"/>
                        </a:rPr>
                        <m:t> </m:t>
                      </m:r>
                      <m:r>
                        <a:rPr lang="en-US" sz="4800" i="1">
                          <a:latin typeface="Cambria Math" panose="02040503050406030204" pitchFamily="18" charset="0"/>
                        </a:rPr>
                        <m:t>=</m:t>
                      </m:r>
                      <m:r>
                        <a:rPr lang="en-US" sz="4800" b="0" i="1" smtClean="0">
                          <a:latin typeface="Cambria Math" panose="02040503050406030204" pitchFamily="18" charset="0"/>
                        </a:rPr>
                        <m:t>𝑐</m:t>
                      </m:r>
                      <m:r>
                        <a:rPr lang="en-US" sz="4800" i="1">
                          <a:solidFill>
                            <a:srgbClr val="0070C0"/>
                          </a:solidFill>
                          <a:latin typeface="Cambria Math" panose="02040503050406030204" pitchFamily="18" charset="0"/>
                        </a:rPr>
                        <m:t>𝑡</m:t>
                      </m:r>
                      <m:acc>
                        <m:accPr>
                          <m:chr m:val="⃗"/>
                          <m:ctrlPr>
                            <a:rPr lang="en-US" sz="4800" i="1">
                              <a:solidFill>
                                <a:srgbClr val="002060"/>
                              </a:solidFill>
                              <a:latin typeface="Cambria Math" panose="02040503050406030204" pitchFamily="18" charset="0"/>
                            </a:rPr>
                          </m:ctrlPr>
                        </m:accPr>
                        <m:e>
                          <m:sSub>
                            <m:sSubPr>
                              <m:ctrlPr>
                                <a:rPr lang="en-US" sz="4800" i="1">
                                  <a:solidFill>
                                    <a:srgbClr val="002060"/>
                                  </a:solidFill>
                                  <a:latin typeface="Cambria Math" panose="02040503050406030204" pitchFamily="18" charset="0"/>
                                </a:rPr>
                              </m:ctrlPr>
                            </m:sSubPr>
                            <m:e>
                              <m:r>
                                <a:rPr lang="en-US" sz="4800" i="1">
                                  <a:solidFill>
                                    <a:srgbClr val="002060"/>
                                  </a:solidFill>
                                  <a:latin typeface="Cambria Math" panose="02040503050406030204" pitchFamily="18" charset="0"/>
                                </a:rPr>
                                <m:t>𝑒</m:t>
                              </m:r>
                            </m:e>
                            <m:sub>
                              <m:r>
                                <a:rPr lang="en-US" sz="4800" i="1">
                                  <a:solidFill>
                                    <a:srgbClr val="002060"/>
                                  </a:solidFill>
                                  <a:latin typeface="Cambria Math" panose="02040503050406030204" pitchFamily="18" charset="0"/>
                                </a:rPr>
                                <m:t>𝑡</m:t>
                              </m:r>
                            </m:sub>
                          </m:sSub>
                        </m:e>
                      </m:acc>
                      <m:r>
                        <a:rPr lang="en-US" sz="4800" i="1">
                          <a:solidFill>
                            <a:srgbClr val="002060"/>
                          </a:solidFill>
                          <a:latin typeface="Cambria Math" panose="02040503050406030204" pitchFamily="18" charset="0"/>
                        </a:rPr>
                        <m:t> </m:t>
                      </m:r>
                      <m:r>
                        <a:rPr lang="en-US" sz="4800" i="1">
                          <a:latin typeface="Cambria Math" panose="02040503050406030204" pitchFamily="18" charset="0"/>
                        </a:rPr>
                        <m:t>+</m:t>
                      </m:r>
                      <m:r>
                        <a:rPr lang="en-US" sz="4800" i="1">
                          <a:solidFill>
                            <a:srgbClr val="0070C0"/>
                          </a:solidFill>
                          <a:latin typeface="Cambria Math" panose="02040503050406030204" pitchFamily="18" charset="0"/>
                        </a:rPr>
                        <m:t>𝑥</m:t>
                      </m:r>
                      <m:acc>
                        <m:accPr>
                          <m:chr m:val="⃗"/>
                          <m:ctrlPr>
                            <a:rPr lang="en-US" sz="4800" i="1">
                              <a:solidFill>
                                <a:srgbClr val="002060"/>
                              </a:solidFill>
                              <a:latin typeface="Cambria Math" panose="02040503050406030204" pitchFamily="18" charset="0"/>
                            </a:rPr>
                          </m:ctrlPr>
                        </m:accPr>
                        <m:e>
                          <m:sSub>
                            <m:sSubPr>
                              <m:ctrlPr>
                                <a:rPr lang="en-US" sz="4800" i="1">
                                  <a:solidFill>
                                    <a:srgbClr val="002060"/>
                                  </a:solidFill>
                                  <a:latin typeface="Cambria Math" panose="02040503050406030204" pitchFamily="18" charset="0"/>
                                </a:rPr>
                              </m:ctrlPr>
                            </m:sSubPr>
                            <m:e>
                              <m:r>
                                <a:rPr lang="en-US" sz="4800" i="1">
                                  <a:solidFill>
                                    <a:srgbClr val="002060"/>
                                  </a:solidFill>
                                  <a:latin typeface="Cambria Math" panose="02040503050406030204" pitchFamily="18" charset="0"/>
                                </a:rPr>
                                <m:t>𝑒</m:t>
                              </m:r>
                            </m:e>
                            <m:sub>
                              <m:r>
                                <a:rPr lang="en-US" sz="4800" i="1">
                                  <a:solidFill>
                                    <a:srgbClr val="002060"/>
                                  </a:solidFill>
                                  <a:latin typeface="Cambria Math" panose="02040503050406030204" pitchFamily="18" charset="0"/>
                                </a:rPr>
                                <m:t>𝑥</m:t>
                              </m:r>
                            </m:sub>
                          </m:sSub>
                        </m:e>
                      </m:acc>
                      <m:r>
                        <a:rPr lang="en-US" sz="4800" b="0" i="1" smtClean="0">
                          <a:solidFill>
                            <a:schemeClr val="tx1"/>
                          </a:solidFill>
                          <a:latin typeface="Cambria Math" panose="02040503050406030204" pitchFamily="18" charset="0"/>
                        </a:rPr>
                        <m:t>=       </m:t>
                      </m:r>
                      <m:d>
                        <m:dPr>
                          <m:begChr m:val="["/>
                          <m:endChr m:val="]"/>
                          <m:ctrlPr>
                            <a:rPr lang="en-US" sz="4800" i="1">
                              <a:latin typeface="Cambria Math" panose="02040503050406030204" pitchFamily="18" charset="0"/>
                              <a:ea typeface="Cambria Math" panose="02040503050406030204" pitchFamily="18" charset="0"/>
                            </a:rPr>
                          </m:ctrlPr>
                        </m:dPr>
                        <m:e>
                          <m:acc>
                            <m:accPr>
                              <m:chr m:val="⃗"/>
                              <m:ctrlPr>
                                <a:rPr lang="en-US" sz="4800" i="1">
                                  <a:solidFill>
                                    <a:srgbClr val="002060"/>
                                  </a:solidFill>
                                  <a:latin typeface="Cambria Math" panose="02040503050406030204" pitchFamily="18" charset="0"/>
                                  <a:ea typeface="Cambria Math" panose="02040503050406030204" pitchFamily="18" charset="0"/>
                                </a:rPr>
                              </m:ctrlPr>
                            </m:accPr>
                            <m:e>
                              <m:sSub>
                                <m:sSubPr>
                                  <m:ctrlPr>
                                    <a:rPr lang="en-US" sz="4800" i="1">
                                      <a:solidFill>
                                        <a:srgbClr val="002060"/>
                                      </a:solidFill>
                                      <a:latin typeface="Cambria Math" panose="02040503050406030204" pitchFamily="18" charset="0"/>
                                      <a:ea typeface="Cambria Math" panose="02040503050406030204" pitchFamily="18" charset="0"/>
                                    </a:rPr>
                                  </m:ctrlPr>
                                </m:sSubPr>
                                <m:e>
                                  <m:r>
                                    <a:rPr lang="en-US" sz="4800" i="1">
                                      <a:solidFill>
                                        <a:srgbClr val="002060"/>
                                      </a:solidFill>
                                      <a:latin typeface="Cambria Math" panose="02040503050406030204" pitchFamily="18" charset="0"/>
                                      <a:ea typeface="Cambria Math" panose="02040503050406030204" pitchFamily="18" charset="0"/>
                                    </a:rPr>
                                    <m:t>𝑒</m:t>
                                  </m:r>
                                </m:e>
                                <m:sub>
                                  <m:r>
                                    <a:rPr lang="en-US" sz="4800" i="1">
                                      <a:solidFill>
                                        <a:srgbClr val="002060"/>
                                      </a:solidFill>
                                      <a:latin typeface="Cambria Math" panose="02040503050406030204" pitchFamily="18" charset="0"/>
                                      <a:ea typeface="Cambria Math" panose="02040503050406030204" pitchFamily="18" charset="0"/>
                                    </a:rPr>
                                    <m:t>𝑡</m:t>
                                  </m:r>
                                </m:sub>
                              </m:sSub>
                            </m:e>
                          </m:acc>
                          <m:r>
                            <a:rPr lang="en-US" sz="4800" i="1">
                              <a:solidFill>
                                <a:srgbClr val="002060"/>
                              </a:solidFill>
                              <a:latin typeface="Cambria Math" panose="02040503050406030204" pitchFamily="18" charset="0"/>
                              <a:ea typeface="Cambria Math" panose="02040503050406030204" pitchFamily="18" charset="0"/>
                            </a:rPr>
                            <m:t>   </m:t>
                          </m:r>
                          <m:acc>
                            <m:accPr>
                              <m:chr m:val="⃗"/>
                              <m:ctrlPr>
                                <a:rPr lang="en-US" sz="4800" i="1">
                                  <a:solidFill>
                                    <a:srgbClr val="002060"/>
                                  </a:solidFill>
                                  <a:latin typeface="Cambria Math" panose="02040503050406030204" pitchFamily="18" charset="0"/>
                                  <a:ea typeface="Cambria Math" panose="02040503050406030204" pitchFamily="18" charset="0"/>
                                </a:rPr>
                              </m:ctrlPr>
                            </m:accPr>
                            <m:e>
                              <m:sSub>
                                <m:sSubPr>
                                  <m:ctrlPr>
                                    <a:rPr lang="en-US" sz="4800" i="1">
                                      <a:solidFill>
                                        <a:srgbClr val="002060"/>
                                      </a:solidFill>
                                      <a:latin typeface="Cambria Math" panose="02040503050406030204" pitchFamily="18" charset="0"/>
                                      <a:ea typeface="Cambria Math" panose="02040503050406030204" pitchFamily="18" charset="0"/>
                                    </a:rPr>
                                  </m:ctrlPr>
                                </m:sSubPr>
                                <m:e>
                                  <m:r>
                                    <a:rPr lang="en-US" sz="4800" i="1">
                                      <a:solidFill>
                                        <a:srgbClr val="002060"/>
                                      </a:solidFill>
                                      <a:latin typeface="Cambria Math" panose="02040503050406030204" pitchFamily="18" charset="0"/>
                                      <a:ea typeface="Cambria Math" panose="02040503050406030204" pitchFamily="18" charset="0"/>
                                    </a:rPr>
                                    <m:t>𝑒</m:t>
                                  </m:r>
                                </m:e>
                                <m:sub>
                                  <m:r>
                                    <a:rPr lang="en-US" sz="4800" i="1">
                                      <a:solidFill>
                                        <a:srgbClr val="002060"/>
                                      </a:solidFill>
                                      <a:latin typeface="Cambria Math" panose="02040503050406030204" pitchFamily="18" charset="0"/>
                                      <a:ea typeface="Cambria Math" panose="02040503050406030204" pitchFamily="18" charset="0"/>
                                    </a:rPr>
                                    <m:t>𝑥</m:t>
                                  </m:r>
                                </m:sub>
                              </m:sSub>
                            </m:e>
                          </m:acc>
                        </m:e>
                      </m:d>
                      <m:d>
                        <m:dPr>
                          <m:begChr m:val="["/>
                          <m:endChr m:val="]"/>
                          <m:ctrlPr>
                            <a:rPr lang="en-US" sz="4800" i="1">
                              <a:latin typeface="Cambria Math" panose="02040503050406030204" pitchFamily="18" charset="0"/>
                              <a:ea typeface="Cambria Math" panose="02040503050406030204" pitchFamily="18" charset="0"/>
                            </a:rPr>
                          </m:ctrlPr>
                        </m:dPr>
                        <m:e>
                          <m:eqArr>
                            <m:eqArrPr>
                              <m:ctrlPr>
                                <a:rPr lang="en-US" sz="4800" i="1">
                                  <a:latin typeface="Cambria Math" panose="02040503050406030204" pitchFamily="18" charset="0"/>
                                  <a:ea typeface="Cambria Math" panose="02040503050406030204" pitchFamily="18" charset="0"/>
                                </a:rPr>
                              </m:ctrlPr>
                            </m:eqArrPr>
                            <m:e>
                              <m:r>
                                <a:rPr lang="en-US" sz="4800" b="0" i="1" smtClean="0">
                                  <a:latin typeface="Cambria Math" panose="02040503050406030204" pitchFamily="18" charset="0"/>
                                  <a:ea typeface="Cambria Math" panose="02040503050406030204" pitchFamily="18" charset="0"/>
                                </a:rPr>
                                <m:t>𝑐</m:t>
                              </m:r>
                              <m:r>
                                <a:rPr lang="en-US" sz="4800" i="1">
                                  <a:solidFill>
                                    <a:srgbClr val="0070C0"/>
                                  </a:solidFill>
                                  <a:latin typeface="Cambria Math" panose="02040503050406030204" pitchFamily="18" charset="0"/>
                                </a:rPr>
                                <m:t>𝑡</m:t>
                              </m:r>
                            </m:e>
                            <m:e>
                              <m:r>
                                <a:rPr lang="en-US" sz="4800" i="1">
                                  <a:solidFill>
                                    <a:srgbClr val="0070C0"/>
                                  </a:solidFill>
                                  <a:latin typeface="Cambria Math" panose="02040503050406030204" pitchFamily="18" charset="0"/>
                                </a:rPr>
                                <m:t>𝑥</m:t>
                              </m:r>
                            </m:e>
                          </m:eqArr>
                        </m:e>
                      </m:d>
                    </m:oMath>
                  </m:oMathPara>
                </a14:m>
                <a:endParaRPr lang="en-CA" sz="4800" dirty="0"/>
              </a:p>
              <a:p>
                <a:pPr>
                  <a:spcAft>
                    <a:spcPts val="1200"/>
                  </a:spcAft>
                </a:pPr>
                <a:r>
                  <a:rPr lang="en-US" sz="4800" dirty="0"/>
                  <a:t>              </a:t>
                </a:r>
                <a14:m>
                  <m:oMath xmlns:m="http://schemas.openxmlformats.org/officeDocument/2006/math">
                    <m:r>
                      <a:rPr lang="en-US" sz="4800" i="1">
                        <a:latin typeface="Cambria Math" panose="02040503050406030204" pitchFamily="18" charset="0"/>
                      </a:rPr>
                      <m:t>=</m:t>
                    </m:r>
                    <m:d>
                      <m:dPr>
                        <m:begChr m:val="["/>
                        <m:endChr m:val="]"/>
                        <m:ctrlPr>
                          <a:rPr lang="en-US" sz="4800" i="1">
                            <a:latin typeface="Cambria Math" panose="02040503050406030204" pitchFamily="18" charset="0"/>
                            <a:ea typeface="Cambria Math" panose="02040503050406030204" pitchFamily="18" charset="0"/>
                          </a:rPr>
                        </m:ctrlPr>
                      </m:dPr>
                      <m:e>
                        <m:acc>
                          <m:accPr>
                            <m:chr m:val="⃗"/>
                            <m:ctrlPr>
                              <a:rPr lang="en-US" sz="4800" i="1">
                                <a:solidFill>
                                  <a:srgbClr val="002060"/>
                                </a:solidFill>
                                <a:latin typeface="Cambria Math" panose="02040503050406030204" pitchFamily="18" charset="0"/>
                                <a:ea typeface="Cambria Math" panose="02040503050406030204" pitchFamily="18" charset="0"/>
                              </a:rPr>
                            </m:ctrlPr>
                          </m:accPr>
                          <m:e>
                            <m:sSub>
                              <m:sSubPr>
                                <m:ctrlPr>
                                  <a:rPr lang="en-US" sz="4800" i="1">
                                    <a:solidFill>
                                      <a:srgbClr val="002060"/>
                                    </a:solidFill>
                                    <a:latin typeface="Cambria Math" panose="02040503050406030204" pitchFamily="18" charset="0"/>
                                    <a:ea typeface="Cambria Math" panose="02040503050406030204" pitchFamily="18" charset="0"/>
                                  </a:rPr>
                                </m:ctrlPr>
                              </m:sSubPr>
                              <m:e>
                                <m:r>
                                  <a:rPr lang="en-US" sz="4800" i="1">
                                    <a:solidFill>
                                      <a:srgbClr val="002060"/>
                                    </a:solidFill>
                                    <a:latin typeface="Cambria Math" panose="02040503050406030204" pitchFamily="18" charset="0"/>
                                    <a:ea typeface="Cambria Math" panose="02040503050406030204" pitchFamily="18" charset="0"/>
                                  </a:rPr>
                                  <m:t>𝑒</m:t>
                                </m:r>
                              </m:e>
                              <m:sub>
                                <m:r>
                                  <a:rPr lang="en-US" sz="4800" i="1">
                                    <a:solidFill>
                                      <a:srgbClr val="002060"/>
                                    </a:solidFill>
                                    <a:latin typeface="Cambria Math" panose="02040503050406030204" pitchFamily="18" charset="0"/>
                                    <a:ea typeface="Cambria Math" panose="02040503050406030204" pitchFamily="18" charset="0"/>
                                  </a:rPr>
                                  <m:t>𝑡</m:t>
                                </m:r>
                              </m:sub>
                            </m:sSub>
                          </m:e>
                        </m:acc>
                        <m:r>
                          <a:rPr lang="en-US" sz="4800" i="1">
                            <a:solidFill>
                              <a:srgbClr val="002060"/>
                            </a:solidFill>
                            <a:latin typeface="Cambria Math" panose="02040503050406030204" pitchFamily="18" charset="0"/>
                            <a:ea typeface="Cambria Math" panose="02040503050406030204" pitchFamily="18" charset="0"/>
                          </a:rPr>
                          <m:t>   </m:t>
                        </m:r>
                        <m:acc>
                          <m:accPr>
                            <m:chr m:val="⃗"/>
                            <m:ctrlPr>
                              <a:rPr lang="en-US" sz="4800" i="1">
                                <a:solidFill>
                                  <a:srgbClr val="002060"/>
                                </a:solidFill>
                                <a:latin typeface="Cambria Math" panose="02040503050406030204" pitchFamily="18" charset="0"/>
                                <a:ea typeface="Cambria Math" panose="02040503050406030204" pitchFamily="18" charset="0"/>
                              </a:rPr>
                            </m:ctrlPr>
                          </m:accPr>
                          <m:e>
                            <m:sSub>
                              <m:sSubPr>
                                <m:ctrlPr>
                                  <a:rPr lang="en-US" sz="4800" i="1">
                                    <a:solidFill>
                                      <a:srgbClr val="002060"/>
                                    </a:solidFill>
                                    <a:latin typeface="Cambria Math" panose="02040503050406030204" pitchFamily="18" charset="0"/>
                                    <a:ea typeface="Cambria Math" panose="02040503050406030204" pitchFamily="18" charset="0"/>
                                  </a:rPr>
                                </m:ctrlPr>
                              </m:sSubPr>
                              <m:e>
                                <m:r>
                                  <a:rPr lang="en-US" sz="4800" i="1">
                                    <a:solidFill>
                                      <a:srgbClr val="002060"/>
                                    </a:solidFill>
                                    <a:latin typeface="Cambria Math" panose="02040503050406030204" pitchFamily="18" charset="0"/>
                                    <a:ea typeface="Cambria Math" panose="02040503050406030204" pitchFamily="18" charset="0"/>
                                  </a:rPr>
                                  <m:t>𝑒</m:t>
                                </m:r>
                              </m:e>
                              <m:sub>
                                <m:r>
                                  <a:rPr lang="en-US" sz="4800" i="1">
                                    <a:solidFill>
                                      <a:srgbClr val="002060"/>
                                    </a:solidFill>
                                    <a:latin typeface="Cambria Math" panose="02040503050406030204" pitchFamily="18" charset="0"/>
                                    <a:ea typeface="Cambria Math" panose="02040503050406030204" pitchFamily="18" charset="0"/>
                                  </a:rPr>
                                  <m:t>𝑥</m:t>
                                </m:r>
                              </m:sub>
                            </m:sSub>
                          </m:e>
                        </m:acc>
                      </m:e>
                    </m:d>
                    <m:r>
                      <a:rPr lang="en-US" sz="4800" i="1" smtClean="0">
                        <a:latin typeface="Cambria Math" panose="02040503050406030204" pitchFamily="18" charset="0"/>
                      </a:rPr>
                      <m:t>𝛾</m:t>
                    </m:r>
                    <m:d>
                      <m:dPr>
                        <m:begChr m:val="["/>
                        <m:endChr m:val="]"/>
                        <m:ctrlPr>
                          <a:rPr lang="en-US" sz="4800" b="0" i="1" smtClean="0">
                            <a:solidFill>
                              <a:schemeClr val="tx1"/>
                            </a:solidFill>
                            <a:latin typeface="Cambria Math" panose="02040503050406030204" pitchFamily="18" charset="0"/>
                          </a:rPr>
                        </m:ctrlPr>
                      </m:dPr>
                      <m:e>
                        <m:m>
                          <m:mPr>
                            <m:mcs>
                              <m:mc>
                                <m:mcPr>
                                  <m:count m:val="2"/>
                                  <m:mcJc m:val="center"/>
                                </m:mcPr>
                              </m:mc>
                            </m:mcs>
                            <m:ctrlPr>
                              <a:rPr lang="en-US" sz="4800" b="0" i="1" smtClean="0">
                                <a:solidFill>
                                  <a:schemeClr val="tx1"/>
                                </a:solidFill>
                                <a:latin typeface="Cambria Math" panose="02040503050406030204" pitchFamily="18" charset="0"/>
                              </a:rPr>
                            </m:ctrlPr>
                          </m:mPr>
                          <m:mr>
                            <m:e>
                              <m:r>
                                <m:rPr>
                                  <m:brk m:alnAt="7"/>
                                </m:rPr>
                                <a:rPr lang="en-US" sz="4800" b="0" i="1" smtClean="0">
                                  <a:solidFill>
                                    <a:schemeClr val="tx1"/>
                                  </a:solidFill>
                                  <a:latin typeface="Cambria Math" panose="02040503050406030204" pitchFamily="18" charset="0"/>
                                </a:rPr>
                                <m:t>1</m:t>
                              </m:r>
                            </m:e>
                            <m:e>
                              <m:r>
                                <a:rPr lang="en-US" sz="4800" i="1">
                                  <a:solidFill>
                                    <a:srgbClr val="7030A0"/>
                                  </a:solidFill>
                                  <a:latin typeface="Cambria Math" panose="02040503050406030204" pitchFamily="18" charset="0"/>
                                </a:rPr>
                                <m:t>𝛽</m:t>
                              </m:r>
                            </m:e>
                          </m:mr>
                          <m:mr>
                            <m:e>
                              <m:r>
                                <a:rPr lang="en-US" sz="4800" i="1">
                                  <a:solidFill>
                                    <a:srgbClr val="7030A0"/>
                                  </a:solidFill>
                                  <a:latin typeface="Cambria Math" panose="02040503050406030204" pitchFamily="18" charset="0"/>
                                </a:rPr>
                                <m:t>𝛽</m:t>
                              </m:r>
                            </m:e>
                            <m:e>
                              <m:r>
                                <a:rPr lang="en-US" sz="4800" b="0" i="1" smtClean="0">
                                  <a:solidFill>
                                    <a:schemeClr val="tx1"/>
                                  </a:solidFill>
                                  <a:latin typeface="Cambria Math" panose="02040503050406030204" pitchFamily="18" charset="0"/>
                                </a:rPr>
                                <m:t>1</m:t>
                              </m:r>
                            </m:e>
                          </m:mr>
                        </m:m>
                      </m:e>
                    </m:d>
                    <m:r>
                      <a:rPr lang="en-US" sz="4800" i="1" smtClean="0">
                        <a:latin typeface="Cambria Math" panose="02040503050406030204" pitchFamily="18" charset="0"/>
                      </a:rPr>
                      <m:t>𝛾</m:t>
                    </m:r>
                    <m:d>
                      <m:dPr>
                        <m:begChr m:val="["/>
                        <m:endChr m:val="]"/>
                        <m:ctrlPr>
                          <a:rPr lang="en-US" sz="4800" b="0" i="1" smtClean="0">
                            <a:solidFill>
                              <a:schemeClr val="tx1"/>
                            </a:solidFill>
                            <a:latin typeface="Cambria Math" panose="02040503050406030204" pitchFamily="18" charset="0"/>
                          </a:rPr>
                        </m:ctrlPr>
                      </m:dPr>
                      <m:e>
                        <m:m>
                          <m:mPr>
                            <m:mcs>
                              <m:mc>
                                <m:mcPr>
                                  <m:count m:val="2"/>
                                  <m:mcJc m:val="center"/>
                                </m:mcPr>
                              </m:mc>
                            </m:mcs>
                            <m:ctrlPr>
                              <a:rPr lang="en-US" sz="4800" b="0" i="1" smtClean="0">
                                <a:solidFill>
                                  <a:schemeClr val="tx1"/>
                                </a:solidFill>
                                <a:latin typeface="Cambria Math" panose="02040503050406030204" pitchFamily="18" charset="0"/>
                              </a:rPr>
                            </m:ctrlPr>
                          </m:mPr>
                          <m:mr>
                            <m:e>
                              <m:r>
                                <m:rPr>
                                  <m:brk m:alnAt="7"/>
                                </m:rPr>
                                <a:rPr lang="en-US" sz="4800" b="0" i="1" smtClean="0">
                                  <a:solidFill>
                                    <a:schemeClr val="tx1"/>
                                  </a:solidFill>
                                  <a:latin typeface="Cambria Math" panose="02040503050406030204" pitchFamily="18" charset="0"/>
                                </a:rPr>
                                <m:t>1</m:t>
                              </m:r>
                            </m:e>
                            <m:e>
                              <m:r>
                                <a:rPr lang="en-US" sz="4800" b="0" i="1" smtClean="0">
                                  <a:solidFill>
                                    <a:schemeClr val="tx1"/>
                                  </a:solidFill>
                                  <a:latin typeface="Cambria Math" panose="02040503050406030204" pitchFamily="18" charset="0"/>
                                </a:rPr>
                                <m:t>−</m:t>
                              </m:r>
                              <m:r>
                                <a:rPr lang="en-US" sz="4800" i="1">
                                  <a:solidFill>
                                    <a:srgbClr val="7030A0"/>
                                  </a:solidFill>
                                  <a:latin typeface="Cambria Math" panose="02040503050406030204" pitchFamily="18" charset="0"/>
                                </a:rPr>
                                <m:t>𝛽</m:t>
                              </m:r>
                            </m:e>
                          </m:mr>
                          <m:mr>
                            <m:e>
                              <m:r>
                                <a:rPr lang="en-US" sz="4800" b="0" i="1" smtClean="0">
                                  <a:solidFill>
                                    <a:schemeClr val="tx1"/>
                                  </a:solidFill>
                                  <a:latin typeface="Cambria Math" panose="02040503050406030204" pitchFamily="18" charset="0"/>
                                </a:rPr>
                                <m:t>−</m:t>
                              </m:r>
                              <m:r>
                                <a:rPr lang="en-US" sz="4800" i="1">
                                  <a:solidFill>
                                    <a:srgbClr val="7030A0"/>
                                  </a:solidFill>
                                  <a:latin typeface="Cambria Math" panose="02040503050406030204" pitchFamily="18" charset="0"/>
                                </a:rPr>
                                <m:t>𝛽</m:t>
                              </m:r>
                            </m:e>
                            <m:e>
                              <m:r>
                                <a:rPr lang="en-US" sz="4800" b="0" i="1" smtClean="0">
                                  <a:solidFill>
                                    <a:schemeClr val="tx1"/>
                                  </a:solidFill>
                                  <a:latin typeface="Cambria Math" panose="02040503050406030204" pitchFamily="18" charset="0"/>
                                </a:rPr>
                                <m:t>1</m:t>
                              </m:r>
                            </m:e>
                          </m:mr>
                        </m:m>
                      </m:e>
                    </m:d>
                    <m:d>
                      <m:dPr>
                        <m:begChr m:val="["/>
                        <m:endChr m:val="]"/>
                        <m:ctrlPr>
                          <a:rPr lang="en-US" sz="4800" i="1" smtClean="0">
                            <a:latin typeface="Cambria Math" panose="02040503050406030204" pitchFamily="18" charset="0"/>
                            <a:ea typeface="Cambria Math" panose="02040503050406030204" pitchFamily="18" charset="0"/>
                          </a:rPr>
                        </m:ctrlPr>
                      </m:dPr>
                      <m:e>
                        <m:eqArr>
                          <m:eqArrPr>
                            <m:ctrlPr>
                              <a:rPr lang="en-US" sz="4800" i="1">
                                <a:latin typeface="Cambria Math" panose="02040503050406030204" pitchFamily="18" charset="0"/>
                                <a:ea typeface="Cambria Math" panose="02040503050406030204" pitchFamily="18" charset="0"/>
                              </a:rPr>
                            </m:ctrlPr>
                          </m:eqArrPr>
                          <m:e>
                            <m:r>
                              <a:rPr lang="en-US" sz="4800" i="1">
                                <a:latin typeface="Cambria Math" panose="02040503050406030204" pitchFamily="18" charset="0"/>
                                <a:ea typeface="Cambria Math" panose="02040503050406030204" pitchFamily="18" charset="0"/>
                              </a:rPr>
                              <m:t>𝑐</m:t>
                            </m:r>
                            <m:r>
                              <a:rPr lang="en-US" sz="4800" i="1">
                                <a:solidFill>
                                  <a:srgbClr val="0070C0"/>
                                </a:solidFill>
                                <a:latin typeface="Cambria Math" panose="02040503050406030204" pitchFamily="18" charset="0"/>
                              </a:rPr>
                              <m:t>𝑡</m:t>
                            </m:r>
                          </m:e>
                          <m:e>
                            <m:r>
                              <a:rPr lang="en-US" sz="4800" i="1">
                                <a:solidFill>
                                  <a:srgbClr val="0070C0"/>
                                </a:solidFill>
                                <a:latin typeface="Cambria Math" panose="02040503050406030204" pitchFamily="18" charset="0"/>
                              </a:rPr>
                              <m:t>𝑥</m:t>
                            </m:r>
                          </m:e>
                        </m:eqArr>
                      </m:e>
                    </m:d>
                  </m:oMath>
                </a14:m>
                <a:endParaRPr lang="en-CA" sz="4800" dirty="0"/>
              </a:p>
              <a:p>
                <a:pPr>
                  <a:spcAft>
                    <a:spcPts val="1200"/>
                  </a:spcAft>
                </a:pPr>
                <a14:m>
                  <m:oMathPara xmlns:m="http://schemas.openxmlformats.org/officeDocument/2006/math">
                    <m:oMathParaPr>
                      <m:jc m:val="left"/>
                    </m:oMathParaPr>
                    <m:oMath xmlns:m="http://schemas.openxmlformats.org/officeDocument/2006/math">
                      <m:r>
                        <a:rPr lang="en-US" sz="4800" i="1">
                          <a:latin typeface="Cambria Math" panose="02040503050406030204" pitchFamily="18" charset="0"/>
                        </a:rPr>
                        <m:t>=</m:t>
                      </m:r>
                      <m:r>
                        <a:rPr lang="en-US" sz="4800" b="0" i="1" smtClean="0">
                          <a:latin typeface="Cambria Math" panose="02040503050406030204" pitchFamily="18" charset="0"/>
                        </a:rPr>
                        <m:t>𝑐</m:t>
                      </m:r>
                      <m:acc>
                        <m:accPr>
                          <m:chr m:val="̃"/>
                          <m:ctrlPr>
                            <a:rPr lang="en-US" sz="4800" i="1">
                              <a:solidFill>
                                <a:srgbClr val="FF0000"/>
                              </a:solidFill>
                              <a:latin typeface="Cambria Math" panose="02040503050406030204" pitchFamily="18" charset="0"/>
                            </a:rPr>
                          </m:ctrlPr>
                        </m:accPr>
                        <m:e>
                          <m:r>
                            <a:rPr lang="en-US" sz="4800" i="1">
                              <a:solidFill>
                                <a:srgbClr val="FF0000"/>
                              </a:solidFill>
                              <a:latin typeface="Cambria Math" panose="02040503050406030204" pitchFamily="18" charset="0"/>
                            </a:rPr>
                            <m:t>𝑡</m:t>
                          </m:r>
                        </m:e>
                      </m:acc>
                      <m:acc>
                        <m:accPr>
                          <m:chr m:val="̃"/>
                          <m:ctrlPr>
                            <a:rPr lang="en-US" sz="4800" i="1">
                              <a:solidFill>
                                <a:srgbClr val="C00000"/>
                              </a:solidFill>
                              <a:latin typeface="Cambria Math" panose="02040503050406030204" pitchFamily="18" charset="0"/>
                              <a:ea typeface="Cambria Math" panose="02040503050406030204" pitchFamily="18" charset="0"/>
                            </a:rPr>
                          </m:ctrlPr>
                        </m:accPr>
                        <m:e>
                          <m:acc>
                            <m:accPr>
                              <m:chr m:val="⃗"/>
                              <m:ctrlPr>
                                <a:rPr lang="en-US" sz="4800" i="1">
                                  <a:solidFill>
                                    <a:srgbClr val="C00000"/>
                                  </a:solidFill>
                                  <a:latin typeface="Cambria Math" panose="02040503050406030204" pitchFamily="18" charset="0"/>
                                  <a:ea typeface="Cambria Math" panose="02040503050406030204" pitchFamily="18" charset="0"/>
                                </a:rPr>
                              </m:ctrlPr>
                            </m:accPr>
                            <m:e>
                              <m:sSub>
                                <m:sSubPr>
                                  <m:ctrlPr>
                                    <a:rPr lang="en-US" sz="4800" i="1">
                                      <a:solidFill>
                                        <a:srgbClr val="C00000"/>
                                      </a:solidFill>
                                      <a:latin typeface="Cambria Math" panose="02040503050406030204" pitchFamily="18" charset="0"/>
                                      <a:ea typeface="Cambria Math" panose="02040503050406030204" pitchFamily="18" charset="0"/>
                                    </a:rPr>
                                  </m:ctrlPr>
                                </m:sSubPr>
                                <m:e>
                                  <m:r>
                                    <a:rPr lang="en-US" sz="4800" i="1">
                                      <a:solidFill>
                                        <a:srgbClr val="C00000"/>
                                      </a:solidFill>
                                      <a:latin typeface="Cambria Math" panose="02040503050406030204" pitchFamily="18" charset="0"/>
                                      <a:ea typeface="Cambria Math" panose="02040503050406030204" pitchFamily="18" charset="0"/>
                                    </a:rPr>
                                    <m:t>𝑒</m:t>
                                  </m:r>
                                </m:e>
                                <m:sub>
                                  <m:r>
                                    <a:rPr lang="en-US" sz="4800" i="1">
                                      <a:solidFill>
                                        <a:srgbClr val="C00000"/>
                                      </a:solidFill>
                                      <a:latin typeface="Cambria Math" panose="02040503050406030204" pitchFamily="18" charset="0"/>
                                      <a:ea typeface="Cambria Math" panose="02040503050406030204" pitchFamily="18" charset="0"/>
                                    </a:rPr>
                                    <m:t>𝑡</m:t>
                                  </m:r>
                                </m:sub>
                              </m:sSub>
                            </m:e>
                          </m:acc>
                        </m:e>
                      </m:acc>
                      <m:r>
                        <a:rPr lang="en-US" sz="4800" i="1">
                          <a:latin typeface="Cambria Math" panose="02040503050406030204" pitchFamily="18" charset="0"/>
                        </a:rPr>
                        <m:t>+</m:t>
                      </m:r>
                      <m:acc>
                        <m:accPr>
                          <m:chr m:val="̃"/>
                          <m:ctrlPr>
                            <a:rPr lang="en-US" sz="4800" i="1">
                              <a:solidFill>
                                <a:srgbClr val="FF0000"/>
                              </a:solidFill>
                              <a:latin typeface="Cambria Math" panose="02040503050406030204" pitchFamily="18" charset="0"/>
                            </a:rPr>
                          </m:ctrlPr>
                        </m:accPr>
                        <m:e>
                          <m:r>
                            <a:rPr lang="en-US" sz="4800" i="1">
                              <a:solidFill>
                                <a:srgbClr val="FF0000"/>
                              </a:solidFill>
                              <a:latin typeface="Cambria Math" panose="02040503050406030204" pitchFamily="18" charset="0"/>
                            </a:rPr>
                            <m:t>𝑥</m:t>
                          </m:r>
                        </m:e>
                      </m:acc>
                      <m:acc>
                        <m:accPr>
                          <m:chr m:val="̃"/>
                          <m:ctrlPr>
                            <a:rPr lang="en-US" sz="4800" i="1">
                              <a:solidFill>
                                <a:srgbClr val="C00000"/>
                              </a:solidFill>
                              <a:latin typeface="Cambria Math" panose="02040503050406030204" pitchFamily="18" charset="0"/>
                              <a:ea typeface="Cambria Math" panose="02040503050406030204" pitchFamily="18" charset="0"/>
                            </a:rPr>
                          </m:ctrlPr>
                        </m:accPr>
                        <m:e>
                          <m:acc>
                            <m:accPr>
                              <m:chr m:val="⃗"/>
                              <m:ctrlPr>
                                <a:rPr lang="en-US" sz="4800" i="1">
                                  <a:solidFill>
                                    <a:srgbClr val="C00000"/>
                                  </a:solidFill>
                                  <a:latin typeface="Cambria Math" panose="02040503050406030204" pitchFamily="18" charset="0"/>
                                  <a:ea typeface="Cambria Math" panose="02040503050406030204" pitchFamily="18" charset="0"/>
                                </a:rPr>
                              </m:ctrlPr>
                            </m:accPr>
                            <m:e>
                              <m:sSub>
                                <m:sSubPr>
                                  <m:ctrlPr>
                                    <a:rPr lang="en-US" sz="4800" i="1">
                                      <a:solidFill>
                                        <a:srgbClr val="C00000"/>
                                      </a:solidFill>
                                      <a:latin typeface="Cambria Math" panose="02040503050406030204" pitchFamily="18" charset="0"/>
                                      <a:ea typeface="Cambria Math" panose="02040503050406030204" pitchFamily="18" charset="0"/>
                                    </a:rPr>
                                  </m:ctrlPr>
                                </m:sSubPr>
                                <m:e>
                                  <m:r>
                                    <a:rPr lang="en-US" sz="4800" i="1">
                                      <a:solidFill>
                                        <a:srgbClr val="C00000"/>
                                      </a:solidFill>
                                      <a:latin typeface="Cambria Math" panose="02040503050406030204" pitchFamily="18" charset="0"/>
                                      <a:ea typeface="Cambria Math" panose="02040503050406030204" pitchFamily="18" charset="0"/>
                                    </a:rPr>
                                    <m:t>𝑒</m:t>
                                  </m:r>
                                </m:e>
                                <m:sub>
                                  <m:r>
                                    <a:rPr lang="en-US" sz="4800" i="1">
                                      <a:solidFill>
                                        <a:srgbClr val="C00000"/>
                                      </a:solidFill>
                                      <a:latin typeface="Cambria Math" panose="02040503050406030204" pitchFamily="18" charset="0"/>
                                      <a:ea typeface="Cambria Math" panose="02040503050406030204" pitchFamily="18" charset="0"/>
                                    </a:rPr>
                                    <m:t>𝑥</m:t>
                                  </m:r>
                                </m:sub>
                              </m:sSub>
                            </m:e>
                          </m:acc>
                        </m:e>
                      </m:acc>
                      <m:r>
                        <a:rPr lang="en-US" sz="4800" i="1">
                          <a:latin typeface="Cambria Math" panose="02040503050406030204" pitchFamily="18" charset="0"/>
                        </a:rPr>
                        <m:t>=</m:t>
                      </m:r>
                      <m:r>
                        <a:rPr lang="en-US" sz="4800" b="0" i="1" smtClean="0">
                          <a:latin typeface="Cambria Math" panose="02040503050406030204" pitchFamily="18" charset="0"/>
                        </a:rPr>
                        <m:t>  </m:t>
                      </m:r>
                      <m:d>
                        <m:dPr>
                          <m:begChr m:val="["/>
                          <m:endChr m:val="]"/>
                          <m:ctrlPr>
                            <a:rPr lang="en-US" sz="4800" i="1">
                              <a:latin typeface="Cambria Math" panose="02040503050406030204" pitchFamily="18" charset="0"/>
                              <a:ea typeface="Cambria Math" panose="02040503050406030204" pitchFamily="18" charset="0"/>
                            </a:rPr>
                          </m:ctrlPr>
                        </m:dPr>
                        <m:e>
                          <m:acc>
                            <m:accPr>
                              <m:chr m:val="̃"/>
                              <m:ctrlPr>
                                <a:rPr lang="en-US" sz="4800" i="1">
                                  <a:solidFill>
                                    <a:srgbClr val="C00000"/>
                                  </a:solidFill>
                                  <a:latin typeface="Cambria Math" panose="02040503050406030204" pitchFamily="18" charset="0"/>
                                  <a:ea typeface="Cambria Math" panose="02040503050406030204" pitchFamily="18" charset="0"/>
                                </a:rPr>
                              </m:ctrlPr>
                            </m:accPr>
                            <m:e>
                              <m:acc>
                                <m:accPr>
                                  <m:chr m:val="⃗"/>
                                  <m:ctrlPr>
                                    <a:rPr lang="en-US" sz="4800" i="1">
                                      <a:solidFill>
                                        <a:srgbClr val="C00000"/>
                                      </a:solidFill>
                                      <a:latin typeface="Cambria Math" panose="02040503050406030204" pitchFamily="18" charset="0"/>
                                      <a:ea typeface="Cambria Math" panose="02040503050406030204" pitchFamily="18" charset="0"/>
                                    </a:rPr>
                                  </m:ctrlPr>
                                </m:accPr>
                                <m:e>
                                  <m:sSub>
                                    <m:sSubPr>
                                      <m:ctrlPr>
                                        <a:rPr lang="en-US" sz="4800" i="1">
                                          <a:solidFill>
                                            <a:srgbClr val="C00000"/>
                                          </a:solidFill>
                                          <a:latin typeface="Cambria Math" panose="02040503050406030204" pitchFamily="18" charset="0"/>
                                          <a:ea typeface="Cambria Math" panose="02040503050406030204" pitchFamily="18" charset="0"/>
                                        </a:rPr>
                                      </m:ctrlPr>
                                    </m:sSubPr>
                                    <m:e>
                                      <m:r>
                                        <a:rPr lang="en-US" sz="4800" i="1">
                                          <a:solidFill>
                                            <a:srgbClr val="C00000"/>
                                          </a:solidFill>
                                          <a:latin typeface="Cambria Math" panose="02040503050406030204" pitchFamily="18" charset="0"/>
                                          <a:ea typeface="Cambria Math" panose="02040503050406030204" pitchFamily="18" charset="0"/>
                                        </a:rPr>
                                        <m:t>𝑒</m:t>
                                      </m:r>
                                    </m:e>
                                    <m:sub>
                                      <m:r>
                                        <a:rPr lang="en-US" sz="4800" i="1">
                                          <a:solidFill>
                                            <a:srgbClr val="C00000"/>
                                          </a:solidFill>
                                          <a:latin typeface="Cambria Math" panose="02040503050406030204" pitchFamily="18" charset="0"/>
                                          <a:ea typeface="Cambria Math" panose="02040503050406030204" pitchFamily="18" charset="0"/>
                                        </a:rPr>
                                        <m:t>𝑡</m:t>
                                      </m:r>
                                    </m:sub>
                                  </m:sSub>
                                </m:e>
                              </m:acc>
                            </m:e>
                          </m:acc>
                          <m:r>
                            <a:rPr lang="en-US" sz="4800" i="1">
                              <a:solidFill>
                                <a:srgbClr val="C00000"/>
                              </a:solidFill>
                              <a:latin typeface="Cambria Math" panose="02040503050406030204" pitchFamily="18" charset="0"/>
                              <a:ea typeface="Cambria Math" panose="02040503050406030204" pitchFamily="18" charset="0"/>
                            </a:rPr>
                            <m:t>   </m:t>
                          </m:r>
                          <m:acc>
                            <m:accPr>
                              <m:chr m:val="̃"/>
                              <m:ctrlPr>
                                <a:rPr lang="en-US" sz="4800" i="1">
                                  <a:solidFill>
                                    <a:srgbClr val="C00000"/>
                                  </a:solidFill>
                                  <a:latin typeface="Cambria Math" panose="02040503050406030204" pitchFamily="18" charset="0"/>
                                  <a:ea typeface="Cambria Math" panose="02040503050406030204" pitchFamily="18" charset="0"/>
                                </a:rPr>
                              </m:ctrlPr>
                            </m:accPr>
                            <m:e>
                              <m:acc>
                                <m:accPr>
                                  <m:chr m:val="⃗"/>
                                  <m:ctrlPr>
                                    <a:rPr lang="en-US" sz="4800" i="1">
                                      <a:solidFill>
                                        <a:srgbClr val="C00000"/>
                                      </a:solidFill>
                                      <a:latin typeface="Cambria Math" panose="02040503050406030204" pitchFamily="18" charset="0"/>
                                      <a:ea typeface="Cambria Math" panose="02040503050406030204" pitchFamily="18" charset="0"/>
                                    </a:rPr>
                                  </m:ctrlPr>
                                </m:accPr>
                                <m:e>
                                  <m:sSub>
                                    <m:sSubPr>
                                      <m:ctrlPr>
                                        <a:rPr lang="en-US" sz="4800" i="1">
                                          <a:solidFill>
                                            <a:srgbClr val="C00000"/>
                                          </a:solidFill>
                                          <a:latin typeface="Cambria Math" panose="02040503050406030204" pitchFamily="18" charset="0"/>
                                          <a:ea typeface="Cambria Math" panose="02040503050406030204" pitchFamily="18" charset="0"/>
                                        </a:rPr>
                                      </m:ctrlPr>
                                    </m:sSubPr>
                                    <m:e>
                                      <m:r>
                                        <a:rPr lang="en-US" sz="4800" i="1">
                                          <a:solidFill>
                                            <a:srgbClr val="C00000"/>
                                          </a:solidFill>
                                          <a:latin typeface="Cambria Math" panose="02040503050406030204" pitchFamily="18" charset="0"/>
                                          <a:ea typeface="Cambria Math" panose="02040503050406030204" pitchFamily="18" charset="0"/>
                                        </a:rPr>
                                        <m:t>𝑒</m:t>
                                      </m:r>
                                    </m:e>
                                    <m:sub>
                                      <m:r>
                                        <a:rPr lang="en-US" sz="4800" i="1">
                                          <a:solidFill>
                                            <a:srgbClr val="C00000"/>
                                          </a:solidFill>
                                          <a:latin typeface="Cambria Math" panose="02040503050406030204" pitchFamily="18" charset="0"/>
                                          <a:ea typeface="Cambria Math" panose="02040503050406030204" pitchFamily="18" charset="0"/>
                                        </a:rPr>
                                        <m:t>𝑥</m:t>
                                      </m:r>
                                    </m:sub>
                                  </m:sSub>
                                </m:e>
                              </m:acc>
                            </m:e>
                          </m:acc>
                        </m:e>
                      </m:d>
                      <m:r>
                        <a:rPr lang="en-US" sz="4800" b="0" i="1" smtClean="0">
                          <a:solidFill>
                            <a:srgbClr val="C00000"/>
                          </a:solidFill>
                          <a:latin typeface="Cambria Math" panose="02040503050406030204" pitchFamily="18" charset="0"/>
                          <a:ea typeface="Cambria Math" panose="02040503050406030204" pitchFamily="18" charset="0"/>
                        </a:rPr>
                        <m:t>                      </m:t>
                      </m:r>
                      <m:d>
                        <m:dPr>
                          <m:begChr m:val="["/>
                          <m:endChr m:val="]"/>
                          <m:ctrlPr>
                            <a:rPr lang="en-US" sz="4800" i="1">
                              <a:latin typeface="Cambria Math" panose="02040503050406030204" pitchFamily="18" charset="0"/>
                              <a:ea typeface="Cambria Math" panose="02040503050406030204" pitchFamily="18" charset="0"/>
                            </a:rPr>
                          </m:ctrlPr>
                        </m:dPr>
                        <m:e>
                          <m:eqArr>
                            <m:eqArrPr>
                              <m:ctrlPr>
                                <a:rPr lang="en-US" sz="4800" i="1">
                                  <a:latin typeface="Cambria Math" panose="02040503050406030204" pitchFamily="18" charset="0"/>
                                  <a:ea typeface="Cambria Math" panose="02040503050406030204" pitchFamily="18" charset="0"/>
                                </a:rPr>
                              </m:ctrlPr>
                            </m:eqArrPr>
                            <m:e>
                              <m:r>
                                <a:rPr lang="en-US" sz="4800" b="0" i="1" smtClean="0">
                                  <a:latin typeface="Cambria Math" panose="02040503050406030204" pitchFamily="18" charset="0"/>
                                  <a:ea typeface="Cambria Math" panose="02040503050406030204" pitchFamily="18" charset="0"/>
                                </a:rPr>
                                <m:t>𝑐</m:t>
                              </m:r>
                              <m:acc>
                                <m:accPr>
                                  <m:chr m:val="̃"/>
                                  <m:ctrlPr>
                                    <a:rPr lang="en-US" sz="4800" i="1">
                                      <a:solidFill>
                                        <a:srgbClr val="FF0000"/>
                                      </a:solidFill>
                                      <a:latin typeface="Cambria Math" panose="02040503050406030204" pitchFamily="18" charset="0"/>
                                    </a:rPr>
                                  </m:ctrlPr>
                                </m:accPr>
                                <m:e>
                                  <m:r>
                                    <a:rPr lang="en-US" sz="4800" i="1">
                                      <a:solidFill>
                                        <a:srgbClr val="FF0000"/>
                                      </a:solidFill>
                                      <a:latin typeface="Cambria Math" panose="02040503050406030204" pitchFamily="18" charset="0"/>
                                    </a:rPr>
                                    <m:t>𝑡</m:t>
                                  </m:r>
                                </m:e>
                              </m:acc>
                            </m:e>
                            <m:e>
                              <m:acc>
                                <m:accPr>
                                  <m:chr m:val="̃"/>
                                  <m:ctrlPr>
                                    <a:rPr lang="en-US" sz="4800" i="1">
                                      <a:solidFill>
                                        <a:srgbClr val="FF0000"/>
                                      </a:solidFill>
                                      <a:latin typeface="Cambria Math" panose="02040503050406030204" pitchFamily="18" charset="0"/>
                                    </a:rPr>
                                  </m:ctrlPr>
                                </m:accPr>
                                <m:e>
                                  <m:r>
                                    <a:rPr lang="en-US" sz="4800" i="1">
                                      <a:solidFill>
                                        <a:srgbClr val="FF0000"/>
                                      </a:solidFill>
                                      <a:latin typeface="Cambria Math" panose="02040503050406030204" pitchFamily="18" charset="0"/>
                                    </a:rPr>
                                    <m:t>𝑥</m:t>
                                  </m:r>
                                </m:e>
                              </m:acc>
                            </m:e>
                          </m:eqArr>
                        </m:e>
                      </m:d>
                    </m:oMath>
                  </m:oMathPara>
                </a14:m>
                <a:endParaRPr lang="en-CA" sz="4800" dirty="0"/>
              </a:p>
            </p:txBody>
          </p:sp>
        </mc:Choice>
        <mc:Fallback xmlns="">
          <p:sp>
            <p:nvSpPr>
              <p:cNvPr id="5" name="Rectangle 4">
                <a:extLst>
                  <a:ext uri="{FF2B5EF4-FFF2-40B4-BE49-F238E27FC236}">
                    <a16:creationId xmlns:a16="http://schemas.microsoft.com/office/drawing/2014/main" id="{75F04566-8674-4055-80EC-B561BEA37913}"/>
                  </a:ext>
                </a:extLst>
              </p:cNvPr>
              <p:cNvSpPr>
                <a:spLocks noRot="1" noChangeAspect="1" noMove="1" noResize="1" noEditPoints="1" noAdjustHandles="1" noChangeArrowheads="1" noChangeShapeType="1" noTextEdit="1"/>
              </p:cNvSpPr>
              <p:nvPr/>
            </p:nvSpPr>
            <p:spPr>
              <a:xfrm>
                <a:off x="609600" y="2549587"/>
                <a:ext cx="11582400" cy="4451924"/>
              </a:xfrm>
              <a:prstGeom prst="rect">
                <a:avLst/>
              </a:prstGeom>
              <a:blipFill>
                <a:blip r:embed="rId4"/>
                <a:stretch>
                  <a:fillRect/>
                </a:stretch>
              </a:blipFill>
            </p:spPr>
            <p:txBody>
              <a:bodyPr/>
              <a:lstStyle/>
              <a:p>
                <a:r>
                  <a:rPr lang="en-CA">
                    <a:noFill/>
                  </a:rPr>
                  <a:t> </a:t>
                </a:r>
              </a:p>
            </p:txBody>
          </p:sp>
        </mc:Fallback>
      </mc:AlternateContent>
      <p:sp>
        <p:nvSpPr>
          <p:cNvPr id="10" name="Title 1">
            <a:extLst>
              <a:ext uri="{FF2B5EF4-FFF2-40B4-BE49-F238E27FC236}">
                <a16:creationId xmlns:a16="http://schemas.microsoft.com/office/drawing/2014/main" id="{E82A3C47-C02C-4523-A3F9-DEC38F025299}"/>
              </a:ext>
            </a:extLst>
          </p:cNvPr>
          <p:cNvSpPr txBox="1">
            <a:spLocks/>
          </p:cNvSpPr>
          <p:nvPr/>
        </p:nvSpPr>
        <p:spPr>
          <a:xfrm>
            <a:off x="-10447" y="0"/>
            <a:ext cx="11916697" cy="860938"/>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6000" b="1" dirty="0">
                <a:solidFill>
                  <a:srgbClr val="7030A0"/>
                </a:solidFill>
              </a:rPr>
              <a:t>Lorentz Transformation</a:t>
            </a:r>
          </a:p>
        </p:txBody>
      </p:sp>
      <p:sp>
        <p:nvSpPr>
          <p:cNvPr id="2" name="Rectangle 1">
            <a:extLst>
              <a:ext uri="{FF2B5EF4-FFF2-40B4-BE49-F238E27FC236}">
                <a16:creationId xmlns:a16="http://schemas.microsoft.com/office/drawing/2014/main" id="{1F6AD585-8E38-490A-9C25-4F5375B71E61}"/>
              </a:ext>
            </a:extLst>
          </p:cNvPr>
          <p:cNvSpPr/>
          <p:nvPr/>
        </p:nvSpPr>
        <p:spPr>
          <a:xfrm>
            <a:off x="209550" y="5505450"/>
            <a:ext cx="3924300" cy="1047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 name="Rectangle 2">
            <a:extLst>
              <a:ext uri="{FF2B5EF4-FFF2-40B4-BE49-F238E27FC236}">
                <a16:creationId xmlns:a16="http://schemas.microsoft.com/office/drawing/2014/main" id="{50891775-D64B-45A3-9024-4D74E4465FA9}"/>
              </a:ext>
            </a:extLst>
          </p:cNvPr>
          <p:cNvSpPr/>
          <p:nvPr/>
        </p:nvSpPr>
        <p:spPr>
          <a:xfrm>
            <a:off x="8979069" y="95250"/>
            <a:ext cx="3212931" cy="584775"/>
          </a:xfrm>
          <a:prstGeom prst="rect">
            <a:avLst/>
          </a:prstGeom>
        </p:spPr>
        <p:txBody>
          <a:bodyPr wrap="none">
            <a:spAutoFit/>
          </a:bodyPr>
          <a:lstStyle/>
          <a:p>
            <a:r>
              <a:rPr lang="en-US" sz="3200" dirty="0">
                <a:solidFill>
                  <a:srgbClr val="7030A0"/>
                </a:solidFill>
              </a:rPr>
              <a:t>(Relativity 104a,b)</a:t>
            </a:r>
            <a:endParaRPr lang="en-CA" sz="3200" dirty="0">
              <a:solidFill>
                <a:srgbClr val="7030A0"/>
              </a:solidFill>
            </a:endParaRPr>
          </a:p>
        </p:txBody>
      </p:sp>
      <p:grpSp>
        <p:nvGrpSpPr>
          <p:cNvPr id="11" name="Group 10">
            <a:extLst>
              <a:ext uri="{FF2B5EF4-FFF2-40B4-BE49-F238E27FC236}">
                <a16:creationId xmlns:a16="http://schemas.microsoft.com/office/drawing/2014/main" id="{1B52DB3F-66D5-40B0-9B9A-33A83071F43B}"/>
              </a:ext>
            </a:extLst>
          </p:cNvPr>
          <p:cNvGrpSpPr/>
          <p:nvPr/>
        </p:nvGrpSpPr>
        <p:grpSpPr>
          <a:xfrm>
            <a:off x="7117580" y="239969"/>
            <a:ext cx="2166187" cy="2181489"/>
            <a:chOff x="1286855" y="4511060"/>
            <a:chExt cx="1813339" cy="1826147"/>
          </a:xfrm>
        </p:grpSpPr>
        <p:grpSp>
          <p:nvGrpSpPr>
            <p:cNvPr id="12" name="Group 11">
              <a:extLst>
                <a:ext uri="{FF2B5EF4-FFF2-40B4-BE49-F238E27FC236}">
                  <a16:creationId xmlns:a16="http://schemas.microsoft.com/office/drawing/2014/main" id="{2B52C804-0135-4EDB-82FE-A22C7222B28C}"/>
                </a:ext>
              </a:extLst>
            </p:cNvPr>
            <p:cNvGrpSpPr/>
            <p:nvPr/>
          </p:nvGrpSpPr>
          <p:grpSpPr>
            <a:xfrm>
              <a:off x="1546923" y="4511060"/>
              <a:ext cx="1553271" cy="1768587"/>
              <a:chOff x="9522469" y="3005769"/>
              <a:chExt cx="2479019" cy="2822662"/>
            </a:xfrm>
          </p:grpSpPr>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CF20028B-2F74-40C6-81AC-7C50F6F631EB}"/>
                      </a:ext>
                    </a:extLst>
                  </p:cNvPr>
                  <p:cNvSpPr txBox="1"/>
                  <p:nvPr/>
                </p:nvSpPr>
                <p:spPr>
                  <a:xfrm>
                    <a:off x="10777745" y="4589184"/>
                    <a:ext cx="1223743" cy="123924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4800" b="0" i="1" smtClean="0">
                                  <a:solidFill>
                                    <a:srgbClr val="C00000"/>
                                  </a:solidFill>
                                  <a:latin typeface="Cambria Math" panose="02040503050406030204" pitchFamily="18" charset="0"/>
                                </a:rPr>
                              </m:ctrlPr>
                            </m:accPr>
                            <m:e>
                              <m:acc>
                                <m:accPr>
                                  <m:chr m:val="⃗"/>
                                  <m:ctrlPr>
                                    <a:rPr lang="en-US" sz="4800" b="0" i="1" smtClean="0">
                                      <a:solidFill>
                                        <a:srgbClr val="C00000"/>
                                      </a:solidFill>
                                      <a:latin typeface="Cambria Math" panose="02040503050406030204" pitchFamily="18" charset="0"/>
                                    </a:rPr>
                                  </m:ctrlPr>
                                </m:accPr>
                                <m:e>
                                  <m:sSub>
                                    <m:sSubPr>
                                      <m:ctrlPr>
                                        <a:rPr lang="en-US" sz="4800" b="0" i="1" smtClean="0">
                                          <a:solidFill>
                                            <a:srgbClr val="C00000"/>
                                          </a:solidFill>
                                          <a:latin typeface="Cambria Math" panose="02040503050406030204" pitchFamily="18" charset="0"/>
                                        </a:rPr>
                                      </m:ctrlPr>
                                    </m:sSubPr>
                                    <m:e>
                                      <m:r>
                                        <a:rPr lang="en-US" sz="4800" b="0" i="1" smtClean="0">
                                          <a:solidFill>
                                            <a:srgbClr val="C00000"/>
                                          </a:solidFill>
                                          <a:latin typeface="Cambria Math" panose="02040503050406030204" pitchFamily="18" charset="0"/>
                                        </a:rPr>
                                        <m:t>𝑒</m:t>
                                      </m:r>
                                    </m:e>
                                    <m:sub>
                                      <m:r>
                                        <a:rPr lang="en-US" sz="4800" b="0" i="1" smtClean="0">
                                          <a:solidFill>
                                            <a:srgbClr val="C00000"/>
                                          </a:solidFill>
                                          <a:latin typeface="Cambria Math" panose="02040503050406030204" pitchFamily="18" charset="0"/>
                                        </a:rPr>
                                        <m:t>𝑥</m:t>
                                      </m:r>
                                    </m:sub>
                                  </m:sSub>
                                </m:e>
                              </m:acc>
                            </m:e>
                          </m:acc>
                        </m:oMath>
                      </m:oMathPara>
                    </a14:m>
                    <a:endParaRPr lang="en-US" sz="2800" b="0" dirty="0">
                      <a:solidFill>
                        <a:srgbClr val="C00000"/>
                      </a:solidFill>
                    </a:endParaRPr>
                  </a:p>
                </p:txBody>
              </p:sp>
            </mc:Choice>
            <mc:Fallback xmlns="">
              <p:sp>
                <p:nvSpPr>
                  <p:cNvPr id="16" name="TextBox 15">
                    <a:extLst>
                      <a:ext uri="{FF2B5EF4-FFF2-40B4-BE49-F238E27FC236}">
                        <a16:creationId xmlns:a16="http://schemas.microsoft.com/office/drawing/2014/main" id="{CF20028B-2F74-40C6-81AC-7C50F6F631EB}"/>
                      </a:ext>
                    </a:extLst>
                  </p:cNvPr>
                  <p:cNvSpPr txBox="1">
                    <a:spLocks noRot="1" noChangeAspect="1" noMove="1" noResize="1" noEditPoints="1" noAdjustHandles="1" noChangeArrowheads="1" noChangeShapeType="1" noTextEdit="1"/>
                  </p:cNvSpPr>
                  <p:nvPr/>
                </p:nvSpPr>
                <p:spPr>
                  <a:xfrm>
                    <a:off x="10777745" y="4589184"/>
                    <a:ext cx="1223743" cy="1239247"/>
                  </a:xfrm>
                  <a:prstGeom prst="rect">
                    <a:avLst/>
                  </a:prstGeom>
                  <a:blipFill>
                    <a:blip r:embed="rId5"/>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30B6F979-B45F-4292-B3D2-3BC8E6500F4C}"/>
                      </a:ext>
                    </a:extLst>
                  </p:cNvPr>
                  <p:cNvSpPr txBox="1"/>
                  <p:nvPr/>
                </p:nvSpPr>
                <p:spPr>
                  <a:xfrm>
                    <a:off x="9522469" y="3005769"/>
                    <a:ext cx="1131653" cy="123402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4800" b="0" i="1" smtClean="0">
                                  <a:solidFill>
                                    <a:srgbClr val="C00000"/>
                                  </a:solidFill>
                                  <a:latin typeface="Cambria Math" panose="02040503050406030204" pitchFamily="18" charset="0"/>
                                </a:rPr>
                              </m:ctrlPr>
                            </m:accPr>
                            <m:e>
                              <m:acc>
                                <m:accPr>
                                  <m:chr m:val="⃗"/>
                                  <m:ctrlPr>
                                    <a:rPr lang="en-US" sz="4800" b="0" i="1" smtClean="0">
                                      <a:solidFill>
                                        <a:srgbClr val="C00000"/>
                                      </a:solidFill>
                                      <a:latin typeface="Cambria Math" panose="02040503050406030204" pitchFamily="18" charset="0"/>
                                    </a:rPr>
                                  </m:ctrlPr>
                                </m:accPr>
                                <m:e>
                                  <m:sSub>
                                    <m:sSubPr>
                                      <m:ctrlPr>
                                        <a:rPr lang="en-US" sz="4800" b="0" i="1" smtClean="0">
                                          <a:solidFill>
                                            <a:srgbClr val="C00000"/>
                                          </a:solidFill>
                                          <a:latin typeface="Cambria Math" panose="02040503050406030204" pitchFamily="18" charset="0"/>
                                        </a:rPr>
                                      </m:ctrlPr>
                                    </m:sSubPr>
                                    <m:e>
                                      <m:r>
                                        <a:rPr lang="en-US" sz="4800" b="0" i="1" smtClean="0">
                                          <a:solidFill>
                                            <a:srgbClr val="C00000"/>
                                          </a:solidFill>
                                          <a:latin typeface="Cambria Math" panose="02040503050406030204" pitchFamily="18" charset="0"/>
                                        </a:rPr>
                                        <m:t>𝑒</m:t>
                                      </m:r>
                                    </m:e>
                                    <m:sub>
                                      <m:r>
                                        <a:rPr lang="en-US" sz="4800" b="0" i="1" smtClean="0">
                                          <a:solidFill>
                                            <a:srgbClr val="C00000"/>
                                          </a:solidFill>
                                          <a:latin typeface="Cambria Math" panose="02040503050406030204" pitchFamily="18" charset="0"/>
                                        </a:rPr>
                                        <m:t>𝑡</m:t>
                                      </m:r>
                                    </m:sub>
                                  </m:sSub>
                                </m:e>
                              </m:acc>
                            </m:e>
                          </m:acc>
                        </m:oMath>
                      </m:oMathPara>
                    </a14:m>
                    <a:endParaRPr lang="en-US" sz="2800" b="0" dirty="0">
                      <a:solidFill>
                        <a:srgbClr val="C00000"/>
                      </a:solidFill>
                    </a:endParaRPr>
                  </a:p>
                </p:txBody>
              </p:sp>
            </mc:Choice>
            <mc:Fallback xmlns="">
              <p:sp>
                <p:nvSpPr>
                  <p:cNvPr id="17" name="TextBox 16">
                    <a:extLst>
                      <a:ext uri="{FF2B5EF4-FFF2-40B4-BE49-F238E27FC236}">
                        <a16:creationId xmlns:a16="http://schemas.microsoft.com/office/drawing/2014/main" id="{30B6F979-B45F-4292-B3D2-3BC8E6500F4C}"/>
                      </a:ext>
                    </a:extLst>
                  </p:cNvPr>
                  <p:cNvSpPr txBox="1">
                    <a:spLocks noRot="1" noChangeAspect="1" noMove="1" noResize="1" noEditPoints="1" noAdjustHandles="1" noChangeArrowheads="1" noChangeShapeType="1" noTextEdit="1"/>
                  </p:cNvSpPr>
                  <p:nvPr/>
                </p:nvSpPr>
                <p:spPr>
                  <a:xfrm>
                    <a:off x="9522469" y="3005769"/>
                    <a:ext cx="1131653" cy="1234022"/>
                  </a:xfrm>
                  <a:prstGeom prst="rect">
                    <a:avLst/>
                  </a:prstGeom>
                  <a:blipFill>
                    <a:blip r:embed="rId6"/>
                    <a:stretch>
                      <a:fillRect/>
                    </a:stretch>
                  </a:blipFill>
                </p:spPr>
                <p:txBody>
                  <a:bodyPr/>
                  <a:lstStyle/>
                  <a:p>
                    <a:r>
                      <a:rPr lang="en-CA">
                        <a:noFill/>
                      </a:rPr>
                      <a:t> </a:t>
                    </a:r>
                  </a:p>
                </p:txBody>
              </p:sp>
            </mc:Fallback>
          </mc:AlternateContent>
        </p:grpSp>
        <p:grpSp>
          <p:nvGrpSpPr>
            <p:cNvPr id="13" name="Group 12">
              <a:extLst>
                <a:ext uri="{FF2B5EF4-FFF2-40B4-BE49-F238E27FC236}">
                  <a16:creationId xmlns:a16="http://schemas.microsoft.com/office/drawing/2014/main" id="{57804A2A-4CF3-4EE9-A95D-D855807A8161}"/>
                </a:ext>
              </a:extLst>
            </p:cNvPr>
            <p:cNvGrpSpPr/>
            <p:nvPr/>
          </p:nvGrpSpPr>
          <p:grpSpPr>
            <a:xfrm>
              <a:off x="1286855" y="5194300"/>
              <a:ext cx="1130259" cy="1142907"/>
              <a:chOff x="4611916" y="637672"/>
              <a:chExt cx="3516345" cy="3555693"/>
            </a:xfrm>
          </p:grpSpPr>
          <p:cxnSp>
            <p:nvCxnSpPr>
              <p:cNvPr id="14" name="Straight Arrow Connector 13">
                <a:extLst>
                  <a:ext uri="{FF2B5EF4-FFF2-40B4-BE49-F238E27FC236}">
                    <a16:creationId xmlns:a16="http://schemas.microsoft.com/office/drawing/2014/main" id="{5475C7FB-2C5B-4E05-9BAF-BB6844665019}"/>
                  </a:ext>
                </a:extLst>
              </p:cNvPr>
              <p:cNvCxnSpPr>
                <a:cxnSpLocks/>
              </p:cNvCxnSpPr>
              <p:nvPr/>
            </p:nvCxnSpPr>
            <p:spPr>
              <a:xfrm flipV="1">
                <a:off x="4611916" y="2403709"/>
                <a:ext cx="3516345" cy="1772165"/>
              </a:xfrm>
              <a:prstGeom prst="straightConnector1">
                <a:avLst/>
              </a:prstGeom>
              <a:ln w="127000">
                <a:solidFill>
                  <a:srgbClr val="C00000"/>
                </a:solidFill>
                <a:tailEnd type="triangle"/>
              </a:ln>
            </p:spPr>
            <p:style>
              <a:lnRef idx="3">
                <a:schemeClr val="accent1"/>
              </a:lnRef>
              <a:fillRef idx="0">
                <a:schemeClr val="accent1"/>
              </a:fillRef>
              <a:effectRef idx="2">
                <a:schemeClr val="accent1"/>
              </a:effectRef>
              <a:fontRef idx="minor">
                <a:schemeClr val="tx1"/>
              </a:fontRef>
            </p:style>
          </p:cxnSp>
          <p:cxnSp>
            <p:nvCxnSpPr>
              <p:cNvPr id="15" name="Straight Arrow Connector 14">
                <a:extLst>
                  <a:ext uri="{FF2B5EF4-FFF2-40B4-BE49-F238E27FC236}">
                    <a16:creationId xmlns:a16="http://schemas.microsoft.com/office/drawing/2014/main" id="{25B6AF17-4969-4412-90A4-76B70344953F}"/>
                  </a:ext>
                </a:extLst>
              </p:cNvPr>
              <p:cNvCxnSpPr>
                <a:cxnSpLocks/>
              </p:cNvCxnSpPr>
              <p:nvPr/>
            </p:nvCxnSpPr>
            <p:spPr>
              <a:xfrm flipV="1">
                <a:off x="4616034" y="637672"/>
                <a:ext cx="1781747" cy="3555693"/>
              </a:xfrm>
              <a:prstGeom prst="straightConnector1">
                <a:avLst/>
              </a:prstGeom>
              <a:ln w="127000">
                <a:solidFill>
                  <a:srgbClr val="C00000"/>
                </a:solidFill>
                <a:tailEnd type="triangle"/>
              </a:ln>
            </p:spPr>
            <p:style>
              <a:lnRef idx="3">
                <a:schemeClr val="accent1"/>
              </a:lnRef>
              <a:fillRef idx="0">
                <a:schemeClr val="accent1"/>
              </a:fillRef>
              <a:effectRef idx="2">
                <a:schemeClr val="accent1"/>
              </a:effectRef>
              <a:fontRef idx="minor">
                <a:schemeClr val="tx1"/>
              </a:fontRef>
            </p:style>
          </p:cxnSp>
        </p:grpSp>
      </p:grpSp>
      <p:grpSp>
        <p:nvGrpSpPr>
          <p:cNvPr id="18" name="Group 17">
            <a:extLst>
              <a:ext uri="{FF2B5EF4-FFF2-40B4-BE49-F238E27FC236}">
                <a16:creationId xmlns:a16="http://schemas.microsoft.com/office/drawing/2014/main" id="{656DB45E-48BE-42A4-B194-D223DB684854}"/>
              </a:ext>
            </a:extLst>
          </p:cNvPr>
          <p:cNvGrpSpPr/>
          <p:nvPr/>
        </p:nvGrpSpPr>
        <p:grpSpPr>
          <a:xfrm>
            <a:off x="2400300" y="624405"/>
            <a:ext cx="2844548" cy="1881014"/>
            <a:chOff x="4571114" y="4134697"/>
            <a:chExt cx="3590696" cy="2374419"/>
          </a:xfrm>
        </p:grpSpPr>
        <p:grpSp>
          <p:nvGrpSpPr>
            <p:cNvPr id="19" name="Group 18">
              <a:extLst>
                <a:ext uri="{FF2B5EF4-FFF2-40B4-BE49-F238E27FC236}">
                  <a16:creationId xmlns:a16="http://schemas.microsoft.com/office/drawing/2014/main" id="{C3D3AE90-C189-4B15-8EF1-3A294188E32C}"/>
                </a:ext>
              </a:extLst>
            </p:cNvPr>
            <p:cNvGrpSpPr/>
            <p:nvPr/>
          </p:nvGrpSpPr>
          <p:grpSpPr>
            <a:xfrm>
              <a:off x="5505511" y="4721249"/>
              <a:ext cx="1528050" cy="1593717"/>
              <a:chOff x="4685312" y="3242113"/>
              <a:chExt cx="906020" cy="944955"/>
            </a:xfrm>
          </p:grpSpPr>
          <p:cxnSp>
            <p:nvCxnSpPr>
              <p:cNvPr id="22" name="Straight Arrow Connector 21">
                <a:extLst>
                  <a:ext uri="{FF2B5EF4-FFF2-40B4-BE49-F238E27FC236}">
                    <a16:creationId xmlns:a16="http://schemas.microsoft.com/office/drawing/2014/main" id="{EA1E020E-0313-4A86-9A5E-047CA598D897}"/>
                  </a:ext>
                </a:extLst>
              </p:cNvPr>
              <p:cNvCxnSpPr>
                <a:cxnSpLocks/>
              </p:cNvCxnSpPr>
              <p:nvPr/>
            </p:nvCxnSpPr>
            <p:spPr>
              <a:xfrm>
                <a:off x="4685312" y="4175874"/>
                <a:ext cx="906020" cy="0"/>
              </a:xfrm>
              <a:prstGeom prst="straightConnector1">
                <a:avLst/>
              </a:prstGeom>
              <a:ln w="152400">
                <a:solidFill>
                  <a:srgbClr val="002060"/>
                </a:solidFill>
                <a:tailEnd type="triangle"/>
              </a:ln>
            </p:spPr>
            <p:style>
              <a:lnRef idx="3">
                <a:schemeClr val="accent1"/>
              </a:lnRef>
              <a:fillRef idx="0">
                <a:schemeClr val="accent1"/>
              </a:fillRef>
              <a:effectRef idx="2">
                <a:schemeClr val="accent1"/>
              </a:effectRef>
              <a:fontRef idx="minor">
                <a:schemeClr val="tx1"/>
              </a:fontRef>
            </p:style>
          </p:cxnSp>
          <p:cxnSp>
            <p:nvCxnSpPr>
              <p:cNvPr id="23" name="Straight Arrow Connector 22">
                <a:extLst>
                  <a:ext uri="{FF2B5EF4-FFF2-40B4-BE49-F238E27FC236}">
                    <a16:creationId xmlns:a16="http://schemas.microsoft.com/office/drawing/2014/main" id="{155EF024-77AE-4ABC-BA79-1F9AB4A10754}"/>
                  </a:ext>
                </a:extLst>
              </p:cNvPr>
              <p:cNvCxnSpPr>
                <a:cxnSpLocks/>
              </p:cNvCxnSpPr>
              <p:nvPr/>
            </p:nvCxnSpPr>
            <p:spPr>
              <a:xfrm flipV="1">
                <a:off x="4700160" y="3242113"/>
                <a:ext cx="0" cy="944955"/>
              </a:xfrm>
              <a:prstGeom prst="straightConnector1">
                <a:avLst/>
              </a:prstGeom>
              <a:ln w="152400">
                <a:solidFill>
                  <a:srgbClr val="002060"/>
                </a:solidFill>
                <a:tailEnd type="triangle"/>
              </a:ln>
            </p:spPr>
            <p:style>
              <a:lnRef idx="3">
                <a:schemeClr val="accent1"/>
              </a:lnRef>
              <a:fillRef idx="0">
                <a:schemeClr val="accent1"/>
              </a:fillRef>
              <a:effectRef idx="2">
                <a:schemeClr val="accent1"/>
              </a:effectRef>
              <a:fontRef idx="minor">
                <a:schemeClr val="tx1"/>
              </a:fontRef>
            </p:style>
          </p:cxnSp>
        </p:gr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D48E7D31-2948-48AA-ABC1-A9A3235A7BEA}"/>
                    </a:ext>
                  </a:extLst>
                </p:cNvPr>
                <p:cNvSpPr txBox="1"/>
                <p:nvPr/>
              </p:nvSpPr>
              <p:spPr>
                <a:xfrm>
                  <a:off x="4571114" y="4134697"/>
                  <a:ext cx="1020232" cy="83099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4800" i="1" smtClean="0">
                                <a:solidFill>
                                  <a:srgbClr val="002060"/>
                                </a:solidFill>
                                <a:latin typeface="Cambria Math" panose="02040503050406030204" pitchFamily="18" charset="0"/>
                              </a:rPr>
                            </m:ctrlPr>
                          </m:accPr>
                          <m:e>
                            <m:sSub>
                              <m:sSubPr>
                                <m:ctrlPr>
                                  <a:rPr lang="en-US" sz="4800" i="1">
                                    <a:solidFill>
                                      <a:srgbClr val="002060"/>
                                    </a:solidFill>
                                    <a:latin typeface="Cambria Math" panose="02040503050406030204" pitchFamily="18" charset="0"/>
                                  </a:rPr>
                                </m:ctrlPr>
                              </m:sSubPr>
                              <m:e>
                                <m:r>
                                  <a:rPr lang="en-US" sz="4800" i="1">
                                    <a:solidFill>
                                      <a:srgbClr val="002060"/>
                                    </a:solidFill>
                                    <a:latin typeface="Cambria Math" panose="02040503050406030204" pitchFamily="18" charset="0"/>
                                  </a:rPr>
                                  <m:t>𝑒</m:t>
                                </m:r>
                              </m:e>
                              <m:sub>
                                <m:r>
                                  <a:rPr lang="en-US" sz="4800" i="1">
                                    <a:solidFill>
                                      <a:srgbClr val="002060"/>
                                    </a:solidFill>
                                    <a:latin typeface="Cambria Math" panose="02040503050406030204" pitchFamily="18" charset="0"/>
                                  </a:rPr>
                                  <m:t>𝑡</m:t>
                                </m:r>
                              </m:sub>
                            </m:sSub>
                          </m:e>
                        </m:acc>
                      </m:oMath>
                    </m:oMathPara>
                  </a14:m>
                  <a:endParaRPr lang="en-US" sz="4800" dirty="0">
                    <a:solidFill>
                      <a:srgbClr val="002060"/>
                    </a:solidFill>
                  </a:endParaRPr>
                </a:p>
              </p:txBody>
            </p:sp>
          </mc:Choice>
          <mc:Fallback xmlns="">
            <p:sp>
              <p:nvSpPr>
                <p:cNvPr id="20" name="TextBox 19">
                  <a:extLst>
                    <a:ext uri="{FF2B5EF4-FFF2-40B4-BE49-F238E27FC236}">
                      <a16:creationId xmlns:a16="http://schemas.microsoft.com/office/drawing/2014/main" id="{D48E7D31-2948-48AA-ABC1-A9A3235A7BEA}"/>
                    </a:ext>
                  </a:extLst>
                </p:cNvPr>
                <p:cNvSpPr txBox="1">
                  <a:spLocks noRot="1" noChangeAspect="1" noMove="1" noResize="1" noEditPoints="1" noAdjustHandles="1" noChangeArrowheads="1" noChangeShapeType="1" noTextEdit="1"/>
                </p:cNvSpPr>
                <p:nvPr/>
              </p:nvSpPr>
              <p:spPr>
                <a:xfrm>
                  <a:off x="4571114" y="4134697"/>
                  <a:ext cx="1020232" cy="830996"/>
                </a:xfrm>
                <a:prstGeom prst="rect">
                  <a:avLst/>
                </a:prstGeom>
                <a:blipFill>
                  <a:blip r:embed="rId7"/>
                  <a:stretch>
                    <a:fillRect b="-13889"/>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C8AD778D-D039-4207-A159-6EB95ABAF202}"/>
                    </a:ext>
                  </a:extLst>
                </p:cNvPr>
                <p:cNvSpPr txBox="1"/>
                <p:nvPr/>
              </p:nvSpPr>
              <p:spPr>
                <a:xfrm>
                  <a:off x="6997284" y="5678120"/>
                  <a:ext cx="1164526" cy="83099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4800" i="1" smtClean="0">
                                <a:solidFill>
                                  <a:srgbClr val="002060"/>
                                </a:solidFill>
                                <a:latin typeface="Cambria Math" panose="02040503050406030204" pitchFamily="18" charset="0"/>
                              </a:rPr>
                            </m:ctrlPr>
                          </m:accPr>
                          <m:e>
                            <m:sSub>
                              <m:sSubPr>
                                <m:ctrlPr>
                                  <a:rPr lang="en-US" sz="4800" i="1">
                                    <a:solidFill>
                                      <a:srgbClr val="002060"/>
                                    </a:solidFill>
                                    <a:latin typeface="Cambria Math" panose="02040503050406030204" pitchFamily="18" charset="0"/>
                                  </a:rPr>
                                </m:ctrlPr>
                              </m:sSubPr>
                              <m:e>
                                <m:r>
                                  <a:rPr lang="en-US" sz="4800" i="1">
                                    <a:solidFill>
                                      <a:srgbClr val="002060"/>
                                    </a:solidFill>
                                    <a:latin typeface="Cambria Math" panose="02040503050406030204" pitchFamily="18" charset="0"/>
                                  </a:rPr>
                                  <m:t>𝑒</m:t>
                                </m:r>
                              </m:e>
                              <m:sub>
                                <m:r>
                                  <a:rPr lang="en-US" sz="4800" i="1">
                                    <a:solidFill>
                                      <a:srgbClr val="002060"/>
                                    </a:solidFill>
                                    <a:latin typeface="Cambria Math" panose="02040503050406030204" pitchFamily="18" charset="0"/>
                                  </a:rPr>
                                  <m:t>𝑥</m:t>
                                </m:r>
                              </m:sub>
                            </m:sSub>
                          </m:e>
                        </m:acc>
                      </m:oMath>
                    </m:oMathPara>
                  </a14:m>
                  <a:endParaRPr lang="en-US" sz="4800" dirty="0">
                    <a:solidFill>
                      <a:srgbClr val="002060"/>
                    </a:solidFill>
                  </a:endParaRPr>
                </a:p>
              </p:txBody>
            </p:sp>
          </mc:Choice>
          <mc:Fallback xmlns="">
            <p:sp>
              <p:nvSpPr>
                <p:cNvPr id="21" name="TextBox 20">
                  <a:extLst>
                    <a:ext uri="{FF2B5EF4-FFF2-40B4-BE49-F238E27FC236}">
                      <a16:creationId xmlns:a16="http://schemas.microsoft.com/office/drawing/2014/main" id="{C8AD778D-D039-4207-A159-6EB95ABAF202}"/>
                    </a:ext>
                  </a:extLst>
                </p:cNvPr>
                <p:cNvSpPr txBox="1">
                  <a:spLocks noRot="1" noChangeAspect="1" noMove="1" noResize="1" noEditPoints="1" noAdjustHandles="1" noChangeArrowheads="1" noChangeShapeType="1" noTextEdit="1"/>
                </p:cNvSpPr>
                <p:nvPr/>
              </p:nvSpPr>
              <p:spPr>
                <a:xfrm>
                  <a:off x="6997284" y="5678120"/>
                  <a:ext cx="1164526" cy="830996"/>
                </a:xfrm>
                <a:prstGeom prst="rect">
                  <a:avLst/>
                </a:prstGeom>
                <a:blipFill>
                  <a:blip r:embed="rId8"/>
                  <a:stretch>
                    <a:fillRect b="-13889"/>
                  </a:stretch>
                </a:blipFill>
              </p:spPr>
              <p:txBody>
                <a:bodyPr/>
                <a:lstStyle/>
                <a:p>
                  <a:r>
                    <a:rPr lang="en-CA">
                      <a:noFill/>
                    </a:rPr>
                    <a:t> </a:t>
                  </a:r>
                </a:p>
              </p:txBody>
            </p:sp>
          </mc:Fallback>
        </mc:AlternateContent>
      </p:grpSp>
      <p:cxnSp>
        <p:nvCxnSpPr>
          <p:cNvPr id="25" name="Straight Connector 24">
            <a:extLst>
              <a:ext uri="{FF2B5EF4-FFF2-40B4-BE49-F238E27FC236}">
                <a16:creationId xmlns:a16="http://schemas.microsoft.com/office/drawing/2014/main" id="{3AE3FA5F-8DEC-4B28-A522-5C3E71942779}"/>
              </a:ext>
            </a:extLst>
          </p:cNvPr>
          <p:cNvCxnSpPr>
            <a:cxnSpLocks/>
          </p:cNvCxnSpPr>
          <p:nvPr/>
        </p:nvCxnSpPr>
        <p:spPr>
          <a:xfrm>
            <a:off x="0" y="2647950"/>
            <a:ext cx="12192000" cy="0"/>
          </a:xfrm>
          <a:prstGeom prst="line">
            <a:avLst/>
          </a:prstGeom>
          <a:ln w="571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27" name="Arrow: Right 26">
            <a:extLst>
              <a:ext uri="{FF2B5EF4-FFF2-40B4-BE49-F238E27FC236}">
                <a16:creationId xmlns:a16="http://schemas.microsoft.com/office/drawing/2014/main" id="{34D19984-CB39-4154-9606-E3C8B7C14695}"/>
              </a:ext>
            </a:extLst>
          </p:cNvPr>
          <p:cNvSpPr/>
          <p:nvPr/>
        </p:nvSpPr>
        <p:spPr>
          <a:xfrm>
            <a:off x="5317408" y="1371600"/>
            <a:ext cx="1426292" cy="927922"/>
          </a:xfrm>
          <a:prstGeom prst="rightArrow">
            <a:avLst/>
          </a:prstGeom>
          <a:solidFill>
            <a:srgbClr val="00B050"/>
          </a:solidFill>
          <a:ln w="57150">
            <a:solidFill>
              <a:srgbClr val="0054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mc:AlternateContent xmlns:mc="http://schemas.openxmlformats.org/markup-compatibility/2006" xmlns:p14="http://schemas.microsoft.com/office/powerpoint/2010/main" xmlns:iact="http://schemas.microsoft.com/office/powerpoint/2014/inkAction">
        <mc:Choice Requires="p14 iact">
          <p:contentPart p14:bwMode="auto" r:id="rId9">
            <p14:nvContentPartPr>
              <p14:cNvPr id="6" name="Ink 5">
                <a:extLst>
                  <a:ext uri="{FF2B5EF4-FFF2-40B4-BE49-F238E27FC236}">
                    <a16:creationId xmlns:a16="http://schemas.microsoft.com/office/drawing/2014/main" id="{1FC300D9-5094-43FE-A442-536BE5B29FBF}"/>
                  </a:ext>
                </a:extLst>
              </p14:cNvPr>
              <p14:cNvContentPartPr/>
              <p14:nvPr>
                <p:extLst>
                  <p:ext uri="{42D2F446-02D8-4167-A562-619A0277C38B}">
                    <p15:isNarration xmlns:p15="http://schemas.microsoft.com/office/powerpoint/2012/main" val="1"/>
                  </p:ext>
                </p:extLst>
              </p14:nvPr>
            </p14:nvContentPartPr>
            <p14:xfrm>
              <a:off x="3349440" y="5005440"/>
              <a:ext cx="8593560" cy="583200"/>
            </p14:xfrm>
          </p:contentPart>
        </mc:Choice>
        <mc:Fallback xmlns="">
          <p:pic>
            <p:nvPicPr>
              <p:cNvPr id="6" name="Ink 5">
                <a:extLst>
                  <a:ext uri="{FF2B5EF4-FFF2-40B4-BE49-F238E27FC236}">
                    <a16:creationId xmlns:a16="http://schemas.microsoft.com/office/drawing/2014/main" id="{1FC300D9-5094-43FE-A442-536BE5B29FBF}"/>
                  </a:ext>
                </a:extLst>
              </p:cNvPr>
              <p:cNvPicPr>
                <a:picLocks noGrp="1" noRot="1" noChangeAspect="1" noMove="1" noResize="1" noEditPoints="1" noAdjustHandles="1" noChangeArrowheads="1" noChangeShapeType="1"/>
              </p:cNvPicPr>
              <p:nvPr/>
            </p:nvPicPr>
            <p:blipFill>
              <a:blip r:embed="rId10"/>
              <a:stretch>
                <a:fillRect/>
              </a:stretch>
            </p:blipFill>
            <p:spPr>
              <a:xfrm>
                <a:off x="3340080" y="4996080"/>
                <a:ext cx="8612280" cy="601920"/>
              </a:xfrm>
              <a:prstGeom prst="rect">
                <a:avLst/>
              </a:prstGeom>
            </p:spPr>
          </p:pic>
        </mc:Fallback>
      </mc:AlternateContent>
    </p:spTree>
    <p:custDataLst>
      <p:tags r:id="rId1"/>
    </p:custDataLst>
    <p:extLst>
      <p:ext uri="{BB962C8B-B14F-4D97-AF65-F5344CB8AC3E}">
        <p14:creationId xmlns:p14="http://schemas.microsoft.com/office/powerpoint/2010/main" val="1018695634"/>
      </p:ext>
    </p:extLst>
  </p:cSld>
  <p:clrMapOvr>
    <a:masterClrMapping/>
  </p:clrMapOvr>
  <mc:AlternateContent xmlns:mc="http://schemas.openxmlformats.org/markup-compatibility/2006" xmlns:p14="http://schemas.microsoft.com/office/powerpoint/2010/main">
    <mc:Choice Requires="p14">
      <p:transition spd="med" p14:dur="700" advTm="19258">
        <p:fade/>
      </p:transition>
    </mc:Choice>
    <mc:Fallback xmlns="">
      <p:transition spd="med" advTm="1925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cmd type="call" cmd="playFrom(0.0)">
                                      <p:cBhvr>
                                        <p:cTn id="7" dur="1" fill="hold"/>
                                        <p:tgtEl>
                                          <p:spTgt spid="6"/>
                                        </p:tgtEl>
                                      </p:cBhvr>
                                    </p:cmd>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27"/>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11"/>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xit" presetSubtype="0" fill="hold" grpId="0" nodeType="clickEffect">
                                  <p:stCondLst>
                                    <p:cond delay="0"/>
                                  </p:stCondLst>
                                  <p:childTnLst>
                                    <p:set>
                                      <p:cBhvr>
                                        <p:cTn id="35" dur="1" fill="hold">
                                          <p:stCondLst>
                                            <p:cond delay="0"/>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P spid="2" grpId="0" animBg="1"/>
      <p:bldP spid="27"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6" name="Group 45">
            <a:extLst>
              <a:ext uri="{FF2B5EF4-FFF2-40B4-BE49-F238E27FC236}">
                <a16:creationId xmlns:a16="http://schemas.microsoft.com/office/drawing/2014/main" id="{5C572C97-F51D-4314-8699-6FF5EA051054}"/>
              </a:ext>
            </a:extLst>
          </p:cNvPr>
          <p:cNvGrpSpPr/>
          <p:nvPr/>
        </p:nvGrpSpPr>
        <p:grpSpPr>
          <a:xfrm>
            <a:off x="1919477" y="1289738"/>
            <a:ext cx="8321215" cy="9548932"/>
            <a:chOff x="1919477" y="1289738"/>
            <a:chExt cx="8321215" cy="9548932"/>
          </a:xfrm>
        </p:grpSpPr>
        <p:sp>
          <p:nvSpPr>
            <p:cNvPr id="108" name="Arc 107">
              <a:extLst>
                <a:ext uri="{FF2B5EF4-FFF2-40B4-BE49-F238E27FC236}">
                  <a16:creationId xmlns:a16="http://schemas.microsoft.com/office/drawing/2014/main" id="{3240C40A-79CC-486A-AE1A-B6AEC43ABAFA}"/>
                </a:ext>
              </a:extLst>
            </p:cNvPr>
            <p:cNvSpPr/>
            <p:nvPr/>
          </p:nvSpPr>
          <p:spPr>
            <a:xfrm rot="19312264">
              <a:off x="1919477" y="3728136"/>
              <a:ext cx="7425866" cy="7110534"/>
            </a:xfrm>
            <a:prstGeom prst="arc">
              <a:avLst>
                <a:gd name="adj1" fmla="val 16629320"/>
                <a:gd name="adj2" fmla="val 20517265"/>
              </a:avLst>
            </a:prstGeom>
            <a:ln w="76200">
              <a:solidFill>
                <a:srgbClr val="00B05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41" name="Arc 40">
              <a:extLst>
                <a:ext uri="{FF2B5EF4-FFF2-40B4-BE49-F238E27FC236}">
                  <a16:creationId xmlns:a16="http://schemas.microsoft.com/office/drawing/2014/main" id="{AF25D1B7-E561-403F-92FA-D4DB2CFE19A1}"/>
                </a:ext>
              </a:extLst>
            </p:cNvPr>
            <p:cNvSpPr/>
            <p:nvPr/>
          </p:nvSpPr>
          <p:spPr>
            <a:xfrm rot="19312264">
              <a:off x="2052827" y="2928036"/>
              <a:ext cx="7425866" cy="7110534"/>
            </a:xfrm>
            <a:prstGeom prst="arc">
              <a:avLst>
                <a:gd name="adj1" fmla="val 16629320"/>
                <a:gd name="adj2" fmla="val 20517265"/>
              </a:avLst>
            </a:prstGeom>
            <a:ln w="76200">
              <a:solidFill>
                <a:srgbClr val="00B05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dirty="0"/>
            </a:p>
          </p:txBody>
        </p:sp>
        <p:sp>
          <p:nvSpPr>
            <p:cNvPr id="44" name="Arc 43">
              <a:extLst>
                <a:ext uri="{FF2B5EF4-FFF2-40B4-BE49-F238E27FC236}">
                  <a16:creationId xmlns:a16="http://schemas.microsoft.com/office/drawing/2014/main" id="{033660ED-DD42-497F-9400-0C0F0142C73E}"/>
                </a:ext>
              </a:extLst>
            </p:cNvPr>
            <p:cNvSpPr/>
            <p:nvPr/>
          </p:nvSpPr>
          <p:spPr>
            <a:xfrm rot="19312264">
              <a:off x="2338577" y="2146987"/>
              <a:ext cx="7425866" cy="7110534"/>
            </a:xfrm>
            <a:prstGeom prst="arc">
              <a:avLst>
                <a:gd name="adj1" fmla="val 16629320"/>
                <a:gd name="adj2" fmla="val 20517265"/>
              </a:avLst>
            </a:prstGeom>
            <a:ln w="76200">
              <a:solidFill>
                <a:srgbClr val="00B05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45" name="Arc 44">
              <a:extLst>
                <a:ext uri="{FF2B5EF4-FFF2-40B4-BE49-F238E27FC236}">
                  <a16:creationId xmlns:a16="http://schemas.microsoft.com/office/drawing/2014/main" id="{B40A0E87-4557-4C03-8288-FF4AF2F5528D}"/>
                </a:ext>
              </a:extLst>
            </p:cNvPr>
            <p:cNvSpPr/>
            <p:nvPr/>
          </p:nvSpPr>
          <p:spPr>
            <a:xfrm rot="19312264">
              <a:off x="2814826" y="1289738"/>
              <a:ext cx="7425866" cy="7110534"/>
            </a:xfrm>
            <a:prstGeom prst="arc">
              <a:avLst>
                <a:gd name="adj1" fmla="val 16629320"/>
                <a:gd name="adj2" fmla="val 20517265"/>
              </a:avLst>
            </a:prstGeom>
            <a:ln w="76200">
              <a:solidFill>
                <a:srgbClr val="00B05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grpSp>
      <p:grpSp>
        <p:nvGrpSpPr>
          <p:cNvPr id="6" name="Group 5">
            <a:extLst>
              <a:ext uri="{FF2B5EF4-FFF2-40B4-BE49-F238E27FC236}">
                <a16:creationId xmlns:a16="http://schemas.microsoft.com/office/drawing/2014/main" id="{9EDF8A2B-F899-4981-A381-F759724E86A9}"/>
              </a:ext>
            </a:extLst>
          </p:cNvPr>
          <p:cNvGrpSpPr/>
          <p:nvPr/>
        </p:nvGrpSpPr>
        <p:grpSpPr>
          <a:xfrm>
            <a:off x="7883515" y="138424"/>
            <a:ext cx="2547208" cy="4135406"/>
            <a:chOff x="7421843" y="346669"/>
            <a:chExt cx="3737473" cy="6067808"/>
          </a:xfrm>
        </p:grpSpPr>
        <p:sp>
          <p:nvSpPr>
            <p:cNvPr id="7" name="Freeform: Shape 6">
              <a:extLst>
                <a:ext uri="{FF2B5EF4-FFF2-40B4-BE49-F238E27FC236}">
                  <a16:creationId xmlns:a16="http://schemas.microsoft.com/office/drawing/2014/main" id="{9BFF4417-7A13-46CF-A3CD-D27C34205074}"/>
                </a:ext>
              </a:extLst>
            </p:cNvPr>
            <p:cNvSpPr/>
            <p:nvPr/>
          </p:nvSpPr>
          <p:spPr>
            <a:xfrm rot="10800000" flipH="1">
              <a:off x="7421843" y="718533"/>
              <a:ext cx="2989997" cy="5695944"/>
            </a:xfrm>
            <a:custGeom>
              <a:avLst/>
              <a:gdLst>
                <a:gd name="connsiteX0" fmla="*/ 686369 w 686369"/>
                <a:gd name="connsiteY0" fmla="*/ 3181350 h 3181350"/>
                <a:gd name="connsiteX1" fmla="*/ 375219 w 686369"/>
                <a:gd name="connsiteY1" fmla="*/ 2736850 h 3181350"/>
                <a:gd name="connsiteX2" fmla="*/ 89469 w 686369"/>
                <a:gd name="connsiteY2" fmla="*/ 2120900 h 3181350"/>
                <a:gd name="connsiteX3" fmla="*/ 569 w 686369"/>
                <a:gd name="connsiteY3" fmla="*/ 1574800 h 3181350"/>
                <a:gd name="connsiteX4" fmla="*/ 121219 w 686369"/>
                <a:gd name="connsiteY4" fmla="*/ 977900 h 3181350"/>
                <a:gd name="connsiteX5" fmla="*/ 318069 w 686369"/>
                <a:gd name="connsiteY5" fmla="*/ 520700 h 3181350"/>
                <a:gd name="connsiteX6" fmla="*/ 680019 w 686369"/>
                <a:gd name="connsiteY6" fmla="*/ 0 h 3181350"/>
                <a:gd name="connsiteX0" fmla="*/ 686369 w 686369"/>
                <a:gd name="connsiteY0" fmla="*/ 2660650 h 2660650"/>
                <a:gd name="connsiteX1" fmla="*/ 375219 w 686369"/>
                <a:gd name="connsiteY1" fmla="*/ 2216150 h 2660650"/>
                <a:gd name="connsiteX2" fmla="*/ 89469 w 686369"/>
                <a:gd name="connsiteY2" fmla="*/ 1600200 h 2660650"/>
                <a:gd name="connsiteX3" fmla="*/ 569 w 686369"/>
                <a:gd name="connsiteY3" fmla="*/ 1054100 h 2660650"/>
                <a:gd name="connsiteX4" fmla="*/ 121219 w 686369"/>
                <a:gd name="connsiteY4" fmla="*/ 457200 h 2660650"/>
                <a:gd name="connsiteX5" fmla="*/ 318069 w 686369"/>
                <a:gd name="connsiteY5" fmla="*/ 0 h 2660650"/>
                <a:gd name="connsiteX0" fmla="*/ 686369 w 686369"/>
                <a:gd name="connsiteY0" fmla="*/ 2203450 h 2203450"/>
                <a:gd name="connsiteX1" fmla="*/ 375219 w 686369"/>
                <a:gd name="connsiteY1" fmla="*/ 1758950 h 2203450"/>
                <a:gd name="connsiteX2" fmla="*/ 89469 w 686369"/>
                <a:gd name="connsiteY2" fmla="*/ 1143000 h 2203450"/>
                <a:gd name="connsiteX3" fmla="*/ 569 w 686369"/>
                <a:gd name="connsiteY3" fmla="*/ 596900 h 2203450"/>
                <a:gd name="connsiteX4" fmla="*/ 121219 w 686369"/>
                <a:gd name="connsiteY4" fmla="*/ 0 h 2203450"/>
                <a:gd name="connsiteX0" fmla="*/ 686369 w 686369"/>
                <a:gd name="connsiteY0" fmla="*/ 1606550 h 1606550"/>
                <a:gd name="connsiteX1" fmla="*/ 375219 w 686369"/>
                <a:gd name="connsiteY1" fmla="*/ 1162050 h 1606550"/>
                <a:gd name="connsiteX2" fmla="*/ 89469 w 686369"/>
                <a:gd name="connsiteY2" fmla="*/ 546100 h 1606550"/>
                <a:gd name="connsiteX3" fmla="*/ 569 w 686369"/>
                <a:gd name="connsiteY3" fmla="*/ 0 h 1606550"/>
              </a:gdLst>
              <a:ahLst/>
              <a:cxnLst>
                <a:cxn ang="0">
                  <a:pos x="connsiteX0" y="connsiteY0"/>
                </a:cxn>
                <a:cxn ang="0">
                  <a:pos x="connsiteX1" y="connsiteY1"/>
                </a:cxn>
                <a:cxn ang="0">
                  <a:pos x="connsiteX2" y="connsiteY2"/>
                </a:cxn>
                <a:cxn ang="0">
                  <a:pos x="connsiteX3" y="connsiteY3"/>
                </a:cxn>
              </a:cxnLst>
              <a:rect l="l" t="t" r="r" b="b"/>
              <a:pathLst>
                <a:path w="686369" h="1606550">
                  <a:moveTo>
                    <a:pt x="686369" y="1606550"/>
                  </a:moveTo>
                  <a:cubicBezTo>
                    <a:pt x="580535" y="1472671"/>
                    <a:pt x="474702" y="1338792"/>
                    <a:pt x="375219" y="1162050"/>
                  </a:cubicBezTo>
                  <a:cubicBezTo>
                    <a:pt x="275736" y="985308"/>
                    <a:pt x="151911" y="739775"/>
                    <a:pt x="89469" y="546100"/>
                  </a:cubicBezTo>
                  <a:cubicBezTo>
                    <a:pt x="27027" y="352425"/>
                    <a:pt x="-4723" y="190500"/>
                    <a:pt x="569" y="0"/>
                  </a:cubicBezTo>
                </a:path>
              </a:pathLst>
            </a:custGeom>
            <a:no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
              </a:r>
              <a:endParaRPr lang="en-CA" dirty="0"/>
            </a:p>
          </p:txBody>
        </p:sp>
        <p:pic>
          <p:nvPicPr>
            <p:cNvPr id="8" name="Picture 8" descr="Rocket, Star, Moon, Space Travel, Space, Research">
              <a:extLst>
                <a:ext uri="{FF2B5EF4-FFF2-40B4-BE49-F238E27FC236}">
                  <a16:creationId xmlns:a16="http://schemas.microsoft.com/office/drawing/2014/main" id="{75EF821E-4662-4B13-A57B-33BAC7C221E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5400000">
              <a:off x="9890788" y="18448"/>
              <a:ext cx="940307" cy="15967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6" name="Group 35">
            <a:extLst>
              <a:ext uri="{FF2B5EF4-FFF2-40B4-BE49-F238E27FC236}">
                <a16:creationId xmlns:a16="http://schemas.microsoft.com/office/drawing/2014/main" id="{B9BEF63A-BEB8-40BB-B5B5-22282D5BA677}"/>
              </a:ext>
            </a:extLst>
          </p:cNvPr>
          <p:cNvGrpSpPr/>
          <p:nvPr/>
        </p:nvGrpSpPr>
        <p:grpSpPr>
          <a:xfrm>
            <a:off x="3612805" y="131170"/>
            <a:ext cx="2547208" cy="4135406"/>
            <a:chOff x="7421843" y="346669"/>
            <a:chExt cx="3737473" cy="6067808"/>
          </a:xfrm>
        </p:grpSpPr>
        <p:sp>
          <p:nvSpPr>
            <p:cNvPr id="61" name="Freeform: Shape 60">
              <a:extLst>
                <a:ext uri="{FF2B5EF4-FFF2-40B4-BE49-F238E27FC236}">
                  <a16:creationId xmlns:a16="http://schemas.microsoft.com/office/drawing/2014/main" id="{55A4AB71-CAA8-4AC7-BB66-1DD317521C67}"/>
                </a:ext>
              </a:extLst>
            </p:cNvPr>
            <p:cNvSpPr/>
            <p:nvPr/>
          </p:nvSpPr>
          <p:spPr>
            <a:xfrm rot="10800000" flipH="1">
              <a:off x="7421843" y="718533"/>
              <a:ext cx="2989997" cy="5695944"/>
            </a:xfrm>
            <a:custGeom>
              <a:avLst/>
              <a:gdLst>
                <a:gd name="connsiteX0" fmla="*/ 686369 w 686369"/>
                <a:gd name="connsiteY0" fmla="*/ 3181350 h 3181350"/>
                <a:gd name="connsiteX1" fmla="*/ 375219 w 686369"/>
                <a:gd name="connsiteY1" fmla="*/ 2736850 h 3181350"/>
                <a:gd name="connsiteX2" fmla="*/ 89469 w 686369"/>
                <a:gd name="connsiteY2" fmla="*/ 2120900 h 3181350"/>
                <a:gd name="connsiteX3" fmla="*/ 569 w 686369"/>
                <a:gd name="connsiteY3" fmla="*/ 1574800 h 3181350"/>
                <a:gd name="connsiteX4" fmla="*/ 121219 w 686369"/>
                <a:gd name="connsiteY4" fmla="*/ 977900 h 3181350"/>
                <a:gd name="connsiteX5" fmla="*/ 318069 w 686369"/>
                <a:gd name="connsiteY5" fmla="*/ 520700 h 3181350"/>
                <a:gd name="connsiteX6" fmla="*/ 680019 w 686369"/>
                <a:gd name="connsiteY6" fmla="*/ 0 h 3181350"/>
                <a:gd name="connsiteX0" fmla="*/ 686369 w 686369"/>
                <a:gd name="connsiteY0" fmla="*/ 2660650 h 2660650"/>
                <a:gd name="connsiteX1" fmla="*/ 375219 w 686369"/>
                <a:gd name="connsiteY1" fmla="*/ 2216150 h 2660650"/>
                <a:gd name="connsiteX2" fmla="*/ 89469 w 686369"/>
                <a:gd name="connsiteY2" fmla="*/ 1600200 h 2660650"/>
                <a:gd name="connsiteX3" fmla="*/ 569 w 686369"/>
                <a:gd name="connsiteY3" fmla="*/ 1054100 h 2660650"/>
                <a:gd name="connsiteX4" fmla="*/ 121219 w 686369"/>
                <a:gd name="connsiteY4" fmla="*/ 457200 h 2660650"/>
                <a:gd name="connsiteX5" fmla="*/ 318069 w 686369"/>
                <a:gd name="connsiteY5" fmla="*/ 0 h 2660650"/>
                <a:gd name="connsiteX0" fmla="*/ 686369 w 686369"/>
                <a:gd name="connsiteY0" fmla="*/ 2203450 h 2203450"/>
                <a:gd name="connsiteX1" fmla="*/ 375219 w 686369"/>
                <a:gd name="connsiteY1" fmla="*/ 1758950 h 2203450"/>
                <a:gd name="connsiteX2" fmla="*/ 89469 w 686369"/>
                <a:gd name="connsiteY2" fmla="*/ 1143000 h 2203450"/>
                <a:gd name="connsiteX3" fmla="*/ 569 w 686369"/>
                <a:gd name="connsiteY3" fmla="*/ 596900 h 2203450"/>
                <a:gd name="connsiteX4" fmla="*/ 121219 w 686369"/>
                <a:gd name="connsiteY4" fmla="*/ 0 h 2203450"/>
                <a:gd name="connsiteX0" fmla="*/ 686369 w 686369"/>
                <a:gd name="connsiteY0" fmla="*/ 1606550 h 1606550"/>
                <a:gd name="connsiteX1" fmla="*/ 375219 w 686369"/>
                <a:gd name="connsiteY1" fmla="*/ 1162050 h 1606550"/>
                <a:gd name="connsiteX2" fmla="*/ 89469 w 686369"/>
                <a:gd name="connsiteY2" fmla="*/ 546100 h 1606550"/>
                <a:gd name="connsiteX3" fmla="*/ 569 w 686369"/>
                <a:gd name="connsiteY3" fmla="*/ 0 h 1606550"/>
              </a:gdLst>
              <a:ahLst/>
              <a:cxnLst>
                <a:cxn ang="0">
                  <a:pos x="connsiteX0" y="connsiteY0"/>
                </a:cxn>
                <a:cxn ang="0">
                  <a:pos x="connsiteX1" y="connsiteY1"/>
                </a:cxn>
                <a:cxn ang="0">
                  <a:pos x="connsiteX2" y="connsiteY2"/>
                </a:cxn>
                <a:cxn ang="0">
                  <a:pos x="connsiteX3" y="connsiteY3"/>
                </a:cxn>
              </a:cxnLst>
              <a:rect l="l" t="t" r="r" b="b"/>
              <a:pathLst>
                <a:path w="686369" h="1606550">
                  <a:moveTo>
                    <a:pt x="686369" y="1606550"/>
                  </a:moveTo>
                  <a:cubicBezTo>
                    <a:pt x="580535" y="1472671"/>
                    <a:pt x="474702" y="1338792"/>
                    <a:pt x="375219" y="1162050"/>
                  </a:cubicBezTo>
                  <a:cubicBezTo>
                    <a:pt x="275736" y="985308"/>
                    <a:pt x="151911" y="739775"/>
                    <a:pt x="89469" y="546100"/>
                  </a:cubicBezTo>
                  <a:cubicBezTo>
                    <a:pt x="27027" y="352425"/>
                    <a:pt x="-4723" y="190500"/>
                    <a:pt x="569" y="0"/>
                  </a:cubicBezTo>
                </a:path>
              </a:pathLst>
            </a:custGeom>
            <a:no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
              </a:r>
              <a:endParaRPr lang="en-CA" dirty="0"/>
            </a:p>
          </p:txBody>
        </p:sp>
        <p:pic>
          <p:nvPicPr>
            <p:cNvPr id="62" name="Picture 8" descr="Rocket, Star, Moon, Space Travel, Space, Research">
              <a:extLst>
                <a:ext uri="{FF2B5EF4-FFF2-40B4-BE49-F238E27FC236}">
                  <a16:creationId xmlns:a16="http://schemas.microsoft.com/office/drawing/2014/main" id="{DC5CC231-7E85-49B1-BE29-763B3A302FD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5400000">
              <a:off x="9890788" y="18448"/>
              <a:ext cx="940307" cy="15967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5" name="Group 34">
            <a:extLst>
              <a:ext uri="{FF2B5EF4-FFF2-40B4-BE49-F238E27FC236}">
                <a16:creationId xmlns:a16="http://schemas.microsoft.com/office/drawing/2014/main" id="{5DBCB482-C06B-4411-8C7F-08D9381FFF6F}"/>
              </a:ext>
            </a:extLst>
          </p:cNvPr>
          <p:cNvGrpSpPr/>
          <p:nvPr/>
        </p:nvGrpSpPr>
        <p:grpSpPr>
          <a:xfrm>
            <a:off x="2881978" y="3540691"/>
            <a:ext cx="6398527" cy="1227284"/>
            <a:chOff x="2881978" y="3540691"/>
            <a:chExt cx="6398527" cy="1227284"/>
          </a:xfrm>
        </p:grpSpPr>
        <p:grpSp>
          <p:nvGrpSpPr>
            <p:cNvPr id="83" name="Group 82">
              <a:extLst>
                <a:ext uri="{FF2B5EF4-FFF2-40B4-BE49-F238E27FC236}">
                  <a16:creationId xmlns:a16="http://schemas.microsoft.com/office/drawing/2014/main" id="{462BE21F-F9DE-402F-B4D5-D5092CEA168A}"/>
                </a:ext>
              </a:extLst>
            </p:cNvPr>
            <p:cNvGrpSpPr/>
            <p:nvPr/>
          </p:nvGrpSpPr>
          <p:grpSpPr>
            <a:xfrm>
              <a:off x="7167202" y="3540691"/>
              <a:ext cx="2113303" cy="1227284"/>
              <a:chOff x="7167202" y="3540691"/>
              <a:chExt cx="2113303" cy="1227284"/>
            </a:xfrm>
          </p:grpSpPr>
          <p:grpSp>
            <p:nvGrpSpPr>
              <p:cNvPr id="10" name="Group 9">
                <a:extLst>
                  <a:ext uri="{FF2B5EF4-FFF2-40B4-BE49-F238E27FC236}">
                    <a16:creationId xmlns:a16="http://schemas.microsoft.com/office/drawing/2014/main" id="{107B2AE7-9B98-4831-9531-E3EB62F51633}"/>
                  </a:ext>
                </a:extLst>
              </p:cNvPr>
              <p:cNvGrpSpPr/>
              <p:nvPr/>
            </p:nvGrpSpPr>
            <p:grpSpPr>
              <a:xfrm>
                <a:off x="7832317" y="3613826"/>
                <a:ext cx="739441" cy="739442"/>
                <a:chOff x="14316927" y="3518814"/>
                <a:chExt cx="2814171" cy="2814172"/>
              </a:xfrm>
            </p:grpSpPr>
            <p:cxnSp>
              <p:nvCxnSpPr>
                <p:cNvPr id="13" name="Straight Arrow Connector 12">
                  <a:extLst>
                    <a:ext uri="{FF2B5EF4-FFF2-40B4-BE49-F238E27FC236}">
                      <a16:creationId xmlns:a16="http://schemas.microsoft.com/office/drawing/2014/main" id="{8625B2D1-B863-46A6-9A2F-C4480663538A}"/>
                    </a:ext>
                  </a:extLst>
                </p:cNvPr>
                <p:cNvCxnSpPr>
                  <a:cxnSpLocks/>
                </p:cNvCxnSpPr>
                <p:nvPr/>
              </p:nvCxnSpPr>
              <p:spPr>
                <a:xfrm>
                  <a:off x="14316927" y="6235383"/>
                  <a:ext cx="2814171" cy="0"/>
                </a:xfrm>
                <a:prstGeom prst="straightConnector1">
                  <a:avLst/>
                </a:prstGeom>
                <a:ln w="889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AD17D801-C483-4B9A-8B87-D91E8552A11B}"/>
                    </a:ext>
                  </a:extLst>
                </p:cNvPr>
                <p:cNvCxnSpPr>
                  <a:cxnSpLocks/>
                </p:cNvCxnSpPr>
                <p:nvPr/>
              </p:nvCxnSpPr>
              <p:spPr>
                <a:xfrm rot="16200000">
                  <a:off x="12977947" y="4925900"/>
                  <a:ext cx="2814172" cy="0"/>
                </a:xfrm>
                <a:prstGeom prst="straightConnector1">
                  <a:avLst/>
                </a:prstGeom>
                <a:ln w="889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2BE7A8C3-6D4B-4E5A-81B2-C0613AFB61BB}"/>
                      </a:ext>
                    </a:extLst>
                  </p:cNvPr>
                  <p:cNvSpPr txBox="1"/>
                  <p:nvPr/>
                </p:nvSpPr>
                <p:spPr>
                  <a:xfrm>
                    <a:off x="7167202" y="3540691"/>
                    <a:ext cx="660491" cy="78303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acc>
                            <m:accPr>
                              <m:chr m:val="̃"/>
                              <m:ctrlPr>
                                <a:rPr lang="en-US" sz="4000" b="0" i="1" smtClean="0">
                                  <a:solidFill>
                                    <a:srgbClr val="C00000"/>
                                  </a:solidFill>
                                  <a:latin typeface="Cambria Math" panose="02040503050406030204" pitchFamily="18" charset="0"/>
                                </a:rPr>
                              </m:ctrlPr>
                            </m:accPr>
                            <m:e>
                              <m:acc>
                                <m:accPr>
                                  <m:chr m:val="⃗"/>
                                  <m:ctrlPr>
                                    <a:rPr lang="en-US" sz="4000" b="0" i="1" smtClean="0">
                                      <a:solidFill>
                                        <a:srgbClr val="C00000"/>
                                      </a:solidFill>
                                      <a:latin typeface="Cambria Math" panose="02040503050406030204" pitchFamily="18" charset="0"/>
                                    </a:rPr>
                                  </m:ctrlPr>
                                </m:accPr>
                                <m:e>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𝑒</m:t>
                                      </m:r>
                                    </m:e>
                                    <m:sub>
                                      <m:r>
                                        <a:rPr lang="en-US" sz="4000" b="0" i="1" smtClean="0">
                                          <a:solidFill>
                                            <a:srgbClr val="C00000"/>
                                          </a:solidFill>
                                          <a:latin typeface="Cambria Math" panose="02040503050406030204" pitchFamily="18" charset="0"/>
                                        </a:rPr>
                                        <m:t>𝑡</m:t>
                                      </m:r>
                                    </m:sub>
                                  </m:sSub>
                                </m:e>
                              </m:acc>
                            </m:e>
                          </m:acc>
                        </m:oMath>
                      </m:oMathPara>
                    </a14:m>
                    <a:endParaRPr lang="en-CA" sz="4000" dirty="0">
                      <a:solidFill>
                        <a:srgbClr val="C00000"/>
                      </a:solidFill>
                    </a:endParaRPr>
                  </a:p>
                </p:txBody>
              </p:sp>
            </mc:Choice>
            <mc:Fallback xmlns="">
              <p:sp>
                <p:nvSpPr>
                  <p:cNvPr id="11" name="TextBox 10">
                    <a:extLst>
                      <a:ext uri="{FF2B5EF4-FFF2-40B4-BE49-F238E27FC236}">
                        <a16:creationId xmlns:a16="http://schemas.microsoft.com/office/drawing/2014/main" id="{2BE7A8C3-6D4B-4E5A-81B2-C0613AFB61BB}"/>
                      </a:ext>
                    </a:extLst>
                  </p:cNvPr>
                  <p:cNvSpPr txBox="1">
                    <a:spLocks noRot="1" noChangeAspect="1" noMove="1" noResize="1" noEditPoints="1" noAdjustHandles="1" noChangeArrowheads="1" noChangeShapeType="1" noTextEdit="1"/>
                  </p:cNvSpPr>
                  <p:nvPr/>
                </p:nvSpPr>
                <p:spPr>
                  <a:xfrm>
                    <a:off x="7167202" y="3540691"/>
                    <a:ext cx="660491" cy="783035"/>
                  </a:xfrm>
                  <a:prstGeom prst="rect">
                    <a:avLst/>
                  </a:prstGeom>
                  <a:blipFill>
                    <a:blip r:embed="rId5"/>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DA4C5189-7DAD-4C6A-A757-3C964E806598}"/>
                      </a:ext>
                    </a:extLst>
                  </p:cNvPr>
                  <p:cNvSpPr txBox="1"/>
                  <p:nvPr/>
                </p:nvSpPr>
                <p:spPr>
                  <a:xfrm>
                    <a:off x="8620014" y="3984940"/>
                    <a:ext cx="660491" cy="78303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acc>
                            <m:accPr>
                              <m:chr m:val="̃"/>
                              <m:ctrlPr>
                                <a:rPr lang="en-US" sz="4000" b="0" i="1" smtClean="0">
                                  <a:solidFill>
                                    <a:srgbClr val="C00000"/>
                                  </a:solidFill>
                                  <a:latin typeface="Cambria Math" panose="02040503050406030204" pitchFamily="18" charset="0"/>
                                </a:rPr>
                              </m:ctrlPr>
                            </m:accPr>
                            <m:e>
                              <m:acc>
                                <m:accPr>
                                  <m:chr m:val="⃗"/>
                                  <m:ctrlPr>
                                    <a:rPr lang="en-US" sz="4000" b="0" i="1" smtClean="0">
                                      <a:solidFill>
                                        <a:srgbClr val="C00000"/>
                                      </a:solidFill>
                                      <a:latin typeface="Cambria Math" panose="02040503050406030204" pitchFamily="18" charset="0"/>
                                    </a:rPr>
                                  </m:ctrlPr>
                                </m:accPr>
                                <m:e>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𝑒</m:t>
                                      </m:r>
                                    </m:e>
                                    <m:sub>
                                      <m:r>
                                        <a:rPr lang="en-US" sz="4000" b="0" i="1" smtClean="0">
                                          <a:solidFill>
                                            <a:srgbClr val="C00000"/>
                                          </a:solidFill>
                                          <a:latin typeface="Cambria Math" panose="02040503050406030204" pitchFamily="18" charset="0"/>
                                        </a:rPr>
                                        <m:t>𝑥</m:t>
                                      </m:r>
                                    </m:sub>
                                  </m:sSub>
                                </m:e>
                              </m:acc>
                            </m:e>
                          </m:acc>
                        </m:oMath>
                      </m:oMathPara>
                    </a14:m>
                    <a:endParaRPr lang="en-CA" sz="4000" dirty="0">
                      <a:solidFill>
                        <a:srgbClr val="C00000"/>
                      </a:solidFill>
                    </a:endParaRPr>
                  </a:p>
                </p:txBody>
              </p:sp>
            </mc:Choice>
            <mc:Fallback xmlns="">
              <p:sp>
                <p:nvSpPr>
                  <p:cNvPr id="12" name="TextBox 11">
                    <a:extLst>
                      <a:ext uri="{FF2B5EF4-FFF2-40B4-BE49-F238E27FC236}">
                        <a16:creationId xmlns:a16="http://schemas.microsoft.com/office/drawing/2014/main" id="{DA4C5189-7DAD-4C6A-A757-3C964E806598}"/>
                      </a:ext>
                    </a:extLst>
                  </p:cNvPr>
                  <p:cNvSpPr txBox="1">
                    <a:spLocks noRot="1" noChangeAspect="1" noMove="1" noResize="1" noEditPoints="1" noAdjustHandles="1" noChangeArrowheads="1" noChangeShapeType="1" noTextEdit="1"/>
                  </p:cNvSpPr>
                  <p:nvPr/>
                </p:nvSpPr>
                <p:spPr>
                  <a:xfrm>
                    <a:off x="8620014" y="3984940"/>
                    <a:ext cx="660491" cy="783035"/>
                  </a:xfrm>
                  <a:prstGeom prst="rect">
                    <a:avLst/>
                  </a:prstGeom>
                  <a:blipFill>
                    <a:blip r:embed="rId6"/>
                    <a:stretch>
                      <a:fillRect/>
                    </a:stretch>
                  </a:blipFill>
                </p:spPr>
                <p:txBody>
                  <a:bodyPr/>
                  <a:lstStyle/>
                  <a:p>
                    <a:r>
                      <a:rPr lang="en-CA">
                        <a:noFill/>
                      </a:rPr>
                      <a:t> </a:t>
                    </a:r>
                  </a:p>
                </p:txBody>
              </p:sp>
            </mc:Fallback>
          </mc:AlternateContent>
        </p:grpSp>
        <p:grpSp>
          <p:nvGrpSpPr>
            <p:cNvPr id="79" name="Group 78">
              <a:extLst>
                <a:ext uri="{FF2B5EF4-FFF2-40B4-BE49-F238E27FC236}">
                  <a16:creationId xmlns:a16="http://schemas.microsoft.com/office/drawing/2014/main" id="{38D759BD-2482-4A8F-B1EE-7B0A0ADB5424}"/>
                </a:ext>
              </a:extLst>
            </p:cNvPr>
            <p:cNvGrpSpPr/>
            <p:nvPr/>
          </p:nvGrpSpPr>
          <p:grpSpPr>
            <a:xfrm>
              <a:off x="2881978" y="3547952"/>
              <a:ext cx="2127817" cy="1137621"/>
              <a:chOff x="1731603" y="3547952"/>
              <a:chExt cx="2127817" cy="1137621"/>
            </a:xfrm>
          </p:grpSpPr>
          <p:grpSp>
            <p:nvGrpSpPr>
              <p:cNvPr id="56" name="Group 55">
                <a:extLst>
                  <a:ext uri="{FF2B5EF4-FFF2-40B4-BE49-F238E27FC236}">
                    <a16:creationId xmlns:a16="http://schemas.microsoft.com/office/drawing/2014/main" id="{A2DD41B8-FA17-4A59-9BDC-786EADAEDA51}"/>
                  </a:ext>
                </a:extLst>
              </p:cNvPr>
              <p:cNvGrpSpPr/>
              <p:nvPr/>
            </p:nvGrpSpPr>
            <p:grpSpPr>
              <a:xfrm>
                <a:off x="2411232" y="3606573"/>
                <a:ext cx="739441" cy="739442"/>
                <a:chOff x="14316927" y="3518814"/>
                <a:chExt cx="2814171" cy="2814172"/>
              </a:xfrm>
            </p:grpSpPr>
            <p:cxnSp>
              <p:nvCxnSpPr>
                <p:cNvPr id="59" name="Straight Arrow Connector 58">
                  <a:extLst>
                    <a:ext uri="{FF2B5EF4-FFF2-40B4-BE49-F238E27FC236}">
                      <a16:creationId xmlns:a16="http://schemas.microsoft.com/office/drawing/2014/main" id="{39998D05-4686-4695-A4B7-CF1932B0EAEC}"/>
                    </a:ext>
                  </a:extLst>
                </p:cNvPr>
                <p:cNvCxnSpPr>
                  <a:cxnSpLocks/>
                </p:cNvCxnSpPr>
                <p:nvPr/>
              </p:nvCxnSpPr>
              <p:spPr>
                <a:xfrm>
                  <a:off x="14316927" y="6235383"/>
                  <a:ext cx="2814171" cy="0"/>
                </a:xfrm>
                <a:prstGeom prst="straightConnector1">
                  <a:avLst/>
                </a:prstGeom>
                <a:ln w="8890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FCBE11CF-5020-41E7-A03A-886B8CC4C026}"/>
                    </a:ext>
                  </a:extLst>
                </p:cNvPr>
                <p:cNvCxnSpPr>
                  <a:cxnSpLocks/>
                </p:cNvCxnSpPr>
                <p:nvPr/>
              </p:nvCxnSpPr>
              <p:spPr>
                <a:xfrm rot="16200000">
                  <a:off x="12977947" y="4925900"/>
                  <a:ext cx="2814172" cy="0"/>
                </a:xfrm>
                <a:prstGeom prst="straightConnector1">
                  <a:avLst/>
                </a:prstGeom>
                <a:ln w="88900">
                  <a:solidFill>
                    <a:srgbClr val="002060"/>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6628F6CF-FE5D-40A7-A2AD-6246199CC29A}"/>
                      </a:ext>
                    </a:extLst>
                  </p:cNvPr>
                  <p:cNvSpPr txBox="1"/>
                  <p:nvPr/>
                </p:nvSpPr>
                <p:spPr>
                  <a:xfrm>
                    <a:off x="1731603" y="3547952"/>
                    <a:ext cx="660491" cy="707886"/>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acc>
                            <m:accPr>
                              <m:chr m:val="⃗"/>
                              <m:ctrlPr>
                                <a:rPr lang="en-US" sz="4000" b="0" i="1" smtClean="0">
                                  <a:solidFill>
                                    <a:srgbClr val="002060"/>
                                  </a:solidFill>
                                  <a:latin typeface="Cambria Math" panose="02040503050406030204" pitchFamily="18" charset="0"/>
                                </a:rPr>
                              </m:ctrlPr>
                            </m:accPr>
                            <m:e>
                              <m:sSub>
                                <m:sSubPr>
                                  <m:ctrlPr>
                                    <a:rPr lang="en-US" sz="4000" b="0" i="1" smtClean="0">
                                      <a:solidFill>
                                        <a:srgbClr val="002060"/>
                                      </a:solidFill>
                                      <a:latin typeface="Cambria Math" panose="02040503050406030204" pitchFamily="18" charset="0"/>
                                    </a:rPr>
                                  </m:ctrlPr>
                                </m:sSubPr>
                                <m:e>
                                  <m:r>
                                    <a:rPr lang="en-US" sz="4000" b="0" i="1" smtClean="0">
                                      <a:solidFill>
                                        <a:srgbClr val="002060"/>
                                      </a:solidFill>
                                      <a:latin typeface="Cambria Math" panose="02040503050406030204" pitchFamily="18" charset="0"/>
                                    </a:rPr>
                                    <m:t>𝑒</m:t>
                                  </m:r>
                                </m:e>
                                <m:sub>
                                  <m:r>
                                    <a:rPr lang="en-US" sz="4000" b="0" i="1" smtClean="0">
                                      <a:solidFill>
                                        <a:srgbClr val="002060"/>
                                      </a:solidFill>
                                      <a:latin typeface="Cambria Math" panose="02040503050406030204" pitchFamily="18" charset="0"/>
                                    </a:rPr>
                                    <m:t>𝑡</m:t>
                                  </m:r>
                                </m:sub>
                              </m:sSub>
                            </m:e>
                          </m:acc>
                        </m:oMath>
                      </m:oMathPara>
                    </a14:m>
                    <a:endParaRPr lang="en-CA" sz="4000" dirty="0">
                      <a:solidFill>
                        <a:srgbClr val="002060"/>
                      </a:solidFill>
                    </a:endParaRPr>
                  </a:p>
                </p:txBody>
              </p:sp>
            </mc:Choice>
            <mc:Fallback xmlns="">
              <p:sp>
                <p:nvSpPr>
                  <p:cNvPr id="57" name="TextBox 56">
                    <a:extLst>
                      <a:ext uri="{FF2B5EF4-FFF2-40B4-BE49-F238E27FC236}">
                        <a16:creationId xmlns:a16="http://schemas.microsoft.com/office/drawing/2014/main" id="{6628F6CF-FE5D-40A7-A2AD-6246199CC29A}"/>
                      </a:ext>
                    </a:extLst>
                  </p:cNvPr>
                  <p:cNvSpPr txBox="1">
                    <a:spLocks noRot="1" noChangeAspect="1" noMove="1" noResize="1" noEditPoints="1" noAdjustHandles="1" noChangeArrowheads="1" noChangeShapeType="1" noTextEdit="1"/>
                  </p:cNvSpPr>
                  <p:nvPr/>
                </p:nvSpPr>
                <p:spPr>
                  <a:xfrm>
                    <a:off x="1731603" y="3547952"/>
                    <a:ext cx="660491" cy="707886"/>
                  </a:xfrm>
                  <a:prstGeom prst="rect">
                    <a:avLst/>
                  </a:prstGeom>
                  <a:blipFill>
                    <a:blip r:embed="rId12"/>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3E52ED1B-204D-428C-BF66-9FD636B83000}"/>
                      </a:ext>
                    </a:extLst>
                  </p:cNvPr>
                  <p:cNvSpPr txBox="1"/>
                  <p:nvPr/>
                </p:nvSpPr>
                <p:spPr>
                  <a:xfrm>
                    <a:off x="3198929" y="3977687"/>
                    <a:ext cx="660491" cy="707886"/>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acc>
                            <m:accPr>
                              <m:chr m:val="⃗"/>
                              <m:ctrlPr>
                                <a:rPr lang="en-US" sz="4000" b="0" i="1" smtClean="0">
                                  <a:solidFill>
                                    <a:srgbClr val="002060"/>
                                  </a:solidFill>
                                  <a:latin typeface="Cambria Math" panose="02040503050406030204" pitchFamily="18" charset="0"/>
                                </a:rPr>
                              </m:ctrlPr>
                            </m:accPr>
                            <m:e>
                              <m:sSub>
                                <m:sSubPr>
                                  <m:ctrlPr>
                                    <a:rPr lang="en-US" sz="4000" b="0" i="1" smtClean="0">
                                      <a:solidFill>
                                        <a:srgbClr val="002060"/>
                                      </a:solidFill>
                                      <a:latin typeface="Cambria Math" panose="02040503050406030204" pitchFamily="18" charset="0"/>
                                    </a:rPr>
                                  </m:ctrlPr>
                                </m:sSubPr>
                                <m:e>
                                  <m:r>
                                    <a:rPr lang="en-US" sz="4000" b="0" i="1" smtClean="0">
                                      <a:solidFill>
                                        <a:srgbClr val="002060"/>
                                      </a:solidFill>
                                      <a:latin typeface="Cambria Math" panose="02040503050406030204" pitchFamily="18" charset="0"/>
                                    </a:rPr>
                                    <m:t>𝑒</m:t>
                                  </m:r>
                                </m:e>
                                <m:sub>
                                  <m:r>
                                    <a:rPr lang="en-US" sz="4000" b="0" i="1" smtClean="0">
                                      <a:solidFill>
                                        <a:srgbClr val="002060"/>
                                      </a:solidFill>
                                      <a:latin typeface="Cambria Math" panose="02040503050406030204" pitchFamily="18" charset="0"/>
                                    </a:rPr>
                                    <m:t>𝑥</m:t>
                                  </m:r>
                                </m:sub>
                              </m:sSub>
                            </m:e>
                          </m:acc>
                        </m:oMath>
                      </m:oMathPara>
                    </a14:m>
                    <a:endParaRPr lang="en-CA" sz="4000" dirty="0">
                      <a:solidFill>
                        <a:srgbClr val="002060"/>
                      </a:solidFill>
                    </a:endParaRPr>
                  </a:p>
                </p:txBody>
              </p:sp>
            </mc:Choice>
            <mc:Fallback xmlns="">
              <p:sp>
                <p:nvSpPr>
                  <p:cNvPr id="58" name="TextBox 57">
                    <a:extLst>
                      <a:ext uri="{FF2B5EF4-FFF2-40B4-BE49-F238E27FC236}">
                        <a16:creationId xmlns:a16="http://schemas.microsoft.com/office/drawing/2014/main" id="{3E52ED1B-204D-428C-BF66-9FD636B83000}"/>
                      </a:ext>
                    </a:extLst>
                  </p:cNvPr>
                  <p:cNvSpPr txBox="1">
                    <a:spLocks noRot="1" noChangeAspect="1" noMove="1" noResize="1" noEditPoints="1" noAdjustHandles="1" noChangeArrowheads="1" noChangeShapeType="1" noTextEdit="1"/>
                  </p:cNvSpPr>
                  <p:nvPr/>
                </p:nvSpPr>
                <p:spPr>
                  <a:xfrm>
                    <a:off x="3198929" y="3977687"/>
                    <a:ext cx="660491" cy="707886"/>
                  </a:xfrm>
                  <a:prstGeom prst="rect">
                    <a:avLst/>
                  </a:prstGeom>
                  <a:blipFill>
                    <a:blip r:embed="rId13"/>
                    <a:stretch>
                      <a:fillRect/>
                    </a:stretch>
                  </a:blipFill>
                </p:spPr>
                <p:txBody>
                  <a:bodyPr/>
                  <a:lstStyle/>
                  <a:p>
                    <a:r>
                      <a:rPr lang="en-CA">
                        <a:noFill/>
                      </a:rPr>
                      <a:t> </a:t>
                    </a:r>
                  </a:p>
                </p:txBody>
              </p:sp>
            </mc:Fallback>
          </mc:AlternateContent>
        </p:grpSp>
      </p:grpSp>
      <p:grpSp>
        <p:nvGrpSpPr>
          <p:cNvPr id="40" name="Group 39">
            <a:extLst>
              <a:ext uri="{FF2B5EF4-FFF2-40B4-BE49-F238E27FC236}">
                <a16:creationId xmlns:a16="http://schemas.microsoft.com/office/drawing/2014/main" id="{317B1BF5-0405-4BFE-A458-45D05D3D2D05}"/>
              </a:ext>
            </a:extLst>
          </p:cNvPr>
          <p:cNvGrpSpPr/>
          <p:nvPr/>
        </p:nvGrpSpPr>
        <p:grpSpPr>
          <a:xfrm>
            <a:off x="3037428" y="2362604"/>
            <a:ext cx="6269493" cy="1558852"/>
            <a:chOff x="3037428" y="2362604"/>
            <a:chExt cx="6269493" cy="1558852"/>
          </a:xfrm>
        </p:grpSpPr>
        <p:grpSp>
          <p:nvGrpSpPr>
            <p:cNvPr id="84" name="Group 83">
              <a:extLst>
                <a:ext uri="{FF2B5EF4-FFF2-40B4-BE49-F238E27FC236}">
                  <a16:creationId xmlns:a16="http://schemas.microsoft.com/office/drawing/2014/main" id="{1CC62EEA-09DB-4F21-91AB-1AF9567FD93A}"/>
                </a:ext>
              </a:extLst>
            </p:cNvPr>
            <p:cNvGrpSpPr/>
            <p:nvPr/>
          </p:nvGrpSpPr>
          <p:grpSpPr>
            <a:xfrm>
              <a:off x="7409738" y="2558543"/>
              <a:ext cx="1897183" cy="1189381"/>
              <a:chOff x="7409738" y="2558543"/>
              <a:chExt cx="1897183" cy="1189381"/>
            </a:xfrm>
          </p:grpSpPr>
          <p:grpSp>
            <p:nvGrpSpPr>
              <p:cNvPr id="16" name="Group 15">
                <a:extLst>
                  <a:ext uri="{FF2B5EF4-FFF2-40B4-BE49-F238E27FC236}">
                    <a16:creationId xmlns:a16="http://schemas.microsoft.com/office/drawing/2014/main" id="{F974EEC0-04F4-4FEC-A96C-7E4789A18AC9}"/>
                  </a:ext>
                </a:extLst>
              </p:cNvPr>
              <p:cNvGrpSpPr/>
              <p:nvPr/>
            </p:nvGrpSpPr>
            <p:grpSpPr>
              <a:xfrm>
                <a:off x="7878640" y="2855785"/>
                <a:ext cx="766999" cy="766999"/>
                <a:chOff x="13957170" y="1241368"/>
                <a:chExt cx="2919047" cy="2919047"/>
              </a:xfrm>
            </p:grpSpPr>
            <p:cxnSp>
              <p:nvCxnSpPr>
                <p:cNvPr id="19" name="Straight Arrow Connector 18">
                  <a:extLst>
                    <a:ext uri="{FF2B5EF4-FFF2-40B4-BE49-F238E27FC236}">
                      <a16:creationId xmlns:a16="http://schemas.microsoft.com/office/drawing/2014/main" id="{F35A6613-58A3-4130-BE62-4833219B180A}"/>
                    </a:ext>
                  </a:extLst>
                </p:cNvPr>
                <p:cNvCxnSpPr>
                  <a:cxnSpLocks/>
                </p:cNvCxnSpPr>
                <p:nvPr/>
              </p:nvCxnSpPr>
              <p:spPr>
                <a:xfrm flipV="1">
                  <a:off x="13957170" y="3119088"/>
                  <a:ext cx="2919047" cy="956661"/>
                </a:xfrm>
                <a:prstGeom prst="straightConnector1">
                  <a:avLst/>
                </a:prstGeom>
                <a:ln w="889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E8769399-7B82-45BB-ADE1-285547406ED2}"/>
                    </a:ext>
                  </a:extLst>
                </p:cNvPr>
                <p:cNvCxnSpPr>
                  <a:cxnSpLocks/>
                </p:cNvCxnSpPr>
                <p:nvPr/>
              </p:nvCxnSpPr>
              <p:spPr>
                <a:xfrm rot="5400000" flipH="1" flipV="1">
                  <a:off x="13090141" y="2222561"/>
                  <a:ext cx="2919047" cy="956662"/>
                </a:xfrm>
                <a:prstGeom prst="straightConnector1">
                  <a:avLst/>
                </a:prstGeom>
                <a:ln w="889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4745405E-8200-4AFE-B13F-B7FDC58A11C8}"/>
                      </a:ext>
                    </a:extLst>
                  </p:cNvPr>
                  <p:cNvSpPr txBox="1"/>
                  <p:nvPr/>
                </p:nvSpPr>
                <p:spPr>
                  <a:xfrm>
                    <a:off x="7409738" y="2558543"/>
                    <a:ext cx="660491" cy="78508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acc>
                            <m:accPr>
                              <m:chr m:val="̃"/>
                              <m:ctrlPr>
                                <a:rPr lang="en-US" sz="4000" i="1">
                                  <a:solidFill>
                                    <a:srgbClr val="C00000"/>
                                  </a:solidFill>
                                  <a:latin typeface="Cambria Math" panose="02040503050406030204" pitchFamily="18" charset="0"/>
                                </a:rPr>
                              </m:ctrlPr>
                            </m:accPr>
                            <m:e>
                              <m:acc>
                                <m:accPr>
                                  <m:chr m:val="⃗"/>
                                  <m:ctrlPr>
                                    <a:rPr lang="en-US" sz="4000" i="1">
                                      <a:solidFill>
                                        <a:srgbClr val="C00000"/>
                                      </a:solidFill>
                                      <a:latin typeface="Cambria Math" panose="02040503050406030204" pitchFamily="18" charset="0"/>
                                    </a:rPr>
                                  </m:ctrlPr>
                                </m:accPr>
                                <m:e>
                                  <m:sSub>
                                    <m:sSubPr>
                                      <m:ctrlPr>
                                        <a:rPr lang="en-US" sz="4000" i="1">
                                          <a:solidFill>
                                            <a:srgbClr val="C00000"/>
                                          </a:solidFill>
                                          <a:latin typeface="Cambria Math" panose="02040503050406030204" pitchFamily="18" charset="0"/>
                                        </a:rPr>
                                      </m:ctrlPr>
                                    </m:sSubPr>
                                    <m:e>
                                      <m:r>
                                        <a:rPr lang="en-US" sz="4000" i="1">
                                          <a:solidFill>
                                            <a:srgbClr val="C00000"/>
                                          </a:solidFill>
                                          <a:latin typeface="Cambria Math" panose="02040503050406030204" pitchFamily="18" charset="0"/>
                                        </a:rPr>
                                        <m:t>𝑒</m:t>
                                      </m:r>
                                    </m:e>
                                    <m:sub>
                                      <m:r>
                                        <a:rPr lang="en-US" sz="4000" i="1">
                                          <a:solidFill>
                                            <a:srgbClr val="C00000"/>
                                          </a:solidFill>
                                          <a:latin typeface="Cambria Math" panose="02040503050406030204" pitchFamily="18" charset="0"/>
                                        </a:rPr>
                                        <m:t>𝑡</m:t>
                                      </m:r>
                                    </m:sub>
                                  </m:sSub>
                                </m:e>
                              </m:acc>
                            </m:e>
                          </m:acc>
                        </m:oMath>
                      </m:oMathPara>
                    </a14:m>
                    <a:endParaRPr lang="en-CA" sz="4000" dirty="0">
                      <a:solidFill>
                        <a:srgbClr val="C00000"/>
                      </a:solidFill>
                    </a:endParaRPr>
                  </a:p>
                </p:txBody>
              </p:sp>
            </mc:Choice>
            <mc:Fallback xmlns="">
              <p:sp>
                <p:nvSpPr>
                  <p:cNvPr id="17" name="TextBox 16">
                    <a:extLst>
                      <a:ext uri="{FF2B5EF4-FFF2-40B4-BE49-F238E27FC236}">
                        <a16:creationId xmlns:a16="http://schemas.microsoft.com/office/drawing/2014/main" id="{4745405E-8200-4AFE-B13F-B7FDC58A11C8}"/>
                      </a:ext>
                    </a:extLst>
                  </p:cNvPr>
                  <p:cNvSpPr txBox="1">
                    <a:spLocks noRot="1" noChangeAspect="1" noMove="1" noResize="1" noEditPoints="1" noAdjustHandles="1" noChangeArrowheads="1" noChangeShapeType="1" noTextEdit="1"/>
                  </p:cNvSpPr>
                  <p:nvPr/>
                </p:nvSpPr>
                <p:spPr>
                  <a:xfrm>
                    <a:off x="7409738" y="2558543"/>
                    <a:ext cx="660491" cy="785087"/>
                  </a:xfrm>
                  <a:prstGeom prst="rect">
                    <a:avLst/>
                  </a:prstGeom>
                  <a:blipFill>
                    <a:blip r:embed="rId14"/>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4D7BF06E-6155-47F8-933F-007B19D5037E}"/>
                      </a:ext>
                    </a:extLst>
                  </p:cNvPr>
                  <p:cNvSpPr txBox="1"/>
                  <p:nvPr/>
                </p:nvSpPr>
                <p:spPr>
                  <a:xfrm>
                    <a:off x="8646430" y="2959567"/>
                    <a:ext cx="660491" cy="78835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acc>
                            <m:accPr>
                              <m:chr m:val="̃"/>
                              <m:ctrlPr>
                                <a:rPr lang="en-US" sz="4000" i="1">
                                  <a:solidFill>
                                    <a:srgbClr val="C00000"/>
                                  </a:solidFill>
                                  <a:latin typeface="Cambria Math" panose="02040503050406030204" pitchFamily="18" charset="0"/>
                                </a:rPr>
                              </m:ctrlPr>
                            </m:accPr>
                            <m:e>
                              <m:acc>
                                <m:accPr>
                                  <m:chr m:val="⃗"/>
                                  <m:ctrlPr>
                                    <a:rPr lang="en-US" sz="4000" i="1">
                                      <a:solidFill>
                                        <a:srgbClr val="C00000"/>
                                      </a:solidFill>
                                      <a:latin typeface="Cambria Math" panose="02040503050406030204" pitchFamily="18" charset="0"/>
                                    </a:rPr>
                                  </m:ctrlPr>
                                </m:accPr>
                                <m:e>
                                  <m:sSub>
                                    <m:sSubPr>
                                      <m:ctrlPr>
                                        <a:rPr lang="en-US" sz="4000" i="1">
                                          <a:solidFill>
                                            <a:srgbClr val="C00000"/>
                                          </a:solidFill>
                                          <a:latin typeface="Cambria Math" panose="02040503050406030204" pitchFamily="18" charset="0"/>
                                        </a:rPr>
                                      </m:ctrlPr>
                                    </m:sSubPr>
                                    <m:e>
                                      <m:r>
                                        <a:rPr lang="en-US" sz="4000" i="1">
                                          <a:solidFill>
                                            <a:srgbClr val="C00000"/>
                                          </a:solidFill>
                                          <a:latin typeface="Cambria Math" panose="02040503050406030204" pitchFamily="18" charset="0"/>
                                        </a:rPr>
                                        <m:t>𝑒</m:t>
                                      </m:r>
                                    </m:e>
                                    <m:sub>
                                      <m:r>
                                        <a:rPr lang="en-US" sz="4000" i="1">
                                          <a:solidFill>
                                            <a:srgbClr val="C00000"/>
                                          </a:solidFill>
                                          <a:latin typeface="Cambria Math" panose="02040503050406030204" pitchFamily="18" charset="0"/>
                                        </a:rPr>
                                        <m:t>𝑥</m:t>
                                      </m:r>
                                    </m:sub>
                                  </m:sSub>
                                </m:e>
                              </m:acc>
                            </m:e>
                          </m:acc>
                        </m:oMath>
                      </m:oMathPara>
                    </a14:m>
                    <a:endParaRPr lang="en-CA" sz="4000" dirty="0">
                      <a:solidFill>
                        <a:srgbClr val="C00000"/>
                      </a:solidFill>
                    </a:endParaRPr>
                  </a:p>
                </p:txBody>
              </p:sp>
            </mc:Choice>
            <mc:Fallback xmlns="">
              <p:sp>
                <p:nvSpPr>
                  <p:cNvPr id="18" name="TextBox 17">
                    <a:extLst>
                      <a:ext uri="{FF2B5EF4-FFF2-40B4-BE49-F238E27FC236}">
                        <a16:creationId xmlns:a16="http://schemas.microsoft.com/office/drawing/2014/main" id="{4D7BF06E-6155-47F8-933F-007B19D5037E}"/>
                      </a:ext>
                    </a:extLst>
                  </p:cNvPr>
                  <p:cNvSpPr txBox="1">
                    <a:spLocks noRot="1" noChangeAspect="1" noMove="1" noResize="1" noEditPoints="1" noAdjustHandles="1" noChangeArrowheads="1" noChangeShapeType="1" noTextEdit="1"/>
                  </p:cNvSpPr>
                  <p:nvPr/>
                </p:nvSpPr>
                <p:spPr>
                  <a:xfrm>
                    <a:off x="8646430" y="2959567"/>
                    <a:ext cx="660491" cy="788357"/>
                  </a:xfrm>
                  <a:prstGeom prst="rect">
                    <a:avLst/>
                  </a:prstGeom>
                  <a:blipFill>
                    <a:blip r:embed="rId7"/>
                    <a:stretch>
                      <a:fillRect/>
                    </a:stretch>
                  </a:blipFill>
                </p:spPr>
                <p:txBody>
                  <a:bodyPr/>
                  <a:lstStyle/>
                  <a:p>
                    <a:r>
                      <a:rPr lang="en-CA">
                        <a:noFill/>
                      </a:rPr>
                      <a:t> </a:t>
                    </a:r>
                  </a:p>
                </p:txBody>
              </p:sp>
            </mc:Fallback>
          </mc:AlternateContent>
        </p:grpSp>
        <p:grpSp>
          <p:nvGrpSpPr>
            <p:cNvPr id="80" name="Group 79">
              <a:extLst>
                <a:ext uri="{FF2B5EF4-FFF2-40B4-BE49-F238E27FC236}">
                  <a16:creationId xmlns:a16="http://schemas.microsoft.com/office/drawing/2014/main" id="{81F06F28-9EC5-44C9-8F9C-36FA6DE68CA8}"/>
                </a:ext>
              </a:extLst>
            </p:cNvPr>
            <p:cNvGrpSpPr/>
            <p:nvPr/>
          </p:nvGrpSpPr>
          <p:grpSpPr>
            <a:xfrm>
              <a:off x="3037428" y="2362604"/>
              <a:ext cx="1998783" cy="1558852"/>
              <a:chOff x="1887053" y="2362604"/>
              <a:chExt cx="1998783" cy="1558852"/>
            </a:xfrm>
          </p:grpSpPr>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4952BE11-43CD-4156-932E-F1CB369EDE3E}"/>
                      </a:ext>
                    </a:extLst>
                  </p:cNvPr>
                  <p:cNvSpPr txBox="1"/>
                  <p:nvPr/>
                </p:nvSpPr>
                <p:spPr>
                  <a:xfrm>
                    <a:off x="1887053" y="2362604"/>
                    <a:ext cx="660491" cy="707886"/>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acc>
                            <m:accPr>
                              <m:chr m:val="⃗"/>
                              <m:ctrlPr>
                                <a:rPr lang="en-US" sz="4000" b="0" i="1" smtClean="0">
                                  <a:solidFill>
                                    <a:srgbClr val="002060"/>
                                  </a:solidFill>
                                  <a:latin typeface="Cambria Math" panose="02040503050406030204" pitchFamily="18" charset="0"/>
                                </a:rPr>
                              </m:ctrlPr>
                            </m:accPr>
                            <m:e>
                              <m:sSub>
                                <m:sSubPr>
                                  <m:ctrlPr>
                                    <a:rPr lang="en-US" sz="4000" b="0" i="1" smtClean="0">
                                      <a:solidFill>
                                        <a:srgbClr val="002060"/>
                                      </a:solidFill>
                                      <a:latin typeface="Cambria Math" panose="02040503050406030204" pitchFamily="18" charset="0"/>
                                    </a:rPr>
                                  </m:ctrlPr>
                                </m:sSubPr>
                                <m:e>
                                  <m:r>
                                    <a:rPr lang="en-US" sz="4000" b="0" i="1" smtClean="0">
                                      <a:solidFill>
                                        <a:srgbClr val="002060"/>
                                      </a:solidFill>
                                      <a:latin typeface="Cambria Math" panose="02040503050406030204" pitchFamily="18" charset="0"/>
                                    </a:rPr>
                                    <m:t>𝑒</m:t>
                                  </m:r>
                                </m:e>
                                <m:sub>
                                  <m:r>
                                    <a:rPr lang="en-US" sz="4000" b="0" i="1" smtClean="0">
                                      <a:solidFill>
                                        <a:srgbClr val="002060"/>
                                      </a:solidFill>
                                      <a:latin typeface="Cambria Math" panose="02040503050406030204" pitchFamily="18" charset="0"/>
                                    </a:rPr>
                                    <m:t>𝑡</m:t>
                                  </m:r>
                                </m:sub>
                              </m:sSub>
                            </m:e>
                          </m:acc>
                        </m:oMath>
                      </m:oMathPara>
                    </a14:m>
                    <a:endParaRPr lang="en-CA" sz="4000" dirty="0">
                      <a:solidFill>
                        <a:srgbClr val="002060"/>
                      </a:solidFill>
                    </a:endParaRPr>
                  </a:p>
                </p:txBody>
              </p:sp>
            </mc:Choice>
            <mc:Fallback xmlns="">
              <p:sp>
                <p:nvSpPr>
                  <p:cNvPr id="52" name="TextBox 51">
                    <a:extLst>
                      <a:ext uri="{FF2B5EF4-FFF2-40B4-BE49-F238E27FC236}">
                        <a16:creationId xmlns:a16="http://schemas.microsoft.com/office/drawing/2014/main" id="{4952BE11-43CD-4156-932E-F1CB369EDE3E}"/>
                      </a:ext>
                    </a:extLst>
                  </p:cNvPr>
                  <p:cNvSpPr txBox="1">
                    <a:spLocks noRot="1" noChangeAspect="1" noMove="1" noResize="1" noEditPoints="1" noAdjustHandles="1" noChangeArrowheads="1" noChangeShapeType="1" noTextEdit="1"/>
                  </p:cNvSpPr>
                  <p:nvPr/>
                </p:nvSpPr>
                <p:spPr>
                  <a:xfrm>
                    <a:off x="1887053" y="2362604"/>
                    <a:ext cx="660491" cy="707886"/>
                  </a:xfrm>
                  <a:prstGeom prst="rect">
                    <a:avLst/>
                  </a:prstGeom>
                  <a:blipFill>
                    <a:blip r:embed="rId15"/>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2EC85887-4592-4E70-BCB5-8CB6D477A546}"/>
                      </a:ext>
                    </a:extLst>
                  </p:cNvPr>
                  <p:cNvSpPr txBox="1"/>
                  <p:nvPr/>
                </p:nvSpPr>
                <p:spPr>
                  <a:xfrm>
                    <a:off x="3225345" y="3213570"/>
                    <a:ext cx="660491" cy="707886"/>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acc>
                            <m:accPr>
                              <m:chr m:val="⃗"/>
                              <m:ctrlPr>
                                <a:rPr lang="en-US" sz="4000" b="0" i="1" smtClean="0">
                                  <a:solidFill>
                                    <a:srgbClr val="002060"/>
                                  </a:solidFill>
                                  <a:latin typeface="Cambria Math" panose="02040503050406030204" pitchFamily="18" charset="0"/>
                                </a:rPr>
                              </m:ctrlPr>
                            </m:accPr>
                            <m:e>
                              <m:sSub>
                                <m:sSubPr>
                                  <m:ctrlPr>
                                    <a:rPr lang="en-US" sz="4000" b="0" i="1" smtClean="0">
                                      <a:solidFill>
                                        <a:srgbClr val="002060"/>
                                      </a:solidFill>
                                      <a:latin typeface="Cambria Math" panose="02040503050406030204" pitchFamily="18" charset="0"/>
                                    </a:rPr>
                                  </m:ctrlPr>
                                </m:sSubPr>
                                <m:e>
                                  <m:r>
                                    <a:rPr lang="en-US" sz="4000" b="0" i="1" smtClean="0">
                                      <a:solidFill>
                                        <a:srgbClr val="002060"/>
                                      </a:solidFill>
                                      <a:latin typeface="Cambria Math" panose="02040503050406030204" pitchFamily="18" charset="0"/>
                                    </a:rPr>
                                    <m:t>𝑒</m:t>
                                  </m:r>
                                </m:e>
                                <m:sub>
                                  <m:r>
                                    <a:rPr lang="en-US" sz="4000" b="0" i="1" smtClean="0">
                                      <a:solidFill>
                                        <a:srgbClr val="002060"/>
                                      </a:solidFill>
                                      <a:latin typeface="Cambria Math" panose="02040503050406030204" pitchFamily="18" charset="0"/>
                                    </a:rPr>
                                    <m:t>𝑥</m:t>
                                  </m:r>
                                </m:sub>
                              </m:sSub>
                            </m:e>
                          </m:acc>
                        </m:oMath>
                      </m:oMathPara>
                    </a14:m>
                    <a:endParaRPr lang="en-CA" sz="4000" dirty="0">
                      <a:solidFill>
                        <a:srgbClr val="002060"/>
                      </a:solidFill>
                    </a:endParaRPr>
                  </a:p>
                </p:txBody>
              </p:sp>
            </mc:Choice>
            <mc:Fallback xmlns="">
              <p:sp>
                <p:nvSpPr>
                  <p:cNvPr id="53" name="TextBox 52">
                    <a:extLst>
                      <a:ext uri="{FF2B5EF4-FFF2-40B4-BE49-F238E27FC236}">
                        <a16:creationId xmlns:a16="http://schemas.microsoft.com/office/drawing/2014/main" id="{2EC85887-4592-4E70-BCB5-8CB6D477A546}"/>
                      </a:ext>
                    </a:extLst>
                  </p:cNvPr>
                  <p:cNvSpPr txBox="1">
                    <a:spLocks noRot="1" noChangeAspect="1" noMove="1" noResize="1" noEditPoints="1" noAdjustHandles="1" noChangeArrowheads="1" noChangeShapeType="1" noTextEdit="1"/>
                  </p:cNvSpPr>
                  <p:nvPr/>
                </p:nvSpPr>
                <p:spPr>
                  <a:xfrm>
                    <a:off x="3225345" y="3213570"/>
                    <a:ext cx="660491" cy="707886"/>
                  </a:xfrm>
                  <a:prstGeom prst="rect">
                    <a:avLst/>
                  </a:prstGeom>
                  <a:blipFill>
                    <a:blip r:embed="rId16"/>
                    <a:stretch>
                      <a:fillRect/>
                    </a:stretch>
                  </a:blipFill>
                </p:spPr>
                <p:txBody>
                  <a:bodyPr/>
                  <a:lstStyle/>
                  <a:p>
                    <a:r>
                      <a:rPr lang="en-CA">
                        <a:noFill/>
                      </a:rPr>
                      <a:t> </a:t>
                    </a:r>
                  </a:p>
                </p:txBody>
              </p:sp>
            </mc:Fallback>
          </mc:AlternateContent>
          <p:grpSp>
            <p:nvGrpSpPr>
              <p:cNvPr id="63" name="Group 62">
                <a:extLst>
                  <a:ext uri="{FF2B5EF4-FFF2-40B4-BE49-F238E27FC236}">
                    <a16:creationId xmlns:a16="http://schemas.microsoft.com/office/drawing/2014/main" id="{47983A7D-3531-4BF4-AE2A-D865221402F5}"/>
                  </a:ext>
                </a:extLst>
              </p:cNvPr>
              <p:cNvGrpSpPr/>
              <p:nvPr/>
            </p:nvGrpSpPr>
            <p:grpSpPr>
              <a:xfrm>
                <a:off x="2462033" y="2888114"/>
                <a:ext cx="739441" cy="739442"/>
                <a:chOff x="14316927" y="3518814"/>
                <a:chExt cx="2814171" cy="2814172"/>
              </a:xfrm>
            </p:grpSpPr>
            <p:cxnSp>
              <p:nvCxnSpPr>
                <p:cNvPr id="64" name="Straight Arrow Connector 63">
                  <a:extLst>
                    <a:ext uri="{FF2B5EF4-FFF2-40B4-BE49-F238E27FC236}">
                      <a16:creationId xmlns:a16="http://schemas.microsoft.com/office/drawing/2014/main" id="{71427B37-0925-4937-A111-8304F46C8F36}"/>
                    </a:ext>
                  </a:extLst>
                </p:cNvPr>
                <p:cNvCxnSpPr>
                  <a:cxnSpLocks/>
                </p:cNvCxnSpPr>
                <p:nvPr/>
              </p:nvCxnSpPr>
              <p:spPr>
                <a:xfrm>
                  <a:off x="14316927" y="6235383"/>
                  <a:ext cx="2814171" cy="0"/>
                </a:xfrm>
                <a:prstGeom prst="straightConnector1">
                  <a:avLst/>
                </a:prstGeom>
                <a:ln w="8890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BD20268E-6A5A-4066-AC6B-63D46C2946EB}"/>
                    </a:ext>
                  </a:extLst>
                </p:cNvPr>
                <p:cNvCxnSpPr>
                  <a:cxnSpLocks/>
                </p:cNvCxnSpPr>
                <p:nvPr/>
              </p:nvCxnSpPr>
              <p:spPr>
                <a:xfrm rot="16200000">
                  <a:off x="12977947" y="4925900"/>
                  <a:ext cx="2814172" cy="0"/>
                </a:xfrm>
                <a:prstGeom prst="straightConnector1">
                  <a:avLst/>
                </a:prstGeom>
                <a:ln w="88900">
                  <a:solidFill>
                    <a:srgbClr val="002060"/>
                  </a:solidFill>
                  <a:tailEnd type="triangle"/>
                </a:ln>
              </p:spPr>
              <p:style>
                <a:lnRef idx="1">
                  <a:schemeClr val="accent1"/>
                </a:lnRef>
                <a:fillRef idx="0">
                  <a:schemeClr val="accent1"/>
                </a:fillRef>
                <a:effectRef idx="0">
                  <a:schemeClr val="accent1"/>
                </a:effectRef>
                <a:fontRef idx="minor">
                  <a:schemeClr val="tx1"/>
                </a:fontRef>
              </p:style>
            </p:cxnSp>
          </p:grpSp>
        </p:grpSp>
      </p:grpSp>
      <p:grpSp>
        <p:nvGrpSpPr>
          <p:cNvPr id="37" name="Group 36">
            <a:extLst>
              <a:ext uri="{FF2B5EF4-FFF2-40B4-BE49-F238E27FC236}">
                <a16:creationId xmlns:a16="http://schemas.microsoft.com/office/drawing/2014/main" id="{AF6622E4-B423-42C6-A0CC-93A60D03A6A8}"/>
              </a:ext>
            </a:extLst>
          </p:cNvPr>
          <p:cNvGrpSpPr/>
          <p:nvPr/>
        </p:nvGrpSpPr>
        <p:grpSpPr>
          <a:xfrm>
            <a:off x="3510281" y="1423572"/>
            <a:ext cx="6183256" cy="1689162"/>
            <a:chOff x="3510281" y="1423572"/>
            <a:chExt cx="6183256" cy="1689162"/>
          </a:xfrm>
        </p:grpSpPr>
        <p:grpSp>
          <p:nvGrpSpPr>
            <p:cNvPr id="85" name="Group 84">
              <a:extLst>
                <a:ext uri="{FF2B5EF4-FFF2-40B4-BE49-F238E27FC236}">
                  <a16:creationId xmlns:a16="http://schemas.microsoft.com/office/drawing/2014/main" id="{F2624A50-270D-4F10-ABC8-CCACED226D0F}"/>
                </a:ext>
              </a:extLst>
            </p:cNvPr>
            <p:cNvGrpSpPr/>
            <p:nvPr/>
          </p:nvGrpSpPr>
          <p:grpSpPr>
            <a:xfrm>
              <a:off x="7853561" y="1677569"/>
              <a:ext cx="1839976" cy="1189062"/>
              <a:chOff x="7853561" y="1677569"/>
              <a:chExt cx="1839976" cy="1189062"/>
            </a:xfrm>
          </p:grpSpPr>
          <p:grpSp>
            <p:nvGrpSpPr>
              <p:cNvPr id="22" name="Group 21">
                <a:extLst>
                  <a:ext uri="{FF2B5EF4-FFF2-40B4-BE49-F238E27FC236}">
                    <a16:creationId xmlns:a16="http://schemas.microsoft.com/office/drawing/2014/main" id="{068520B9-BA67-485E-B5FA-3D281762D76A}"/>
                  </a:ext>
                </a:extLst>
              </p:cNvPr>
              <p:cNvGrpSpPr/>
              <p:nvPr/>
            </p:nvGrpSpPr>
            <p:grpSpPr>
              <a:xfrm>
                <a:off x="8202671" y="1995853"/>
                <a:ext cx="836181" cy="825525"/>
                <a:chOff x="12741376" y="-88492"/>
                <a:chExt cx="3182344" cy="3141785"/>
              </a:xfrm>
            </p:grpSpPr>
            <p:cxnSp>
              <p:nvCxnSpPr>
                <p:cNvPr id="25" name="Straight Arrow Connector 24">
                  <a:extLst>
                    <a:ext uri="{FF2B5EF4-FFF2-40B4-BE49-F238E27FC236}">
                      <a16:creationId xmlns:a16="http://schemas.microsoft.com/office/drawing/2014/main" id="{F1FA260E-4BEE-4E47-9CF2-8FC1DFFB59EE}"/>
                    </a:ext>
                  </a:extLst>
                </p:cNvPr>
                <p:cNvCxnSpPr>
                  <a:cxnSpLocks/>
                </p:cNvCxnSpPr>
                <p:nvPr/>
              </p:nvCxnSpPr>
              <p:spPr>
                <a:xfrm flipV="1">
                  <a:off x="12781935" y="1139785"/>
                  <a:ext cx="3141785" cy="1899140"/>
                </a:xfrm>
                <a:prstGeom prst="straightConnector1">
                  <a:avLst/>
                </a:prstGeom>
                <a:ln w="889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4BA75E36-CDF6-4048-B6D5-9EFB1BE57309}"/>
                    </a:ext>
                  </a:extLst>
                </p:cNvPr>
                <p:cNvCxnSpPr>
                  <a:cxnSpLocks/>
                </p:cNvCxnSpPr>
                <p:nvPr/>
              </p:nvCxnSpPr>
              <p:spPr>
                <a:xfrm rot="5400000" flipH="1" flipV="1">
                  <a:off x="12120052" y="532832"/>
                  <a:ext cx="3141785" cy="1899138"/>
                </a:xfrm>
                <a:prstGeom prst="straightConnector1">
                  <a:avLst/>
                </a:prstGeom>
                <a:ln w="889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C9D8300F-AE7A-429B-AEF4-6F68C348DEF5}"/>
                      </a:ext>
                    </a:extLst>
                  </p:cNvPr>
                  <p:cNvSpPr txBox="1"/>
                  <p:nvPr/>
                </p:nvSpPr>
                <p:spPr>
                  <a:xfrm>
                    <a:off x="7853561" y="1677569"/>
                    <a:ext cx="660491" cy="78508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acc>
                            <m:accPr>
                              <m:chr m:val="̃"/>
                              <m:ctrlPr>
                                <a:rPr lang="en-US" sz="4000" i="1">
                                  <a:solidFill>
                                    <a:srgbClr val="C00000"/>
                                  </a:solidFill>
                                  <a:latin typeface="Cambria Math" panose="02040503050406030204" pitchFamily="18" charset="0"/>
                                </a:rPr>
                              </m:ctrlPr>
                            </m:accPr>
                            <m:e>
                              <m:acc>
                                <m:accPr>
                                  <m:chr m:val="⃗"/>
                                  <m:ctrlPr>
                                    <a:rPr lang="en-US" sz="4000" i="1">
                                      <a:solidFill>
                                        <a:srgbClr val="C00000"/>
                                      </a:solidFill>
                                      <a:latin typeface="Cambria Math" panose="02040503050406030204" pitchFamily="18" charset="0"/>
                                    </a:rPr>
                                  </m:ctrlPr>
                                </m:accPr>
                                <m:e>
                                  <m:sSub>
                                    <m:sSubPr>
                                      <m:ctrlPr>
                                        <a:rPr lang="en-US" sz="4000" i="1">
                                          <a:solidFill>
                                            <a:srgbClr val="C00000"/>
                                          </a:solidFill>
                                          <a:latin typeface="Cambria Math" panose="02040503050406030204" pitchFamily="18" charset="0"/>
                                        </a:rPr>
                                      </m:ctrlPr>
                                    </m:sSubPr>
                                    <m:e>
                                      <m:r>
                                        <a:rPr lang="en-US" sz="4000" i="1">
                                          <a:solidFill>
                                            <a:srgbClr val="C00000"/>
                                          </a:solidFill>
                                          <a:latin typeface="Cambria Math" panose="02040503050406030204" pitchFamily="18" charset="0"/>
                                        </a:rPr>
                                        <m:t>𝑒</m:t>
                                      </m:r>
                                    </m:e>
                                    <m:sub>
                                      <m:r>
                                        <a:rPr lang="en-US" sz="4000" i="1">
                                          <a:solidFill>
                                            <a:srgbClr val="C00000"/>
                                          </a:solidFill>
                                          <a:latin typeface="Cambria Math" panose="02040503050406030204" pitchFamily="18" charset="0"/>
                                        </a:rPr>
                                        <m:t>𝑡</m:t>
                                      </m:r>
                                    </m:sub>
                                  </m:sSub>
                                </m:e>
                              </m:acc>
                            </m:e>
                          </m:acc>
                        </m:oMath>
                      </m:oMathPara>
                    </a14:m>
                    <a:endParaRPr lang="en-CA" sz="4000" dirty="0">
                      <a:solidFill>
                        <a:srgbClr val="C00000"/>
                      </a:solidFill>
                    </a:endParaRPr>
                  </a:p>
                </p:txBody>
              </p:sp>
            </mc:Choice>
            <mc:Fallback xmlns="">
              <p:sp>
                <p:nvSpPr>
                  <p:cNvPr id="23" name="TextBox 22">
                    <a:extLst>
                      <a:ext uri="{FF2B5EF4-FFF2-40B4-BE49-F238E27FC236}">
                        <a16:creationId xmlns:a16="http://schemas.microsoft.com/office/drawing/2014/main" id="{C9D8300F-AE7A-429B-AEF4-6F68C348DEF5}"/>
                      </a:ext>
                    </a:extLst>
                  </p:cNvPr>
                  <p:cNvSpPr txBox="1">
                    <a:spLocks noRot="1" noChangeAspect="1" noMove="1" noResize="1" noEditPoints="1" noAdjustHandles="1" noChangeArrowheads="1" noChangeShapeType="1" noTextEdit="1"/>
                  </p:cNvSpPr>
                  <p:nvPr/>
                </p:nvSpPr>
                <p:spPr>
                  <a:xfrm>
                    <a:off x="7853561" y="1677569"/>
                    <a:ext cx="660491" cy="785087"/>
                  </a:xfrm>
                  <a:prstGeom prst="rect">
                    <a:avLst/>
                  </a:prstGeom>
                  <a:blipFill>
                    <a:blip r:embed="rId8"/>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5AEC9F18-1D42-4E32-BEFA-EE1E04AE3141}"/>
                      </a:ext>
                    </a:extLst>
                  </p:cNvPr>
                  <p:cNvSpPr txBox="1"/>
                  <p:nvPr/>
                </p:nvSpPr>
                <p:spPr>
                  <a:xfrm>
                    <a:off x="9033046" y="2078274"/>
                    <a:ext cx="660491" cy="78835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acc>
                            <m:accPr>
                              <m:chr m:val="̃"/>
                              <m:ctrlPr>
                                <a:rPr lang="en-US" sz="4000" i="1">
                                  <a:solidFill>
                                    <a:srgbClr val="C00000"/>
                                  </a:solidFill>
                                  <a:latin typeface="Cambria Math" panose="02040503050406030204" pitchFamily="18" charset="0"/>
                                </a:rPr>
                              </m:ctrlPr>
                            </m:accPr>
                            <m:e>
                              <m:acc>
                                <m:accPr>
                                  <m:chr m:val="⃗"/>
                                  <m:ctrlPr>
                                    <a:rPr lang="en-US" sz="4000" i="1">
                                      <a:solidFill>
                                        <a:srgbClr val="C00000"/>
                                      </a:solidFill>
                                      <a:latin typeface="Cambria Math" panose="02040503050406030204" pitchFamily="18" charset="0"/>
                                    </a:rPr>
                                  </m:ctrlPr>
                                </m:accPr>
                                <m:e>
                                  <m:sSub>
                                    <m:sSubPr>
                                      <m:ctrlPr>
                                        <a:rPr lang="en-US" sz="4000" i="1">
                                          <a:solidFill>
                                            <a:srgbClr val="C00000"/>
                                          </a:solidFill>
                                          <a:latin typeface="Cambria Math" panose="02040503050406030204" pitchFamily="18" charset="0"/>
                                        </a:rPr>
                                      </m:ctrlPr>
                                    </m:sSubPr>
                                    <m:e>
                                      <m:r>
                                        <a:rPr lang="en-US" sz="4000" i="1">
                                          <a:solidFill>
                                            <a:srgbClr val="C00000"/>
                                          </a:solidFill>
                                          <a:latin typeface="Cambria Math" panose="02040503050406030204" pitchFamily="18" charset="0"/>
                                        </a:rPr>
                                        <m:t>𝑒</m:t>
                                      </m:r>
                                    </m:e>
                                    <m:sub>
                                      <m:r>
                                        <a:rPr lang="en-US" sz="4000" i="1">
                                          <a:solidFill>
                                            <a:srgbClr val="C00000"/>
                                          </a:solidFill>
                                          <a:latin typeface="Cambria Math" panose="02040503050406030204" pitchFamily="18" charset="0"/>
                                        </a:rPr>
                                        <m:t>𝑥</m:t>
                                      </m:r>
                                    </m:sub>
                                  </m:sSub>
                                </m:e>
                              </m:acc>
                            </m:e>
                          </m:acc>
                        </m:oMath>
                      </m:oMathPara>
                    </a14:m>
                    <a:endParaRPr lang="en-CA" sz="4000" dirty="0">
                      <a:solidFill>
                        <a:srgbClr val="C00000"/>
                      </a:solidFill>
                    </a:endParaRPr>
                  </a:p>
                </p:txBody>
              </p:sp>
            </mc:Choice>
            <mc:Fallback xmlns="">
              <p:sp>
                <p:nvSpPr>
                  <p:cNvPr id="24" name="TextBox 23">
                    <a:extLst>
                      <a:ext uri="{FF2B5EF4-FFF2-40B4-BE49-F238E27FC236}">
                        <a16:creationId xmlns:a16="http://schemas.microsoft.com/office/drawing/2014/main" id="{5AEC9F18-1D42-4E32-BEFA-EE1E04AE3141}"/>
                      </a:ext>
                    </a:extLst>
                  </p:cNvPr>
                  <p:cNvSpPr txBox="1">
                    <a:spLocks noRot="1" noChangeAspect="1" noMove="1" noResize="1" noEditPoints="1" noAdjustHandles="1" noChangeArrowheads="1" noChangeShapeType="1" noTextEdit="1"/>
                  </p:cNvSpPr>
                  <p:nvPr/>
                </p:nvSpPr>
                <p:spPr>
                  <a:xfrm>
                    <a:off x="9033046" y="2078274"/>
                    <a:ext cx="660491" cy="788357"/>
                  </a:xfrm>
                  <a:prstGeom prst="rect">
                    <a:avLst/>
                  </a:prstGeom>
                  <a:blipFill>
                    <a:blip r:embed="rId9"/>
                    <a:stretch>
                      <a:fillRect/>
                    </a:stretch>
                  </a:blipFill>
                </p:spPr>
                <p:txBody>
                  <a:bodyPr/>
                  <a:lstStyle/>
                  <a:p>
                    <a:r>
                      <a:rPr lang="en-CA">
                        <a:noFill/>
                      </a:rPr>
                      <a:t> </a:t>
                    </a:r>
                  </a:p>
                </p:txBody>
              </p:sp>
            </mc:Fallback>
          </mc:AlternateContent>
        </p:grpSp>
        <p:grpSp>
          <p:nvGrpSpPr>
            <p:cNvPr id="81" name="Group 80">
              <a:extLst>
                <a:ext uri="{FF2B5EF4-FFF2-40B4-BE49-F238E27FC236}">
                  <a16:creationId xmlns:a16="http://schemas.microsoft.com/office/drawing/2014/main" id="{B9FAA9B0-AC22-4825-8634-CAB3AEC341CB}"/>
                </a:ext>
              </a:extLst>
            </p:cNvPr>
            <p:cNvGrpSpPr/>
            <p:nvPr/>
          </p:nvGrpSpPr>
          <p:grpSpPr>
            <a:xfrm>
              <a:off x="3510281" y="1423572"/>
              <a:ext cx="1825460" cy="1689162"/>
              <a:chOff x="2359906" y="1423572"/>
              <a:chExt cx="1825460" cy="1689162"/>
            </a:xfrm>
          </p:grpSpPr>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57E0EAC5-EA6B-4128-B469-282AF8ACE897}"/>
                      </a:ext>
                    </a:extLst>
                  </p:cNvPr>
                  <p:cNvSpPr txBox="1"/>
                  <p:nvPr/>
                </p:nvSpPr>
                <p:spPr>
                  <a:xfrm>
                    <a:off x="2359906" y="1423572"/>
                    <a:ext cx="660491" cy="707886"/>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acc>
                            <m:accPr>
                              <m:chr m:val="⃗"/>
                              <m:ctrlPr>
                                <a:rPr lang="en-US" sz="4000" b="0" i="1" smtClean="0">
                                  <a:solidFill>
                                    <a:srgbClr val="002060"/>
                                  </a:solidFill>
                                  <a:latin typeface="Cambria Math" panose="02040503050406030204" pitchFamily="18" charset="0"/>
                                </a:rPr>
                              </m:ctrlPr>
                            </m:accPr>
                            <m:e>
                              <m:sSub>
                                <m:sSubPr>
                                  <m:ctrlPr>
                                    <a:rPr lang="en-US" sz="4000" b="0" i="1" smtClean="0">
                                      <a:solidFill>
                                        <a:srgbClr val="002060"/>
                                      </a:solidFill>
                                      <a:latin typeface="Cambria Math" panose="02040503050406030204" pitchFamily="18" charset="0"/>
                                    </a:rPr>
                                  </m:ctrlPr>
                                </m:sSubPr>
                                <m:e>
                                  <m:r>
                                    <a:rPr lang="en-US" sz="4000" b="0" i="1" smtClean="0">
                                      <a:solidFill>
                                        <a:srgbClr val="002060"/>
                                      </a:solidFill>
                                      <a:latin typeface="Cambria Math" panose="02040503050406030204" pitchFamily="18" charset="0"/>
                                    </a:rPr>
                                    <m:t>𝑒</m:t>
                                  </m:r>
                                </m:e>
                                <m:sub>
                                  <m:r>
                                    <a:rPr lang="en-US" sz="4000" b="0" i="1" smtClean="0">
                                      <a:solidFill>
                                        <a:srgbClr val="002060"/>
                                      </a:solidFill>
                                      <a:latin typeface="Cambria Math" panose="02040503050406030204" pitchFamily="18" charset="0"/>
                                    </a:rPr>
                                    <m:t>𝑡</m:t>
                                  </m:r>
                                </m:sub>
                              </m:sSub>
                            </m:e>
                          </m:acc>
                        </m:oMath>
                      </m:oMathPara>
                    </a14:m>
                    <a:endParaRPr lang="en-CA" sz="4000" dirty="0">
                      <a:solidFill>
                        <a:srgbClr val="002060"/>
                      </a:solidFill>
                    </a:endParaRPr>
                  </a:p>
                </p:txBody>
              </p:sp>
            </mc:Choice>
            <mc:Fallback xmlns="">
              <p:sp>
                <p:nvSpPr>
                  <p:cNvPr id="47" name="TextBox 46">
                    <a:extLst>
                      <a:ext uri="{FF2B5EF4-FFF2-40B4-BE49-F238E27FC236}">
                        <a16:creationId xmlns:a16="http://schemas.microsoft.com/office/drawing/2014/main" id="{57E0EAC5-EA6B-4128-B469-282AF8ACE897}"/>
                      </a:ext>
                    </a:extLst>
                  </p:cNvPr>
                  <p:cNvSpPr txBox="1">
                    <a:spLocks noRot="1" noChangeAspect="1" noMove="1" noResize="1" noEditPoints="1" noAdjustHandles="1" noChangeArrowheads="1" noChangeShapeType="1" noTextEdit="1"/>
                  </p:cNvSpPr>
                  <p:nvPr/>
                </p:nvSpPr>
                <p:spPr>
                  <a:xfrm>
                    <a:off x="2359906" y="1423572"/>
                    <a:ext cx="660491" cy="707886"/>
                  </a:xfrm>
                  <a:prstGeom prst="rect">
                    <a:avLst/>
                  </a:prstGeom>
                  <a:blipFill>
                    <a:blip r:embed="rId17"/>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C53C3478-1A91-497F-89F7-6B52D0E0D224}"/>
                      </a:ext>
                    </a:extLst>
                  </p:cNvPr>
                  <p:cNvSpPr txBox="1"/>
                  <p:nvPr/>
                </p:nvSpPr>
                <p:spPr>
                  <a:xfrm>
                    <a:off x="3524875" y="2404848"/>
                    <a:ext cx="660491" cy="707886"/>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acc>
                            <m:accPr>
                              <m:chr m:val="⃗"/>
                              <m:ctrlPr>
                                <a:rPr lang="en-US" sz="4000" b="0" i="1" smtClean="0">
                                  <a:solidFill>
                                    <a:srgbClr val="002060"/>
                                  </a:solidFill>
                                  <a:latin typeface="Cambria Math" panose="02040503050406030204" pitchFamily="18" charset="0"/>
                                </a:rPr>
                              </m:ctrlPr>
                            </m:accPr>
                            <m:e>
                              <m:sSub>
                                <m:sSubPr>
                                  <m:ctrlPr>
                                    <a:rPr lang="en-US" sz="4000" b="0" i="1" smtClean="0">
                                      <a:solidFill>
                                        <a:srgbClr val="002060"/>
                                      </a:solidFill>
                                      <a:latin typeface="Cambria Math" panose="02040503050406030204" pitchFamily="18" charset="0"/>
                                    </a:rPr>
                                  </m:ctrlPr>
                                </m:sSubPr>
                                <m:e>
                                  <m:r>
                                    <a:rPr lang="en-US" sz="4000" b="0" i="1" smtClean="0">
                                      <a:solidFill>
                                        <a:srgbClr val="002060"/>
                                      </a:solidFill>
                                      <a:latin typeface="Cambria Math" panose="02040503050406030204" pitchFamily="18" charset="0"/>
                                    </a:rPr>
                                    <m:t>𝑒</m:t>
                                  </m:r>
                                </m:e>
                                <m:sub>
                                  <m:r>
                                    <a:rPr lang="en-US" sz="4000" b="0" i="1" smtClean="0">
                                      <a:solidFill>
                                        <a:srgbClr val="002060"/>
                                      </a:solidFill>
                                      <a:latin typeface="Cambria Math" panose="02040503050406030204" pitchFamily="18" charset="0"/>
                                    </a:rPr>
                                    <m:t>𝑥</m:t>
                                  </m:r>
                                </m:sub>
                              </m:sSub>
                            </m:e>
                          </m:acc>
                        </m:oMath>
                      </m:oMathPara>
                    </a14:m>
                    <a:endParaRPr lang="en-CA" sz="4000" dirty="0">
                      <a:solidFill>
                        <a:srgbClr val="002060"/>
                      </a:solidFill>
                    </a:endParaRPr>
                  </a:p>
                </p:txBody>
              </p:sp>
            </mc:Choice>
            <mc:Fallback xmlns="">
              <p:sp>
                <p:nvSpPr>
                  <p:cNvPr id="48" name="TextBox 47">
                    <a:extLst>
                      <a:ext uri="{FF2B5EF4-FFF2-40B4-BE49-F238E27FC236}">
                        <a16:creationId xmlns:a16="http://schemas.microsoft.com/office/drawing/2014/main" id="{C53C3478-1A91-497F-89F7-6B52D0E0D224}"/>
                      </a:ext>
                    </a:extLst>
                  </p:cNvPr>
                  <p:cNvSpPr txBox="1">
                    <a:spLocks noRot="1" noChangeAspect="1" noMove="1" noResize="1" noEditPoints="1" noAdjustHandles="1" noChangeArrowheads="1" noChangeShapeType="1" noTextEdit="1"/>
                  </p:cNvSpPr>
                  <p:nvPr/>
                </p:nvSpPr>
                <p:spPr>
                  <a:xfrm>
                    <a:off x="3524875" y="2404848"/>
                    <a:ext cx="660491" cy="707886"/>
                  </a:xfrm>
                  <a:prstGeom prst="rect">
                    <a:avLst/>
                  </a:prstGeom>
                  <a:blipFill>
                    <a:blip r:embed="rId18"/>
                    <a:stretch>
                      <a:fillRect/>
                    </a:stretch>
                  </a:blipFill>
                </p:spPr>
                <p:txBody>
                  <a:bodyPr/>
                  <a:lstStyle/>
                  <a:p>
                    <a:r>
                      <a:rPr lang="en-CA">
                        <a:noFill/>
                      </a:rPr>
                      <a:t> </a:t>
                    </a:r>
                  </a:p>
                </p:txBody>
              </p:sp>
            </mc:Fallback>
          </mc:AlternateContent>
          <p:grpSp>
            <p:nvGrpSpPr>
              <p:cNvPr id="66" name="Group 65">
                <a:extLst>
                  <a:ext uri="{FF2B5EF4-FFF2-40B4-BE49-F238E27FC236}">
                    <a16:creationId xmlns:a16="http://schemas.microsoft.com/office/drawing/2014/main" id="{74A2203D-3E88-4E95-80CA-77DD31F668B3}"/>
                  </a:ext>
                </a:extLst>
              </p:cNvPr>
              <p:cNvGrpSpPr/>
              <p:nvPr/>
            </p:nvGrpSpPr>
            <p:grpSpPr>
              <a:xfrm>
                <a:off x="2781346" y="2075315"/>
                <a:ext cx="739441" cy="739442"/>
                <a:chOff x="14316927" y="3518814"/>
                <a:chExt cx="2814171" cy="2814172"/>
              </a:xfrm>
            </p:grpSpPr>
            <p:cxnSp>
              <p:nvCxnSpPr>
                <p:cNvPr id="67" name="Straight Arrow Connector 66">
                  <a:extLst>
                    <a:ext uri="{FF2B5EF4-FFF2-40B4-BE49-F238E27FC236}">
                      <a16:creationId xmlns:a16="http://schemas.microsoft.com/office/drawing/2014/main" id="{BD1A03AA-550E-4596-B053-3666D2E65537}"/>
                    </a:ext>
                  </a:extLst>
                </p:cNvPr>
                <p:cNvCxnSpPr>
                  <a:cxnSpLocks/>
                </p:cNvCxnSpPr>
                <p:nvPr/>
              </p:nvCxnSpPr>
              <p:spPr>
                <a:xfrm>
                  <a:off x="14316927" y="6235383"/>
                  <a:ext cx="2814171" cy="0"/>
                </a:xfrm>
                <a:prstGeom prst="straightConnector1">
                  <a:avLst/>
                </a:prstGeom>
                <a:ln w="8890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6BA44588-7A4E-48EA-818F-14365802D3A3}"/>
                    </a:ext>
                  </a:extLst>
                </p:cNvPr>
                <p:cNvCxnSpPr>
                  <a:cxnSpLocks/>
                </p:cNvCxnSpPr>
                <p:nvPr/>
              </p:nvCxnSpPr>
              <p:spPr>
                <a:xfrm rot="16200000">
                  <a:off x="12977947" y="4925900"/>
                  <a:ext cx="2814172" cy="0"/>
                </a:xfrm>
                <a:prstGeom prst="straightConnector1">
                  <a:avLst/>
                </a:prstGeom>
                <a:ln w="88900">
                  <a:solidFill>
                    <a:srgbClr val="002060"/>
                  </a:solidFill>
                  <a:tailEnd type="triangle"/>
                </a:ln>
              </p:spPr>
              <p:style>
                <a:lnRef idx="1">
                  <a:schemeClr val="accent1"/>
                </a:lnRef>
                <a:fillRef idx="0">
                  <a:schemeClr val="accent1"/>
                </a:fillRef>
                <a:effectRef idx="0">
                  <a:schemeClr val="accent1"/>
                </a:effectRef>
                <a:fontRef idx="minor">
                  <a:schemeClr val="tx1"/>
                </a:fontRef>
              </p:style>
            </p:cxnSp>
          </p:grpSp>
        </p:grpSp>
      </p:grpSp>
      <p:grpSp>
        <p:nvGrpSpPr>
          <p:cNvPr id="38" name="Group 37">
            <a:extLst>
              <a:ext uri="{FF2B5EF4-FFF2-40B4-BE49-F238E27FC236}">
                <a16:creationId xmlns:a16="http://schemas.microsoft.com/office/drawing/2014/main" id="{22EC6883-6338-4808-A4E0-59492FD9B3B1}"/>
              </a:ext>
            </a:extLst>
          </p:cNvPr>
          <p:cNvGrpSpPr/>
          <p:nvPr/>
        </p:nvGrpSpPr>
        <p:grpSpPr>
          <a:xfrm>
            <a:off x="4154860" y="522204"/>
            <a:ext cx="6155822" cy="1739648"/>
            <a:chOff x="4154860" y="522204"/>
            <a:chExt cx="6155822" cy="1739648"/>
          </a:xfrm>
        </p:grpSpPr>
        <p:grpSp>
          <p:nvGrpSpPr>
            <p:cNvPr id="86" name="Group 85">
              <a:extLst>
                <a:ext uri="{FF2B5EF4-FFF2-40B4-BE49-F238E27FC236}">
                  <a16:creationId xmlns:a16="http://schemas.microsoft.com/office/drawing/2014/main" id="{14CBC4E5-14EA-4B1F-ACF3-52FBF4C6D689}"/>
                </a:ext>
              </a:extLst>
            </p:cNvPr>
            <p:cNvGrpSpPr/>
            <p:nvPr/>
          </p:nvGrpSpPr>
          <p:grpSpPr>
            <a:xfrm>
              <a:off x="8599742" y="522204"/>
              <a:ext cx="1710940" cy="1471740"/>
              <a:chOff x="8599742" y="522204"/>
              <a:chExt cx="1710940" cy="1471740"/>
            </a:xfrm>
          </p:grpSpPr>
          <p:grpSp>
            <p:nvGrpSpPr>
              <p:cNvPr id="28" name="Group 27">
                <a:extLst>
                  <a:ext uri="{FF2B5EF4-FFF2-40B4-BE49-F238E27FC236}">
                    <a16:creationId xmlns:a16="http://schemas.microsoft.com/office/drawing/2014/main" id="{ADD52511-21D6-4DE5-B65E-B4B93DA80A6A}"/>
                  </a:ext>
                </a:extLst>
              </p:cNvPr>
              <p:cNvGrpSpPr/>
              <p:nvPr/>
            </p:nvGrpSpPr>
            <p:grpSpPr>
              <a:xfrm>
                <a:off x="8655276" y="991701"/>
                <a:ext cx="987835" cy="1002243"/>
                <a:chOff x="8823766" y="2219209"/>
                <a:chExt cx="1182876" cy="1200129"/>
              </a:xfrm>
            </p:grpSpPr>
            <p:cxnSp>
              <p:nvCxnSpPr>
                <p:cNvPr id="31" name="Straight Arrow Connector 30">
                  <a:extLst>
                    <a:ext uri="{FF2B5EF4-FFF2-40B4-BE49-F238E27FC236}">
                      <a16:creationId xmlns:a16="http://schemas.microsoft.com/office/drawing/2014/main" id="{929E42F9-F07E-44DC-896E-48CFDA7307AC}"/>
                    </a:ext>
                  </a:extLst>
                </p:cNvPr>
                <p:cNvCxnSpPr>
                  <a:cxnSpLocks/>
                </p:cNvCxnSpPr>
                <p:nvPr/>
              </p:nvCxnSpPr>
              <p:spPr>
                <a:xfrm flipV="1">
                  <a:off x="8843775" y="2536167"/>
                  <a:ext cx="1162867" cy="883171"/>
                </a:xfrm>
                <a:prstGeom prst="straightConnector1">
                  <a:avLst/>
                </a:prstGeom>
                <a:ln w="889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59D6B232-FB32-412B-9F3A-5F3FD33CC4C6}"/>
                    </a:ext>
                  </a:extLst>
                </p:cNvPr>
                <p:cNvCxnSpPr>
                  <a:cxnSpLocks/>
                </p:cNvCxnSpPr>
                <p:nvPr/>
              </p:nvCxnSpPr>
              <p:spPr>
                <a:xfrm rot="5400000" flipH="1" flipV="1">
                  <a:off x="8683918" y="2359057"/>
                  <a:ext cx="1162867" cy="883171"/>
                </a:xfrm>
                <a:prstGeom prst="straightConnector1">
                  <a:avLst/>
                </a:prstGeom>
                <a:ln w="889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78E5CC51-6E9C-478A-8397-5133C5C01683}"/>
                      </a:ext>
                    </a:extLst>
                  </p:cNvPr>
                  <p:cNvSpPr txBox="1"/>
                  <p:nvPr/>
                </p:nvSpPr>
                <p:spPr>
                  <a:xfrm>
                    <a:off x="8599742" y="522204"/>
                    <a:ext cx="660491" cy="78508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acc>
                            <m:accPr>
                              <m:chr m:val="̃"/>
                              <m:ctrlPr>
                                <a:rPr lang="en-US" sz="4000" i="1">
                                  <a:solidFill>
                                    <a:srgbClr val="C00000"/>
                                  </a:solidFill>
                                  <a:latin typeface="Cambria Math" panose="02040503050406030204" pitchFamily="18" charset="0"/>
                                </a:rPr>
                              </m:ctrlPr>
                            </m:accPr>
                            <m:e>
                              <m:acc>
                                <m:accPr>
                                  <m:chr m:val="⃗"/>
                                  <m:ctrlPr>
                                    <a:rPr lang="en-US" sz="4000" i="1">
                                      <a:solidFill>
                                        <a:srgbClr val="C00000"/>
                                      </a:solidFill>
                                      <a:latin typeface="Cambria Math" panose="02040503050406030204" pitchFamily="18" charset="0"/>
                                    </a:rPr>
                                  </m:ctrlPr>
                                </m:accPr>
                                <m:e>
                                  <m:sSub>
                                    <m:sSubPr>
                                      <m:ctrlPr>
                                        <a:rPr lang="en-US" sz="4000" i="1">
                                          <a:solidFill>
                                            <a:srgbClr val="C00000"/>
                                          </a:solidFill>
                                          <a:latin typeface="Cambria Math" panose="02040503050406030204" pitchFamily="18" charset="0"/>
                                        </a:rPr>
                                      </m:ctrlPr>
                                    </m:sSubPr>
                                    <m:e>
                                      <m:r>
                                        <a:rPr lang="en-US" sz="4000" i="1">
                                          <a:solidFill>
                                            <a:srgbClr val="C00000"/>
                                          </a:solidFill>
                                          <a:latin typeface="Cambria Math" panose="02040503050406030204" pitchFamily="18" charset="0"/>
                                        </a:rPr>
                                        <m:t>𝑒</m:t>
                                      </m:r>
                                    </m:e>
                                    <m:sub>
                                      <m:r>
                                        <a:rPr lang="en-US" sz="4000" i="1">
                                          <a:solidFill>
                                            <a:srgbClr val="C00000"/>
                                          </a:solidFill>
                                          <a:latin typeface="Cambria Math" panose="02040503050406030204" pitchFamily="18" charset="0"/>
                                        </a:rPr>
                                        <m:t>𝑡</m:t>
                                      </m:r>
                                    </m:sub>
                                  </m:sSub>
                                </m:e>
                              </m:acc>
                            </m:e>
                          </m:acc>
                        </m:oMath>
                      </m:oMathPara>
                    </a14:m>
                    <a:endParaRPr lang="en-CA" sz="4000" dirty="0">
                      <a:solidFill>
                        <a:srgbClr val="C00000"/>
                      </a:solidFill>
                    </a:endParaRPr>
                  </a:p>
                </p:txBody>
              </p:sp>
            </mc:Choice>
            <mc:Fallback xmlns="">
              <p:sp>
                <p:nvSpPr>
                  <p:cNvPr id="29" name="TextBox 28">
                    <a:extLst>
                      <a:ext uri="{FF2B5EF4-FFF2-40B4-BE49-F238E27FC236}">
                        <a16:creationId xmlns:a16="http://schemas.microsoft.com/office/drawing/2014/main" id="{78E5CC51-6E9C-478A-8397-5133C5C01683}"/>
                      </a:ext>
                    </a:extLst>
                  </p:cNvPr>
                  <p:cNvSpPr txBox="1">
                    <a:spLocks noRot="1" noChangeAspect="1" noMove="1" noResize="1" noEditPoints="1" noAdjustHandles="1" noChangeArrowheads="1" noChangeShapeType="1" noTextEdit="1"/>
                  </p:cNvSpPr>
                  <p:nvPr/>
                </p:nvSpPr>
                <p:spPr>
                  <a:xfrm>
                    <a:off x="8599742" y="522204"/>
                    <a:ext cx="660491" cy="785087"/>
                  </a:xfrm>
                  <a:prstGeom prst="rect">
                    <a:avLst/>
                  </a:prstGeom>
                  <a:blipFill>
                    <a:blip r:embed="rId10"/>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3B7AC5D1-C2D0-42DA-B868-B077ADD18C6F}"/>
                      </a:ext>
                    </a:extLst>
                  </p:cNvPr>
                  <p:cNvSpPr txBox="1"/>
                  <p:nvPr/>
                </p:nvSpPr>
                <p:spPr>
                  <a:xfrm>
                    <a:off x="9650191" y="1009677"/>
                    <a:ext cx="660491" cy="78835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acc>
                            <m:accPr>
                              <m:chr m:val="̃"/>
                              <m:ctrlPr>
                                <a:rPr lang="en-US" sz="4000" i="1">
                                  <a:solidFill>
                                    <a:srgbClr val="C00000"/>
                                  </a:solidFill>
                                  <a:latin typeface="Cambria Math" panose="02040503050406030204" pitchFamily="18" charset="0"/>
                                </a:rPr>
                              </m:ctrlPr>
                            </m:accPr>
                            <m:e>
                              <m:acc>
                                <m:accPr>
                                  <m:chr m:val="⃗"/>
                                  <m:ctrlPr>
                                    <a:rPr lang="en-US" sz="4000" i="1">
                                      <a:solidFill>
                                        <a:srgbClr val="C00000"/>
                                      </a:solidFill>
                                      <a:latin typeface="Cambria Math" panose="02040503050406030204" pitchFamily="18" charset="0"/>
                                    </a:rPr>
                                  </m:ctrlPr>
                                </m:accPr>
                                <m:e>
                                  <m:sSub>
                                    <m:sSubPr>
                                      <m:ctrlPr>
                                        <a:rPr lang="en-US" sz="4000" i="1">
                                          <a:solidFill>
                                            <a:srgbClr val="C00000"/>
                                          </a:solidFill>
                                          <a:latin typeface="Cambria Math" panose="02040503050406030204" pitchFamily="18" charset="0"/>
                                        </a:rPr>
                                      </m:ctrlPr>
                                    </m:sSubPr>
                                    <m:e>
                                      <m:r>
                                        <a:rPr lang="en-US" sz="4000" i="1">
                                          <a:solidFill>
                                            <a:srgbClr val="C00000"/>
                                          </a:solidFill>
                                          <a:latin typeface="Cambria Math" panose="02040503050406030204" pitchFamily="18" charset="0"/>
                                        </a:rPr>
                                        <m:t>𝑒</m:t>
                                      </m:r>
                                    </m:e>
                                    <m:sub>
                                      <m:r>
                                        <a:rPr lang="en-US" sz="4000" i="1">
                                          <a:solidFill>
                                            <a:srgbClr val="C00000"/>
                                          </a:solidFill>
                                          <a:latin typeface="Cambria Math" panose="02040503050406030204" pitchFamily="18" charset="0"/>
                                        </a:rPr>
                                        <m:t>𝑥</m:t>
                                      </m:r>
                                    </m:sub>
                                  </m:sSub>
                                </m:e>
                              </m:acc>
                            </m:e>
                          </m:acc>
                        </m:oMath>
                      </m:oMathPara>
                    </a14:m>
                    <a:endParaRPr lang="en-CA" sz="4000" dirty="0">
                      <a:solidFill>
                        <a:srgbClr val="C00000"/>
                      </a:solidFill>
                    </a:endParaRPr>
                  </a:p>
                </p:txBody>
              </p:sp>
            </mc:Choice>
            <mc:Fallback xmlns="">
              <p:sp>
                <p:nvSpPr>
                  <p:cNvPr id="30" name="TextBox 29">
                    <a:extLst>
                      <a:ext uri="{FF2B5EF4-FFF2-40B4-BE49-F238E27FC236}">
                        <a16:creationId xmlns:a16="http://schemas.microsoft.com/office/drawing/2014/main" id="{3B7AC5D1-C2D0-42DA-B868-B077ADD18C6F}"/>
                      </a:ext>
                    </a:extLst>
                  </p:cNvPr>
                  <p:cNvSpPr txBox="1">
                    <a:spLocks noRot="1" noChangeAspect="1" noMove="1" noResize="1" noEditPoints="1" noAdjustHandles="1" noChangeArrowheads="1" noChangeShapeType="1" noTextEdit="1"/>
                  </p:cNvSpPr>
                  <p:nvPr/>
                </p:nvSpPr>
                <p:spPr>
                  <a:xfrm>
                    <a:off x="9650191" y="1009677"/>
                    <a:ext cx="660491" cy="788357"/>
                  </a:xfrm>
                  <a:prstGeom prst="rect">
                    <a:avLst/>
                  </a:prstGeom>
                  <a:blipFill>
                    <a:blip r:embed="rId11"/>
                    <a:stretch>
                      <a:fillRect/>
                    </a:stretch>
                  </a:blipFill>
                </p:spPr>
                <p:txBody>
                  <a:bodyPr/>
                  <a:lstStyle/>
                  <a:p>
                    <a:r>
                      <a:rPr lang="en-CA">
                        <a:noFill/>
                      </a:rPr>
                      <a:t> </a:t>
                    </a:r>
                  </a:p>
                </p:txBody>
              </p:sp>
            </mc:Fallback>
          </mc:AlternateContent>
        </p:grpSp>
        <p:grpSp>
          <p:nvGrpSpPr>
            <p:cNvPr id="82" name="Group 81">
              <a:extLst>
                <a:ext uri="{FF2B5EF4-FFF2-40B4-BE49-F238E27FC236}">
                  <a16:creationId xmlns:a16="http://schemas.microsoft.com/office/drawing/2014/main" id="{D2AB81E4-EE24-40E4-B7AF-6F6C9B7D38F1}"/>
                </a:ext>
              </a:extLst>
            </p:cNvPr>
            <p:cNvGrpSpPr/>
            <p:nvPr/>
          </p:nvGrpSpPr>
          <p:grpSpPr>
            <a:xfrm>
              <a:off x="4154860" y="573007"/>
              <a:ext cx="1681912" cy="1688845"/>
              <a:chOff x="3004485" y="573007"/>
              <a:chExt cx="1681912" cy="1688845"/>
            </a:xfrm>
          </p:grpSpPr>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198B1BB-4A89-4914-B742-CDB7AEEF310C}"/>
                      </a:ext>
                    </a:extLst>
                  </p:cNvPr>
                  <p:cNvSpPr txBox="1"/>
                  <p:nvPr/>
                </p:nvSpPr>
                <p:spPr>
                  <a:xfrm>
                    <a:off x="3004485" y="573007"/>
                    <a:ext cx="660491" cy="707886"/>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acc>
                            <m:accPr>
                              <m:chr m:val="⃗"/>
                              <m:ctrlPr>
                                <a:rPr lang="en-US" sz="4000" b="0" i="1" smtClean="0">
                                  <a:solidFill>
                                    <a:srgbClr val="002060"/>
                                  </a:solidFill>
                                  <a:latin typeface="Cambria Math" panose="02040503050406030204" pitchFamily="18" charset="0"/>
                                </a:rPr>
                              </m:ctrlPr>
                            </m:accPr>
                            <m:e>
                              <m:sSub>
                                <m:sSubPr>
                                  <m:ctrlPr>
                                    <a:rPr lang="en-US" sz="4000" b="0" i="1" smtClean="0">
                                      <a:solidFill>
                                        <a:srgbClr val="002060"/>
                                      </a:solidFill>
                                      <a:latin typeface="Cambria Math" panose="02040503050406030204" pitchFamily="18" charset="0"/>
                                    </a:rPr>
                                  </m:ctrlPr>
                                </m:sSubPr>
                                <m:e>
                                  <m:r>
                                    <a:rPr lang="en-US" sz="4000" b="0" i="1" smtClean="0">
                                      <a:solidFill>
                                        <a:srgbClr val="002060"/>
                                      </a:solidFill>
                                      <a:latin typeface="Cambria Math" panose="02040503050406030204" pitchFamily="18" charset="0"/>
                                    </a:rPr>
                                    <m:t>𝑒</m:t>
                                  </m:r>
                                </m:e>
                                <m:sub>
                                  <m:r>
                                    <a:rPr lang="en-US" sz="4000" b="0" i="1" smtClean="0">
                                      <a:solidFill>
                                        <a:srgbClr val="002060"/>
                                      </a:solidFill>
                                      <a:latin typeface="Cambria Math" panose="02040503050406030204" pitchFamily="18" charset="0"/>
                                    </a:rPr>
                                    <m:t>𝑡</m:t>
                                  </m:r>
                                </m:sub>
                              </m:sSub>
                            </m:e>
                          </m:acc>
                        </m:oMath>
                      </m:oMathPara>
                    </a14:m>
                    <a:endParaRPr lang="en-CA" sz="4000" dirty="0">
                      <a:solidFill>
                        <a:srgbClr val="002060"/>
                      </a:solidFill>
                    </a:endParaRPr>
                  </a:p>
                </p:txBody>
              </p:sp>
            </mc:Choice>
            <mc:Fallback xmlns="">
              <p:sp>
                <p:nvSpPr>
                  <p:cNvPr id="42" name="TextBox 41">
                    <a:extLst>
                      <a:ext uri="{FF2B5EF4-FFF2-40B4-BE49-F238E27FC236}">
                        <a16:creationId xmlns:a16="http://schemas.microsoft.com/office/drawing/2014/main" id="{7198B1BB-4A89-4914-B742-CDB7AEEF310C}"/>
                      </a:ext>
                    </a:extLst>
                  </p:cNvPr>
                  <p:cNvSpPr txBox="1">
                    <a:spLocks noRot="1" noChangeAspect="1" noMove="1" noResize="1" noEditPoints="1" noAdjustHandles="1" noChangeArrowheads="1" noChangeShapeType="1" noTextEdit="1"/>
                  </p:cNvSpPr>
                  <p:nvPr/>
                </p:nvSpPr>
                <p:spPr>
                  <a:xfrm>
                    <a:off x="3004485" y="573007"/>
                    <a:ext cx="660491" cy="707886"/>
                  </a:xfrm>
                  <a:prstGeom prst="rect">
                    <a:avLst/>
                  </a:prstGeom>
                  <a:blipFill>
                    <a:blip r:embed="rId19"/>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F3C0C648-5842-423D-8656-BF0363768B9A}"/>
                      </a:ext>
                    </a:extLst>
                  </p:cNvPr>
                  <p:cNvSpPr txBox="1"/>
                  <p:nvPr/>
                </p:nvSpPr>
                <p:spPr>
                  <a:xfrm>
                    <a:off x="4025906" y="1553966"/>
                    <a:ext cx="660491" cy="707886"/>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acc>
                            <m:accPr>
                              <m:chr m:val="⃗"/>
                              <m:ctrlPr>
                                <a:rPr lang="en-US" sz="4000" b="0" i="1" smtClean="0">
                                  <a:solidFill>
                                    <a:srgbClr val="002060"/>
                                  </a:solidFill>
                                  <a:latin typeface="Cambria Math" panose="02040503050406030204" pitchFamily="18" charset="0"/>
                                </a:rPr>
                              </m:ctrlPr>
                            </m:accPr>
                            <m:e>
                              <m:sSub>
                                <m:sSubPr>
                                  <m:ctrlPr>
                                    <a:rPr lang="en-US" sz="4000" b="0" i="1" smtClean="0">
                                      <a:solidFill>
                                        <a:srgbClr val="002060"/>
                                      </a:solidFill>
                                      <a:latin typeface="Cambria Math" panose="02040503050406030204" pitchFamily="18" charset="0"/>
                                    </a:rPr>
                                  </m:ctrlPr>
                                </m:sSubPr>
                                <m:e>
                                  <m:r>
                                    <a:rPr lang="en-US" sz="4000" b="0" i="1" smtClean="0">
                                      <a:solidFill>
                                        <a:srgbClr val="002060"/>
                                      </a:solidFill>
                                      <a:latin typeface="Cambria Math" panose="02040503050406030204" pitchFamily="18" charset="0"/>
                                    </a:rPr>
                                    <m:t>𝑒</m:t>
                                  </m:r>
                                </m:e>
                                <m:sub>
                                  <m:r>
                                    <a:rPr lang="en-US" sz="4000" b="0" i="1" smtClean="0">
                                      <a:solidFill>
                                        <a:srgbClr val="002060"/>
                                      </a:solidFill>
                                      <a:latin typeface="Cambria Math" panose="02040503050406030204" pitchFamily="18" charset="0"/>
                                    </a:rPr>
                                    <m:t>𝑥</m:t>
                                  </m:r>
                                </m:sub>
                              </m:sSub>
                            </m:e>
                          </m:acc>
                        </m:oMath>
                      </m:oMathPara>
                    </a14:m>
                    <a:endParaRPr lang="en-CA" sz="4000" dirty="0">
                      <a:solidFill>
                        <a:srgbClr val="002060"/>
                      </a:solidFill>
                    </a:endParaRPr>
                  </a:p>
                </p:txBody>
              </p:sp>
            </mc:Choice>
            <mc:Fallback xmlns="">
              <p:sp>
                <p:nvSpPr>
                  <p:cNvPr id="43" name="TextBox 42">
                    <a:extLst>
                      <a:ext uri="{FF2B5EF4-FFF2-40B4-BE49-F238E27FC236}">
                        <a16:creationId xmlns:a16="http://schemas.microsoft.com/office/drawing/2014/main" id="{F3C0C648-5842-423D-8656-BF0363768B9A}"/>
                      </a:ext>
                    </a:extLst>
                  </p:cNvPr>
                  <p:cNvSpPr txBox="1">
                    <a:spLocks noRot="1" noChangeAspect="1" noMove="1" noResize="1" noEditPoints="1" noAdjustHandles="1" noChangeArrowheads="1" noChangeShapeType="1" noTextEdit="1"/>
                  </p:cNvSpPr>
                  <p:nvPr/>
                </p:nvSpPr>
                <p:spPr>
                  <a:xfrm>
                    <a:off x="4025906" y="1553966"/>
                    <a:ext cx="660491" cy="707886"/>
                  </a:xfrm>
                  <a:prstGeom prst="rect">
                    <a:avLst/>
                  </a:prstGeom>
                  <a:blipFill>
                    <a:blip r:embed="rId20"/>
                    <a:stretch>
                      <a:fillRect/>
                    </a:stretch>
                  </a:blipFill>
                </p:spPr>
                <p:txBody>
                  <a:bodyPr/>
                  <a:lstStyle/>
                  <a:p>
                    <a:r>
                      <a:rPr lang="en-CA">
                        <a:noFill/>
                      </a:rPr>
                      <a:t> </a:t>
                    </a:r>
                  </a:p>
                </p:txBody>
              </p:sp>
            </mc:Fallback>
          </mc:AlternateContent>
          <p:grpSp>
            <p:nvGrpSpPr>
              <p:cNvPr id="69" name="Group 68">
                <a:extLst>
                  <a:ext uri="{FF2B5EF4-FFF2-40B4-BE49-F238E27FC236}">
                    <a16:creationId xmlns:a16="http://schemas.microsoft.com/office/drawing/2014/main" id="{E8A24761-A83C-4E04-A87D-76B161A6ADBE}"/>
                  </a:ext>
                </a:extLst>
              </p:cNvPr>
              <p:cNvGrpSpPr/>
              <p:nvPr/>
            </p:nvGrpSpPr>
            <p:grpSpPr>
              <a:xfrm>
                <a:off x="3245804" y="1248001"/>
                <a:ext cx="739441" cy="739442"/>
                <a:chOff x="14316927" y="3518814"/>
                <a:chExt cx="2814171" cy="2814172"/>
              </a:xfrm>
            </p:grpSpPr>
            <p:cxnSp>
              <p:nvCxnSpPr>
                <p:cNvPr id="70" name="Straight Arrow Connector 69">
                  <a:extLst>
                    <a:ext uri="{FF2B5EF4-FFF2-40B4-BE49-F238E27FC236}">
                      <a16:creationId xmlns:a16="http://schemas.microsoft.com/office/drawing/2014/main" id="{A64176AD-C31D-4C02-86A1-10C6A29AAEDC}"/>
                    </a:ext>
                  </a:extLst>
                </p:cNvPr>
                <p:cNvCxnSpPr>
                  <a:cxnSpLocks/>
                </p:cNvCxnSpPr>
                <p:nvPr/>
              </p:nvCxnSpPr>
              <p:spPr>
                <a:xfrm>
                  <a:off x="14316927" y="6235383"/>
                  <a:ext cx="2814171" cy="0"/>
                </a:xfrm>
                <a:prstGeom prst="straightConnector1">
                  <a:avLst/>
                </a:prstGeom>
                <a:ln w="8890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A890B9F7-8917-4673-9471-31FF5CEDEB80}"/>
                    </a:ext>
                  </a:extLst>
                </p:cNvPr>
                <p:cNvCxnSpPr>
                  <a:cxnSpLocks/>
                </p:cNvCxnSpPr>
                <p:nvPr/>
              </p:nvCxnSpPr>
              <p:spPr>
                <a:xfrm rot="16200000">
                  <a:off x="12977947" y="4925900"/>
                  <a:ext cx="2814172" cy="0"/>
                </a:xfrm>
                <a:prstGeom prst="straightConnector1">
                  <a:avLst/>
                </a:prstGeom>
                <a:ln w="88900">
                  <a:solidFill>
                    <a:srgbClr val="002060"/>
                  </a:solidFill>
                  <a:tailEnd type="triangle"/>
                </a:ln>
              </p:spPr>
              <p:style>
                <a:lnRef idx="1">
                  <a:schemeClr val="accent1"/>
                </a:lnRef>
                <a:fillRef idx="0">
                  <a:schemeClr val="accent1"/>
                </a:fillRef>
                <a:effectRef idx="0">
                  <a:schemeClr val="accent1"/>
                </a:effectRef>
                <a:fontRef idx="minor">
                  <a:schemeClr val="tx1"/>
                </a:fontRef>
              </p:style>
            </p:cxnSp>
          </p:grpSp>
        </p:grpSp>
      </p:gr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59098BD-6678-4167-B9C4-B942A807F64B}"/>
                  </a:ext>
                </a:extLst>
              </p:cNvPr>
              <p:cNvSpPr txBox="1"/>
              <p:nvPr/>
            </p:nvSpPr>
            <p:spPr>
              <a:xfrm>
                <a:off x="9855591" y="2305213"/>
                <a:ext cx="2336409" cy="2478114"/>
              </a:xfrm>
              <a:prstGeom prst="rect">
                <a:avLst/>
              </a:prstGeom>
              <a:solidFill>
                <a:schemeClr val="bg1"/>
              </a:solidFill>
              <a:effectLst>
                <a:softEdge rad="127000"/>
              </a:effectLst>
            </p:spPr>
            <p:txBody>
              <a:bodyPr wrap="none" rtlCol="0">
                <a:spAutoFit/>
              </a:bodyPr>
              <a:lstStyle/>
              <a:p>
                <a14:m>
                  <m:oMath xmlns:m="http://schemas.openxmlformats.org/officeDocument/2006/math">
                    <m:f>
                      <m:fPr>
                        <m:ctrlPr>
                          <a:rPr lang="en-US" sz="4800" b="0" i="1" smtClean="0">
                            <a:solidFill>
                              <a:schemeClr val="tx1"/>
                            </a:solidFill>
                            <a:latin typeface="Cambria Math" panose="02040503050406030204" pitchFamily="18" charset="0"/>
                          </a:rPr>
                        </m:ctrlPr>
                      </m:fPr>
                      <m:num>
                        <m:r>
                          <a:rPr lang="en-US" sz="4800" i="1" smtClean="0">
                            <a:solidFill>
                              <a:schemeClr val="tx1"/>
                            </a:solidFill>
                            <a:latin typeface="Cambria Math" panose="02040503050406030204" pitchFamily="18" charset="0"/>
                          </a:rPr>
                          <m:t>𝜕</m:t>
                        </m:r>
                        <m:acc>
                          <m:accPr>
                            <m:chr m:val="⃗"/>
                            <m:ctrlPr>
                              <a:rPr lang="en-US" sz="4800" i="1">
                                <a:solidFill>
                                  <a:srgbClr val="7030A0"/>
                                </a:solidFill>
                                <a:latin typeface="Cambria Math" panose="02040503050406030204" pitchFamily="18" charset="0"/>
                              </a:rPr>
                            </m:ctrlPr>
                          </m:accPr>
                          <m:e>
                            <m:r>
                              <a:rPr lang="en-US" sz="4800" i="1">
                                <a:solidFill>
                                  <a:srgbClr val="7030A0"/>
                                </a:solidFill>
                                <a:latin typeface="Cambria Math" panose="02040503050406030204" pitchFamily="18" charset="0"/>
                              </a:rPr>
                              <m:t>𝑆</m:t>
                            </m:r>
                          </m:e>
                        </m:acc>
                      </m:num>
                      <m:den>
                        <m:r>
                          <a:rPr lang="en-US" sz="4800" b="0" i="1" smtClean="0">
                            <a:solidFill>
                              <a:schemeClr val="tx1"/>
                            </a:solidFill>
                            <a:latin typeface="Cambria Math" panose="02040503050406030204" pitchFamily="18" charset="0"/>
                          </a:rPr>
                          <m:t>𝜕</m:t>
                        </m:r>
                        <m:r>
                          <a:rPr lang="en-US" sz="4800" i="1">
                            <a:latin typeface="Cambria Math" panose="02040503050406030204" pitchFamily="18" charset="0"/>
                          </a:rPr>
                          <m:t>𝑐</m:t>
                        </m:r>
                        <m:acc>
                          <m:accPr>
                            <m:chr m:val="̃"/>
                            <m:ctrlPr>
                              <a:rPr lang="en-US" sz="4800" i="1">
                                <a:solidFill>
                                  <a:srgbClr val="FF0000"/>
                                </a:solidFill>
                                <a:latin typeface="Cambria Math" panose="02040503050406030204" pitchFamily="18" charset="0"/>
                              </a:rPr>
                            </m:ctrlPr>
                          </m:accPr>
                          <m:e>
                            <m:r>
                              <a:rPr lang="en-US" sz="4800" i="1">
                                <a:solidFill>
                                  <a:srgbClr val="FF0000"/>
                                </a:solidFill>
                                <a:latin typeface="Cambria Math" panose="02040503050406030204" pitchFamily="18" charset="0"/>
                              </a:rPr>
                              <m:t>𝑡</m:t>
                            </m:r>
                          </m:e>
                        </m:acc>
                      </m:den>
                    </m:f>
                    <m:r>
                      <a:rPr lang="en-US" sz="4800" b="0" i="1" smtClean="0">
                        <a:solidFill>
                          <a:schemeClr val="tx1"/>
                        </a:solidFill>
                        <a:latin typeface="Cambria Math" panose="02040503050406030204" pitchFamily="18" charset="0"/>
                      </a:rPr>
                      <m:t>=</m:t>
                    </m:r>
                  </m:oMath>
                </a14:m>
                <a:r>
                  <a:rPr lang="en-US" sz="4800" b="0" i="0" dirty="0">
                    <a:solidFill>
                      <a:schemeClr val="tx1"/>
                    </a:solidFill>
                    <a:latin typeface="+mj-lt"/>
                  </a:rPr>
                  <a:t> </a:t>
                </a:r>
                <a14:m>
                  <m:oMath xmlns:m="http://schemas.openxmlformats.org/officeDocument/2006/math">
                    <m:acc>
                      <m:accPr>
                        <m:chr m:val="̃"/>
                        <m:ctrlPr>
                          <a:rPr lang="en-US" sz="6000" b="0" i="1" smtClean="0">
                            <a:solidFill>
                              <a:srgbClr val="C00000"/>
                            </a:solidFill>
                            <a:latin typeface="Cambria Math" panose="02040503050406030204" pitchFamily="18" charset="0"/>
                          </a:rPr>
                        </m:ctrlPr>
                      </m:accPr>
                      <m:e>
                        <m:acc>
                          <m:accPr>
                            <m:chr m:val="⃗"/>
                            <m:ctrlPr>
                              <a:rPr lang="en-US" sz="6000" b="0" i="1" smtClean="0">
                                <a:solidFill>
                                  <a:srgbClr val="C00000"/>
                                </a:solidFill>
                                <a:latin typeface="Cambria Math" panose="02040503050406030204" pitchFamily="18" charset="0"/>
                              </a:rPr>
                            </m:ctrlPr>
                          </m:accPr>
                          <m:e>
                            <m:sSub>
                              <m:sSubPr>
                                <m:ctrlPr>
                                  <a:rPr lang="en-US" sz="6000" b="0" i="1" smtClean="0">
                                    <a:solidFill>
                                      <a:srgbClr val="C00000"/>
                                    </a:solidFill>
                                    <a:latin typeface="Cambria Math" panose="02040503050406030204" pitchFamily="18" charset="0"/>
                                  </a:rPr>
                                </m:ctrlPr>
                              </m:sSubPr>
                              <m:e>
                                <m:r>
                                  <a:rPr lang="en-US" sz="6000" b="0" i="1" smtClean="0">
                                    <a:solidFill>
                                      <a:srgbClr val="C00000"/>
                                    </a:solidFill>
                                    <a:latin typeface="Cambria Math" panose="02040503050406030204" pitchFamily="18" charset="0"/>
                                  </a:rPr>
                                  <m:t>𝑒</m:t>
                                </m:r>
                              </m:e>
                              <m:sub>
                                <m:r>
                                  <a:rPr lang="en-US" sz="6000" b="0" i="1" smtClean="0">
                                    <a:solidFill>
                                      <a:srgbClr val="C00000"/>
                                    </a:solidFill>
                                    <a:latin typeface="Cambria Math" panose="02040503050406030204" pitchFamily="18" charset="0"/>
                                  </a:rPr>
                                  <m:t>𝑡</m:t>
                                </m:r>
                              </m:sub>
                            </m:sSub>
                          </m:e>
                        </m:acc>
                      </m:e>
                    </m:acc>
                  </m:oMath>
                </a14:m>
                <a:endParaRPr lang="en-US" sz="4800" b="0" i="1" dirty="0">
                  <a:solidFill>
                    <a:schemeClr val="tx1"/>
                  </a:solidFill>
                  <a:latin typeface="Cambria Math" panose="02040503050406030204" pitchFamily="18" charset="0"/>
                </a:endParaRPr>
              </a:p>
              <a:p>
                <a14:m>
                  <m:oMath xmlns:m="http://schemas.openxmlformats.org/officeDocument/2006/math">
                    <m:f>
                      <m:fPr>
                        <m:ctrlPr>
                          <a:rPr lang="en-US" sz="4800" b="0" i="1" smtClean="0">
                            <a:solidFill>
                              <a:schemeClr val="tx1"/>
                            </a:solidFill>
                            <a:latin typeface="Cambria Math" panose="02040503050406030204" pitchFamily="18" charset="0"/>
                          </a:rPr>
                        </m:ctrlPr>
                      </m:fPr>
                      <m:num>
                        <m:r>
                          <a:rPr lang="en-US" sz="4800" i="1" smtClean="0">
                            <a:solidFill>
                              <a:schemeClr val="tx1"/>
                            </a:solidFill>
                            <a:latin typeface="Cambria Math" panose="02040503050406030204" pitchFamily="18" charset="0"/>
                          </a:rPr>
                          <m:t>𝜕</m:t>
                        </m:r>
                        <m:acc>
                          <m:accPr>
                            <m:chr m:val="⃗"/>
                            <m:ctrlPr>
                              <a:rPr lang="en-US" sz="4800" i="1">
                                <a:solidFill>
                                  <a:srgbClr val="7030A0"/>
                                </a:solidFill>
                                <a:latin typeface="Cambria Math" panose="02040503050406030204" pitchFamily="18" charset="0"/>
                              </a:rPr>
                            </m:ctrlPr>
                          </m:accPr>
                          <m:e>
                            <m:r>
                              <a:rPr lang="en-US" sz="4800" i="1">
                                <a:solidFill>
                                  <a:srgbClr val="7030A0"/>
                                </a:solidFill>
                                <a:latin typeface="Cambria Math" panose="02040503050406030204" pitchFamily="18" charset="0"/>
                              </a:rPr>
                              <m:t>𝑆</m:t>
                            </m:r>
                          </m:e>
                        </m:acc>
                      </m:num>
                      <m:den>
                        <m:r>
                          <a:rPr lang="en-US" sz="4800" b="0" i="1" smtClean="0">
                            <a:solidFill>
                              <a:schemeClr val="tx1"/>
                            </a:solidFill>
                            <a:latin typeface="Cambria Math" panose="02040503050406030204" pitchFamily="18" charset="0"/>
                          </a:rPr>
                          <m:t>𝜕</m:t>
                        </m:r>
                        <m:acc>
                          <m:accPr>
                            <m:chr m:val="̃"/>
                            <m:ctrlPr>
                              <a:rPr lang="en-US" sz="4800" i="1">
                                <a:solidFill>
                                  <a:srgbClr val="FF0000"/>
                                </a:solidFill>
                                <a:latin typeface="Cambria Math" panose="02040503050406030204" pitchFamily="18" charset="0"/>
                              </a:rPr>
                            </m:ctrlPr>
                          </m:accPr>
                          <m:e>
                            <m:r>
                              <a:rPr lang="en-US" sz="4800" b="0" i="1" smtClean="0">
                                <a:solidFill>
                                  <a:srgbClr val="FF0000"/>
                                </a:solidFill>
                                <a:latin typeface="Cambria Math" panose="02040503050406030204" pitchFamily="18" charset="0"/>
                              </a:rPr>
                              <m:t>𝑥</m:t>
                            </m:r>
                          </m:e>
                        </m:acc>
                      </m:den>
                    </m:f>
                    <m:r>
                      <a:rPr lang="en-US" sz="4800" b="0" i="1" smtClean="0">
                        <a:solidFill>
                          <a:schemeClr val="tx1"/>
                        </a:solidFill>
                        <a:latin typeface="Cambria Math" panose="02040503050406030204" pitchFamily="18" charset="0"/>
                      </a:rPr>
                      <m:t>=</m:t>
                    </m:r>
                  </m:oMath>
                </a14:m>
                <a:r>
                  <a:rPr lang="en-US" sz="4800" b="0" i="0" dirty="0">
                    <a:solidFill>
                      <a:schemeClr val="tx1"/>
                    </a:solidFill>
                    <a:latin typeface="+mj-lt"/>
                  </a:rPr>
                  <a:t> </a:t>
                </a:r>
                <a14:m>
                  <m:oMath xmlns:m="http://schemas.openxmlformats.org/officeDocument/2006/math">
                    <m:acc>
                      <m:accPr>
                        <m:chr m:val="̃"/>
                        <m:ctrlPr>
                          <a:rPr lang="en-US" sz="6000" b="0" i="1" smtClean="0">
                            <a:solidFill>
                              <a:srgbClr val="C00000"/>
                            </a:solidFill>
                            <a:latin typeface="Cambria Math" panose="02040503050406030204" pitchFamily="18" charset="0"/>
                          </a:rPr>
                        </m:ctrlPr>
                      </m:accPr>
                      <m:e>
                        <m:acc>
                          <m:accPr>
                            <m:chr m:val="⃗"/>
                            <m:ctrlPr>
                              <a:rPr lang="en-US" sz="6000" b="0" i="1" smtClean="0">
                                <a:solidFill>
                                  <a:srgbClr val="C00000"/>
                                </a:solidFill>
                                <a:latin typeface="Cambria Math" panose="02040503050406030204" pitchFamily="18" charset="0"/>
                              </a:rPr>
                            </m:ctrlPr>
                          </m:accPr>
                          <m:e>
                            <m:sSub>
                              <m:sSubPr>
                                <m:ctrlPr>
                                  <a:rPr lang="en-US" sz="6000" b="0" i="1" smtClean="0">
                                    <a:solidFill>
                                      <a:srgbClr val="C00000"/>
                                    </a:solidFill>
                                    <a:latin typeface="Cambria Math" panose="02040503050406030204" pitchFamily="18" charset="0"/>
                                  </a:rPr>
                                </m:ctrlPr>
                              </m:sSubPr>
                              <m:e>
                                <m:r>
                                  <a:rPr lang="en-US" sz="6000" b="0" i="1" smtClean="0">
                                    <a:solidFill>
                                      <a:srgbClr val="C00000"/>
                                    </a:solidFill>
                                    <a:latin typeface="Cambria Math" panose="02040503050406030204" pitchFamily="18" charset="0"/>
                                  </a:rPr>
                                  <m:t>𝑒</m:t>
                                </m:r>
                              </m:e>
                              <m:sub>
                                <m:r>
                                  <a:rPr lang="en-US" sz="6000" b="0" i="1" smtClean="0">
                                    <a:solidFill>
                                      <a:srgbClr val="C00000"/>
                                    </a:solidFill>
                                    <a:latin typeface="Cambria Math" panose="02040503050406030204" pitchFamily="18" charset="0"/>
                                  </a:rPr>
                                  <m:t>𝑥</m:t>
                                </m:r>
                              </m:sub>
                            </m:sSub>
                          </m:e>
                        </m:acc>
                      </m:e>
                    </m:acc>
                  </m:oMath>
                </a14:m>
                <a:endParaRPr lang="en-US" sz="4400" b="0" dirty="0">
                  <a:solidFill>
                    <a:schemeClr val="tx1"/>
                  </a:solidFill>
                </a:endParaRPr>
              </a:p>
            </p:txBody>
          </p:sp>
        </mc:Choice>
        <mc:Fallback xmlns="">
          <p:sp>
            <p:nvSpPr>
              <p:cNvPr id="2" name="TextBox 1">
                <a:extLst>
                  <a:ext uri="{FF2B5EF4-FFF2-40B4-BE49-F238E27FC236}">
                    <a16:creationId xmlns:a16="http://schemas.microsoft.com/office/drawing/2014/main" id="{559098BD-6678-4167-B9C4-B942A807F64B}"/>
                  </a:ext>
                </a:extLst>
              </p:cNvPr>
              <p:cNvSpPr txBox="1">
                <a:spLocks noRot="1" noChangeAspect="1" noMove="1" noResize="1" noEditPoints="1" noAdjustHandles="1" noChangeArrowheads="1" noChangeShapeType="1" noTextEdit="1"/>
              </p:cNvSpPr>
              <p:nvPr/>
            </p:nvSpPr>
            <p:spPr>
              <a:xfrm>
                <a:off x="9855591" y="2305213"/>
                <a:ext cx="2336409" cy="2478114"/>
              </a:xfrm>
              <a:prstGeom prst="rect">
                <a:avLst/>
              </a:prstGeom>
              <a:blipFill>
                <a:blip r:embed="rId21"/>
                <a:stretch>
                  <a:fillRect/>
                </a:stretch>
              </a:blipFill>
              <a:effectLst>
                <a:softEdge rad="127000"/>
              </a:effectLst>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CE99A499-6F84-49AB-BF01-131C4462AE20}"/>
                  </a:ext>
                </a:extLst>
              </p:cNvPr>
              <p:cNvSpPr txBox="1"/>
              <p:nvPr/>
            </p:nvSpPr>
            <p:spPr>
              <a:xfrm>
                <a:off x="353595" y="2310130"/>
                <a:ext cx="2458430" cy="2478114"/>
              </a:xfrm>
              <a:prstGeom prst="rect">
                <a:avLst/>
              </a:prstGeom>
              <a:solidFill>
                <a:schemeClr val="bg1"/>
              </a:solidFill>
              <a:effectLst>
                <a:softEdge rad="127000"/>
              </a:effectLst>
            </p:spPr>
            <p:txBody>
              <a:bodyPr wrap="none" rtlCol="0">
                <a:spAutoFit/>
              </a:bodyPr>
              <a:lstStyle/>
              <a:p>
                <a14:m>
                  <m:oMath xmlns:m="http://schemas.openxmlformats.org/officeDocument/2006/math">
                    <m:f>
                      <m:fPr>
                        <m:ctrlPr>
                          <a:rPr lang="en-US" sz="4800" b="0" i="1" smtClean="0">
                            <a:solidFill>
                              <a:schemeClr val="tx1"/>
                            </a:solidFill>
                            <a:latin typeface="Cambria Math" panose="02040503050406030204" pitchFamily="18" charset="0"/>
                          </a:rPr>
                        </m:ctrlPr>
                      </m:fPr>
                      <m:num>
                        <m:r>
                          <a:rPr lang="en-US" sz="4800" i="1" smtClean="0">
                            <a:solidFill>
                              <a:schemeClr val="tx1"/>
                            </a:solidFill>
                            <a:latin typeface="Cambria Math" panose="02040503050406030204" pitchFamily="18" charset="0"/>
                          </a:rPr>
                          <m:t>𝜕</m:t>
                        </m:r>
                        <m:acc>
                          <m:accPr>
                            <m:chr m:val="⃗"/>
                            <m:ctrlPr>
                              <a:rPr lang="en-US" sz="4800" i="1">
                                <a:solidFill>
                                  <a:srgbClr val="7030A0"/>
                                </a:solidFill>
                                <a:latin typeface="Cambria Math" panose="02040503050406030204" pitchFamily="18" charset="0"/>
                              </a:rPr>
                            </m:ctrlPr>
                          </m:accPr>
                          <m:e>
                            <m:r>
                              <a:rPr lang="en-US" sz="4800" i="1">
                                <a:solidFill>
                                  <a:srgbClr val="7030A0"/>
                                </a:solidFill>
                                <a:latin typeface="Cambria Math" panose="02040503050406030204" pitchFamily="18" charset="0"/>
                              </a:rPr>
                              <m:t>𝑆</m:t>
                            </m:r>
                          </m:e>
                        </m:acc>
                      </m:num>
                      <m:den>
                        <m:r>
                          <a:rPr lang="en-US" sz="4800" b="0" i="1" smtClean="0">
                            <a:solidFill>
                              <a:schemeClr val="tx1"/>
                            </a:solidFill>
                            <a:latin typeface="Cambria Math" panose="02040503050406030204" pitchFamily="18" charset="0"/>
                          </a:rPr>
                          <m:t>𝜕</m:t>
                        </m:r>
                        <m:r>
                          <a:rPr lang="en-US" sz="4800" i="1">
                            <a:latin typeface="Cambria Math" panose="02040503050406030204" pitchFamily="18" charset="0"/>
                          </a:rPr>
                          <m:t>𝑐</m:t>
                        </m:r>
                        <m:r>
                          <a:rPr lang="en-US" sz="4800" b="0" i="1" smtClean="0">
                            <a:solidFill>
                              <a:srgbClr val="0070C0"/>
                            </a:solidFill>
                            <a:latin typeface="Cambria Math" panose="02040503050406030204" pitchFamily="18" charset="0"/>
                          </a:rPr>
                          <m:t>𝑡</m:t>
                        </m:r>
                      </m:den>
                    </m:f>
                    <m:r>
                      <a:rPr lang="en-US" sz="4800" b="0" i="1" smtClean="0">
                        <a:solidFill>
                          <a:schemeClr val="tx1"/>
                        </a:solidFill>
                        <a:latin typeface="Cambria Math" panose="02040503050406030204" pitchFamily="18" charset="0"/>
                      </a:rPr>
                      <m:t>=</m:t>
                    </m:r>
                  </m:oMath>
                </a14:m>
                <a:r>
                  <a:rPr lang="en-US" sz="4800" b="0" i="0" dirty="0">
                    <a:solidFill>
                      <a:schemeClr val="tx1"/>
                    </a:solidFill>
                    <a:latin typeface="+mj-lt"/>
                  </a:rPr>
                  <a:t> </a:t>
                </a:r>
                <a14:m>
                  <m:oMath xmlns:m="http://schemas.openxmlformats.org/officeDocument/2006/math">
                    <m:acc>
                      <m:accPr>
                        <m:chr m:val="⃗"/>
                        <m:ctrlPr>
                          <a:rPr lang="en-US" sz="6000" i="1" smtClean="0">
                            <a:solidFill>
                              <a:srgbClr val="002060"/>
                            </a:solidFill>
                            <a:latin typeface="Cambria Math" panose="02040503050406030204" pitchFamily="18" charset="0"/>
                          </a:rPr>
                        </m:ctrlPr>
                      </m:accPr>
                      <m:e>
                        <m:sSub>
                          <m:sSubPr>
                            <m:ctrlPr>
                              <a:rPr lang="en-US" sz="6000" i="1">
                                <a:solidFill>
                                  <a:srgbClr val="002060"/>
                                </a:solidFill>
                                <a:latin typeface="Cambria Math" panose="02040503050406030204" pitchFamily="18" charset="0"/>
                              </a:rPr>
                            </m:ctrlPr>
                          </m:sSubPr>
                          <m:e>
                            <m:r>
                              <a:rPr lang="en-US" sz="6000" i="1">
                                <a:solidFill>
                                  <a:srgbClr val="002060"/>
                                </a:solidFill>
                                <a:latin typeface="Cambria Math" panose="02040503050406030204" pitchFamily="18" charset="0"/>
                              </a:rPr>
                              <m:t>𝑒</m:t>
                            </m:r>
                          </m:e>
                          <m:sub>
                            <m:r>
                              <a:rPr lang="en-US" sz="6000" i="1">
                                <a:solidFill>
                                  <a:srgbClr val="002060"/>
                                </a:solidFill>
                                <a:latin typeface="Cambria Math" panose="02040503050406030204" pitchFamily="18" charset="0"/>
                              </a:rPr>
                              <m:t>𝑡</m:t>
                            </m:r>
                          </m:sub>
                        </m:sSub>
                      </m:e>
                    </m:acc>
                  </m:oMath>
                </a14:m>
                <a:r>
                  <a:rPr lang="en-US" sz="4800" i="1" dirty="0">
                    <a:solidFill>
                      <a:srgbClr val="C00000"/>
                    </a:solidFill>
                    <a:latin typeface="Cambria Math" panose="02040503050406030204" pitchFamily="18" charset="0"/>
                  </a:rPr>
                  <a:t> </a:t>
                </a:r>
              </a:p>
              <a:p>
                <a14:m>
                  <m:oMath xmlns:m="http://schemas.openxmlformats.org/officeDocument/2006/math">
                    <m:f>
                      <m:fPr>
                        <m:ctrlPr>
                          <a:rPr lang="en-US" sz="4800" b="0" i="1" smtClean="0">
                            <a:solidFill>
                              <a:schemeClr val="tx1"/>
                            </a:solidFill>
                            <a:latin typeface="Cambria Math" panose="02040503050406030204" pitchFamily="18" charset="0"/>
                          </a:rPr>
                        </m:ctrlPr>
                      </m:fPr>
                      <m:num>
                        <m:r>
                          <a:rPr lang="en-US" sz="4800" i="1" smtClean="0">
                            <a:solidFill>
                              <a:schemeClr val="tx1"/>
                            </a:solidFill>
                            <a:latin typeface="Cambria Math" panose="02040503050406030204" pitchFamily="18" charset="0"/>
                          </a:rPr>
                          <m:t>𝜕</m:t>
                        </m:r>
                        <m:acc>
                          <m:accPr>
                            <m:chr m:val="⃗"/>
                            <m:ctrlPr>
                              <a:rPr lang="en-US" sz="4800" i="1">
                                <a:solidFill>
                                  <a:srgbClr val="7030A0"/>
                                </a:solidFill>
                                <a:latin typeface="Cambria Math" panose="02040503050406030204" pitchFamily="18" charset="0"/>
                              </a:rPr>
                            </m:ctrlPr>
                          </m:accPr>
                          <m:e>
                            <m:r>
                              <a:rPr lang="en-US" sz="4800" i="1">
                                <a:solidFill>
                                  <a:srgbClr val="7030A0"/>
                                </a:solidFill>
                                <a:latin typeface="Cambria Math" panose="02040503050406030204" pitchFamily="18" charset="0"/>
                              </a:rPr>
                              <m:t>𝑆</m:t>
                            </m:r>
                          </m:e>
                        </m:acc>
                      </m:num>
                      <m:den>
                        <m:r>
                          <a:rPr lang="en-US" sz="4800" b="0" i="1" smtClean="0">
                            <a:solidFill>
                              <a:schemeClr val="tx1"/>
                            </a:solidFill>
                            <a:latin typeface="Cambria Math" panose="02040503050406030204" pitchFamily="18" charset="0"/>
                          </a:rPr>
                          <m:t>𝜕</m:t>
                        </m:r>
                        <m:r>
                          <a:rPr lang="en-US" sz="4800" i="1" smtClean="0">
                            <a:solidFill>
                              <a:srgbClr val="0070C0"/>
                            </a:solidFill>
                            <a:latin typeface="Cambria Math" panose="02040503050406030204" pitchFamily="18" charset="0"/>
                          </a:rPr>
                          <m:t>𝑥</m:t>
                        </m:r>
                      </m:den>
                    </m:f>
                    <m:r>
                      <a:rPr lang="en-US" sz="4800" b="0" i="1" smtClean="0">
                        <a:solidFill>
                          <a:schemeClr val="tx1"/>
                        </a:solidFill>
                        <a:latin typeface="Cambria Math" panose="02040503050406030204" pitchFamily="18" charset="0"/>
                      </a:rPr>
                      <m:t>=</m:t>
                    </m:r>
                  </m:oMath>
                </a14:m>
                <a:r>
                  <a:rPr lang="en-US" sz="4800" b="0" i="0" dirty="0">
                    <a:solidFill>
                      <a:schemeClr val="tx1"/>
                    </a:solidFill>
                    <a:latin typeface="+mj-lt"/>
                  </a:rPr>
                  <a:t> </a:t>
                </a:r>
                <a14:m>
                  <m:oMath xmlns:m="http://schemas.openxmlformats.org/officeDocument/2006/math">
                    <m:acc>
                      <m:accPr>
                        <m:chr m:val="⃗"/>
                        <m:ctrlPr>
                          <a:rPr lang="en-US" sz="6000" i="1" smtClean="0">
                            <a:solidFill>
                              <a:srgbClr val="002060"/>
                            </a:solidFill>
                            <a:latin typeface="Cambria Math" panose="02040503050406030204" pitchFamily="18" charset="0"/>
                          </a:rPr>
                        </m:ctrlPr>
                      </m:accPr>
                      <m:e>
                        <m:sSub>
                          <m:sSubPr>
                            <m:ctrlPr>
                              <a:rPr lang="en-US" sz="6000" i="1">
                                <a:solidFill>
                                  <a:srgbClr val="002060"/>
                                </a:solidFill>
                                <a:latin typeface="Cambria Math" panose="02040503050406030204" pitchFamily="18" charset="0"/>
                              </a:rPr>
                            </m:ctrlPr>
                          </m:sSubPr>
                          <m:e>
                            <m:r>
                              <a:rPr lang="en-US" sz="6000" i="1">
                                <a:solidFill>
                                  <a:srgbClr val="002060"/>
                                </a:solidFill>
                                <a:latin typeface="Cambria Math" panose="02040503050406030204" pitchFamily="18" charset="0"/>
                              </a:rPr>
                              <m:t>𝑒</m:t>
                            </m:r>
                          </m:e>
                          <m:sub>
                            <m:r>
                              <a:rPr lang="en-US" sz="6000" i="1">
                                <a:solidFill>
                                  <a:srgbClr val="002060"/>
                                </a:solidFill>
                                <a:latin typeface="Cambria Math" panose="02040503050406030204" pitchFamily="18" charset="0"/>
                              </a:rPr>
                              <m:t>𝑥</m:t>
                            </m:r>
                          </m:sub>
                        </m:sSub>
                      </m:e>
                    </m:acc>
                  </m:oMath>
                </a14:m>
                <a:endParaRPr lang="en-US" sz="4400" b="0" dirty="0">
                  <a:solidFill>
                    <a:schemeClr val="tx1"/>
                  </a:solidFill>
                </a:endParaRPr>
              </a:p>
            </p:txBody>
          </p:sp>
        </mc:Choice>
        <mc:Fallback xmlns="">
          <p:sp>
            <p:nvSpPr>
              <p:cNvPr id="3" name="TextBox 2">
                <a:extLst>
                  <a:ext uri="{FF2B5EF4-FFF2-40B4-BE49-F238E27FC236}">
                    <a16:creationId xmlns:a16="http://schemas.microsoft.com/office/drawing/2014/main" id="{CE99A499-6F84-49AB-BF01-131C4462AE20}"/>
                  </a:ext>
                </a:extLst>
              </p:cNvPr>
              <p:cNvSpPr txBox="1">
                <a:spLocks noRot="1" noChangeAspect="1" noMove="1" noResize="1" noEditPoints="1" noAdjustHandles="1" noChangeArrowheads="1" noChangeShapeType="1" noTextEdit="1"/>
              </p:cNvSpPr>
              <p:nvPr/>
            </p:nvSpPr>
            <p:spPr>
              <a:xfrm>
                <a:off x="353595" y="2310130"/>
                <a:ext cx="2458430" cy="2478114"/>
              </a:xfrm>
              <a:prstGeom prst="rect">
                <a:avLst/>
              </a:prstGeom>
              <a:blipFill>
                <a:blip r:embed="rId22"/>
                <a:stretch>
                  <a:fillRect/>
                </a:stretch>
              </a:blipFill>
              <a:effectLst>
                <a:softEdge rad="127000"/>
              </a:effectLst>
            </p:spPr>
            <p:txBody>
              <a:bodyPr/>
              <a:lstStyle/>
              <a:p>
                <a:r>
                  <a:rPr lang="en-CA">
                    <a:noFill/>
                  </a:rPr>
                  <a:t> </a:t>
                </a:r>
              </a:p>
            </p:txBody>
          </p:sp>
        </mc:Fallback>
      </mc:AlternateContent>
      <p:grpSp>
        <p:nvGrpSpPr>
          <p:cNvPr id="5" name="Group 4">
            <a:extLst>
              <a:ext uri="{FF2B5EF4-FFF2-40B4-BE49-F238E27FC236}">
                <a16:creationId xmlns:a16="http://schemas.microsoft.com/office/drawing/2014/main" id="{B5AE177F-BB3F-4C0A-900F-6B2603990C3A}"/>
              </a:ext>
            </a:extLst>
          </p:cNvPr>
          <p:cNvGrpSpPr/>
          <p:nvPr/>
        </p:nvGrpSpPr>
        <p:grpSpPr>
          <a:xfrm>
            <a:off x="253182" y="5218349"/>
            <a:ext cx="5599836" cy="1496032"/>
            <a:chOff x="253182" y="5218349"/>
            <a:chExt cx="5599836" cy="1496032"/>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0DB1A9C-77B9-48C9-9F9A-168F59C275BC}"/>
                    </a:ext>
                  </a:extLst>
                </p:cNvPr>
                <p:cNvSpPr txBox="1"/>
                <p:nvPr/>
              </p:nvSpPr>
              <p:spPr>
                <a:xfrm>
                  <a:off x="253182" y="5400175"/>
                  <a:ext cx="5599836" cy="1314206"/>
                </a:xfrm>
                <a:prstGeom prst="rect">
                  <a:avLst/>
                </a:prstGeom>
                <a:noFill/>
                <a:effectLst>
                  <a:softEdge rad="127000"/>
                </a:effectLst>
              </p:spPr>
              <p:txBody>
                <a:bodyPr wrap="square" rtlCol="0">
                  <a:spAutoFit/>
                </a:bodyPr>
                <a:lstStyle/>
                <a:p>
                  <a14:m>
                    <m:oMath xmlns:m="http://schemas.openxmlformats.org/officeDocument/2006/math">
                      <m:acc>
                        <m:accPr>
                          <m:chr m:val="̃"/>
                          <m:ctrlPr>
                            <a:rPr lang="en-US" sz="5200" i="1">
                              <a:solidFill>
                                <a:srgbClr val="C00000"/>
                              </a:solidFill>
                              <a:latin typeface="Cambria Math" panose="02040503050406030204" pitchFamily="18" charset="0"/>
                            </a:rPr>
                          </m:ctrlPr>
                        </m:accPr>
                        <m:e>
                          <m:acc>
                            <m:accPr>
                              <m:chr m:val="⃗"/>
                              <m:ctrlPr>
                                <a:rPr lang="en-US" sz="5200" i="1">
                                  <a:solidFill>
                                    <a:srgbClr val="C00000"/>
                                  </a:solidFill>
                                  <a:latin typeface="Cambria Math" panose="02040503050406030204" pitchFamily="18" charset="0"/>
                                </a:rPr>
                              </m:ctrlPr>
                            </m:accPr>
                            <m:e>
                              <m:sSub>
                                <m:sSubPr>
                                  <m:ctrlPr>
                                    <a:rPr lang="en-US" sz="5200" i="1">
                                      <a:solidFill>
                                        <a:srgbClr val="C00000"/>
                                      </a:solidFill>
                                      <a:latin typeface="Cambria Math" panose="02040503050406030204" pitchFamily="18" charset="0"/>
                                    </a:rPr>
                                  </m:ctrlPr>
                                </m:sSubPr>
                                <m:e>
                                  <m:r>
                                    <a:rPr lang="en-US" sz="5200" i="1">
                                      <a:solidFill>
                                        <a:srgbClr val="C00000"/>
                                      </a:solidFill>
                                      <a:latin typeface="Cambria Math" panose="02040503050406030204" pitchFamily="18" charset="0"/>
                                    </a:rPr>
                                    <m:t>𝑒</m:t>
                                  </m:r>
                                </m:e>
                                <m:sub>
                                  <m:r>
                                    <a:rPr lang="en-US" sz="5200" i="1">
                                      <a:solidFill>
                                        <a:srgbClr val="C00000"/>
                                      </a:solidFill>
                                      <a:latin typeface="Cambria Math" panose="02040503050406030204" pitchFamily="18" charset="0"/>
                                    </a:rPr>
                                    <m:t>𝑡</m:t>
                                  </m:r>
                                </m:sub>
                              </m:sSub>
                            </m:e>
                          </m:acc>
                        </m:e>
                      </m:acc>
                      <m:r>
                        <a:rPr lang="en-US" sz="5200" b="0" i="1" smtClean="0">
                          <a:solidFill>
                            <a:schemeClr val="tx1"/>
                          </a:solidFill>
                          <a:latin typeface="Cambria Math" panose="02040503050406030204" pitchFamily="18" charset="0"/>
                        </a:rPr>
                        <m:t>=</m:t>
                      </m:r>
                      <m:f>
                        <m:fPr>
                          <m:ctrlPr>
                            <a:rPr lang="en-US" sz="5200" i="1">
                              <a:latin typeface="Cambria Math" panose="02040503050406030204" pitchFamily="18" charset="0"/>
                            </a:rPr>
                          </m:ctrlPr>
                        </m:fPr>
                        <m:num>
                          <m:r>
                            <a:rPr lang="en-US" sz="5200" i="1">
                              <a:latin typeface="Cambria Math" panose="02040503050406030204" pitchFamily="18" charset="0"/>
                            </a:rPr>
                            <m:t>𝜕</m:t>
                          </m:r>
                          <m:r>
                            <a:rPr lang="en-US" sz="5200" i="1">
                              <a:latin typeface="Cambria Math" panose="02040503050406030204" pitchFamily="18" charset="0"/>
                            </a:rPr>
                            <m:t>𝑐𝑡</m:t>
                          </m:r>
                        </m:num>
                        <m:den>
                          <m:r>
                            <a:rPr lang="en-US" sz="5200" i="1">
                              <a:latin typeface="Cambria Math" panose="02040503050406030204" pitchFamily="18" charset="0"/>
                            </a:rPr>
                            <m:t>𝜕</m:t>
                          </m:r>
                          <m:r>
                            <a:rPr lang="en-US" sz="5200" i="1">
                              <a:latin typeface="Cambria Math" panose="02040503050406030204" pitchFamily="18" charset="0"/>
                            </a:rPr>
                            <m:t>𝑐</m:t>
                          </m:r>
                          <m:acc>
                            <m:accPr>
                              <m:chr m:val="̃"/>
                              <m:ctrlPr>
                                <a:rPr lang="en-US" sz="5200" i="1">
                                  <a:solidFill>
                                    <a:srgbClr val="FF0000"/>
                                  </a:solidFill>
                                  <a:latin typeface="Cambria Math" panose="02040503050406030204" pitchFamily="18" charset="0"/>
                                </a:rPr>
                              </m:ctrlPr>
                            </m:accPr>
                            <m:e>
                              <m:r>
                                <a:rPr lang="en-US" sz="5200" i="1">
                                  <a:solidFill>
                                    <a:srgbClr val="FF0000"/>
                                  </a:solidFill>
                                  <a:latin typeface="Cambria Math" panose="02040503050406030204" pitchFamily="18" charset="0"/>
                                </a:rPr>
                                <m:t>𝑡</m:t>
                              </m:r>
                            </m:e>
                          </m:acc>
                        </m:den>
                      </m:f>
                      <m:acc>
                        <m:accPr>
                          <m:chr m:val="⃗"/>
                          <m:ctrlPr>
                            <a:rPr lang="en-US" sz="5200" i="1">
                              <a:solidFill>
                                <a:srgbClr val="002060"/>
                              </a:solidFill>
                              <a:latin typeface="Cambria Math" panose="02040503050406030204" pitchFamily="18" charset="0"/>
                            </a:rPr>
                          </m:ctrlPr>
                        </m:accPr>
                        <m:e>
                          <m:sSub>
                            <m:sSubPr>
                              <m:ctrlPr>
                                <a:rPr lang="en-US" sz="5200" i="1">
                                  <a:solidFill>
                                    <a:srgbClr val="002060"/>
                                  </a:solidFill>
                                  <a:latin typeface="Cambria Math" panose="02040503050406030204" pitchFamily="18" charset="0"/>
                                </a:rPr>
                              </m:ctrlPr>
                            </m:sSubPr>
                            <m:e>
                              <m:r>
                                <a:rPr lang="en-US" sz="5200" i="1">
                                  <a:solidFill>
                                    <a:srgbClr val="002060"/>
                                  </a:solidFill>
                                  <a:latin typeface="Cambria Math" panose="02040503050406030204" pitchFamily="18" charset="0"/>
                                </a:rPr>
                                <m:t>𝑒</m:t>
                              </m:r>
                            </m:e>
                            <m:sub>
                              <m:r>
                                <a:rPr lang="en-US" sz="5200" i="1">
                                  <a:solidFill>
                                    <a:srgbClr val="002060"/>
                                  </a:solidFill>
                                  <a:latin typeface="Cambria Math" panose="02040503050406030204" pitchFamily="18" charset="0"/>
                                </a:rPr>
                                <m:t>𝑡</m:t>
                              </m:r>
                            </m:sub>
                          </m:sSub>
                        </m:e>
                      </m:acc>
                      <m:r>
                        <a:rPr lang="en-US" sz="5200" b="0" i="1" smtClean="0">
                          <a:latin typeface="Cambria Math" panose="02040503050406030204" pitchFamily="18" charset="0"/>
                        </a:rPr>
                        <m:t>+</m:t>
                      </m:r>
                      <m:f>
                        <m:fPr>
                          <m:ctrlPr>
                            <a:rPr lang="en-US" sz="5200" i="1">
                              <a:latin typeface="Cambria Math" panose="02040503050406030204" pitchFamily="18" charset="0"/>
                            </a:rPr>
                          </m:ctrlPr>
                        </m:fPr>
                        <m:num>
                          <m:r>
                            <a:rPr lang="en-US" sz="5200" i="1">
                              <a:latin typeface="Cambria Math" panose="02040503050406030204" pitchFamily="18" charset="0"/>
                            </a:rPr>
                            <m:t>𝜕</m:t>
                          </m:r>
                          <m:r>
                            <a:rPr lang="en-US" sz="5200" i="1">
                              <a:solidFill>
                                <a:srgbClr val="0070C0"/>
                              </a:solidFill>
                              <a:latin typeface="Cambria Math" panose="02040503050406030204" pitchFamily="18" charset="0"/>
                            </a:rPr>
                            <m:t>𝑥</m:t>
                          </m:r>
                        </m:num>
                        <m:den>
                          <m:r>
                            <a:rPr lang="en-US" sz="5200" i="1">
                              <a:latin typeface="Cambria Math" panose="02040503050406030204" pitchFamily="18" charset="0"/>
                            </a:rPr>
                            <m:t>𝜕</m:t>
                          </m:r>
                          <m:r>
                            <a:rPr lang="en-US" sz="5200" i="1">
                              <a:latin typeface="Cambria Math" panose="02040503050406030204" pitchFamily="18" charset="0"/>
                            </a:rPr>
                            <m:t>𝑐</m:t>
                          </m:r>
                          <m:acc>
                            <m:accPr>
                              <m:chr m:val="̃"/>
                              <m:ctrlPr>
                                <a:rPr lang="en-US" sz="5200" i="1">
                                  <a:solidFill>
                                    <a:srgbClr val="FF0000"/>
                                  </a:solidFill>
                                  <a:latin typeface="Cambria Math" panose="02040503050406030204" pitchFamily="18" charset="0"/>
                                </a:rPr>
                              </m:ctrlPr>
                            </m:accPr>
                            <m:e>
                              <m:r>
                                <a:rPr lang="en-US" sz="5200" i="1">
                                  <a:solidFill>
                                    <a:srgbClr val="FF0000"/>
                                  </a:solidFill>
                                  <a:latin typeface="Cambria Math" panose="02040503050406030204" pitchFamily="18" charset="0"/>
                                </a:rPr>
                                <m:t>𝑡</m:t>
                              </m:r>
                            </m:e>
                          </m:acc>
                        </m:den>
                      </m:f>
                      <m:acc>
                        <m:accPr>
                          <m:chr m:val="⃗"/>
                          <m:ctrlPr>
                            <a:rPr lang="en-US" sz="5200" i="1">
                              <a:solidFill>
                                <a:srgbClr val="002060"/>
                              </a:solidFill>
                              <a:latin typeface="Cambria Math" panose="02040503050406030204" pitchFamily="18" charset="0"/>
                            </a:rPr>
                          </m:ctrlPr>
                        </m:accPr>
                        <m:e>
                          <m:sSub>
                            <m:sSubPr>
                              <m:ctrlPr>
                                <a:rPr lang="en-US" sz="5200" i="1">
                                  <a:solidFill>
                                    <a:srgbClr val="002060"/>
                                  </a:solidFill>
                                  <a:latin typeface="Cambria Math" panose="02040503050406030204" pitchFamily="18" charset="0"/>
                                </a:rPr>
                              </m:ctrlPr>
                            </m:sSubPr>
                            <m:e>
                              <m:r>
                                <a:rPr lang="en-US" sz="5200" i="1">
                                  <a:solidFill>
                                    <a:srgbClr val="002060"/>
                                  </a:solidFill>
                                  <a:latin typeface="Cambria Math" panose="02040503050406030204" pitchFamily="18" charset="0"/>
                                </a:rPr>
                                <m:t>𝑒</m:t>
                              </m:r>
                            </m:e>
                            <m:sub>
                              <m:r>
                                <a:rPr lang="en-US" sz="5200" i="1">
                                  <a:solidFill>
                                    <a:srgbClr val="002060"/>
                                  </a:solidFill>
                                  <a:latin typeface="Cambria Math" panose="02040503050406030204" pitchFamily="18" charset="0"/>
                                </a:rPr>
                                <m:t>𝑥</m:t>
                              </m:r>
                            </m:sub>
                          </m:sSub>
                        </m:e>
                      </m:acc>
                    </m:oMath>
                  </a14:m>
                  <a:r>
                    <a:rPr lang="en-US" sz="5200" b="0" dirty="0">
                      <a:solidFill>
                        <a:schemeClr val="tx1"/>
                      </a:solidFill>
                    </a:rPr>
                    <a:t> </a:t>
                  </a:r>
                </a:p>
              </p:txBody>
            </p:sp>
          </mc:Choice>
          <mc:Fallback xmlns="">
            <p:sp>
              <p:nvSpPr>
                <p:cNvPr id="4" name="TextBox 3">
                  <a:extLst>
                    <a:ext uri="{FF2B5EF4-FFF2-40B4-BE49-F238E27FC236}">
                      <a16:creationId xmlns:a16="http://schemas.microsoft.com/office/drawing/2014/main" id="{20DB1A9C-77B9-48C9-9F9A-168F59C275BC}"/>
                    </a:ext>
                  </a:extLst>
                </p:cNvPr>
                <p:cNvSpPr txBox="1">
                  <a:spLocks noRot="1" noChangeAspect="1" noMove="1" noResize="1" noEditPoints="1" noAdjustHandles="1" noChangeArrowheads="1" noChangeShapeType="1" noTextEdit="1"/>
                </p:cNvSpPr>
                <p:nvPr/>
              </p:nvSpPr>
              <p:spPr>
                <a:xfrm>
                  <a:off x="253182" y="5400175"/>
                  <a:ext cx="5599836" cy="1314206"/>
                </a:xfrm>
                <a:prstGeom prst="rect">
                  <a:avLst/>
                </a:prstGeom>
                <a:blipFill>
                  <a:blip r:embed="rId23"/>
                  <a:stretch>
                    <a:fillRect/>
                  </a:stretch>
                </a:blipFill>
                <a:effectLst>
                  <a:softEdge rad="127000"/>
                </a:effectLst>
              </p:spPr>
              <p:txBody>
                <a:bodyPr/>
                <a:lstStyle/>
                <a:p>
                  <a:r>
                    <a:rPr lang="en-CA">
                      <a:noFill/>
                    </a:rPr>
                    <a:t> </a:t>
                  </a:r>
                </a:p>
              </p:txBody>
            </p:sp>
          </mc:Fallback>
        </mc:AlternateContent>
        <p:grpSp>
          <p:nvGrpSpPr>
            <p:cNvPr id="72" name="Group 71">
              <a:extLst>
                <a:ext uri="{FF2B5EF4-FFF2-40B4-BE49-F238E27FC236}">
                  <a16:creationId xmlns:a16="http://schemas.microsoft.com/office/drawing/2014/main" id="{2063788C-8B74-4BB9-B55F-8D0F6DC2B77A}"/>
                </a:ext>
              </a:extLst>
            </p:cNvPr>
            <p:cNvGrpSpPr/>
            <p:nvPr/>
          </p:nvGrpSpPr>
          <p:grpSpPr>
            <a:xfrm>
              <a:off x="1651819" y="5220930"/>
              <a:ext cx="914400" cy="1443342"/>
              <a:chOff x="1651819" y="5220930"/>
              <a:chExt cx="914400" cy="1443342"/>
            </a:xfrm>
          </p:grpSpPr>
          <p:sp>
            <p:nvSpPr>
              <p:cNvPr id="73" name="Rectangle 72">
                <a:extLst>
                  <a:ext uri="{FF2B5EF4-FFF2-40B4-BE49-F238E27FC236}">
                    <a16:creationId xmlns:a16="http://schemas.microsoft.com/office/drawing/2014/main" id="{DC58960C-7C1D-41F7-A75D-7BC377472627}"/>
                  </a:ext>
                </a:extLst>
              </p:cNvPr>
              <p:cNvSpPr/>
              <p:nvPr/>
            </p:nvSpPr>
            <p:spPr>
              <a:xfrm>
                <a:off x="1651819" y="5220930"/>
                <a:ext cx="914400" cy="144334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74" name="Straight Connector 73">
                <a:extLst>
                  <a:ext uri="{FF2B5EF4-FFF2-40B4-BE49-F238E27FC236}">
                    <a16:creationId xmlns:a16="http://schemas.microsoft.com/office/drawing/2014/main" id="{669C7FBA-44FF-4B81-A377-14F9262A06FA}"/>
                  </a:ext>
                </a:extLst>
              </p:cNvPr>
              <p:cNvCxnSpPr/>
              <p:nvPr/>
            </p:nvCxnSpPr>
            <p:spPr>
              <a:xfrm>
                <a:off x="1720312" y="6493791"/>
                <a:ext cx="821410"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75" name="Group 74">
              <a:extLst>
                <a:ext uri="{FF2B5EF4-FFF2-40B4-BE49-F238E27FC236}">
                  <a16:creationId xmlns:a16="http://schemas.microsoft.com/office/drawing/2014/main" id="{F71F31A2-7BFD-4D3C-A0D7-23ED5858B1D3}"/>
                </a:ext>
              </a:extLst>
            </p:cNvPr>
            <p:cNvGrpSpPr/>
            <p:nvPr/>
          </p:nvGrpSpPr>
          <p:grpSpPr>
            <a:xfrm>
              <a:off x="3952067" y="5218349"/>
              <a:ext cx="905317" cy="1443342"/>
              <a:chOff x="1660901" y="5220930"/>
              <a:chExt cx="905317" cy="1443342"/>
            </a:xfrm>
          </p:grpSpPr>
          <p:sp>
            <p:nvSpPr>
              <p:cNvPr id="76" name="Rectangle 75">
                <a:extLst>
                  <a:ext uri="{FF2B5EF4-FFF2-40B4-BE49-F238E27FC236}">
                    <a16:creationId xmlns:a16="http://schemas.microsoft.com/office/drawing/2014/main" id="{2D1D43C7-E31A-42F9-A2E8-4797A6FBDDE3}"/>
                  </a:ext>
                </a:extLst>
              </p:cNvPr>
              <p:cNvSpPr/>
              <p:nvPr/>
            </p:nvSpPr>
            <p:spPr>
              <a:xfrm>
                <a:off x="1660901" y="5220930"/>
                <a:ext cx="905317" cy="144334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77" name="Straight Connector 76">
                <a:extLst>
                  <a:ext uri="{FF2B5EF4-FFF2-40B4-BE49-F238E27FC236}">
                    <a16:creationId xmlns:a16="http://schemas.microsoft.com/office/drawing/2014/main" id="{40F12F40-7AA4-4CED-B4CB-9FA086F1EDA6}"/>
                  </a:ext>
                </a:extLst>
              </p:cNvPr>
              <p:cNvCxnSpPr/>
              <p:nvPr/>
            </p:nvCxnSpPr>
            <p:spPr>
              <a:xfrm>
                <a:off x="1720312" y="6493791"/>
                <a:ext cx="821410"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15" name="Group 14">
            <a:extLst>
              <a:ext uri="{FF2B5EF4-FFF2-40B4-BE49-F238E27FC236}">
                <a16:creationId xmlns:a16="http://schemas.microsoft.com/office/drawing/2014/main" id="{878BFCEF-F37A-4B75-924C-600E15313DC4}"/>
              </a:ext>
            </a:extLst>
          </p:cNvPr>
          <p:cNvGrpSpPr/>
          <p:nvPr/>
        </p:nvGrpSpPr>
        <p:grpSpPr>
          <a:xfrm>
            <a:off x="6800851" y="5213184"/>
            <a:ext cx="5429249" cy="1471894"/>
            <a:chOff x="6800851" y="5213184"/>
            <a:chExt cx="5429249" cy="1471894"/>
          </a:xfrm>
        </p:grpSpPr>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4A55F84D-00A7-460C-9EBA-B943145C43E4}"/>
                    </a:ext>
                  </a:extLst>
                </p:cNvPr>
                <p:cNvSpPr txBox="1"/>
                <p:nvPr/>
              </p:nvSpPr>
              <p:spPr>
                <a:xfrm>
                  <a:off x="6800851" y="5370872"/>
                  <a:ext cx="5429249" cy="1314206"/>
                </a:xfrm>
                <a:prstGeom prst="rect">
                  <a:avLst/>
                </a:prstGeom>
                <a:noFill/>
                <a:effectLst>
                  <a:softEdge rad="127000"/>
                </a:effectLst>
              </p:spPr>
              <p:txBody>
                <a:bodyPr wrap="square" rtlCol="0">
                  <a:spAutoFit/>
                </a:bodyPr>
                <a:lstStyle/>
                <a:p>
                  <a14:m>
                    <m:oMath xmlns:m="http://schemas.openxmlformats.org/officeDocument/2006/math">
                      <m:acc>
                        <m:accPr>
                          <m:chr m:val="̃"/>
                          <m:ctrlPr>
                            <a:rPr lang="en-US" sz="5200" i="1">
                              <a:solidFill>
                                <a:srgbClr val="C00000"/>
                              </a:solidFill>
                              <a:latin typeface="Cambria Math" panose="02040503050406030204" pitchFamily="18" charset="0"/>
                            </a:rPr>
                          </m:ctrlPr>
                        </m:accPr>
                        <m:e>
                          <m:acc>
                            <m:accPr>
                              <m:chr m:val="⃗"/>
                              <m:ctrlPr>
                                <a:rPr lang="en-US" sz="5200" i="1">
                                  <a:solidFill>
                                    <a:srgbClr val="C00000"/>
                                  </a:solidFill>
                                  <a:latin typeface="Cambria Math" panose="02040503050406030204" pitchFamily="18" charset="0"/>
                                </a:rPr>
                              </m:ctrlPr>
                            </m:accPr>
                            <m:e>
                              <m:sSub>
                                <m:sSubPr>
                                  <m:ctrlPr>
                                    <a:rPr lang="en-US" sz="5200" i="1">
                                      <a:solidFill>
                                        <a:srgbClr val="C00000"/>
                                      </a:solidFill>
                                      <a:latin typeface="Cambria Math" panose="02040503050406030204" pitchFamily="18" charset="0"/>
                                    </a:rPr>
                                  </m:ctrlPr>
                                </m:sSubPr>
                                <m:e>
                                  <m:r>
                                    <a:rPr lang="en-US" sz="5200" i="1">
                                      <a:solidFill>
                                        <a:srgbClr val="C00000"/>
                                      </a:solidFill>
                                      <a:latin typeface="Cambria Math" panose="02040503050406030204" pitchFamily="18" charset="0"/>
                                    </a:rPr>
                                    <m:t>𝑒</m:t>
                                  </m:r>
                                </m:e>
                                <m:sub>
                                  <m:r>
                                    <a:rPr lang="en-US" sz="5200" i="1">
                                      <a:solidFill>
                                        <a:srgbClr val="C00000"/>
                                      </a:solidFill>
                                      <a:latin typeface="Cambria Math" panose="02040503050406030204" pitchFamily="18" charset="0"/>
                                    </a:rPr>
                                    <m:t>𝑥</m:t>
                                  </m:r>
                                </m:sub>
                              </m:sSub>
                            </m:e>
                          </m:acc>
                        </m:e>
                      </m:acc>
                      <m:r>
                        <a:rPr lang="en-US" sz="5200" b="0" i="1" smtClean="0">
                          <a:solidFill>
                            <a:schemeClr val="tx1"/>
                          </a:solidFill>
                          <a:latin typeface="Cambria Math" panose="02040503050406030204" pitchFamily="18" charset="0"/>
                        </a:rPr>
                        <m:t>=</m:t>
                      </m:r>
                      <m:f>
                        <m:fPr>
                          <m:ctrlPr>
                            <a:rPr lang="en-US" sz="5200" i="1">
                              <a:latin typeface="Cambria Math" panose="02040503050406030204" pitchFamily="18" charset="0"/>
                            </a:rPr>
                          </m:ctrlPr>
                        </m:fPr>
                        <m:num>
                          <m:r>
                            <a:rPr lang="en-US" sz="5200" i="1">
                              <a:latin typeface="Cambria Math" panose="02040503050406030204" pitchFamily="18" charset="0"/>
                            </a:rPr>
                            <m:t>𝜕</m:t>
                          </m:r>
                          <m:r>
                            <a:rPr lang="en-US" sz="5200" i="1">
                              <a:latin typeface="Cambria Math" panose="02040503050406030204" pitchFamily="18" charset="0"/>
                            </a:rPr>
                            <m:t>𝑐𝑡</m:t>
                          </m:r>
                        </m:num>
                        <m:den>
                          <m:r>
                            <a:rPr lang="en-US" sz="5200" i="1">
                              <a:latin typeface="Cambria Math" panose="02040503050406030204" pitchFamily="18" charset="0"/>
                            </a:rPr>
                            <m:t>𝜕</m:t>
                          </m:r>
                          <m:acc>
                            <m:accPr>
                              <m:chr m:val="̃"/>
                              <m:ctrlPr>
                                <a:rPr lang="en-US" sz="5200" i="1">
                                  <a:solidFill>
                                    <a:srgbClr val="FF0000"/>
                                  </a:solidFill>
                                  <a:latin typeface="Cambria Math" panose="02040503050406030204" pitchFamily="18" charset="0"/>
                                </a:rPr>
                              </m:ctrlPr>
                            </m:accPr>
                            <m:e>
                              <m:r>
                                <a:rPr lang="en-US" sz="5200" i="1">
                                  <a:solidFill>
                                    <a:srgbClr val="FF0000"/>
                                  </a:solidFill>
                                  <a:latin typeface="Cambria Math" panose="02040503050406030204" pitchFamily="18" charset="0"/>
                                </a:rPr>
                                <m:t>𝑥</m:t>
                              </m:r>
                            </m:e>
                          </m:acc>
                        </m:den>
                      </m:f>
                      <m:acc>
                        <m:accPr>
                          <m:chr m:val="⃗"/>
                          <m:ctrlPr>
                            <a:rPr lang="en-US" sz="5200" i="1">
                              <a:solidFill>
                                <a:srgbClr val="002060"/>
                              </a:solidFill>
                              <a:latin typeface="Cambria Math" panose="02040503050406030204" pitchFamily="18" charset="0"/>
                            </a:rPr>
                          </m:ctrlPr>
                        </m:accPr>
                        <m:e>
                          <m:sSub>
                            <m:sSubPr>
                              <m:ctrlPr>
                                <a:rPr lang="en-US" sz="5200" i="1">
                                  <a:solidFill>
                                    <a:srgbClr val="002060"/>
                                  </a:solidFill>
                                  <a:latin typeface="Cambria Math" panose="02040503050406030204" pitchFamily="18" charset="0"/>
                                </a:rPr>
                              </m:ctrlPr>
                            </m:sSubPr>
                            <m:e>
                              <m:r>
                                <a:rPr lang="en-US" sz="5200" i="1">
                                  <a:solidFill>
                                    <a:srgbClr val="002060"/>
                                  </a:solidFill>
                                  <a:latin typeface="Cambria Math" panose="02040503050406030204" pitchFamily="18" charset="0"/>
                                </a:rPr>
                                <m:t>𝑒</m:t>
                              </m:r>
                            </m:e>
                            <m:sub>
                              <m:r>
                                <a:rPr lang="en-US" sz="5200" i="1">
                                  <a:solidFill>
                                    <a:srgbClr val="002060"/>
                                  </a:solidFill>
                                  <a:latin typeface="Cambria Math" panose="02040503050406030204" pitchFamily="18" charset="0"/>
                                </a:rPr>
                                <m:t>𝑡</m:t>
                              </m:r>
                            </m:sub>
                          </m:sSub>
                        </m:e>
                      </m:acc>
                      <m:r>
                        <a:rPr lang="en-US" sz="5200" b="0" i="1" smtClean="0">
                          <a:latin typeface="Cambria Math" panose="02040503050406030204" pitchFamily="18" charset="0"/>
                        </a:rPr>
                        <m:t>+</m:t>
                      </m:r>
                      <m:f>
                        <m:fPr>
                          <m:ctrlPr>
                            <a:rPr lang="en-US" sz="5200" i="1">
                              <a:latin typeface="Cambria Math" panose="02040503050406030204" pitchFamily="18" charset="0"/>
                            </a:rPr>
                          </m:ctrlPr>
                        </m:fPr>
                        <m:num>
                          <m:r>
                            <a:rPr lang="en-US" sz="5200" i="1">
                              <a:latin typeface="Cambria Math" panose="02040503050406030204" pitchFamily="18" charset="0"/>
                            </a:rPr>
                            <m:t>𝜕</m:t>
                          </m:r>
                          <m:r>
                            <a:rPr lang="en-US" sz="5200" i="1">
                              <a:solidFill>
                                <a:srgbClr val="0070C0"/>
                              </a:solidFill>
                              <a:latin typeface="Cambria Math" panose="02040503050406030204" pitchFamily="18" charset="0"/>
                            </a:rPr>
                            <m:t>𝑥</m:t>
                          </m:r>
                        </m:num>
                        <m:den>
                          <m:r>
                            <a:rPr lang="en-US" sz="5200" i="1">
                              <a:latin typeface="Cambria Math" panose="02040503050406030204" pitchFamily="18" charset="0"/>
                            </a:rPr>
                            <m:t>𝜕</m:t>
                          </m:r>
                          <m:acc>
                            <m:accPr>
                              <m:chr m:val="̃"/>
                              <m:ctrlPr>
                                <a:rPr lang="en-US" sz="5200" i="1">
                                  <a:solidFill>
                                    <a:srgbClr val="FF0000"/>
                                  </a:solidFill>
                                  <a:latin typeface="Cambria Math" panose="02040503050406030204" pitchFamily="18" charset="0"/>
                                </a:rPr>
                              </m:ctrlPr>
                            </m:accPr>
                            <m:e>
                              <m:r>
                                <a:rPr lang="en-US" sz="5200" i="1">
                                  <a:solidFill>
                                    <a:srgbClr val="FF0000"/>
                                  </a:solidFill>
                                  <a:latin typeface="Cambria Math" panose="02040503050406030204" pitchFamily="18" charset="0"/>
                                </a:rPr>
                                <m:t>𝑥</m:t>
                              </m:r>
                            </m:e>
                          </m:acc>
                        </m:den>
                      </m:f>
                      <m:acc>
                        <m:accPr>
                          <m:chr m:val="⃗"/>
                          <m:ctrlPr>
                            <a:rPr lang="en-US" sz="5200" i="1">
                              <a:solidFill>
                                <a:srgbClr val="002060"/>
                              </a:solidFill>
                              <a:latin typeface="Cambria Math" panose="02040503050406030204" pitchFamily="18" charset="0"/>
                            </a:rPr>
                          </m:ctrlPr>
                        </m:accPr>
                        <m:e>
                          <m:sSub>
                            <m:sSubPr>
                              <m:ctrlPr>
                                <a:rPr lang="en-US" sz="5200" i="1">
                                  <a:solidFill>
                                    <a:srgbClr val="002060"/>
                                  </a:solidFill>
                                  <a:latin typeface="Cambria Math" panose="02040503050406030204" pitchFamily="18" charset="0"/>
                                </a:rPr>
                              </m:ctrlPr>
                            </m:sSubPr>
                            <m:e>
                              <m:r>
                                <a:rPr lang="en-US" sz="5200" i="1">
                                  <a:solidFill>
                                    <a:srgbClr val="002060"/>
                                  </a:solidFill>
                                  <a:latin typeface="Cambria Math" panose="02040503050406030204" pitchFamily="18" charset="0"/>
                                </a:rPr>
                                <m:t>𝑒</m:t>
                              </m:r>
                            </m:e>
                            <m:sub>
                              <m:r>
                                <a:rPr lang="en-US" sz="5200" i="1">
                                  <a:solidFill>
                                    <a:srgbClr val="002060"/>
                                  </a:solidFill>
                                  <a:latin typeface="Cambria Math" panose="02040503050406030204" pitchFamily="18" charset="0"/>
                                </a:rPr>
                                <m:t>𝑥</m:t>
                              </m:r>
                            </m:sub>
                          </m:sSub>
                        </m:e>
                      </m:acc>
                    </m:oMath>
                  </a14:m>
                  <a:r>
                    <a:rPr lang="en-US" sz="5200" b="0" dirty="0">
                      <a:solidFill>
                        <a:schemeClr val="tx1"/>
                      </a:solidFill>
                    </a:rPr>
                    <a:t> </a:t>
                  </a:r>
                </a:p>
              </p:txBody>
            </p:sp>
          </mc:Choice>
          <mc:Fallback xmlns="">
            <p:sp>
              <p:nvSpPr>
                <p:cNvPr id="9" name="TextBox 8">
                  <a:extLst>
                    <a:ext uri="{FF2B5EF4-FFF2-40B4-BE49-F238E27FC236}">
                      <a16:creationId xmlns:a16="http://schemas.microsoft.com/office/drawing/2014/main" id="{4A55F84D-00A7-460C-9EBA-B943145C43E4}"/>
                    </a:ext>
                  </a:extLst>
                </p:cNvPr>
                <p:cNvSpPr txBox="1">
                  <a:spLocks noRot="1" noChangeAspect="1" noMove="1" noResize="1" noEditPoints="1" noAdjustHandles="1" noChangeArrowheads="1" noChangeShapeType="1" noTextEdit="1"/>
                </p:cNvSpPr>
                <p:nvPr/>
              </p:nvSpPr>
              <p:spPr>
                <a:xfrm>
                  <a:off x="6800851" y="5370872"/>
                  <a:ext cx="5429249" cy="1314206"/>
                </a:xfrm>
                <a:prstGeom prst="rect">
                  <a:avLst/>
                </a:prstGeom>
                <a:blipFill>
                  <a:blip r:embed="rId24"/>
                  <a:stretch>
                    <a:fillRect/>
                  </a:stretch>
                </a:blipFill>
                <a:effectLst>
                  <a:softEdge rad="127000"/>
                </a:effectLst>
              </p:spPr>
              <p:txBody>
                <a:bodyPr/>
                <a:lstStyle/>
                <a:p>
                  <a:r>
                    <a:rPr lang="en-CA">
                      <a:noFill/>
                    </a:rPr>
                    <a:t> </a:t>
                  </a:r>
                </a:p>
              </p:txBody>
            </p:sp>
          </mc:Fallback>
        </mc:AlternateContent>
        <p:grpSp>
          <p:nvGrpSpPr>
            <p:cNvPr id="78" name="Group 77">
              <a:extLst>
                <a:ext uri="{FF2B5EF4-FFF2-40B4-BE49-F238E27FC236}">
                  <a16:creationId xmlns:a16="http://schemas.microsoft.com/office/drawing/2014/main" id="{1AB7FE1A-F746-41B0-B014-80F30A425EF6}"/>
                </a:ext>
              </a:extLst>
            </p:cNvPr>
            <p:cNvGrpSpPr/>
            <p:nvPr/>
          </p:nvGrpSpPr>
          <p:grpSpPr>
            <a:xfrm>
              <a:off x="8370334" y="5213184"/>
              <a:ext cx="914400" cy="1443342"/>
              <a:chOff x="1651819" y="5220930"/>
              <a:chExt cx="914400" cy="1443342"/>
            </a:xfrm>
          </p:grpSpPr>
          <p:sp>
            <p:nvSpPr>
              <p:cNvPr id="87" name="Rectangle 86">
                <a:extLst>
                  <a:ext uri="{FF2B5EF4-FFF2-40B4-BE49-F238E27FC236}">
                    <a16:creationId xmlns:a16="http://schemas.microsoft.com/office/drawing/2014/main" id="{C41429F0-E68E-4EED-A4EF-3093BE30004A}"/>
                  </a:ext>
                </a:extLst>
              </p:cNvPr>
              <p:cNvSpPr/>
              <p:nvPr/>
            </p:nvSpPr>
            <p:spPr>
              <a:xfrm>
                <a:off x="1651819" y="5220930"/>
                <a:ext cx="914400" cy="144334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88" name="Straight Connector 87">
                <a:extLst>
                  <a:ext uri="{FF2B5EF4-FFF2-40B4-BE49-F238E27FC236}">
                    <a16:creationId xmlns:a16="http://schemas.microsoft.com/office/drawing/2014/main" id="{140AF83A-5B63-4968-B455-E8A2BDD4DE6D}"/>
                  </a:ext>
                </a:extLst>
              </p:cNvPr>
              <p:cNvCxnSpPr/>
              <p:nvPr/>
            </p:nvCxnSpPr>
            <p:spPr>
              <a:xfrm>
                <a:off x="1720312" y="6493791"/>
                <a:ext cx="821410"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89" name="Group 88">
              <a:extLst>
                <a:ext uri="{FF2B5EF4-FFF2-40B4-BE49-F238E27FC236}">
                  <a16:creationId xmlns:a16="http://schemas.microsoft.com/office/drawing/2014/main" id="{DADAAD3C-C41D-451C-BE17-711BEF107A9D}"/>
                </a:ext>
              </a:extLst>
            </p:cNvPr>
            <p:cNvGrpSpPr/>
            <p:nvPr/>
          </p:nvGrpSpPr>
          <p:grpSpPr>
            <a:xfrm>
              <a:off x="10521089" y="5226100"/>
              <a:ext cx="789080" cy="1443342"/>
              <a:chOff x="1651819" y="5220930"/>
              <a:chExt cx="914400" cy="1443342"/>
            </a:xfrm>
          </p:grpSpPr>
          <p:sp>
            <p:nvSpPr>
              <p:cNvPr id="90" name="Rectangle 89">
                <a:extLst>
                  <a:ext uri="{FF2B5EF4-FFF2-40B4-BE49-F238E27FC236}">
                    <a16:creationId xmlns:a16="http://schemas.microsoft.com/office/drawing/2014/main" id="{8A737FA1-DEC3-4527-818D-FD2D01F52C63}"/>
                  </a:ext>
                </a:extLst>
              </p:cNvPr>
              <p:cNvSpPr/>
              <p:nvPr/>
            </p:nvSpPr>
            <p:spPr>
              <a:xfrm>
                <a:off x="1651819" y="5220930"/>
                <a:ext cx="914400" cy="144334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91" name="Straight Connector 90">
                <a:extLst>
                  <a:ext uri="{FF2B5EF4-FFF2-40B4-BE49-F238E27FC236}">
                    <a16:creationId xmlns:a16="http://schemas.microsoft.com/office/drawing/2014/main" id="{156AC9DF-AB47-4CE3-8D59-7D06453F043E}"/>
                  </a:ext>
                </a:extLst>
              </p:cNvPr>
              <p:cNvCxnSpPr/>
              <p:nvPr/>
            </p:nvCxnSpPr>
            <p:spPr>
              <a:xfrm>
                <a:off x="1720312" y="6493791"/>
                <a:ext cx="821410"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grpSp>
      <mc:AlternateContent xmlns:mc="http://schemas.openxmlformats.org/markup-compatibility/2006" xmlns:p14="http://schemas.microsoft.com/office/powerpoint/2010/main" xmlns:iact="http://schemas.microsoft.com/office/powerpoint/2014/inkAction">
        <mc:Choice Requires="p14 iact">
          <p:contentPart p14:bwMode="auto" r:id="rId25">
            <p14:nvContentPartPr>
              <p14:cNvPr id="49" name="Ink 48">
                <a:extLst>
                  <a:ext uri="{FF2B5EF4-FFF2-40B4-BE49-F238E27FC236}">
                    <a16:creationId xmlns:a16="http://schemas.microsoft.com/office/drawing/2014/main" id="{C6F00FEC-5F91-4A21-A91F-73BD23A2178D}"/>
                  </a:ext>
                </a:extLst>
              </p14:cNvPr>
              <p14:cNvContentPartPr/>
              <p14:nvPr>
                <p:extLst>
                  <p:ext uri="{42D2F446-02D8-4167-A562-619A0277C38B}">
                    <p15:isNarration xmlns:p15="http://schemas.microsoft.com/office/powerpoint/2012/main" val="1"/>
                  </p:ext>
                </p:extLst>
              </p14:nvPr>
            </p14:nvContentPartPr>
            <p14:xfrm>
              <a:off x="1622160" y="5428440"/>
              <a:ext cx="9668520" cy="1016640"/>
            </p14:xfrm>
          </p:contentPart>
        </mc:Choice>
        <mc:Fallback xmlns="">
          <p:pic>
            <p:nvPicPr>
              <p:cNvPr id="49" name="Ink 48">
                <a:extLst>
                  <a:ext uri="{FF2B5EF4-FFF2-40B4-BE49-F238E27FC236}">
                    <a16:creationId xmlns:a16="http://schemas.microsoft.com/office/drawing/2014/main" id="{C6F00FEC-5F91-4A21-A91F-73BD23A2178D}"/>
                  </a:ext>
                </a:extLst>
              </p:cNvPr>
              <p:cNvPicPr>
                <a:picLocks noGrp="1" noRot="1" noChangeAspect="1" noMove="1" noResize="1" noEditPoints="1" noAdjustHandles="1" noChangeArrowheads="1" noChangeShapeType="1"/>
              </p:cNvPicPr>
              <p:nvPr/>
            </p:nvPicPr>
            <p:blipFill>
              <a:blip r:embed="rId26"/>
              <a:stretch>
                <a:fillRect/>
              </a:stretch>
            </p:blipFill>
            <p:spPr>
              <a:xfrm>
                <a:off x="1612800" y="5419080"/>
                <a:ext cx="9687240" cy="1035360"/>
              </a:xfrm>
              <a:prstGeom prst="rect">
                <a:avLst/>
              </a:prstGeom>
            </p:spPr>
          </p:pic>
        </mc:Fallback>
      </mc:AlternateContent>
    </p:spTree>
    <p:custDataLst>
      <p:tags r:id="rId1"/>
    </p:custDataLst>
    <p:extLst>
      <p:ext uri="{BB962C8B-B14F-4D97-AF65-F5344CB8AC3E}">
        <p14:creationId xmlns:p14="http://schemas.microsoft.com/office/powerpoint/2010/main" val="59388202"/>
      </p:ext>
    </p:extLst>
  </p:cSld>
  <p:clrMapOvr>
    <a:masterClrMapping/>
  </p:clrMapOvr>
  <mc:AlternateContent xmlns:mc="http://schemas.openxmlformats.org/markup-compatibility/2006" xmlns:p14="http://schemas.microsoft.com/office/powerpoint/2010/main">
    <mc:Choice Requires="p14">
      <p:transition spd="slow" p14:dur="2000" advTm="36001"/>
    </mc:Choice>
    <mc:Fallback xmlns="">
      <p:transition spd="slow" advTm="360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49"/>
                                        </p:tgtEl>
                                        <p:attrNameLst>
                                          <p:attrName>style.visibility</p:attrName>
                                        </p:attrNameLst>
                                      </p:cBhvr>
                                      <p:to>
                                        <p:strVal val="visible"/>
                                      </p:to>
                                    </p:set>
                                    <p:cmd type="call" cmd="playFrom(0.0)">
                                      <p:cBhvr>
                                        <p:cTn id="7" dur="1" fill="hold"/>
                                        <p:tgtEl>
                                          <p:spTgt spid="49"/>
                                        </p:tgtEl>
                                      </p:cBhvr>
                                    </p:cmd>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6"/>
                                        </p:tgtEl>
                                        <p:attrNameLst>
                                          <p:attrName>style.visibility</p:attrName>
                                        </p:attrNameLst>
                                      </p:cBhvr>
                                      <p:to>
                                        <p:strVal val="visible"/>
                                      </p:to>
                                    </p:set>
                                    <p:animEffect transition="in" filter="wipe(down)">
                                      <p:cBhvr>
                                        <p:cTn id="12" dur="500"/>
                                        <p:tgtEl>
                                          <p:spTgt spid="36"/>
                                        </p:tgtEl>
                                      </p:cBhvr>
                                    </p:animEffect>
                                  </p:childTnLst>
                                </p:cTn>
                              </p:par>
                              <p:par>
                                <p:cTn id="13" presetID="22" presetClass="entr" presetSubtype="4"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down)">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35"/>
                                        </p:tgtEl>
                                        <p:attrNameLst>
                                          <p:attrName>style.visibility</p:attrName>
                                        </p:attrNameLst>
                                      </p:cBhvr>
                                      <p:to>
                                        <p:strVal val="visible"/>
                                      </p:to>
                                    </p:set>
                                    <p:animEffect transition="in" filter="fade">
                                      <p:cBhvr>
                                        <p:cTn id="20" dur="1000"/>
                                        <p:tgtEl>
                                          <p:spTgt spid="35"/>
                                        </p:tgtEl>
                                      </p:cBhvr>
                                    </p:animEffect>
                                    <p:anim calcmode="lin" valueType="num">
                                      <p:cBhvr>
                                        <p:cTn id="21" dur="1000" fill="hold"/>
                                        <p:tgtEl>
                                          <p:spTgt spid="35"/>
                                        </p:tgtEl>
                                        <p:attrNameLst>
                                          <p:attrName>ppt_x</p:attrName>
                                        </p:attrNameLst>
                                      </p:cBhvr>
                                      <p:tavLst>
                                        <p:tav tm="0">
                                          <p:val>
                                            <p:strVal val="#ppt_x"/>
                                          </p:val>
                                        </p:tav>
                                        <p:tav tm="100000">
                                          <p:val>
                                            <p:strVal val="#ppt_x"/>
                                          </p:val>
                                        </p:tav>
                                      </p:tavLst>
                                    </p:anim>
                                    <p:anim calcmode="lin" valueType="num">
                                      <p:cBhvr>
                                        <p:cTn id="22" dur="1000" fill="hold"/>
                                        <p:tgtEl>
                                          <p:spTgt spid="35"/>
                                        </p:tgtEl>
                                        <p:attrNameLst>
                                          <p:attrName>ppt_y</p:attrName>
                                        </p:attrNameLst>
                                      </p:cBhvr>
                                      <p:tavLst>
                                        <p:tav tm="0">
                                          <p:val>
                                            <p:strVal val="#ppt_y+.1"/>
                                          </p:val>
                                        </p:tav>
                                        <p:tav tm="100000">
                                          <p:val>
                                            <p:strVal val="#ppt_y"/>
                                          </p:val>
                                        </p:tav>
                                      </p:tavLst>
                                    </p:anim>
                                  </p:childTnLst>
                                </p:cTn>
                              </p:par>
                            </p:childTnLst>
                          </p:cTn>
                        </p:par>
                        <p:par>
                          <p:cTn id="23" fill="hold">
                            <p:stCondLst>
                              <p:cond delay="1000"/>
                            </p:stCondLst>
                            <p:childTnLst>
                              <p:par>
                                <p:cTn id="24" presetID="42" presetClass="entr" presetSubtype="0" fill="hold" nodeType="afterEffect">
                                  <p:stCondLst>
                                    <p:cond delay="0"/>
                                  </p:stCondLst>
                                  <p:childTnLst>
                                    <p:set>
                                      <p:cBhvr>
                                        <p:cTn id="25" dur="1" fill="hold">
                                          <p:stCondLst>
                                            <p:cond delay="0"/>
                                          </p:stCondLst>
                                        </p:cTn>
                                        <p:tgtEl>
                                          <p:spTgt spid="40"/>
                                        </p:tgtEl>
                                        <p:attrNameLst>
                                          <p:attrName>style.visibility</p:attrName>
                                        </p:attrNameLst>
                                      </p:cBhvr>
                                      <p:to>
                                        <p:strVal val="visible"/>
                                      </p:to>
                                    </p:set>
                                    <p:animEffect transition="in" filter="fade">
                                      <p:cBhvr>
                                        <p:cTn id="26" dur="1000"/>
                                        <p:tgtEl>
                                          <p:spTgt spid="40"/>
                                        </p:tgtEl>
                                      </p:cBhvr>
                                    </p:animEffect>
                                    <p:anim calcmode="lin" valueType="num">
                                      <p:cBhvr>
                                        <p:cTn id="27" dur="1000" fill="hold"/>
                                        <p:tgtEl>
                                          <p:spTgt spid="40"/>
                                        </p:tgtEl>
                                        <p:attrNameLst>
                                          <p:attrName>ppt_x</p:attrName>
                                        </p:attrNameLst>
                                      </p:cBhvr>
                                      <p:tavLst>
                                        <p:tav tm="0">
                                          <p:val>
                                            <p:strVal val="#ppt_x"/>
                                          </p:val>
                                        </p:tav>
                                        <p:tav tm="100000">
                                          <p:val>
                                            <p:strVal val="#ppt_x"/>
                                          </p:val>
                                        </p:tav>
                                      </p:tavLst>
                                    </p:anim>
                                    <p:anim calcmode="lin" valueType="num">
                                      <p:cBhvr>
                                        <p:cTn id="28" dur="1000" fill="hold"/>
                                        <p:tgtEl>
                                          <p:spTgt spid="40"/>
                                        </p:tgtEl>
                                        <p:attrNameLst>
                                          <p:attrName>ppt_y</p:attrName>
                                        </p:attrNameLst>
                                      </p:cBhvr>
                                      <p:tavLst>
                                        <p:tav tm="0">
                                          <p:val>
                                            <p:strVal val="#ppt_y+.1"/>
                                          </p:val>
                                        </p:tav>
                                        <p:tav tm="100000">
                                          <p:val>
                                            <p:strVal val="#ppt_y"/>
                                          </p:val>
                                        </p:tav>
                                      </p:tavLst>
                                    </p:anim>
                                  </p:childTnLst>
                                </p:cTn>
                              </p:par>
                            </p:childTnLst>
                          </p:cTn>
                        </p:par>
                        <p:par>
                          <p:cTn id="29" fill="hold">
                            <p:stCondLst>
                              <p:cond delay="2000"/>
                            </p:stCondLst>
                            <p:childTnLst>
                              <p:par>
                                <p:cTn id="30" presetID="42" presetClass="entr" presetSubtype="0" fill="hold" nodeType="afterEffect">
                                  <p:stCondLst>
                                    <p:cond delay="0"/>
                                  </p:stCondLst>
                                  <p:childTnLst>
                                    <p:set>
                                      <p:cBhvr>
                                        <p:cTn id="31" dur="1" fill="hold">
                                          <p:stCondLst>
                                            <p:cond delay="0"/>
                                          </p:stCondLst>
                                        </p:cTn>
                                        <p:tgtEl>
                                          <p:spTgt spid="37"/>
                                        </p:tgtEl>
                                        <p:attrNameLst>
                                          <p:attrName>style.visibility</p:attrName>
                                        </p:attrNameLst>
                                      </p:cBhvr>
                                      <p:to>
                                        <p:strVal val="visible"/>
                                      </p:to>
                                    </p:set>
                                    <p:animEffect transition="in" filter="fade">
                                      <p:cBhvr>
                                        <p:cTn id="32" dur="1000"/>
                                        <p:tgtEl>
                                          <p:spTgt spid="37"/>
                                        </p:tgtEl>
                                      </p:cBhvr>
                                    </p:animEffect>
                                    <p:anim calcmode="lin" valueType="num">
                                      <p:cBhvr>
                                        <p:cTn id="33" dur="1000" fill="hold"/>
                                        <p:tgtEl>
                                          <p:spTgt spid="37"/>
                                        </p:tgtEl>
                                        <p:attrNameLst>
                                          <p:attrName>ppt_x</p:attrName>
                                        </p:attrNameLst>
                                      </p:cBhvr>
                                      <p:tavLst>
                                        <p:tav tm="0">
                                          <p:val>
                                            <p:strVal val="#ppt_x"/>
                                          </p:val>
                                        </p:tav>
                                        <p:tav tm="100000">
                                          <p:val>
                                            <p:strVal val="#ppt_x"/>
                                          </p:val>
                                        </p:tav>
                                      </p:tavLst>
                                    </p:anim>
                                    <p:anim calcmode="lin" valueType="num">
                                      <p:cBhvr>
                                        <p:cTn id="34" dur="1000" fill="hold"/>
                                        <p:tgtEl>
                                          <p:spTgt spid="37"/>
                                        </p:tgtEl>
                                        <p:attrNameLst>
                                          <p:attrName>ppt_y</p:attrName>
                                        </p:attrNameLst>
                                      </p:cBhvr>
                                      <p:tavLst>
                                        <p:tav tm="0">
                                          <p:val>
                                            <p:strVal val="#ppt_y+.1"/>
                                          </p:val>
                                        </p:tav>
                                        <p:tav tm="100000">
                                          <p:val>
                                            <p:strVal val="#ppt_y"/>
                                          </p:val>
                                        </p:tav>
                                      </p:tavLst>
                                    </p:anim>
                                  </p:childTnLst>
                                </p:cTn>
                              </p:par>
                            </p:childTnLst>
                          </p:cTn>
                        </p:par>
                        <p:par>
                          <p:cTn id="35" fill="hold">
                            <p:stCondLst>
                              <p:cond delay="3000"/>
                            </p:stCondLst>
                            <p:childTnLst>
                              <p:par>
                                <p:cTn id="36" presetID="42" presetClass="entr" presetSubtype="0" fill="hold" nodeType="afterEffect">
                                  <p:stCondLst>
                                    <p:cond delay="0"/>
                                  </p:stCondLst>
                                  <p:childTnLst>
                                    <p:set>
                                      <p:cBhvr>
                                        <p:cTn id="37" dur="1" fill="hold">
                                          <p:stCondLst>
                                            <p:cond delay="0"/>
                                          </p:stCondLst>
                                        </p:cTn>
                                        <p:tgtEl>
                                          <p:spTgt spid="38"/>
                                        </p:tgtEl>
                                        <p:attrNameLst>
                                          <p:attrName>style.visibility</p:attrName>
                                        </p:attrNameLst>
                                      </p:cBhvr>
                                      <p:to>
                                        <p:strVal val="visible"/>
                                      </p:to>
                                    </p:set>
                                    <p:animEffect transition="in" filter="fade">
                                      <p:cBhvr>
                                        <p:cTn id="38" dur="1000"/>
                                        <p:tgtEl>
                                          <p:spTgt spid="38"/>
                                        </p:tgtEl>
                                      </p:cBhvr>
                                    </p:animEffect>
                                    <p:anim calcmode="lin" valueType="num">
                                      <p:cBhvr>
                                        <p:cTn id="39" dur="1000" fill="hold"/>
                                        <p:tgtEl>
                                          <p:spTgt spid="38"/>
                                        </p:tgtEl>
                                        <p:attrNameLst>
                                          <p:attrName>ppt_x</p:attrName>
                                        </p:attrNameLst>
                                      </p:cBhvr>
                                      <p:tavLst>
                                        <p:tav tm="0">
                                          <p:val>
                                            <p:strVal val="#ppt_x"/>
                                          </p:val>
                                        </p:tav>
                                        <p:tav tm="100000">
                                          <p:val>
                                            <p:strVal val="#ppt_x"/>
                                          </p:val>
                                        </p:tav>
                                      </p:tavLst>
                                    </p:anim>
                                    <p:anim calcmode="lin" valueType="num">
                                      <p:cBhvr>
                                        <p:cTn id="40" dur="1000" fill="hold"/>
                                        <p:tgtEl>
                                          <p:spTgt spid="38"/>
                                        </p:tgtEl>
                                        <p:attrNameLst>
                                          <p:attrName>ppt_y</p:attrName>
                                        </p:attrNameLst>
                                      </p:cBhvr>
                                      <p:tavLst>
                                        <p:tav tm="0">
                                          <p:val>
                                            <p:strVal val="#ppt_y+.1"/>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nodeType="clickEffect">
                                  <p:stCondLst>
                                    <p:cond delay="0"/>
                                  </p:stCondLst>
                                  <p:childTnLst>
                                    <p:set>
                                      <p:cBhvr>
                                        <p:cTn id="44" dur="1" fill="hold">
                                          <p:stCondLst>
                                            <p:cond delay="0"/>
                                          </p:stCondLst>
                                        </p:cTn>
                                        <p:tgtEl>
                                          <p:spTgt spid="46"/>
                                        </p:tgtEl>
                                        <p:attrNameLst>
                                          <p:attrName>style.visibility</p:attrName>
                                        </p:attrNameLst>
                                      </p:cBhvr>
                                      <p:to>
                                        <p:strVal val="visible"/>
                                      </p:to>
                                    </p:set>
                                    <p:animEffect transition="in" filter="wipe(left)">
                                      <p:cBhvr>
                                        <p:cTn id="45" dur="500"/>
                                        <p:tgtEl>
                                          <p:spTgt spid="46"/>
                                        </p:tgtEl>
                                      </p:cBhvr>
                                    </p:animEffec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nodeType="clickEffect">
                                  <p:stCondLst>
                                    <p:cond delay="0"/>
                                  </p:stCondLst>
                                  <p:childTnLst>
                                    <p:set>
                                      <p:cBhvr>
                                        <p:cTn id="49" dur="1" fill="hold">
                                          <p:stCondLst>
                                            <p:cond delay="0"/>
                                          </p:stCondLst>
                                        </p:cTn>
                                        <p:tgtEl>
                                          <p:spTgt spid="5"/>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nodeType="clickEffect">
                                  <p:stCondLst>
                                    <p:cond delay="0"/>
                                  </p:stCondLst>
                                  <p:childTnLst>
                                    <p:set>
                                      <p:cBhvr>
                                        <p:cTn id="53" dur="1" fill="hold">
                                          <p:stCondLst>
                                            <p:cond delay="0"/>
                                          </p:stCondLst>
                                        </p:cTn>
                                        <p:tgtEl>
                                          <p:spTgt spid="15"/>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grpId="0" nodeType="clickEffect">
                                  <p:stCondLst>
                                    <p:cond delay="0"/>
                                  </p:stCondLst>
                                  <p:childTnLst>
                                    <p:set>
                                      <p:cBhvr>
                                        <p:cTn id="57" dur="1" fill="hold">
                                          <p:stCondLst>
                                            <p:cond delay="0"/>
                                          </p:stCondLst>
                                        </p:cTn>
                                        <p:tgtEl>
                                          <p:spTgt spid="3">
                                            <p:bg/>
                                          </p:spTgt>
                                        </p:tgtEl>
                                        <p:attrNameLst>
                                          <p:attrName>style.visibility</p:attrName>
                                        </p:attrNameLst>
                                      </p:cBhvr>
                                      <p:to>
                                        <p:strVal val="visible"/>
                                      </p:to>
                                    </p:set>
                                  </p:childTnLst>
                                </p:cTn>
                              </p:par>
                            </p:childTnLst>
                          </p:cTn>
                        </p:par>
                        <p:par>
                          <p:cTn id="58" fill="hold">
                            <p:stCondLst>
                              <p:cond delay="0"/>
                            </p:stCondLst>
                            <p:childTnLst>
                              <p:par>
                                <p:cTn id="59" presetID="1" presetClass="entr" presetSubtype="0" fill="hold" grpId="0" nodeType="afterEffect">
                                  <p:stCondLst>
                                    <p:cond delay="500"/>
                                  </p:stCondLst>
                                  <p:childTnLst>
                                    <p:set>
                                      <p:cBhvr>
                                        <p:cTn id="60" dur="1" fill="hold">
                                          <p:stCondLst>
                                            <p:cond delay="0"/>
                                          </p:stCondLst>
                                        </p:cTn>
                                        <p:tgtEl>
                                          <p:spTgt spid="3">
                                            <p:txEl>
                                              <p:pRg st="0" end="0"/>
                                            </p:txEl>
                                          </p:spTgt>
                                        </p:tgtEl>
                                        <p:attrNameLst>
                                          <p:attrName>style.visibility</p:attrName>
                                        </p:attrNameLst>
                                      </p:cBhvr>
                                      <p:to>
                                        <p:strVal val="visible"/>
                                      </p:to>
                                    </p:set>
                                  </p:childTnLst>
                                </p:cTn>
                              </p:par>
                            </p:childTnLst>
                          </p:cTn>
                        </p:par>
                        <p:par>
                          <p:cTn id="61" fill="hold">
                            <p:stCondLst>
                              <p:cond delay="500"/>
                            </p:stCondLst>
                            <p:childTnLst>
                              <p:par>
                                <p:cTn id="62" presetID="1" presetClass="entr" presetSubtype="0" fill="hold" grpId="0" nodeType="afterEffect">
                                  <p:stCondLst>
                                    <p:cond delay="500"/>
                                  </p:stCondLst>
                                  <p:childTnLst>
                                    <p:set>
                                      <p:cBhvr>
                                        <p:cTn id="63" dur="1" fill="hold">
                                          <p:stCondLst>
                                            <p:cond delay="0"/>
                                          </p:stCondLst>
                                        </p:cTn>
                                        <p:tgtEl>
                                          <p:spTgt spid="3">
                                            <p:txEl>
                                              <p:pRg st="1" end="1"/>
                                            </p:txEl>
                                          </p:spTgt>
                                        </p:tgtEl>
                                        <p:attrNameLst>
                                          <p:attrName>style.visibility</p:attrName>
                                        </p:attrNameLst>
                                      </p:cBhvr>
                                      <p:to>
                                        <p:strVal val="visible"/>
                                      </p:to>
                                    </p:set>
                                  </p:childTnLst>
                                </p:cTn>
                              </p:par>
                            </p:childTnLst>
                          </p:cTn>
                        </p:par>
                        <p:par>
                          <p:cTn id="64" fill="hold">
                            <p:stCondLst>
                              <p:cond delay="1000"/>
                            </p:stCondLst>
                            <p:childTnLst>
                              <p:par>
                                <p:cTn id="65" presetID="1" presetClass="entr" presetSubtype="0" fill="hold" grpId="0" nodeType="afterEffect">
                                  <p:stCondLst>
                                    <p:cond delay="500"/>
                                  </p:stCondLst>
                                  <p:childTnLst>
                                    <p:set>
                                      <p:cBhvr>
                                        <p:cTn id="66" dur="1" fill="hold">
                                          <p:stCondLst>
                                            <p:cond delay="0"/>
                                          </p:stCondLst>
                                        </p:cTn>
                                        <p:tgtEl>
                                          <p:spTgt spid="2">
                                            <p:bg/>
                                          </p:spTgt>
                                        </p:tgtEl>
                                        <p:attrNameLst>
                                          <p:attrName>style.visibility</p:attrName>
                                        </p:attrNameLst>
                                      </p:cBhvr>
                                      <p:to>
                                        <p:strVal val="visible"/>
                                      </p:to>
                                    </p:set>
                                  </p:childTnLst>
                                </p:cTn>
                              </p:par>
                            </p:childTnLst>
                          </p:cTn>
                        </p:par>
                        <p:par>
                          <p:cTn id="67" fill="hold">
                            <p:stCondLst>
                              <p:cond delay="1500"/>
                            </p:stCondLst>
                            <p:childTnLst>
                              <p:par>
                                <p:cTn id="68" presetID="1" presetClass="entr" presetSubtype="0" fill="hold" grpId="0" nodeType="afterEffect">
                                  <p:stCondLst>
                                    <p:cond delay="500"/>
                                  </p:stCondLst>
                                  <p:childTnLst>
                                    <p:set>
                                      <p:cBhvr>
                                        <p:cTn id="69" dur="1" fill="hold">
                                          <p:stCondLst>
                                            <p:cond delay="0"/>
                                          </p:stCondLst>
                                        </p:cTn>
                                        <p:tgtEl>
                                          <p:spTgt spid="2">
                                            <p:txEl>
                                              <p:pRg st="0" end="0"/>
                                            </p:txEl>
                                          </p:spTgt>
                                        </p:tgtEl>
                                        <p:attrNameLst>
                                          <p:attrName>style.visibility</p:attrName>
                                        </p:attrNameLst>
                                      </p:cBhvr>
                                      <p:to>
                                        <p:strVal val="visible"/>
                                      </p:to>
                                    </p:set>
                                  </p:childTnLst>
                                </p:cTn>
                              </p:par>
                            </p:childTnLst>
                          </p:cTn>
                        </p:par>
                        <p:par>
                          <p:cTn id="70" fill="hold">
                            <p:stCondLst>
                              <p:cond delay="2000"/>
                            </p:stCondLst>
                            <p:childTnLst>
                              <p:par>
                                <p:cTn id="71" presetID="1" presetClass="entr" presetSubtype="0" fill="hold" grpId="0" nodeType="afterEffect">
                                  <p:stCondLst>
                                    <p:cond delay="500"/>
                                  </p:stCondLst>
                                  <p:childTnLst>
                                    <p:set>
                                      <p:cBhvr>
                                        <p:cTn id="72"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animBg="1"/>
      <p:bldP spid="3" grpId="0" uiExpand="1" build="p"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2" name="Group 91">
            <a:extLst>
              <a:ext uri="{FF2B5EF4-FFF2-40B4-BE49-F238E27FC236}">
                <a16:creationId xmlns:a16="http://schemas.microsoft.com/office/drawing/2014/main" id="{93D6CB3A-0FD8-412A-8F29-A13B75D9292C}"/>
              </a:ext>
            </a:extLst>
          </p:cNvPr>
          <p:cNvGrpSpPr/>
          <p:nvPr/>
        </p:nvGrpSpPr>
        <p:grpSpPr>
          <a:xfrm>
            <a:off x="1919477" y="1289738"/>
            <a:ext cx="8321215" cy="9548932"/>
            <a:chOff x="1919477" y="1289738"/>
            <a:chExt cx="8321215" cy="9548932"/>
          </a:xfrm>
        </p:grpSpPr>
        <p:sp>
          <p:nvSpPr>
            <p:cNvPr id="93" name="Arc 92">
              <a:extLst>
                <a:ext uri="{FF2B5EF4-FFF2-40B4-BE49-F238E27FC236}">
                  <a16:creationId xmlns:a16="http://schemas.microsoft.com/office/drawing/2014/main" id="{7D7AC74D-FFF6-4157-A1B1-99A7D43BA68F}"/>
                </a:ext>
              </a:extLst>
            </p:cNvPr>
            <p:cNvSpPr/>
            <p:nvPr/>
          </p:nvSpPr>
          <p:spPr>
            <a:xfrm rot="19312264">
              <a:off x="1919477" y="3728136"/>
              <a:ext cx="7425866" cy="7110534"/>
            </a:xfrm>
            <a:prstGeom prst="arc">
              <a:avLst>
                <a:gd name="adj1" fmla="val 16629320"/>
                <a:gd name="adj2" fmla="val 20517265"/>
              </a:avLst>
            </a:prstGeom>
            <a:ln w="76200">
              <a:solidFill>
                <a:srgbClr val="00B05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100" name="Arc 99">
              <a:extLst>
                <a:ext uri="{FF2B5EF4-FFF2-40B4-BE49-F238E27FC236}">
                  <a16:creationId xmlns:a16="http://schemas.microsoft.com/office/drawing/2014/main" id="{349F673E-56E8-4407-9F58-9D86B77CD7E0}"/>
                </a:ext>
              </a:extLst>
            </p:cNvPr>
            <p:cNvSpPr/>
            <p:nvPr/>
          </p:nvSpPr>
          <p:spPr>
            <a:xfrm rot="19312264">
              <a:off x="2052827" y="2928036"/>
              <a:ext cx="7425866" cy="7110534"/>
            </a:xfrm>
            <a:prstGeom prst="arc">
              <a:avLst>
                <a:gd name="adj1" fmla="val 16629320"/>
                <a:gd name="adj2" fmla="val 20517265"/>
              </a:avLst>
            </a:prstGeom>
            <a:ln w="76200">
              <a:solidFill>
                <a:srgbClr val="00B05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dirty="0"/>
            </a:p>
          </p:txBody>
        </p:sp>
        <p:sp>
          <p:nvSpPr>
            <p:cNvPr id="101" name="Arc 100">
              <a:extLst>
                <a:ext uri="{FF2B5EF4-FFF2-40B4-BE49-F238E27FC236}">
                  <a16:creationId xmlns:a16="http://schemas.microsoft.com/office/drawing/2014/main" id="{B9080348-ED79-407F-B4A2-0488BB060A26}"/>
                </a:ext>
              </a:extLst>
            </p:cNvPr>
            <p:cNvSpPr/>
            <p:nvPr/>
          </p:nvSpPr>
          <p:spPr>
            <a:xfrm rot="19312264">
              <a:off x="2338577" y="2146987"/>
              <a:ext cx="7425866" cy="7110534"/>
            </a:xfrm>
            <a:prstGeom prst="arc">
              <a:avLst>
                <a:gd name="adj1" fmla="val 16629320"/>
                <a:gd name="adj2" fmla="val 20517265"/>
              </a:avLst>
            </a:prstGeom>
            <a:ln w="76200">
              <a:solidFill>
                <a:srgbClr val="00B05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102" name="Arc 101">
              <a:extLst>
                <a:ext uri="{FF2B5EF4-FFF2-40B4-BE49-F238E27FC236}">
                  <a16:creationId xmlns:a16="http://schemas.microsoft.com/office/drawing/2014/main" id="{335589FB-3817-4C8A-8D96-865FF54B4CCA}"/>
                </a:ext>
              </a:extLst>
            </p:cNvPr>
            <p:cNvSpPr/>
            <p:nvPr/>
          </p:nvSpPr>
          <p:spPr>
            <a:xfrm rot="19312264">
              <a:off x="2814826" y="1289738"/>
              <a:ext cx="7425866" cy="7110534"/>
            </a:xfrm>
            <a:prstGeom prst="arc">
              <a:avLst>
                <a:gd name="adj1" fmla="val 16629320"/>
                <a:gd name="adj2" fmla="val 20517265"/>
              </a:avLst>
            </a:prstGeom>
            <a:ln w="76200">
              <a:solidFill>
                <a:srgbClr val="00B05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grpSp>
      <p:grpSp>
        <p:nvGrpSpPr>
          <p:cNvPr id="78" name="Group 77">
            <a:extLst>
              <a:ext uri="{FF2B5EF4-FFF2-40B4-BE49-F238E27FC236}">
                <a16:creationId xmlns:a16="http://schemas.microsoft.com/office/drawing/2014/main" id="{4C7EAAB8-D5B0-4D8B-9563-22746D48C252}"/>
              </a:ext>
            </a:extLst>
          </p:cNvPr>
          <p:cNvGrpSpPr/>
          <p:nvPr/>
        </p:nvGrpSpPr>
        <p:grpSpPr>
          <a:xfrm>
            <a:off x="3612805" y="131170"/>
            <a:ext cx="2547208" cy="4135406"/>
            <a:chOff x="7421843" y="346669"/>
            <a:chExt cx="3737473" cy="6067808"/>
          </a:xfrm>
        </p:grpSpPr>
        <p:sp>
          <p:nvSpPr>
            <p:cNvPr id="87" name="Freeform: Shape 86">
              <a:extLst>
                <a:ext uri="{FF2B5EF4-FFF2-40B4-BE49-F238E27FC236}">
                  <a16:creationId xmlns:a16="http://schemas.microsoft.com/office/drawing/2014/main" id="{32EC537E-6D95-404B-8D25-EDC62213EDB2}"/>
                </a:ext>
              </a:extLst>
            </p:cNvPr>
            <p:cNvSpPr/>
            <p:nvPr/>
          </p:nvSpPr>
          <p:spPr>
            <a:xfrm rot="10800000" flipH="1">
              <a:off x="7421843" y="718533"/>
              <a:ext cx="2989997" cy="5695944"/>
            </a:xfrm>
            <a:custGeom>
              <a:avLst/>
              <a:gdLst>
                <a:gd name="connsiteX0" fmla="*/ 686369 w 686369"/>
                <a:gd name="connsiteY0" fmla="*/ 3181350 h 3181350"/>
                <a:gd name="connsiteX1" fmla="*/ 375219 w 686369"/>
                <a:gd name="connsiteY1" fmla="*/ 2736850 h 3181350"/>
                <a:gd name="connsiteX2" fmla="*/ 89469 w 686369"/>
                <a:gd name="connsiteY2" fmla="*/ 2120900 h 3181350"/>
                <a:gd name="connsiteX3" fmla="*/ 569 w 686369"/>
                <a:gd name="connsiteY3" fmla="*/ 1574800 h 3181350"/>
                <a:gd name="connsiteX4" fmla="*/ 121219 w 686369"/>
                <a:gd name="connsiteY4" fmla="*/ 977900 h 3181350"/>
                <a:gd name="connsiteX5" fmla="*/ 318069 w 686369"/>
                <a:gd name="connsiteY5" fmla="*/ 520700 h 3181350"/>
                <a:gd name="connsiteX6" fmla="*/ 680019 w 686369"/>
                <a:gd name="connsiteY6" fmla="*/ 0 h 3181350"/>
                <a:gd name="connsiteX0" fmla="*/ 686369 w 686369"/>
                <a:gd name="connsiteY0" fmla="*/ 2660650 h 2660650"/>
                <a:gd name="connsiteX1" fmla="*/ 375219 w 686369"/>
                <a:gd name="connsiteY1" fmla="*/ 2216150 h 2660650"/>
                <a:gd name="connsiteX2" fmla="*/ 89469 w 686369"/>
                <a:gd name="connsiteY2" fmla="*/ 1600200 h 2660650"/>
                <a:gd name="connsiteX3" fmla="*/ 569 w 686369"/>
                <a:gd name="connsiteY3" fmla="*/ 1054100 h 2660650"/>
                <a:gd name="connsiteX4" fmla="*/ 121219 w 686369"/>
                <a:gd name="connsiteY4" fmla="*/ 457200 h 2660650"/>
                <a:gd name="connsiteX5" fmla="*/ 318069 w 686369"/>
                <a:gd name="connsiteY5" fmla="*/ 0 h 2660650"/>
                <a:gd name="connsiteX0" fmla="*/ 686369 w 686369"/>
                <a:gd name="connsiteY0" fmla="*/ 2203450 h 2203450"/>
                <a:gd name="connsiteX1" fmla="*/ 375219 w 686369"/>
                <a:gd name="connsiteY1" fmla="*/ 1758950 h 2203450"/>
                <a:gd name="connsiteX2" fmla="*/ 89469 w 686369"/>
                <a:gd name="connsiteY2" fmla="*/ 1143000 h 2203450"/>
                <a:gd name="connsiteX3" fmla="*/ 569 w 686369"/>
                <a:gd name="connsiteY3" fmla="*/ 596900 h 2203450"/>
                <a:gd name="connsiteX4" fmla="*/ 121219 w 686369"/>
                <a:gd name="connsiteY4" fmla="*/ 0 h 2203450"/>
                <a:gd name="connsiteX0" fmla="*/ 686369 w 686369"/>
                <a:gd name="connsiteY0" fmla="*/ 1606550 h 1606550"/>
                <a:gd name="connsiteX1" fmla="*/ 375219 w 686369"/>
                <a:gd name="connsiteY1" fmla="*/ 1162050 h 1606550"/>
                <a:gd name="connsiteX2" fmla="*/ 89469 w 686369"/>
                <a:gd name="connsiteY2" fmla="*/ 546100 h 1606550"/>
                <a:gd name="connsiteX3" fmla="*/ 569 w 686369"/>
                <a:gd name="connsiteY3" fmla="*/ 0 h 1606550"/>
              </a:gdLst>
              <a:ahLst/>
              <a:cxnLst>
                <a:cxn ang="0">
                  <a:pos x="connsiteX0" y="connsiteY0"/>
                </a:cxn>
                <a:cxn ang="0">
                  <a:pos x="connsiteX1" y="connsiteY1"/>
                </a:cxn>
                <a:cxn ang="0">
                  <a:pos x="connsiteX2" y="connsiteY2"/>
                </a:cxn>
                <a:cxn ang="0">
                  <a:pos x="connsiteX3" y="connsiteY3"/>
                </a:cxn>
              </a:cxnLst>
              <a:rect l="l" t="t" r="r" b="b"/>
              <a:pathLst>
                <a:path w="686369" h="1606550">
                  <a:moveTo>
                    <a:pt x="686369" y="1606550"/>
                  </a:moveTo>
                  <a:cubicBezTo>
                    <a:pt x="580535" y="1472671"/>
                    <a:pt x="474702" y="1338792"/>
                    <a:pt x="375219" y="1162050"/>
                  </a:cubicBezTo>
                  <a:cubicBezTo>
                    <a:pt x="275736" y="985308"/>
                    <a:pt x="151911" y="739775"/>
                    <a:pt x="89469" y="546100"/>
                  </a:cubicBezTo>
                  <a:cubicBezTo>
                    <a:pt x="27027" y="352425"/>
                    <a:pt x="-4723" y="190500"/>
                    <a:pt x="569" y="0"/>
                  </a:cubicBezTo>
                </a:path>
              </a:pathLst>
            </a:custGeom>
            <a:no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
              </a:r>
              <a:endParaRPr lang="en-CA" dirty="0"/>
            </a:p>
          </p:txBody>
        </p:sp>
        <p:pic>
          <p:nvPicPr>
            <p:cNvPr id="91" name="Picture 8" descr="Rocket, Star, Moon, Space Travel, Space, Research">
              <a:extLst>
                <a:ext uri="{FF2B5EF4-FFF2-40B4-BE49-F238E27FC236}">
                  <a16:creationId xmlns:a16="http://schemas.microsoft.com/office/drawing/2014/main" id="{EE156424-2DE1-4B05-BCE2-85C63EDD9F2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5400000">
              <a:off x="9890788" y="18448"/>
              <a:ext cx="940307" cy="15967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 name="Group 5">
            <a:extLst>
              <a:ext uri="{FF2B5EF4-FFF2-40B4-BE49-F238E27FC236}">
                <a16:creationId xmlns:a16="http://schemas.microsoft.com/office/drawing/2014/main" id="{9EDF8A2B-F899-4981-A381-F759724E86A9}"/>
              </a:ext>
            </a:extLst>
          </p:cNvPr>
          <p:cNvGrpSpPr/>
          <p:nvPr/>
        </p:nvGrpSpPr>
        <p:grpSpPr>
          <a:xfrm>
            <a:off x="7883515" y="138424"/>
            <a:ext cx="2547208" cy="4135406"/>
            <a:chOff x="7421843" y="346669"/>
            <a:chExt cx="3737473" cy="6067808"/>
          </a:xfrm>
        </p:grpSpPr>
        <p:sp>
          <p:nvSpPr>
            <p:cNvPr id="7" name="Freeform: Shape 6">
              <a:extLst>
                <a:ext uri="{FF2B5EF4-FFF2-40B4-BE49-F238E27FC236}">
                  <a16:creationId xmlns:a16="http://schemas.microsoft.com/office/drawing/2014/main" id="{9BFF4417-7A13-46CF-A3CD-D27C34205074}"/>
                </a:ext>
              </a:extLst>
            </p:cNvPr>
            <p:cNvSpPr/>
            <p:nvPr/>
          </p:nvSpPr>
          <p:spPr>
            <a:xfrm rot="10800000" flipH="1">
              <a:off x="7421843" y="718533"/>
              <a:ext cx="2989997" cy="5695944"/>
            </a:xfrm>
            <a:custGeom>
              <a:avLst/>
              <a:gdLst>
                <a:gd name="connsiteX0" fmla="*/ 686369 w 686369"/>
                <a:gd name="connsiteY0" fmla="*/ 3181350 h 3181350"/>
                <a:gd name="connsiteX1" fmla="*/ 375219 w 686369"/>
                <a:gd name="connsiteY1" fmla="*/ 2736850 h 3181350"/>
                <a:gd name="connsiteX2" fmla="*/ 89469 w 686369"/>
                <a:gd name="connsiteY2" fmla="*/ 2120900 h 3181350"/>
                <a:gd name="connsiteX3" fmla="*/ 569 w 686369"/>
                <a:gd name="connsiteY3" fmla="*/ 1574800 h 3181350"/>
                <a:gd name="connsiteX4" fmla="*/ 121219 w 686369"/>
                <a:gd name="connsiteY4" fmla="*/ 977900 h 3181350"/>
                <a:gd name="connsiteX5" fmla="*/ 318069 w 686369"/>
                <a:gd name="connsiteY5" fmla="*/ 520700 h 3181350"/>
                <a:gd name="connsiteX6" fmla="*/ 680019 w 686369"/>
                <a:gd name="connsiteY6" fmla="*/ 0 h 3181350"/>
                <a:gd name="connsiteX0" fmla="*/ 686369 w 686369"/>
                <a:gd name="connsiteY0" fmla="*/ 2660650 h 2660650"/>
                <a:gd name="connsiteX1" fmla="*/ 375219 w 686369"/>
                <a:gd name="connsiteY1" fmla="*/ 2216150 h 2660650"/>
                <a:gd name="connsiteX2" fmla="*/ 89469 w 686369"/>
                <a:gd name="connsiteY2" fmla="*/ 1600200 h 2660650"/>
                <a:gd name="connsiteX3" fmla="*/ 569 w 686369"/>
                <a:gd name="connsiteY3" fmla="*/ 1054100 h 2660650"/>
                <a:gd name="connsiteX4" fmla="*/ 121219 w 686369"/>
                <a:gd name="connsiteY4" fmla="*/ 457200 h 2660650"/>
                <a:gd name="connsiteX5" fmla="*/ 318069 w 686369"/>
                <a:gd name="connsiteY5" fmla="*/ 0 h 2660650"/>
                <a:gd name="connsiteX0" fmla="*/ 686369 w 686369"/>
                <a:gd name="connsiteY0" fmla="*/ 2203450 h 2203450"/>
                <a:gd name="connsiteX1" fmla="*/ 375219 w 686369"/>
                <a:gd name="connsiteY1" fmla="*/ 1758950 h 2203450"/>
                <a:gd name="connsiteX2" fmla="*/ 89469 w 686369"/>
                <a:gd name="connsiteY2" fmla="*/ 1143000 h 2203450"/>
                <a:gd name="connsiteX3" fmla="*/ 569 w 686369"/>
                <a:gd name="connsiteY3" fmla="*/ 596900 h 2203450"/>
                <a:gd name="connsiteX4" fmla="*/ 121219 w 686369"/>
                <a:gd name="connsiteY4" fmla="*/ 0 h 2203450"/>
                <a:gd name="connsiteX0" fmla="*/ 686369 w 686369"/>
                <a:gd name="connsiteY0" fmla="*/ 1606550 h 1606550"/>
                <a:gd name="connsiteX1" fmla="*/ 375219 w 686369"/>
                <a:gd name="connsiteY1" fmla="*/ 1162050 h 1606550"/>
                <a:gd name="connsiteX2" fmla="*/ 89469 w 686369"/>
                <a:gd name="connsiteY2" fmla="*/ 546100 h 1606550"/>
                <a:gd name="connsiteX3" fmla="*/ 569 w 686369"/>
                <a:gd name="connsiteY3" fmla="*/ 0 h 1606550"/>
              </a:gdLst>
              <a:ahLst/>
              <a:cxnLst>
                <a:cxn ang="0">
                  <a:pos x="connsiteX0" y="connsiteY0"/>
                </a:cxn>
                <a:cxn ang="0">
                  <a:pos x="connsiteX1" y="connsiteY1"/>
                </a:cxn>
                <a:cxn ang="0">
                  <a:pos x="connsiteX2" y="connsiteY2"/>
                </a:cxn>
                <a:cxn ang="0">
                  <a:pos x="connsiteX3" y="connsiteY3"/>
                </a:cxn>
              </a:cxnLst>
              <a:rect l="l" t="t" r="r" b="b"/>
              <a:pathLst>
                <a:path w="686369" h="1606550">
                  <a:moveTo>
                    <a:pt x="686369" y="1606550"/>
                  </a:moveTo>
                  <a:cubicBezTo>
                    <a:pt x="580535" y="1472671"/>
                    <a:pt x="474702" y="1338792"/>
                    <a:pt x="375219" y="1162050"/>
                  </a:cubicBezTo>
                  <a:cubicBezTo>
                    <a:pt x="275736" y="985308"/>
                    <a:pt x="151911" y="739775"/>
                    <a:pt x="89469" y="546100"/>
                  </a:cubicBezTo>
                  <a:cubicBezTo>
                    <a:pt x="27027" y="352425"/>
                    <a:pt x="-4723" y="190500"/>
                    <a:pt x="569" y="0"/>
                  </a:cubicBezTo>
                </a:path>
              </a:pathLst>
            </a:custGeom>
            <a:no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
              </a:r>
              <a:endParaRPr lang="en-CA" dirty="0"/>
            </a:p>
          </p:txBody>
        </p:sp>
        <p:pic>
          <p:nvPicPr>
            <p:cNvPr id="8" name="Picture 8" descr="Rocket, Star, Moon, Space Travel, Space, Research">
              <a:extLst>
                <a:ext uri="{FF2B5EF4-FFF2-40B4-BE49-F238E27FC236}">
                  <a16:creationId xmlns:a16="http://schemas.microsoft.com/office/drawing/2014/main" id="{75EF821E-4662-4B13-A57B-33BAC7C221E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5400000">
              <a:off x="9890788" y="18448"/>
              <a:ext cx="940307" cy="15967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3" name="Group 82">
            <a:extLst>
              <a:ext uri="{FF2B5EF4-FFF2-40B4-BE49-F238E27FC236}">
                <a16:creationId xmlns:a16="http://schemas.microsoft.com/office/drawing/2014/main" id="{462BE21F-F9DE-402F-B4D5-D5092CEA168A}"/>
              </a:ext>
            </a:extLst>
          </p:cNvPr>
          <p:cNvGrpSpPr/>
          <p:nvPr/>
        </p:nvGrpSpPr>
        <p:grpSpPr>
          <a:xfrm>
            <a:off x="7167202" y="3540691"/>
            <a:ext cx="2113303" cy="1227284"/>
            <a:chOff x="7167202" y="3540691"/>
            <a:chExt cx="2113303" cy="1227284"/>
          </a:xfrm>
        </p:grpSpPr>
        <p:grpSp>
          <p:nvGrpSpPr>
            <p:cNvPr id="10" name="Group 9">
              <a:extLst>
                <a:ext uri="{FF2B5EF4-FFF2-40B4-BE49-F238E27FC236}">
                  <a16:creationId xmlns:a16="http://schemas.microsoft.com/office/drawing/2014/main" id="{107B2AE7-9B98-4831-9531-E3EB62F51633}"/>
                </a:ext>
              </a:extLst>
            </p:cNvPr>
            <p:cNvGrpSpPr/>
            <p:nvPr/>
          </p:nvGrpSpPr>
          <p:grpSpPr>
            <a:xfrm>
              <a:off x="7832317" y="3613826"/>
              <a:ext cx="739441" cy="739442"/>
              <a:chOff x="14316927" y="3518814"/>
              <a:chExt cx="2814171" cy="2814172"/>
            </a:xfrm>
          </p:grpSpPr>
          <p:cxnSp>
            <p:nvCxnSpPr>
              <p:cNvPr id="13" name="Straight Arrow Connector 12">
                <a:extLst>
                  <a:ext uri="{FF2B5EF4-FFF2-40B4-BE49-F238E27FC236}">
                    <a16:creationId xmlns:a16="http://schemas.microsoft.com/office/drawing/2014/main" id="{8625B2D1-B863-46A6-9A2F-C4480663538A}"/>
                  </a:ext>
                </a:extLst>
              </p:cNvPr>
              <p:cNvCxnSpPr>
                <a:cxnSpLocks/>
              </p:cNvCxnSpPr>
              <p:nvPr/>
            </p:nvCxnSpPr>
            <p:spPr>
              <a:xfrm>
                <a:off x="14316927" y="6235383"/>
                <a:ext cx="2814171" cy="0"/>
              </a:xfrm>
              <a:prstGeom prst="straightConnector1">
                <a:avLst/>
              </a:prstGeom>
              <a:ln w="889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AD17D801-C483-4B9A-8B87-D91E8552A11B}"/>
                  </a:ext>
                </a:extLst>
              </p:cNvPr>
              <p:cNvCxnSpPr>
                <a:cxnSpLocks/>
              </p:cNvCxnSpPr>
              <p:nvPr/>
            </p:nvCxnSpPr>
            <p:spPr>
              <a:xfrm rot="16200000">
                <a:off x="12977947" y="4925900"/>
                <a:ext cx="2814172" cy="0"/>
              </a:xfrm>
              <a:prstGeom prst="straightConnector1">
                <a:avLst/>
              </a:prstGeom>
              <a:ln w="889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2BE7A8C3-6D4B-4E5A-81B2-C0613AFB61BB}"/>
                    </a:ext>
                  </a:extLst>
                </p:cNvPr>
                <p:cNvSpPr txBox="1"/>
                <p:nvPr/>
              </p:nvSpPr>
              <p:spPr>
                <a:xfrm>
                  <a:off x="7167202" y="3540691"/>
                  <a:ext cx="660491" cy="78303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acc>
                          <m:accPr>
                            <m:chr m:val="̃"/>
                            <m:ctrlPr>
                              <a:rPr lang="en-US" sz="4000" b="0" i="1" smtClean="0">
                                <a:solidFill>
                                  <a:srgbClr val="C00000"/>
                                </a:solidFill>
                                <a:latin typeface="Cambria Math" panose="02040503050406030204" pitchFamily="18" charset="0"/>
                              </a:rPr>
                            </m:ctrlPr>
                          </m:accPr>
                          <m:e>
                            <m:acc>
                              <m:accPr>
                                <m:chr m:val="⃗"/>
                                <m:ctrlPr>
                                  <a:rPr lang="en-US" sz="4000" b="0" i="1" smtClean="0">
                                    <a:solidFill>
                                      <a:srgbClr val="C00000"/>
                                    </a:solidFill>
                                    <a:latin typeface="Cambria Math" panose="02040503050406030204" pitchFamily="18" charset="0"/>
                                  </a:rPr>
                                </m:ctrlPr>
                              </m:accPr>
                              <m:e>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𝑒</m:t>
                                    </m:r>
                                  </m:e>
                                  <m:sub>
                                    <m:r>
                                      <a:rPr lang="en-US" sz="4000" b="0" i="1" smtClean="0">
                                        <a:solidFill>
                                          <a:srgbClr val="C00000"/>
                                        </a:solidFill>
                                        <a:latin typeface="Cambria Math" panose="02040503050406030204" pitchFamily="18" charset="0"/>
                                      </a:rPr>
                                      <m:t>𝑡</m:t>
                                    </m:r>
                                  </m:sub>
                                </m:sSub>
                              </m:e>
                            </m:acc>
                          </m:e>
                        </m:acc>
                      </m:oMath>
                    </m:oMathPara>
                  </a14:m>
                  <a:endParaRPr lang="en-CA" sz="4000" dirty="0">
                    <a:solidFill>
                      <a:srgbClr val="C00000"/>
                    </a:solidFill>
                  </a:endParaRPr>
                </a:p>
              </p:txBody>
            </p:sp>
          </mc:Choice>
          <mc:Fallback xmlns="">
            <p:sp>
              <p:nvSpPr>
                <p:cNvPr id="11" name="TextBox 10">
                  <a:extLst>
                    <a:ext uri="{FF2B5EF4-FFF2-40B4-BE49-F238E27FC236}">
                      <a16:creationId xmlns:a16="http://schemas.microsoft.com/office/drawing/2014/main" id="{2BE7A8C3-6D4B-4E5A-81B2-C0613AFB61BB}"/>
                    </a:ext>
                  </a:extLst>
                </p:cNvPr>
                <p:cNvSpPr txBox="1">
                  <a:spLocks noRot="1" noChangeAspect="1" noMove="1" noResize="1" noEditPoints="1" noAdjustHandles="1" noChangeArrowheads="1" noChangeShapeType="1" noTextEdit="1"/>
                </p:cNvSpPr>
                <p:nvPr/>
              </p:nvSpPr>
              <p:spPr>
                <a:xfrm>
                  <a:off x="7167202" y="3540691"/>
                  <a:ext cx="660491" cy="783035"/>
                </a:xfrm>
                <a:prstGeom prst="rect">
                  <a:avLst/>
                </a:prstGeom>
                <a:blipFill>
                  <a:blip r:embed="rId5"/>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DA4C5189-7DAD-4C6A-A757-3C964E806598}"/>
                    </a:ext>
                  </a:extLst>
                </p:cNvPr>
                <p:cNvSpPr txBox="1"/>
                <p:nvPr/>
              </p:nvSpPr>
              <p:spPr>
                <a:xfrm>
                  <a:off x="8620014" y="3984940"/>
                  <a:ext cx="660491" cy="78303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acc>
                          <m:accPr>
                            <m:chr m:val="̃"/>
                            <m:ctrlPr>
                              <a:rPr lang="en-US" sz="4000" b="0" i="1" smtClean="0">
                                <a:solidFill>
                                  <a:srgbClr val="C00000"/>
                                </a:solidFill>
                                <a:latin typeface="Cambria Math" panose="02040503050406030204" pitchFamily="18" charset="0"/>
                              </a:rPr>
                            </m:ctrlPr>
                          </m:accPr>
                          <m:e>
                            <m:acc>
                              <m:accPr>
                                <m:chr m:val="⃗"/>
                                <m:ctrlPr>
                                  <a:rPr lang="en-US" sz="4000" b="0" i="1" smtClean="0">
                                    <a:solidFill>
                                      <a:srgbClr val="C00000"/>
                                    </a:solidFill>
                                    <a:latin typeface="Cambria Math" panose="02040503050406030204" pitchFamily="18" charset="0"/>
                                  </a:rPr>
                                </m:ctrlPr>
                              </m:accPr>
                              <m:e>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𝑒</m:t>
                                    </m:r>
                                  </m:e>
                                  <m:sub>
                                    <m:r>
                                      <a:rPr lang="en-US" sz="4000" b="0" i="1" smtClean="0">
                                        <a:solidFill>
                                          <a:srgbClr val="C00000"/>
                                        </a:solidFill>
                                        <a:latin typeface="Cambria Math" panose="02040503050406030204" pitchFamily="18" charset="0"/>
                                      </a:rPr>
                                      <m:t>𝑥</m:t>
                                    </m:r>
                                  </m:sub>
                                </m:sSub>
                              </m:e>
                            </m:acc>
                          </m:e>
                        </m:acc>
                      </m:oMath>
                    </m:oMathPara>
                  </a14:m>
                  <a:endParaRPr lang="en-CA" sz="4000" dirty="0">
                    <a:solidFill>
                      <a:srgbClr val="C00000"/>
                    </a:solidFill>
                  </a:endParaRPr>
                </a:p>
              </p:txBody>
            </p:sp>
          </mc:Choice>
          <mc:Fallback xmlns="">
            <p:sp>
              <p:nvSpPr>
                <p:cNvPr id="12" name="TextBox 11">
                  <a:extLst>
                    <a:ext uri="{FF2B5EF4-FFF2-40B4-BE49-F238E27FC236}">
                      <a16:creationId xmlns:a16="http://schemas.microsoft.com/office/drawing/2014/main" id="{DA4C5189-7DAD-4C6A-A757-3C964E806598}"/>
                    </a:ext>
                  </a:extLst>
                </p:cNvPr>
                <p:cNvSpPr txBox="1">
                  <a:spLocks noRot="1" noChangeAspect="1" noMove="1" noResize="1" noEditPoints="1" noAdjustHandles="1" noChangeArrowheads="1" noChangeShapeType="1" noTextEdit="1"/>
                </p:cNvSpPr>
                <p:nvPr/>
              </p:nvSpPr>
              <p:spPr>
                <a:xfrm>
                  <a:off x="8620014" y="3984940"/>
                  <a:ext cx="660491" cy="783035"/>
                </a:xfrm>
                <a:prstGeom prst="rect">
                  <a:avLst/>
                </a:prstGeom>
                <a:blipFill>
                  <a:blip r:embed="rId6"/>
                  <a:stretch>
                    <a:fillRect/>
                  </a:stretch>
                </a:blipFill>
              </p:spPr>
              <p:txBody>
                <a:bodyPr/>
                <a:lstStyle/>
                <a:p>
                  <a:r>
                    <a:rPr lang="en-CA">
                      <a:noFill/>
                    </a:rPr>
                    <a:t> </a:t>
                  </a:r>
                </a:p>
              </p:txBody>
            </p:sp>
          </mc:Fallback>
        </mc:AlternateContent>
      </p:grpSp>
      <p:grpSp>
        <p:nvGrpSpPr>
          <p:cNvPr id="84" name="Group 83">
            <a:extLst>
              <a:ext uri="{FF2B5EF4-FFF2-40B4-BE49-F238E27FC236}">
                <a16:creationId xmlns:a16="http://schemas.microsoft.com/office/drawing/2014/main" id="{1CC62EEA-09DB-4F21-91AB-1AF9567FD93A}"/>
              </a:ext>
            </a:extLst>
          </p:cNvPr>
          <p:cNvGrpSpPr/>
          <p:nvPr/>
        </p:nvGrpSpPr>
        <p:grpSpPr>
          <a:xfrm>
            <a:off x="7409738" y="2558543"/>
            <a:ext cx="1897183" cy="1189381"/>
            <a:chOff x="7409738" y="2558543"/>
            <a:chExt cx="1897183" cy="1189381"/>
          </a:xfrm>
        </p:grpSpPr>
        <p:grpSp>
          <p:nvGrpSpPr>
            <p:cNvPr id="16" name="Group 15">
              <a:extLst>
                <a:ext uri="{FF2B5EF4-FFF2-40B4-BE49-F238E27FC236}">
                  <a16:creationId xmlns:a16="http://schemas.microsoft.com/office/drawing/2014/main" id="{F974EEC0-04F4-4FEC-A96C-7E4789A18AC9}"/>
                </a:ext>
              </a:extLst>
            </p:cNvPr>
            <p:cNvGrpSpPr/>
            <p:nvPr/>
          </p:nvGrpSpPr>
          <p:grpSpPr>
            <a:xfrm>
              <a:off x="7878640" y="2855785"/>
              <a:ext cx="766999" cy="766999"/>
              <a:chOff x="13957170" y="1241368"/>
              <a:chExt cx="2919047" cy="2919047"/>
            </a:xfrm>
          </p:grpSpPr>
          <p:cxnSp>
            <p:nvCxnSpPr>
              <p:cNvPr id="19" name="Straight Arrow Connector 18">
                <a:extLst>
                  <a:ext uri="{FF2B5EF4-FFF2-40B4-BE49-F238E27FC236}">
                    <a16:creationId xmlns:a16="http://schemas.microsoft.com/office/drawing/2014/main" id="{F35A6613-58A3-4130-BE62-4833219B180A}"/>
                  </a:ext>
                </a:extLst>
              </p:cNvPr>
              <p:cNvCxnSpPr>
                <a:cxnSpLocks/>
              </p:cNvCxnSpPr>
              <p:nvPr/>
            </p:nvCxnSpPr>
            <p:spPr>
              <a:xfrm flipV="1">
                <a:off x="13957170" y="3119088"/>
                <a:ext cx="2919047" cy="956661"/>
              </a:xfrm>
              <a:prstGeom prst="straightConnector1">
                <a:avLst/>
              </a:prstGeom>
              <a:ln w="889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E8769399-7B82-45BB-ADE1-285547406ED2}"/>
                  </a:ext>
                </a:extLst>
              </p:cNvPr>
              <p:cNvCxnSpPr>
                <a:cxnSpLocks/>
              </p:cNvCxnSpPr>
              <p:nvPr/>
            </p:nvCxnSpPr>
            <p:spPr>
              <a:xfrm rot="5400000" flipH="1" flipV="1">
                <a:off x="13090141" y="2222561"/>
                <a:ext cx="2919047" cy="956662"/>
              </a:xfrm>
              <a:prstGeom prst="straightConnector1">
                <a:avLst/>
              </a:prstGeom>
              <a:ln w="889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4745405E-8200-4AFE-B13F-B7FDC58A11C8}"/>
                    </a:ext>
                  </a:extLst>
                </p:cNvPr>
                <p:cNvSpPr txBox="1"/>
                <p:nvPr/>
              </p:nvSpPr>
              <p:spPr>
                <a:xfrm>
                  <a:off x="7409738" y="2558543"/>
                  <a:ext cx="660491" cy="78508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acc>
                          <m:accPr>
                            <m:chr m:val="̃"/>
                            <m:ctrlPr>
                              <a:rPr lang="en-US" sz="4000" i="1">
                                <a:solidFill>
                                  <a:srgbClr val="C00000"/>
                                </a:solidFill>
                                <a:latin typeface="Cambria Math" panose="02040503050406030204" pitchFamily="18" charset="0"/>
                              </a:rPr>
                            </m:ctrlPr>
                          </m:accPr>
                          <m:e>
                            <m:acc>
                              <m:accPr>
                                <m:chr m:val="⃗"/>
                                <m:ctrlPr>
                                  <a:rPr lang="en-US" sz="4000" i="1">
                                    <a:solidFill>
                                      <a:srgbClr val="C00000"/>
                                    </a:solidFill>
                                    <a:latin typeface="Cambria Math" panose="02040503050406030204" pitchFamily="18" charset="0"/>
                                  </a:rPr>
                                </m:ctrlPr>
                              </m:accPr>
                              <m:e>
                                <m:sSub>
                                  <m:sSubPr>
                                    <m:ctrlPr>
                                      <a:rPr lang="en-US" sz="4000" i="1">
                                        <a:solidFill>
                                          <a:srgbClr val="C00000"/>
                                        </a:solidFill>
                                        <a:latin typeface="Cambria Math" panose="02040503050406030204" pitchFamily="18" charset="0"/>
                                      </a:rPr>
                                    </m:ctrlPr>
                                  </m:sSubPr>
                                  <m:e>
                                    <m:r>
                                      <a:rPr lang="en-US" sz="4000" i="1">
                                        <a:solidFill>
                                          <a:srgbClr val="C00000"/>
                                        </a:solidFill>
                                        <a:latin typeface="Cambria Math" panose="02040503050406030204" pitchFamily="18" charset="0"/>
                                      </a:rPr>
                                      <m:t>𝑒</m:t>
                                    </m:r>
                                  </m:e>
                                  <m:sub>
                                    <m:r>
                                      <a:rPr lang="en-US" sz="4000" i="1">
                                        <a:solidFill>
                                          <a:srgbClr val="C00000"/>
                                        </a:solidFill>
                                        <a:latin typeface="Cambria Math" panose="02040503050406030204" pitchFamily="18" charset="0"/>
                                      </a:rPr>
                                      <m:t>𝑡</m:t>
                                    </m:r>
                                  </m:sub>
                                </m:sSub>
                              </m:e>
                            </m:acc>
                          </m:e>
                        </m:acc>
                      </m:oMath>
                    </m:oMathPara>
                  </a14:m>
                  <a:endParaRPr lang="en-CA" sz="4000" dirty="0">
                    <a:solidFill>
                      <a:srgbClr val="C00000"/>
                    </a:solidFill>
                  </a:endParaRPr>
                </a:p>
              </p:txBody>
            </p:sp>
          </mc:Choice>
          <mc:Fallback xmlns="">
            <p:sp>
              <p:nvSpPr>
                <p:cNvPr id="17" name="TextBox 16">
                  <a:extLst>
                    <a:ext uri="{FF2B5EF4-FFF2-40B4-BE49-F238E27FC236}">
                      <a16:creationId xmlns:a16="http://schemas.microsoft.com/office/drawing/2014/main" id="{4745405E-8200-4AFE-B13F-B7FDC58A11C8}"/>
                    </a:ext>
                  </a:extLst>
                </p:cNvPr>
                <p:cNvSpPr txBox="1">
                  <a:spLocks noRot="1" noChangeAspect="1" noMove="1" noResize="1" noEditPoints="1" noAdjustHandles="1" noChangeArrowheads="1" noChangeShapeType="1" noTextEdit="1"/>
                </p:cNvSpPr>
                <p:nvPr/>
              </p:nvSpPr>
              <p:spPr>
                <a:xfrm>
                  <a:off x="7409738" y="2558543"/>
                  <a:ext cx="660491" cy="785087"/>
                </a:xfrm>
                <a:prstGeom prst="rect">
                  <a:avLst/>
                </a:prstGeom>
                <a:blipFill>
                  <a:blip r:embed="rId7"/>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4D7BF06E-6155-47F8-933F-007B19D5037E}"/>
                    </a:ext>
                  </a:extLst>
                </p:cNvPr>
                <p:cNvSpPr txBox="1"/>
                <p:nvPr/>
              </p:nvSpPr>
              <p:spPr>
                <a:xfrm>
                  <a:off x="8646430" y="2959567"/>
                  <a:ext cx="660491" cy="78835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acc>
                          <m:accPr>
                            <m:chr m:val="̃"/>
                            <m:ctrlPr>
                              <a:rPr lang="en-US" sz="4000" i="1">
                                <a:solidFill>
                                  <a:srgbClr val="C00000"/>
                                </a:solidFill>
                                <a:latin typeface="Cambria Math" panose="02040503050406030204" pitchFamily="18" charset="0"/>
                              </a:rPr>
                            </m:ctrlPr>
                          </m:accPr>
                          <m:e>
                            <m:acc>
                              <m:accPr>
                                <m:chr m:val="⃗"/>
                                <m:ctrlPr>
                                  <a:rPr lang="en-US" sz="4000" i="1">
                                    <a:solidFill>
                                      <a:srgbClr val="C00000"/>
                                    </a:solidFill>
                                    <a:latin typeface="Cambria Math" panose="02040503050406030204" pitchFamily="18" charset="0"/>
                                  </a:rPr>
                                </m:ctrlPr>
                              </m:accPr>
                              <m:e>
                                <m:sSub>
                                  <m:sSubPr>
                                    <m:ctrlPr>
                                      <a:rPr lang="en-US" sz="4000" i="1">
                                        <a:solidFill>
                                          <a:srgbClr val="C00000"/>
                                        </a:solidFill>
                                        <a:latin typeface="Cambria Math" panose="02040503050406030204" pitchFamily="18" charset="0"/>
                                      </a:rPr>
                                    </m:ctrlPr>
                                  </m:sSubPr>
                                  <m:e>
                                    <m:r>
                                      <a:rPr lang="en-US" sz="4000" i="1">
                                        <a:solidFill>
                                          <a:srgbClr val="C00000"/>
                                        </a:solidFill>
                                        <a:latin typeface="Cambria Math" panose="02040503050406030204" pitchFamily="18" charset="0"/>
                                      </a:rPr>
                                      <m:t>𝑒</m:t>
                                    </m:r>
                                  </m:e>
                                  <m:sub>
                                    <m:r>
                                      <a:rPr lang="en-US" sz="4000" i="1">
                                        <a:solidFill>
                                          <a:srgbClr val="C00000"/>
                                        </a:solidFill>
                                        <a:latin typeface="Cambria Math" panose="02040503050406030204" pitchFamily="18" charset="0"/>
                                      </a:rPr>
                                      <m:t>𝑥</m:t>
                                    </m:r>
                                  </m:sub>
                                </m:sSub>
                              </m:e>
                            </m:acc>
                          </m:e>
                        </m:acc>
                      </m:oMath>
                    </m:oMathPara>
                  </a14:m>
                  <a:endParaRPr lang="en-CA" sz="4000" dirty="0">
                    <a:solidFill>
                      <a:srgbClr val="C00000"/>
                    </a:solidFill>
                  </a:endParaRPr>
                </a:p>
              </p:txBody>
            </p:sp>
          </mc:Choice>
          <mc:Fallback xmlns="">
            <p:sp>
              <p:nvSpPr>
                <p:cNvPr id="18" name="TextBox 17">
                  <a:extLst>
                    <a:ext uri="{FF2B5EF4-FFF2-40B4-BE49-F238E27FC236}">
                      <a16:creationId xmlns:a16="http://schemas.microsoft.com/office/drawing/2014/main" id="{4D7BF06E-6155-47F8-933F-007B19D5037E}"/>
                    </a:ext>
                  </a:extLst>
                </p:cNvPr>
                <p:cNvSpPr txBox="1">
                  <a:spLocks noRot="1" noChangeAspect="1" noMove="1" noResize="1" noEditPoints="1" noAdjustHandles="1" noChangeArrowheads="1" noChangeShapeType="1" noTextEdit="1"/>
                </p:cNvSpPr>
                <p:nvPr/>
              </p:nvSpPr>
              <p:spPr>
                <a:xfrm>
                  <a:off x="8646430" y="2959567"/>
                  <a:ext cx="660491" cy="788357"/>
                </a:xfrm>
                <a:prstGeom prst="rect">
                  <a:avLst/>
                </a:prstGeom>
                <a:blipFill>
                  <a:blip r:embed="rId8"/>
                  <a:stretch>
                    <a:fillRect/>
                  </a:stretch>
                </a:blipFill>
              </p:spPr>
              <p:txBody>
                <a:bodyPr/>
                <a:lstStyle/>
                <a:p>
                  <a:r>
                    <a:rPr lang="en-CA">
                      <a:noFill/>
                    </a:rPr>
                    <a:t> </a:t>
                  </a:r>
                </a:p>
              </p:txBody>
            </p:sp>
          </mc:Fallback>
        </mc:AlternateContent>
      </p:grpSp>
      <p:grpSp>
        <p:nvGrpSpPr>
          <p:cNvPr id="85" name="Group 84">
            <a:extLst>
              <a:ext uri="{FF2B5EF4-FFF2-40B4-BE49-F238E27FC236}">
                <a16:creationId xmlns:a16="http://schemas.microsoft.com/office/drawing/2014/main" id="{F2624A50-270D-4F10-ABC8-CCACED226D0F}"/>
              </a:ext>
            </a:extLst>
          </p:cNvPr>
          <p:cNvGrpSpPr/>
          <p:nvPr/>
        </p:nvGrpSpPr>
        <p:grpSpPr>
          <a:xfrm>
            <a:off x="7853561" y="1677569"/>
            <a:ext cx="1839976" cy="1189062"/>
            <a:chOff x="7853561" y="1677569"/>
            <a:chExt cx="1839976" cy="1189062"/>
          </a:xfrm>
        </p:grpSpPr>
        <p:grpSp>
          <p:nvGrpSpPr>
            <p:cNvPr id="22" name="Group 21">
              <a:extLst>
                <a:ext uri="{FF2B5EF4-FFF2-40B4-BE49-F238E27FC236}">
                  <a16:creationId xmlns:a16="http://schemas.microsoft.com/office/drawing/2014/main" id="{068520B9-BA67-485E-B5FA-3D281762D76A}"/>
                </a:ext>
              </a:extLst>
            </p:cNvPr>
            <p:cNvGrpSpPr/>
            <p:nvPr/>
          </p:nvGrpSpPr>
          <p:grpSpPr>
            <a:xfrm>
              <a:off x="8202671" y="1995853"/>
              <a:ext cx="836181" cy="825525"/>
              <a:chOff x="12741376" y="-88492"/>
              <a:chExt cx="3182344" cy="3141785"/>
            </a:xfrm>
          </p:grpSpPr>
          <p:cxnSp>
            <p:nvCxnSpPr>
              <p:cNvPr id="25" name="Straight Arrow Connector 24">
                <a:extLst>
                  <a:ext uri="{FF2B5EF4-FFF2-40B4-BE49-F238E27FC236}">
                    <a16:creationId xmlns:a16="http://schemas.microsoft.com/office/drawing/2014/main" id="{F1FA260E-4BEE-4E47-9CF2-8FC1DFFB59EE}"/>
                  </a:ext>
                </a:extLst>
              </p:cNvPr>
              <p:cNvCxnSpPr>
                <a:cxnSpLocks/>
              </p:cNvCxnSpPr>
              <p:nvPr/>
            </p:nvCxnSpPr>
            <p:spPr>
              <a:xfrm flipV="1">
                <a:off x="12781935" y="1139785"/>
                <a:ext cx="3141785" cy="1899140"/>
              </a:xfrm>
              <a:prstGeom prst="straightConnector1">
                <a:avLst/>
              </a:prstGeom>
              <a:ln w="889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4BA75E36-CDF6-4048-B6D5-9EFB1BE57309}"/>
                  </a:ext>
                </a:extLst>
              </p:cNvPr>
              <p:cNvCxnSpPr>
                <a:cxnSpLocks/>
              </p:cNvCxnSpPr>
              <p:nvPr/>
            </p:nvCxnSpPr>
            <p:spPr>
              <a:xfrm rot="5400000" flipH="1" flipV="1">
                <a:off x="12120052" y="532832"/>
                <a:ext cx="3141785" cy="1899138"/>
              </a:xfrm>
              <a:prstGeom prst="straightConnector1">
                <a:avLst/>
              </a:prstGeom>
              <a:ln w="889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C9D8300F-AE7A-429B-AEF4-6F68C348DEF5}"/>
                    </a:ext>
                  </a:extLst>
                </p:cNvPr>
                <p:cNvSpPr txBox="1"/>
                <p:nvPr/>
              </p:nvSpPr>
              <p:spPr>
                <a:xfrm>
                  <a:off x="7853561" y="1677569"/>
                  <a:ext cx="660491" cy="78508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acc>
                          <m:accPr>
                            <m:chr m:val="̃"/>
                            <m:ctrlPr>
                              <a:rPr lang="en-US" sz="4000" i="1">
                                <a:solidFill>
                                  <a:srgbClr val="C00000"/>
                                </a:solidFill>
                                <a:latin typeface="Cambria Math" panose="02040503050406030204" pitchFamily="18" charset="0"/>
                              </a:rPr>
                            </m:ctrlPr>
                          </m:accPr>
                          <m:e>
                            <m:acc>
                              <m:accPr>
                                <m:chr m:val="⃗"/>
                                <m:ctrlPr>
                                  <a:rPr lang="en-US" sz="4000" i="1">
                                    <a:solidFill>
                                      <a:srgbClr val="C00000"/>
                                    </a:solidFill>
                                    <a:latin typeface="Cambria Math" panose="02040503050406030204" pitchFamily="18" charset="0"/>
                                  </a:rPr>
                                </m:ctrlPr>
                              </m:accPr>
                              <m:e>
                                <m:sSub>
                                  <m:sSubPr>
                                    <m:ctrlPr>
                                      <a:rPr lang="en-US" sz="4000" i="1">
                                        <a:solidFill>
                                          <a:srgbClr val="C00000"/>
                                        </a:solidFill>
                                        <a:latin typeface="Cambria Math" panose="02040503050406030204" pitchFamily="18" charset="0"/>
                                      </a:rPr>
                                    </m:ctrlPr>
                                  </m:sSubPr>
                                  <m:e>
                                    <m:r>
                                      <a:rPr lang="en-US" sz="4000" i="1">
                                        <a:solidFill>
                                          <a:srgbClr val="C00000"/>
                                        </a:solidFill>
                                        <a:latin typeface="Cambria Math" panose="02040503050406030204" pitchFamily="18" charset="0"/>
                                      </a:rPr>
                                      <m:t>𝑒</m:t>
                                    </m:r>
                                  </m:e>
                                  <m:sub>
                                    <m:r>
                                      <a:rPr lang="en-US" sz="4000" i="1">
                                        <a:solidFill>
                                          <a:srgbClr val="C00000"/>
                                        </a:solidFill>
                                        <a:latin typeface="Cambria Math" panose="02040503050406030204" pitchFamily="18" charset="0"/>
                                      </a:rPr>
                                      <m:t>𝑡</m:t>
                                    </m:r>
                                  </m:sub>
                                </m:sSub>
                              </m:e>
                            </m:acc>
                          </m:e>
                        </m:acc>
                      </m:oMath>
                    </m:oMathPara>
                  </a14:m>
                  <a:endParaRPr lang="en-CA" sz="4000" dirty="0">
                    <a:solidFill>
                      <a:srgbClr val="C00000"/>
                    </a:solidFill>
                  </a:endParaRPr>
                </a:p>
              </p:txBody>
            </p:sp>
          </mc:Choice>
          <mc:Fallback xmlns="">
            <p:sp>
              <p:nvSpPr>
                <p:cNvPr id="23" name="TextBox 22">
                  <a:extLst>
                    <a:ext uri="{FF2B5EF4-FFF2-40B4-BE49-F238E27FC236}">
                      <a16:creationId xmlns:a16="http://schemas.microsoft.com/office/drawing/2014/main" id="{C9D8300F-AE7A-429B-AEF4-6F68C348DEF5}"/>
                    </a:ext>
                  </a:extLst>
                </p:cNvPr>
                <p:cNvSpPr txBox="1">
                  <a:spLocks noRot="1" noChangeAspect="1" noMove="1" noResize="1" noEditPoints="1" noAdjustHandles="1" noChangeArrowheads="1" noChangeShapeType="1" noTextEdit="1"/>
                </p:cNvSpPr>
                <p:nvPr/>
              </p:nvSpPr>
              <p:spPr>
                <a:xfrm>
                  <a:off x="7853561" y="1677569"/>
                  <a:ext cx="660491" cy="785087"/>
                </a:xfrm>
                <a:prstGeom prst="rect">
                  <a:avLst/>
                </a:prstGeom>
                <a:blipFill>
                  <a:blip r:embed="rId9"/>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5AEC9F18-1D42-4E32-BEFA-EE1E04AE3141}"/>
                    </a:ext>
                  </a:extLst>
                </p:cNvPr>
                <p:cNvSpPr txBox="1"/>
                <p:nvPr/>
              </p:nvSpPr>
              <p:spPr>
                <a:xfrm>
                  <a:off x="9033046" y="2078274"/>
                  <a:ext cx="660491" cy="78835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acc>
                          <m:accPr>
                            <m:chr m:val="̃"/>
                            <m:ctrlPr>
                              <a:rPr lang="en-US" sz="4000" i="1">
                                <a:solidFill>
                                  <a:srgbClr val="C00000"/>
                                </a:solidFill>
                                <a:latin typeface="Cambria Math" panose="02040503050406030204" pitchFamily="18" charset="0"/>
                              </a:rPr>
                            </m:ctrlPr>
                          </m:accPr>
                          <m:e>
                            <m:acc>
                              <m:accPr>
                                <m:chr m:val="⃗"/>
                                <m:ctrlPr>
                                  <a:rPr lang="en-US" sz="4000" i="1">
                                    <a:solidFill>
                                      <a:srgbClr val="C00000"/>
                                    </a:solidFill>
                                    <a:latin typeface="Cambria Math" panose="02040503050406030204" pitchFamily="18" charset="0"/>
                                  </a:rPr>
                                </m:ctrlPr>
                              </m:accPr>
                              <m:e>
                                <m:sSub>
                                  <m:sSubPr>
                                    <m:ctrlPr>
                                      <a:rPr lang="en-US" sz="4000" i="1">
                                        <a:solidFill>
                                          <a:srgbClr val="C00000"/>
                                        </a:solidFill>
                                        <a:latin typeface="Cambria Math" panose="02040503050406030204" pitchFamily="18" charset="0"/>
                                      </a:rPr>
                                    </m:ctrlPr>
                                  </m:sSubPr>
                                  <m:e>
                                    <m:r>
                                      <a:rPr lang="en-US" sz="4000" i="1">
                                        <a:solidFill>
                                          <a:srgbClr val="C00000"/>
                                        </a:solidFill>
                                        <a:latin typeface="Cambria Math" panose="02040503050406030204" pitchFamily="18" charset="0"/>
                                      </a:rPr>
                                      <m:t>𝑒</m:t>
                                    </m:r>
                                  </m:e>
                                  <m:sub>
                                    <m:r>
                                      <a:rPr lang="en-US" sz="4000" i="1">
                                        <a:solidFill>
                                          <a:srgbClr val="C00000"/>
                                        </a:solidFill>
                                        <a:latin typeface="Cambria Math" panose="02040503050406030204" pitchFamily="18" charset="0"/>
                                      </a:rPr>
                                      <m:t>𝑥</m:t>
                                    </m:r>
                                  </m:sub>
                                </m:sSub>
                              </m:e>
                            </m:acc>
                          </m:e>
                        </m:acc>
                      </m:oMath>
                    </m:oMathPara>
                  </a14:m>
                  <a:endParaRPr lang="en-CA" sz="4000" dirty="0">
                    <a:solidFill>
                      <a:srgbClr val="C00000"/>
                    </a:solidFill>
                  </a:endParaRPr>
                </a:p>
              </p:txBody>
            </p:sp>
          </mc:Choice>
          <mc:Fallback xmlns="">
            <p:sp>
              <p:nvSpPr>
                <p:cNvPr id="24" name="TextBox 23">
                  <a:extLst>
                    <a:ext uri="{FF2B5EF4-FFF2-40B4-BE49-F238E27FC236}">
                      <a16:creationId xmlns:a16="http://schemas.microsoft.com/office/drawing/2014/main" id="{5AEC9F18-1D42-4E32-BEFA-EE1E04AE3141}"/>
                    </a:ext>
                  </a:extLst>
                </p:cNvPr>
                <p:cNvSpPr txBox="1">
                  <a:spLocks noRot="1" noChangeAspect="1" noMove="1" noResize="1" noEditPoints="1" noAdjustHandles="1" noChangeArrowheads="1" noChangeShapeType="1" noTextEdit="1"/>
                </p:cNvSpPr>
                <p:nvPr/>
              </p:nvSpPr>
              <p:spPr>
                <a:xfrm>
                  <a:off x="9033046" y="2078274"/>
                  <a:ext cx="660491" cy="788357"/>
                </a:xfrm>
                <a:prstGeom prst="rect">
                  <a:avLst/>
                </a:prstGeom>
                <a:blipFill>
                  <a:blip r:embed="rId10"/>
                  <a:stretch>
                    <a:fillRect/>
                  </a:stretch>
                </a:blipFill>
              </p:spPr>
              <p:txBody>
                <a:bodyPr/>
                <a:lstStyle/>
                <a:p>
                  <a:r>
                    <a:rPr lang="en-CA">
                      <a:noFill/>
                    </a:rPr>
                    <a:t> </a:t>
                  </a:r>
                </a:p>
              </p:txBody>
            </p:sp>
          </mc:Fallback>
        </mc:AlternateContent>
      </p:grpSp>
      <p:grpSp>
        <p:nvGrpSpPr>
          <p:cNvPr id="86" name="Group 85">
            <a:extLst>
              <a:ext uri="{FF2B5EF4-FFF2-40B4-BE49-F238E27FC236}">
                <a16:creationId xmlns:a16="http://schemas.microsoft.com/office/drawing/2014/main" id="{14CBC4E5-14EA-4B1F-ACF3-52FBF4C6D689}"/>
              </a:ext>
            </a:extLst>
          </p:cNvPr>
          <p:cNvGrpSpPr/>
          <p:nvPr/>
        </p:nvGrpSpPr>
        <p:grpSpPr>
          <a:xfrm>
            <a:off x="8599742" y="522204"/>
            <a:ext cx="1710940" cy="1471740"/>
            <a:chOff x="8599742" y="522204"/>
            <a:chExt cx="1710940" cy="1471740"/>
          </a:xfrm>
        </p:grpSpPr>
        <p:grpSp>
          <p:nvGrpSpPr>
            <p:cNvPr id="28" name="Group 27">
              <a:extLst>
                <a:ext uri="{FF2B5EF4-FFF2-40B4-BE49-F238E27FC236}">
                  <a16:creationId xmlns:a16="http://schemas.microsoft.com/office/drawing/2014/main" id="{ADD52511-21D6-4DE5-B65E-B4B93DA80A6A}"/>
                </a:ext>
              </a:extLst>
            </p:cNvPr>
            <p:cNvGrpSpPr/>
            <p:nvPr/>
          </p:nvGrpSpPr>
          <p:grpSpPr>
            <a:xfrm>
              <a:off x="8655276" y="991701"/>
              <a:ext cx="987835" cy="1002243"/>
              <a:chOff x="8823766" y="2219209"/>
              <a:chExt cx="1182876" cy="1200129"/>
            </a:xfrm>
          </p:grpSpPr>
          <p:cxnSp>
            <p:nvCxnSpPr>
              <p:cNvPr id="31" name="Straight Arrow Connector 30">
                <a:extLst>
                  <a:ext uri="{FF2B5EF4-FFF2-40B4-BE49-F238E27FC236}">
                    <a16:creationId xmlns:a16="http://schemas.microsoft.com/office/drawing/2014/main" id="{929E42F9-F07E-44DC-896E-48CFDA7307AC}"/>
                  </a:ext>
                </a:extLst>
              </p:cNvPr>
              <p:cNvCxnSpPr>
                <a:cxnSpLocks/>
              </p:cNvCxnSpPr>
              <p:nvPr/>
            </p:nvCxnSpPr>
            <p:spPr>
              <a:xfrm flipV="1">
                <a:off x="8843775" y="2536167"/>
                <a:ext cx="1162867" cy="883171"/>
              </a:xfrm>
              <a:prstGeom prst="straightConnector1">
                <a:avLst/>
              </a:prstGeom>
              <a:ln w="889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59D6B232-FB32-412B-9F3A-5F3FD33CC4C6}"/>
                  </a:ext>
                </a:extLst>
              </p:cNvPr>
              <p:cNvCxnSpPr>
                <a:cxnSpLocks/>
              </p:cNvCxnSpPr>
              <p:nvPr/>
            </p:nvCxnSpPr>
            <p:spPr>
              <a:xfrm rot="5400000" flipH="1" flipV="1">
                <a:off x="8683918" y="2359057"/>
                <a:ext cx="1162867" cy="883171"/>
              </a:xfrm>
              <a:prstGeom prst="straightConnector1">
                <a:avLst/>
              </a:prstGeom>
              <a:ln w="889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78E5CC51-6E9C-478A-8397-5133C5C01683}"/>
                    </a:ext>
                  </a:extLst>
                </p:cNvPr>
                <p:cNvSpPr txBox="1"/>
                <p:nvPr/>
              </p:nvSpPr>
              <p:spPr>
                <a:xfrm>
                  <a:off x="8599742" y="522204"/>
                  <a:ext cx="660491" cy="78508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acc>
                          <m:accPr>
                            <m:chr m:val="̃"/>
                            <m:ctrlPr>
                              <a:rPr lang="en-US" sz="4000" i="1">
                                <a:solidFill>
                                  <a:srgbClr val="C00000"/>
                                </a:solidFill>
                                <a:latin typeface="Cambria Math" panose="02040503050406030204" pitchFamily="18" charset="0"/>
                              </a:rPr>
                            </m:ctrlPr>
                          </m:accPr>
                          <m:e>
                            <m:acc>
                              <m:accPr>
                                <m:chr m:val="⃗"/>
                                <m:ctrlPr>
                                  <a:rPr lang="en-US" sz="4000" i="1">
                                    <a:solidFill>
                                      <a:srgbClr val="C00000"/>
                                    </a:solidFill>
                                    <a:latin typeface="Cambria Math" panose="02040503050406030204" pitchFamily="18" charset="0"/>
                                  </a:rPr>
                                </m:ctrlPr>
                              </m:accPr>
                              <m:e>
                                <m:sSub>
                                  <m:sSubPr>
                                    <m:ctrlPr>
                                      <a:rPr lang="en-US" sz="4000" i="1">
                                        <a:solidFill>
                                          <a:srgbClr val="C00000"/>
                                        </a:solidFill>
                                        <a:latin typeface="Cambria Math" panose="02040503050406030204" pitchFamily="18" charset="0"/>
                                      </a:rPr>
                                    </m:ctrlPr>
                                  </m:sSubPr>
                                  <m:e>
                                    <m:r>
                                      <a:rPr lang="en-US" sz="4000" i="1">
                                        <a:solidFill>
                                          <a:srgbClr val="C00000"/>
                                        </a:solidFill>
                                        <a:latin typeface="Cambria Math" panose="02040503050406030204" pitchFamily="18" charset="0"/>
                                      </a:rPr>
                                      <m:t>𝑒</m:t>
                                    </m:r>
                                  </m:e>
                                  <m:sub>
                                    <m:r>
                                      <a:rPr lang="en-US" sz="4000" i="1">
                                        <a:solidFill>
                                          <a:srgbClr val="C00000"/>
                                        </a:solidFill>
                                        <a:latin typeface="Cambria Math" panose="02040503050406030204" pitchFamily="18" charset="0"/>
                                      </a:rPr>
                                      <m:t>𝑡</m:t>
                                    </m:r>
                                  </m:sub>
                                </m:sSub>
                              </m:e>
                            </m:acc>
                          </m:e>
                        </m:acc>
                      </m:oMath>
                    </m:oMathPara>
                  </a14:m>
                  <a:endParaRPr lang="en-CA" sz="4000" dirty="0">
                    <a:solidFill>
                      <a:srgbClr val="C00000"/>
                    </a:solidFill>
                  </a:endParaRPr>
                </a:p>
              </p:txBody>
            </p:sp>
          </mc:Choice>
          <mc:Fallback xmlns="">
            <p:sp>
              <p:nvSpPr>
                <p:cNvPr id="29" name="TextBox 28">
                  <a:extLst>
                    <a:ext uri="{FF2B5EF4-FFF2-40B4-BE49-F238E27FC236}">
                      <a16:creationId xmlns:a16="http://schemas.microsoft.com/office/drawing/2014/main" id="{78E5CC51-6E9C-478A-8397-5133C5C01683}"/>
                    </a:ext>
                  </a:extLst>
                </p:cNvPr>
                <p:cNvSpPr txBox="1">
                  <a:spLocks noRot="1" noChangeAspect="1" noMove="1" noResize="1" noEditPoints="1" noAdjustHandles="1" noChangeArrowheads="1" noChangeShapeType="1" noTextEdit="1"/>
                </p:cNvSpPr>
                <p:nvPr/>
              </p:nvSpPr>
              <p:spPr>
                <a:xfrm>
                  <a:off x="8599742" y="522204"/>
                  <a:ext cx="660491" cy="785087"/>
                </a:xfrm>
                <a:prstGeom prst="rect">
                  <a:avLst/>
                </a:prstGeom>
                <a:blipFill>
                  <a:blip r:embed="rId11"/>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3B7AC5D1-C2D0-42DA-B868-B077ADD18C6F}"/>
                    </a:ext>
                  </a:extLst>
                </p:cNvPr>
                <p:cNvSpPr txBox="1"/>
                <p:nvPr/>
              </p:nvSpPr>
              <p:spPr>
                <a:xfrm>
                  <a:off x="9650191" y="1009677"/>
                  <a:ext cx="660491" cy="78835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acc>
                          <m:accPr>
                            <m:chr m:val="̃"/>
                            <m:ctrlPr>
                              <a:rPr lang="en-US" sz="4000" i="1">
                                <a:solidFill>
                                  <a:srgbClr val="C00000"/>
                                </a:solidFill>
                                <a:latin typeface="Cambria Math" panose="02040503050406030204" pitchFamily="18" charset="0"/>
                              </a:rPr>
                            </m:ctrlPr>
                          </m:accPr>
                          <m:e>
                            <m:acc>
                              <m:accPr>
                                <m:chr m:val="⃗"/>
                                <m:ctrlPr>
                                  <a:rPr lang="en-US" sz="4000" i="1">
                                    <a:solidFill>
                                      <a:srgbClr val="C00000"/>
                                    </a:solidFill>
                                    <a:latin typeface="Cambria Math" panose="02040503050406030204" pitchFamily="18" charset="0"/>
                                  </a:rPr>
                                </m:ctrlPr>
                              </m:accPr>
                              <m:e>
                                <m:sSub>
                                  <m:sSubPr>
                                    <m:ctrlPr>
                                      <a:rPr lang="en-US" sz="4000" i="1">
                                        <a:solidFill>
                                          <a:srgbClr val="C00000"/>
                                        </a:solidFill>
                                        <a:latin typeface="Cambria Math" panose="02040503050406030204" pitchFamily="18" charset="0"/>
                                      </a:rPr>
                                    </m:ctrlPr>
                                  </m:sSubPr>
                                  <m:e>
                                    <m:r>
                                      <a:rPr lang="en-US" sz="4000" i="1">
                                        <a:solidFill>
                                          <a:srgbClr val="C00000"/>
                                        </a:solidFill>
                                        <a:latin typeface="Cambria Math" panose="02040503050406030204" pitchFamily="18" charset="0"/>
                                      </a:rPr>
                                      <m:t>𝑒</m:t>
                                    </m:r>
                                  </m:e>
                                  <m:sub>
                                    <m:r>
                                      <a:rPr lang="en-US" sz="4000" i="1">
                                        <a:solidFill>
                                          <a:srgbClr val="C00000"/>
                                        </a:solidFill>
                                        <a:latin typeface="Cambria Math" panose="02040503050406030204" pitchFamily="18" charset="0"/>
                                      </a:rPr>
                                      <m:t>𝑥</m:t>
                                    </m:r>
                                  </m:sub>
                                </m:sSub>
                              </m:e>
                            </m:acc>
                          </m:e>
                        </m:acc>
                      </m:oMath>
                    </m:oMathPara>
                  </a14:m>
                  <a:endParaRPr lang="en-CA" sz="4000" dirty="0">
                    <a:solidFill>
                      <a:srgbClr val="C00000"/>
                    </a:solidFill>
                  </a:endParaRPr>
                </a:p>
              </p:txBody>
            </p:sp>
          </mc:Choice>
          <mc:Fallback xmlns="">
            <p:sp>
              <p:nvSpPr>
                <p:cNvPr id="30" name="TextBox 29">
                  <a:extLst>
                    <a:ext uri="{FF2B5EF4-FFF2-40B4-BE49-F238E27FC236}">
                      <a16:creationId xmlns:a16="http://schemas.microsoft.com/office/drawing/2014/main" id="{3B7AC5D1-C2D0-42DA-B868-B077ADD18C6F}"/>
                    </a:ext>
                  </a:extLst>
                </p:cNvPr>
                <p:cNvSpPr txBox="1">
                  <a:spLocks noRot="1" noChangeAspect="1" noMove="1" noResize="1" noEditPoints="1" noAdjustHandles="1" noChangeArrowheads="1" noChangeShapeType="1" noTextEdit="1"/>
                </p:cNvSpPr>
                <p:nvPr/>
              </p:nvSpPr>
              <p:spPr>
                <a:xfrm>
                  <a:off x="9650191" y="1009677"/>
                  <a:ext cx="660491" cy="788357"/>
                </a:xfrm>
                <a:prstGeom prst="rect">
                  <a:avLst/>
                </a:prstGeom>
                <a:blipFill>
                  <a:blip r:embed="rId12"/>
                  <a:stretch>
                    <a:fillRect/>
                  </a:stretch>
                </a:blipFill>
              </p:spPr>
              <p:txBody>
                <a:bodyPr/>
                <a:lstStyle/>
                <a:p>
                  <a:r>
                    <a:rPr lang="en-CA">
                      <a:noFill/>
                    </a:rPr>
                    <a:t> </a:t>
                  </a:r>
                </a:p>
              </p:txBody>
            </p:sp>
          </mc:Fallback>
        </mc:AlternateContent>
      </p:grpSp>
      <p:grpSp>
        <p:nvGrpSpPr>
          <p:cNvPr id="79" name="Group 78">
            <a:extLst>
              <a:ext uri="{FF2B5EF4-FFF2-40B4-BE49-F238E27FC236}">
                <a16:creationId xmlns:a16="http://schemas.microsoft.com/office/drawing/2014/main" id="{38D759BD-2482-4A8F-B1EE-7B0A0ADB5424}"/>
              </a:ext>
            </a:extLst>
          </p:cNvPr>
          <p:cNvGrpSpPr/>
          <p:nvPr/>
        </p:nvGrpSpPr>
        <p:grpSpPr>
          <a:xfrm>
            <a:off x="2881978" y="3547952"/>
            <a:ext cx="2127817" cy="1137621"/>
            <a:chOff x="1731603" y="3547952"/>
            <a:chExt cx="2127817" cy="1137621"/>
          </a:xfrm>
        </p:grpSpPr>
        <p:grpSp>
          <p:nvGrpSpPr>
            <p:cNvPr id="56" name="Group 55">
              <a:extLst>
                <a:ext uri="{FF2B5EF4-FFF2-40B4-BE49-F238E27FC236}">
                  <a16:creationId xmlns:a16="http://schemas.microsoft.com/office/drawing/2014/main" id="{A2DD41B8-FA17-4A59-9BDC-786EADAEDA51}"/>
                </a:ext>
              </a:extLst>
            </p:cNvPr>
            <p:cNvGrpSpPr/>
            <p:nvPr/>
          </p:nvGrpSpPr>
          <p:grpSpPr>
            <a:xfrm>
              <a:off x="2411232" y="3606573"/>
              <a:ext cx="739441" cy="739442"/>
              <a:chOff x="14316927" y="3518814"/>
              <a:chExt cx="2814171" cy="2814172"/>
            </a:xfrm>
          </p:grpSpPr>
          <p:cxnSp>
            <p:nvCxnSpPr>
              <p:cNvPr id="59" name="Straight Arrow Connector 58">
                <a:extLst>
                  <a:ext uri="{FF2B5EF4-FFF2-40B4-BE49-F238E27FC236}">
                    <a16:creationId xmlns:a16="http://schemas.microsoft.com/office/drawing/2014/main" id="{39998D05-4686-4695-A4B7-CF1932B0EAEC}"/>
                  </a:ext>
                </a:extLst>
              </p:cNvPr>
              <p:cNvCxnSpPr>
                <a:cxnSpLocks/>
              </p:cNvCxnSpPr>
              <p:nvPr/>
            </p:nvCxnSpPr>
            <p:spPr>
              <a:xfrm>
                <a:off x="14316927" y="6235383"/>
                <a:ext cx="2814171" cy="0"/>
              </a:xfrm>
              <a:prstGeom prst="straightConnector1">
                <a:avLst/>
              </a:prstGeom>
              <a:ln w="8890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FCBE11CF-5020-41E7-A03A-886B8CC4C026}"/>
                  </a:ext>
                </a:extLst>
              </p:cNvPr>
              <p:cNvCxnSpPr>
                <a:cxnSpLocks/>
              </p:cNvCxnSpPr>
              <p:nvPr/>
            </p:nvCxnSpPr>
            <p:spPr>
              <a:xfrm rot="16200000">
                <a:off x="12977947" y="4925900"/>
                <a:ext cx="2814172" cy="0"/>
              </a:xfrm>
              <a:prstGeom prst="straightConnector1">
                <a:avLst/>
              </a:prstGeom>
              <a:ln w="88900">
                <a:solidFill>
                  <a:srgbClr val="002060"/>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6628F6CF-FE5D-40A7-A2AD-6246199CC29A}"/>
                    </a:ext>
                  </a:extLst>
                </p:cNvPr>
                <p:cNvSpPr txBox="1"/>
                <p:nvPr/>
              </p:nvSpPr>
              <p:spPr>
                <a:xfrm>
                  <a:off x="1731603" y="3547952"/>
                  <a:ext cx="660491" cy="707886"/>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acc>
                          <m:accPr>
                            <m:chr m:val="⃗"/>
                            <m:ctrlPr>
                              <a:rPr lang="en-US" sz="4000" b="0" i="1" smtClean="0">
                                <a:solidFill>
                                  <a:srgbClr val="002060"/>
                                </a:solidFill>
                                <a:latin typeface="Cambria Math" panose="02040503050406030204" pitchFamily="18" charset="0"/>
                              </a:rPr>
                            </m:ctrlPr>
                          </m:accPr>
                          <m:e>
                            <m:sSub>
                              <m:sSubPr>
                                <m:ctrlPr>
                                  <a:rPr lang="en-US" sz="4000" b="0" i="1" smtClean="0">
                                    <a:solidFill>
                                      <a:srgbClr val="002060"/>
                                    </a:solidFill>
                                    <a:latin typeface="Cambria Math" panose="02040503050406030204" pitchFamily="18" charset="0"/>
                                  </a:rPr>
                                </m:ctrlPr>
                              </m:sSubPr>
                              <m:e>
                                <m:r>
                                  <a:rPr lang="en-US" sz="4000" b="0" i="1" smtClean="0">
                                    <a:solidFill>
                                      <a:srgbClr val="002060"/>
                                    </a:solidFill>
                                    <a:latin typeface="Cambria Math" panose="02040503050406030204" pitchFamily="18" charset="0"/>
                                  </a:rPr>
                                  <m:t>𝑒</m:t>
                                </m:r>
                              </m:e>
                              <m:sub>
                                <m:r>
                                  <a:rPr lang="en-US" sz="4000" b="0" i="1" smtClean="0">
                                    <a:solidFill>
                                      <a:srgbClr val="002060"/>
                                    </a:solidFill>
                                    <a:latin typeface="Cambria Math" panose="02040503050406030204" pitchFamily="18" charset="0"/>
                                  </a:rPr>
                                  <m:t>𝑡</m:t>
                                </m:r>
                              </m:sub>
                            </m:sSub>
                          </m:e>
                        </m:acc>
                      </m:oMath>
                    </m:oMathPara>
                  </a14:m>
                  <a:endParaRPr lang="en-CA" sz="4000" dirty="0">
                    <a:solidFill>
                      <a:srgbClr val="002060"/>
                    </a:solidFill>
                  </a:endParaRPr>
                </a:p>
              </p:txBody>
            </p:sp>
          </mc:Choice>
          <mc:Fallback xmlns="">
            <p:sp>
              <p:nvSpPr>
                <p:cNvPr id="57" name="TextBox 56">
                  <a:extLst>
                    <a:ext uri="{FF2B5EF4-FFF2-40B4-BE49-F238E27FC236}">
                      <a16:creationId xmlns:a16="http://schemas.microsoft.com/office/drawing/2014/main" id="{6628F6CF-FE5D-40A7-A2AD-6246199CC29A}"/>
                    </a:ext>
                  </a:extLst>
                </p:cNvPr>
                <p:cNvSpPr txBox="1">
                  <a:spLocks noRot="1" noChangeAspect="1" noMove="1" noResize="1" noEditPoints="1" noAdjustHandles="1" noChangeArrowheads="1" noChangeShapeType="1" noTextEdit="1"/>
                </p:cNvSpPr>
                <p:nvPr/>
              </p:nvSpPr>
              <p:spPr>
                <a:xfrm>
                  <a:off x="1731603" y="3547952"/>
                  <a:ext cx="660491" cy="707886"/>
                </a:xfrm>
                <a:prstGeom prst="rect">
                  <a:avLst/>
                </a:prstGeom>
                <a:blipFill>
                  <a:blip r:embed="rId13"/>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3E52ED1B-204D-428C-BF66-9FD636B83000}"/>
                    </a:ext>
                  </a:extLst>
                </p:cNvPr>
                <p:cNvSpPr txBox="1"/>
                <p:nvPr/>
              </p:nvSpPr>
              <p:spPr>
                <a:xfrm>
                  <a:off x="3198929" y="3977687"/>
                  <a:ext cx="660491" cy="707886"/>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acc>
                          <m:accPr>
                            <m:chr m:val="⃗"/>
                            <m:ctrlPr>
                              <a:rPr lang="en-US" sz="4000" b="0" i="1" smtClean="0">
                                <a:solidFill>
                                  <a:srgbClr val="002060"/>
                                </a:solidFill>
                                <a:latin typeface="Cambria Math" panose="02040503050406030204" pitchFamily="18" charset="0"/>
                              </a:rPr>
                            </m:ctrlPr>
                          </m:accPr>
                          <m:e>
                            <m:sSub>
                              <m:sSubPr>
                                <m:ctrlPr>
                                  <a:rPr lang="en-US" sz="4000" b="0" i="1" smtClean="0">
                                    <a:solidFill>
                                      <a:srgbClr val="002060"/>
                                    </a:solidFill>
                                    <a:latin typeface="Cambria Math" panose="02040503050406030204" pitchFamily="18" charset="0"/>
                                  </a:rPr>
                                </m:ctrlPr>
                              </m:sSubPr>
                              <m:e>
                                <m:r>
                                  <a:rPr lang="en-US" sz="4000" b="0" i="1" smtClean="0">
                                    <a:solidFill>
                                      <a:srgbClr val="002060"/>
                                    </a:solidFill>
                                    <a:latin typeface="Cambria Math" panose="02040503050406030204" pitchFamily="18" charset="0"/>
                                  </a:rPr>
                                  <m:t>𝑒</m:t>
                                </m:r>
                              </m:e>
                              <m:sub>
                                <m:r>
                                  <a:rPr lang="en-US" sz="4000" b="0" i="1" smtClean="0">
                                    <a:solidFill>
                                      <a:srgbClr val="002060"/>
                                    </a:solidFill>
                                    <a:latin typeface="Cambria Math" panose="02040503050406030204" pitchFamily="18" charset="0"/>
                                  </a:rPr>
                                  <m:t>𝑥</m:t>
                                </m:r>
                              </m:sub>
                            </m:sSub>
                          </m:e>
                        </m:acc>
                      </m:oMath>
                    </m:oMathPara>
                  </a14:m>
                  <a:endParaRPr lang="en-CA" sz="4000" dirty="0">
                    <a:solidFill>
                      <a:srgbClr val="002060"/>
                    </a:solidFill>
                  </a:endParaRPr>
                </a:p>
              </p:txBody>
            </p:sp>
          </mc:Choice>
          <mc:Fallback xmlns="">
            <p:sp>
              <p:nvSpPr>
                <p:cNvPr id="58" name="TextBox 57">
                  <a:extLst>
                    <a:ext uri="{FF2B5EF4-FFF2-40B4-BE49-F238E27FC236}">
                      <a16:creationId xmlns:a16="http://schemas.microsoft.com/office/drawing/2014/main" id="{3E52ED1B-204D-428C-BF66-9FD636B83000}"/>
                    </a:ext>
                  </a:extLst>
                </p:cNvPr>
                <p:cNvSpPr txBox="1">
                  <a:spLocks noRot="1" noChangeAspect="1" noMove="1" noResize="1" noEditPoints="1" noAdjustHandles="1" noChangeArrowheads="1" noChangeShapeType="1" noTextEdit="1"/>
                </p:cNvSpPr>
                <p:nvPr/>
              </p:nvSpPr>
              <p:spPr>
                <a:xfrm>
                  <a:off x="3198929" y="3977687"/>
                  <a:ext cx="660491" cy="707886"/>
                </a:xfrm>
                <a:prstGeom prst="rect">
                  <a:avLst/>
                </a:prstGeom>
                <a:blipFill>
                  <a:blip r:embed="rId14"/>
                  <a:stretch>
                    <a:fillRect/>
                  </a:stretch>
                </a:blipFill>
              </p:spPr>
              <p:txBody>
                <a:bodyPr/>
                <a:lstStyle/>
                <a:p>
                  <a:r>
                    <a:rPr lang="en-CA">
                      <a:noFill/>
                    </a:rPr>
                    <a:t> </a:t>
                  </a:r>
                </a:p>
              </p:txBody>
            </p:sp>
          </mc:Fallback>
        </mc:AlternateContent>
      </p:grpSp>
      <p:grpSp>
        <p:nvGrpSpPr>
          <p:cNvPr id="80" name="Group 79">
            <a:extLst>
              <a:ext uri="{FF2B5EF4-FFF2-40B4-BE49-F238E27FC236}">
                <a16:creationId xmlns:a16="http://schemas.microsoft.com/office/drawing/2014/main" id="{81F06F28-9EC5-44C9-8F9C-36FA6DE68CA8}"/>
              </a:ext>
            </a:extLst>
          </p:cNvPr>
          <p:cNvGrpSpPr/>
          <p:nvPr/>
        </p:nvGrpSpPr>
        <p:grpSpPr>
          <a:xfrm>
            <a:off x="3037428" y="2362604"/>
            <a:ext cx="1998783" cy="1558852"/>
            <a:chOff x="1887053" y="2362604"/>
            <a:chExt cx="1998783" cy="1558852"/>
          </a:xfrm>
        </p:grpSpPr>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4952BE11-43CD-4156-932E-F1CB369EDE3E}"/>
                    </a:ext>
                  </a:extLst>
                </p:cNvPr>
                <p:cNvSpPr txBox="1"/>
                <p:nvPr/>
              </p:nvSpPr>
              <p:spPr>
                <a:xfrm>
                  <a:off x="1887053" y="2362604"/>
                  <a:ext cx="660491" cy="707886"/>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acc>
                          <m:accPr>
                            <m:chr m:val="⃗"/>
                            <m:ctrlPr>
                              <a:rPr lang="en-US" sz="4000" b="0" i="1" smtClean="0">
                                <a:solidFill>
                                  <a:srgbClr val="002060"/>
                                </a:solidFill>
                                <a:latin typeface="Cambria Math" panose="02040503050406030204" pitchFamily="18" charset="0"/>
                              </a:rPr>
                            </m:ctrlPr>
                          </m:accPr>
                          <m:e>
                            <m:sSub>
                              <m:sSubPr>
                                <m:ctrlPr>
                                  <a:rPr lang="en-US" sz="4000" b="0" i="1" smtClean="0">
                                    <a:solidFill>
                                      <a:srgbClr val="002060"/>
                                    </a:solidFill>
                                    <a:latin typeface="Cambria Math" panose="02040503050406030204" pitchFamily="18" charset="0"/>
                                  </a:rPr>
                                </m:ctrlPr>
                              </m:sSubPr>
                              <m:e>
                                <m:r>
                                  <a:rPr lang="en-US" sz="4000" b="0" i="1" smtClean="0">
                                    <a:solidFill>
                                      <a:srgbClr val="002060"/>
                                    </a:solidFill>
                                    <a:latin typeface="Cambria Math" panose="02040503050406030204" pitchFamily="18" charset="0"/>
                                  </a:rPr>
                                  <m:t>𝑒</m:t>
                                </m:r>
                              </m:e>
                              <m:sub>
                                <m:r>
                                  <a:rPr lang="en-US" sz="4000" b="0" i="1" smtClean="0">
                                    <a:solidFill>
                                      <a:srgbClr val="002060"/>
                                    </a:solidFill>
                                    <a:latin typeface="Cambria Math" panose="02040503050406030204" pitchFamily="18" charset="0"/>
                                  </a:rPr>
                                  <m:t>𝑡</m:t>
                                </m:r>
                              </m:sub>
                            </m:sSub>
                          </m:e>
                        </m:acc>
                      </m:oMath>
                    </m:oMathPara>
                  </a14:m>
                  <a:endParaRPr lang="en-CA" sz="4000" dirty="0">
                    <a:solidFill>
                      <a:srgbClr val="002060"/>
                    </a:solidFill>
                  </a:endParaRPr>
                </a:p>
              </p:txBody>
            </p:sp>
          </mc:Choice>
          <mc:Fallback xmlns="">
            <p:sp>
              <p:nvSpPr>
                <p:cNvPr id="52" name="TextBox 51">
                  <a:extLst>
                    <a:ext uri="{FF2B5EF4-FFF2-40B4-BE49-F238E27FC236}">
                      <a16:creationId xmlns:a16="http://schemas.microsoft.com/office/drawing/2014/main" id="{4952BE11-43CD-4156-932E-F1CB369EDE3E}"/>
                    </a:ext>
                  </a:extLst>
                </p:cNvPr>
                <p:cNvSpPr txBox="1">
                  <a:spLocks noRot="1" noChangeAspect="1" noMove="1" noResize="1" noEditPoints="1" noAdjustHandles="1" noChangeArrowheads="1" noChangeShapeType="1" noTextEdit="1"/>
                </p:cNvSpPr>
                <p:nvPr/>
              </p:nvSpPr>
              <p:spPr>
                <a:xfrm>
                  <a:off x="1887053" y="2362604"/>
                  <a:ext cx="660491" cy="707886"/>
                </a:xfrm>
                <a:prstGeom prst="rect">
                  <a:avLst/>
                </a:prstGeom>
                <a:blipFill>
                  <a:blip r:embed="rId15"/>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2EC85887-4592-4E70-BCB5-8CB6D477A546}"/>
                    </a:ext>
                  </a:extLst>
                </p:cNvPr>
                <p:cNvSpPr txBox="1"/>
                <p:nvPr/>
              </p:nvSpPr>
              <p:spPr>
                <a:xfrm>
                  <a:off x="3225345" y="3213570"/>
                  <a:ext cx="660491" cy="707886"/>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acc>
                          <m:accPr>
                            <m:chr m:val="⃗"/>
                            <m:ctrlPr>
                              <a:rPr lang="en-US" sz="4000" b="0" i="1" smtClean="0">
                                <a:solidFill>
                                  <a:srgbClr val="002060"/>
                                </a:solidFill>
                                <a:latin typeface="Cambria Math" panose="02040503050406030204" pitchFamily="18" charset="0"/>
                              </a:rPr>
                            </m:ctrlPr>
                          </m:accPr>
                          <m:e>
                            <m:sSub>
                              <m:sSubPr>
                                <m:ctrlPr>
                                  <a:rPr lang="en-US" sz="4000" b="0" i="1" smtClean="0">
                                    <a:solidFill>
                                      <a:srgbClr val="002060"/>
                                    </a:solidFill>
                                    <a:latin typeface="Cambria Math" panose="02040503050406030204" pitchFamily="18" charset="0"/>
                                  </a:rPr>
                                </m:ctrlPr>
                              </m:sSubPr>
                              <m:e>
                                <m:r>
                                  <a:rPr lang="en-US" sz="4000" b="0" i="1" smtClean="0">
                                    <a:solidFill>
                                      <a:srgbClr val="002060"/>
                                    </a:solidFill>
                                    <a:latin typeface="Cambria Math" panose="02040503050406030204" pitchFamily="18" charset="0"/>
                                  </a:rPr>
                                  <m:t>𝑒</m:t>
                                </m:r>
                              </m:e>
                              <m:sub>
                                <m:r>
                                  <a:rPr lang="en-US" sz="4000" b="0" i="1" smtClean="0">
                                    <a:solidFill>
                                      <a:srgbClr val="002060"/>
                                    </a:solidFill>
                                    <a:latin typeface="Cambria Math" panose="02040503050406030204" pitchFamily="18" charset="0"/>
                                  </a:rPr>
                                  <m:t>𝑥</m:t>
                                </m:r>
                              </m:sub>
                            </m:sSub>
                          </m:e>
                        </m:acc>
                      </m:oMath>
                    </m:oMathPara>
                  </a14:m>
                  <a:endParaRPr lang="en-CA" sz="4000" dirty="0">
                    <a:solidFill>
                      <a:srgbClr val="002060"/>
                    </a:solidFill>
                  </a:endParaRPr>
                </a:p>
              </p:txBody>
            </p:sp>
          </mc:Choice>
          <mc:Fallback xmlns="">
            <p:sp>
              <p:nvSpPr>
                <p:cNvPr id="53" name="TextBox 52">
                  <a:extLst>
                    <a:ext uri="{FF2B5EF4-FFF2-40B4-BE49-F238E27FC236}">
                      <a16:creationId xmlns:a16="http://schemas.microsoft.com/office/drawing/2014/main" id="{2EC85887-4592-4E70-BCB5-8CB6D477A546}"/>
                    </a:ext>
                  </a:extLst>
                </p:cNvPr>
                <p:cNvSpPr txBox="1">
                  <a:spLocks noRot="1" noChangeAspect="1" noMove="1" noResize="1" noEditPoints="1" noAdjustHandles="1" noChangeArrowheads="1" noChangeShapeType="1" noTextEdit="1"/>
                </p:cNvSpPr>
                <p:nvPr/>
              </p:nvSpPr>
              <p:spPr>
                <a:xfrm>
                  <a:off x="3225345" y="3213570"/>
                  <a:ext cx="660491" cy="707886"/>
                </a:xfrm>
                <a:prstGeom prst="rect">
                  <a:avLst/>
                </a:prstGeom>
                <a:blipFill>
                  <a:blip r:embed="rId16"/>
                  <a:stretch>
                    <a:fillRect/>
                  </a:stretch>
                </a:blipFill>
              </p:spPr>
              <p:txBody>
                <a:bodyPr/>
                <a:lstStyle/>
                <a:p>
                  <a:r>
                    <a:rPr lang="en-CA">
                      <a:noFill/>
                    </a:rPr>
                    <a:t> </a:t>
                  </a:r>
                </a:p>
              </p:txBody>
            </p:sp>
          </mc:Fallback>
        </mc:AlternateContent>
        <p:grpSp>
          <p:nvGrpSpPr>
            <p:cNvPr id="63" name="Group 62">
              <a:extLst>
                <a:ext uri="{FF2B5EF4-FFF2-40B4-BE49-F238E27FC236}">
                  <a16:creationId xmlns:a16="http://schemas.microsoft.com/office/drawing/2014/main" id="{47983A7D-3531-4BF4-AE2A-D865221402F5}"/>
                </a:ext>
              </a:extLst>
            </p:cNvPr>
            <p:cNvGrpSpPr/>
            <p:nvPr/>
          </p:nvGrpSpPr>
          <p:grpSpPr>
            <a:xfrm>
              <a:off x="2462033" y="2888114"/>
              <a:ext cx="739441" cy="739442"/>
              <a:chOff x="14316927" y="3518814"/>
              <a:chExt cx="2814171" cy="2814172"/>
            </a:xfrm>
          </p:grpSpPr>
          <p:cxnSp>
            <p:nvCxnSpPr>
              <p:cNvPr id="64" name="Straight Arrow Connector 63">
                <a:extLst>
                  <a:ext uri="{FF2B5EF4-FFF2-40B4-BE49-F238E27FC236}">
                    <a16:creationId xmlns:a16="http://schemas.microsoft.com/office/drawing/2014/main" id="{71427B37-0925-4937-A111-8304F46C8F36}"/>
                  </a:ext>
                </a:extLst>
              </p:cNvPr>
              <p:cNvCxnSpPr>
                <a:cxnSpLocks/>
              </p:cNvCxnSpPr>
              <p:nvPr/>
            </p:nvCxnSpPr>
            <p:spPr>
              <a:xfrm>
                <a:off x="14316927" y="6235383"/>
                <a:ext cx="2814171" cy="0"/>
              </a:xfrm>
              <a:prstGeom prst="straightConnector1">
                <a:avLst/>
              </a:prstGeom>
              <a:ln w="8890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BD20268E-6A5A-4066-AC6B-63D46C2946EB}"/>
                  </a:ext>
                </a:extLst>
              </p:cNvPr>
              <p:cNvCxnSpPr>
                <a:cxnSpLocks/>
              </p:cNvCxnSpPr>
              <p:nvPr/>
            </p:nvCxnSpPr>
            <p:spPr>
              <a:xfrm rot="16200000">
                <a:off x="12977947" y="4925900"/>
                <a:ext cx="2814172" cy="0"/>
              </a:xfrm>
              <a:prstGeom prst="straightConnector1">
                <a:avLst/>
              </a:prstGeom>
              <a:ln w="88900">
                <a:solidFill>
                  <a:srgbClr val="002060"/>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81" name="Group 80">
            <a:extLst>
              <a:ext uri="{FF2B5EF4-FFF2-40B4-BE49-F238E27FC236}">
                <a16:creationId xmlns:a16="http://schemas.microsoft.com/office/drawing/2014/main" id="{B9FAA9B0-AC22-4825-8634-CAB3AEC341CB}"/>
              </a:ext>
            </a:extLst>
          </p:cNvPr>
          <p:cNvGrpSpPr/>
          <p:nvPr/>
        </p:nvGrpSpPr>
        <p:grpSpPr>
          <a:xfrm>
            <a:off x="3510281" y="1423572"/>
            <a:ext cx="1825460" cy="1689162"/>
            <a:chOff x="2359906" y="1423572"/>
            <a:chExt cx="1825460" cy="1689162"/>
          </a:xfrm>
        </p:grpSpPr>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57E0EAC5-EA6B-4128-B469-282AF8ACE897}"/>
                    </a:ext>
                  </a:extLst>
                </p:cNvPr>
                <p:cNvSpPr txBox="1"/>
                <p:nvPr/>
              </p:nvSpPr>
              <p:spPr>
                <a:xfrm>
                  <a:off x="2359906" y="1423572"/>
                  <a:ext cx="660491" cy="707886"/>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acc>
                          <m:accPr>
                            <m:chr m:val="⃗"/>
                            <m:ctrlPr>
                              <a:rPr lang="en-US" sz="4000" b="0" i="1" smtClean="0">
                                <a:solidFill>
                                  <a:srgbClr val="002060"/>
                                </a:solidFill>
                                <a:latin typeface="Cambria Math" panose="02040503050406030204" pitchFamily="18" charset="0"/>
                              </a:rPr>
                            </m:ctrlPr>
                          </m:accPr>
                          <m:e>
                            <m:sSub>
                              <m:sSubPr>
                                <m:ctrlPr>
                                  <a:rPr lang="en-US" sz="4000" b="0" i="1" smtClean="0">
                                    <a:solidFill>
                                      <a:srgbClr val="002060"/>
                                    </a:solidFill>
                                    <a:latin typeface="Cambria Math" panose="02040503050406030204" pitchFamily="18" charset="0"/>
                                  </a:rPr>
                                </m:ctrlPr>
                              </m:sSubPr>
                              <m:e>
                                <m:r>
                                  <a:rPr lang="en-US" sz="4000" b="0" i="1" smtClean="0">
                                    <a:solidFill>
                                      <a:srgbClr val="002060"/>
                                    </a:solidFill>
                                    <a:latin typeface="Cambria Math" panose="02040503050406030204" pitchFamily="18" charset="0"/>
                                  </a:rPr>
                                  <m:t>𝑒</m:t>
                                </m:r>
                              </m:e>
                              <m:sub>
                                <m:r>
                                  <a:rPr lang="en-US" sz="4000" b="0" i="1" smtClean="0">
                                    <a:solidFill>
                                      <a:srgbClr val="002060"/>
                                    </a:solidFill>
                                    <a:latin typeface="Cambria Math" panose="02040503050406030204" pitchFamily="18" charset="0"/>
                                  </a:rPr>
                                  <m:t>𝑡</m:t>
                                </m:r>
                              </m:sub>
                            </m:sSub>
                          </m:e>
                        </m:acc>
                      </m:oMath>
                    </m:oMathPara>
                  </a14:m>
                  <a:endParaRPr lang="en-CA" sz="4000" dirty="0">
                    <a:solidFill>
                      <a:srgbClr val="002060"/>
                    </a:solidFill>
                  </a:endParaRPr>
                </a:p>
              </p:txBody>
            </p:sp>
          </mc:Choice>
          <mc:Fallback xmlns="">
            <p:sp>
              <p:nvSpPr>
                <p:cNvPr id="47" name="TextBox 46">
                  <a:extLst>
                    <a:ext uri="{FF2B5EF4-FFF2-40B4-BE49-F238E27FC236}">
                      <a16:creationId xmlns:a16="http://schemas.microsoft.com/office/drawing/2014/main" id="{57E0EAC5-EA6B-4128-B469-282AF8ACE897}"/>
                    </a:ext>
                  </a:extLst>
                </p:cNvPr>
                <p:cNvSpPr txBox="1">
                  <a:spLocks noRot="1" noChangeAspect="1" noMove="1" noResize="1" noEditPoints="1" noAdjustHandles="1" noChangeArrowheads="1" noChangeShapeType="1" noTextEdit="1"/>
                </p:cNvSpPr>
                <p:nvPr/>
              </p:nvSpPr>
              <p:spPr>
                <a:xfrm>
                  <a:off x="2359906" y="1423572"/>
                  <a:ext cx="660491" cy="707886"/>
                </a:xfrm>
                <a:prstGeom prst="rect">
                  <a:avLst/>
                </a:prstGeom>
                <a:blipFill>
                  <a:blip r:embed="rId17"/>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C53C3478-1A91-497F-89F7-6B52D0E0D224}"/>
                    </a:ext>
                  </a:extLst>
                </p:cNvPr>
                <p:cNvSpPr txBox="1"/>
                <p:nvPr/>
              </p:nvSpPr>
              <p:spPr>
                <a:xfrm>
                  <a:off x="3524875" y="2404848"/>
                  <a:ext cx="660491" cy="707886"/>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acc>
                          <m:accPr>
                            <m:chr m:val="⃗"/>
                            <m:ctrlPr>
                              <a:rPr lang="en-US" sz="4000" b="0" i="1" smtClean="0">
                                <a:solidFill>
                                  <a:srgbClr val="002060"/>
                                </a:solidFill>
                                <a:latin typeface="Cambria Math" panose="02040503050406030204" pitchFamily="18" charset="0"/>
                              </a:rPr>
                            </m:ctrlPr>
                          </m:accPr>
                          <m:e>
                            <m:sSub>
                              <m:sSubPr>
                                <m:ctrlPr>
                                  <a:rPr lang="en-US" sz="4000" b="0" i="1" smtClean="0">
                                    <a:solidFill>
                                      <a:srgbClr val="002060"/>
                                    </a:solidFill>
                                    <a:latin typeface="Cambria Math" panose="02040503050406030204" pitchFamily="18" charset="0"/>
                                  </a:rPr>
                                </m:ctrlPr>
                              </m:sSubPr>
                              <m:e>
                                <m:r>
                                  <a:rPr lang="en-US" sz="4000" b="0" i="1" smtClean="0">
                                    <a:solidFill>
                                      <a:srgbClr val="002060"/>
                                    </a:solidFill>
                                    <a:latin typeface="Cambria Math" panose="02040503050406030204" pitchFamily="18" charset="0"/>
                                  </a:rPr>
                                  <m:t>𝑒</m:t>
                                </m:r>
                              </m:e>
                              <m:sub>
                                <m:r>
                                  <a:rPr lang="en-US" sz="4000" b="0" i="1" smtClean="0">
                                    <a:solidFill>
                                      <a:srgbClr val="002060"/>
                                    </a:solidFill>
                                    <a:latin typeface="Cambria Math" panose="02040503050406030204" pitchFamily="18" charset="0"/>
                                  </a:rPr>
                                  <m:t>𝑥</m:t>
                                </m:r>
                              </m:sub>
                            </m:sSub>
                          </m:e>
                        </m:acc>
                      </m:oMath>
                    </m:oMathPara>
                  </a14:m>
                  <a:endParaRPr lang="en-CA" sz="4000" dirty="0">
                    <a:solidFill>
                      <a:srgbClr val="002060"/>
                    </a:solidFill>
                  </a:endParaRPr>
                </a:p>
              </p:txBody>
            </p:sp>
          </mc:Choice>
          <mc:Fallback xmlns="">
            <p:sp>
              <p:nvSpPr>
                <p:cNvPr id="48" name="TextBox 47">
                  <a:extLst>
                    <a:ext uri="{FF2B5EF4-FFF2-40B4-BE49-F238E27FC236}">
                      <a16:creationId xmlns:a16="http://schemas.microsoft.com/office/drawing/2014/main" id="{C53C3478-1A91-497F-89F7-6B52D0E0D224}"/>
                    </a:ext>
                  </a:extLst>
                </p:cNvPr>
                <p:cNvSpPr txBox="1">
                  <a:spLocks noRot="1" noChangeAspect="1" noMove="1" noResize="1" noEditPoints="1" noAdjustHandles="1" noChangeArrowheads="1" noChangeShapeType="1" noTextEdit="1"/>
                </p:cNvSpPr>
                <p:nvPr/>
              </p:nvSpPr>
              <p:spPr>
                <a:xfrm>
                  <a:off x="3524875" y="2404848"/>
                  <a:ext cx="660491" cy="707886"/>
                </a:xfrm>
                <a:prstGeom prst="rect">
                  <a:avLst/>
                </a:prstGeom>
                <a:blipFill>
                  <a:blip r:embed="rId18"/>
                  <a:stretch>
                    <a:fillRect/>
                  </a:stretch>
                </a:blipFill>
              </p:spPr>
              <p:txBody>
                <a:bodyPr/>
                <a:lstStyle/>
                <a:p>
                  <a:r>
                    <a:rPr lang="en-CA">
                      <a:noFill/>
                    </a:rPr>
                    <a:t> </a:t>
                  </a:r>
                </a:p>
              </p:txBody>
            </p:sp>
          </mc:Fallback>
        </mc:AlternateContent>
        <p:grpSp>
          <p:nvGrpSpPr>
            <p:cNvPr id="66" name="Group 65">
              <a:extLst>
                <a:ext uri="{FF2B5EF4-FFF2-40B4-BE49-F238E27FC236}">
                  <a16:creationId xmlns:a16="http://schemas.microsoft.com/office/drawing/2014/main" id="{74A2203D-3E88-4E95-80CA-77DD31F668B3}"/>
                </a:ext>
              </a:extLst>
            </p:cNvPr>
            <p:cNvGrpSpPr/>
            <p:nvPr/>
          </p:nvGrpSpPr>
          <p:grpSpPr>
            <a:xfrm>
              <a:off x="2781346" y="2075315"/>
              <a:ext cx="739441" cy="739442"/>
              <a:chOff x="14316927" y="3518814"/>
              <a:chExt cx="2814171" cy="2814172"/>
            </a:xfrm>
          </p:grpSpPr>
          <p:cxnSp>
            <p:nvCxnSpPr>
              <p:cNvPr id="67" name="Straight Arrow Connector 66">
                <a:extLst>
                  <a:ext uri="{FF2B5EF4-FFF2-40B4-BE49-F238E27FC236}">
                    <a16:creationId xmlns:a16="http://schemas.microsoft.com/office/drawing/2014/main" id="{BD1A03AA-550E-4596-B053-3666D2E65537}"/>
                  </a:ext>
                </a:extLst>
              </p:cNvPr>
              <p:cNvCxnSpPr>
                <a:cxnSpLocks/>
              </p:cNvCxnSpPr>
              <p:nvPr/>
            </p:nvCxnSpPr>
            <p:spPr>
              <a:xfrm>
                <a:off x="14316927" y="6235383"/>
                <a:ext cx="2814171" cy="0"/>
              </a:xfrm>
              <a:prstGeom prst="straightConnector1">
                <a:avLst/>
              </a:prstGeom>
              <a:ln w="8890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6BA44588-7A4E-48EA-818F-14365802D3A3}"/>
                  </a:ext>
                </a:extLst>
              </p:cNvPr>
              <p:cNvCxnSpPr>
                <a:cxnSpLocks/>
              </p:cNvCxnSpPr>
              <p:nvPr/>
            </p:nvCxnSpPr>
            <p:spPr>
              <a:xfrm rot="16200000">
                <a:off x="12977947" y="4925900"/>
                <a:ext cx="2814172" cy="0"/>
              </a:xfrm>
              <a:prstGeom prst="straightConnector1">
                <a:avLst/>
              </a:prstGeom>
              <a:ln w="88900">
                <a:solidFill>
                  <a:srgbClr val="002060"/>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82" name="Group 81">
            <a:extLst>
              <a:ext uri="{FF2B5EF4-FFF2-40B4-BE49-F238E27FC236}">
                <a16:creationId xmlns:a16="http://schemas.microsoft.com/office/drawing/2014/main" id="{D2AB81E4-EE24-40E4-B7AF-6F6C9B7D38F1}"/>
              </a:ext>
            </a:extLst>
          </p:cNvPr>
          <p:cNvGrpSpPr/>
          <p:nvPr/>
        </p:nvGrpSpPr>
        <p:grpSpPr>
          <a:xfrm>
            <a:off x="4154860" y="573007"/>
            <a:ext cx="1681912" cy="1688845"/>
            <a:chOff x="3004485" y="573007"/>
            <a:chExt cx="1681912" cy="1688845"/>
          </a:xfrm>
        </p:grpSpPr>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198B1BB-4A89-4914-B742-CDB7AEEF310C}"/>
                    </a:ext>
                  </a:extLst>
                </p:cNvPr>
                <p:cNvSpPr txBox="1"/>
                <p:nvPr/>
              </p:nvSpPr>
              <p:spPr>
                <a:xfrm>
                  <a:off x="3004485" y="573007"/>
                  <a:ext cx="660491" cy="707886"/>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acc>
                          <m:accPr>
                            <m:chr m:val="⃗"/>
                            <m:ctrlPr>
                              <a:rPr lang="en-US" sz="4000" b="0" i="1" smtClean="0">
                                <a:solidFill>
                                  <a:srgbClr val="002060"/>
                                </a:solidFill>
                                <a:latin typeface="Cambria Math" panose="02040503050406030204" pitchFamily="18" charset="0"/>
                              </a:rPr>
                            </m:ctrlPr>
                          </m:accPr>
                          <m:e>
                            <m:sSub>
                              <m:sSubPr>
                                <m:ctrlPr>
                                  <a:rPr lang="en-US" sz="4000" b="0" i="1" smtClean="0">
                                    <a:solidFill>
                                      <a:srgbClr val="002060"/>
                                    </a:solidFill>
                                    <a:latin typeface="Cambria Math" panose="02040503050406030204" pitchFamily="18" charset="0"/>
                                  </a:rPr>
                                </m:ctrlPr>
                              </m:sSubPr>
                              <m:e>
                                <m:r>
                                  <a:rPr lang="en-US" sz="4000" b="0" i="1" smtClean="0">
                                    <a:solidFill>
                                      <a:srgbClr val="002060"/>
                                    </a:solidFill>
                                    <a:latin typeface="Cambria Math" panose="02040503050406030204" pitchFamily="18" charset="0"/>
                                  </a:rPr>
                                  <m:t>𝑒</m:t>
                                </m:r>
                              </m:e>
                              <m:sub>
                                <m:r>
                                  <a:rPr lang="en-US" sz="4000" b="0" i="1" smtClean="0">
                                    <a:solidFill>
                                      <a:srgbClr val="002060"/>
                                    </a:solidFill>
                                    <a:latin typeface="Cambria Math" panose="02040503050406030204" pitchFamily="18" charset="0"/>
                                  </a:rPr>
                                  <m:t>𝑡</m:t>
                                </m:r>
                              </m:sub>
                            </m:sSub>
                          </m:e>
                        </m:acc>
                      </m:oMath>
                    </m:oMathPara>
                  </a14:m>
                  <a:endParaRPr lang="en-CA" sz="4000" dirty="0">
                    <a:solidFill>
                      <a:srgbClr val="002060"/>
                    </a:solidFill>
                  </a:endParaRPr>
                </a:p>
              </p:txBody>
            </p:sp>
          </mc:Choice>
          <mc:Fallback xmlns="">
            <p:sp>
              <p:nvSpPr>
                <p:cNvPr id="42" name="TextBox 41">
                  <a:extLst>
                    <a:ext uri="{FF2B5EF4-FFF2-40B4-BE49-F238E27FC236}">
                      <a16:creationId xmlns:a16="http://schemas.microsoft.com/office/drawing/2014/main" id="{7198B1BB-4A89-4914-B742-CDB7AEEF310C}"/>
                    </a:ext>
                  </a:extLst>
                </p:cNvPr>
                <p:cNvSpPr txBox="1">
                  <a:spLocks noRot="1" noChangeAspect="1" noMove="1" noResize="1" noEditPoints="1" noAdjustHandles="1" noChangeArrowheads="1" noChangeShapeType="1" noTextEdit="1"/>
                </p:cNvSpPr>
                <p:nvPr/>
              </p:nvSpPr>
              <p:spPr>
                <a:xfrm>
                  <a:off x="3004485" y="573007"/>
                  <a:ext cx="660491" cy="707886"/>
                </a:xfrm>
                <a:prstGeom prst="rect">
                  <a:avLst/>
                </a:prstGeom>
                <a:blipFill>
                  <a:blip r:embed="rId19"/>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F3C0C648-5842-423D-8656-BF0363768B9A}"/>
                    </a:ext>
                  </a:extLst>
                </p:cNvPr>
                <p:cNvSpPr txBox="1"/>
                <p:nvPr/>
              </p:nvSpPr>
              <p:spPr>
                <a:xfrm>
                  <a:off x="4025906" y="1553966"/>
                  <a:ext cx="660491" cy="707886"/>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acc>
                          <m:accPr>
                            <m:chr m:val="⃗"/>
                            <m:ctrlPr>
                              <a:rPr lang="en-US" sz="4000" b="0" i="1" smtClean="0">
                                <a:solidFill>
                                  <a:srgbClr val="002060"/>
                                </a:solidFill>
                                <a:latin typeface="Cambria Math" panose="02040503050406030204" pitchFamily="18" charset="0"/>
                              </a:rPr>
                            </m:ctrlPr>
                          </m:accPr>
                          <m:e>
                            <m:sSub>
                              <m:sSubPr>
                                <m:ctrlPr>
                                  <a:rPr lang="en-US" sz="4000" b="0" i="1" smtClean="0">
                                    <a:solidFill>
                                      <a:srgbClr val="002060"/>
                                    </a:solidFill>
                                    <a:latin typeface="Cambria Math" panose="02040503050406030204" pitchFamily="18" charset="0"/>
                                  </a:rPr>
                                </m:ctrlPr>
                              </m:sSubPr>
                              <m:e>
                                <m:r>
                                  <a:rPr lang="en-US" sz="4000" b="0" i="1" smtClean="0">
                                    <a:solidFill>
                                      <a:srgbClr val="002060"/>
                                    </a:solidFill>
                                    <a:latin typeface="Cambria Math" panose="02040503050406030204" pitchFamily="18" charset="0"/>
                                  </a:rPr>
                                  <m:t>𝑒</m:t>
                                </m:r>
                              </m:e>
                              <m:sub>
                                <m:r>
                                  <a:rPr lang="en-US" sz="4000" b="0" i="1" smtClean="0">
                                    <a:solidFill>
                                      <a:srgbClr val="002060"/>
                                    </a:solidFill>
                                    <a:latin typeface="Cambria Math" panose="02040503050406030204" pitchFamily="18" charset="0"/>
                                  </a:rPr>
                                  <m:t>𝑥</m:t>
                                </m:r>
                              </m:sub>
                            </m:sSub>
                          </m:e>
                        </m:acc>
                      </m:oMath>
                    </m:oMathPara>
                  </a14:m>
                  <a:endParaRPr lang="en-CA" sz="4000" dirty="0">
                    <a:solidFill>
                      <a:srgbClr val="002060"/>
                    </a:solidFill>
                  </a:endParaRPr>
                </a:p>
              </p:txBody>
            </p:sp>
          </mc:Choice>
          <mc:Fallback xmlns="">
            <p:sp>
              <p:nvSpPr>
                <p:cNvPr id="43" name="TextBox 42">
                  <a:extLst>
                    <a:ext uri="{FF2B5EF4-FFF2-40B4-BE49-F238E27FC236}">
                      <a16:creationId xmlns:a16="http://schemas.microsoft.com/office/drawing/2014/main" id="{F3C0C648-5842-423D-8656-BF0363768B9A}"/>
                    </a:ext>
                  </a:extLst>
                </p:cNvPr>
                <p:cNvSpPr txBox="1">
                  <a:spLocks noRot="1" noChangeAspect="1" noMove="1" noResize="1" noEditPoints="1" noAdjustHandles="1" noChangeArrowheads="1" noChangeShapeType="1" noTextEdit="1"/>
                </p:cNvSpPr>
                <p:nvPr/>
              </p:nvSpPr>
              <p:spPr>
                <a:xfrm>
                  <a:off x="4025906" y="1553966"/>
                  <a:ext cx="660491" cy="707886"/>
                </a:xfrm>
                <a:prstGeom prst="rect">
                  <a:avLst/>
                </a:prstGeom>
                <a:blipFill>
                  <a:blip r:embed="rId20"/>
                  <a:stretch>
                    <a:fillRect/>
                  </a:stretch>
                </a:blipFill>
              </p:spPr>
              <p:txBody>
                <a:bodyPr/>
                <a:lstStyle/>
                <a:p>
                  <a:r>
                    <a:rPr lang="en-CA">
                      <a:noFill/>
                    </a:rPr>
                    <a:t> </a:t>
                  </a:r>
                </a:p>
              </p:txBody>
            </p:sp>
          </mc:Fallback>
        </mc:AlternateContent>
        <p:grpSp>
          <p:nvGrpSpPr>
            <p:cNvPr id="69" name="Group 68">
              <a:extLst>
                <a:ext uri="{FF2B5EF4-FFF2-40B4-BE49-F238E27FC236}">
                  <a16:creationId xmlns:a16="http://schemas.microsoft.com/office/drawing/2014/main" id="{E8A24761-A83C-4E04-A87D-76B161A6ADBE}"/>
                </a:ext>
              </a:extLst>
            </p:cNvPr>
            <p:cNvGrpSpPr/>
            <p:nvPr/>
          </p:nvGrpSpPr>
          <p:grpSpPr>
            <a:xfrm>
              <a:off x="3245804" y="1248001"/>
              <a:ext cx="739441" cy="739442"/>
              <a:chOff x="14316927" y="3518814"/>
              <a:chExt cx="2814171" cy="2814172"/>
            </a:xfrm>
          </p:grpSpPr>
          <p:cxnSp>
            <p:nvCxnSpPr>
              <p:cNvPr id="70" name="Straight Arrow Connector 69">
                <a:extLst>
                  <a:ext uri="{FF2B5EF4-FFF2-40B4-BE49-F238E27FC236}">
                    <a16:creationId xmlns:a16="http://schemas.microsoft.com/office/drawing/2014/main" id="{A64176AD-C31D-4C02-86A1-10C6A29AAEDC}"/>
                  </a:ext>
                </a:extLst>
              </p:cNvPr>
              <p:cNvCxnSpPr>
                <a:cxnSpLocks/>
              </p:cNvCxnSpPr>
              <p:nvPr/>
            </p:nvCxnSpPr>
            <p:spPr>
              <a:xfrm>
                <a:off x="14316927" y="6235383"/>
                <a:ext cx="2814171" cy="0"/>
              </a:xfrm>
              <a:prstGeom prst="straightConnector1">
                <a:avLst/>
              </a:prstGeom>
              <a:ln w="8890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A890B9F7-8917-4673-9471-31FF5CEDEB80}"/>
                  </a:ext>
                </a:extLst>
              </p:cNvPr>
              <p:cNvCxnSpPr>
                <a:cxnSpLocks/>
              </p:cNvCxnSpPr>
              <p:nvPr/>
            </p:nvCxnSpPr>
            <p:spPr>
              <a:xfrm rot="16200000">
                <a:off x="12977947" y="4925900"/>
                <a:ext cx="2814172" cy="0"/>
              </a:xfrm>
              <a:prstGeom prst="straightConnector1">
                <a:avLst/>
              </a:prstGeom>
              <a:ln w="88900">
                <a:solidFill>
                  <a:srgbClr val="002060"/>
                </a:solidFill>
                <a:tailEnd type="triangle"/>
              </a:ln>
            </p:spPr>
            <p:style>
              <a:lnRef idx="1">
                <a:schemeClr val="accent1"/>
              </a:lnRef>
              <a:fillRef idx="0">
                <a:schemeClr val="accent1"/>
              </a:fillRef>
              <a:effectRef idx="0">
                <a:schemeClr val="accent1"/>
              </a:effectRef>
              <a:fontRef idx="minor">
                <a:schemeClr val="tx1"/>
              </a:fontRef>
            </p:style>
          </p:cxnSp>
        </p:grpSp>
      </p:gr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59098BD-6678-4167-B9C4-B942A807F64B}"/>
                  </a:ext>
                </a:extLst>
              </p:cNvPr>
              <p:cNvSpPr txBox="1"/>
              <p:nvPr/>
            </p:nvSpPr>
            <p:spPr>
              <a:xfrm>
                <a:off x="9855591" y="2305213"/>
                <a:ext cx="2336409" cy="2478114"/>
              </a:xfrm>
              <a:prstGeom prst="rect">
                <a:avLst/>
              </a:prstGeom>
              <a:solidFill>
                <a:schemeClr val="bg1"/>
              </a:solidFill>
              <a:effectLst>
                <a:softEdge rad="127000"/>
              </a:effectLst>
            </p:spPr>
            <p:txBody>
              <a:bodyPr wrap="none" rtlCol="0">
                <a:spAutoFit/>
              </a:bodyPr>
              <a:lstStyle/>
              <a:p>
                <a14:m>
                  <m:oMath xmlns:m="http://schemas.openxmlformats.org/officeDocument/2006/math">
                    <m:f>
                      <m:fPr>
                        <m:ctrlPr>
                          <a:rPr lang="en-US" sz="4800" b="0" i="1" smtClean="0">
                            <a:solidFill>
                              <a:schemeClr val="tx1"/>
                            </a:solidFill>
                            <a:latin typeface="Cambria Math" panose="02040503050406030204" pitchFamily="18" charset="0"/>
                          </a:rPr>
                        </m:ctrlPr>
                      </m:fPr>
                      <m:num>
                        <m:r>
                          <a:rPr lang="en-US" sz="4800" i="1" smtClean="0">
                            <a:solidFill>
                              <a:schemeClr val="tx1"/>
                            </a:solidFill>
                            <a:latin typeface="Cambria Math" panose="02040503050406030204" pitchFamily="18" charset="0"/>
                          </a:rPr>
                          <m:t>𝜕</m:t>
                        </m:r>
                        <m:acc>
                          <m:accPr>
                            <m:chr m:val="⃗"/>
                            <m:ctrlPr>
                              <a:rPr lang="en-US" sz="4800" i="1">
                                <a:solidFill>
                                  <a:srgbClr val="7030A0"/>
                                </a:solidFill>
                                <a:latin typeface="Cambria Math" panose="02040503050406030204" pitchFamily="18" charset="0"/>
                              </a:rPr>
                            </m:ctrlPr>
                          </m:accPr>
                          <m:e>
                            <m:r>
                              <a:rPr lang="en-US" sz="4800" i="1">
                                <a:solidFill>
                                  <a:srgbClr val="7030A0"/>
                                </a:solidFill>
                                <a:latin typeface="Cambria Math" panose="02040503050406030204" pitchFamily="18" charset="0"/>
                              </a:rPr>
                              <m:t>𝑆</m:t>
                            </m:r>
                          </m:e>
                        </m:acc>
                      </m:num>
                      <m:den>
                        <m:r>
                          <a:rPr lang="en-US" sz="4800" b="0" i="1" smtClean="0">
                            <a:solidFill>
                              <a:schemeClr val="tx1"/>
                            </a:solidFill>
                            <a:latin typeface="Cambria Math" panose="02040503050406030204" pitchFamily="18" charset="0"/>
                          </a:rPr>
                          <m:t>𝜕</m:t>
                        </m:r>
                        <m:r>
                          <a:rPr lang="en-US" sz="4800" i="1">
                            <a:latin typeface="Cambria Math" panose="02040503050406030204" pitchFamily="18" charset="0"/>
                          </a:rPr>
                          <m:t>𝑐</m:t>
                        </m:r>
                        <m:acc>
                          <m:accPr>
                            <m:chr m:val="̃"/>
                            <m:ctrlPr>
                              <a:rPr lang="en-US" sz="4800" i="1">
                                <a:solidFill>
                                  <a:srgbClr val="FF0000"/>
                                </a:solidFill>
                                <a:latin typeface="Cambria Math" panose="02040503050406030204" pitchFamily="18" charset="0"/>
                              </a:rPr>
                            </m:ctrlPr>
                          </m:accPr>
                          <m:e>
                            <m:r>
                              <a:rPr lang="en-US" sz="4800" i="1">
                                <a:solidFill>
                                  <a:srgbClr val="FF0000"/>
                                </a:solidFill>
                                <a:latin typeface="Cambria Math" panose="02040503050406030204" pitchFamily="18" charset="0"/>
                              </a:rPr>
                              <m:t>𝑡</m:t>
                            </m:r>
                          </m:e>
                        </m:acc>
                      </m:den>
                    </m:f>
                    <m:r>
                      <a:rPr lang="en-US" sz="4800" b="0" i="1" smtClean="0">
                        <a:solidFill>
                          <a:schemeClr val="tx1"/>
                        </a:solidFill>
                        <a:latin typeface="Cambria Math" panose="02040503050406030204" pitchFamily="18" charset="0"/>
                      </a:rPr>
                      <m:t>=</m:t>
                    </m:r>
                  </m:oMath>
                </a14:m>
                <a:r>
                  <a:rPr lang="en-US" sz="4800" b="0" i="0" dirty="0">
                    <a:solidFill>
                      <a:schemeClr val="tx1"/>
                    </a:solidFill>
                    <a:latin typeface="+mj-lt"/>
                  </a:rPr>
                  <a:t> </a:t>
                </a:r>
                <a14:m>
                  <m:oMath xmlns:m="http://schemas.openxmlformats.org/officeDocument/2006/math">
                    <m:acc>
                      <m:accPr>
                        <m:chr m:val="̃"/>
                        <m:ctrlPr>
                          <a:rPr lang="en-US" sz="6000" b="0" i="1" smtClean="0">
                            <a:solidFill>
                              <a:srgbClr val="C00000"/>
                            </a:solidFill>
                            <a:latin typeface="Cambria Math" panose="02040503050406030204" pitchFamily="18" charset="0"/>
                          </a:rPr>
                        </m:ctrlPr>
                      </m:accPr>
                      <m:e>
                        <m:acc>
                          <m:accPr>
                            <m:chr m:val="⃗"/>
                            <m:ctrlPr>
                              <a:rPr lang="en-US" sz="6000" b="0" i="1" smtClean="0">
                                <a:solidFill>
                                  <a:srgbClr val="C00000"/>
                                </a:solidFill>
                                <a:latin typeface="Cambria Math" panose="02040503050406030204" pitchFamily="18" charset="0"/>
                              </a:rPr>
                            </m:ctrlPr>
                          </m:accPr>
                          <m:e>
                            <m:sSub>
                              <m:sSubPr>
                                <m:ctrlPr>
                                  <a:rPr lang="en-US" sz="6000" b="0" i="1" smtClean="0">
                                    <a:solidFill>
                                      <a:srgbClr val="C00000"/>
                                    </a:solidFill>
                                    <a:latin typeface="Cambria Math" panose="02040503050406030204" pitchFamily="18" charset="0"/>
                                  </a:rPr>
                                </m:ctrlPr>
                              </m:sSubPr>
                              <m:e>
                                <m:r>
                                  <a:rPr lang="en-US" sz="6000" b="0" i="1" smtClean="0">
                                    <a:solidFill>
                                      <a:srgbClr val="C00000"/>
                                    </a:solidFill>
                                    <a:latin typeface="Cambria Math" panose="02040503050406030204" pitchFamily="18" charset="0"/>
                                  </a:rPr>
                                  <m:t>𝑒</m:t>
                                </m:r>
                              </m:e>
                              <m:sub>
                                <m:r>
                                  <a:rPr lang="en-US" sz="6000" b="0" i="1" smtClean="0">
                                    <a:solidFill>
                                      <a:srgbClr val="C00000"/>
                                    </a:solidFill>
                                    <a:latin typeface="Cambria Math" panose="02040503050406030204" pitchFamily="18" charset="0"/>
                                  </a:rPr>
                                  <m:t>𝑡</m:t>
                                </m:r>
                              </m:sub>
                            </m:sSub>
                          </m:e>
                        </m:acc>
                      </m:e>
                    </m:acc>
                  </m:oMath>
                </a14:m>
                <a:endParaRPr lang="en-US" sz="4800" b="0" i="1" dirty="0">
                  <a:solidFill>
                    <a:schemeClr val="tx1"/>
                  </a:solidFill>
                  <a:latin typeface="Cambria Math" panose="02040503050406030204" pitchFamily="18" charset="0"/>
                </a:endParaRPr>
              </a:p>
              <a:p>
                <a14:m>
                  <m:oMath xmlns:m="http://schemas.openxmlformats.org/officeDocument/2006/math">
                    <m:f>
                      <m:fPr>
                        <m:ctrlPr>
                          <a:rPr lang="en-US" sz="4800" b="0" i="1" smtClean="0">
                            <a:solidFill>
                              <a:schemeClr val="tx1"/>
                            </a:solidFill>
                            <a:latin typeface="Cambria Math" panose="02040503050406030204" pitchFamily="18" charset="0"/>
                          </a:rPr>
                        </m:ctrlPr>
                      </m:fPr>
                      <m:num>
                        <m:r>
                          <a:rPr lang="en-US" sz="4800" i="1" smtClean="0">
                            <a:solidFill>
                              <a:schemeClr val="tx1"/>
                            </a:solidFill>
                            <a:latin typeface="Cambria Math" panose="02040503050406030204" pitchFamily="18" charset="0"/>
                          </a:rPr>
                          <m:t>𝜕</m:t>
                        </m:r>
                        <m:acc>
                          <m:accPr>
                            <m:chr m:val="⃗"/>
                            <m:ctrlPr>
                              <a:rPr lang="en-US" sz="4800" i="1">
                                <a:solidFill>
                                  <a:srgbClr val="7030A0"/>
                                </a:solidFill>
                                <a:latin typeface="Cambria Math" panose="02040503050406030204" pitchFamily="18" charset="0"/>
                              </a:rPr>
                            </m:ctrlPr>
                          </m:accPr>
                          <m:e>
                            <m:r>
                              <a:rPr lang="en-US" sz="4800" i="1">
                                <a:solidFill>
                                  <a:srgbClr val="7030A0"/>
                                </a:solidFill>
                                <a:latin typeface="Cambria Math" panose="02040503050406030204" pitchFamily="18" charset="0"/>
                              </a:rPr>
                              <m:t>𝑆</m:t>
                            </m:r>
                          </m:e>
                        </m:acc>
                      </m:num>
                      <m:den>
                        <m:r>
                          <a:rPr lang="en-US" sz="4800" b="0" i="1" smtClean="0">
                            <a:solidFill>
                              <a:schemeClr val="tx1"/>
                            </a:solidFill>
                            <a:latin typeface="Cambria Math" panose="02040503050406030204" pitchFamily="18" charset="0"/>
                          </a:rPr>
                          <m:t>𝜕</m:t>
                        </m:r>
                        <m:acc>
                          <m:accPr>
                            <m:chr m:val="̃"/>
                            <m:ctrlPr>
                              <a:rPr lang="en-US" sz="4800" i="1">
                                <a:solidFill>
                                  <a:srgbClr val="FF0000"/>
                                </a:solidFill>
                                <a:latin typeface="Cambria Math" panose="02040503050406030204" pitchFamily="18" charset="0"/>
                              </a:rPr>
                            </m:ctrlPr>
                          </m:accPr>
                          <m:e>
                            <m:r>
                              <a:rPr lang="en-US" sz="4800" b="0" i="1" smtClean="0">
                                <a:solidFill>
                                  <a:srgbClr val="FF0000"/>
                                </a:solidFill>
                                <a:latin typeface="Cambria Math" panose="02040503050406030204" pitchFamily="18" charset="0"/>
                              </a:rPr>
                              <m:t>𝑥</m:t>
                            </m:r>
                          </m:e>
                        </m:acc>
                      </m:den>
                    </m:f>
                    <m:r>
                      <a:rPr lang="en-US" sz="4800" b="0" i="1" smtClean="0">
                        <a:solidFill>
                          <a:schemeClr val="tx1"/>
                        </a:solidFill>
                        <a:latin typeface="Cambria Math" panose="02040503050406030204" pitchFamily="18" charset="0"/>
                      </a:rPr>
                      <m:t>=</m:t>
                    </m:r>
                  </m:oMath>
                </a14:m>
                <a:r>
                  <a:rPr lang="en-US" sz="4800" b="0" i="0" dirty="0">
                    <a:solidFill>
                      <a:schemeClr val="tx1"/>
                    </a:solidFill>
                    <a:latin typeface="+mj-lt"/>
                  </a:rPr>
                  <a:t> </a:t>
                </a:r>
                <a14:m>
                  <m:oMath xmlns:m="http://schemas.openxmlformats.org/officeDocument/2006/math">
                    <m:acc>
                      <m:accPr>
                        <m:chr m:val="̃"/>
                        <m:ctrlPr>
                          <a:rPr lang="en-US" sz="6000" b="0" i="1" smtClean="0">
                            <a:solidFill>
                              <a:srgbClr val="C00000"/>
                            </a:solidFill>
                            <a:latin typeface="Cambria Math" panose="02040503050406030204" pitchFamily="18" charset="0"/>
                          </a:rPr>
                        </m:ctrlPr>
                      </m:accPr>
                      <m:e>
                        <m:acc>
                          <m:accPr>
                            <m:chr m:val="⃗"/>
                            <m:ctrlPr>
                              <a:rPr lang="en-US" sz="6000" b="0" i="1" smtClean="0">
                                <a:solidFill>
                                  <a:srgbClr val="C00000"/>
                                </a:solidFill>
                                <a:latin typeface="Cambria Math" panose="02040503050406030204" pitchFamily="18" charset="0"/>
                              </a:rPr>
                            </m:ctrlPr>
                          </m:accPr>
                          <m:e>
                            <m:sSub>
                              <m:sSubPr>
                                <m:ctrlPr>
                                  <a:rPr lang="en-US" sz="6000" b="0" i="1" smtClean="0">
                                    <a:solidFill>
                                      <a:srgbClr val="C00000"/>
                                    </a:solidFill>
                                    <a:latin typeface="Cambria Math" panose="02040503050406030204" pitchFamily="18" charset="0"/>
                                  </a:rPr>
                                </m:ctrlPr>
                              </m:sSubPr>
                              <m:e>
                                <m:r>
                                  <a:rPr lang="en-US" sz="6000" b="0" i="1" smtClean="0">
                                    <a:solidFill>
                                      <a:srgbClr val="C00000"/>
                                    </a:solidFill>
                                    <a:latin typeface="Cambria Math" panose="02040503050406030204" pitchFamily="18" charset="0"/>
                                  </a:rPr>
                                  <m:t>𝑒</m:t>
                                </m:r>
                              </m:e>
                              <m:sub>
                                <m:r>
                                  <a:rPr lang="en-US" sz="6000" b="0" i="1" smtClean="0">
                                    <a:solidFill>
                                      <a:srgbClr val="C00000"/>
                                    </a:solidFill>
                                    <a:latin typeface="Cambria Math" panose="02040503050406030204" pitchFamily="18" charset="0"/>
                                  </a:rPr>
                                  <m:t>𝑥</m:t>
                                </m:r>
                              </m:sub>
                            </m:sSub>
                          </m:e>
                        </m:acc>
                      </m:e>
                    </m:acc>
                  </m:oMath>
                </a14:m>
                <a:endParaRPr lang="en-US" sz="4400" b="0" dirty="0">
                  <a:solidFill>
                    <a:schemeClr val="tx1"/>
                  </a:solidFill>
                </a:endParaRPr>
              </a:p>
            </p:txBody>
          </p:sp>
        </mc:Choice>
        <mc:Fallback xmlns="">
          <p:sp>
            <p:nvSpPr>
              <p:cNvPr id="2" name="TextBox 1">
                <a:extLst>
                  <a:ext uri="{FF2B5EF4-FFF2-40B4-BE49-F238E27FC236}">
                    <a16:creationId xmlns:a16="http://schemas.microsoft.com/office/drawing/2014/main" id="{559098BD-6678-4167-B9C4-B942A807F64B}"/>
                  </a:ext>
                </a:extLst>
              </p:cNvPr>
              <p:cNvSpPr txBox="1">
                <a:spLocks noRot="1" noChangeAspect="1" noMove="1" noResize="1" noEditPoints="1" noAdjustHandles="1" noChangeArrowheads="1" noChangeShapeType="1" noTextEdit="1"/>
              </p:cNvSpPr>
              <p:nvPr/>
            </p:nvSpPr>
            <p:spPr>
              <a:xfrm>
                <a:off x="9855591" y="2305213"/>
                <a:ext cx="2336409" cy="2478114"/>
              </a:xfrm>
              <a:prstGeom prst="rect">
                <a:avLst/>
              </a:prstGeom>
              <a:blipFill>
                <a:blip r:embed="rId21"/>
                <a:stretch>
                  <a:fillRect/>
                </a:stretch>
              </a:blipFill>
              <a:effectLst>
                <a:softEdge rad="127000"/>
              </a:effectLst>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CE99A499-6F84-49AB-BF01-131C4462AE20}"/>
                  </a:ext>
                </a:extLst>
              </p:cNvPr>
              <p:cNvSpPr txBox="1"/>
              <p:nvPr/>
            </p:nvSpPr>
            <p:spPr>
              <a:xfrm>
                <a:off x="353595" y="2310130"/>
                <a:ext cx="2458430" cy="2478114"/>
              </a:xfrm>
              <a:prstGeom prst="rect">
                <a:avLst/>
              </a:prstGeom>
              <a:solidFill>
                <a:schemeClr val="bg1"/>
              </a:solidFill>
              <a:effectLst>
                <a:softEdge rad="127000"/>
              </a:effectLst>
            </p:spPr>
            <p:txBody>
              <a:bodyPr wrap="none" rtlCol="0">
                <a:spAutoFit/>
              </a:bodyPr>
              <a:lstStyle/>
              <a:p>
                <a14:m>
                  <m:oMath xmlns:m="http://schemas.openxmlformats.org/officeDocument/2006/math">
                    <m:f>
                      <m:fPr>
                        <m:ctrlPr>
                          <a:rPr lang="en-US" sz="4800" b="0" i="1" smtClean="0">
                            <a:solidFill>
                              <a:schemeClr val="tx1"/>
                            </a:solidFill>
                            <a:latin typeface="Cambria Math" panose="02040503050406030204" pitchFamily="18" charset="0"/>
                          </a:rPr>
                        </m:ctrlPr>
                      </m:fPr>
                      <m:num>
                        <m:r>
                          <a:rPr lang="en-US" sz="4800" i="1" smtClean="0">
                            <a:solidFill>
                              <a:schemeClr val="tx1"/>
                            </a:solidFill>
                            <a:latin typeface="Cambria Math" panose="02040503050406030204" pitchFamily="18" charset="0"/>
                          </a:rPr>
                          <m:t>𝜕</m:t>
                        </m:r>
                        <m:acc>
                          <m:accPr>
                            <m:chr m:val="⃗"/>
                            <m:ctrlPr>
                              <a:rPr lang="en-US" sz="4800" i="1">
                                <a:solidFill>
                                  <a:srgbClr val="7030A0"/>
                                </a:solidFill>
                                <a:latin typeface="Cambria Math" panose="02040503050406030204" pitchFamily="18" charset="0"/>
                              </a:rPr>
                            </m:ctrlPr>
                          </m:accPr>
                          <m:e>
                            <m:r>
                              <a:rPr lang="en-US" sz="4800" i="1">
                                <a:solidFill>
                                  <a:srgbClr val="7030A0"/>
                                </a:solidFill>
                                <a:latin typeface="Cambria Math" panose="02040503050406030204" pitchFamily="18" charset="0"/>
                              </a:rPr>
                              <m:t>𝑆</m:t>
                            </m:r>
                          </m:e>
                        </m:acc>
                      </m:num>
                      <m:den>
                        <m:r>
                          <a:rPr lang="en-US" sz="4800" b="0" i="1" smtClean="0">
                            <a:solidFill>
                              <a:schemeClr val="tx1"/>
                            </a:solidFill>
                            <a:latin typeface="Cambria Math" panose="02040503050406030204" pitchFamily="18" charset="0"/>
                          </a:rPr>
                          <m:t>𝜕</m:t>
                        </m:r>
                        <m:r>
                          <a:rPr lang="en-US" sz="4800" i="1">
                            <a:latin typeface="Cambria Math" panose="02040503050406030204" pitchFamily="18" charset="0"/>
                          </a:rPr>
                          <m:t>𝑐</m:t>
                        </m:r>
                        <m:r>
                          <a:rPr lang="en-US" sz="4800" b="0" i="1" smtClean="0">
                            <a:solidFill>
                              <a:srgbClr val="0070C0"/>
                            </a:solidFill>
                            <a:latin typeface="Cambria Math" panose="02040503050406030204" pitchFamily="18" charset="0"/>
                          </a:rPr>
                          <m:t>𝑡</m:t>
                        </m:r>
                      </m:den>
                    </m:f>
                    <m:r>
                      <a:rPr lang="en-US" sz="4800" b="0" i="1" smtClean="0">
                        <a:solidFill>
                          <a:schemeClr val="tx1"/>
                        </a:solidFill>
                        <a:latin typeface="Cambria Math" panose="02040503050406030204" pitchFamily="18" charset="0"/>
                      </a:rPr>
                      <m:t>=</m:t>
                    </m:r>
                  </m:oMath>
                </a14:m>
                <a:r>
                  <a:rPr lang="en-US" sz="4800" b="0" i="0" dirty="0">
                    <a:solidFill>
                      <a:schemeClr val="tx1"/>
                    </a:solidFill>
                    <a:latin typeface="+mj-lt"/>
                  </a:rPr>
                  <a:t> </a:t>
                </a:r>
                <a14:m>
                  <m:oMath xmlns:m="http://schemas.openxmlformats.org/officeDocument/2006/math">
                    <m:acc>
                      <m:accPr>
                        <m:chr m:val="⃗"/>
                        <m:ctrlPr>
                          <a:rPr lang="en-US" sz="6000" i="1" smtClean="0">
                            <a:solidFill>
                              <a:srgbClr val="002060"/>
                            </a:solidFill>
                            <a:latin typeface="Cambria Math" panose="02040503050406030204" pitchFamily="18" charset="0"/>
                          </a:rPr>
                        </m:ctrlPr>
                      </m:accPr>
                      <m:e>
                        <m:sSub>
                          <m:sSubPr>
                            <m:ctrlPr>
                              <a:rPr lang="en-US" sz="6000" i="1">
                                <a:solidFill>
                                  <a:srgbClr val="002060"/>
                                </a:solidFill>
                                <a:latin typeface="Cambria Math" panose="02040503050406030204" pitchFamily="18" charset="0"/>
                              </a:rPr>
                            </m:ctrlPr>
                          </m:sSubPr>
                          <m:e>
                            <m:r>
                              <a:rPr lang="en-US" sz="6000" i="1">
                                <a:solidFill>
                                  <a:srgbClr val="002060"/>
                                </a:solidFill>
                                <a:latin typeface="Cambria Math" panose="02040503050406030204" pitchFamily="18" charset="0"/>
                              </a:rPr>
                              <m:t>𝑒</m:t>
                            </m:r>
                          </m:e>
                          <m:sub>
                            <m:r>
                              <a:rPr lang="en-US" sz="6000" i="1">
                                <a:solidFill>
                                  <a:srgbClr val="002060"/>
                                </a:solidFill>
                                <a:latin typeface="Cambria Math" panose="02040503050406030204" pitchFamily="18" charset="0"/>
                              </a:rPr>
                              <m:t>𝑡</m:t>
                            </m:r>
                          </m:sub>
                        </m:sSub>
                      </m:e>
                    </m:acc>
                  </m:oMath>
                </a14:m>
                <a:r>
                  <a:rPr lang="en-US" sz="4800" i="1" dirty="0">
                    <a:solidFill>
                      <a:srgbClr val="C00000"/>
                    </a:solidFill>
                    <a:latin typeface="Cambria Math" panose="02040503050406030204" pitchFamily="18" charset="0"/>
                  </a:rPr>
                  <a:t> </a:t>
                </a:r>
              </a:p>
              <a:p>
                <a14:m>
                  <m:oMath xmlns:m="http://schemas.openxmlformats.org/officeDocument/2006/math">
                    <m:f>
                      <m:fPr>
                        <m:ctrlPr>
                          <a:rPr lang="en-US" sz="4800" b="0" i="1" smtClean="0">
                            <a:solidFill>
                              <a:schemeClr val="tx1"/>
                            </a:solidFill>
                            <a:latin typeface="Cambria Math" panose="02040503050406030204" pitchFamily="18" charset="0"/>
                          </a:rPr>
                        </m:ctrlPr>
                      </m:fPr>
                      <m:num>
                        <m:r>
                          <a:rPr lang="en-US" sz="4800" i="1" smtClean="0">
                            <a:solidFill>
                              <a:schemeClr val="tx1"/>
                            </a:solidFill>
                            <a:latin typeface="Cambria Math" panose="02040503050406030204" pitchFamily="18" charset="0"/>
                          </a:rPr>
                          <m:t>𝜕</m:t>
                        </m:r>
                        <m:acc>
                          <m:accPr>
                            <m:chr m:val="⃗"/>
                            <m:ctrlPr>
                              <a:rPr lang="en-US" sz="4800" i="1">
                                <a:solidFill>
                                  <a:srgbClr val="7030A0"/>
                                </a:solidFill>
                                <a:latin typeface="Cambria Math" panose="02040503050406030204" pitchFamily="18" charset="0"/>
                              </a:rPr>
                            </m:ctrlPr>
                          </m:accPr>
                          <m:e>
                            <m:r>
                              <a:rPr lang="en-US" sz="4800" i="1">
                                <a:solidFill>
                                  <a:srgbClr val="7030A0"/>
                                </a:solidFill>
                                <a:latin typeface="Cambria Math" panose="02040503050406030204" pitchFamily="18" charset="0"/>
                              </a:rPr>
                              <m:t>𝑆</m:t>
                            </m:r>
                          </m:e>
                        </m:acc>
                      </m:num>
                      <m:den>
                        <m:r>
                          <a:rPr lang="en-US" sz="4800" b="0" i="1" smtClean="0">
                            <a:solidFill>
                              <a:schemeClr val="tx1"/>
                            </a:solidFill>
                            <a:latin typeface="Cambria Math" panose="02040503050406030204" pitchFamily="18" charset="0"/>
                          </a:rPr>
                          <m:t>𝜕</m:t>
                        </m:r>
                        <m:r>
                          <a:rPr lang="en-US" sz="4800" i="1" smtClean="0">
                            <a:solidFill>
                              <a:srgbClr val="0070C0"/>
                            </a:solidFill>
                            <a:latin typeface="Cambria Math" panose="02040503050406030204" pitchFamily="18" charset="0"/>
                          </a:rPr>
                          <m:t>𝑥</m:t>
                        </m:r>
                      </m:den>
                    </m:f>
                    <m:r>
                      <a:rPr lang="en-US" sz="4800" b="0" i="1" smtClean="0">
                        <a:solidFill>
                          <a:schemeClr val="tx1"/>
                        </a:solidFill>
                        <a:latin typeface="Cambria Math" panose="02040503050406030204" pitchFamily="18" charset="0"/>
                      </a:rPr>
                      <m:t>=</m:t>
                    </m:r>
                  </m:oMath>
                </a14:m>
                <a:r>
                  <a:rPr lang="en-US" sz="4800" b="0" i="0" dirty="0">
                    <a:solidFill>
                      <a:schemeClr val="tx1"/>
                    </a:solidFill>
                    <a:latin typeface="+mj-lt"/>
                  </a:rPr>
                  <a:t> </a:t>
                </a:r>
                <a14:m>
                  <m:oMath xmlns:m="http://schemas.openxmlformats.org/officeDocument/2006/math">
                    <m:acc>
                      <m:accPr>
                        <m:chr m:val="⃗"/>
                        <m:ctrlPr>
                          <a:rPr lang="en-US" sz="6000" i="1" smtClean="0">
                            <a:solidFill>
                              <a:srgbClr val="002060"/>
                            </a:solidFill>
                            <a:latin typeface="Cambria Math" panose="02040503050406030204" pitchFamily="18" charset="0"/>
                          </a:rPr>
                        </m:ctrlPr>
                      </m:accPr>
                      <m:e>
                        <m:sSub>
                          <m:sSubPr>
                            <m:ctrlPr>
                              <a:rPr lang="en-US" sz="6000" i="1">
                                <a:solidFill>
                                  <a:srgbClr val="002060"/>
                                </a:solidFill>
                                <a:latin typeface="Cambria Math" panose="02040503050406030204" pitchFamily="18" charset="0"/>
                              </a:rPr>
                            </m:ctrlPr>
                          </m:sSubPr>
                          <m:e>
                            <m:r>
                              <a:rPr lang="en-US" sz="6000" i="1">
                                <a:solidFill>
                                  <a:srgbClr val="002060"/>
                                </a:solidFill>
                                <a:latin typeface="Cambria Math" panose="02040503050406030204" pitchFamily="18" charset="0"/>
                              </a:rPr>
                              <m:t>𝑒</m:t>
                            </m:r>
                          </m:e>
                          <m:sub>
                            <m:r>
                              <a:rPr lang="en-US" sz="6000" i="1">
                                <a:solidFill>
                                  <a:srgbClr val="002060"/>
                                </a:solidFill>
                                <a:latin typeface="Cambria Math" panose="02040503050406030204" pitchFamily="18" charset="0"/>
                              </a:rPr>
                              <m:t>𝑥</m:t>
                            </m:r>
                          </m:sub>
                        </m:sSub>
                      </m:e>
                    </m:acc>
                  </m:oMath>
                </a14:m>
                <a:endParaRPr lang="en-US" sz="4400" b="0" dirty="0">
                  <a:solidFill>
                    <a:schemeClr val="tx1"/>
                  </a:solidFill>
                </a:endParaRPr>
              </a:p>
            </p:txBody>
          </p:sp>
        </mc:Choice>
        <mc:Fallback xmlns="">
          <p:sp>
            <p:nvSpPr>
              <p:cNvPr id="3" name="TextBox 2">
                <a:extLst>
                  <a:ext uri="{FF2B5EF4-FFF2-40B4-BE49-F238E27FC236}">
                    <a16:creationId xmlns:a16="http://schemas.microsoft.com/office/drawing/2014/main" id="{CE99A499-6F84-49AB-BF01-131C4462AE20}"/>
                  </a:ext>
                </a:extLst>
              </p:cNvPr>
              <p:cNvSpPr txBox="1">
                <a:spLocks noRot="1" noChangeAspect="1" noMove="1" noResize="1" noEditPoints="1" noAdjustHandles="1" noChangeArrowheads="1" noChangeShapeType="1" noTextEdit="1"/>
              </p:cNvSpPr>
              <p:nvPr/>
            </p:nvSpPr>
            <p:spPr>
              <a:xfrm>
                <a:off x="353595" y="2310130"/>
                <a:ext cx="2458430" cy="2478114"/>
              </a:xfrm>
              <a:prstGeom prst="rect">
                <a:avLst/>
              </a:prstGeom>
              <a:blipFill>
                <a:blip r:embed="rId22"/>
                <a:stretch>
                  <a:fillRect/>
                </a:stretch>
              </a:blipFill>
              <a:effectLst>
                <a:softEdge rad="127000"/>
              </a:effectLst>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0DB1A9C-77B9-48C9-9F9A-168F59C275BC}"/>
                  </a:ext>
                </a:extLst>
              </p:cNvPr>
              <p:cNvSpPr txBox="1"/>
              <p:nvPr/>
            </p:nvSpPr>
            <p:spPr>
              <a:xfrm>
                <a:off x="176982" y="5323975"/>
                <a:ext cx="5599836" cy="1285224"/>
              </a:xfrm>
              <a:prstGeom prst="rect">
                <a:avLst/>
              </a:prstGeom>
              <a:noFill/>
              <a:effectLst>
                <a:softEdge rad="127000"/>
              </a:effectLst>
            </p:spPr>
            <p:txBody>
              <a:bodyPr wrap="square" rtlCol="0">
                <a:spAutoFit/>
              </a:bodyPr>
              <a:lstStyle/>
              <a:p>
                <a14:m>
                  <m:oMath xmlns:m="http://schemas.openxmlformats.org/officeDocument/2006/math">
                    <m:f>
                      <m:fPr>
                        <m:ctrlPr>
                          <a:rPr lang="en-US" sz="4800" i="1" smtClean="0">
                            <a:latin typeface="Cambria Math" panose="02040503050406030204" pitchFamily="18" charset="0"/>
                          </a:rPr>
                        </m:ctrlPr>
                      </m:fPr>
                      <m:num>
                        <m:r>
                          <a:rPr lang="en-US" sz="4800" i="1">
                            <a:latin typeface="Cambria Math" panose="02040503050406030204" pitchFamily="18" charset="0"/>
                          </a:rPr>
                          <m:t>𝜕</m:t>
                        </m:r>
                        <m:acc>
                          <m:accPr>
                            <m:chr m:val="⃗"/>
                            <m:ctrlPr>
                              <a:rPr lang="en-US" sz="4800" i="1">
                                <a:solidFill>
                                  <a:srgbClr val="7030A0"/>
                                </a:solidFill>
                                <a:latin typeface="Cambria Math" panose="02040503050406030204" pitchFamily="18" charset="0"/>
                              </a:rPr>
                            </m:ctrlPr>
                          </m:accPr>
                          <m:e>
                            <m:r>
                              <a:rPr lang="en-US" sz="4800" i="1">
                                <a:solidFill>
                                  <a:srgbClr val="7030A0"/>
                                </a:solidFill>
                                <a:latin typeface="Cambria Math" panose="02040503050406030204" pitchFamily="18" charset="0"/>
                              </a:rPr>
                              <m:t>𝑆</m:t>
                            </m:r>
                          </m:e>
                        </m:acc>
                      </m:num>
                      <m:den>
                        <m:r>
                          <a:rPr lang="en-US" sz="4800" i="1">
                            <a:latin typeface="Cambria Math" panose="02040503050406030204" pitchFamily="18" charset="0"/>
                          </a:rPr>
                          <m:t>𝜕</m:t>
                        </m:r>
                        <m:r>
                          <a:rPr lang="en-US" sz="4800" i="1">
                            <a:latin typeface="Cambria Math" panose="02040503050406030204" pitchFamily="18" charset="0"/>
                          </a:rPr>
                          <m:t>𝑐</m:t>
                        </m:r>
                        <m:acc>
                          <m:accPr>
                            <m:chr m:val="̃"/>
                            <m:ctrlPr>
                              <a:rPr lang="en-US" sz="4800" i="1">
                                <a:solidFill>
                                  <a:srgbClr val="FF0000"/>
                                </a:solidFill>
                                <a:latin typeface="Cambria Math" panose="02040503050406030204" pitchFamily="18" charset="0"/>
                              </a:rPr>
                            </m:ctrlPr>
                          </m:accPr>
                          <m:e>
                            <m:r>
                              <a:rPr lang="en-US" sz="4800" i="1">
                                <a:solidFill>
                                  <a:srgbClr val="FF0000"/>
                                </a:solidFill>
                                <a:latin typeface="Cambria Math" panose="02040503050406030204" pitchFamily="18" charset="0"/>
                              </a:rPr>
                              <m:t>𝑡</m:t>
                            </m:r>
                          </m:e>
                        </m:acc>
                      </m:den>
                    </m:f>
                    <m:r>
                      <a:rPr lang="en-US" sz="4800" b="0" i="1" smtClean="0">
                        <a:solidFill>
                          <a:schemeClr val="tx1"/>
                        </a:solidFill>
                        <a:latin typeface="Cambria Math" panose="02040503050406030204" pitchFamily="18" charset="0"/>
                      </a:rPr>
                      <m:t>=</m:t>
                    </m:r>
                    <m:f>
                      <m:fPr>
                        <m:ctrlPr>
                          <a:rPr lang="en-US" sz="4800" i="1">
                            <a:latin typeface="Cambria Math" panose="02040503050406030204" pitchFamily="18" charset="0"/>
                          </a:rPr>
                        </m:ctrlPr>
                      </m:fPr>
                      <m:num>
                        <m:r>
                          <a:rPr lang="en-US" sz="4800" i="1">
                            <a:latin typeface="Cambria Math" panose="02040503050406030204" pitchFamily="18" charset="0"/>
                          </a:rPr>
                          <m:t>𝜕</m:t>
                        </m:r>
                        <m:r>
                          <a:rPr lang="en-US" sz="4800" i="1">
                            <a:latin typeface="Cambria Math" panose="02040503050406030204" pitchFamily="18" charset="0"/>
                          </a:rPr>
                          <m:t>𝑐𝑡</m:t>
                        </m:r>
                      </m:num>
                      <m:den>
                        <m:r>
                          <a:rPr lang="en-US" sz="4800" i="1">
                            <a:latin typeface="Cambria Math" panose="02040503050406030204" pitchFamily="18" charset="0"/>
                          </a:rPr>
                          <m:t>𝜕</m:t>
                        </m:r>
                        <m:r>
                          <a:rPr lang="en-US" sz="4800" i="1">
                            <a:latin typeface="Cambria Math" panose="02040503050406030204" pitchFamily="18" charset="0"/>
                          </a:rPr>
                          <m:t>𝑐</m:t>
                        </m:r>
                        <m:acc>
                          <m:accPr>
                            <m:chr m:val="̃"/>
                            <m:ctrlPr>
                              <a:rPr lang="en-US" sz="4800" i="1">
                                <a:solidFill>
                                  <a:srgbClr val="FF0000"/>
                                </a:solidFill>
                                <a:latin typeface="Cambria Math" panose="02040503050406030204" pitchFamily="18" charset="0"/>
                              </a:rPr>
                            </m:ctrlPr>
                          </m:accPr>
                          <m:e>
                            <m:r>
                              <a:rPr lang="en-US" sz="4800" i="1">
                                <a:solidFill>
                                  <a:srgbClr val="FF0000"/>
                                </a:solidFill>
                                <a:latin typeface="Cambria Math" panose="02040503050406030204" pitchFamily="18" charset="0"/>
                              </a:rPr>
                              <m:t>𝑡</m:t>
                            </m:r>
                          </m:e>
                        </m:acc>
                      </m:den>
                    </m:f>
                    <m:f>
                      <m:fPr>
                        <m:ctrlPr>
                          <a:rPr lang="en-US" sz="4800" i="1">
                            <a:latin typeface="Cambria Math" panose="02040503050406030204" pitchFamily="18" charset="0"/>
                          </a:rPr>
                        </m:ctrlPr>
                      </m:fPr>
                      <m:num>
                        <m:r>
                          <a:rPr lang="en-US" sz="4800" i="1">
                            <a:latin typeface="Cambria Math" panose="02040503050406030204" pitchFamily="18" charset="0"/>
                          </a:rPr>
                          <m:t>𝜕</m:t>
                        </m:r>
                        <m:acc>
                          <m:accPr>
                            <m:chr m:val="⃗"/>
                            <m:ctrlPr>
                              <a:rPr lang="en-US" sz="4800" i="1">
                                <a:solidFill>
                                  <a:srgbClr val="7030A0"/>
                                </a:solidFill>
                                <a:latin typeface="Cambria Math" panose="02040503050406030204" pitchFamily="18" charset="0"/>
                              </a:rPr>
                            </m:ctrlPr>
                          </m:accPr>
                          <m:e>
                            <m:r>
                              <a:rPr lang="en-US" sz="4800" i="1">
                                <a:solidFill>
                                  <a:srgbClr val="7030A0"/>
                                </a:solidFill>
                                <a:latin typeface="Cambria Math" panose="02040503050406030204" pitchFamily="18" charset="0"/>
                              </a:rPr>
                              <m:t>𝑆</m:t>
                            </m:r>
                          </m:e>
                        </m:acc>
                      </m:num>
                      <m:den>
                        <m:r>
                          <a:rPr lang="en-US" sz="4800" i="1">
                            <a:latin typeface="Cambria Math" panose="02040503050406030204" pitchFamily="18" charset="0"/>
                          </a:rPr>
                          <m:t>𝜕</m:t>
                        </m:r>
                        <m:r>
                          <a:rPr lang="en-US" sz="4800" i="1">
                            <a:latin typeface="Cambria Math" panose="02040503050406030204" pitchFamily="18" charset="0"/>
                          </a:rPr>
                          <m:t>𝑐𝑡</m:t>
                        </m:r>
                      </m:den>
                    </m:f>
                    <m:r>
                      <a:rPr lang="en-US" sz="4800" b="0" i="1" smtClean="0">
                        <a:latin typeface="Cambria Math" panose="02040503050406030204" pitchFamily="18" charset="0"/>
                      </a:rPr>
                      <m:t>+</m:t>
                    </m:r>
                    <m:f>
                      <m:fPr>
                        <m:ctrlPr>
                          <a:rPr lang="en-US" sz="4800" i="1">
                            <a:latin typeface="Cambria Math" panose="02040503050406030204" pitchFamily="18" charset="0"/>
                          </a:rPr>
                        </m:ctrlPr>
                      </m:fPr>
                      <m:num>
                        <m:r>
                          <a:rPr lang="en-US" sz="4800" i="1">
                            <a:latin typeface="Cambria Math" panose="02040503050406030204" pitchFamily="18" charset="0"/>
                          </a:rPr>
                          <m:t>𝜕</m:t>
                        </m:r>
                        <m:r>
                          <a:rPr lang="en-US" sz="4800" i="1">
                            <a:solidFill>
                              <a:srgbClr val="0070C0"/>
                            </a:solidFill>
                            <a:latin typeface="Cambria Math" panose="02040503050406030204" pitchFamily="18" charset="0"/>
                          </a:rPr>
                          <m:t>𝑥</m:t>
                        </m:r>
                      </m:num>
                      <m:den>
                        <m:r>
                          <a:rPr lang="en-US" sz="4800" i="1">
                            <a:latin typeface="Cambria Math" panose="02040503050406030204" pitchFamily="18" charset="0"/>
                          </a:rPr>
                          <m:t>𝜕</m:t>
                        </m:r>
                        <m:r>
                          <a:rPr lang="en-US" sz="4800" i="1">
                            <a:latin typeface="Cambria Math" panose="02040503050406030204" pitchFamily="18" charset="0"/>
                          </a:rPr>
                          <m:t>𝑐</m:t>
                        </m:r>
                        <m:acc>
                          <m:accPr>
                            <m:chr m:val="̃"/>
                            <m:ctrlPr>
                              <a:rPr lang="en-US" sz="4800" i="1">
                                <a:solidFill>
                                  <a:srgbClr val="FF0000"/>
                                </a:solidFill>
                                <a:latin typeface="Cambria Math" panose="02040503050406030204" pitchFamily="18" charset="0"/>
                              </a:rPr>
                            </m:ctrlPr>
                          </m:accPr>
                          <m:e>
                            <m:r>
                              <a:rPr lang="en-US" sz="4800" i="1">
                                <a:solidFill>
                                  <a:srgbClr val="FF0000"/>
                                </a:solidFill>
                                <a:latin typeface="Cambria Math" panose="02040503050406030204" pitchFamily="18" charset="0"/>
                              </a:rPr>
                              <m:t>𝑡</m:t>
                            </m:r>
                          </m:e>
                        </m:acc>
                      </m:den>
                    </m:f>
                    <m:f>
                      <m:fPr>
                        <m:ctrlPr>
                          <a:rPr lang="en-US" sz="4800" i="1">
                            <a:latin typeface="Cambria Math" panose="02040503050406030204" pitchFamily="18" charset="0"/>
                          </a:rPr>
                        </m:ctrlPr>
                      </m:fPr>
                      <m:num>
                        <m:r>
                          <a:rPr lang="en-US" sz="4800" i="1">
                            <a:latin typeface="Cambria Math" panose="02040503050406030204" pitchFamily="18" charset="0"/>
                          </a:rPr>
                          <m:t>𝜕</m:t>
                        </m:r>
                        <m:acc>
                          <m:accPr>
                            <m:chr m:val="⃗"/>
                            <m:ctrlPr>
                              <a:rPr lang="en-US" sz="4800" i="1">
                                <a:solidFill>
                                  <a:srgbClr val="7030A0"/>
                                </a:solidFill>
                                <a:latin typeface="Cambria Math" panose="02040503050406030204" pitchFamily="18" charset="0"/>
                              </a:rPr>
                            </m:ctrlPr>
                          </m:accPr>
                          <m:e>
                            <m:r>
                              <a:rPr lang="en-US" sz="4800" i="1">
                                <a:solidFill>
                                  <a:srgbClr val="7030A0"/>
                                </a:solidFill>
                                <a:latin typeface="Cambria Math" panose="02040503050406030204" pitchFamily="18" charset="0"/>
                              </a:rPr>
                              <m:t>𝑆</m:t>
                            </m:r>
                          </m:e>
                        </m:acc>
                      </m:num>
                      <m:den>
                        <m:r>
                          <a:rPr lang="en-US" sz="4800" i="1">
                            <a:latin typeface="Cambria Math" panose="02040503050406030204" pitchFamily="18" charset="0"/>
                          </a:rPr>
                          <m:t>𝜕</m:t>
                        </m:r>
                        <m:r>
                          <a:rPr lang="en-US" sz="4800" i="1">
                            <a:solidFill>
                              <a:srgbClr val="0070C0"/>
                            </a:solidFill>
                            <a:latin typeface="Cambria Math" panose="02040503050406030204" pitchFamily="18" charset="0"/>
                          </a:rPr>
                          <m:t>𝑥</m:t>
                        </m:r>
                      </m:den>
                    </m:f>
                  </m:oMath>
                </a14:m>
                <a:r>
                  <a:rPr lang="en-US" sz="4800" b="0" dirty="0">
                    <a:solidFill>
                      <a:schemeClr val="tx1"/>
                    </a:solidFill>
                  </a:rPr>
                  <a:t> </a:t>
                </a:r>
              </a:p>
            </p:txBody>
          </p:sp>
        </mc:Choice>
        <mc:Fallback xmlns="">
          <p:sp>
            <p:nvSpPr>
              <p:cNvPr id="4" name="TextBox 3">
                <a:extLst>
                  <a:ext uri="{FF2B5EF4-FFF2-40B4-BE49-F238E27FC236}">
                    <a16:creationId xmlns:a16="http://schemas.microsoft.com/office/drawing/2014/main" id="{20DB1A9C-77B9-48C9-9F9A-168F59C275BC}"/>
                  </a:ext>
                </a:extLst>
              </p:cNvPr>
              <p:cNvSpPr txBox="1">
                <a:spLocks noRot="1" noChangeAspect="1" noMove="1" noResize="1" noEditPoints="1" noAdjustHandles="1" noChangeArrowheads="1" noChangeShapeType="1" noTextEdit="1"/>
              </p:cNvSpPr>
              <p:nvPr/>
            </p:nvSpPr>
            <p:spPr>
              <a:xfrm>
                <a:off x="176982" y="5323975"/>
                <a:ext cx="5599836" cy="1285224"/>
              </a:xfrm>
              <a:prstGeom prst="rect">
                <a:avLst/>
              </a:prstGeom>
              <a:blipFill>
                <a:blip r:embed="rId23"/>
                <a:stretch>
                  <a:fillRect/>
                </a:stretch>
              </a:blipFill>
              <a:effectLst>
                <a:softEdge rad="127000"/>
              </a:effectLst>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4A55F84D-00A7-460C-9EBA-B943145C43E4}"/>
                  </a:ext>
                </a:extLst>
              </p:cNvPr>
              <p:cNvSpPr txBox="1"/>
              <p:nvPr/>
            </p:nvSpPr>
            <p:spPr>
              <a:xfrm>
                <a:off x="7088693" y="5294672"/>
                <a:ext cx="5240959" cy="1285224"/>
              </a:xfrm>
              <a:prstGeom prst="rect">
                <a:avLst/>
              </a:prstGeom>
              <a:noFill/>
              <a:effectLst>
                <a:softEdge rad="127000"/>
              </a:effectLst>
            </p:spPr>
            <p:txBody>
              <a:bodyPr wrap="square" rtlCol="0">
                <a:spAutoFit/>
              </a:bodyPr>
              <a:lstStyle/>
              <a:p>
                <a14:m>
                  <m:oMath xmlns:m="http://schemas.openxmlformats.org/officeDocument/2006/math">
                    <m:f>
                      <m:fPr>
                        <m:ctrlPr>
                          <a:rPr lang="en-US" sz="4800" i="1" smtClean="0">
                            <a:latin typeface="Cambria Math" panose="02040503050406030204" pitchFamily="18" charset="0"/>
                          </a:rPr>
                        </m:ctrlPr>
                      </m:fPr>
                      <m:num>
                        <m:r>
                          <a:rPr lang="en-US" sz="4800" i="1">
                            <a:latin typeface="Cambria Math" panose="02040503050406030204" pitchFamily="18" charset="0"/>
                          </a:rPr>
                          <m:t>𝜕</m:t>
                        </m:r>
                        <m:acc>
                          <m:accPr>
                            <m:chr m:val="⃗"/>
                            <m:ctrlPr>
                              <a:rPr lang="en-US" sz="4800" i="1">
                                <a:solidFill>
                                  <a:srgbClr val="7030A0"/>
                                </a:solidFill>
                                <a:latin typeface="Cambria Math" panose="02040503050406030204" pitchFamily="18" charset="0"/>
                              </a:rPr>
                            </m:ctrlPr>
                          </m:accPr>
                          <m:e>
                            <m:r>
                              <a:rPr lang="en-US" sz="4800" i="1">
                                <a:solidFill>
                                  <a:srgbClr val="7030A0"/>
                                </a:solidFill>
                                <a:latin typeface="Cambria Math" panose="02040503050406030204" pitchFamily="18" charset="0"/>
                              </a:rPr>
                              <m:t>𝑆</m:t>
                            </m:r>
                          </m:e>
                        </m:acc>
                      </m:num>
                      <m:den>
                        <m:r>
                          <a:rPr lang="en-US" sz="4800" i="1">
                            <a:latin typeface="Cambria Math" panose="02040503050406030204" pitchFamily="18" charset="0"/>
                          </a:rPr>
                          <m:t>𝜕</m:t>
                        </m:r>
                        <m:acc>
                          <m:accPr>
                            <m:chr m:val="̃"/>
                            <m:ctrlPr>
                              <a:rPr lang="en-US" sz="4800" i="1">
                                <a:solidFill>
                                  <a:srgbClr val="FF0000"/>
                                </a:solidFill>
                                <a:latin typeface="Cambria Math" panose="02040503050406030204" pitchFamily="18" charset="0"/>
                              </a:rPr>
                            </m:ctrlPr>
                          </m:accPr>
                          <m:e>
                            <m:r>
                              <a:rPr lang="en-US" sz="4800" i="1">
                                <a:solidFill>
                                  <a:srgbClr val="FF0000"/>
                                </a:solidFill>
                                <a:latin typeface="Cambria Math" panose="02040503050406030204" pitchFamily="18" charset="0"/>
                              </a:rPr>
                              <m:t>𝑥</m:t>
                            </m:r>
                          </m:e>
                        </m:acc>
                      </m:den>
                    </m:f>
                    <m:r>
                      <a:rPr lang="en-US" sz="4800" b="0" i="1" smtClean="0">
                        <a:solidFill>
                          <a:schemeClr val="tx1"/>
                        </a:solidFill>
                        <a:latin typeface="Cambria Math" panose="02040503050406030204" pitchFamily="18" charset="0"/>
                      </a:rPr>
                      <m:t>=</m:t>
                    </m:r>
                    <m:f>
                      <m:fPr>
                        <m:ctrlPr>
                          <a:rPr lang="en-US" sz="4800" i="1">
                            <a:latin typeface="Cambria Math" panose="02040503050406030204" pitchFamily="18" charset="0"/>
                          </a:rPr>
                        </m:ctrlPr>
                      </m:fPr>
                      <m:num>
                        <m:r>
                          <a:rPr lang="en-US" sz="4800" i="1">
                            <a:latin typeface="Cambria Math" panose="02040503050406030204" pitchFamily="18" charset="0"/>
                          </a:rPr>
                          <m:t>𝜕</m:t>
                        </m:r>
                        <m:r>
                          <a:rPr lang="en-US" sz="4800" i="1">
                            <a:latin typeface="Cambria Math" panose="02040503050406030204" pitchFamily="18" charset="0"/>
                          </a:rPr>
                          <m:t>𝑐𝑡</m:t>
                        </m:r>
                      </m:num>
                      <m:den>
                        <m:r>
                          <a:rPr lang="en-US" sz="4800" i="1">
                            <a:latin typeface="Cambria Math" panose="02040503050406030204" pitchFamily="18" charset="0"/>
                          </a:rPr>
                          <m:t>𝜕</m:t>
                        </m:r>
                        <m:acc>
                          <m:accPr>
                            <m:chr m:val="̃"/>
                            <m:ctrlPr>
                              <a:rPr lang="en-US" sz="4800" i="1">
                                <a:solidFill>
                                  <a:srgbClr val="FF0000"/>
                                </a:solidFill>
                                <a:latin typeface="Cambria Math" panose="02040503050406030204" pitchFamily="18" charset="0"/>
                              </a:rPr>
                            </m:ctrlPr>
                          </m:accPr>
                          <m:e>
                            <m:r>
                              <a:rPr lang="en-US" sz="4800" i="1">
                                <a:solidFill>
                                  <a:srgbClr val="FF0000"/>
                                </a:solidFill>
                                <a:latin typeface="Cambria Math" panose="02040503050406030204" pitchFamily="18" charset="0"/>
                              </a:rPr>
                              <m:t>𝑥</m:t>
                            </m:r>
                          </m:e>
                        </m:acc>
                      </m:den>
                    </m:f>
                    <m:f>
                      <m:fPr>
                        <m:ctrlPr>
                          <a:rPr lang="en-US" sz="4800" i="1">
                            <a:latin typeface="Cambria Math" panose="02040503050406030204" pitchFamily="18" charset="0"/>
                          </a:rPr>
                        </m:ctrlPr>
                      </m:fPr>
                      <m:num>
                        <m:r>
                          <a:rPr lang="en-US" sz="4800" i="1">
                            <a:latin typeface="Cambria Math" panose="02040503050406030204" pitchFamily="18" charset="0"/>
                          </a:rPr>
                          <m:t>𝜕</m:t>
                        </m:r>
                        <m:acc>
                          <m:accPr>
                            <m:chr m:val="⃗"/>
                            <m:ctrlPr>
                              <a:rPr lang="en-US" sz="4800" i="1">
                                <a:solidFill>
                                  <a:srgbClr val="7030A0"/>
                                </a:solidFill>
                                <a:latin typeface="Cambria Math" panose="02040503050406030204" pitchFamily="18" charset="0"/>
                              </a:rPr>
                            </m:ctrlPr>
                          </m:accPr>
                          <m:e>
                            <m:r>
                              <a:rPr lang="en-US" sz="4800" i="1">
                                <a:solidFill>
                                  <a:srgbClr val="7030A0"/>
                                </a:solidFill>
                                <a:latin typeface="Cambria Math" panose="02040503050406030204" pitchFamily="18" charset="0"/>
                              </a:rPr>
                              <m:t>𝑆</m:t>
                            </m:r>
                          </m:e>
                        </m:acc>
                      </m:num>
                      <m:den>
                        <m:r>
                          <a:rPr lang="en-US" sz="4800" i="1">
                            <a:latin typeface="Cambria Math" panose="02040503050406030204" pitchFamily="18" charset="0"/>
                          </a:rPr>
                          <m:t>𝜕</m:t>
                        </m:r>
                        <m:r>
                          <a:rPr lang="en-US" sz="4800" i="1">
                            <a:latin typeface="Cambria Math" panose="02040503050406030204" pitchFamily="18" charset="0"/>
                          </a:rPr>
                          <m:t>𝑐𝑡</m:t>
                        </m:r>
                      </m:den>
                    </m:f>
                    <m:r>
                      <a:rPr lang="en-US" sz="4800" b="0" i="1" smtClean="0">
                        <a:latin typeface="Cambria Math" panose="02040503050406030204" pitchFamily="18" charset="0"/>
                      </a:rPr>
                      <m:t>+</m:t>
                    </m:r>
                    <m:f>
                      <m:fPr>
                        <m:ctrlPr>
                          <a:rPr lang="en-US" sz="4800" i="1">
                            <a:latin typeface="Cambria Math" panose="02040503050406030204" pitchFamily="18" charset="0"/>
                          </a:rPr>
                        </m:ctrlPr>
                      </m:fPr>
                      <m:num>
                        <m:r>
                          <a:rPr lang="en-US" sz="4800" i="1">
                            <a:latin typeface="Cambria Math" panose="02040503050406030204" pitchFamily="18" charset="0"/>
                          </a:rPr>
                          <m:t>𝜕</m:t>
                        </m:r>
                        <m:r>
                          <a:rPr lang="en-US" sz="4800" i="1">
                            <a:solidFill>
                              <a:srgbClr val="0070C0"/>
                            </a:solidFill>
                            <a:latin typeface="Cambria Math" panose="02040503050406030204" pitchFamily="18" charset="0"/>
                          </a:rPr>
                          <m:t>𝑥</m:t>
                        </m:r>
                      </m:num>
                      <m:den>
                        <m:r>
                          <a:rPr lang="en-US" sz="4800" i="1">
                            <a:latin typeface="Cambria Math" panose="02040503050406030204" pitchFamily="18" charset="0"/>
                          </a:rPr>
                          <m:t>𝜕</m:t>
                        </m:r>
                        <m:acc>
                          <m:accPr>
                            <m:chr m:val="̃"/>
                            <m:ctrlPr>
                              <a:rPr lang="en-US" sz="4800" i="1">
                                <a:solidFill>
                                  <a:srgbClr val="FF0000"/>
                                </a:solidFill>
                                <a:latin typeface="Cambria Math" panose="02040503050406030204" pitchFamily="18" charset="0"/>
                              </a:rPr>
                            </m:ctrlPr>
                          </m:accPr>
                          <m:e>
                            <m:r>
                              <a:rPr lang="en-US" sz="4800" i="1">
                                <a:solidFill>
                                  <a:srgbClr val="FF0000"/>
                                </a:solidFill>
                                <a:latin typeface="Cambria Math" panose="02040503050406030204" pitchFamily="18" charset="0"/>
                              </a:rPr>
                              <m:t>𝑥</m:t>
                            </m:r>
                          </m:e>
                        </m:acc>
                      </m:den>
                    </m:f>
                    <m:f>
                      <m:fPr>
                        <m:ctrlPr>
                          <a:rPr lang="en-US" sz="4800" i="1">
                            <a:latin typeface="Cambria Math" panose="02040503050406030204" pitchFamily="18" charset="0"/>
                          </a:rPr>
                        </m:ctrlPr>
                      </m:fPr>
                      <m:num>
                        <m:r>
                          <a:rPr lang="en-US" sz="4800" i="1">
                            <a:latin typeface="Cambria Math" panose="02040503050406030204" pitchFamily="18" charset="0"/>
                          </a:rPr>
                          <m:t>𝜕</m:t>
                        </m:r>
                        <m:acc>
                          <m:accPr>
                            <m:chr m:val="⃗"/>
                            <m:ctrlPr>
                              <a:rPr lang="en-US" sz="4800" i="1">
                                <a:solidFill>
                                  <a:srgbClr val="7030A0"/>
                                </a:solidFill>
                                <a:latin typeface="Cambria Math" panose="02040503050406030204" pitchFamily="18" charset="0"/>
                              </a:rPr>
                            </m:ctrlPr>
                          </m:accPr>
                          <m:e>
                            <m:r>
                              <a:rPr lang="en-US" sz="4800" i="1">
                                <a:solidFill>
                                  <a:srgbClr val="7030A0"/>
                                </a:solidFill>
                                <a:latin typeface="Cambria Math" panose="02040503050406030204" pitchFamily="18" charset="0"/>
                              </a:rPr>
                              <m:t>𝑆</m:t>
                            </m:r>
                          </m:e>
                        </m:acc>
                      </m:num>
                      <m:den>
                        <m:r>
                          <a:rPr lang="en-US" sz="4800" i="1">
                            <a:latin typeface="Cambria Math" panose="02040503050406030204" pitchFamily="18" charset="0"/>
                          </a:rPr>
                          <m:t>𝜕</m:t>
                        </m:r>
                        <m:r>
                          <a:rPr lang="en-US" sz="4800" i="1">
                            <a:solidFill>
                              <a:srgbClr val="0070C0"/>
                            </a:solidFill>
                            <a:latin typeface="Cambria Math" panose="02040503050406030204" pitchFamily="18" charset="0"/>
                          </a:rPr>
                          <m:t>𝑥</m:t>
                        </m:r>
                      </m:den>
                    </m:f>
                  </m:oMath>
                </a14:m>
                <a:r>
                  <a:rPr lang="en-US" sz="4800" b="0" dirty="0">
                    <a:solidFill>
                      <a:schemeClr val="tx1"/>
                    </a:solidFill>
                  </a:rPr>
                  <a:t> </a:t>
                </a:r>
              </a:p>
            </p:txBody>
          </p:sp>
        </mc:Choice>
        <mc:Fallback xmlns="">
          <p:sp>
            <p:nvSpPr>
              <p:cNvPr id="9" name="TextBox 8">
                <a:extLst>
                  <a:ext uri="{FF2B5EF4-FFF2-40B4-BE49-F238E27FC236}">
                    <a16:creationId xmlns:a16="http://schemas.microsoft.com/office/drawing/2014/main" id="{4A55F84D-00A7-460C-9EBA-B943145C43E4}"/>
                  </a:ext>
                </a:extLst>
              </p:cNvPr>
              <p:cNvSpPr txBox="1">
                <a:spLocks noRot="1" noChangeAspect="1" noMove="1" noResize="1" noEditPoints="1" noAdjustHandles="1" noChangeArrowheads="1" noChangeShapeType="1" noTextEdit="1"/>
              </p:cNvSpPr>
              <p:nvPr/>
            </p:nvSpPr>
            <p:spPr>
              <a:xfrm>
                <a:off x="7088693" y="5294672"/>
                <a:ext cx="5240959" cy="1285224"/>
              </a:xfrm>
              <a:prstGeom prst="rect">
                <a:avLst/>
              </a:prstGeom>
              <a:blipFill>
                <a:blip r:embed="rId24"/>
                <a:stretch>
                  <a:fillRect/>
                </a:stretch>
              </a:blipFill>
              <a:effectLst>
                <a:softEdge rad="127000"/>
              </a:effectLst>
            </p:spPr>
            <p:txBody>
              <a:bodyPr/>
              <a:lstStyle/>
              <a:p>
                <a:r>
                  <a:rPr lang="en-CA">
                    <a:noFill/>
                  </a:rPr>
                  <a:t> </a:t>
                </a:r>
              </a:p>
            </p:txBody>
          </p:sp>
        </mc:Fallback>
      </mc:AlternateContent>
      <mc:AlternateContent xmlns:mc="http://schemas.openxmlformats.org/markup-compatibility/2006" xmlns:p14="http://schemas.microsoft.com/office/powerpoint/2010/main" xmlns:iact="http://schemas.microsoft.com/office/powerpoint/2014/inkAction">
        <mc:Choice Requires="p14 iact">
          <p:contentPart p14:bwMode="auto" r:id="rId25">
            <p14:nvContentPartPr>
              <p14:cNvPr id="5" name="Ink 4">
                <a:extLst>
                  <a:ext uri="{FF2B5EF4-FFF2-40B4-BE49-F238E27FC236}">
                    <a16:creationId xmlns:a16="http://schemas.microsoft.com/office/drawing/2014/main" id="{6148AE8D-24C1-409A-9584-148C7C1C9B50}"/>
                  </a:ext>
                </a:extLst>
              </p14:cNvPr>
              <p14:cNvContentPartPr/>
              <p14:nvPr>
                <p:extLst>
                  <p:ext uri="{42D2F446-02D8-4167-A562-619A0277C38B}">
                    <p15:isNarration xmlns:p15="http://schemas.microsoft.com/office/powerpoint/2012/main" val="1"/>
                  </p:ext>
                </p:extLst>
              </p14:nvPr>
            </p14:nvContentPartPr>
            <p14:xfrm>
              <a:off x="1602720" y="5216040"/>
              <a:ext cx="9882360" cy="1509840"/>
            </p14:xfrm>
          </p:contentPart>
        </mc:Choice>
        <mc:Fallback xmlns="">
          <p:pic>
            <p:nvPicPr>
              <p:cNvPr id="5" name="Ink 4">
                <a:extLst>
                  <a:ext uri="{FF2B5EF4-FFF2-40B4-BE49-F238E27FC236}">
                    <a16:creationId xmlns:a16="http://schemas.microsoft.com/office/drawing/2014/main" id="{6148AE8D-24C1-409A-9584-148C7C1C9B50}"/>
                  </a:ext>
                </a:extLst>
              </p:cNvPr>
              <p:cNvPicPr>
                <a:picLocks noGrp="1" noRot="1" noChangeAspect="1" noMove="1" noResize="1" noEditPoints="1" noAdjustHandles="1" noChangeArrowheads="1" noChangeShapeType="1"/>
              </p:cNvPicPr>
              <p:nvPr/>
            </p:nvPicPr>
            <p:blipFill>
              <a:blip r:embed="rId26"/>
              <a:stretch>
                <a:fillRect/>
              </a:stretch>
            </p:blipFill>
            <p:spPr>
              <a:xfrm>
                <a:off x="1593360" y="5206680"/>
                <a:ext cx="9901080" cy="1528560"/>
              </a:xfrm>
              <a:prstGeom prst="rect">
                <a:avLst/>
              </a:prstGeom>
            </p:spPr>
          </p:pic>
        </mc:Fallback>
      </mc:AlternateContent>
    </p:spTree>
    <p:custDataLst>
      <p:tags r:id="rId1"/>
    </p:custDataLst>
    <p:extLst>
      <p:ext uri="{BB962C8B-B14F-4D97-AF65-F5344CB8AC3E}">
        <p14:creationId xmlns:p14="http://schemas.microsoft.com/office/powerpoint/2010/main" val="578067757"/>
      </p:ext>
    </p:extLst>
  </p:cSld>
  <p:clrMapOvr>
    <a:masterClrMapping/>
  </p:clrMapOvr>
  <mc:AlternateContent xmlns:mc="http://schemas.openxmlformats.org/markup-compatibility/2006" xmlns:p14="http://schemas.microsoft.com/office/powerpoint/2010/main">
    <mc:Choice Requires="p14">
      <p:transition spd="med" p14:dur="700" advTm="25891">
        <p:fade/>
      </p:transition>
    </mc:Choice>
    <mc:Fallback xmlns="">
      <p:transition spd="med" advTm="2589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md type="call" cmd="playFrom(0.0)">
                                      <p:cBhvr>
                                        <p:cTn id="7"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7E3F078B-7C5D-43A6-AE47-B561C04643BD}"/>
                  </a:ext>
                </a:extLst>
              </p:cNvPr>
              <p:cNvSpPr txBox="1"/>
              <p:nvPr/>
            </p:nvSpPr>
            <p:spPr>
              <a:xfrm>
                <a:off x="8280" y="4657293"/>
                <a:ext cx="5112028" cy="2080313"/>
              </a:xfrm>
              <a:prstGeom prst="rect">
                <a:avLst/>
              </a:prstGeom>
              <a:noFill/>
            </p:spPr>
            <p:txBody>
              <a:bodyPr wrap="square">
                <a:spAutoFit/>
              </a:bodyPr>
              <a:lstStyle/>
              <a:p>
                <a14:m>
                  <m:oMath xmlns:m="http://schemas.openxmlformats.org/officeDocument/2006/math">
                    <m:f>
                      <m:fPr>
                        <m:ctrlPr>
                          <a:rPr lang="en-US" sz="4000" b="0" i="1" smtClean="0">
                            <a:solidFill>
                              <a:schemeClr val="tx1"/>
                            </a:solidFill>
                            <a:latin typeface="Cambria Math" panose="02040503050406030204" pitchFamily="18" charset="0"/>
                          </a:rPr>
                        </m:ctrlPr>
                      </m:fPr>
                      <m:num>
                        <m:r>
                          <a:rPr lang="en-US" sz="4000" i="1" smtClean="0">
                            <a:solidFill>
                              <a:schemeClr val="tx1"/>
                            </a:solidFill>
                            <a:latin typeface="Cambria Math" panose="02040503050406030204" pitchFamily="18" charset="0"/>
                          </a:rPr>
                          <m:t>𝜕</m:t>
                        </m:r>
                        <m:acc>
                          <m:accPr>
                            <m:chr m:val="⃗"/>
                            <m:ctrlPr>
                              <a:rPr lang="en-US" sz="4000" i="1">
                                <a:solidFill>
                                  <a:srgbClr val="7030A0"/>
                                </a:solidFill>
                                <a:latin typeface="Cambria Math" panose="02040503050406030204" pitchFamily="18" charset="0"/>
                              </a:rPr>
                            </m:ctrlPr>
                          </m:accPr>
                          <m:e>
                            <m:r>
                              <a:rPr lang="en-US" sz="4000" i="1">
                                <a:solidFill>
                                  <a:srgbClr val="7030A0"/>
                                </a:solidFill>
                                <a:latin typeface="Cambria Math" panose="02040503050406030204" pitchFamily="18" charset="0"/>
                              </a:rPr>
                              <m:t>𝑆</m:t>
                            </m:r>
                          </m:e>
                        </m:acc>
                      </m:num>
                      <m:den>
                        <m:r>
                          <a:rPr lang="en-US" sz="4000" b="0" i="1" smtClean="0">
                            <a:solidFill>
                              <a:schemeClr val="tx1"/>
                            </a:solidFill>
                            <a:latin typeface="Cambria Math" panose="02040503050406030204" pitchFamily="18" charset="0"/>
                          </a:rPr>
                          <m:t>𝜕</m:t>
                        </m:r>
                        <m:r>
                          <a:rPr lang="en-US" sz="4000" b="0" i="1" smtClean="0">
                            <a:solidFill>
                              <a:schemeClr val="tx1"/>
                            </a:solidFill>
                            <a:latin typeface="Cambria Math" panose="02040503050406030204" pitchFamily="18" charset="0"/>
                          </a:rPr>
                          <m:t> </m:t>
                        </m:r>
                        <m:r>
                          <a:rPr lang="en-US" sz="4000" b="0" i="1" smtClean="0">
                            <a:solidFill>
                              <a:schemeClr val="tx1"/>
                            </a:solidFill>
                            <a:latin typeface="Cambria Math" panose="02040503050406030204" pitchFamily="18" charset="0"/>
                          </a:rPr>
                          <m:t>𝑐</m:t>
                        </m:r>
                        <m:acc>
                          <m:accPr>
                            <m:chr m:val="̃"/>
                            <m:ctrlPr>
                              <a:rPr lang="en-US" sz="4000" b="0" i="1" smtClean="0">
                                <a:solidFill>
                                  <a:srgbClr val="FF0000"/>
                                </a:solidFill>
                                <a:latin typeface="Cambria Math" panose="02040503050406030204" pitchFamily="18" charset="0"/>
                              </a:rPr>
                            </m:ctrlPr>
                          </m:accPr>
                          <m:e>
                            <m:r>
                              <a:rPr lang="en-US" sz="4000" b="0" i="1" smtClean="0">
                                <a:solidFill>
                                  <a:srgbClr val="FF0000"/>
                                </a:solidFill>
                                <a:latin typeface="Cambria Math" panose="02040503050406030204" pitchFamily="18" charset="0"/>
                              </a:rPr>
                              <m:t>𝑡</m:t>
                            </m:r>
                          </m:e>
                        </m:acc>
                      </m:den>
                    </m:f>
                    <m:r>
                      <a:rPr lang="en-US" sz="4000" b="0" i="1" smtClean="0">
                        <a:latin typeface="Cambria Math" panose="02040503050406030204" pitchFamily="18" charset="0"/>
                      </a:rPr>
                      <m:t>=</m:t>
                    </m:r>
                    <m:f>
                      <m:fPr>
                        <m:ctrlPr>
                          <a:rPr lang="en-US" sz="4000" i="1">
                            <a:latin typeface="Cambria Math" panose="02040503050406030204" pitchFamily="18" charset="0"/>
                          </a:rPr>
                        </m:ctrlPr>
                      </m:fPr>
                      <m:num>
                        <m:r>
                          <a:rPr lang="en-US" sz="4000" i="1">
                            <a:latin typeface="Cambria Math" panose="02040503050406030204" pitchFamily="18" charset="0"/>
                          </a:rPr>
                          <m:t>𝜕</m:t>
                        </m:r>
                        <m:r>
                          <a:rPr lang="en-US" sz="4000" b="0" i="1" smtClean="0">
                            <a:latin typeface="Cambria Math" panose="02040503050406030204" pitchFamily="18" charset="0"/>
                          </a:rPr>
                          <m:t> </m:t>
                        </m:r>
                        <m:r>
                          <a:rPr lang="en-US" sz="4000" i="1">
                            <a:latin typeface="Cambria Math" panose="02040503050406030204" pitchFamily="18" charset="0"/>
                          </a:rPr>
                          <m:t>𝑐</m:t>
                        </m:r>
                        <m:r>
                          <a:rPr lang="en-US" sz="4000" i="1">
                            <a:solidFill>
                              <a:srgbClr val="0070C0"/>
                            </a:solidFill>
                            <a:latin typeface="Cambria Math" panose="02040503050406030204" pitchFamily="18" charset="0"/>
                          </a:rPr>
                          <m:t>𝑡</m:t>
                        </m:r>
                      </m:num>
                      <m:den>
                        <m:r>
                          <a:rPr lang="en-US" sz="4000" i="1">
                            <a:latin typeface="Cambria Math" panose="02040503050406030204" pitchFamily="18" charset="0"/>
                          </a:rPr>
                          <m:t>𝜕</m:t>
                        </m:r>
                        <m:r>
                          <a:rPr lang="en-US" sz="4000" i="1">
                            <a:latin typeface="Cambria Math" panose="02040503050406030204" pitchFamily="18" charset="0"/>
                          </a:rPr>
                          <m:t> </m:t>
                        </m:r>
                        <m:r>
                          <a:rPr lang="en-US" sz="4000" i="1">
                            <a:latin typeface="Cambria Math" panose="02040503050406030204" pitchFamily="18" charset="0"/>
                          </a:rPr>
                          <m:t>𝑐</m:t>
                        </m:r>
                        <m:acc>
                          <m:accPr>
                            <m:chr m:val="̃"/>
                            <m:ctrlPr>
                              <a:rPr lang="en-US" sz="4000" i="1">
                                <a:solidFill>
                                  <a:srgbClr val="FF0000"/>
                                </a:solidFill>
                                <a:latin typeface="Cambria Math" panose="02040503050406030204" pitchFamily="18" charset="0"/>
                              </a:rPr>
                            </m:ctrlPr>
                          </m:accPr>
                          <m:e>
                            <m:r>
                              <a:rPr lang="en-US" sz="4000" i="1">
                                <a:solidFill>
                                  <a:srgbClr val="FF0000"/>
                                </a:solidFill>
                                <a:latin typeface="Cambria Math" panose="02040503050406030204" pitchFamily="18" charset="0"/>
                              </a:rPr>
                              <m:t>𝑡</m:t>
                            </m:r>
                          </m:e>
                        </m:acc>
                      </m:den>
                    </m:f>
                    <m:r>
                      <a:rPr lang="en-US" sz="4000" b="0" i="1" smtClean="0">
                        <a:solidFill>
                          <a:srgbClr val="FF0000"/>
                        </a:solidFill>
                        <a:latin typeface="Cambria Math" panose="02040503050406030204" pitchFamily="18" charset="0"/>
                      </a:rPr>
                      <m:t> </m:t>
                    </m:r>
                    <m:f>
                      <m:fPr>
                        <m:ctrlPr>
                          <a:rPr lang="en-US" sz="4000" i="1">
                            <a:latin typeface="Cambria Math" panose="02040503050406030204" pitchFamily="18" charset="0"/>
                          </a:rPr>
                        </m:ctrlPr>
                      </m:fPr>
                      <m:num>
                        <m:r>
                          <a:rPr lang="en-US" sz="4000" i="1">
                            <a:latin typeface="Cambria Math" panose="02040503050406030204" pitchFamily="18" charset="0"/>
                          </a:rPr>
                          <m:t>𝜕</m:t>
                        </m:r>
                        <m:acc>
                          <m:accPr>
                            <m:chr m:val="⃗"/>
                            <m:ctrlPr>
                              <a:rPr lang="en-US" sz="4000" i="1">
                                <a:solidFill>
                                  <a:srgbClr val="7030A0"/>
                                </a:solidFill>
                                <a:latin typeface="Cambria Math" panose="02040503050406030204" pitchFamily="18" charset="0"/>
                              </a:rPr>
                            </m:ctrlPr>
                          </m:accPr>
                          <m:e>
                            <m:r>
                              <a:rPr lang="en-US" sz="4000" i="1">
                                <a:solidFill>
                                  <a:srgbClr val="7030A0"/>
                                </a:solidFill>
                                <a:latin typeface="Cambria Math" panose="02040503050406030204" pitchFamily="18" charset="0"/>
                              </a:rPr>
                              <m:t>𝑆</m:t>
                            </m:r>
                          </m:e>
                        </m:acc>
                      </m:num>
                      <m:den>
                        <m:r>
                          <a:rPr lang="en-US" sz="4000" i="1">
                            <a:latin typeface="Cambria Math" panose="02040503050406030204" pitchFamily="18" charset="0"/>
                          </a:rPr>
                          <m:t>𝜕</m:t>
                        </m:r>
                        <m:r>
                          <a:rPr lang="en-US" sz="4000" b="0" i="1" smtClean="0">
                            <a:latin typeface="Cambria Math" panose="02040503050406030204" pitchFamily="18" charset="0"/>
                          </a:rPr>
                          <m:t> </m:t>
                        </m:r>
                        <m:r>
                          <a:rPr lang="en-US" sz="4000" i="1">
                            <a:latin typeface="Cambria Math" panose="02040503050406030204" pitchFamily="18" charset="0"/>
                          </a:rPr>
                          <m:t>𝑐</m:t>
                        </m:r>
                        <m:r>
                          <a:rPr lang="en-US" sz="4000" i="1">
                            <a:solidFill>
                              <a:srgbClr val="0070C0"/>
                            </a:solidFill>
                            <a:latin typeface="Cambria Math" panose="02040503050406030204" pitchFamily="18" charset="0"/>
                          </a:rPr>
                          <m:t>𝑡</m:t>
                        </m:r>
                      </m:den>
                    </m:f>
                    <m:r>
                      <a:rPr lang="en-US" sz="4000" b="0" i="1" smtClean="0">
                        <a:solidFill>
                          <a:schemeClr val="tx1"/>
                        </a:solidFill>
                        <a:latin typeface="Cambria Math" panose="02040503050406030204" pitchFamily="18" charset="0"/>
                      </a:rPr>
                      <m:t>+</m:t>
                    </m:r>
                    <m:f>
                      <m:fPr>
                        <m:ctrlPr>
                          <a:rPr lang="en-US" sz="4000" i="1">
                            <a:latin typeface="Cambria Math" panose="02040503050406030204" pitchFamily="18" charset="0"/>
                          </a:rPr>
                        </m:ctrlPr>
                      </m:fPr>
                      <m:num>
                        <m:r>
                          <a:rPr lang="en-US" sz="4000" i="1">
                            <a:latin typeface="Cambria Math" panose="02040503050406030204" pitchFamily="18" charset="0"/>
                          </a:rPr>
                          <m:t>𝜕</m:t>
                        </m:r>
                        <m:r>
                          <a:rPr lang="en-US" sz="4000" i="1">
                            <a:solidFill>
                              <a:srgbClr val="0070C0"/>
                            </a:solidFill>
                            <a:latin typeface="Cambria Math" panose="02040503050406030204" pitchFamily="18" charset="0"/>
                          </a:rPr>
                          <m:t>𝑥</m:t>
                        </m:r>
                      </m:num>
                      <m:den>
                        <m:r>
                          <a:rPr lang="en-US" sz="4000" i="1">
                            <a:latin typeface="Cambria Math" panose="02040503050406030204" pitchFamily="18" charset="0"/>
                          </a:rPr>
                          <m:t>𝜕</m:t>
                        </m:r>
                        <m:r>
                          <a:rPr lang="en-US" sz="4000" i="1">
                            <a:latin typeface="Cambria Math" panose="02040503050406030204" pitchFamily="18" charset="0"/>
                          </a:rPr>
                          <m:t> </m:t>
                        </m:r>
                        <m:r>
                          <a:rPr lang="en-US" sz="4000" i="1">
                            <a:latin typeface="Cambria Math" panose="02040503050406030204" pitchFamily="18" charset="0"/>
                          </a:rPr>
                          <m:t>𝑐</m:t>
                        </m:r>
                        <m:acc>
                          <m:accPr>
                            <m:chr m:val="̃"/>
                            <m:ctrlPr>
                              <a:rPr lang="en-US" sz="4000" i="1">
                                <a:solidFill>
                                  <a:srgbClr val="FF0000"/>
                                </a:solidFill>
                                <a:latin typeface="Cambria Math" panose="02040503050406030204" pitchFamily="18" charset="0"/>
                              </a:rPr>
                            </m:ctrlPr>
                          </m:accPr>
                          <m:e>
                            <m:r>
                              <a:rPr lang="en-US" sz="4000" i="1">
                                <a:solidFill>
                                  <a:srgbClr val="FF0000"/>
                                </a:solidFill>
                                <a:latin typeface="Cambria Math" panose="02040503050406030204" pitchFamily="18" charset="0"/>
                              </a:rPr>
                              <m:t>𝑡</m:t>
                            </m:r>
                          </m:e>
                        </m:acc>
                      </m:den>
                    </m:f>
                    <m:f>
                      <m:fPr>
                        <m:ctrlPr>
                          <a:rPr lang="en-US" sz="4000" i="1">
                            <a:latin typeface="Cambria Math" panose="02040503050406030204" pitchFamily="18" charset="0"/>
                          </a:rPr>
                        </m:ctrlPr>
                      </m:fPr>
                      <m:num>
                        <m:r>
                          <a:rPr lang="en-US" sz="4000" i="1">
                            <a:latin typeface="Cambria Math" panose="02040503050406030204" pitchFamily="18" charset="0"/>
                          </a:rPr>
                          <m:t>𝜕</m:t>
                        </m:r>
                        <m:acc>
                          <m:accPr>
                            <m:chr m:val="⃗"/>
                            <m:ctrlPr>
                              <a:rPr lang="en-US" sz="4000" i="1">
                                <a:solidFill>
                                  <a:srgbClr val="7030A0"/>
                                </a:solidFill>
                                <a:latin typeface="Cambria Math" panose="02040503050406030204" pitchFamily="18" charset="0"/>
                              </a:rPr>
                            </m:ctrlPr>
                          </m:accPr>
                          <m:e>
                            <m:r>
                              <a:rPr lang="en-US" sz="4000" i="1">
                                <a:solidFill>
                                  <a:srgbClr val="7030A0"/>
                                </a:solidFill>
                                <a:latin typeface="Cambria Math" panose="02040503050406030204" pitchFamily="18" charset="0"/>
                              </a:rPr>
                              <m:t>𝑆</m:t>
                            </m:r>
                          </m:e>
                        </m:acc>
                      </m:num>
                      <m:den>
                        <m:r>
                          <a:rPr lang="en-US" sz="4000" i="1">
                            <a:latin typeface="Cambria Math" panose="02040503050406030204" pitchFamily="18" charset="0"/>
                          </a:rPr>
                          <m:t>𝜕</m:t>
                        </m:r>
                        <m:r>
                          <a:rPr lang="en-US" sz="4000" i="1">
                            <a:solidFill>
                              <a:srgbClr val="0070C0"/>
                            </a:solidFill>
                            <a:latin typeface="Cambria Math" panose="02040503050406030204" pitchFamily="18" charset="0"/>
                          </a:rPr>
                          <m:t>𝑥</m:t>
                        </m:r>
                      </m:den>
                    </m:f>
                  </m:oMath>
                </a14:m>
                <a:r>
                  <a:rPr lang="en-CA" sz="4000" dirty="0"/>
                  <a:t> </a:t>
                </a:r>
              </a:p>
              <a:p>
                <a14:m>
                  <m:oMath xmlns:m="http://schemas.openxmlformats.org/officeDocument/2006/math">
                    <m:r>
                      <a:rPr lang="en-US" sz="4000" b="0" i="1" smtClean="0">
                        <a:latin typeface="Cambria Math" panose="02040503050406030204" pitchFamily="18" charset="0"/>
                      </a:rPr>
                      <m:t> </m:t>
                    </m:r>
                    <m:f>
                      <m:fPr>
                        <m:ctrlPr>
                          <a:rPr lang="en-US" sz="4000" i="1" smtClean="0">
                            <a:latin typeface="Cambria Math" panose="02040503050406030204" pitchFamily="18" charset="0"/>
                          </a:rPr>
                        </m:ctrlPr>
                      </m:fPr>
                      <m:num>
                        <m:r>
                          <a:rPr lang="en-US" sz="4000" i="1">
                            <a:latin typeface="Cambria Math" panose="02040503050406030204" pitchFamily="18" charset="0"/>
                          </a:rPr>
                          <m:t>𝜕</m:t>
                        </m:r>
                        <m:acc>
                          <m:accPr>
                            <m:chr m:val="⃗"/>
                            <m:ctrlPr>
                              <a:rPr lang="en-US" sz="4000" i="1">
                                <a:solidFill>
                                  <a:srgbClr val="7030A0"/>
                                </a:solidFill>
                                <a:latin typeface="Cambria Math" panose="02040503050406030204" pitchFamily="18" charset="0"/>
                              </a:rPr>
                            </m:ctrlPr>
                          </m:accPr>
                          <m:e>
                            <m:r>
                              <a:rPr lang="en-US" sz="4000" i="1">
                                <a:solidFill>
                                  <a:srgbClr val="7030A0"/>
                                </a:solidFill>
                                <a:latin typeface="Cambria Math" panose="02040503050406030204" pitchFamily="18" charset="0"/>
                              </a:rPr>
                              <m:t>𝑆</m:t>
                            </m:r>
                          </m:e>
                        </m:acc>
                      </m:num>
                      <m:den>
                        <m:r>
                          <a:rPr lang="en-US" sz="4000" i="1">
                            <a:latin typeface="Cambria Math" panose="02040503050406030204" pitchFamily="18" charset="0"/>
                          </a:rPr>
                          <m:t>𝜕</m:t>
                        </m:r>
                        <m:acc>
                          <m:accPr>
                            <m:chr m:val="̃"/>
                            <m:ctrlPr>
                              <a:rPr lang="en-US" sz="4000" i="1">
                                <a:solidFill>
                                  <a:srgbClr val="FF0000"/>
                                </a:solidFill>
                                <a:latin typeface="Cambria Math" panose="02040503050406030204" pitchFamily="18" charset="0"/>
                              </a:rPr>
                            </m:ctrlPr>
                          </m:accPr>
                          <m:e>
                            <m:r>
                              <a:rPr lang="en-US" sz="4000" i="1">
                                <a:solidFill>
                                  <a:srgbClr val="FF0000"/>
                                </a:solidFill>
                                <a:latin typeface="Cambria Math" panose="02040503050406030204" pitchFamily="18" charset="0"/>
                              </a:rPr>
                              <m:t>𝑥</m:t>
                            </m:r>
                          </m:e>
                        </m:acc>
                      </m:den>
                    </m:f>
                    <m:r>
                      <a:rPr lang="en-US" sz="4000" b="0" i="1" smtClean="0">
                        <a:solidFill>
                          <a:srgbClr val="FF0000"/>
                        </a:solidFill>
                        <a:latin typeface="Cambria Math" panose="02040503050406030204" pitchFamily="18" charset="0"/>
                      </a:rPr>
                      <m:t> </m:t>
                    </m:r>
                    <m:r>
                      <a:rPr lang="en-US" sz="4000" i="1">
                        <a:latin typeface="Cambria Math" panose="02040503050406030204" pitchFamily="18" charset="0"/>
                      </a:rPr>
                      <m:t>=</m:t>
                    </m:r>
                    <m:f>
                      <m:fPr>
                        <m:ctrlPr>
                          <a:rPr lang="en-US" sz="4000" i="1">
                            <a:latin typeface="Cambria Math" panose="02040503050406030204" pitchFamily="18" charset="0"/>
                          </a:rPr>
                        </m:ctrlPr>
                      </m:fPr>
                      <m:num>
                        <m:r>
                          <a:rPr lang="en-US" sz="4000" i="1">
                            <a:latin typeface="Cambria Math" panose="02040503050406030204" pitchFamily="18" charset="0"/>
                          </a:rPr>
                          <m:t>𝜕</m:t>
                        </m:r>
                        <m:r>
                          <a:rPr lang="en-US" sz="4000" i="1">
                            <a:latin typeface="Cambria Math" panose="02040503050406030204" pitchFamily="18" charset="0"/>
                          </a:rPr>
                          <m:t> </m:t>
                        </m:r>
                        <m:r>
                          <a:rPr lang="en-US" sz="4000" i="1">
                            <a:latin typeface="Cambria Math" panose="02040503050406030204" pitchFamily="18" charset="0"/>
                          </a:rPr>
                          <m:t>𝑐𝑡</m:t>
                        </m:r>
                      </m:num>
                      <m:den>
                        <m:r>
                          <a:rPr lang="en-US" sz="4000" i="1">
                            <a:latin typeface="Cambria Math" panose="02040503050406030204" pitchFamily="18" charset="0"/>
                          </a:rPr>
                          <m:t>𝜕</m:t>
                        </m:r>
                        <m:acc>
                          <m:accPr>
                            <m:chr m:val="̃"/>
                            <m:ctrlPr>
                              <a:rPr lang="en-US" sz="4000" i="1">
                                <a:solidFill>
                                  <a:srgbClr val="FF0000"/>
                                </a:solidFill>
                                <a:latin typeface="Cambria Math" panose="02040503050406030204" pitchFamily="18" charset="0"/>
                              </a:rPr>
                            </m:ctrlPr>
                          </m:accPr>
                          <m:e>
                            <m:r>
                              <a:rPr lang="en-US" sz="4000" i="1">
                                <a:solidFill>
                                  <a:srgbClr val="FF0000"/>
                                </a:solidFill>
                                <a:latin typeface="Cambria Math" panose="02040503050406030204" pitchFamily="18" charset="0"/>
                              </a:rPr>
                              <m:t>𝑥</m:t>
                            </m:r>
                          </m:e>
                        </m:acc>
                      </m:den>
                    </m:f>
                    <m:r>
                      <a:rPr lang="en-US" sz="4000" b="0" i="1" smtClean="0">
                        <a:solidFill>
                          <a:srgbClr val="FF0000"/>
                        </a:solidFill>
                        <a:latin typeface="Cambria Math" panose="02040503050406030204" pitchFamily="18" charset="0"/>
                      </a:rPr>
                      <m:t> </m:t>
                    </m:r>
                    <m:f>
                      <m:fPr>
                        <m:ctrlPr>
                          <a:rPr lang="en-US" sz="4000" i="1">
                            <a:latin typeface="Cambria Math" panose="02040503050406030204" pitchFamily="18" charset="0"/>
                          </a:rPr>
                        </m:ctrlPr>
                      </m:fPr>
                      <m:num>
                        <m:r>
                          <a:rPr lang="en-US" sz="4000" i="1">
                            <a:latin typeface="Cambria Math" panose="02040503050406030204" pitchFamily="18" charset="0"/>
                          </a:rPr>
                          <m:t>𝜕</m:t>
                        </m:r>
                        <m:acc>
                          <m:accPr>
                            <m:chr m:val="⃗"/>
                            <m:ctrlPr>
                              <a:rPr lang="en-US" sz="4000" i="1">
                                <a:solidFill>
                                  <a:srgbClr val="7030A0"/>
                                </a:solidFill>
                                <a:latin typeface="Cambria Math" panose="02040503050406030204" pitchFamily="18" charset="0"/>
                              </a:rPr>
                            </m:ctrlPr>
                          </m:accPr>
                          <m:e>
                            <m:r>
                              <a:rPr lang="en-US" sz="4000" i="1">
                                <a:solidFill>
                                  <a:srgbClr val="7030A0"/>
                                </a:solidFill>
                                <a:latin typeface="Cambria Math" panose="02040503050406030204" pitchFamily="18" charset="0"/>
                              </a:rPr>
                              <m:t>𝑆</m:t>
                            </m:r>
                          </m:e>
                        </m:acc>
                      </m:num>
                      <m:den>
                        <m:r>
                          <a:rPr lang="en-US" sz="4000" i="1">
                            <a:latin typeface="Cambria Math" panose="02040503050406030204" pitchFamily="18" charset="0"/>
                          </a:rPr>
                          <m:t>𝜕</m:t>
                        </m:r>
                        <m:r>
                          <a:rPr lang="en-US" sz="4000" i="1">
                            <a:latin typeface="Cambria Math" panose="02040503050406030204" pitchFamily="18" charset="0"/>
                          </a:rPr>
                          <m:t> </m:t>
                        </m:r>
                        <m:r>
                          <a:rPr lang="en-US" sz="4000" i="1">
                            <a:latin typeface="Cambria Math" panose="02040503050406030204" pitchFamily="18" charset="0"/>
                          </a:rPr>
                          <m:t>𝑐𝑡</m:t>
                        </m:r>
                      </m:den>
                    </m:f>
                    <m:r>
                      <a:rPr lang="en-US" sz="4000" i="1">
                        <a:latin typeface="Cambria Math" panose="02040503050406030204" pitchFamily="18" charset="0"/>
                      </a:rPr>
                      <m:t>+</m:t>
                    </m:r>
                    <m:r>
                      <a:rPr lang="en-US" sz="4000" b="0" i="1" smtClean="0">
                        <a:latin typeface="Cambria Math" panose="02040503050406030204" pitchFamily="18" charset="0"/>
                      </a:rPr>
                      <m:t> </m:t>
                    </m:r>
                    <m:f>
                      <m:fPr>
                        <m:ctrlPr>
                          <a:rPr lang="en-US" sz="4000" i="1">
                            <a:latin typeface="Cambria Math" panose="02040503050406030204" pitchFamily="18" charset="0"/>
                          </a:rPr>
                        </m:ctrlPr>
                      </m:fPr>
                      <m:num>
                        <m:r>
                          <a:rPr lang="en-US" sz="4000" i="1">
                            <a:latin typeface="Cambria Math" panose="02040503050406030204" pitchFamily="18" charset="0"/>
                          </a:rPr>
                          <m:t>𝜕</m:t>
                        </m:r>
                        <m:r>
                          <a:rPr lang="en-US" sz="4000" i="1">
                            <a:solidFill>
                              <a:srgbClr val="0070C0"/>
                            </a:solidFill>
                            <a:latin typeface="Cambria Math" panose="02040503050406030204" pitchFamily="18" charset="0"/>
                          </a:rPr>
                          <m:t>𝑥</m:t>
                        </m:r>
                      </m:num>
                      <m:den>
                        <m:r>
                          <a:rPr lang="en-US" sz="4000" i="1">
                            <a:latin typeface="Cambria Math" panose="02040503050406030204" pitchFamily="18" charset="0"/>
                          </a:rPr>
                          <m:t>𝜕</m:t>
                        </m:r>
                        <m:acc>
                          <m:accPr>
                            <m:chr m:val="̃"/>
                            <m:ctrlPr>
                              <a:rPr lang="en-US" sz="4000" i="1">
                                <a:solidFill>
                                  <a:srgbClr val="FF0000"/>
                                </a:solidFill>
                                <a:latin typeface="Cambria Math" panose="02040503050406030204" pitchFamily="18" charset="0"/>
                              </a:rPr>
                            </m:ctrlPr>
                          </m:accPr>
                          <m:e>
                            <m:r>
                              <a:rPr lang="en-US" sz="4000" i="1">
                                <a:solidFill>
                                  <a:srgbClr val="FF0000"/>
                                </a:solidFill>
                                <a:latin typeface="Cambria Math" panose="02040503050406030204" pitchFamily="18" charset="0"/>
                              </a:rPr>
                              <m:t>𝑥</m:t>
                            </m:r>
                          </m:e>
                        </m:acc>
                      </m:den>
                    </m:f>
                    <m:r>
                      <a:rPr lang="en-US" sz="4000" b="0" i="1" smtClean="0">
                        <a:solidFill>
                          <a:srgbClr val="FF0000"/>
                        </a:solidFill>
                        <a:latin typeface="Cambria Math" panose="02040503050406030204" pitchFamily="18" charset="0"/>
                      </a:rPr>
                      <m:t> </m:t>
                    </m:r>
                    <m:f>
                      <m:fPr>
                        <m:ctrlPr>
                          <a:rPr lang="en-US" sz="4000" i="1">
                            <a:latin typeface="Cambria Math" panose="02040503050406030204" pitchFamily="18" charset="0"/>
                          </a:rPr>
                        </m:ctrlPr>
                      </m:fPr>
                      <m:num>
                        <m:r>
                          <a:rPr lang="en-US" sz="4000" i="1">
                            <a:latin typeface="Cambria Math" panose="02040503050406030204" pitchFamily="18" charset="0"/>
                          </a:rPr>
                          <m:t>𝜕</m:t>
                        </m:r>
                        <m:acc>
                          <m:accPr>
                            <m:chr m:val="⃗"/>
                            <m:ctrlPr>
                              <a:rPr lang="en-US" sz="4000" i="1">
                                <a:solidFill>
                                  <a:srgbClr val="7030A0"/>
                                </a:solidFill>
                                <a:latin typeface="Cambria Math" panose="02040503050406030204" pitchFamily="18" charset="0"/>
                              </a:rPr>
                            </m:ctrlPr>
                          </m:accPr>
                          <m:e>
                            <m:r>
                              <a:rPr lang="en-US" sz="4000" i="1">
                                <a:solidFill>
                                  <a:srgbClr val="7030A0"/>
                                </a:solidFill>
                                <a:latin typeface="Cambria Math" panose="02040503050406030204" pitchFamily="18" charset="0"/>
                              </a:rPr>
                              <m:t>𝑆</m:t>
                            </m:r>
                          </m:e>
                        </m:acc>
                      </m:num>
                      <m:den>
                        <m:r>
                          <a:rPr lang="en-US" sz="4000" i="1">
                            <a:latin typeface="Cambria Math" panose="02040503050406030204" pitchFamily="18" charset="0"/>
                          </a:rPr>
                          <m:t>𝜕</m:t>
                        </m:r>
                        <m:r>
                          <a:rPr lang="en-US" sz="4000" i="1">
                            <a:solidFill>
                              <a:srgbClr val="0070C0"/>
                            </a:solidFill>
                            <a:latin typeface="Cambria Math" panose="02040503050406030204" pitchFamily="18" charset="0"/>
                          </a:rPr>
                          <m:t>𝑥</m:t>
                        </m:r>
                      </m:den>
                    </m:f>
                  </m:oMath>
                </a14:m>
                <a:r>
                  <a:rPr lang="en-CA" sz="4000" dirty="0"/>
                  <a:t> </a:t>
                </a:r>
              </a:p>
            </p:txBody>
          </p:sp>
        </mc:Choice>
        <mc:Fallback xmlns="">
          <p:sp>
            <p:nvSpPr>
              <p:cNvPr id="4" name="TextBox 3">
                <a:extLst>
                  <a:ext uri="{FF2B5EF4-FFF2-40B4-BE49-F238E27FC236}">
                    <a16:creationId xmlns:a16="http://schemas.microsoft.com/office/drawing/2014/main" id="{7E3F078B-7C5D-43A6-AE47-B561C04643BD}"/>
                  </a:ext>
                </a:extLst>
              </p:cNvPr>
              <p:cNvSpPr txBox="1">
                <a:spLocks noRot="1" noChangeAspect="1" noMove="1" noResize="1" noEditPoints="1" noAdjustHandles="1" noChangeArrowheads="1" noChangeShapeType="1" noTextEdit="1"/>
              </p:cNvSpPr>
              <p:nvPr/>
            </p:nvSpPr>
            <p:spPr>
              <a:xfrm>
                <a:off x="8280" y="4657293"/>
                <a:ext cx="5112028" cy="2080313"/>
              </a:xfrm>
              <a:prstGeom prst="rect">
                <a:avLst/>
              </a:prstGeom>
              <a:blipFill>
                <a:blip r:embed="rId4"/>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1A0869E2-8922-45DA-84B1-5B998A239715}"/>
                  </a:ext>
                </a:extLst>
              </p:cNvPr>
              <p:cNvSpPr txBox="1"/>
              <p:nvPr/>
            </p:nvSpPr>
            <p:spPr>
              <a:xfrm>
                <a:off x="5673583" y="4760000"/>
                <a:ext cx="6483629" cy="1853136"/>
              </a:xfrm>
              <a:prstGeom prst="rect">
                <a:avLst/>
              </a:prstGeom>
              <a:noFill/>
            </p:spPr>
            <p:txBody>
              <a:bodyPr wrap="square">
                <a:spAutoFit/>
              </a:bodyPr>
              <a:lstStyle/>
              <a:p>
                <a14:m>
                  <m:oMath xmlns:m="http://schemas.openxmlformats.org/officeDocument/2006/math">
                    <m:d>
                      <m:dPr>
                        <m:begChr m:val="["/>
                        <m:endChr m:val="]"/>
                        <m:ctrlPr>
                          <a:rPr lang="en-US" sz="3600" b="0" i="1" smtClean="0">
                            <a:solidFill>
                              <a:schemeClr val="tx1"/>
                            </a:solidFill>
                            <a:latin typeface="Cambria Math" panose="02040503050406030204" pitchFamily="18" charset="0"/>
                          </a:rPr>
                        </m:ctrlPr>
                      </m:dPr>
                      <m:e>
                        <m:f>
                          <m:fPr>
                            <m:ctrlPr>
                              <a:rPr lang="en-US" sz="3600" i="1">
                                <a:latin typeface="Cambria Math" panose="02040503050406030204" pitchFamily="18" charset="0"/>
                              </a:rPr>
                            </m:ctrlPr>
                          </m:fPr>
                          <m:num>
                            <m:r>
                              <a:rPr lang="en-US" sz="3600" i="1">
                                <a:latin typeface="Cambria Math" panose="02040503050406030204" pitchFamily="18" charset="0"/>
                              </a:rPr>
                              <m:t>𝜕</m:t>
                            </m:r>
                            <m:acc>
                              <m:accPr>
                                <m:chr m:val="⃗"/>
                                <m:ctrlPr>
                                  <a:rPr lang="en-US" sz="3600" i="1">
                                    <a:solidFill>
                                      <a:srgbClr val="7030A0"/>
                                    </a:solidFill>
                                    <a:latin typeface="Cambria Math" panose="02040503050406030204" pitchFamily="18" charset="0"/>
                                  </a:rPr>
                                </m:ctrlPr>
                              </m:accPr>
                              <m:e>
                                <m:r>
                                  <a:rPr lang="en-US" sz="3600" i="1">
                                    <a:solidFill>
                                      <a:srgbClr val="7030A0"/>
                                    </a:solidFill>
                                    <a:latin typeface="Cambria Math" panose="02040503050406030204" pitchFamily="18" charset="0"/>
                                  </a:rPr>
                                  <m:t>𝑆</m:t>
                                </m:r>
                              </m:e>
                            </m:acc>
                          </m:num>
                          <m:den>
                            <m:r>
                              <a:rPr lang="en-US" sz="3600" i="1">
                                <a:latin typeface="Cambria Math" panose="02040503050406030204" pitchFamily="18" charset="0"/>
                              </a:rPr>
                              <m:t>𝜕</m:t>
                            </m:r>
                            <m:r>
                              <a:rPr lang="en-US" sz="3600" i="1">
                                <a:latin typeface="Cambria Math" panose="02040503050406030204" pitchFamily="18" charset="0"/>
                              </a:rPr>
                              <m:t> </m:t>
                            </m:r>
                            <m:r>
                              <a:rPr lang="en-US" sz="3600" i="1">
                                <a:latin typeface="Cambria Math" panose="02040503050406030204" pitchFamily="18" charset="0"/>
                              </a:rPr>
                              <m:t>𝑐</m:t>
                            </m:r>
                            <m:acc>
                              <m:accPr>
                                <m:chr m:val="̃"/>
                                <m:ctrlPr>
                                  <a:rPr lang="en-US" sz="3600" i="1">
                                    <a:solidFill>
                                      <a:srgbClr val="FF0000"/>
                                    </a:solidFill>
                                    <a:latin typeface="Cambria Math" panose="02040503050406030204" pitchFamily="18" charset="0"/>
                                  </a:rPr>
                                </m:ctrlPr>
                              </m:accPr>
                              <m:e>
                                <m:r>
                                  <a:rPr lang="en-US" sz="3600" i="1">
                                    <a:solidFill>
                                      <a:srgbClr val="FF0000"/>
                                    </a:solidFill>
                                    <a:latin typeface="Cambria Math" panose="02040503050406030204" pitchFamily="18" charset="0"/>
                                  </a:rPr>
                                  <m:t>𝑡</m:t>
                                </m:r>
                              </m:e>
                            </m:acc>
                          </m:den>
                        </m:f>
                        <m:r>
                          <a:rPr lang="en-US" sz="3600" b="0" i="1" smtClean="0">
                            <a:solidFill>
                              <a:srgbClr val="FF0000"/>
                            </a:solidFill>
                            <a:latin typeface="Cambria Math" panose="02040503050406030204" pitchFamily="18" charset="0"/>
                          </a:rPr>
                          <m:t>   </m:t>
                        </m:r>
                        <m:f>
                          <m:fPr>
                            <m:ctrlPr>
                              <a:rPr lang="en-US" sz="3600" i="1">
                                <a:latin typeface="Cambria Math" panose="02040503050406030204" pitchFamily="18" charset="0"/>
                              </a:rPr>
                            </m:ctrlPr>
                          </m:fPr>
                          <m:num>
                            <m:r>
                              <a:rPr lang="en-US" sz="3600" i="1">
                                <a:latin typeface="Cambria Math" panose="02040503050406030204" pitchFamily="18" charset="0"/>
                              </a:rPr>
                              <m:t>𝜕</m:t>
                            </m:r>
                            <m:acc>
                              <m:accPr>
                                <m:chr m:val="⃗"/>
                                <m:ctrlPr>
                                  <a:rPr lang="en-US" sz="3600" i="1">
                                    <a:solidFill>
                                      <a:srgbClr val="7030A0"/>
                                    </a:solidFill>
                                    <a:latin typeface="Cambria Math" panose="02040503050406030204" pitchFamily="18" charset="0"/>
                                  </a:rPr>
                                </m:ctrlPr>
                              </m:accPr>
                              <m:e>
                                <m:r>
                                  <a:rPr lang="en-US" sz="3600" i="1">
                                    <a:solidFill>
                                      <a:srgbClr val="7030A0"/>
                                    </a:solidFill>
                                    <a:latin typeface="Cambria Math" panose="02040503050406030204" pitchFamily="18" charset="0"/>
                                  </a:rPr>
                                  <m:t>𝑆</m:t>
                                </m:r>
                              </m:e>
                            </m:acc>
                          </m:num>
                          <m:den>
                            <m:r>
                              <a:rPr lang="en-US" sz="3600" i="1">
                                <a:latin typeface="Cambria Math" panose="02040503050406030204" pitchFamily="18" charset="0"/>
                              </a:rPr>
                              <m:t>𝜕</m:t>
                            </m:r>
                            <m:acc>
                              <m:accPr>
                                <m:chr m:val="̃"/>
                                <m:ctrlPr>
                                  <a:rPr lang="en-US" sz="3600" i="1">
                                    <a:solidFill>
                                      <a:srgbClr val="FF0000"/>
                                    </a:solidFill>
                                    <a:latin typeface="Cambria Math" panose="02040503050406030204" pitchFamily="18" charset="0"/>
                                  </a:rPr>
                                </m:ctrlPr>
                              </m:accPr>
                              <m:e>
                                <m:r>
                                  <a:rPr lang="en-US" sz="3600" i="1">
                                    <a:solidFill>
                                      <a:srgbClr val="FF0000"/>
                                    </a:solidFill>
                                    <a:latin typeface="Cambria Math" panose="02040503050406030204" pitchFamily="18" charset="0"/>
                                  </a:rPr>
                                  <m:t>𝑥</m:t>
                                </m:r>
                              </m:e>
                            </m:acc>
                          </m:den>
                        </m:f>
                      </m:e>
                    </m:d>
                    <m:r>
                      <a:rPr lang="en-US" sz="3600" b="0" i="1" smtClean="0">
                        <a:solidFill>
                          <a:schemeClr val="tx1"/>
                        </a:solidFill>
                        <a:latin typeface="Cambria Math" panose="02040503050406030204" pitchFamily="18" charset="0"/>
                      </a:rPr>
                      <m:t>=</m:t>
                    </m:r>
                    <m:d>
                      <m:dPr>
                        <m:begChr m:val="["/>
                        <m:endChr m:val="]"/>
                        <m:ctrlPr>
                          <a:rPr lang="en-US" sz="3600" b="0" i="1" smtClean="0">
                            <a:solidFill>
                              <a:schemeClr val="tx1"/>
                            </a:solidFill>
                            <a:latin typeface="Cambria Math" panose="02040503050406030204" pitchFamily="18" charset="0"/>
                          </a:rPr>
                        </m:ctrlPr>
                      </m:dPr>
                      <m:e>
                        <m:f>
                          <m:fPr>
                            <m:ctrlPr>
                              <a:rPr lang="en-US" sz="3600" i="1">
                                <a:latin typeface="Cambria Math" panose="02040503050406030204" pitchFamily="18" charset="0"/>
                              </a:rPr>
                            </m:ctrlPr>
                          </m:fPr>
                          <m:num>
                            <m:r>
                              <a:rPr lang="en-US" sz="3600" i="1">
                                <a:latin typeface="Cambria Math" panose="02040503050406030204" pitchFamily="18" charset="0"/>
                              </a:rPr>
                              <m:t>𝜕</m:t>
                            </m:r>
                            <m:acc>
                              <m:accPr>
                                <m:chr m:val="⃗"/>
                                <m:ctrlPr>
                                  <a:rPr lang="en-US" sz="3600" i="1">
                                    <a:solidFill>
                                      <a:srgbClr val="7030A0"/>
                                    </a:solidFill>
                                    <a:latin typeface="Cambria Math" panose="02040503050406030204" pitchFamily="18" charset="0"/>
                                  </a:rPr>
                                </m:ctrlPr>
                              </m:accPr>
                              <m:e>
                                <m:r>
                                  <a:rPr lang="en-US" sz="3600" i="1">
                                    <a:solidFill>
                                      <a:srgbClr val="7030A0"/>
                                    </a:solidFill>
                                    <a:latin typeface="Cambria Math" panose="02040503050406030204" pitchFamily="18" charset="0"/>
                                  </a:rPr>
                                  <m:t>𝑆</m:t>
                                </m:r>
                              </m:e>
                            </m:acc>
                          </m:num>
                          <m:den>
                            <m:r>
                              <a:rPr lang="en-US" sz="3600" i="1">
                                <a:latin typeface="Cambria Math" panose="02040503050406030204" pitchFamily="18" charset="0"/>
                              </a:rPr>
                              <m:t>𝜕</m:t>
                            </m:r>
                            <m:r>
                              <a:rPr lang="en-US" sz="3600" i="1">
                                <a:latin typeface="Cambria Math" panose="02040503050406030204" pitchFamily="18" charset="0"/>
                              </a:rPr>
                              <m:t> </m:t>
                            </m:r>
                            <m:r>
                              <a:rPr lang="en-US" sz="3600" i="1">
                                <a:latin typeface="Cambria Math" panose="02040503050406030204" pitchFamily="18" charset="0"/>
                              </a:rPr>
                              <m:t>𝑐𝑡</m:t>
                            </m:r>
                          </m:den>
                        </m:f>
                        <m:r>
                          <a:rPr lang="en-US" sz="3600" b="0" i="1" smtClean="0">
                            <a:solidFill>
                              <a:srgbClr val="0070C0"/>
                            </a:solidFill>
                            <a:latin typeface="Cambria Math" panose="02040503050406030204" pitchFamily="18" charset="0"/>
                          </a:rPr>
                          <m:t>   </m:t>
                        </m:r>
                        <m:f>
                          <m:fPr>
                            <m:ctrlPr>
                              <a:rPr lang="en-US" sz="3600" i="1">
                                <a:latin typeface="Cambria Math" panose="02040503050406030204" pitchFamily="18" charset="0"/>
                              </a:rPr>
                            </m:ctrlPr>
                          </m:fPr>
                          <m:num>
                            <m:r>
                              <a:rPr lang="en-US" sz="3600" i="1">
                                <a:latin typeface="Cambria Math" panose="02040503050406030204" pitchFamily="18" charset="0"/>
                              </a:rPr>
                              <m:t>𝜕</m:t>
                            </m:r>
                            <m:acc>
                              <m:accPr>
                                <m:chr m:val="⃗"/>
                                <m:ctrlPr>
                                  <a:rPr lang="en-US" sz="3600" i="1">
                                    <a:solidFill>
                                      <a:srgbClr val="7030A0"/>
                                    </a:solidFill>
                                    <a:latin typeface="Cambria Math" panose="02040503050406030204" pitchFamily="18" charset="0"/>
                                  </a:rPr>
                                </m:ctrlPr>
                              </m:accPr>
                              <m:e>
                                <m:r>
                                  <a:rPr lang="en-US" sz="3600" i="1">
                                    <a:solidFill>
                                      <a:srgbClr val="7030A0"/>
                                    </a:solidFill>
                                    <a:latin typeface="Cambria Math" panose="02040503050406030204" pitchFamily="18" charset="0"/>
                                  </a:rPr>
                                  <m:t>𝑆</m:t>
                                </m:r>
                              </m:e>
                            </m:acc>
                          </m:num>
                          <m:den>
                            <m:r>
                              <a:rPr lang="en-US" sz="3600" i="1">
                                <a:latin typeface="Cambria Math" panose="02040503050406030204" pitchFamily="18" charset="0"/>
                              </a:rPr>
                              <m:t>𝜕</m:t>
                            </m:r>
                            <m:r>
                              <a:rPr lang="en-US" sz="3600" i="1">
                                <a:solidFill>
                                  <a:srgbClr val="0070C0"/>
                                </a:solidFill>
                                <a:latin typeface="Cambria Math" panose="02040503050406030204" pitchFamily="18" charset="0"/>
                              </a:rPr>
                              <m:t>𝑥</m:t>
                            </m:r>
                          </m:den>
                        </m:f>
                      </m:e>
                    </m:d>
                    <m:d>
                      <m:dPr>
                        <m:begChr m:val="["/>
                        <m:endChr m:val="]"/>
                        <m:ctrlPr>
                          <a:rPr lang="en-US" sz="3600" b="0" i="1" smtClean="0">
                            <a:solidFill>
                              <a:schemeClr val="tx1"/>
                            </a:solidFill>
                            <a:latin typeface="Cambria Math" panose="02040503050406030204" pitchFamily="18" charset="0"/>
                          </a:rPr>
                        </m:ctrlPr>
                      </m:dPr>
                      <m:e>
                        <m:m>
                          <m:mPr>
                            <m:mcs>
                              <m:mc>
                                <m:mcPr>
                                  <m:count m:val="2"/>
                                  <m:mcJc m:val="center"/>
                                </m:mcPr>
                              </m:mc>
                            </m:mcs>
                            <m:ctrlPr>
                              <a:rPr lang="en-US" sz="3600" b="0" i="1" smtClean="0">
                                <a:solidFill>
                                  <a:schemeClr val="tx1"/>
                                </a:solidFill>
                                <a:latin typeface="Cambria Math" panose="02040503050406030204" pitchFamily="18" charset="0"/>
                              </a:rPr>
                            </m:ctrlPr>
                          </m:mPr>
                          <m:mr>
                            <m:e>
                              <m:f>
                                <m:fPr>
                                  <m:ctrlPr>
                                    <a:rPr lang="en-US" sz="3600" i="1">
                                      <a:latin typeface="Cambria Math" panose="02040503050406030204" pitchFamily="18" charset="0"/>
                                    </a:rPr>
                                  </m:ctrlPr>
                                </m:fPr>
                                <m:num>
                                  <m:r>
                                    <a:rPr lang="en-US" sz="3600" i="1">
                                      <a:latin typeface="Cambria Math" panose="02040503050406030204" pitchFamily="18" charset="0"/>
                                    </a:rPr>
                                    <m:t>𝜕</m:t>
                                  </m:r>
                                  <m:r>
                                    <a:rPr lang="en-US" sz="3600" i="1">
                                      <a:latin typeface="Cambria Math" panose="02040503050406030204" pitchFamily="18" charset="0"/>
                                    </a:rPr>
                                    <m:t> </m:t>
                                  </m:r>
                                  <m:r>
                                    <a:rPr lang="en-US" sz="3600" i="1">
                                      <a:latin typeface="Cambria Math" panose="02040503050406030204" pitchFamily="18" charset="0"/>
                                    </a:rPr>
                                    <m:t>𝑐𝑡</m:t>
                                  </m:r>
                                </m:num>
                                <m:den>
                                  <m:r>
                                    <a:rPr lang="en-US" sz="3600" i="1">
                                      <a:latin typeface="Cambria Math" panose="02040503050406030204" pitchFamily="18" charset="0"/>
                                    </a:rPr>
                                    <m:t>𝜕</m:t>
                                  </m:r>
                                  <m:r>
                                    <a:rPr lang="en-US" sz="3600" i="1">
                                      <a:latin typeface="Cambria Math" panose="02040503050406030204" pitchFamily="18" charset="0"/>
                                    </a:rPr>
                                    <m:t> </m:t>
                                  </m:r>
                                  <m:r>
                                    <a:rPr lang="en-US" sz="3600" i="1">
                                      <a:latin typeface="Cambria Math" panose="02040503050406030204" pitchFamily="18" charset="0"/>
                                    </a:rPr>
                                    <m:t>𝑐</m:t>
                                  </m:r>
                                  <m:acc>
                                    <m:accPr>
                                      <m:chr m:val="̃"/>
                                      <m:ctrlPr>
                                        <a:rPr lang="en-US" sz="3600" i="1">
                                          <a:solidFill>
                                            <a:srgbClr val="FF0000"/>
                                          </a:solidFill>
                                          <a:latin typeface="Cambria Math" panose="02040503050406030204" pitchFamily="18" charset="0"/>
                                        </a:rPr>
                                      </m:ctrlPr>
                                    </m:accPr>
                                    <m:e>
                                      <m:r>
                                        <a:rPr lang="en-US" sz="3600" i="1">
                                          <a:solidFill>
                                            <a:srgbClr val="FF0000"/>
                                          </a:solidFill>
                                          <a:latin typeface="Cambria Math" panose="02040503050406030204" pitchFamily="18" charset="0"/>
                                        </a:rPr>
                                        <m:t>𝑡</m:t>
                                      </m:r>
                                    </m:e>
                                  </m:acc>
                                </m:den>
                              </m:f>
                            </m:e>
                            <m:e>
                              <m:f>
                                <m:fPr>
                                  <m:ctrlPr>
                                    <a:rPr lang="en-US" sz="3600" i="1">
                                      <a:latin typeface="Cambria Math" panose="02040503050406030204" pitchFamily="18" charset="0"/>
                                    </a:rPr>
                                  </m:ctrlPr>
                                </m:fPr>
                                <m:num>
                                  <m:r>
                                    <a:rPr lang="en-US" sz="3600" i="1">
                                      <a:latin typeface="Cambria Math" panose="02040503050406030204" pitchFamily="18" charset="0"/>
                                    </a:rPr>
                                    <m:t>𝜕</m:t>
                                  </m:r>
                                  <m:r>
                                    <a:rPr lang="en-US" sz="3600" i="1">
                                      <a:latin typeface="Cambria Math" panose="02040503050406030204" pitchFamily="18" charset="0"/>
                                    </a:rPr>
                                    <m:t> </m:t>
                                  </m:r>
                                  <m:r>
                                    <a:rPr lang="en-US" sz="3600" i="1">
                                      <a:latin typeface="Cambria Math" panose="02040503050406030204" pitchFamily="18" charset="0"/>
                                    </a:rPr>
                                    <m:t>𝑐𝑡</m:t>
                                  </m:r>
                                </m:num>
                                <m:den>
                                  <m:r>
                                    <a:rPr lang="en-US" sz="3600" i="1">
                                      <a:latin typeface="Cambria Math" panose="02040503050406030204" pitchFamily="18" charset="0"/>
                                    </a:rPr>
                                    <m:t>𝜕</m:t>
                                  </m:r>
                                  <m:acc>
                                    <m:accPr>
                                      <m:chr m:val="̃"/>
                                      <m:ctrlPr>
                                        <a:rPr lang="en-US" sz="3600" i="1">
                                          <a:solidFill>
                                            <a:srgbClr val="FF0000"/>
                                          </a:solidFill>
                                          <a:latin typeface="Cambria Math" panose="02040503050406030204" pitchFamily="18" charset="0"/>
                                        </a:rPr>
                                      </m:ctrlPr>
                                    </m:accPr>
                                    <m:e>
                                      <m:r>
                                        <a:rPr lang="en-US" sz="3600" i="1">
                                          <a:solidFill>
                                            <a:srgbClr val="FF0000"/>
                                          </a:solidFill>
                                          <a:latin typeface="Cambria Math" panose="02040503050406030204" pitchFamily="18" charset="0"/>
                                        </a:rPr>
                                        <m:t>𝑥</m:t>
                                      </m:r>
                                    </m:e>
                                  </m:acc>
                                </m:den>
                              </m:f>
                            </m:e>
                          </m:mr>
                          <m:mr>
                            <m:e>
                              <m:f>
                                <m:fPr>
                                  <m:ctrlPr>
                                    <a:rPr lang="en-US" sz="3600" i="1">
                                      <a:latin typeface="Cambria Math" panose="02040503050406030204" pitchFamily="18" charset="0"/>
                                    </a:rPr>
                                  </m:ctrlPr>
                                </m:fPr>
                                <m:num>
                                  <m:r>
                                    <a:rPr lang="en-US" sz="3600" i="1">
                                      <a:latin typeface="Cambria Math" panose="02040503050406030204" pitchFamily="18" charset="0"/>
                                    </a:rPr>
                                    <m:t>𝜕</m:t>
                                  </m:r>
                                  <m:r>
                                    <a:rPr lang="en-US" sz="3600" i="1">
                                      <a:solidFill>
                                        <a:srgbClr val="0070C0"/>
                                      </a:solidFill>
                                      <a:latin typeface="Cambria Math" panose="02040503050406030204" pitchFamily="18" charset="0"/>
                                    </a:rPr>
                                    <m:t>𝑥</m:t>
                                  </m:r>
                                </m:num>
                                <m:den>
                                  <m:r>
                                    <a:rPr lang="en-US" sz="3600" i="1">
                                      <a:latin typeface="Cambria Math" panose="02040503050406030204" pitchFamily="18" charset="0"/>
                                    </a:rPr>
                                    <m:t>𝜕</m:t>
                                  </m:r>
                                  <m:r>
                                    <a:rPr lang="en-US" sz="3600" i="1">
                                      <a:latin typeface="Cambria Math" panose="02040503050406030204" pitchFamily="18" charset="0"/>
                                    </a:rPr>
                                    <m:t> </m:t>
                                  </m:r>
                                  <m:r>
                                    <a:rPr lang="en-US" sz="3600" i="1">
                                      <a:latin typeface="Cambria Math" panose="02040503050406030204" pitchFamily="18" charset="0"/>
                                    </a:rPr>
                                    <m:t>𝑐</m:t>
                                  </m:r>
                                  <m:acc>
                                    <m:accPr>
                                      <m:chr m:val="̃"/>
                                      <m:ctrlPr>
                                        <a:rPr lang="en-US" sz="3600" i="1">
                                          <a:solidFill>
                                            <a:srgbClr val="FF0000"/>
                                          </a:solidFill>
                                          <a:latin typeface="Cambria Math" panose="02040503050406030204" pitchFamily="18" charset="0"/>
                                        </a:rPr>
                                      </m:ctrlPr>
                                    </m:accPr>
                                    <m:e>
                                      <m:r>
                                        <a:rPr lang="en-US" sz="3600" i="1">
                                          <a:solidFill>
                                            <a:srgbClr val="FF0000"/>
                                          </a:solidFill>
                                          <a:latin typeface="Cambria Math" panose="02040503050406030204" pitchFamily="18" charset="0"/>
                                        </a:rPr>
                                        <m:t>𝑡</m:t>
                                      </m:r>
                                    </m:e>
                                  </m:acc>
                                </m:den>
                              </m:f>
                            </m:e>
                            <m:e>
                              <m:f>
                                <m:fPr>
                                  <m:ctrlPr>
                                    <a:rPr lang="en-US" sz="3600" i="1">
                                      <a:latin typeface="Cambria Math" panose="02040503050406030204" pitchFamily="18" charset="0"/>
                                    </a:rPr>
                                  </m:ctrlPr>
                                </m:fPr>
                                <m:num>
                                  <m:r>
                                    <a:rPr lang="en-US" sz="3600" i="1">
                                      <a:latin typeface="Cambria Math" panose="02040503050406030204" pitchFamily="18" charset="0"/>
                                    </a:rPr>
                                    <m:t>𝜕</m:t>
                                  </m:r>
                                  <m:r>
                                    <a:rPr lang="en-US" sz="3600" i="1">
                                      <a:solidFill>
                                        <a:srgbClr val="0070C0"/>
                                      </a:solidFill>
                                      <a:latin typeface="Cambria Math" panose="02040503050406030204" pitchFamily="18" charset="0"/>
                                    </a:rPr>
                                    <m:t>𝑥</m:t>
                                  </m:r>
                                </m:num>
                                <m:den>
                                  <m:r>
                                    <a:rPr lang="en-US" sz="3600" i="1">
                                      <a:latin typeface="Cambria Math" panose="02040503050406030204" pitchFamily="18" charset="0"/>
                                    </a:rPr>
                                    <m:t>𝜕</m:t>
                                  </m:r>
                                  <m:acc>
                                    <m:accPr>
                                      <m:chr m:val="̃"/>
                                      <m:ctrlPr>
                                        <a:rPr lang="en-US" sz="3600" i="1">
                                          <a:solidFill>
                                            <a:srgbClr val="FF0000"/>
                                          </a:solidFill>
                                          <a:latin typeface="Cambria Math" panose="02040503050406030204" pitchFamily="18" charset="0"/>
                                        </a:rPr>
                                      </m:ctrlPr>
                                    </m:accPr>
                                    <m:e>
                                      <m:r>
                                        <a:rPr lang="en-US" sz="3600" i="1">
                                          <a:solidFill>
                                            <a:srgbClr val="FF0000"/>
                                          </a:solidFill>
                                          <a:latin typeface="Cambria Math" panose="02040503050406030204" pitchFamily="18" charset="0"/>
                                        </a:rPr>
                                        <m:t>𝑥</m:t>
                                      </m:r>
                                    </m:e>
                                  </m:acc>
                                </m:den>
                              </m:f>
                            </m:e>
                          </m:mr>
                        </m:m>
                      </m:e>
                    </m:d>
                  </m:oMath>
                </a14:m>
                <a:r>
                  <a:rPr lang="en-CA" sz="3600" dirty="0"/>
                  <a:t> </a:t>
                </a:r>
              </a:p>
            </p:txBody>
          </p:sp>
        </mc:Choice>
        <mc:Fallback xmlns="">
          <p:sp>
            <p:nvSpPr>
              <p:cNvPr id="5" name="TextBox 4">
                <a:extLst>
                  <a:ext uri="{FF2B5EF4-FFF2-40B4-BE49-F238E27FC236}">
                    <a16:creationId xmlns:a16="http://schemas.microsoft.com/office/drawing/2014/main" id="{1A0869E2-8922-45DA-84B1-5B998A239715}"/>
                  </a:ext>
                </a:extLst>
              </p:cNvPr>
              <p:cNvSpPr txBox="1">
                <a:spLocks noRot="1" noChangeAspect="1" noMove="1" noResize="1" noEditPoints="1" noAdjustHandles="1" noChangeArrowheads="1" noChangeShapeType="1" noTextEdit="1"/>
              </p:cNvSpPr>
              <p:nvPr/>
            </p:nvSpPr>
            <p:spPr>
              <a:xfrm>
                <a:off x="5673583" y="4760000"/>
                <a:ext cx="6483629" cy="1853136"/>
              </a:xfrm>
              <a:prstGeom prst="rect">
                <a:avLst/>
              </a:prstGeom>
              <a:blipFill>
                <a:blip r:embed="rId5"/>
                <a:stretch>
                  <a:fillRect/>
                </a:stretch>
              </a:blipFill>
            </p:spPr>
            <p:txBody>
              <a:bodyPr/>
              <a:lstStyle/>
              <a:p>
                <a:r>
                  <a:rPr lang="en-CA">
                    <a:noFill/>
                  </a:rPr>
                  <a:t> </a:t>
                </a:r>
              </a:p>
            </p:txBody>
          </p:sp>
        </mc:Fallback>
      </mc:AlternateContent>
      <p:sp>
        <p:nvSpPr>
          <p:cNvPr id="15" name="Right Brace 14">
            <a:extLst>
              <a:ext uri="{FF2B5EF4-FFF2-40B4-BE49-F238E27FC236}">
                <a16:creationId xmlns:a16="http://schemas.microsoft.com/office/drawing/2014/main" id="{3B1D434C-82DC-413D-9FE0-25634B4330DF}"/>
              </a:ext>
            </a:extLst>
          </p:cNvPr>
          <p:cNvSpPr/>
          <p:nvPr/>
        </p:nvSpPr>
        <p:spPr>
          <a:xfrm>
            <a:off x="5080553" y="4620039"/>
            <a:ext cx="371060" cy="2199861"/>
          </a:xfrm>
          <a:prstGeom prst="righ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35" name="Arrow: Down 34">
            <a:extLst>
              <a:ext uri="{FF2B5EF4-FFF2-40B4-BE49-F238E27FC236}">
                <a16:creationId xmlns:a16="http://schemas.microsoft.com/office/drawing/2014/main" id="{4DB15541-2914-40CF-8C0F-E5A028D90E12}"/>
              </a:ext>
            </a:extLst>
          </p:cNvPr>
          <p:cNvSpPr/>
          <p:nvPr/>
        </p:nvSpPr>
        <p:spPr>
          <a:xfrm>
            <a:off x="1901372" y="-609601"/>
            <a:ext cx="1320800" cy="464458"/>
          </a:xfrm>
          <a:prstGeom prst="downArrow">
            <a:avLst>
              <a:gd name="adj1" fmla="val 58791"/>
              <a:gd name="adj2" fmla="val 50000"/>
            </a:avLst>
          </a:prstGeom>
          <a:ln w="28575">
            <a:solidFill>
              <a:schemeClr val="accent6">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CA"/>
          </a:p>
        </p:txBody>
      </p:sp>
      <p:sp>
        <p:nvSpPr>
          <p:cNvPr id="38" name="Arrow: Down 37">
            <a:extLst>
              <a:ext uri="{FF2B5EF4-FFF2-40B4-BE49-F238E27FC236}">
                <a16:creationId xmlns:a16="http://schemas.microsoft.com/office/drawing/2014/main" id="{9DB342F9-0CBF-4AB7-B8E2-FC0161D75C53}"/>
              </a:ext>
            </a:extLst>
          </p:cNvPr>
          <p:cNvSpPr/>
          <p:nvPr/>
        </p:nvSpPr>
        <p:spPr>
          <a:xfrm>
            <a:off x="8135257" y="-616858"/>
            <a:ext cx="1320800" cy="464458"/>
          </a:xfrm>
          <a:prstGeom prst="downArrow">
            <a:avLst>
              <a:gd name="adj1" fmla="val 58791"/>
              <a:gd name="adj2" fmla="val 50000"/>
            </a:avLst>
          </a:prstGeom>
          <a:ln w="28575">
            <a:solidFill>
              <a:schemeClr val="accent6">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CA"/>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3670132E-23D9-4408-95BF-2602E0703999}"/>
                  </a:ext>
                </a:extLst>
              </p:cNvPr>
              <p:cNvSpPr txBox="1"/>
              <p:nvPr/>
            </p:nvSpPr>
            <p:spPr>
              <a:xfrm>
                <a:off x="43068" y="180543"/>
                <a:ext cx="3568037" cy="1481111"/>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acc>
                        <m:accPr>
                          <m:chr m:val="̃"/>
                          <m:ctrlPr>
                            <a:rPr lang="en-US" sz="4000" i="1" smtClean="0">
                              <a:solidFill>
                                <a:srgbClr val="C00000"/>
                              </a:solidFill>
                              <a:latin typeface="Cambria Math" panose="02040503050406030204" pitchFamily="18" charset="0"/>
                            </a:rPr>
                          </m:ctrlPr>
                        </m:accPr>
                        <m:e>
                          <m:acc>
                            <m:accPr>
                              <m:chr m:val="⃗"/>
                              <m:ctrlPr>
                                <a:rPr lang="en-US" sz="4000" i="1">
                                  <a:solidFill>
                                    <a:srgbClr val="C00000"/>
                                  </a:solidFill>
                                  <a:latin typeface="Cambria Math" panose="02040503050406030204" pitchFamily="18" charset="0"/>
                                </a:rPr>
                              </m:ctrlPr>
                            </m:accPr>
                            <m:e>
                              <m:sSub>
                                <m:sSubPr>
                                  <m:ctrlPr>
                                    <a:rPr lang="en-US" sz="4000" i="1">
                                      <a:solidFill>
                                        <a:srgbClr val="C00000"/>
                                      </a:solidFill>
                                      <a:latin typeface="Cambria Math" panose="02040503050406030204" pitchFamily="18" charset="0"/>
                                    </a:rPr>
                                  </m:ctrlPr>
                                </m:sSubPr>
                                <m:e>
                                  <m:r>
                                    <a:rPr lang="en-US" sz="4000" i="1">
                                      <a:solidFill>
                                        <a:srgbClr val="C00000"/>
                                      </a:solidFill>
                                      <a:latin typeface="Cambria Math" panose="02040503050406030204" pitchFamily="18" charset="0"/>
                                    </a:rPr>
                                    <m:t>𝑒</m:t>
                                  </m:r>
                                </m:e>
                                <m:sub>
                                  <m:r>
                                    <a:rPr lang="en-US" sz="4000" i="1">
                                      <a:solidFill>
                                        <a:srgbClr val="C00000"/>
                                      </a:solidFill>
                                      <a:latin typeface="Cambria Math" panose="02040503050406030204" pitchFamily="18" charset="0"/>
                                    </a:rPr>
                                    <m:t>𝑡</m:t>
                                  </m:r>
                                </m:sub>
                              </m:sSub>
                            </m:e>
                          </m:acc>
                        </m:e>
                      </m:acc>
                      <m:r>
                        <a:rPr lang="en-US" sz="4000" i="1">
                          <a:latin typeface="Cambria Math" panose="02040503050406030204" pitchFamily="18" charset="0"/>
                        </a:rPr>
                        <m:t>=</m:t>
                      </m:r>
                      <m:r>
                        <a:rPr lang="en-US" sz="4000" b="0" i="1" smtClean="0">
                          <a:latin typeface="Cambria Math" panose="02040503050406030204" pitchFamily="18" charset="0"/>
                        </a:rPr>
                        <m:t>1</m:t>
                      </m:r>
                      <m:acc>
                        <m:accPr>
                          <m:chr m:val="⃗"/>
                          <m:ctrlPr>
                            <a:rPr lang="en-US" sz="4000" i="1">
                              <a:solidFill>
                                <a:srgbClr val="002060"/>
                              </a:solidFill>
                              <a:latin typeface="Cambria Math" panose="02040503050406030204" pitchFamily="18" charset="0"/>
                            </a:rPr>
                          </m:ctrlPr>
                        </m:accPr>
                        <m:e>
                          <m:sSub>
                            <m:sSubPr>
                              <m:ctrlPr>
                                <a:rPr lang="en-US" sz="4000" i="1">
                                  <a:solidFill>
                                    <a:srgbClr val="002060"/>
                                  </a:solidFill>
                                  <a:latin typeface="Cambria Math" panose="02040503050406030204" pitchFamily="18" charset="0"/>
                                </a:rPr>
                              </m:ctrlPr>
                            </m:sSubPr>
                            <m:e>
                              <m:r>
                                <a:rPr lang="en-US" sz="4000" i="1">
                                  <a:solidFill>
                                    <a:srgbClr val="002060"/>
                                  </a:solidFill>
                                  <a:latin typeface="Cambria Math" panose="02040503050406030204" pitchFamily="18" charset="0"/>
                                </a:rPr>
                                <m:t>𝑒</m:t>
                              </m:r>
                            </m:e>
                            <m:sub>
                              <m:r>
                                <a:rPr lang="en-US" sz="4000" i="1">
                                  <a:solidFill>
                                    <a:srgbClr val="002060"/>
                                  </a:solidFill>
                                  <a:latin typeface="Cambria Math" panose="02040503050406030204" pitchFamily="18" charset="0"/>
                                </a:rPr>
                                <m:t>𝑡</m:t>
                              </m:r>
                            </m:sub>
                          </m:sSub>
                        </m:e>
                      </m:acc>
                      <m:r>
                        <a:rPr lang="en-US" sz="4000" i="1">
                          <a:latin typeface="Cambria Math" panose="02040503050406030204" pitchFamily="18" charset="0"/>
                        </a:rPr>
                        <m:t>+</m:t>
                      </m:r>
                      <m:r>
                        <a:rPr lang="en-US" sz="4000" i="1">
                          <a:solidFill>
                            <a:srgbClr val="00B050"/>
                          </a:solidFill>
                          <a:latin typeface="Cambria Math" panose="02040503050406030204" pitchFamily="18" charset="0"/>
                        </a:rPr>
                        <m:t>𝑣</m:t>
                      </m:r>
                      <m:acc>
                        <m:accPr>
                          <m:chr m:val="⃗"/>
                          <m:ctrlPr>
                            <a:rPr lang="en-US" sz="4000" i="1">
                              <a:solidFill>
                                <a:srgbClr val="002060"/>
                              </a:solidFill>
                              <a:latin typeface="Cambria Math" panose="02040503050406030204" pitchFamily="18" charset="0"/>
                            </a:rPr>
                          </m:ctrlPr>
                        </m:accPr>
                        <m:e>
                          <m:sSub>
                            <m:sSubPr>
                              <m:ctrlPr>
                                <a:rPr lang="en-US" sz="4000" i="1">
                                  <a:solidFill>
                                    <a:srgbClr val="002060"/>
                                  </a:solidFill>
                                  <a:latin typeface="Cambria Math" panose="02040503050406030204" pitchFamily="18" charset="0"/>
                                </a:rPr>
                              </m:ctrlPr>
                            </m:sSubPr>
                            <m:e>
                              <m:r>
                                <a:rPr lang="en-US" sz="4000" i="1">
                                  <a:solidFill>
                                    <a:srgbClr val="002060"/>
                                  </a:solidFill>
                                  <a:latin typeface="Cambria Math" panose="02040503050406030204" pitchFamily="18" charset="0"/>
                                </a:rPr>
                                <m:t>𝑒</m:t>
                              </m:r>
                            </m:e>
                            <m:sub>
                              <m:r>
                                <a:rPr lang="en-US" sz="4000" i="1">
                                  <a:solidFill>
                                    <a:srgbClr val="002060"/>
                                  </a:solidFill>
                                  <a:latin typeface="Cambria Math" panose="02040503050406030204" pitchFamily="18" charset="0"/>
                                </a:rPr>
                                <m:t>𝑥</m:t>
                              </m:r>
                            </m:sub>
                          </m:sSub>
                        </m:e>
                      </m:acc>
                    </m:oMath>
                  </m:oMathPara>
                </a14:m>
                <a:endParaRPr lang="en-US" sz="4000" i="1" dirty="0">
                  <a:solidFill>
                    <a:srgbClr val="002060"/>
                  </a:solidFill>
                  <a:latin typeface="Cambria Math" panose="02040503050406030204" pitchFamily="18" charset="0"/>
                </a:endParaRPr>
              </a:p>
              <a:p>
                <a:pPr/>
                <a14:m>
                  <m:oMathPara xmlns:m="http://schemas.openxmlformats.org/officeDocument/2006/math">
                    <m:oMathParaPr>
                      <m:jc m:val="left"/>
                    </m:oMathParaPr>
                    <m:oMath xmlns:m="http://schemas.openxmlformats.org/officeDocument/2006/math">
                      <m:acc>
                        <m:accPr>
                          <m:chr m:val="̃"/>
                          <m:ctrlPr>
                            <a:rPr lang="en-US" sz="4000" i="1">
                              <a:solidFill>
                                <a:srgbClr val="C00000"/>
                              </a:solidFill>
                              <a:latin typeface="Cambria Math" panose="02040503050406030204" pitchFamily="18" charset="0"/>
                            </a:rPr>
                          </m:ctrlPr>
                        </m:accPr>
                        <m:e>
                          <m:acc>
                            <m:accPr>
                              <m:chr m:val="⃗"/>
                              <m:ctrlPr>
                                <a:rPr lang="en-US" sz="4000" i="1">
                                  <a:solidFill>
                                    <a:srgbClr val="C00000"/>
                                  </a:solidFill>
                                  <a:latin typeface="Cambria Math" panose="02040503050406030204" pitchFamily="18" charset="0"/>
                                </a:rPr>
                              </m:ctrlPr>
                            </m:accPr>
                            <m:e>
                              <m:sSub>
                                <m:sSubPr>
                                  <m:ctrlPr>
                                    <a:rPr lang="en-US" sz="4000" i="1">
                                      <a:solidFill>
                                        <a:srgbClr val="C00000"/>
                                      </a:solidFill>
                                      <a:latin typeface="Cambria Math" panose="02040503050406030204" pitchFamily="18" charset="0"/>
                                    </a:rPr>
                                  </m:ctrlPr>
                                </m:sSubPr>
                                <m:e>
                                  <m:r>
                                    <a:rPr lang="en-US" sz="4000" i="1">
                                      <a:solidFill>
                                        <a:srgbClr val="C00000"/>
                                      </a:solidFill>
                                      <a:latin typeface="Cambria Math" panose="02040503050406030204" pitchFamily="18" charset="0"/>
                                    </a:rPr>
                                    <m:t>𝑒</m:t>
                                  </m:r>
                                </m:e>
                                <m:sub>
                                  <m:r>
                                    <a:rPr lang="en-US" sz="4000" b="0" i="1" smtClean="0">
                                      <a:solidFill>
                                        <a:srgbClr val="C00000"/>
                                      </a:solidFill>
                                      <a:latin typeface="Cambria Math" panose="02040503050406030204" pitchFamily="18" charset="0"/>
                                    </a:rPr>
                                    <m:t>𝑥</m:t>
                                  </m:r>
                                </m:sub>
                              </m:sSub>
                            </m:e>
                          </m:acc>
                        </m:e>
                      </m:acc>
                      <m:r>
                        <a:rPr lang="en-US" sz="4000" i="1">
                          <a:latin typeface="Cambria Math" panose="02040503050406030204" pitchFamily="18" charset="0"/>
                        </a:rPr>
                        <m:t>=</m:t>
                      </m:r>
                      <m:r>
                        <a:rPr lang="en-US" sz="4000" b="0" i="1" smtClean="0">
                          <a:solidFill>
                            <a:schemeClr val="tx1"/>
                          </a:solidFill>
                          <a:latin typeface="Cambria Math" panose="02040503050406030204" pitchFamily="18" charset="0"/>
                        </a:rPr>
                        <m:t>0</m:t>
                      </m:r>
                      <m:acc>
                        <m:accPr>
                          <m:chr m:val="⃗"/>
                          <m:ctrlPr>
                            <a:rPr lang="en-US" sz="4000" i="1">
                              <a:solidFill>
                                <a:srgbClr val="002060"/>
                              </a:solidFill>
                              <a:latin typeface="Cambria Math" panose="02040503050406030204" pitchFamily="18" charset="0"/>
                            </a:rPr>
                          </m:ctrlPr>
                        </m:accPr>
                        <m:e>
                          <m:sSub>
                            <m:sSubPr>
                              <m:ctrlPr>
                                <a:rPr lang="en-US" sz="4000" i="1">
                                  <a:solidFill>
                                    <a:srgbClr val="002060"/>
                                  </a:solidFill>
                                  <a:latin typeface="Cambria Math" panose="02040503050406030204" pitchFamily="18" charset="0"/>
                                </a:rPr>
                              </m:ctrlPr>
                            </m:sSubPr>
                            <m:e>
                              <m:r>
                                <a:rPr lang="en-US" sz="4000" i="1">
                                  <a:solidFill>
                                    <a:srgbClr val="002060"/>
                                  </a:solidFill>
                                  <a:latin typeface="Cambria Math" panose="02040503050406030204" pitchFamily="18" charset="0"/>
                                </a:rPr>
                                <m:t>𝑒</m:t>
                              </m:r>
                            </m:e>
                            <m:sub>
                              <m:r>
                                <a:rPr lang="en-US" sz="4000" i="1">
                                  <a:solidFill>
                                    <a:srgbClr val="002060"/>
                                  </a:solidFill>
                                  <a:latin typeface="Cambria Math" panose="02040503050406030204" pitchFamily="18" charset="0"/>
                                </a:rPr>
                                <m:t>𝑡</m:t>
                              </m:r>
                            </m:sub>
                          </m:sSub>
                        </m:e>
                      </m:acc>
                      <m:r>
                        <a:rPr lang="en-US" sz="4000" i="1">
                          <a:latin typeface="Cambria Math" panose="02040503050406030204" pitchFamily="18" charset="0"/>
                        </a:rPr>
                        <m:t>+</m:t>
                      </m:r>
                      <m:r>
                        <a:rPr lang="en-US" sz="4000" b="0" i="1" smtClean="0">
                          <a:latin typeface="Cambria Math" panose="02040503050406030204" pitchFamily="18" charset="0"/>
                        </a:rPr>
                        <m:t>1</m:t>
                      </m:r>
                      <m:acc>
                        <m:accPr>
                          <m:chr m:val="⃗"/>
                          <m:ctrlPr>
                            <a:rPr lang="en-US" sz="4000" i="1">
                              <a:solidFill>
                                <a:srgbClr val="002060"/>
                              </a:solidFill>
                              <a:latin typeface="Cambria Math" panose="02040503050406030204" pitchFamily="18" charset="0"/>
                            </a:rPr>
                          </m:ctrlPr>
                        </m:accPr>
                        <m:e>
                          <m:sSub>
                            <m:sSubPr>
                              <m:ctrlPr>
                                <a:rPr lang="en-US" sz="4000" i="1">
                                  <a:solidFill>
                                    <a:srgbClr val="002060"/>
                                  </a:solidFill>
                                  <a:latin typeface="Cambria Math" panose="02040503050406030204" pitchFamily="18" charset="0"/>
                                </a:rPr>
                              </m:ctrlPr>
                            </m:sSubPr>
                            <m:e>
                              <m:r>
                                <a:rPr lang="en-US" sz="4000" i="1">
                                  <a:solidFill>
                                    <a:srgbClr val="002060"/>
                                  </a:solidFill>
                                  <a:latin typeface="Cambria Math" panose="02040503050406030204" pitchFamily="18" charset="0"/>
                                </a:rPr>
                                <m:t>𝑒</m:t>
                              </m:r>
                            </m:e>
                            <m:sub>
                              <m:r>
                                <a:rPr lang="en-US" sz="4000" i="1">
                                  <a:solidFill>
                                    <a:srgbClr val="002060"/>
                                  </a:solidFill>
                                  <a:latin typeface="Cambria Math" panose="02040503050406030204" pitchFamily="18" charset="0"/>
                                </a:rPr>
                                <m:t>𝑥</m:t>
                              </m:r>
                            </m:sub>
                          </m:sSub>
                        </m:e>
                      </m:acc>
                    </m:oMath>
                  </m:oMathPara>
                </a14:m>
                <a:endParaRPr lang="en-CA" sz="4000" dirty="0"/>
              </a:p>
            </p:txBody>
          </p:sp>
        </mc:Choice>
        <mc:Fallback xmlns="">
          <p:sp>
            <p:nvSpPr>
              <p:cNvPr id="41" name="TextBox 40">
                <a:extLst>
                  <a:ext uri="{FF2B5EF4-FFF2-40B4-BE49-F238E27FC236}">
                    <a16:creationId xmlns:a16="http://schemas.microsoft.com/office/drawing/2014/main" id="{3670132E-23D9-4408-95BF-2602E0703999}"/>
                  </a:ext>
                </a:extLst>
              </p:cNvPr>
              <p:cNvSpPr txBox="1">
                <a:spLocks noRot="1" noChangeAspect="1" noMove="1" noResize="1" noEditPoints="1" noAdjustHandles="1" noChangeArrowheads="1" noChangeShapeType="1" noTextEdit="1"/>
              </p:cNvSpPr>
              <p:nvPr/>
            </p:nvSpPr>
            <p:spPr>
              <a:xfrm>
                <a:off x="43068" y="180543"/>
                <a:ext cx="3568037" cy="1481111"/>
              </a:xfrm>
              <a:prstGeom prst="rect">
                <a:avLst/>
              </a:prstGeom>
              <a:blipFill>
                <a:blip r:embed="rId6"/>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C0562467-68E3-466F-A422-0FEE216233FB}"/>
                  </a:ext>
                </a:extLst>
              </p:cNvPr>
              <p:cNvSpPr txBox="1"/>
              <p:nvPr/>
            </p:nvSpPr>
            <p:spPr>
              <a:xfrm>
                <a:off x="4641571" y="359450"/>
                <a:ext cx="5035829" cy="1016368"/>
              </a:xfrm>
              <a:prstGeom prst="rect">
                <a:avLst/>
              </a:prstGeom>
              <a:noFill/>
            </p:spPr>
            <p:txBody>
              <a:bodyPr wrap="square">
                <a:spAutoFit/>
              </a:bodyPr>
              <a:lstStyle/>
              <a:p>
                <a14:m>
                  <m:oMath xmlns:m="http://schemas.openxmlformats.org/officeDocument/2006/math">
                    <m:d>
                      <m:dPr>
                        <m:begChr m:val="["/>
                        <m:endChr m:val="]"/>
                        <m:ctrlPr>
                          <a:rPr lang="en-US" sz="3600" b="0" i="1" smtClean="0">
                            <a:solidFill>
                              <a:schemeClr val="tx1"/>
                            </a:solidFill>
                            <a:latin typeface="Cambria Math" panose="02040503050406030204" pitchFamily="18" charset="0"/>
                          </a:rPr>
                        </m:ctrlPr>
                      </m:dPr>
                      <m:e>
                        <m:acc>
                          <m:accPr>
                            <m:chr m:val="̃"/>
                            <m:ctrlPr>
                              <a:rPr lang="en-US" sz="3600" i="1">
                                <a:solidFill>
                                  <a:srgbClr val="C00000"/>
                                </a:solidFill>
                                <a:latin typeface="Cambria Math" panose="02040503050406030204" pitchFamily="18" charset="0"/>
                              </a:rPr>
                            </m:ctrlPr>
                          </m:accPr>
                          <m:e>
                            <m:acc>
                              <m:accPr>
                                <m:chr m:val="⃗"/>
                                <m:ctrlPr>
                                  <a:rPr lang="en-US" sz="3600" i="1">
                                    <a:solidFill>
                                      <a:srgbClr val="C00000"/>
                                    </a:solidFill>
                                    <a:latin typeface="Cambria Math" panose="02040503050406030204" pitchFamily="18" charset="0"/>
                                  </a:rPr>
                                </m:ctrlPr>
                              </m:accPr>
                              <m:e>
                                <m:sSub>
                                  <m:sSubPr>
                                    <m:ctrlPr>
                                      <a:rPr lang="en-US" sz="3600" i="1">
                                        <a:solidFill>
                                          <a:srgbClr val="C00000"/>
                                        </a:solidFill>
                                        <a:latin typeface="Cambria Math" panose="02040503050406030204" pitchFamily="18" charset="0"/>
                                      </a:rPr>
                                    </m:ctrlPr>
                                  </m:sSubPr>
                                  <m:e>
                                    <m:r>
                                      <a:rPr lang="en-US" sz="3600" i="1">
                                        <a:solidFill>
                                          <a:srgbClr val="C00000"/>
                                        </a:solidFill>
                                        <a:latin typeface="Cambria Math" panose="02040503050406030204" pitchFamily="18" charset="0"/>
                                      </a:rPr>
                                      <m:t>𝑒</m:t>
                                    </m:r>
                                  </m:e>
                                  <m:sub>
                                    <m:r>
                                      <a:rPr lang="en-US" sz="3600" i="1">
                                        <a:solidFill>
                                          <a:srgbClr val="C00000"/>
                                        </a:solidFill>
                                        <a:latin typeface="Cambria Math" panose="02040503050406030204" pitchFamily="18" charset="0"/>
                                      </a:rPr>
                                      <m:t>𝑡</m:t>
                                    </m:r>
                                  </m:sub>
                                </m:sSub>
                              </m:e>
                            </m:acc>
                          </m:e>
                        </m:acc>
                        <m:r>
                          <a:rPr lang="en-US" sz="3600" b="0" i="1" smtClean="0">
                            <a:solidFill>
                              <a:srgbClr val="C00000"/>
                            </a:solidFill>
                            <a:latin typeface="Cambria Math" panose="02040503050406030204" pitchFamily="18" charset="0"/>
                          </a:rPr>
                          <m:t>  </m:t>
                        </m:r>
                        <m:acc>
                          <m:accPr>
                            <m:chr m:val="̃"/>
                            <m:ctrlPr>
                              <a:rPr lang="en-US" sz="3600" i="1">
                                <a:solidFill>
                                  <a:srgbClr val="C00000"/>
                                </a:solidFill>
                                <a:latin typeface="Cambria Math" panose="02040503050406030204" pitchFamily="18" charset="0"/>
                              </a:rPr>
                            </m:ctrlPr>
                          </m:accPr>
                          <m:e>
                            <m:acc>
                              <m:accPr>
                                <m:chr m:val="⃗"/>
                                <m:ctrlPr>
                                  <a:rPr lang="en-US" sz="3600" i="1">
                                    <a:solidFill>
                                      <a:srgbClr val="C00000"/>
                                    </a:solidFill>
                                    <a:latin typeface="Cambria Math" panose="02040503050406030204" pitchFamily="18" charset="0"/>
                                  </a:rPr>
                                </m:ctrlPr>
                              </m:accPr>
                              <m:e>
                                <m:sSub>
                                  <m:sSubPr>
                                    <m:ctrlPr>
                                      <a:rPr lang="en-US" sz="3600" i="1">
                                        <a:solidFill>
                                          <a:srgbClr val="C00000"/>
                                        </a:solidFill>
                                        <a:latin typeface="Cambria Math" panose="02040503050406030204" pitchFamily="18" charset="0"/>
                                      </a:rPr>
                                    </m:ctrlPr>
                                  </m:sSubPr>
                                  <m:e>
                                    <m:r>
                                      <a:rPr lang="en-US" sz="3600" i="1">
                                        <a:solidFill>
                                          <a:srgbClr val="C00000"/>
                                        </a:solidFill>
                                        <a:latin typeface="Cambria Math" panose="02040503050406030204" pitchFamily="18" charset="0"/>
                                      </a:rPr>
                                      <m:t>𝑒</m:t>
                                    </m:r>
                                  </m:e>
                                  <m:sub>
                                    <m:r>
                                      <a:rPr lang="en-US" sz="3600" i="1">
                                        <a:solidFill>
                                          <a:srgbClr val="C00000"/>
                                        </a:solidFill>
                                        <a:latin typeface="Cambria Math" panose="02040503050406030204" pitchFamily="18" charset="0"/>
                                      </a:rPr>
                                      <m:t>𝑥</m:t>
                                    </m:r>
                                  </m:sub>
                                </m:sSub>
                              </m:e>
                            </m:acc>
                          </m:e>
                        </m:acc>
                      </m:e>
                    </m:d>
                    <m:r>
                      <a:rPr lang="en-US" sz="3600" b="0" i="1" smtClean="0">
                        <a:solidFill>
                          <a:schemeClr val="tx1"/>
                        </a:solidFill>
                        <a:latin typeface="Cambria Math" panose="02040503050406030204" pitchFamily="18" charset="0"/>
                      </a:rPr>
                      <m:t>=</m:t>
                    </m:r>
                    <m:d>
                      <m:dPr>
                        <m:begChr m:val="["/>
                        <m:endChr m:val="]"/>
                        <m:ctrlPr>
                          <a:rPr lang="en-US" sz="3600" b="0" i="1" smtClean="0">
                            <a:solidFill>
                              <a:schemeClr val="tx1"/>
                            </a:solidFill>
                            <a:latin typeface="Cambria Math" panose="02040503050406030204" pitchFamily="18" charset="0"/>
                          </a:rPr>
                        </m:ctrlPr>
                      </m:dPr>
                      <m:e>
                        <m:acc>
                          <m:accPr>
                            <m:chr m:val="⃗"/>
                            <m:ctrlPr>
                              <a:rPr lang="en-US" sz="3600" i="1">
                                <a:solidFill>
                                  <a:srgbClr val="002060"/>
                                </a:solidFill>
                                <a:latin typeface="Cambria Math" panose="02040503050406030204" pitchFamily="18" charset="0"/>
                              </a:rPr>
                            </m:ctrlPr>
                          </m:accPr>
                          <m:e>
                            <m:sSub>
                              <m:sSubPr>
                                <m:ctrlPr>
                                  <a:rPr lang="en-US" sz="3600" i="1">
                                    <a:solidFill>
                                      <a:srgbClr val="002060"/>
                                    </a:solidFill>
                                    <a:latin typeface="Cambria Math" panose="02040503050406030204" pitchFamily="18" charset="0"/>
                                  </a:rPr>
                                </m:ctrlPr>
                              </m:sSubPr>
                              <m:e>
                                <m:r>
                                  <a:rPr lang="en-US" sz="3600" i="1">
                                    <a:solidFill>
                                      <a:srgbClr val="002060"/>
                                    </a:solidFill>
                                    <a:latin typeface="Cambria Math" panose="02040503050406030204" pitchFamily="18" charset="0"/>
                                  </a:rPr>
                                  <m:t>𝑒</m:t>
                                </m:r>
                              </m:e>
                              <m:sub>
                                <m:r>
                                  <a:rPr lang="en-US" sz="3600" i="1">
                                    <a:solidFill>
                                      <a:srgbClr val="002060"/>
                                    </a:solidFill>
                                    <a:latin typeface="Cambria Math" panose="02040503050406030204" pitchFamily="18" charset="0"/>
                                  </a:rPr>
                                  <m:t>𝑡</m:t>
                                </m:r>
                              </m:sub>
                            </m:sSub>
                          </m:e>
                        </m:acc>
                        <m:r>
                          <a:rPr lang="en-US" sz="3600" b="0" i="1" smtClean="0">
                            <a:solidFill>
                              <a:srgbClr val="002060"/>
                            </a:solidFill>
                            <a:latin typeface="Cambria Math" panose="02040503050406030204" pitchFamily="18" charset="0"/>
                          </a:rPr>
                          <m:t>  </m:t>
                        </m:r>
                        <m:acc>
                          <m:accPr>
                            <m:chr m:val="⃗"/>
                            <m:ctrlPr>
                              <a:rPr lang="en-US" sz="3600" i="1">
                                <a:solidFill>
                                  <a:srgbClr val="002060"/>
                                </a:solidFill>
                                <a:latin typeface="Cambria Math" panose="02040503050406030204" pitchFamily="18" charset="0"/>
                              </a:rPr>
                            </m:ctrlPr>
                          </m:accPr>
                          <m:e>
                            <m:sSub>
                              <m:sSubPr>
                                <m:ctrlPr>
                                  <a:rPr lang="en-US" sz="3600" i="1">
                                    <a:solidFill>
                                      <a:srgbClr val="002060"/>
                                    </a:solidFill>
                                    <a:latin typeface="Cambria Math" panose="02040503050406030204" pitchFamily="18" charset="0"/>
                                  </a:rPr>
                                </m:ctrlPr>
                              </m:sSubPr>
                              <m:e>
                                <m:r>
                                  <a:rPr lang="en-US" sz="3600" i="1">
                                    <a:solidFill>
                                      <a:srgbClr val="002060"/>
                                    </a:solidFill>
                                    <a:latin typeface="Cambria Math" panose="02040503050406030204" pitchFamily="18" charset="0"/>
                                  </a:rPr>
                                  <m:t>𝑒</m:t>
                                </m:r>
                              </m:e>
                              <m:sub>
                                <m:r>
                                  <a:rPr lang="en-US" sz="3600" i="1">
                                    <a:solidFill>
                                      <a:srgbClr val="002060"/>
                                    </a:solidFill>
                                    <a:latin typeface="Cambria Math" panose="02040503050406030204" pitchFamily="18" charset="0"/>
                                  </a:rPr>
                                  <m:t>𝑥</m:t>
                                </m:r>
                              </m:sub>
                            </m:sSub>
                          </m:e>
                        </m:acc>
                      </m:e>
                    </m:d>
                    <m:d>
                      <m:dPr>
                        <m:begChr m:val="["/>
                        <m:endChr m:val="]"/>
                        <m:ctrlPr>
                          <a:rPr lang="en-US" sz="3600" b="0" i="1" smtClean="0">
                            <a:solidFill>
                              <a:schemeClr val="tx1"/>
                            </a:solidFill>
                            <a:latin typeface="Cambria Math" panose="02040503050406030204" pitchFamily="18" charset="0"/>
                          </a:rPr>
                        </m:ctrlPr>
                      </m:dPr>
                      <m:e>
                        <m:m>
                          <m:mPr>
                            <m:mcs>
                              <m:mc>
                                <m:mcPr>
                                  <m:count m:val="2"/>
                                  <m:mcJc m:val="center"/>
                                </m:mcPr>
                              </m:mc>
                            </m:mcs>
                            <m:ctrlPr>
                              <a:rPr lang="en-US" sz="3600" b="0" i="1" smtClean="0">
                                <a:solidFill>
                                  <a:schemeClr val="tx1"/>
                                </a:solidFill>
                                <a:latin typeface="Cambria Math" panose="02040503050406030204" pitchFamily="18" charset="0"/>
                              </a:rPr>
                            </m:ctrlPr>
                          </m:mPr>
                          <m:mr>
                            <m:e>
                              <m:r>
                                <a:rPr lang="en-US" sz="3600" b="0" i="1" smtClean="0">
                                  <a:latin typeface="Cambria Math" panose="02040503050406030204" pitchFamily="18" charset="0"/>
                                </a:rPr>
                                <m:t>1</m:t>
                              </m:r>
                            </m:e>
                            <m:e>
                              <m:r>
                                <a:rPr lang="en-US" sz="3600" b="0" i="1" smtClean="0">
                                  <a:solidFill>
                                    <a:schemeClr val="tx1"/>
                                  </a:solidFill>
                                  <a:latin typeface="Cambria Math" panose="02040503050406030204" pitchFamily="18" charset="0"/>
                                </a:rPr>
                                <m:t>0</m:t>
                              </m:r>
                            </m:e>
                          </m:mr>
                          <m:mr>
                            <m:e>
                              <m:r>
                                <a:rPr lang="en-US" sz="3600" i="1">
                                  <a:solidFill>
                                    <a:srgbClr val="00B050"/>
                                  </a:solidFill>
                                  <a:latin typeface="Cambria Math" panose="02040503050406030204" pitchFamily="18" charset="0"/>
                                </a:rPr>
                                <m:t>𝑣</m:t>
                              </m:r>
                            </m:e>
                            <m:e>
                              <m:r>
                                <a:rPr lang="en-US" sz="3600" i="1">
                                  <a:latin typeface="Cambria Math" panose="02040503050406030204" pitchFamily="18" charset="0"/>
                                </a:rPr>
                                <m:t>1</m:t>
                              </m:r>
                            </m:e>
                          </m:mr>
                        </m:m>
                      </m:e>
                    </m:d>
                  </m:oMath>
                </a14:m>
                <a:r>
                  <a:rPr lang="en-CA" sz="3600" dirty="0"/>
                  <a:t> </a:t>
                </a:r>
              </a:p>
            </p:txBody>
          </p:sp>
        </mc:Choice>
        <mc:Fallback xmlns="">
          <p:sp>
            <p:nvSpPr>
              <p:cNvPr id="43" name="TextBox 42">
                <a:extLst>
                  <a:ext uri="{FF2B5EF4-FFF2-40B4-BE49-F238E27FC236}">
                    <a16:creationId xmlns:a16="http://schemas.microsoft.com/office/drawing/2014/main" id="{C0562467-68E3-466F-A422-0FEE216233FB}"/>
                  </a:ext>
                </a:extLst>
              </p:cNvPr>
              <p:cNvSpPr txBox="1">
                <a:spLocks noRot="1" noChangeAspect="1" noMove="1" noResize="1" noEditPoints="1" noAdjustHandles="1" noChangeArrowheads="1" noChangeShapeType="1" noTextEdit="1"/>
              </p:cNvSpPr>
              <p:nvPr/>
            </p:nvSpPr>
            <p:spPr>
              <a:xfrm>
                <a:off x="4641571" y="359450"/>
                <a:ext cx="5035829" cy="1016368"/>
              </a:xfrm>
              <a:prstGeom prst="rect">
                <a:avLst/>
              </a:prstGeom>
              <a:blipFill>
                <a:blip r:embed="rId7"/>
                <a:stretch>
                  <a:fillRect/>
                </a:stretch>
              </a:blipFill>
            </p:spPr>
            <p:txBody>
              <a:bodyPr/>
              <a:lstStyle/>
              <a:p>
                <a:r>
                  <a:rPr lang="en-CA">
                    <a:noFill/>
                  </a:rPr>
                  <a:t> </a:t>
                </a:r>
              </a:p>
            </p:txBody>
          </p:sp>
        </mc:Fallback>
      </mc:AlternateContent>
      <p:sp>
        <p:nvSpPr>
          <p:cNvPr id="44" name="Right Brace 43">
            <a:extLst>
              <a:ext uri="{FF2B5EF4-FFF2-40B4-BE49-F238E27FC236}">
                <a16:creationId xmlns:a16="http://schemas.microsoft.com/office/drawing/2014/main" id="{9424CD7D-A1E5-4931-8DD5-DE0A4ECB58B2}"/>
              </a:ext>
            </a:extLst>
          </p:cNvPr>
          <p:cNvSpPr/>
          <p:nvPr/>
        </p:nvSpPr>
        <p:spPr>
          <a:xfrm>
            <a:off x="4048541" y="181389"/>
            <a:ext cx="288202" cy="1469611"/>
          </a:xfrm>
          <a:prstGeom prst="righ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146A5AB7-DEE6-4061-833C-64B1D8059A0A}"/>
                  </a:ext>
                </a:extLst>
              </p:cNvPr>
              <p:cNvSpPr txBox="1"/>
              <p:nvPr/>
            </p:nvSpPr>
            <p:spPr>
              <a:xfrm>
                <a:off x="0" y="1975763"/>
                <a:ext cx="4293031" cy="1481111"/>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acc>
                        <m:accPr>
                          <m:chr m:val="̃"/>
                          <m:ctrlPr>
                            <a:rPr lang="en-US" sz="4000" i="1" smtClean="0">
                              <a:solidFill>
                                <a:srgbClr val="C00000"/>
                              </a:solidFill>
                              <a:latin typeface="Cambria Math" panose="02040503050406030204" pitchFamily="18" charset="0"/>
                            </a:rPr>
                          </m:ctrlPr>
                        </m:accPr>
                        <m:e>
                          <m:acc>
                            <m:accPr>
                              <m:chr m:val="⃗"/>
                              <m:ctrlPr>
                                <a:rPr lang="en-US" sz="4000" i="1">
                                  <a:solidFill>
                                    <a:srgbClr val="C00000"/>
                                  </a:solidFill>
                                  <a:latin typeface="Cambria Math" panose="02040503050406030204" pitchFamily="18" charset="0"/>
                                </a:rPr>
                              </m:ctrlPr>
                            </m:accPr>
                            <m:e>
                              <m:sSub>
                                <m:sSubPr>
                                  <m:ctrlPr>
                                    <a:rPr lang="en-US" sz="4000" i="1" smtClean="0">
                                      <a:solidFill>
                                        <a:srgbClr val="C00000"/>
                                      </a:solidFill>
                                      <a:latin typeface="Cambria Math" panose="02040503050406030204" pitchFamily="18" charset="0"/>
                                    </a:rPr>
                                  </m:ctrlPr>
                                </m:sSubPr>
                                <m:e>
                                  <m:r>
                                    <a:rPr lang="en-US" sz="4000" i="1">
                                      <a:solidFill>
                                        <a:srgbClr val="C00000"/>
                                      </a:solidFill>
                                      <a:latin typeface="Cambria Math" panose="02040503050406030204" pitchFamily="18" charset="0"/>
                                    </a:rPr>
                                    <m:t>𝑒</m:t>
                                  </m:r>
                                </m:e>
                                <m:sub>
                                  <m:r>
                                    <a:rPr lang="en-US" sz="4000" i="1">
                                      <a:solidFill>
                                        <a:srgbClr val="C00000"/>
                                      </a:solidFill>
                                      <a:latin typeface="Cambria Math" panose="02040503050406030204" pitchFamily="18" charset="0"/>
                                    </a:rPr>
                                    <m:t>𝑡</m:t>
                                  </m:r>
                                </m:sub>
                              </m:sSub>
                            </m:e>
                          </m:acc>
                        </m:e>
                      </m:acc>
                      <m:r>
                        <a:rPr lang="en-US" sz="4000" i="1">
                          <a:latin typeface="Cambria Math" panose="02040503050406030204" pitchFamily="18" charset="0"/>
                        </a:rPr>
                        <m:t>=</m:t>
                      </m:r>
                      <m:r>
                        <a:rPr lang="en-US" sz="4000" b="0" i="1" smtClean="0">
                          <a:latin typeface="Cambria Math" panose="02040503050406030204" pitchFamily="18" charset="0"/>
                        </a:rPr>
                        <m:t>  </m:t>
                      </m:r>
                      <m:r>
                        <a:rPr lang="en-US" sz="4000" b="0" i="1" smtClean="0">
                          <a:latin typeface="Cambria Math" panose="02040503050406030204" pitchFamily="18" charset="0"/>
                        </a:rPr>
                        <m:t>𝛾</m:t>
                      </m:r>
                      <m:r>
                        <a:rPr lang="en-US" sz="4000" b="0" i="1" smtClean="0">
                          <a:latin typeface="Cambria Math" panose="02040503050406030204" pitchFamily="18" charset="0"/>
                        </a:rPr>
                        <m:t> </m:t>
                      </m:r>
                      <m:acc>
                        <m:accPr>
                          <m:chr m:val="⃗"/>
                          <m:ctrlPr>
                            <a:rPr lang="en-US" sz="4000" i="1">
                              <a:solidFill>
                                <a:srgbClr val="002060"/>
                              </a:solidFill>
                              <a:latin typeface="Cambria Math" panose="02040503050406030204" pitchFamily="18" charset="0"/>
                            </a:rPr>
                          </m:ctrlPr>
                        </m:accPr>
                        <m:e>
                          <m:sSub>
                            <m:sSubPr>
                              <m:ctrlPr>
                                <a:rPr lang="en-US" sz="4000" i="1">
                                  <a:solidFill>
                                    <a:srgbClr val="002060"/>
                                  </a:solidFill>
                                  <a:latin typeface="Cambria Math" panose="02040503050406030204" pitchFamily="18" charset="0"/>
                                </a:rPr>
                              </m:ctrlPr>
                            </m:sSubPr>
                            <m:e>
                              <m:r>
                                <a:rPr lang="en-US" sz="4000" i="1">
                                  <a:solidFill>
                                    <a:srgbClr val="002060"/>
                                  </a:solidFill>
                                  <a:latin typeface="Cambria Math" panose="02040503050406030204" pitchFamily="18" charset="0"/>
                                </a:rPr>
                                <m:t>𝑒</m:t>
                              </m:r>
                            </m:e>
                            <m:sub>
                              <m:r>
                                <a:rPr lang="en-US" sz="4000" i="1">
                                  <a:solidFill>
                                    <a:srgbClr val="002060"/>
                                  </a:solidFill>
                                  <a:latin typeface="Cambria Math" panose="02040503050406030204" pitchFamily="18" charset="0"/>
                                </a:rPr>
                                <m:t>𝑡</m:t>
                              </m:r>
                            </m:sub>
                          </m:sSub>
                        </m:e>
                      </m:acc>
                      <m:r>
                        <a:rPr lang="en-US" sz="4000" i="1">
                          <a:latin typeface="Cambria Math" panose="02040503050406030204" pitchFamily="18" charset="0"/>
                        </a:rPr>
                        <m:t>+</m:t>
                      </m:r>
                      <m:r>
                        <a:rPr lang="en-US" sz="4000" i="1">
                          <a:latin typeface="Cambria Math" panose="02040503050406030204" pitchFamily="18" charset="0"/>
                        </a:rPr>
                        <m:t>𝛾𝛽</m:t>
                      </m:r>
                      <m:acc>
                        <m:accPr>
                          <m:chr m:val="⃗"/>
                          <m:ctrlPr>
                            <a:rPr lang="en-US" sz="4000" i="1">
                              <a:solidFill>
                                <a:srgbClr val="002060"/>
                              </a:solidFill>
                              <a:latin typeface="Cambria Math" panose="02040503050406030204" pitchFamily="18" charset="0"/>
                            </a:rPr>
                          </m:ctrlPr>
                        </m:accPr>
                        <m:e>
                          <m:sSub>
                            <m:sSubPr>
                              <m:ctrlPr>
                                <a:rPr lang="en-US" sz="4000" i="1">
                                  <a:solidFill>
                                    <a:srgbClr val="002060"/>
                                  </a:solidFill>
                                  <a:latin typeface="Cambria Math" panose="02040503050406030204" pitchFamily="18" charset="0"/>
                                </a:rPr>
                              </m:ctrlPr>
                            </m:sSubPr>
                            <m:e>
                              <m:r>
                                <a:rPr lang="en-US" sz="4000" i="1">
                                  <a:solidFill>
                                    <a:srgbClr val="002060"/>
                                  </a:solidFill>
                                  <a:latin typeface="Cambria Math" panose="02040503050406030204" pitchFamily="18" charset="0"/>
                                </a:rPr>
                                <m:t>𝑒</m:t>
                              </m:r>
                            </m:e>
                            <m:sub>
                              <m:r>
                                <a:rPr lang="en-US" sz="4000" i="1">
                                  <a:solidFill>
                                    <a:srgbClr val="002060"/>
                                  </a:solidFill>
                                  <a:latin typeface="Cambria Math" panose="02040503050406030204" pitchFamily="18" charset="0"/>
                                </a:rPr>
                                <m:t>𝑥</m:t>
                              </m:r>
                            </m:sub>
                          </m:sSub>
                        </m:e>
                      </m:acc>
                    </m:oMath>
                  </m:oMathPara>
                </a14:m>
                <a:endParaRPr lang="en-US" sz="4000" i="1" dirty="0">
                  <a:solidFill>
                    <a:srgbClr val="002060"/>
                  </a:solidFill>
                  <a:latin typeface="Cambria Math" panose="02040503050406030204" pitchFamily="18" charset="0"/>
                </a:endParaRPr>
              </a:p>
              <a:p>
                <a:pPr/>
                <a14:m>
                  <m:oMathPara xmlns:m="http://schemas.openxmlformats.org/officeDocument/2006/math">
                    <m:oMathParaPr>
                      <m:jc m:val="left"/>
                    </m:oMathParaPr>
                    <m:oMath xmlns:m="http://schemas.openxmlformats.org/officeDocument/2006/math">
                      <m:acc>
                        <m:accPr>
                          <m:chr m:val="̃"/>
                          <m:ctrlPr>
                            <a:rPr lang="en-US" sz="4000" i="1">
                              <a:solidFill>
                                <a:srgbClr val="C00000"/>
                              </a:solidFill>
                              <a:latin typeface="Cambria Math" panose="02040503050406030204" pitchFamily="18" charset="0"/>
                            </a:rPr>
                          </m:ctrlPr>
                        </m:accPr>
                        <m:e>
                          <m:acc>
                            <m:accPr>
                              <m:chr m:val="⃗"/>
                              <m:ctrlPr>
                                <a:rPr lang="en-US" sz="4000" i="1">
                                  <a:solidFill>
                                    <a:srgbClr val="C00000"/>
                                  </a:solidFill>
                                  <a:latin typeface="Cambria Math" panose="02040503050406030204" pitchFamily="18" charset="0"/>
                                </a:rPr>
                              </m:ctrlPr>
                            </m:accPr>
                            <m:e>
                              <m:sSub>
                                <m:sSubPr>
                                  <m:ctrlPr>
                                    <a:rPr lang="en-US" sz="4000" i="1">
                                      <a:solidFill>
                                        <a:srgbClr val="C00000"/>
                                      </a:solidFill>
                                      <a:latin typeface="Cambria Math" panose="02040503050406030204" pitchFamily="18" charset="0"/>
                                    </a:rPr>
                                  </m:ctrlPr>
                                </m:sSubPr>
                                <m:e>
                                  <m:r>
                                    <a:rPr lang="en-US" sz="4000" i="1">
                                      <a:solidFill>
                                        <a:srgbClr val="C00000"/>
                                      </a:solidFill>
                                      <a:latin typeface="Cambria Math" panose="02040503050406030204" pitchFamily="18" charset="0"/>
                                    </a:rPr>
                                    <m:t>𝑒</m:t>
                                  </m:r>
                                </m:e>
                                <m:sub>
                                  <m:r>
                                    <a:rPr lang="en-US" sz="4000" b="0" i="1" smtClean="0">
                                      <a:solidFill>
                                        <a:srgbClr val="C00000"/>
                                      </a:solidFill>
                                      <a:latin typeface="Cambria Math" panose="02040503050406030204" pitchFamily="18" charset="0"/>
                                    </a:rPr>
                                    <m:t>𝑥</m:t>
                                  </m:r>
                                </m:sub>
                              </m:sSub>
                            </m:e>
                          </m:acc>
                        </m:e>
                      </m:acc>
                      <m:r>
                        <a:rPr lang="en-US" sz="4000" i="1">
                          <a:latin typeface="Cambria Math" panose="02040503050406030204" pitchFamily="18" charset="0"/>
                        </a:rPr>
                        <m:t>=</m:t>
                      </m:r>
                      <m:r>
                        <a:rPr lang="en-US" sz="4000" i="1" smtClean="0">
                          <a:solidFill>
                            <a:schemeClr val="tx1"/>
                          </a:solidFill>
                          <a:latin typeface="Cambria Math" panose="02040503050406030204" pitchFamily="18" charset="0"/>
                        </a:rPr>
                        <m:t>𝛾</m:t>
                      </m:r>
                      <m:r>
                        <a:rPr lang="en-US" sz="4000" i="1" smtClean="0">
                          <a:solidFill>
                            <a:srgbClr val="7030A0"/>
                          </a:solidFill>
                          <a:latin typeface="Cambria Math" panose="02040503050406030204" pitchFamily="18" charset="0"/>
                        </a:rPr>
                        <m:t>𝛽</m:t>
                      </m:r>
                      <m:acc>
                        <m:accPr>
                          <m:chr m:val="⃗"/>
                          <m:ctrlPr>
                            <a:rPr lang="en-US" sz="4000" i="1">
                              <a:solidFill>
                                <a:srgbClr val="002060"/>
                              </a:solidFill>
                              <a:latin typeface="Cambria Math" panose="02040503050406030204" pitchFamily="18" charset="0"/>
                            </a:rPr>
                          </m:ctrlPr>
                        </m:accPr>
                        <m:e>
                          <m:sSub>
                            <m:sSubPr>
                              <m:ctrlPr>
                                <a:rPr lang="en-US" sz="4000" i="1">
                                  <a:solidFill>
                                    <a:srgbClr val="002060"/>
                                  </a:solidFill>
                                  <a:latin typeface="Cambria Math" panose="02040503050406030204" pitchFamily="18" charset="0"/>
                                </a:rPr>
                              </m:ctrlPr>
                            </m:sSubPr>
                            <m:e>
                              <m:r>
                                <a:rPr lang="en-US" sz="4000" i="1">
                                  <a:solidFill>
                                    <a:srgbClr val="002060"/>
                                  </a:solidFill>
                                  <a:latin typeface="Cambria Math" panose="02040503050406030204" pitchFamily="18" charset="0"/>
                                </a:rPr>
                                <m:t>𝑒</m:t>
                              </m:r>
                            </m:e>
                            <m:sub>
                              <m:r>
                                <a:rPr lang="en-US" sz="4000" i="1">
                                  <a:solidFill>
                                    <a:srgbClr val="002060"/>
                                  </a:solidFill>
                                  <a:latin typeface="Cambria Math" panose="02040503050406030204" pitchFamily="18" charset="0"/>
                                </a:rPr>
                                <m:t>𝑡</m:t>
                              </m:r>
                            </m:sub>
                          </m:sSub>
                        </m:e>
                      </m:acc>
                      <m:r>
                        <a:rPr lang="en-US" sz="4000" i="1">
                          <a:latin typeface="Cambria Math" panose="02040503050406030204" pitchFamily="18" charset="0"/>
                        </a:rPr>
                        <m:t>+</m:t>
                      </m:r>
                      <m:r>
                        <a:rPr lang="en-US" sz="4000" b="0" i="1" smtClean="0">
                          <a:latin typeface="Cambria Math" panose="02040503050406030204" pitchFamily="18" charset="0"/>
                        </a:rPr>
                        <m:t> </m:t>
                      </m:r>
                      <m:r>
                        <a:rPr lang="en-US" sz="4000" i="1">
                          <a:latin typeface="Cambria Math" panose="02040503050406030204" pitchFamily="18" charset="0"/>
                        </a:rPr>
                        <m:t>𝛾</m:t>
                      </m:r>
                      <m:r>
                        <a:rPr lang="en-US" sz="4000" b="0" i="1" smtClean="0">
                          <a:latin typeface="Cambria Math" panose="02040503050406030204" pitchFamily="18" charset="0"/>
                        </a:rPr>
                        <m:t> </m:t>
                      </m:r>
                      <m:acc>
                        <m:accPr>
                          <m:chr m:val="⃗"/>
                          <m:ctrlPr>
                            <a:rPr lang="en-US" sz="4000" i="1">
                              <a:solidFill>
                                <a:srgbClr val="002060"/>
                              </a:solidFill>
                              <a:latin typeface="Cambria Math" panose="02040503050406030204" pitchFamily="18" charset="0"/>
                            </a:rPr>
                          </m:ctrlPr>
                        </m:accPr>
                        <m:e>
                          <m:sSub>
                            <m:sSubPr>
                              <m:ctrlPr>
                                <a:rPr lang="en-US" sz="4000" i="1">
                                  <a:solidFill>
                                    <a:srgbClr val="002060"/>
                                  </a:solidFill>
                                  <a:latin typeface="Cambria Math" panose="02040503050406030204" pitchFamily="18" charset="0"/>
                                </a:rPr>
                              </m:ctrlPr>
                            </m:sSubPr>
                            <m:e>
                              <m:r>
                                <a:rPr lang="en-US" sz="4000" i="1">
                                  <a:solidFill>
                                    <a:srgbClr val="002060"/>
                                  </a:solidFill>
                                  <a:latin typeface="Cambria Math" panose="02040503050406030204" pitchFamily="18" charset="0"/>
                                </a:rPr>
                                <m:t>𝑒</m:t>
                              </m:r>
                            </m:e>
                            <m:sub>
                              <m:r>
                                <a:rPr lang="en-US" sz="4000" i="1">
                                  <a:solidFill>
                                    <a:srgbClr val="002060"/>
                                  </a:solidFill>
                                  <a:latin typeface="Cambria Math" panose="02040503050406030204" pitchFamily="18" charset="0"/>
                                </a:rPr>
                                <m:t>𝑥</m:t>
                              </m:r>
                            </m:sub>
                          </m:sSub>
                        </m:e>
                      </m:acc>
                    </m:oMath>
                  </m:oMathPara>
                </a14:m>
                <a:endParaRPr lang="en-CA" sz="4000" dirty="0"/>
              </a:p>
            </p:txBody>
          </p:sp>
        </mc:Choice>
        <mc:Fallback xmlns="">
          <p:sp>
            <p:nvSpPr>
              <p:cNvPr id="45" name="TextBox 44">
                <a:extLst>
                  <a:ext uri="{FF2B5EF4-FFF2-40B4-BE49-F238E27FC236}">
                    <a16:creationId xmlns:a16="http://schemas.microsoft.com/office/drawing/2014/main" id="{146A5AB7-DEE6-4061-833C-64B1D8059A0A}"/>
                  </a:ext>
                </a:extLst>
              </p:cNvPr>
              <p:cNvSpPr txBox="1">
                <a:spLocks noRot="1" noChangeAspect="1" noMove="1" noResize="1" noEditPoints="1" noAdjustHandles="1" noChangeArrowheads="1" noChangeShapeType="1" noTextEdit="1"/>
              </p:cNvSpPr>
              <p:nvPr/>
            </p:nvSpPr>
            <p:spPr>
              <a:xfrm>
                <a:off x="0" y="1975763"/>
                <a:ext cx="4293031" cy="1481111"/>
              </a:xfrm>
              <a:prstGeom prst="rect">
                <a:avLst/>
              </a:prstGeom>
              <a:blipFill>
                <a:blip r:embed="rId8"/>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A5B60B9F-079F-430B-A7AB-89E75F892CF6}"/>
                  </a:ext>
                </a:extLst>
              </p:cNvPr>
              <p:cNvSpPr txBox="1"/>
              <p:nvPr/>
            </p:nvSpPr>
            <p:spPr>
              <a:xfrm>
                <a:off x="4641571" y="2340650"/>
                <a:ext cx="5481405" cy="1146276"/>
              </a:xfrm>
              <a:prstGeom prst="rect">
                <a:avLst/>
              </a:prstGeom>
              <a:noFill/>
            </p:spPr>
            <p:txBody>
              <a:bodyPr wrap="square">
                <a:spAutoFit/>
              </a:bodyPr>
              <a:lstStyle/>
              <a:p>
                <a14:m>
                  <m:oMath xmlns:m="http://schemas.openxmlformats.org/officeDocument/2006/math">
                    <m:d>
                      <m:dPr>
                        <m:begChr m:val="["/>
                        <m:endChr m:val="]"/>
                        <m:ctrlPr>
                          <a:rPr lang="en-US" sz="3600" b="0" i="1" smtClean="0">
                            <a:solidFill>
                              <a:schemeClr val="tx1"/>
                            </a:solidFill>
                            <a:latin typeface="Cambria Math" panose="02040503050406030204" pitchFamily="18" charset="0"/>
                          </a:rPr>
                        </m:ctrlPr>
                      </m:dPr>
                      <m:e>
                        <m:acc>
                          <m:accPr>
                            <m:chr m:val="̃"/>
                            <m:ctrlPr>
                              <a:rPr lang="en-US" sz="3600" i="1">
                                <a:solidFill>
                                  <a:srgbClr val="C00000"/>
                                </a:solidFill>
                                <a:latin typeface="Cambria Math" panose="02040503050406030204" pitchFamily="18" charset="0"/>
                              </a:rPr>
                            </m:ctrlPr>
                          </m:accPr>
                          <m:e>
                            <m:acc>
                              <m:accPr>
                                <m:chr m:val="⃗"/>
                                <m:ctrlPr>
                                  <a:rPr lang="en-US" sz="3600" i="1">
                                    <a:solidFill>
                                      <a:srgbClr val="C00000"/>
                                    </a:solidFill>
                                    <a:latin typeface="Cambria Math" panose="02040503050406030204" pitchFamily="18" charset="0"/>
                                  </a:rPr>
                                </m:ctrlPr>
                              </m:accPr>
                              <m:e>
                                <m:sSub>
                                  <m:sSubPr>
                                    <m:ctrlPr>
                                      <a:rPr lang="en-US" sz="3600" i="1">
                                        <a:solidFill>
                                          <a:srgbClr val="C00000"/>
                                        </a:solidFill>
                                        <a:latin typeface="Cambria Math" panose="02040503050406030204" pitchFamily="18" charset="0"/>
                                      </a:rPr>
                                    </m:ctrlPr>
                                  </m:sSubPr>
                                  <m:e>
                                    <m:r>
                                      <a:rPr lang="en-US" sz="3600" i="1">
                                        <a:solidFill>
                                          <a:srgbClr val="C00000"/>
                                        </a:solidFill>
                                        <a:latin typeface="Cambria Math" panose="02040503050406030204" pitchFamily="18" charset="0"/>
                                      </a:rPr>
                                      <m:t>𝑒</m:t>
                                    </m:r>
                                  </m:e>
                                  <m:sub>
                                    <m:r>
                                      <a:rPr lang="en-US" sz="3600" i="1">
                                        <a:solidFill>
                                          <a:srgbClr val="C00000"/>
                                        </a:solidFill>
                                        <a:latin typeface="Cambria Math" panose="02040503050406030204" pitchFamily="18" charset="0"/>
                                      </a:rPr>
                                      <m:t>𝑡</m:t>
                                    </m:r>
                                  </m:sub>
                                </m:sSub>
                              </m:e>
                            </m:acc>
                          </m:e>
                        </m:acc>
                        <m:r>
                          <a:rPr lang="en-US" sz="3600" b="0" i="1" smtClean="0">
                            <a:solidFill>
                              <a:srgbClr val="C00000"/>
                            </a:solidFill>
                            <a:latin typeface="Cambria Math" panose="02040503050406030204" pitchFamily="18" charset="0"/>
                          </a:rPr>
                          <m:t>  </m:t>
                        </m:r>
                        <m:acc>
                          <m:accPr>
                            <m:chr m:val="̃"/>
                            <m:ctrlPr>
                              <a:rPr lang="en-US" sz="3600" i="1">
                                <a:solidFill>
                                  <a:srgbClr val="C00000"/>
                                </a:solidFill>
                                <a:latin typeface="Cambria Math" panose="02040503050406030204" pitchFamily="18" charset="0"/>
                              </a:rPr>
                            </m:ctrlPr>
                          </m:accPr>
                          <m:e>
                            <m:acc>
                              <m:accPr>
                                <m:chr m:val="⃗"/>
                                <m:ctrlPr>
                                  <a:rPr lang="en-US" sz="3600" i="1">
                                    <a:solidFill>
                                      <a:srgbClr val="C00000"/>
                                    </a:solidFill>
                                    <a:latin typeface="Cambria Math" panose="02040503050406030204" pitchFamily="18" charset="0"/>
                                  </a:rPr>
                                </m:ctrlPr>
                              </m:accPr>
                              <m:e>
                                <m:sSub>
                                  <m:sSubPr>
                                    <m:ctrlPr>
                                      <a:rPr lang="en-US" sz="3600" i="1">
                                        <a:solidFill>
                                          <a:srgbClr val="C00000"/>
                                        </a:solidFill>
                                        <a:latin typeface="Cambria Math" panose="02040503050406030204" pitchFamily="18" charset="0"/>
                                      </a:rPr>
                                    </m:ctrlPr>
                                  </m:sSubPr>
                                  <m:e>
                                    <m:r>
                                      <a:rPr lang="en-US" sz="3600" i="1">
                                        <a:solidFill>
                                          <a:srgbClr val="C00000"/>
                                        </a:solidFill>
                                        <a:latin typeface="Cambria Math" panose="02040503050406030204" pitchFamily="18" charset="0"/>
                                      </a:rPr>
                                      <m:t>𝑒</m:t>
                                    </m:r>
                                  </m:e>
                                  <m:sub>
                                    <m:r>
                                      <a:rPr lang="en-US" sz="3600" i="1">
                                        <a:solidFill>
                                          <a:srgbClr val="C00000"/>
                                        </a:solidFill>
                                        <a:latin typeface="Cambria Math" panose="02040503050406030204" pitchFamily="18" charset="0"/>
                                      </a:rPr>
                                      <m:t>𝑥</m:t>
                                    </m:r>
                                  </m:sub>
                                </m:sSub>
                              </m:e>
                            </m:acc>
                          </m:e>
                        </m:acc>
                      </m:e>
                    </m:d>
                    <m:r>
                      <a:rPr lang="en-US" sz="3600" b="0" i="1" smtClean="0">
                        <a:solidFill>
                          <a:schemeClr val="tx1"/>
                        </a:solidFill>
                        <a:latin typeface="Cambria Math" panose="02040503050406030204" pitchFamily="18" charset="0"/>
                      </a:rPr>
                      <m:t>=</m:t>
                    </m:r>
                    <m:d>
                      <m:dPr>
                        <m:begChr m:val="["/>
                        <m:endChr m:val="]"/>
                        <m:ctrlPr>
                          <a:rPr lang="en-US" sz="3600" b="0" i="1" smtClean="0">
                            <a:solidFill>
                              <a:schemeClr val="tx1"/>
                            </a:solidFill>
                            <a:latin typeface="Cambria Math" panose="02040503050406030204" pitchFamily="18" charset="0"/>
                          </a:rPr>
                        </m:ctrlPr>
                      </m:dPr>
                      <m:e>
                        <m:acc>
                          <m:accPr>
                            <m:chr m:val="⃗"/>
                            <m:ctrlPr>
                              <a:rPr lang="en-US" sz="3600" i="1">
                                <a:solidFill>
                                  <a:srgbClr val="002060"/>
                                </a:solidFill>
                                <a:latin typeface="Cambria Math" panose="02040503050406030204" pitchFamily="18" charset="0"/>
                              </a:rPr>
                            </m:ctrlPr>
                          </m:accPr>
                          <m:e>
                            <m:sSub>
                              <m:sSubPr>
                                <m:ctrlPr>
                                  <a:rPr lang="en-US" sz="3600" i="1">
                                    <a:solidFill>
                                      <a:srgbClr val="002060"/>
                                    </a:solidFill>
                                    <a:latin typeface="Cambria Math" panose="02040503050406030204" pitchFamily="18" charset="0"/>
                                  </a:rPr>
                                </m:ctrlPr>
                              </m:sSubPr>
                              <m:e>
                                <m:r>
                                  <a:rPr lang="en-US" sz="3600" i="1">
                                    <a:solidFill>
                                      <a:srgbClr val="002060"/>
                                    </a:solidFill>
                                    <a:latin typeface="Cambria Math" panose="02040503050406030204" pitchFamily="18" charset="0"/>
                                  </a:rPr>
                                  <m:t>𝑒</m:t>
                                </m:r>
                              </m:e>
                              <m:sub>
                                <m:r>
                                  <a:rPr lang="en-US" sz="3600" i="1">
                                    <a:solidFill>
                                      <a:srgbClr val="002060"/>
                                    </a:solidFill>
                                    <a:latin typeface="Cambria Math" panose="02040503050406030204" pitchFamily="18" charset="0"/>
                                  </a:rPr>
                                  <m:t>𝑡</m:t>
                                </m:r>
                              </m:sub>
                            </m:sSub>
                          </m:e>
                        </m:acc>
                        <m:r>
                          <a:rPr lang="en-US" sz="3600" b="0" i="1" smtClean="0">
                            <a:solidFill>
                              <a:srgbClr val="002060"/>
                            </a:solidFill>
                            <a:latin typeface="Cambria Math" panose="02040503050406030204" pitchFamily="18" charset="0"/>
                          </a:rPr>
                          <m:t>  </m:t>
                        </m:r>
                        <m:acc>
                          <m:accPr>
                            <m:chr m:val="⃗"/>
                            <m:ctrlPr>
                              <a:rPr lang="en-US" sz="3600" i="1">
                                <a:solidFill>
                                  <a:srgbClr val="002060"/>
                                </a:solidFill>
                                <a:latin typeface="Cambria Math" panose="02040503050406030204" pitchFamily="18" charset="0"/>
                              </a:rPr>
                            </m:ctrlPr>
                          </m:accPr>
                          <m:e>
                            <m:sSub>
                              <m:sSubPr>
                                <m:ctrlPr>
                                  <a:rPr lang="en-US" sz="3600" i="1">
                                    <a:solidFill>
                                      <a:srgbClr val="002060"/>
                                    </a:solidFill>
                                    <a:latin typeface="Cambria Math" panose="02040503050406030204" pitchFamily="18" charset="0"/>
                                  </a:rPr>
                                </m:ctrlPr>
                              </m:sSubPr>
                              <m:e>
                                <m:r>
                                  <a:rPr lang="en-US" sz="3600" i="1">
                                    <a:solidFill>
                                      <a:srgbClr val="002060"/>
                                    </a:solidFill>
                                    <a:latin typeface="Cambria Math" panose="02040503050406030204" pitchFamily="18" charset="0"/>
                                  </a:rPr>
                                  <m:t>𝑒</m:t>
                                </m:r>
                              </m:e>
                              <m:sub>
                                <m:r>
                                  <a:rPr lang="en-US" sz="3600" i="1">
                                    <a:solidFill>
                                      <a:srgbClr val="002060"/>
                                    </a:solidFill>
                                    <a:latin typeface="Cambria Math" panose="02040503050406030204" pitchFamily="18" charset="0"/>
                                  </a:rPr>
                                  <m:t>𝑥</m:t>
                                </m:r>
                              </m:sub>
                            </m:sSub>
                          </m:e>
                        </m:acc>
                      </m:e>
                    </m:d>
                    <m:d>
                      <m:dPr>
                        <m:begChr m:val="["/>
                        <m:endChr m:val="]"/>
                        <m:ctrlPr>
                          <a:rPr lang="en-US" sz="3600" b="0" i="1" smtClean="0">
                            <a:solidFill>
                              <a:schemeClr val="tx1"/>
                            </a:solidFill>
                            <a:latin typeface="Cambria Math" panose="02040503050406030204" pitchFamily="18" charset="0"/>
                          </a:rPr>
                        </m:ctrlPr>
                      </m:dPr>
                      <m:e>
                        <m:m>
                          <m:mPr>
                            <m:mcs>
                              <m:mc>
                                <m:mcPr>
                                  <m:count m:val="2"/>
                                  <m:mcJc m:val="center"/>
                                </m:mcPr>
                              </m:mc>
                            </m:mcs>
                            <m:ctrlPr>
                              <a:rPr lang="en-US" sz="3600" b="0" i="1" smtClean="0">
                                <a:solidFill>
                                  <a:schemeClr val="tx1"/>
                                </a:solidFill>
                                <a:latin typeface="Cambria Math" panose="02040503050406030204" pitchFamily="18" charset="0"/>
                              </a:rPr>
                            </m:ctrlPr>
                          </m:mPr>
                          <m:mr>
                            <m:e>
                              <m:r>
                                <a:rPr lang="en-US" sz="3600" i="1">
                                  <a:latin typeface="Cambria Math" panose="02040503050406030204" pitchFamily="18" charset="0"/>
                                </a:rPr>
                                <m:t>𝛾</m:t>
                              </m:r>
                            </m:e>
                            <m:e>
                              <m:r>
                                <a:rPr lang="en-US" sz="3600" i="1">
                                  <a:latin typeface="Cambria Math" panose="02040503050406030204" pitchFamily="18" charset="0"/>
                                </a:rPr>
                                <m:t>𝛾</m:t>
                              </m:r>
                              <m:r>
                                <a:rPr lang="en-US" sz="3600" i="1">
                                  <a:solidFill>
                                    <a:srgbClr val="7030A0"/>
                                  </a:solidFill>
                                  <a:latin typeface="Cambria Math" panose="02040503050406030204" pitchFamily="18" charset="0"/>
                                </a:rPr>
                                <m:t>𝛽</m:t>
                              </m:r>
                            </m:e>
                          </m:mr>
                          <m:mr>
                            <m:e>
                              <m:r>
                                <a:rPr lang="en-US" sz="3600" i="1">
                                  <a:latin typeface="Cambria Math" panose="02040503050406030204" pitchFamily="18" charset="0"/>
                                </a:rPr>
                                <m:t>𝛾</m:t>
                              </m:r>
                              <m:r>
                                <a:rPr lang="en-US" sz="3600" i="1">
                                  <a:solidFill>
                                    <a:srgbClr val="7030A0"/>
                                  </a:solidFill>
                                  <a:latin typeface="Cambria Math" panose="02040503050406030204" pitchFamily="18" charset="0"/>
                                </a:rPr>
                                <m:t>𝛽</m:t>
                              </m:r>
                            </m:e>
                            <m:e>
                              <m:r>
                                <a:rPr lang="en-US" sz="3600" i="1">
                                  <a:latin typeface="Cambria Math" panose="02040503050406030204" pitchFamily="18" charset="0"/>
                                </a:rPr>
                                <m:t>𝛾</m:t>
                              </m:r>
                            </m:e>
                          </m:mr>
                        </m:m>
                      </m:e>
                    </m:d>
                  </m:oMath>
                </a14:m>
                <a:r>
                  <a:rPr lang="en-CA" sz="3600" dirty="0"/>
                  <a:t> </a:t>
                </a:r>
              </a:p>
            </p:txBody>
          </p:sp>
        </mc:Choice>
        <mc:Fallback xmlns="">
          <p:sp>
            <p:nvSpPr>
              <p:cNvPr id="46" name="TextBox 45">
                <a:extLst>
                  <a:ext uri="{FF2B5EF4-FFF2-40B4-BE49-F238E27FC236}">
                    <a16:creationId xmlns:a16="http://schemas.microsoft.com/office/drawing/2014/main" id="{A5B60B9F-079F-430B-A7AB-89E75F892CF6}"/>
                  </a:ext>
                </a:extLst>
              </p:cNvPr>
              <p:cNvSpPr txBox="1">
                <a:spLocks noRot="1" noChangeAspect="1" noMove="1" noResize="1" noEditPoints="1" noAdjustHandles="1" noChangeArrowheads="1" noChangeShapeType="1" noTextEdit="1"/>
              </p:cNvSpPr>
              <p:nvPr/>
            </p:nvSpPr>
            <p:spPr>
              <a:xfrm>
                <a:off x="4641571" y="2340650"/>
                <a:ext cx="5481405" cy="1146276"/>
              </a:xfrm>
              <a:prstGeom prst="rect">
                <a:avLst/>
              </a:prstGeom>
              <a:blipFill>
                <a:blip r:embed="rId9"/>
                <a:stretch>
                  <a:fillRect/>
                </a:stretch>
              </a:blipFill>
            </p:spPr>
            <p:txBody>
              <a:bodyPr/>
              <a:lstStyle/>
              <a:p>
                <a:r>
                  <a:rPr lang="en-CA">
                    <a:noFill/>
                  </a:rPr>
                  <a:t> </a:t>
                </a:r>
              </a:p>
            </p:txBody>
          </p:sp>
        </mc:Fallback>
      </mc:AlternateContent>
      <p:sp>
        <p:nvSpPr>
          <p:cNvPr id="51" name="Right Brace 50">
            <a:extLst>
              <a:ext uri="{FF2B5EF4-FFF2-40B4-BE49-F238E27FC236}">
                <a16:creationId xmlns:a16="http://schemas.microsoft.com/office/drawing/2014/main" id="{031D7EC8-F425-4683-8BEB-49B318DED054}"/>
              </a:ext>
            </a:extLst>
          </p:cNvPr>
          <p:cNvSpPr/>
          <p:nvPr/>
        </p:nvSpPr>
        <p:spPr>
          <a:xfrm>
            <a:off x="4048541" y="2162589"/>
            <a:ext cx="371060" cy="1469611"/>
          </a:xfrm>
          <a:prstGeom prst="righ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75" name="TextBox 74">
            <a:extLst>
              <a:ext uri="{FF2B5EF4-FFF2-40B4-BE49-F238E27FC236}">
                <a16:creationId xmlns:a16="http://schemas.microsoft.com/office/drawing/2014/main" id="{78BD41AE-5669-4D61-A340-01563244B343}"/>
              </a:ext>
            </a:extLst>
          </p:cNvPr>
          <p:cNvSpPr txBox="1"/>
          <p:nvPr/>
        </p:nvSpPr>
        <p:spPr>
          <a:xfrm>
            <a:off x="7524750" y="0"/>
            <a:ext cx="2406300" cy="523220"/>
          </a:xfrm>
          <a:prstGeom prst="rect">
            <a:avLst/>
          </a:prstGeom>
          <a:noFill/>
        </p:spPr>
        <p:txBody>
          <a:bodyPr wrap="none" rtlCol="0">
            <a:spAutoFit/>
          </a:bodyPr>
          <a:lstStyle/>
          <a:p>
            <a:r>
              <a:rPr lang="en-US" sz="2800" dirty="0">
                <a:solidFill>
                  <a:srgbClr val="00B050"/>
                </a:solidFill>
              </a:rPr>
              <a:t>Galilean Matrix</a:t>
            </a:r>
            <a:endParaRPr lang="en-CA" sz="2800" dirty="0">
              <a:solidFill>
                <a:srgbClr val="00B050"/>
              </a:solidFill>
            </a:endParaRPr>
          </a:p>
        </p:txBody>
      </p:sp>
      <p:sp>
        <p:nvSpPr>
          <p:cNvPr id="77" name="TextBox 76">
            <a:extLst>
              <a:ext uri="{FF2B5EF4-FFF2-40B4-BE49-F238E27FC236}">
                <a16:creationId xmlns:a16="http://schemas.microsoft.com/office/drawing/2014/main" id="{7562EA11-B80C-4308-B1DE-8D5037DA5D24}"/>
              </a:ext>
            </a:extLst>
          </p:cNvPr>
          <p:cNvSpPr txBox="1"/>
          <p:nvPr/>
        </p:nvSpPr>
        <p:spPr>
          <a:xfrm>
            <a:off x="7867650" y="1847850"/>
            <a:ext cx="2310056" cy="523220"/>
          </a:xfrm>
          <a:prstGeom prst="rect">
            <a:avLst/>
          </a:prstGeom>
          <a:noFill/>
        </p:spPr>
        <p:txBody>
          <a:bodyPr wrap="none" rtlCol="0">
            <a:spAutoFit/>
          </a:bodyPr>
          <a:lstStyle/>
          <a:p>
            <a:r>
              <a:rPr lang="en-US" sz="2800" dirty="0">
                <a:solidFill>
                  <a:srgbClr val="7030A0"/>
                </a:solidFill>
              </a:rPr>
              <a:t>Lorentz Matrix</a:t>
            </a:r>
            <a:endParaRPr lang="en-CA" sz="2800" dirty="0">
              <a:solidFill>
                <a:srgbClr val="7030A0"/>
              </a:solidFill>
            </a:endParaRPr>
          </a:p>
        </p:txBody>
      </p:sp>
      <p:sp>
        <p:nvSpPr>
          <p:cNvPr id="79" name="TextBox 78">
            <a:extLst>
              <a:ext uri="{FF2B5EF4-FFF2-40B4-BE49-F238E27FC236}">
                <a16:creationId xmlns:a16="http://schemas.microsoft.com/office/drawing/2014/main" id="{CD3AB30E-C5FF-4E8C-8E3A-21D7726738A4}"/>
              </a:ext>
            </a:extLst>
          </p:cNvPr>
          <p:cNvSpPr txBox="1"/>
          <p:nvPr/>
        </p:nvSpPr>
        <p:spPr>
          <a:xfrm>
            <a:off x="9730756" y="4267200"/>
            <a:ext cx="2480294" cy="523220"/>
          </a:xfrm>
          <a:prstGeom prst="rect">
            <a:avLst/>
          </a:prstGeom>
          <a:noFill/>
        </p:spPr>
        <p:txBody>
          <a:bodyPr wrap="none" rtlCol="0">
            <a:spAutoFit/>
          </a:bodyPr>
          <a:lstStyle/>
          <a:p>
            <a:r>
              <a:rPr lang="en-US" sz="2800" dirty="0">
                <a:solidFill>
                  <a:schemeClr val="accent4">
                    <a:lumMod val="75000"/>
                  </a:schemeClr>
                </a:solidFill>
              </a:rPr>
              <a:t>Jacobian Matrix</a:t>
            </a:r>
            <a:endParaRPr lang="en-CA" sz="2800" dirty="0">
              <a:solidFill>
                <a:schemeClr val="accent4">
                  <a:lumMod val="75000"/>
                </a:schemeClr>
              </a:solidFill>
            </a:endParaRPr>
          </a:p>
        </p:txBody>
      </p:sp>
      <mc:AlternateContent xmlns:mc="http://schemas.openxmlformats.org/markup-compatibility/2006" xmlns:p14="http://schemas.microsoft.com/office/powerpoint/2010/main" xmlns:iact="http://schemas.microsoft.com/office/powerpoint/2014/inkAction">
        <mc:Choice Requires="p14 iact">
          <p:contentPart p14:bwMode="auto" r:id="rId10">
            <p14:nvContentPartPr>
              <p14:cNvPr id="2" name="Ink 1">
                <a:extLst>
                  <a:ext uri="{FF2B5EF4-FFF2-40B4-BE49-F238E27FC236}">
                    <a16:creationId xmlns:a16="http://schemas.microsoft.com/office/drawing/2014/main" id="{FF6777D0-0D7F-429A-AC30-64A2FB834FB1}"/>
                  </a:ext>
                </a:extLst>
              </p14:cNvPr>
              <p14:cNvContentPartPr/>
              <p14:nvPr>
                <p:extLst>
                  <p:ext uri="{42D2F446-02D8-4167-A562-619A0277C38B}">
                    <p15:isNarration xmlns:p15="http://schemas.microsoft.com/office/powerpoint/2012/main" val="1"/>
                  </p:ext>
                </p:extLst>
              </p14:nvPr>
            </p14:nvContentPartPr>
            <p14:xfrm>
              <a:off x="9500040" y="108360"/>
              <a:ext cx="992880" cy="4597200"/>
            </p14:xfrm>
          </p:contentPart>
        </mc:Choice>
        <mc:Fallback xmlns="">
          <p:pic>
            <p:nvPicPr>
              <p:cNvPr id="2" name="Ink 1">
                <a:extLst>
                  <a:ext uri="{FF2B5EF4-FFF2-40B4-BE49-F238E27FC236}">
                    <a16:creationId xmlns:a16="http://schemas.microsoft.com/office/drawing/2014/main" id="{FF6777D0-0D7F-429A-AC30-64A2FB834FB1}"/>
                  </a:ext>
                </a:extLst>
              </p:cNvPr>
              <p:cNvPicPr>
                <a:picLocks noGrp="1" noRot="1" noChangeAspect="1" noMove="1" noResize="1" noEditPoints="1" noAdjustHandles="1" noChangeArrowheads="1" noChangeShapeType="1"/>
              </p:cNvPicPr>
              <p:nvPr/>
            </p:nvPicPr>
            <p:blipFill>
              <a:blip r:embed="rId11"/>
              <a:stretch>
                <a:fillRect/>
              </a:stretch>
            </p:blipFill>
            <p:spPr>
              <a:xfrm>
                <a:off x="9490680" y="99000"/>
                <a:ext cx="1011600" cy="4615920"/>
              </a:xfrm>
              <a:prstGeom prst="rect">
                <a:avLst/>
              </a:prstGeom>
            </p:spPr>
          </p:pic>
        </mc:Fallback>
      </mc:AlternateContent>
    </p:spTree>
    <p:custDataLst>
      <p:tags r:id="rId1"/>
    </p:custDataLst>
    <p:extLst>
      <p:ext uri="{BB962C8B-B14F-4D97-AF65-F5344CB8AC3E}">
        <p14:creationId xmlns:p14="http://schemas.microsoft.com/office/powerpoint/2010/main" val="2897739141"/>
      </p:ext>
    </p:extLst>
  </p:cSld>
  <p:clrMapOvr>
    <a:masterClrMapping/>
  </p:clrMapOvr>
  <mc:AlternateContent xmlns:mc="http://schemas.openxmlformats.org/markup-compatibility/2006" xmlns:p14="http://schemas.microsoft.com/office/powerpoint/2010/main">
    <mc:Choice Requires="p14">
      <p:transition spd="slow" p14:dur="2000" advTm="31909"/>
    </mc:Choice>
    <mc:Fallback xmlns="">
      <p:transition spd="slow" advTm="3190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cmd type="call" cmd="playFrom(0.0)">
                                      <p:cBhvr>
                                        <p:cTn id="7" dur="1" fill="hold"/>
                                        <p:tgtEl>
                                          <p:spTgt spid="2"/>
                                        </p:tgtEl>
                                      </p:cBhvr>
                                    </p:cmd>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41"/>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44"/>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43"/>
                                        </p:tgtEl>
                                        <p:attrNameLst>
                                          <p:attrName>style.visibility</p:attrName>
                                        </p:attrNameLst>
                                      </p:cBhvr>
                                      <p:to>
                                        <p:strVal val="visible"/>
                                      </p:to>
                                    </p:set>
                                    <p:animEffect transition="in" filter="wipe(left)">
                                      <p:cBhvr>
                                        <p:cTn id="20" dur="500"/>
                                        <p:tgtEl>
                                          <p:spTgt spid="43"/>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5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46"/>
                                        </p:tgtEl>
                                        <p:attrNameLst>
                                          <p:attrName>style.visibility</p:attrName>
                                        </p:attrNameLst>
                                      </p:cBhvr>
                                      <p:to>
                                        <p:strVal val="visible"/>
                                      </p:to>
                                    </p:set>
                                    <p:animEffect transition="in" filter="wipe(left)">
                                      <p:cBhvr>
                                        <p:cTn id="37" dur="500"/>
                                        <p:tgtEl>
                                          <p:spTgt spid="46"/>
                                        </p:tgtEl>
                                      </p:cBhvr>
                                    </p:animEffec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77"/>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4"/>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grpId="0" nodeType="clickEffect">
                                  <p:stCondLst>
                                    <p:cond delay="0"/>
                                  </p:stCondLst>
                                  <p:childTnLst>
                                    <p:set>
                                      <p:cBhvr>
                                        <p:cTn id="49" dur="1" fill="hold">
                                          <p:stCondLst>
                                            <p:cond delay="0"/>
                                          </p:stCondLst>
                                        </p:cTn>
                                        <p:tgtEl>
                                          <p:spTgt spid="15"/>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22" presetClass="entr" presetSubtype="8" fill="hold" grpId="0" nodeType="clickEffect">
                                  <p:stCondLst>
                                    <p:cond delay="0"/>
                                  </p:stCondLst>
                                  <p:childTnLst>
                                    <p:set>
                                      <p:cBhvr>
                                        <p:cTn id="53" dur="1" fill="hold">
                                          <p:stCondLst>
                                            <p:cond delay="0"/>
                                          </p:stCondLst>
                                        </p:cTn>
                                        <p:tgtEl>
                                          <p:spTgt spid="5"/>
                                        </p:tgtEl>
                                        <p:attrNameLst>
                                          <p:attrName>style.visibility</p:attrName>
                                        </p:attrNameLst>
                                      </p:cBhvr>
                                      <p:to>
                                        <p:strVal val="visible"/>
                                      </p:to>
                                    </p:set>
                                    <p:animEffect transition="in" filter="wipe(left)">
                                      <p:cBhvr>
                                        <p:cTn id="54" dur="500"/>
                                        <p:tgtEl>
                                          <p:spTgt spid="5"/>
                                        </p:tgtEl>
                                      </p:cBhvr>
                                    </p:animEffec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15" grpId="0" animBg="1"/>
      <p:bldP spid="41" grpId="0"/>
      <p:bldP spid="43" grpId="0"/>
      <p:bldP spid="44" grpId="0" animBg="1"/>
      <p:bldP spid="45" grpId="0"/>
      <p:bldP spid="46" grpId="0"/>
      <p:bldP spid="51" grpId="0" animBg="1"/>
      <p:bldP spid="75" grpId="0"/>
      <p:bldP spid="77" grpId="0"/>
      <p:bldP spid="79"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7E3F078B-7C5D-43A6-AE47-B561C04643BD}"/>
                  </a:ext>
                </a:extLst>
              </p:cNvPr>
              <p:cNvSpPr txBox="1"/>
              <p:nvPr/>
            </p:nvSpPr>
            <p:spPr>
              <a:xfrm>
                <a:off x="8280" y="4657293"/>
                <a:ext cx="5112028" cy="1902444"/>
              </a:xfrm>
              <a:prstGeom prst="rect">
                <a:avLst/>
              </a:prstGeom>
              <a:noFill/>
            </p:spPr>
            <p:txBody>
              <a:bodyPr wrap="square">
                <a:spAutoFit/>
              </a:bodyPr>
              <a:lstStyle/>
              <a:p>
                <a14:m>
                  <m:oMath xmlns:m="http://schemas.openxmlformats.org/officeDocument/2006/math">
                    <m:acc>
                      <m:accPr>
                        <m:chr m:val="̃"/>
                        <m:ctrlPr>
                          <a:rPr lang="en-US" sz="4000" i="1">
                            <a:solidFill>
                              <a:srgbClr val="C00000"/>
                            </a:solidFill>
                            <a:latin typeface="Cambria Math" panose="02040503050406030204" pitchFamily="18" charset="0"/>
                          </a:rPr>
                        </m:ctrlPr>
                      </m:accPr>
                      <m:e>
                        <m:acc>
                          <m:accPr>
                            <m:chr m:val="⃗"/>
                            <m:ctrlPr>
                              <a:rPr lang="en-US" sz="4000" i="1">
                                <a:solidFill>
                                  <a:srgbClr val="C00000"/>
                                </a:solidFill>
                                <a:latin typeface="Cambria Math" panose="02040503050406030204" pitchFamily="18" charset="0"/>
                              </a:rPr>
                            </m:ctrlPr>
                          </m:accPr>
                          <m:e>
                            <m:sSub>
                              <m:sSubPr>
                                <m:ctrlPr>
                                  <a:rPr lang="en-US" sz="4000" i="1">
                                    <a:solidFill>
                                      <a:srgbClr val="C00000"/>
                                    </a:solidFill>
                                    <a:latin typeface="Cambria Math" panose="02040503050406030204" pitchFamily="18" charset="0"/>
                                  </a:rPr>
                                </m:ctrlPr>
                              </m:sSubPr>
                              <m:e>
                                <m:r>
                                  <a:rPr lang="en-US" sz="4000" i="1">
                                    <a:solidFill>
                                      <a:srgbClr val="C00000"/>
                                    </a:solidFill>
                                    <a:latin typeface="Cambria Math" panose="02040503050406030204" pitchFamily="18" charset="0"/>
                                  </a:rPr>
                                  <m:t>𝑒</m:t>
                                </m:r>
                              </m:e>
                              <m:sub>
                                <m:r>
                                  <a:rPr lang="en-US" sz="4000" i="1">
                                    <a:solidFill>
                                      <a:srgbClr val="C00000"/>
                                    </a:solidFill>
                                    <a:latin typeface="Cambria Math" panose="02040503050406030204" pitchFamily="18" charset="0"/>
                                  </a:rPr>
                                  <m:t>𝑡</m:t>
                                </m:r>
                              </m:sub>
                            </m:sSub>
                          </m:e>
                        </m:acc>
                      </m:e>
                    </m:acc>
                    <m:r>
                      <a:rPr lang="en-US" sz="4000" b="0" i="1" smtClean="0">
                        <a:latin typeface="Cambria Math" panose="02040503050406030204" pitchFamily="18" charset="0"/>
                      </a:rPr>
                      <m:t>=</m:t>
                    </m:r>
                    <m:f>
                      <m:fPr>
                        <m:ctrlPr>
                          <a:rPr lang="en-US" sz="4000" i="1">
                            <a:latin typeface="Cambria Math" panose="02040503050406030204" pitchFamily="18" charset="0"/>
                          </a:rPr>
                        </m:ctrlPr>
                      </m:fPr>
                      <m:num>
                        <m:r>
                          <a:rPr lang="en-US" sz="4000" i="1">
                            <a:latin typeface="Cambria Math" panose="02040503050406030204" pitchFamily="18" charset="0"/>
                          </a:rPr>
                          <m:t>𝜕</m:t>
                        </m:r>
                        <m:r>
                          <a:rPr lang="en-US" sz="4000" b="0" i="1" smtClean="0">
                            <a:latin typeface="Cambria Math" panose="02040503050406030204" pitchFamily="18" charset="0"/>
                          </a:rPr>
                          <m:t> </m:t>
                        </m:r>
                        <m:r>
                          <a:rPr lang="en-US" sz="4000" i="1">
                            <a:latin typeface="Cambria Math" panose="02040503050406030204" pitchFamily="18" charset="0"/>
                          </a:rPr>
                          <m:t>𝑐</m:t>
                        </m:r>
                        <m:r>
                          <a:rPr lang="en-US" sz="4000" i="1">
                            <a:solidFill>
                              <a:srgbClr val="0070C0"/>
                            </a:solidFill>
                            <a:latin typeface="Cambria Math" panose="02040503050406030204" pitchFamily="18" charset="0"/>
                          </a:rPr>
                          <m:t>𝑡</m:t>
                        </m:r>
                      </m:num>
                      <m:den>
                        <m:r>
                          <a:rPr lang="en-US" sz="4000" i="1">
                            <a:latin typeface="Cambria Math" panose="02040503050406030204" pitchFamily="18" charset="0"/>
                          </a:rPr>
                          <m:t>𝜕</m:t>
                        </m:r>
                        <m:r>
                          <a:rPr lang="en-US" sz="4000" i="1">
                            <a:latin typeface="Cambria Math" panose="02040503050406030204" pitchFamily="18" charset="0"/>
                          </a:rPr>
                          <m:t> </m:t>
                        </m:r>
                        <m:r>
                          <a:rPr lang="en-US" sz="4000" i="1">
                            <a:latin typeface="Cambria Math" panose="02040503050406030204" pitchFamily="18" charset="0"/>
                          </a:rPr>
                          <m:t>𝑐</m:t>
                        </m:r>
                        <m:acc>
                          <m:accPr>
                            <m:chr m:val="̃"/>
                            <m:ctrlPr>
                              <a:rPr lang="en-US" sz="4000" i="1">
                                <a:solidFill>
                                  <a:srgbClr val="FF0000"/>
                                </a:solidFill>
                                <a:latin typeface="Cambria Math" panose="02040503050406030204" pitchFamily="18" charset="0"/>
                              </a:rPr>
                            </m:ctrlPr>
                          </m:accPr>
                          <m:e>
                            <m:r>
                              <a:rPr lang="en-US" sz="4000" i="1">
                                <a:solidFill>
                                  <a:srgbClr val="FF0000"/>
                                </a:solidFill>
                                <a:latin typeface="Cambria Math" panose="02040503050406030204" pitchFamily="18" charset="0"/>
                              </a:rPr>
                              <m:t>𝑡</m:t>
                            </m:r>
                          </m:e>
                        </m:acc>
                      </m:den>
                    </m:f>
                    <m:acc>
                      <m:accPr>
                        <m:chr m:val="⃗"/>
                        <m:ctrlPr>
                          <a:rPr lang="en-US" sz="4000" i="1">
                            <a:solidFill>
                              <a:srgbClr val="002060"/>
                            </a:solidFill>
                            <a:latin typeface="Cambria Math" panose="02040503050406030204" pitchFamily="18" charset="0"/>
                          </a:rPr>
                        </m:ctrlPr>
                      </m:accPr>
                      <m:e>
                        <m:sSub>
                          <m:sSubPr>
                            <m:ctrlPr>
                              <a:rPr lang="en-US" sz="4000" i="1">
                                <a:solidFill>
                                  <a:srgbClr val="002060"/>
                                </a:solidFill>
                                <a:latin typeface="Cambria Math" panose="02040503050406030204" pitchFamily="18" charset="0"/>
                              </a:rPr>
                            </m:ctrlPr>
                          </m:sSubPr>
                          <m:e>
                            <m:r>
                              <a:rPr lang="en-US" sz="4000" i="1">
                                <a:solidFill>
                                  <a:srgbClr val="002060"/>
                                </a:solidFill>
                                <a:latin typeface="Cambria Math" panose="02040503050406030204" pitchFamily="18" charset="0"/>
                              </a:rPr>
                              <m:t>𝑒</m:t>
                            </m:r>
                          </m:e>
                          <m:sub>
                            <m:r>
                              <a:rPr lang="en-US" sz="4000" i="1">
                                <a:solidFill>
                                  <a:srgbClr val="002060"/>
                                </a:solidFill>
                                <a:latin typeface="Cambria Math" panose="02040503050406030204" pitchFamily="18" charset="0"/>
                              </a:rPr>
                              <m:t>𝑡</m:t>
                            </m:r>
                          </m:sub>
                        </m:sSub>
                      </m:e>
                    </m:acc>
                    <m:r>
                      <a:rPr lang="en-US" sz="4000" b="0" i="1" smtClean="0">
                        <a:solidFill>
                          <a:schemeClr val="tx1"/>
                        </a:solidFill>
                        <a:latin typeface="Cambria Math" panose="02040503050406030204" pitchFamily="18" charset="0"/>
                      </a:rPr>
                      <m:t>+</m:t>
                    </m:r>
                    <m:f>
                      <m:fPr>
                        <m:ctrlPr>
                          <a:rPr lang="en-US" sz="4000" i="1">
                            <a:latin typeface="Cambria Math" panose="02040503050406030204" pitchFamily="18" charset="0"/>
                          </a:rPr>
                        </m:ctrlPr>
                      </m:fPr>
                      <m:num>
                        <m:r>
                          <a:rPr lang="en-US" sz="4000" i="1">
                            <a:latin typeface="Cambria Math" panose="02040503050406030204" pitchFamily="18" charset="0"/>
                          </a:rPr>
                          <m:t>𝜕</m:t>
                        </m:r>
                        <m:r>
                          <a:rPr lang="en-US" sz="4000" i="1">
                            <a:solidFill>
                              <a:srgbClr val="0070C0"/>
                            </a:solidFill>
                            <a:latin typeface="Cambria Math" panose="02040503050406030204" pitchFamily="18" charset="0"/>
                          </a:rPr>
                          <m:t>𝑥</m:t>
                        </m:r>
                      </m:num>
                      <m:den>
                        <m:r>
                          <a:rPr lang="en-US" sz="4000" i="1">
                            <a:latin typeface="Cambria Math" panose="02040503050406030204" pitchFamily="18" charset="0"/>
                          </a:rPr>
                          <m:t>𝜕</m:t>
                        </m:r>
                        <m:r>
                          <a:rPr lang="en-US" sz="4000" i="1">
                            <a:latin typeface="Cambria Math" panose="02040503050406030204" pitchFamily="18" charset="0"/>
                          </a:rPr>
                          <m:t> </m:t>
                        </m:r>
                        <m:r>
                          <a:rPr lang="en-US" sz="4000" i="1">
                            <a:latin typeface="Cambria Math" panose="02040503050406030204" pitchFamily="18" charset="0"/>
                          </a:rPr>
                          <m:t>𝑐</m:t>
                        </m:r>
                        <m:acc>
                          <m:accPr>
                            <m:chr m:val="̃"/>
                            <m:ctrlPr>
                              <a:rPr lang="en-US" sz="4000" i="1">
                                <a:solidFill>
                                  <a:srgbClr val="FF0000"/>
                                </a:solidFill>
                                <a:latin typeface="Cambria Math" panose="02040503050406030204" pitchFamily="18" charset="0"/>
                              </a:rPr>
                            </m:ctrlPr>
                          </m:accPr>
                          <m:e>
                            <m:r>
                              <a:rPr lang="en-US" sz="4000" i="1">
                                <a:solidFill>
                                  <a:srgbClr val="FF0000"/>
                                </a:solidFill>
                                <a:latin typeface="Cambria Math" panose="02040503050406030204" pitchFamily="18" charset="0"/>
                              </a:rPr>
                              <m:t>𝑡</m:t>
                            </m:r>
                          </m:e>
                        </m:acc>
                      </m:den>
                    </m:f>
                    <m:acc>
                      <m:accPr>
                        <m:chr m:val="⃗"/>
                        <m:ctrlPr>
                          <a:rPr lang="en-US" sz="4000" i="1">
                            <a:solidFill>
                              <a:srgbClr val="002060"/>
                            </a:solidFill>
                            <a:latin typeface="Cambria Math" panose="02040503050406030204" pitchFamily="18" charset="0"/>
                          </a:rPr>
                        </m:ctrlPr>
                      </m:accPr>
                      <m:e>
                        <m:sSub>
                          <m:sSubPr>
                            <m:ctrlPr>
                              <a:rPr lang="en-US" sz="4000" i="1">
                                <a:solidFill>
                                  <a:srgbClr val="002060"/>
                                </a:solidFill>
                                <a:latin typeface="Cambria Math" panose="02040503050406030204" pitchFamily="18" charset="0"/>
                              </a:rPr>
                            </m:ctrlPr>
                          </m:sSubPr>
                          <m:e>
                            <m:r>
                              <a:rPr lang="en-US" sz="4000" i="1">
                                <a:solidFill>
                                  <a:srgbClr val="002060"/>
                                </a:solidFill>
                                <a:latin typeface="Cambria Math" panose="02040503050406030204" pitchFamily="18" charset="0"/>
                              </a:rPr>
                              <m:t>𝑒</m:t>
                            </m:r>
                          </m:e>
                          <m:sub>
                            <m:r>
                              <a:rPr lang="en-US" sz="4000" i="1">
                                <a:solidFill>
                                  <a:srgbClr val="002060"/>
                                </a:solidFill>
                                <a:latin typeface="Cambria Math" panose="02040503050406030204" pitchFamily="18" charset="0"/>
                              </a:rPr>
                              <m:t>𝑥</m:t>
                            </m:r>
                          </m:sub>
                        </m:sSub>
                      </m:e>
                    </m:acc>
                  </m:oMath>
                </a14:m>
                <a:r>
                  <a:rPr lang="en-CA" sz="4000" dirty="0"/>
                  <a:t> </a:t>
                </a:r>
              </a:p>
              <a:p>
                <a14:m>
                  <m:oMath xmlns:m="http://schemas.openxmlformats.org/officeDocument/2006/math">
                    <m:acc>
                      <m:accPr>
                        <m:chr m:val="̃"/>
                        <m:ctrlPr>
                          <a:rPr lang="en-US" sz="4000" i="1">
                            <a:solidFill>
                              <a:srgbClr val="C00000"/>
                            </a:solidFill>
                            <a:latin typeface="Cambria Math" panose="02040503050406030204" pitchFamily="18" charset="0"/>
                          </a:rPr>
                        </m:ctrlPr>
                      </m:accPr>
                      <m:e>
                        <m:acc>
                          <m:accPr>
                            <m:chr m:val="⃗"/>
                            <m:ctrlPr>
                              <a:rPr lang="en-US" sz="4000" i="1">
                                <a:solidFill>
                                  <a:srgbClr val="C00000"/>
                                </a:solidFill>
                                <a:latin typeface="Cambria Math" panose="02040503050406030204" pitchFamily="18" charset="0"/>
                              </a:rPr>
                            </m:ctrlPr>
                          </m:accPr>
                          <m:e>
                            <m:sSub>
                              <m:sSubPr>
                                <m:ctrlPr>
                                  <a:rPr lang="en-US" sz="4000" i="1">
                                    <a:solidFill>
                                      <a:srgbClr val="C00000"/>
                                    </a:solidFill>
                                    <a:latin typeface="Cambria Math" panose="02040503050406030204" pitchFamily="18" charset="0"/>
                                  </a:rPr>
                                </m:ctrlPr>
                              </m:sSubPr>
                              <m:e>
                                <m:r>
                                  <a:rPr lang="en-US" sz="4000" i="1">
                                    <a:solidFill>
                                      <a:srgbClr val="C00000"/>
                                    </a:solidFill>
                                    <a:latin typeface="Cambria Math" panose="02040503050406030204" pitchFamily="18" charset="0"/>
                                  </a:rPr>
                                  <m:t>𝑒</m:t>
                                </m:r>
                              </m:e>
                              <m:sub>
                                <m:r>
                                  <a:rPr lang="en-US" sz="4000" i="1">
                                    <a:solidFill>
                                      <a:srgbClr val="C00000"/>
                                    </a:solidFill>
                                    <a:latin typeface="Cambria Math" panose="02040503050406030204" pitchFamily="18" charset="0"/>
                                  </a:rPr>
                                  <m:t>𝑥</m:t>
                                </m:r>
                              </m:sub>
                            </m:sSub>
                          </m:e>
                        </m:acc>
                      </m:e>
                    </m:acc>
                    <m:r>
                      <a:rPr lang="en-US" sz="4000" i="1">
                        <a:latin typeface="Cambria Math" panose="02040503050406030204" pitchFamily="18" charset="0"/>
                      </a:rPr>
                      <m:t>=</m:t>
                    </m:r>
                    <m:f>
                      <m:fPr>
                        <m:ctrlPr>
                          <a:rPr lang="en-US" sz="4000" i="1">
                            <a:latin typeface="Cambria Math" panose="02040503050406030204" pitchFamily="18" charset="0"/>
                          </a:rPr>
                        </m:ctrlPr>
                      </m:fPr>
                      <m:num>
                        <m:r>
                          <a:rPr lang="en-US" sz="4000" i="1">
                            <a:latin typeface="Cambria Math" panose="02040503050406030204" pitchFamily="18" charset="0"/>
                          </a:rPr>
                          <m:t>𝜕</m:t>
                        </m:r>
                        <m:r>
                          <a:rPr lang="en-US" sz="4000" i="1">
                            <a:latin typeface="Cambria Math" panose="02040503050406030204" pitchFamily="18" charset="0"/>
                          </a:rPr>
                          <m:t> </m:t>
                        </m:r>
                        <m:r>
                          <a:rPr lang="en-US" sz="4000" i="1">
                            <a:latin typeface="Cambria Math" panose="02040503050406030204" pitchFamily="18" charset="0"/>
                          </a:rPr>
                          <m:t>𝑐𝑡</m:t>
                        </m:r>
                      </m:num>
                      <m:den>
                        <m:r>
                          <a:rPr lang="en-US" sz="4000" i="1">
                            <a:latin typeface="Cambria Math" panose="02040503050406030204" pitchFamily="18" charset="0"/>
                          </a:rPr>
                          <m:t>𝜕</m:t>
                        </m:r>
                        <m:acc>
                          <m:accPr>
                            <m:chr m:val="̃"/>
                            <m:ctrlPr>
                              <a:rPr lang="en-US" sz="4000" i="1">
                                <a:solidFill>
                                  <a:srgbClr val="FF0000"/>
                                </a:solidFill>
                                <a:latin typeface="Cambria Math" panose="02040503050406030204" pitchFamily="18" charset="0"/>
                              </a:rPr>
                            </m:ctrlPr>
                          </m:accPr>
                          <m:e>
                            <m:r>
                              <a:rPr lang="en-US" sz="4000" i="1">
                                <a:solidFill>
                                  <a:srgbClr val="FF0000"/>
                                </a:solidFill>
                                <a:latin typeface="Cambria Math" panose="02040503050406030204" pitchFamily="18" charset="0"/>
                              </a:rPr>
                              <m:t>𝑥</m:t>
                            </m:r>
                          </m:e>
                        </m:acc>
                      </m:den>
                    </m:f>
                    <m:acc>
                      <m:accPr>
                        <m:chr m:val="⃗"/>
                        <m:ctrlPr>
                          <a:rPr lang="en-US" sz="4000" i="1">
                            <a:solidFill>
                              <a:srgbClr val="002060"/>
                            </a:solidFill>
                            <a:latin typeface="Cambria Math" panose="02040503050406030204" pitchFamily="18" charset="0"/>
                          </a:rPr>
                        </m:ctrlPr>
                      </m:accPr>
                      <m:e>
                        <m:sSub>
                          <m:sSubPr>
                            <m:ctrlPr>
                              <a:rPr lang="en-US" sz="4000" i="1">
                                <a:solidFill>
                                  <a:srgbClr val="002060"/>
                                </a:solidFill>
                                <a:latin typeface="Cambria Math" panose="02040503050406030204" pitchFamily="18" charset="0"/>
                              </a:rPr>
                            </m:ctrlPr>
                          </m:sSubPr>
                          <m:e>
                            <m:r>
                              <a:rPr lang="en-US" sz="4000" i="1">
                                <a:solidFill>
                                  <a:srgbClr val="002060"/>
                                </a:solidFill>
                                <a:latin typeface="Cambria Math" panose="02040503050406030204" pitchFamily="18" charset="0"/>
                              </a:rPr>
                              <m:t>𝑒</m:t>
                            </m:r>
                          </m:e>
                          <m:sub>
                            <m:r>
                              <a:rPr lang="en-US" sz="4000" i="1">
                                <a:solidFill>
                                  <a:srgbClr val="002060"/>
                                </a:solidFill>
                                <a:latin typeface="Cambria Math" panose="02040503050406030204" pitchFamily="18" charset="0"/>
                              </a:rPr>
                              <m:t>𝑡</m:t>
                            </m:r>
                          </m:sub>
                        </m:sSub>
                      </m:e>
                    </m:acc>
                    <m:r>
                      <a:rPr lang="en-US" sz="4000" i="1">
                        <a:latin typeface="Cambria Math" panose="02040503050406030204" pitchFamily="18" charset="0"/>
                      </a:rPr>
                      <m:t>+</m:t>
                    </m:r>
                    <m:r>
                      <a:rPr lang="en-US" sz="4000" b="0" i="1" smtClean="0">
                        <a:latin typeface="Cambria Math" panose="02040503050406030204" pitchFamily="18" charset="0"/>
                      </a:rPr>
                      <m:t> </m:t>
                    </m:r>
                    <m:f>
                      <m:fPr>
                        <m:ctrlPr>
                          <a:rPr lang="en-US" sz="4000" i="1">
                            <a:latin typeface="Cambria Math" panose="02040503050406030204" pitchFamily="18" charset="0"/>
                          </a:rPr>
                        </m:ctrlPr>
                      </m:fPr>
                      <m:num>
                        <m:r>
                          <a:rPr lang="en-US" sz="4000" i="1">
                            <a:latin typeface="Cambria Math" panose="02040503050406030204" pitchFamily="18" charset="0"/>
                          </a:rPr>
                          <m:t>𝜕</m:t>
                        </m:r>
                        <m:r>
                          <a:rPr lang="en-US" sz="4000" i="1">
                            <a:solidFill>
                              <a:srgbClr val="0070C0"/>
                            </a:solidFill>
                            <a:latin typeface="Cambria Math" panose="02040503050406030204" pitchFamily="18" charset="0"/>
                          </a:rPr>
                          <m:t>𝑥</m:t>
                        </m:r>
                      </m:num>
                      <m:den>
                        <m:r>
                          <a:rPr lang="en-US" sz="4000" i="1">
                            <a:latin typeface="Cambria Math" panose="02040503050406030204" pitchFamily="18" charset="0"/>
                          </a:rPr>
                          <m:t>𝜕</m:t>
                        </m:r>
                        <m:acc>
                          <m:accPr>
                            <m:chr m:val="̃"/>
                            <m:ctrlPr>
                              <a:rPr lang="en-US" sz="4000" i="1">
                                <a:solidFill>
                                  <a:srgbClr val="FF0000"/>
                                </a:solidFill>
                                <a:latin typeface="Cambria Math" panose="02040503050406030204" pitchFamily="18" charset="0"/>
                              </a:rPr>
                            </m:ctrlPr>
                          </m:accPr>
                          <m:e>
                            <m:r>
                              <a:rPr lang="en-US" sz="4000" i="1">
                                <a:solidFill>
                                  <a:srgbClr val="FF0000"/>
                                </a:solidFill>
                                <a:latin typeface="Cambria Math" panose="02040503050406030204" pitchFamily="18" charset="0"/>
                              </a:rPr>
                              <m:t>𝑥</m:t>
                            </m:r>
                          </m:e>
                        </m:acc>
                      </m:den>
                    </m:f>
                    <m:acc>
                      <m:accPr>
                        <m:chr m:val="⃗"/>
                        <m:ctrlPr>
                          <a:rPr lang="en-US" sz="4000" i="1">
                            <a:solidFill>
                              <a:srgbClr val="002060"/>
                            </a:solidFill>
                            <a:latin typeface="Cambria Math" panose="02040503050406030204" pitchFamily="18" charset="0"/>
                          </a:rPr>
                        </m:ctrlPr>
                      </m:accPr>
                      <m:e>
                        <m:sSub>
                          <m:sSubPr>
                            <m:ctrlPr>
                              <a:rPr lang="en-US" sz="4000" i="1">
                                <a:solidFill>
                                  <a:srgbClr val="002060"/>
                                </a:solidFill>
                                <a:latin typeface="Cambria Math" panose="02040503050406030204" pitchFamily="18" charset="0"/>
                              </a:rPr>
                            </m:ctrlPr>
                          </m:sSubPr>
                          <m:e>
                            <m:r>
                              <a:rPr lang="en-US" sz="4000" i="1">
                                <a:solidFill>
                                  <a:srgbClr val="002060"/>
                                </a:solidFill>
                                <a:latin typeface="Cambria Math" panose="02040503050406030204" pitchFamily="18" charset="0"/>
                              </a:rPr>
                              <m:t>𝑒</m:t>
                            </m:r>
                          </m:e>
                          <m:sub>
                            <m:r>
                              <a:rPr lang="en-US" sz="4000" i="1">
                                <a:solidFill>
                                  <a:srgbClr val="002060"/>
                                </a:solidFill>
                                <a:latin typeface="Cambria Math" panose="02040503050406030204" pitchFamily="18" charset="0"/>
                              </a:rPr>
                              <m:t>𝑥</m:t>
                            </m:r>
                          </m:sub>
                        </m:sSub>
                      </m:e>
                    </m:acc>
                  </m:oMath>
                </a14:m>
                <a:r>
                  <a:rPr lang="en-CA" sz="4000" dirty="0"/>
                  <a:t> </a:t>
                </a:r>
              </a:p>
            </p:txBody>
          </p:sp>
        </mc:Choice>
        <mc:Fallback xmlns="">
          <p:sp>
            <p:nvSpPr>
              <p:cNvPr id="4" name="TextBox 3">
                <a:extLst>
                  <a:ext uri="{FF2B5EF4-FFF2-40B4-BE49-F238E27FC236}">
                    <a16:creationId xmlns:a16="http://schemas.microsoft.com/office/drawing/2014/main" id="{7E3F078B-7C5D-43A6-AE47-B561C04643BD}"/>
                  </a:ext>
                </a:extLst>
              </p:cNvPr>
              <p:cNvSpPr txBox="1">
                <a:spLocks noRot="1" noChangeAspect="1" noMove="1" noResize="1" noEditPoints="1" noAdjustHandles="1" noChangeArrowheads="1" noChangeShapeType="1" noTextEdit="1"/>
              </p:cNvSpPr>
              <p:nvPr/>
            </p:nvSpPr>
            <p:spPr>
              <a:xfrm>
                <a:off x="8280" y="4657293"/>
                <a:ext cx="5112028" cy="1902444"/>
              </a:xfrm>
              <a:prstGeom prst="rect">
                <a:avLst/>
              </a:prstGeom>
              <a:blipFill>
                <a:blip r:embed="rId11"/>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1A0869E2-8922-45DA-84B1-5B998A239715}"/>
                  </a:ext>
                </a:extLst>
              </p:cNvPr>
              <p:cNvSpPr txBox="1"/>
              <p:nvPr/>
            </p:nvSpPr>
            <p:spPr>
              <a:xfrm>
                <a:off x="5673583" y="4836200"/>
                <a:ext cx="6483629" cy="1853136"/>
              </a:xfrm>
              <a:prstGeom prst="rect">
                <a:avLst/>
              </a:prstGeom>
              <a:noFill/>
            </p:spPr>
            <p:txBody>
              <a:bodyPr wrap="square">
                <a:spAutoFit/>
              </a:bodyPr>
              <a:lstStyle/>
              <a:p>
                <a14:m>
                  <m:oMath xmlns:m="http://schemas.openxmlformats.org/officeDocument/2006/math">
                    <m:d>
                      <m:dPr>
                        <m:begChr m:val="["/>
                        <m:endChr m:val="]"/>
                        <m:ctrlPr>
                          <a:rPr lang="en-US" sz="3600" i="1">
                            <a:latin typeface="Cambria Math" panose="02040503050406030204" pitchFamily="18" charset="0"/>
                          </a:rPr>
                        </m:ctrlPr>
                      </m:dPr>
                      <m:e>
                        <m:acc>
                          <m:accPr>
                            <m:chr m:val="̃"/>
                            <m:ctrlPr>
                              <a:rPr lang="en-US" sz="3600" i="1">
                                <a:solidFill>
                                  <a:srgbClr val="C00000"/>
                                </a:solidFill>
                                <a:latin typeface="Cambria Math" panose="02040503050406030204" pitchFamily="18" charset="0"/>
                              </a:rPr>
                            </m:ctrlPr>
                          </m:accPr>
                          <m:e>
                            <m:acc>
                              <m:accPr>
                                <m:chr m:val="⃗"/>
                                <m:ctrlPr>
                                  <a:rPr lang="en-US" sz="3600" i="1">
                                    <a:solidFill>
                                      <a:srgbClr val="C00000"/>
                                    </a:solidFill>
                                    <a:latin typeface="Cambria Math" panose="02040503050406030204" pitchFamily="18" charset="0"/>
                                  </a:rPr>
                                </m:ctrlPr>
                              </m:accPr>
                              <m:e>
                                <m:sSub>
                                  <m:sSubPr>
                                    <m:ctrlPr>
                                      <a:rPr lang="en-US" sz="3600" i="1">
                                        <a:solidFill>
                                          <a:srgbClr val="C00000"/>
                                        </a:solidFill>
                                        <a:latin typeface="Cambria Math" panose="02040503050406030204" pitchFamily="18" charset="0"/>
                                      </a:rPr>
                                    </m:ctrlPr>
                                  </m:sSubPr>
                                  <m:e>
                                    <m:r>
                                      <a:rPr lang="en-US" sz="3600" i="1">
                                        <a:solidFill>
                                          <a:srgbClr val="C00000"/>
                                        </a:solidFill>
                                        <a:latin typeface="Cambria Math" panose="02040503050406030204" pitchFamily="18" charset="0"/>
                                      </a:rPr>
                                      <m:t>𝑒</m:t>
                                    </m:r>
                                  </m:e>
                                  <m:sub>
                                    <m:r>
                                      <a:rPr lang="en-US" sz="3600" i="1">
                                        <a:solidFill>
                                          <a:srgbClr val="C00000"/>
                                        </a:solidFill>
                                        <a:latin typeface="Cambria Math" panose="02040503050406030204" pitchFamily="18" charset="0"/>
                                      </a:rPr>
                                      <m:t>𝑡</m:t>
                                    </m:r>
                                  </m:sub>
                                </m:sSub>
                              </m:e>
                            </m:acc>
                          </m:e>
                        </m:acc>
                        <m:r>
                          <a:rPr lang="en-US" sz="3600" i="1">
                            <a:solidFill>
                              <a:srgbClr val="C00000"/>
                            </a:solidFill>
                            <a:latin typeface="Cambria Math" panose="02040503050406030204" pitchFamily="18" charset="0"/>
                          </a:rPr>
                          <m:t>  </m:t>
                        </m:r>
                        <m:acc>
                          <m:accPr>
                            <m:chr m:val="̃"/>
                            <m:ctrlPr>
                              <a:rPr lang="en-US" sz="3600" i="1">
                                <a:solidFill>
                                  <a:srgbClr val="C00000"/>
                                </a:solidFill>
                                <a:latin typeface="Cambria Math" panose="02040503050406030204" pitchFamily="18" charset="0"/>
                              </a:rPr>
                            </m:ctrlPr>
                          </m:accPr>
                          <m:e>
                            <m:acc>
                              <m:accPr>
                                <m:chr m:val="⃗"/>
                                <m:ctrlPr>
                                  <a:rPr lang="en-US" sz="3600" i="1">
                                    <a:solidFill>
                                      <a:srgbClr val="C00000"/>
                                    </a:solidFill>
                                    <a:latin typeface="Cambria Math" panose="02040503050406030204" pitchFamily="18" charset="0"/>
                                  </a:rPr>
                                </m:ctrlPr>
                              </m:accPr>
                              <m:e>
                                <m:sSub>
                                  <m:sSubPr>
                                    <m:ctrlPr>
                                      <a:rPr lang="en-US" sz="3600" i="1">
                                        <a:solidFill>
                                          <a:srgbClr val="C00000"/>
                                        </a:solidFill>
                                        <a:latin typeface="Cambria Math" panose="02040503050406030204" pitchFamily="18" charset="0"/>
                                      </a:rPr>
                                    </m:ctrlPr>
                                  </m:sSubPr>
                                  <m:e>
                                    <m:r>
                                      <a:rPr lang="en-US" sz="3600" i="1">
                                        <a:solidFill>
                                          <a:srgbClr val="C00000"/>
                                        </a:solidFill>
                                        <a:latin typeface="Cambria Math" panose="02040503050406030204" pitchFamily="18" charset="0"/>
                                      </a:rPr>
                                      <m:t>𝑒</m:t>
                                    </m:r>
                                  </m:e>
                                  <m:sub>
                                    <m:r>
                                      <a:rPr lang="en-US" sz="3600" i="1">
                                        <a:solidFill>
                                          <a:srgbClr val="C00000"/>
                                        </a:solidFill>
                                        <a:latin typeface="Cambria Math" panose="02040503050406030204" pitchFamily="18" charset="0"/>
                                      </a:rPr>
                                      <m:t>𝑥</m:t>
                                    </m:r>
                                  </m:sub>
                                </m:sSub>
                              </m:e>
                            </m:acc>
                          </m:e>
                        </m:acc>
                      </m:e>
                    </m:d>
                    <m:r>
                      <a:rPr lang="en-US" sz="3600" i="1">
                        <a:latin typeface="Cambria Math" panose="02040503050406030204" pitchFamily="18" charset="0"/>
                      </a:rPr>
                      <m:t>=</m:t>
                    </m:r>
                    <m:d>
                      <m:dPr>
                        <m:begChr m:val="["/>
                        <m:endChr m:val="]"/>
                        <m:ctrlPr>
                          <a:rPr lang="en-US" sz="3600" i="1">
                            <a:latin typeface="Cambria Math" panose="02040503050406030204" pitchFamily="18" charset="0"/>
                          </a:rPr>
                        </m:ctrlPr>
                      </m:dPr>
                      <m:e>
                        <m:acc>
                          <m:accPr>
                            <m:chr m:val="⃗"/>
                            <m:ctrlPr>
                              <a:rPr lang="en-US" sz="3600" i="1">
                                <a:solidFill>
                                  <a:srgbClr val="002060"/>
                                </a:solidFill>
                                <a:latin typeface="Cambria Math" panose="02040503050406030204" pitchFamily="18" charset="0"/>
                              </a:rPr>
                            </m:ctrlPr>
                          </m:accPr>
                          <m:e>
                            <m:sSub>
                              <m:sSubPr>
                                <m:ctrlPr>
                                  <a:rPr lang="en-US" sz="3600" i="1">
                                    <a:solidFill>
                                      <a:srgbClr val="002060"/>
                                    </a:solidFill>
                                    <a:latin typeface="Cambria Math" panose="02040503050406030204" pitchFamily="18" charset="0"/>
                                  </a:rPr>
                                </m:ctrlPr>
                              </m:sSubPr>
                              <m:e>
                                <m:r>
                                  <a:rPr lang="en-US" sz="3600" i="1">
                                    <a:solidFill>
                                      <a:srgbClr val="002060"/>
                                    </a:solidFill>
                                    <a:latin typeface="Cambria Math" panose="02040503050406030204" pitchFamily="18" charset="0"/>
                                  </a:rPr>
                                  <m:t>𝑒</m:t>
                                </m:r>
                              </m:e>
                              <m:sub>
                                <m:r>
                                  <a:rPr lang="en-US" sz="3600" i="1">
                                    <a:solidFill>
                                      <a:srgbClr val="002060"/>
                                    </a:solidFill>
                                    <a:latin typeface="Cambria Math" panose="02040503050406030204" pitchFamily="18" charset="0"/>
                                  </a:rPr>
                                  <m:t>𝑡</m:t>
                                </m:r>
                              </m:sub>
                            </m:sSub>
                          </m:e>
                        </m:acc>
                        <m:r>
                          <a:rPr lang="en-US" sz="3600" i="1">
                            <a:solidFill>
                              <a:srgbClr val="002060"/>
                            </a:solidFill>
                            <a:latin typeface="Cambria Math" panose="02040503050406030204" pitchFamily="18" charset="0"/>
                          </a:rPr>
                          <m:t>  </m:t>
                        </m:r>
                        <m:acc>
                          <m:accPr>
                            <m:chr m:val="⃗"/>
                            <m:ctrlPr>
                              <a:rPr lang="en-US" sz="3600" i="1">
                                <a:solidFill>
                                  <a:srgbClr val="002060"/>
                                </a:solidFill>
                                <a:latin typeface="Cambria Math" panose="02040503050406030204" pitchFamily="18" charset="0"/>
                              </a:rPr>
                            </m:ctrlPr>
                          </m:accPr>
                          <m:e>
                            <m:sSub>
                              <m:sSubPr>
                                <m:ctrlPr>
                                  <a:rPr lang="en-US" sz="3600" i="1">
                                    <a:solidFill>
                                      <a:srgbClr val="002060"/>
                                    </a:solidFill>
                                    <a:latin typeface="Cambria Math" panose="02040503050406030204" pitchFamily="18" charset="0"/>
                                  </a:rPr>
                                </m:ctrlPr>
                              </m:sSubPr>
                              <m:e>
                                <m:r>
                                  <a:rPr lang="en-US" sz="3600" i="1">
                                    <a:solidFill>
                                      <a:srgbClr val="002060"/>
                                    </a:solidFill>
                                    <a:latin typeface="Cambria Math" panose="02040503050406030204" pitchFamily="18" charset="0"/>
                                  </a:rPr>
                                  <m:t>𝑒</m:t>
                                </m:r>
                              </m:e>
                              <m:sub>
                                <m:r>
                                  <a:rPr lang="en-US" sz="3600" i="1">
                                    <a:solidFill>
                                      <a:srgbClr val="002060"/>
                                    </a:solidFill>
                                    <a:latin typeface="Cambria Math" panose="02040503050406030204" pitchFamily="18" charset="0"/>
                                  </a:rPr>
                                  <m:t>𝑥</m:t>
                                </m:r>
                              </m:sub>
                            </m:sSub>
                          </m:e>
                        </m:acc>
                      </m:e>
                    </m:d>
                    <m:d>
                      <m:dPr>
                        <m:begChr m:val="["/>
                        <m:endChr m:val="]"/>
                        <m:ctrlPr>
                          <a:rPr lang="en-US" sz="3600" b="0" i="1" smtClean="0">
                            <a:solidFill>
                              <a:schemeClr val="tx1"/>
                            </a:solidFill>
                            <a:latin typeface="Cambria Math" panose="02040503050406030204" pitchFamily="18" charset="0"/>
                          </a:rPr>
                        </m:ctrlPr>
                      </m:dPr>
                      <m:e>
                        <m:m>
                          <m:mPr>
                            <m:mcs>
                              <m:mc>
                                <m:mcPr>
                                  <m:count m:val="2"/>
                                  <m:mcJc m:val="center"/>
                                </m:mcPr>
                              </m:mc>
                            </m:mcs>
                            <m:ctrlPr>
                              <a:rPr lang="en-US" sz="3600" b="0" i="1" smtClean="0">
                                <a:solidFill>
                                  <a:schemeClr val="tx1"/>
                                </a:solidFill>
                                <a:latin typeface="Cambria Math" panose="02040503050406030204" pitchFamily="18" charset="0"/>
                              </a:rPr>
                            </m:ctrlPr>
                          </m:mPr>
                          <m:mr>
                            <m:e>
                              <m:f>
                                <m:fPr>
                                  <m:ctrlPr>
                                    <a:rPr lang="en-US" sz="3600" i="1">
                                      <a:latin typeface="Cambria Math" panose="02040503050406030204" pitchFamily="18" charset="0"/>
                                    </a:rPr>
                                  </m:ctrlPr>
                                </m:fPr>
                                <m:num>
                                  <m:r>
                                    <a:rPr lang="en-US" sz="3600" i="1">
                                      <a:latin typeface="Cambria Math" panose="02040503050406030204" pitchFamily="18" charset="0"/>
                                    </a:rPr>
                                    <m:t>𝜕</m:t>
                                  </m:r>
                                  <m:r>
                                    <a:rPr lang="en-US" sz="3600" i="1">
                                      <a:latin typeface="Cambria Math" panose="02040503050406030204" pitchFamily="18" charset="0"/>
                                    </a:rPr>
                                    <m:t> </m:t>
                                  </m:r>
                                  <m:r>
                                    <a:rPr lang="en-US" sz="3600" i="1">
                                      <a:latin typeface="Cambria Math" panose="02040503050406030204" pitchFamily="18" charset="0"/>
                                    </a:rPr>
                                    <m:t>𝑐𝑡</m:t>
                                  </m:r>
                                </m:num>
                                <m:den>
                                  <m:r>
                                    <a:rPr lang="en-US" sz="3600" i="1">
                                      <a:latin typeface="Cambria Math" panose="02040503050406030204" pitchFamily="18" charset="0"/>
                                    </a:rPr>
                                    <m:t>𝜕</m:t>
                                  </m:r>
                                  <m:r>
                                    <a:rPr lang="en-US" sz="3600" i="1">
                                      <a:latin typeface="Cambria Math" panose="02040503050406030204" pitchFamily="18" charset="0"/>
                                    </a:rPr>
                                    <m:t> </m:t>
                                  </m:r>
                                  <m:r>
                                    <a:rPr lang="en-US" sz="3600" i="1">
                                      <a:latin typeface="Cambria Math" panose="02040503050406030204" pitchFamily="18" charset="0"/>
                                    </a:rPr>
                                    <m:t>𝑐</m:t>
                                  </m:r>
                                  <m:acc>
                                    <m:accPr>
                                      <m:chr m:val="̃"/>
                                      <m:ctrlPr>
                                        <a:rPr lang="en-US" sz="3600" i="1">
                                          <a:solidFill>
                                            <a:srgbClr val="FF0000"/>
                                          </a:solidFill>
                                          <a:latin typeface="Cambria Math" panose="02040503050406030204" pitchFamily="18" charset="0"/>
                                        </a:rPr>
                                      </m:ctrlPr>
                                    </m:accPr>
                                    <m:e>
                                      <m:r>
                                        <a:rPr lang="en-US" sz="3600" i="1">
                                          <a:solidFill>
                                            <a:srgbClr val="FF0000"/>
                                          </a:solidFill>
                                          <a:latin typeface="Cambria Math" panose="02040503050406030204" pitchFamily="18" charset="0"/>
                                        </a:rPr>
                                        <m:t>𝑡</m:t>
                                      </m:r>
                                    </m:e>
                                  </m:acc>
                                </m:den>
                              </m:f>
                            </m:e>
                            <m:e>
                              <m:f>
                                <m:fPr>
                                  <m:ctrlPr>
                                    <a:rPr lang="en-US" sz="3600" i="1">
                                      <a:latin typeface="Cambria Math" panose="02040503050406030204" pitchFamily="18" charset="0"/>
                                    </a:rPr>
                                  </m:ctrlPr>
                                </m:fPr>
                                <m:num>
                                  <m:r>
                                    <a:rPr lang="en-US" sz="3600" i="1">
                                      <a:latin typeface="Cambria Math" panose="02040503050406030204" pitchFamily="18" charset="0"/>
                                    </a:rPr>
                                    <m:t>𝜕</m:t>
                                  </m:r>
                                  <m:r>
                                    <a:rPr lang="en-US" sz="3600" i="1">
                                      <a:latin typeface="Cambria Math" panose="02040503050406030204" pitchFamily="18" charset="0"/>
                                    </a:rPr>
                                    <m:t> </m:t>
                                  </m:r>
                                  <m:r>
                                    <a:rPr lang="en-US" sz="3600" i="1">
                                      <a:latin typeface="Cambria Math" panose="02040503050406030204" pitchFamily="18" charset="0"/>
                                    </a:rPr>
                                    <m:t>𝑐𝑡</m:t>
                                  </m:r>
                                </m:num>
                                <m:den>
                                  <m:r>
                                    <a:rPr lang="en-US" sz="3600" i="1">
                                      <a:latin typeface="Cambria Math" panose="02040503050406030204" pitchFamily="18" charset="0"/>
                                    </a:rPr>
                                    <m:t>𝜕</m:t>
                                  </m:r>
                                  <m:acc>
                                    <m:accPr>
                                      <m:chr m:val="̃"/>
                                      <m:ctrlPr>
                                        <a:rPr lang="en-US" sz="3600" i="1">
                                          <a:solidFill>
                                            <a:srgbClr val="FF0000"/>
                                          </a:solidFill>
                                          <a:latin typeface="Cambria Math" panose="02040503050406030204" pitchFamily="18" charset="0"/>
                                        </a:rPr>
                                      </m:ctrlPr>
                                    </m:accPr>
                                    <m:e>
                                      <m:r>
                                        <a:rPr lang="en-US" sz="3600" i="1">
                                          <a:solidFill>
                                            <a:srgbClr val="FF0000"/>
                                          </a:solidFill>
                                          <a:latin typeface="Cambria Math" panose="02040503050406030204" pitchFamily="18" charset="0"/>
                                        </a:rPr>
                                        <m:t>𝑥</m:t>
                                      </m:r>
                                    </m:e>
                                  </m:acc>
                                </m:den>
                              </m:f>
                            </m:e>
                          </m:mr>
                          <m:mr>
                            <m:e>
                              <m:f>
                                <m:fPr>
                                  <m:ctrlPr>
                                    <a:rPr lang="en-US" sz="3600" i="1">
                                      <a:latin typeface="Cambria Math" panose="02040503050406030204" pitchFamily="18" charset="0"/>
                                    </a:rPr>
                                  </m:ctrlPr>
                                </m:fPr>
                                <m:num>
                                  <m:r>
                                    <a:rPr lang="en-US" sz="3600" i="1">
                                      <a:latin typeface="Cambria Math" panose="02040503050406030204" pitchFamily="18" charset="0"/>
                                    </a:rPr>
                                    <m:t>𝜕</m:t>
                                  </m:r>
                                  <m:r>
                                    <a:rPr lang="en-US" sz="3600" i="1">
                                      <a:solidFill>
                                        <a:srgbClr val="0070C0"/>
                                      </a:solidFill>
                                      <a:latin typeface="Cambria Math" panose="02040503050406030204" pitchFamily="18" charset="0"/>
                                    </a:rPr>
                                    <m:t>𝑥</m:t>
                                  </m:r>
                                </m:num>
                                <m:den>
                                  <m:r>
                                    <a:rPr lang="en-US" sz="3600" i="1">
                                      <a:latin typeface="Cambria Math" panose="02040503050406030204" pitchFamily="18" charset="0"/>
                                    </a:rPr>
                                    <m:t>𝜕</m:t>
                                  </m:r>
                                  <m:r>
                                    <a:rPr lang="en-US" sz="3600" i="1">
                                      <a:latin typeface="Cambria Math" panose="02040503050406030204" pitchFamily="18" charset="0"/>
                                    </a:rPr>
                                    <m:t> </m:t>
                                  </m:r>
                                  <m:r>
                                    <a:rPr lang="en-US" sz="3600" i="1">
                                      <a:latin typeface="Cambria Math" panose="02040503050406030204" pitchFamily="18" charset="0"/>
                                    </a:rPr>
                                    <m:t>𝑐</m:t>
                                  </m:r>
                                  <m:acc>
                                    <m:accPr>
                                      <m:chr m:val="̃"/>
                                      <m:ctrlPr>
                                        <a:rPr lang="en-US" sz="3600" i="1">
                                          <a:solidFill>
                                            <a:srgbClr val="FF0000"/>
                                          </a:solidFill>
                                          <a:latin typeface="Cambria Math" panose="02040503050406030204" pitchFamily="18" charset="0"/>
                                        </a:rPr>
                                      </m:ctrlPr>
                                    </m:accPr>
                                    <m:e>
                                      <m:r>
                                        <a:rPr lang="en-US" sz="3600" i="1">
                                          <a:solidFill>
                                            <a:srgbClr val="FF0000"/>
                                          </a:solidFill>
                                          <a:latin typeface="Cambria Math" panose="02040503050406030204" pitchFamily="18" charset="0"/>
                                        </a:rPr>
                                        <m:t>𝑡</m:t>
                                      </m:r>
                                    </m:e>
                                  </m:acc>
                                </m:den>
                              </m:f>
                            </m:e>
                            <m:e>
                              <m:f>
                                <m:fPr>
                                  <m:ctrlPr>
                                    <a:rPr lang="en-US" sz="3600" i="1">
                                      <a:latin typeface="Cambria Math" panose="02040503050406030204" pitchFamily="18" charset="0"/>
                                    </a:rPr>
                                  </m:ctrlPr>
                                </m:fPr>
                                <m:num>
                                  <m:r>
                                    <a:rPr lang="en-US" sz="3600" i="1">
                                      <a:latin typeface="Cambria Math" panose="02040503050406030204" pitchFamily="18" charset="0"/>
                                    </a:rPr>
                                    <m:t>𝜕</m:t>
                                  </m:r>
                                  <m:r>
                                    <a:rPr lang="en-US" sz="3600" i="1">
                                      <a:solidFill>
                                        <a:srgbClr val="0070C0"/>
                                      </a:solidFill>
                                      <a:latin typeface="Cambria Math" panose="02040503050406030204" pitchFamily="18" charset="0"/>
                                    </a:rPr>
                                    <m:t>𝑥</m:t>
                                  </m:r>
                                </m:num>
                                <m:den>
                                  <m:r>
                                    <a:rPr lang="en-US" sz="3600" i="1">
                                      <a:latin typeface="Cambria Math" panose="02040503050406030204" pitchFamily="18" charset="0"/>
                                    </a:rPr>
                                    <m:t>𝜕</m:t>
                                  </m:r>
                                  <m:acc>
                                    <m:accPr>
                                      <m:chr m:val="̃"/>
                                      <m:ctrlPr>
                                        <a:rPr lang="en-US" sz="3600" i="1">
                                          <a:solidFill>
                                            <a:srgbClr val="FF0000"/>
                                          </a:solidFill>
                                          <a:latin typeface="Cambria Math" panose="02040503050406030204" pitchFamily="18" charset="0"/>
                                        </a:rPr>
                                      </m:ctrlPr>
                                    </m:accPr>
                                    <m:e>
                                      <m:r>
                                        <a:rPr lang="en-US" sz="3600" i="1">
                                          <a:solidFill>
                                            <a:srgbClr val="FF0000"/>
                                          </a:solidFill>
                                          <a:latin typeface="Cambria Math" panose="02040503050406030204" pitchFamily="18" charset="0"/>
                                        </a:rPr>
                                        <m:t>𝑥</m:t>
                                      </m:r>
                                    </m:e>
                                  </m:acc>
                                </m:den>
                              </m:f>
                            </m:e>
                          </m:mr>
                        </m:m>
                      </m:e>
                    </m:d>
                  </m:oMath>
                </a14:m>
                <a:r>
                  <a:rPr lang="en-CA" sz="3600" dirty="0"/>
                  <a:t> </a:t>
                </a:r>
              </a:p>
            </p:txBody>
          </p:sp>
        </mc:Choice>
        <mc:Fallback xmlns="">
          <p:sp>
            <p:nvSpPr>
              <p:cNvPr id="5" name="TextBox 4">
                <a:extLst>
                  <a:ext uri="{FF2B5EF4-FFF2-40B4-BE49-F238E27FC236}">
                    <a16:creationId xmlns:a16="http://schemas.microsoft.com/office/drawing/2014/main" id="{1A0869E2-8922-45DA-84B1-5B998A239715}"/>
                  </a:ext>
                </a:extLst>
              </p:cNvPr>
              <p:cNvSpPr txBox="1">
                <a:spLocks noRot="1" noChangeAspect="1" noMove="1" noResize="1" noEditPoints="1" noAdjustHandles="1" noChangeArrowheads="1" noChangeShapeType="1" noTextEdit="1"/>
              </p:cNvSpPr>
              <p:nvPr/>
            </p:nvSpPr>
            <p:spPr>
              <a:xfrm>
                <a:off x="5673583" y="4836200"/>
                <a:ext cx="6483629" cy="1853136"/>
              </a:xfrm>
              <a:prstGeom prst="rect">
                <a:avLst/>
              </a:prstGeom>
              <a:blipFill>
                <a:blip r:embed="rId12"/>
                <a:stretch>
                  <a:fillRect/>
                </a:stretch>
              </a:blipFill>
            </p:spPr>
            <p:txBody>
              <a:bodyPr/>
              <a:lstStyle/>
              <a:p>
                <a:r>
                  <a:rPr lang="en-CA">
                    <a:noFill/>
                  </a:rPr>
                  <a:t> </a:t>
                </a:r>
              </a:p>
            </p:txBody>
          </p:sp>
        </mc:Fallback>
      </mc:AlternateContent>
      <p:sp>
        <p:nvSpPr>
          <p:cNvPr id="35" name="Arrow: Down 34">
            <a:extLst>
              <a:ext uri="{FF2B5EF4-FFF2-40B4-BE49-F238E27FC236}">
                <a16:creationId xmlns:a16="http://schemas.microsoft.com/office/drawing/2014/main" id="{4DB15541-2914-40CF-8C0F-E5A028D90E12}"/>
              </a:ext>
            </a:extLst>
          </p:cNvPr>
          <p:cNvSpPr/>
          <p:nvPr/>
        </p:nvSpPr>
        <p:spPr>
          <a:xfrm>
            <a:off x="1901372" y="-609601"/>
            <a:ext cx="1320800" cy="464458"/>
          </a:xfrm>
          <a:prstGeom prst="downArrow">
            <a:avLst>
              <a:gd name="adj1" fmla="val 58791"/>
              <a:gd name="adj2" fmla="val 50000"/>
            </a:avLst>
          </a:prstGeom>
          <a:ln w="28575">
            <a:solidFill>
              <a:schemeClr val="accent6">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CA"/>
          </a:p>
        </p:txBody>
      </p:sp>
      <p:sp>
        <p:nvSpPr>
          <p:cNvPr id="38" name="Arrow: Down 37">
            <a:extLst>
              <a:ext uri="{FF2B5EF4-FFF2-40B4-BE49-F238E27FC236}">
                <a16:creationId xmlns:a16="http://schemas.microsoft.com/office/drawing/2014/main" id="{9DB342F9-0CBF-4AB7-B8E2-FC0161D75C53}"/>
              </a:ext>
            </a:extLst>
          </p:cNvPr>
          <p:cNvSpPr/>
          <p:nvPr/>
        </p:nvSpPr>
        <p:spPr>
          <a:xfrm>
            <a:off x="8135257" y="-616858"/>
            <a:ext cx="1320800" cy="464458"/>
          </a:xfrm>
          <a:prstGeom prst="downArrow">
            <a:avLst>
              <a:gd name="adj1" fmla="val 58791"/>
              <a:gd name="adj2" fmla="val 50000"/>
            </a:avLst>
          </a:prstGeom>
          <a:ln w="28575">
            <a:solidFill>
              <a:schemeClr val="accent6">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CA"/>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3670132E-23D9-4408-95BF-2602E0703999}"/>
                  </a:ext>
                </a:extLst>
              </p:cNvPr>
              <p:cNvSpPr txBox="1"/>
              <p:nvPr/>
            </p:nvSpPr>
            <p:spPr>
              <a:xfrm>
                <a:off x="43068" y="180543"/>
                <a:ext cx="3568037" cy="1481111"/>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acc>
                        <m:accPr>
                          <m:chr m:val="̃"/>
                          <m:ctrlPr>
                            <a:rPr lang="en-US" sz="4000" i="1" smtClean="0">
                              <a:solidFill>
                                <a:srgbClr val="C00000"/>
                              </a:solidFill>
                              <a:latin typeface="Cambria Math" panose="02040503050406030204" pitchFamily="18" charset="0"/>
                            </a:rPr>
                          </m:ctrlPr>
                        </m:accPr>
                        <m:e>
                          <m:acc>
                            <m:accPr>
                              <m:chr m:val="⃗"/>
                              <m:ctrlPr>
                                <a:rPr lang="en-US" sz="4000" i="1">
                                  <a:solidFill>
                                    <a:srgbClr val="C00000"/>
                                  </a:solidFill>
                                  <a:latin typeface="Cambria Math" panose="02040503050406030204" pitchFamily="18" charset="0"/>
                                </a:rPr>
                              </m:ctrlPr>
                            </m:accPr>
                            <m:e>
                              <m:sSub>
                                <m:sSubPr>
                                  <m:ctrlPr>
                                    <a:rPr lang="en-US" sz="4000" i="1">
                                      <a:solidFill>
                                        <a:srgbClr val="C00000"/>
                                      </a:solidFill>
                                      <a:latin typeface="Cambria Math" panose="02040503050406030204" pitchFamily="18" charset="0"/>
                                    </a:rPr>
                                  </m:ctrlPr>
                                </m:sSubPr>
                                <m:e>
                                  <m:r>
                                    <a:rPr lang="en-US" sz="4000" i="1">
                                      <a:solidFill>
                                        <a:srgbClr val="C00000"/>
                                      </a:solidFill>
                                      <a:latin typeface="Cambria Math" panose="02040503050406030204" pitchFamily="18" charset="0"/>
                                    </a:rPr>
                                    <m:t>𝑒</m:t>
                                  </m:r>
                                </m:e>
                                <m:sub>
                                  <m:r>
                                    <a:rPr lang="en-US" sz="4000" i="1">
                                      <a:solidFill>
                                        <a:srgbClr val="C00000"/>
                                      </a:solidFill>
                                      <a:latin typeface="Cambria Math" panose="02040503050406030204" pitchFamily="18" charset="0"/>
                                    </a:rPr>
                                    <m:t>𝑡</m:t>
                                  </m:r>
                                </m:sub>
                              </m:sSub>
                            </m:e>
                          </m:acc>
                        </m:e>
                      </m:acc>
                      <m:r>
                        <a:rPr lang="en-US" sz="4000" i="1">
                          <a:latin typeface="Cambria Math" panose="02040503050406030204" pitchFamily="18" charset="0"/>
                        </a:rPr>
                        <m:t>=</m:t>
                      </m:r>
                      <m:r>
                        <a:rPr lang="en-US" sz="4000" b="0" i="1" smtClean="0">
                          <a:latin typeface="Cambria Math" panose="02040503050406030204" pitchFamily="18" charset="0"/>
                        </a:rPr>
                        <m:t>1</m:t>
                      </m:r>
                      <m:acc>
                        <m:accPr>
                          <m:chr m:val="⃗"/>
                          <m:ctrlPr>
                            <a:rPr lang="en-US" sz="4000" i="1">
                              <a:solidFill>
                                <a:srgbClr val="002060"/>
                              </a:solidFill>
                              <a:latin typeface="Cambria Math" panose="02040503050406030204" pitchFamily="18" charset="0"/>
                            </a:rPr>
                          </m:ctrlPr>
                        </m:accPr>
                        <m:e>
                          <m:sSub>
                            <m:sSubPr>
                              <m:ctrlPr>
                                <a:rPr lang="en-US" sz="4000" i="1">
                                  <a:solidFill>
                                    <a:srgbClr val="002060"/>
                                  </a:solidFill>
                                  <a:latin typeface="Cambria Math" panose="02040503050406030204" pitchFamily="18" charset="0"/>
                                </a:rPr>
                              </m:ctrlPr>
                            </m:sSubPr>
                            <m:e>
                              <m:r>
                                <a:rPr lang="en-US" sz="4000" i="1">
                                  <a:solidFill>
                                    <a:srgbClr val="002060"/>
                                  </a:solidFill>
                                  <a:latin typeface="Cambria Math" panose="02040503050406030204" pitchFamily="18" charset="0"/>
                                </a:rPr>
                                <m:t>𝑒</m:t>
                              </m:r>
                            </m:e>
                            <m:sub>
                              <m:r>
                                <a:rPr lang="en-US" sz="4000" i="1">
                                  <a:solidFill>
                                    <a:srgbClr val="002060"/>
                                  </a:solidFill>
                                  <a:latin typeface="Cambria Math" panose="02040503050406030204" pitchFamily="18" charset="0"/>
                                </a:rPr>
                                <m:t>𝑡</m:t>
                              </m:r>
                            </m:sub>
                          </m:sSub>
                        </m:e>
                      </m:acc>
                      <m:r>
                        <a:rPr lang="en-US" sz="4000" i="1">
                          <a:latin typeface="Cambria Math" panose="02040503050406030204" pitchFamily="18" charset="0"/>
                        </a:rPr>
                        <m:t>+</m:t>
                      </m:r>
                      <m:r>
                        <a:rPr lang="en-US" sz="4000" i="1">
                          <a:solidFill>
                            <a:srgbClr val="00B050"/>
                          </a:solidFill>
                          <a:latin typeface="Cambria Math" panose="02040503050406030204" pitchFamily="18" charset="0"/>
                        </a:rPr>
                        <m:t>𝑣</m:t>
                      </m:r>
                      <m:acc>
                        <m:accPr>
                          <m:chr m:val="⃗"/>
                          <m:ctrlPr>
                            <a:rPr lang="en-US" sz="4000" i="1">
                              <a:solidFill>
                                <a:srgbClr val="002060"/>
                              </a:solidFill>
                              <a:latin typeface="Cambria Math" panose="02040503050406030204" pitchFamily="18" charset="0"/>
                            </a:rPr>
                          </m:ctrlPr>
                        </m:accPr>
                        <m:e>
                          <m:sSub>
                            <m:sSubPr>
                              <m:ctrlPr>
                                <a:rPr lang="en-US" sz="4000" i="1">
                                  <a:solidFill>
                                    <a:srgbClr val="002060"/>
                                  </a:solidFill>
                                  <a:latin typeface="Cambria Math" panose="02040503050406030204" pitchFamily="18" charset="0"/>
                                </a:rPr>
                              </m:ctrlPr>
                            </m:sSubPr>
                            <m:e>
                              <m:r>
                                <a:rPr lang="en-US" sz="4000" i="1">
                                  <a:solidFill>
                                    <a:srgbClr val="002060"/>
                                  </a:solidFill>
                                  <a:latin typeface="Cambria Math" panose="02040503050406030204" pitchFamily="18" charset="0"/>
                                </a:rPr>
                                <m:t>𝑒</m:t>
                              </m:r>
                            </m:e>
                            <m:sub>
                              <m:r>
                                <a:rPr lang="en-US" sz="4000" i="1">
                                  <a:solidFill>
                                    <a:srgbClr val="002060"/>
                                  </a:solidFill>
                                  <a:latin typeface="Cambria Math" panose="02040503050406030204" pitchFamily="18" charset="0"/>
                                </a:rPr>
                                <m:t>𝑥</m:t>
                              </m:r>
                            </m:sub>
                          </m:sSub>
                        </m:e>
                      </m:acc>
                    </m:oMath>
                  </m:oMathPara>
                </a14:m>
                <a:endParaRPr lang="en-US" sz="4000" i="1" dirty="0">
                  <a:solidFill>
                    <a:srgbClr val="002060"/>
                  </a:solidFill>
                  <a:latin typeface="Cambria Math" panose="02040503050406030204" pitchFamily="18" charset="0"/>
                </a:endParaRPr>
              </a:p>
              <a:p>
                <a:pPr/>
                <a14:m>
                  <m:oMathPara xmlns:m="http://schemas.openxmlformats.org/officeDocument/2006/math">
                    <m:oMathParaPr>
                      <m:jc m:val="left"/>
                    </m:oMathParaPr>
                    <m:oMath xmlns:m="http://schemas.openxmlformats.org/officeDocument/2006/math">
                      <m:acc>
                        <m:accPr>
                          <m:chr m:val="̃"/>
                          <m:ctrlPr>
                            <a:rPr lang="en-US" sz="4000" i="1">
                              <a:solidFill>
                                <a:srgbClr val="C00000"/>
                              </a:solidFill>
                              <a:latin typeface="Cambria Math" panose="02040503050406030204" pitchFamily="18" charset="0"/>
                            </a:rPr>
                          </m:ctrlPr>
                        </m:accPr>
                        <m:e>
                          <m:acc>
                            <m:accPr>
                              <m:chr m:val="⃗"/>
                              <m:ctrlPr>
                                <a:rPr lang="en-US" sz="4000" i="1">
                                  <a:solidFill>
                                    <a:srgbClr val="C00000"/>
                                  </a:solidFill>
                                  <a:latin typeface="Cambria Math" panose="02040503050406030204" pitchFamily="18" charset="0"/>
                                </a:rPr>
                              </m:ctrlPr>
                            </m:accPr>
                            <m:e>
                              <m:sSub>
                                <m:sSubPr>
                                  <m:ctrlPr>
                                    <a:rPr lang="en-US" sz="4000" i="1">
                                      <a:solidFill>
                                        <a:srgbClr val="C00000"/>
                                      </a:solidFill>
                                      <a:latin typeface="Cambria Math" panose="02040503050406030204" pitchFamily="18" charset="0"/>
                                    </a:rPr>
                                  </m:ctrlPr>
                                </m:sSubPr>
                                <m:e>
                                  <m:r>
                                    <a:rPr lang="en-US" sz="4000" i="1">
                                      <a:solidFill>
                                        <a:srgbClr val="C00000"/>
                                      </a:solidFill>
                                      <a:latin typeface="Cambria Math" panose="02040503050406030204" pitchFamily="18" charset="0"/>
                                    </a:rPr>
                                    <m:t>𝑒</m:t>
                                  </m:r>
                                </m:e>
                                <m:sub>
                                  <m:r>
                                    <a:rPr lang="en-US" sz="4000" b="0" i="1" smtClean="0">
                                      <a:solidFill>
                                        <a:srgbClr val="C00000"/>
                                      </a:solidFill>
                                      <a:latin typeface="Cambria Math" panose="02040503050406030204" pitchFamily="18" charset="0"/>
                                    </a:rPr>
                                    <m:t>𝑥</m:t>
                                  </m:r>
                                </m:sub>
                              </m:sSub>
                            </m:e>
                          </m:acc>
                        </m:e>
                      </m:acc>
                      <m:r>
                        <a:rPr lang="en-US" sz="4000" i="1">
                          <a:latin typeface="Cambria Math" panose="02040503050406030204" pitchFamily="18" charset="0"/>
                        </a:rPr>
                        <m:t>=</m:t>
                      </m:r>
                      <m:r>
                        <a:rPr lang="en-US" sz="4000" b="0" i="1" smtClean="0">
                          <a:solidFill>
                            <a:schemeClr val="tx1"/>
                          </a:solidFill>
                          <a:latin typeface="Cambria Math" panose="02040503050406030204" pitchFamily="18" charset="0"/>
                        </a:rPr>
                        <m:t>0</m:t>
                      </m:r>
                      <m:acc>
                        <m:accPr>
                          <m:chr m:val="⃗"/>
                          <m:ctrlPr>
                            <a:rPr lang="en-US" sz="4000" i="1">
                              <a:solidFill>
                                <a:srgbClr val="002060"/>
                              </a:solidFill>
                              <a:latin typeface="Cambria Math" panose="02040503050406030204" pitchFamily="18" charset="0"/>
                            </a:rPr>
                          </m:ctrlPr>
                        </m:accPr>
                        <m:e>
                          <m:sSub>
                            <m:sSubPr>
                              <m:ctrlPr>
                                <a:rPr lang="en-US" sz="4000" i="1">
                                  <a:solidFill>
                                    <a:srgbClr val="002060"/>
                                  </a:solidFill>
                                  <a:latin typeface="Cambria Math" panose="02040503050406030204" pitchFamily="18" charset="0"/>
                                </a:rPr>
                              </m:ctrlPr>
                            </m:sSubPr>
                            <m:e>
                              <m:r>
                                <a:rPr lang="en-US" sz="4000" i="1">
                                  <a:solidFill>
                                    <a:srgbClr val="002060"/>
                                  </a:solidFill>
                                  <a:latin typeface="Cambria Math" panose="02040503050406030204" pitchFamily="18" charset="0"/>
                                </a:rPr>
                                <m:t>𝑒</m:t>
                              </m:r>
                            </m:e>
                            <m:sub>
                              <m:r>
                                <a:rPr lang="en-US" sz="4000" i="1">
                                  <a:solidFill>
                                    <a:srgbClr val="002060"/>
                                  </a:solidFill>
                                  <a:latin typeface="Cambria Math" panose="02040503050406030204" pitchFamily="18" charset="0"/>
                                </a:rPr>
                                <m:t>𝑡</m:t>
                              </m:r>
                            </m:sub>
                          </m:sSub>
                        </m:e>
                      </m:acc>
                      <m:r>
                        <a:rPr lang="en-US" sz="4000" i="1">
                          <a:latin typeface="Cambria Math" panose="02040503050406030204" pitchFamily="18" charset="0"/>
                        </a:rPr>
                        <m:t>+</m:t>
                      </m:r>
                      <m:r>
                        <a:rPr lang="en-US" sz="4000" b="0" i="1" smtClean="0">
                          <a:latin typeface="Cambria Math" panose="02040503050406030204" pitchFamily="18" charset="0"/>
                        </a:rPr>
                        <m:t>1</m:t>
                      </m:r>
                      <m:acc>
                        <m:accPr>
                          <m:chr m:val="⃗"/>
                          <m:ctrlPr>
                            <a:rPr lang="en-US" sz="4000" i="1">
                              <a:solidFill>
                                <a:srgbClr val="002060"/>
                              </a:solidFill>
                              <a:latin typeface="Cambria Math" panose="02040503050406030204" pitchFamily="18" charset="0"/>
                            </a:rPr>
                          </m:ctrlPr>
                        </m:accPr>
                        <m:e>
                          <m:sSub>
                            <m:sSubPr>
                              <m:ctrlPr>
                                <a:rPr lang="en-US" sz="4000" i="1">
                                  <a:solidFill>
                                    <a:srgbClr val="002060"/>
                                  </a:solidFill>
                                  <a:latin typeface="Cambria Math" panose="02040503050406030204" pitchFamily="18" charset="0"/>
                                </a:rPr>
                              </m:ctrlPr>
                            </m:sSubPr>
                            <m:e>
                              <m:r>
                                <a:rPr lang="en-US" sz="4000" i="1">
                                  <a:solidFill>
                                    <a:srgbClr val="002060"/>
                                  </a:solidFill>
                                  <a:latin typeface="Cambria Math" panose="02040503050406030204" pitchFamily="18" charset="0"/>
                                </a:rPr>
                                <m:t>𝑒</m:t>
                              </m:r>
                            </m:e>
                            <m:sub>
                              <m:r>
                                <a:rPr lang="en-US" sz="4000" i="1">
                                  <a:solidFill>
                                    <a:srgbClr val="002060"/>
                                  </a:solidFill>
                                  <a:latin typeface="Cambria Math" panose="02040503050406030204" pitchFamily="18" charset="0"/>
                                </a:rPr>
                                <m:t>𝑥</m:t>
                              </m:r>
                            </m:sub>
                          </m:sSub>
                        </m:e>
                      </m:acc>
                    </m:oMath>
                  </m:oMathPara>
                </a14:m>
                <a:endParaRPr lang="en-CA" sz="4000" dirty="0"/>
              </a:p>
            </p:txBody>
          </p:sp>
        </mc:Choice>
        <mc:Fallback xmlns="">
          <p:sp>
            <p:nvSpPr>
              <p:cNvPr id="41" name="TextBox 40">
                <a:extLst>
                  <a:ext uri="{FF2B5EF4-FFF2-40B4-BE49-F238E27FC236}">
                    <a16:creationId xmlns:a16="http://schemas.microsoft.com/office/drawing/2014/main" id="{3670132E-23D9-4408-95BF-2602E0703999}"/>
                  </a:ext>
                </a:extLst>
              </p:cNvPr>
              <p:cNvSpPr txBox="1">
                <a:spLocks noRot="1" noChangeAspect="1" noMove="1" noResize="1" noEditPoints="1" noAdjustHandles="1" noChangeArrowheads="1" noChangeShapeType="1" noTextEdit="1"/>
              </p:cNvSpPr>
              <p:nvPr/>
            </p:nvSpPr>
            <p:spPr>
              <a:xfrm>
                <a:off x="43068" y="180543"/>
                <a:ext cx="3568037" cy="1481111"/>
              </a:xfrm>
              <a:prstGeom prst="rect">
                <a:avLst/>
              </a:prstGeom>
              <a:blipFill>
                <a:blip r:embed="rId5"/>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C0562467-68E3-466F-A422-0FEE216233FB}"/>
                  </a:ext>
                </a:extLst>
              </p:cNvPr>
              <p:cNvSpPr txBox="1"/>
              <p:nvPr/>
            </p:nvSpPr>
            <p:spPr>
              <a:xfrm>
                <a:off x="4641571" y="359450"/>
                <a:ext cx="5035829" cy="1016368"/>
              </a:xfrm>
              <a:prstGeom prst="rect">
                <a:avLst/>
              </a:prstGeom>
              <a:noFill/>
            </p:spPr>
            <p:txBody>
              <a:bodyPr wrap="square">
                <a:spAutoFit/>
              </a:bodyPr>
              <a:lstStyle/>
              <a:p>
                <a14:m>
                  <m:oMath xmlns:m="http://schemas.openxmlformats.org/officeDocument/2006/math">
                    <m:d>
                      <m:dPr>
                        <m:begChr m:val="["/>
                        <m:endChr m:val="]"/>
                        <m:ctrlPr>
                          <a:rPr lang="en-US" sz="3600" b="0" i="1" smtClean="0">
                            <a:solidFill>
                              <a:schemeClr val="tx1"/>
                            </a:solidFill>
                            <a:latin typeface="Cambria Math" panose="02040503050406030204" pitchFamily="18" charset="0"/>
                          </a:rPr>
                        </m:ctrlPr>
                      </m:dPr>
                      <m:e>
                        <m:acc>
                          <m:accPr>
                            <m:chr m:val="̃"/>
                            <m:ctrlPr>
                              <a:rPr lang="en-US" sz="3600" i="1">
                                <a:solidFill>
                                  <a:srgbClr val="C00000"/>
                                </a:solidFill>
                                <a:latin typeface="Cambria Math" panose="02040503050406030204" pitchFamily="18" charset="0"/>
                              </a:rPr>
                            </m:ctrlPr>
                          </m:accPr>
                          <m:e>
                            <m:acc>
                              <m:accPr>
                                <m:chr m:val="⃗"/>
                                <m:ctrlPr>
                                  <a:rPr lang="en-US" sz="3600" i="1">
                                    <a:solidFill>
                                      <a:srgbClr val="C00000"/>
                                    </a:solidFill>
                                    <a:latin typeface="Cambria Math" panose="02040503050406030204" pitchFamily="18" charset="0"/>
                                  </a:rPr>
                                </m:ctrlPr>
                              </m:accPr>
                              <m:e>
                                <m:sSub>
                                  <m:sSubPr>
                                    <m:ctrlPr>
                                      <a:rPr lang="en-US" sz="3600" i="1">
                                        <a:solidFill>
                                          <a:srgbClr val="C00000"/>
                                        </a:solidFill>
                                        <a:latin typeface="Cambria Math" panose="02040503050406030204" pitchFamily="18" charset="0"/>
                                      </a:rPr>
                                    </m:ctrlPr>
                                  </m:sSubPr>
                                  <m:e>
                                    <m:r>
                                      <a:rPr lang="en-US" sz="3600" i="1">
                                        <a:solidFill>
                                          <a:srgbClr val="C00000"/>
                                        </a:solidFill>
                                        <a:latin typeface="Cambria Math" panose="02040503050406030204" pitchFamily="18" charset="0"/>
                                      </a:rPr>
                                      <m:t>𝑒</m:t>
                                    </m:r>
                                  </m:e>
                                  <m:sub>
                                    <m:r>
                                      <a:rPr lang="en-US" sz="3600" i="1">
                                        <a:solidFill>
                                          <a:srgbClr val="C00000"/>
                                        </a:solidFill>
                                        <a:latin typeface="Cambria Math" panose="02040503050406030204" pitchFamily="18" charset="0"/>
                                      </a:rPr>
                                      <m:t>𝑡</m:t>
                                    </m:r>
                                  </m:sub>
                                </m:sSub>
                              </m:e>
                            </m:acc>
                          </m:e>
                        </m:acc>
                        <m:r>
                          <a:rPr lang="en-US" sz="3600" b="0" i="1" smtClean="0">
                            <a:solidFill>
                              <a:srgbClr val="C00000"/>
                            </a:solidFill>
                            <a:latin typeface="Cambria Math" panose="02040503050406030204" pitchFamily="18" charset="0"/>
                          </a:rPr>
                          <m:t>  </m:t>
                        </m:r>
                        <m:acc>
                          <m:accPr>
                            <m:chr m:val="̃"/>
                            <m:ctrlPr>
                              <a:rPr lang="en-US" sz="3600" i="1">
                                <a:solidFill>
                                  <a:srgbClr val="C00000"/>
                                </a:solidFill>
                                <a:latin typeface="Cambria Math" panose="02040503050406030204" pitchFamily="18" charset="0"/>
                              </a:rPr>
                            </m:ctrlPr>
                          </m:accPr>
                          <m:e>
                            <m:acc>
                              <m:accPr>
                                <m:chr m:val="⃗"/>
                                <m:ctrlPr>
                                  <a:rPr lang="en-US" sz="3600" i="1">
                                    <a:solidFill>
                                      <a:srgbClr val="C00000"/>
                                    </a:solidFill>
                                    <a:latin typeface="Cambria Math" panose="02040503050406030204" pitchFamily="18" charset="0"/>
                                  </a:rPr>
                                </m:ctrlPr>
                              </m:accPr>
                              <m:e>
                                <m:sSub>
                                  <m:sSubPr>
                                    <m:ctrlPr>
                                      <a:rPr lang="en-US" sz="3600" i="1">
                                        <a:solidFill>
                                          <a:srgbClr val="C00000"/>
                                        </a:solidFill>
                                        <a:latin typeface="Cambria Math" panose="02040503050406030204" pitchFamily="18" charset="0"/>
                                      </a:rPr>
                                    </m:ctrlPr>
                                  </m:sSubPr>
                                  <m:e>
                                    <m:r>
                                      <a:rPr lang="en-US" sz="3600" i="1">
                                        <a:solidFill>
                                          <a:srgbClr val="C00000"/>
                                        </a:solidFill>
                                        <a:latin typeface="Cambria Math" panose="02040503050406030204" pitchFamily="18" charset="0"/>
                                      </a:rPr>
                                      <m:t>𝑒</m:t>
                                    </m:r>
                                  </m:e>
                                  <m:sub>
                                    <m:r>
                                      <a:rPr lang="en-US" sz="3600" i="1">
                                        <a:solidFill>
                                          <a:srgbClr val="C00000"/>
                                        </a:solidFill>
                                        <a:latin typeface="Cambria Math" panose="02040503050406030204" pitchFamily="18" charset="0"/>
                                      </a:rPr>
                                      <m:t>𝑥</m:t>
                                    </m:r>
                                  </m:sub>
                                </m:sSub>
                              </m:e>
                            </m:acc>
                          </m:e>
                        </m:acc>
                      </m:e>
                    </m:d>
                    <m:r>
                      <a:rPr lang="en-US" sz="3600" b="0" i="1" smtClean="0">
                        <a:solidFill>
                          <a:schemeClr val="tx1"/>
                        </a:solidFill>
                        <a:latin typeface="Cambria Math" panose="02040503050406030204" pitchFamily="18" charset="0"/>
                      </a:rPr>
                      <m:t>=</m:t>
                    </m:r>
                    <m:d>
                      <m:dPr>
                        <m:begChr m:val="["/>
                        <m:endChr m:val="]"/>
                        <m:ctrlPr>
                          <a:rPr lang="en-US" sz="3600" b="0" i="1" smtClean="0">
                            <a:solidFill>
                              <a:schemeClr val="tx1"/>
                            </a:solidFill>
                            <a:latin typeface="Cambria Math" panose="02040503050406030204" pitchFamily="18" charset="0"/>
                          </a:rPr>
                        </m:ctrlPr>
                      </m:dPr>
                      <m:e>
                        <m:acc>
                          <m:accPr>
                            <m:chr m:val="⃗"/>
                            <m:ctrlPr>
                              <a:rPr lang="en-US" sz="3600" i="1">
                                <a:solidFill>
                                  <a:srgbClr val="002060"/>
                                </a:solidFill>
                                <a:latin typeface="Cambria Math" panose="02040503050406030204" pitchFamily="18" charset="0"/>
                              </a:rPr>
                            </m:ctrlPr>
                          </m:accPr>
                          <m:e>
                            <m:sSub>
                              <m:sSubPr>
                                <m:ctrlPr>
                                  <a:rPr lang="en-US" sz="3600" i="1">
                                    <a:solidFill>
                                      <a:srgbClr val="002060"/>
                                    </a:solidFill>
                                    <a:latin typeface="Cambria Math" panose="02040503050406030204" pitchFamily="18" charset="0"/>
                                  </a:rPr>
                                </m:ctrlPr>
                              </m:sSubPr>
                              <m:e>
                                <m:r>
                                  <a:rPr lang="en-US" sz="3600" i="1">
                                    <a:solidFill>
                                      <a:srgbClr val="002060"/>
                                    </a:solidFill>
                                    <a:latin typeface="Cambria Math" panose="02040503050406030204" pitchFamily="18" charset="0"/>
                                  </a:rPr>
                                  <m:t>𝑒</m:t>
                                </m:r>
                              </m:e>
                              <m:sub>
                                <m:r>
                                  <a:rPr lang="en-US" sz="3600" i="1">
                                    <a:solidFill>
                                      <a:srgbClr val="002060"/>
                                    </a:solidFill>
                                    <a:latin typeface="Cambria Math" panose="02040503050406030204" pitchFamily="18" charset="0"/>
                                  </a:rPr>
                                  <m:t>𝑡</m:t>
                                </m:r>
                              </m:sub>
                            </m:sSub>
                          </m:e>
                        </m:acc>
                        <m:r>
                          <a:rPr lang="en-US" sz="3600" b="0" i="1" smtClean="0">
                            <a:solidFill>
                              <a:srgbClr val="002060"/>
                            </a:solidFill>
                            <a:latin typeface="Cambria Math" panose="02040503050406030204" pitchFamily="18" charset="0"/>
                          </a:rPr>
                          <m:t>  </m:t>
                        </m:r>
                        <m:acc>
                          <m:accPr>
                            <m:chr m:val="⃗"/>
                            <m:ctrlPr>
                              <a:rPr lang="en-US" sz="3600" i="1">
                                <a:solidFill>
                                  <a:srgbClr val="002060"/>
                                </a:solidFill>
                                <a:latin typeface="Cambria Math" panose="02040503050406030204" pitchFamily="18" charset="0"/>
                              </a:rPr>
                            </m:ctrlPr>
                          </m:accPr>
                          <m:e>
                            <m:sSub>
                              <m:sSubPr>
                                <m:ctrlPr>
                                  <a:rPr lang="en-US" sz="3600" i="1">
                                    <a:solidFill>
                                      <a:srgbClr val="002060"/>
                                    </a:solidFill>
                                    <a:latin typeface="Cambria Math" panose="02040503050406030204" pitchFamily="18" charset="0"/>
                                  </a:rPr>
                                </m:ctrlPr>
                              </m:sSubPr>
                              <m:e>
                                <m:r>
                                  <a:rPr lang="en-US" sz="3600" i="1">
                                    <a:solidFill>
                                      <a:srgbClr val="002060"/>
                                    </a:solidFill>
                                    <a:latin typeface="Cambria Math" panose="02040503050406030204" pitchFamily="18" charset="0"/>
                                  </a:rPr>
                                  <m:t>𝑒</m:t>
                                </m:r>
                              </m:e>
                              <m:sub>
                                <m:r>
                                  <a:rPr lang="en-US" sz="3600" i="1">
                                    <a:solidFill>
                                      <a:srgbClr val="002060"/>
                                    </a:solidFill>
                                    <a:latin typeface="Cambria Math" panose="02040503050406030204" pitchFamily="18" charset="0"/>
                                  </a:rPr>
                                  <m:t>𝑥</m:t>
                                </m:r>
                              </m:sub>
                            </m:sSub>
                          </m:e>
                        </m:acc>
                      </m:e>
                    </m:d>
                    <m:d>
                      <m:dPr>
                        <m:begChr m:val="["/>
                        <m:endChr m:val="]"/>
                        <m:ctrlPr>
                          <a:rPr lang="en-US" sz="3600" b="0" i="1" smtClean="0">
                            <a:solidFill>
                              <a:schemeClr val="tx1"/>
                            </a:solidFill>
                            <a:latin typeface="Cambria Math" panose="02040503050406030204" pitchFamily="18" charset="0"/>
                          </a:rPr>
                        </m:ctrlPr>
                      </m:dPr>
                      <m:e>
                        <m:m>
                          <m:mPr>
                            <m:mcs>
                              <m:mc>
                                <m:mcPr>
                                  <m:count m:val="2"/>
                                  <m:mcJc m:val="center"/>
                                </m:mcPr>
                              </m:mc>
                            </m:mcs>
                            <m:ctrlPr>
                              <a:rPr lang="en-US" sz="3600" b="0" i="1" smtClean="0">
                                <a:solidFill>
                                  <a:schemeClr val="tx1"/>
                                </a:solidFill>
                                <a:latin typeface="Cambria Math" panose="02040503050406030204" pitchFamily="18" charset="0"/>
                              </a:rPr>
                            </m:ctrlPr>
                          </m:mPr>
                          <m:mr>
                            <m:e>
                              <m:r>
                                <a:rPr lang="en-US" sz="3600" b="0" i="1" smtClean="0">
                                  <a:latin typeface="Cambria Math" panose="02040503050406030204" pitchFamily="18" charset="0"/>
                                </a:rPr>
                                <m:t>1</m:t>
                              </m:r>
                            </m:e>
                            <m:e>
                              <m:r>
                                <a:rPr lang="en-US" sz="3600" b="0" i="1" smtClean="0">
                                  <a:solidFill>
                                    <a:schemeClr val="tx1"/>
                                  </a:solidFill>
                                  <a:latin typeface="Cambria Math" panose="02040503050406030204" pitchFamily="18" charset="0"/>
                                </a:rPr>
                                <m:t>0</m:t>
                              </m:r>
                            </m:e>
                          </m:mr>
                          <m:mr>
                            <m:e>
                              <m:r>
                                <a:rPr lang="en-US" sz="3600" i="1">
                                  <a:solidFill>
                                    <a:srgbClr val="00B050"/>
                                  </a:solidFill>
                                  <a:latin typeface="Cambria Math" panose="02040503050406030204" pitchFamily="18" charset="0"/>
                                </a:rPr>
                                <m:t>𝑣</m:t>
                              </m:r>
                            </m:e>
                            <m:e>
                              <m:r>
                                <a:rPr lang="en-US" sz="3600" i="1">
                                  <a:latin typeface="Cambria Math" panose="02040503050406030204" pitchFamily="18" charset="0"/>
                                </a:rPr>
                                <m:t>1</m:t>
                              </m:r>
                            </m:e>
                          </m:mr>
                        </m:m>
                      </m:e>
                    </m:d>
                  </m:oMath>
                </a14:m>
                <a:r>
                  <a:rPr lang="en-CA" sz="3600" dirty="0"/>
                  <a:t> </a:t>
                </a:r>
              </a:p>
            </p:txBody>
          </p:sp>
        </mc:Choice>
        <mc:Fallback xmlns="">
          <p:sp>
            <p:nvSpPr>
              <p:cNvPr id="43" name="TextBox 42">
                <a:extLst>
                  <a:ext uri="{FF2B5EF4-FFF2-40B4-BE49-F238E27FC236}">
                    <a16:creationId xmlns:a16="http://schemas.microsoft.com/office/drawing/2014/main" id="{C0562467-68E3-466F-A422-0FEE216233FB}"/>
                  </a:ext>
                </a:extLst>
              </p:cNvPr>
              <p:cNvSpPr txBox="1">
                <a:spLocks noRot="1" noChangeAspect="1" noMove="1" noResize="1" noEditPoints="1" noAdjustHandles="1" noChangeArrowheads="1" noChangeShapeType="1" noTextEdit="1"/>
              </p:cNvSpPr>
              <p:nvPr/>
            </p:nvSpPr>
            <p:spPr>
              <a:xfrm>
                <a:off x="4641571" y="359450"/>
                <a:ext cx="5035829" cy="1016368"/>
              </a:xfrm>
              <a:prstGeom prst="rect">
                <a:avLst/>
              </a:prstGeom>
              <a:blipFill>
                <a:blip r:embed="rId6"/>
                <a:stretch>
                  <a:fillRect/>
                </a:stretch>
              </a:blipFill>
            </p:spPr>
            <p:txBody>
              <a:bodyPr/>
              <a:lstStyle/>
              <a:p>
                <a:r>
                  <a:rPr lang="en-CA">
                    <a:noFill/>
                  </a:rPr>
                  <a:t> </a:t>
                </a:r>
              </a:p>
            </p:txBody>
          </p:sp>
        </mc:Fallback>
      </mc:AlternateContent>
      <p:sp>
        <p:nvSpPr>
          <p:cNvPr id="44" name="Right Brace 43">
            <a:extLst>
              <a:ext uri="{FF2B5EF4-FFF2-40B4-BE49-F238E27FC236}">
                <a16:creationId xmlns:a16="http://schemas.microsoft.com/office/drawing/2014/main" id="{9424CD7D-A1E5-4931-8DD5-DE0A4ECB58B2}"/>
              </a:ext>
            </a:extLst>
          </p:cNvPr>
          <p:cNvSpPr/>
          <p:nvPr/>
        </p:nvSpPr>
        <p:spPr>
          <a:xfrm>
            <a:off x="4048541" y="181389"/>
            <a:ext cx="288202" cy="1469611"/>
          </a:xfrm>
          <a:prstGeom prst="righ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146A5AB7-DEE6-4061-833C-64B1D8059A0A}"/>
                  </a:ext>
                </a:extLst>
              </p:cNvPr>
              <p:cNvSpPr txBox="1"/>
              <p:nvPr/>
            </p:nvSpPr>
            <p:spPr>
              <a:xfrm>
                <a:off x="0" y="1975763"/>
                <a:ext cx="4293031" cy="1481111"/>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acc>
                        <m:accPr>
                          <m:chr m:val="̃"/>
                          <m:ctrlPr>
                            <a:rPr lang="en-US" sz="4000" i="1" smtClean="0">
                              <a:solidFill>
                                <a:srgbClr val="C00000"/>
                              </a:solidFill>
                              <a:latin typeface="Cambria Math" panose="02040503050406030204" pitchFamily="18" charset="0"/>
                            </a:rPr>
                          </m:ctrlPr>
                        </m:accPr>
                        <m:e>
                          <m:acc>
                            <m:accPr>
                              <m:chr m:val="⃗"/>
                              <m:ctrlPr>
                                <a:rPr lang="en-US" sz="4000" i="1">
                                  <a:solidFill>
                                    <a:srgbClr val="C00000"/>
                                  </a:solidFill>
                                  <a:latin typeface="Cambria Math" panose="02040503050406030204" pitchFamily="18" charset="0"/>
                                </a:rPr>
                              </m:ctrlPr>
                            </m:accPr>
                            <m:e>
                              <m:sSub>
                                <m:sSubPr>
                                  <m:ctrlPr>
                                    <a:rPr lang="en-US" sz="4000" i="1" smtClean="0">
                                      <a:solidFill>
                                        <a:srgbClr val="C00000"/>
                                      </a:solidFill>
                                      <a:latin typeface="Cambria Math" panose="02040503050406030204" pitchFamily="18" charset="0"/>
                                    </a:rPr>
                                  </m:ctrlPr>
                                </m:sSubPr>
                                <m:e>
                                  <m:r>
                                    <a:rPr lang="en-US" sz="4000" i="1">
                                      <a:solidFill>
                                        <a:srgbClr val="C00000"/>
                                      </a:solidFill>
                                      <a:latin typeface="Cambria Math" panose="02040503050406030204" pitchFamily="18" charset="0"/>
                                    </a:rPr>
                                    <m:t>𝑒</m:t>
                                  </m:r>
                                </m:e>
                                <m:sub>
                                  <m:r>
                                    <a:rPr lang="en-US" sz="4000" i="1">
                                      <a:solidFill>
                                        <a:srgbClr val="C00000"/>
                                      </a:solidFill>
                                      <a:latin typeface="Cambria Math" panose="02040503050406030204" pitchFamily="18" charset="0"/>
                                    </a:rPr>
                                    <m:t>𝑡</m:t>
                                  </m:r>
                                </m:sub>
                              </m:sSub>
                            </m:e>
                          </m:acc>
                        </m:e>
                      </m:acc>
                      <m:r>
                        <a:rPr lang="en-US" sz="4000" i="1">
                          <a:latin typeface="Cambria Math" panose="02040503050406030204" pitchFamily="18" charset="0"/>
                        </a:rPr>
                        <m:t>=</m:t>
                      </m:r>
                      <m:r>
                        <a:rPr lang="en-US" sz="4000" b="0" i="1" smtClean="0">
                          <a:latin typeface="Cambria Math" panose="02040503050406030204" pitchFamily="18" charset="0"/>
                        </a:rPr>
                        <m:t>  </m:t>
                      </m:r>
                      <m:r>
                        <a:rPr lang="en-US" sz="4000" b="0" i="1" smtClean="0">
                          <a:latin typeface="Cambria Math" panose="02040503050406030204" pitchFamily="18" charset="0"/>
                        </a:rPr>
                        <m:t>𝛾</m:t>
                      </m:r>
                      <m:r>
                        <a:rPr lang="en-US" sz="4000" b="0" i="1" smtClean="0">
                          <a:latin typeface="Cambria Math" panose="02040503050406030204" pitchFamily="18" charset="0"/>
                        </a:rPr>
                        <m:t> </m:t>
                      </m:r>
                      <m:acc>
                        <m:accPr>
                          <m:chr m:val="⃗"/>
                          <m:ctrlPr>
                            <a:rPr lang="en-US" sz="4000" i="1">
                              <a:solidFill>
                                <a:srgbClr val="002060"/>
                              </a:solidFill>
                              <a:latin typeface="Cambria Math" panose="02040503050406030204" pitchFamily="18" charset="0"/>
                            </a:rPr>
                          </m:ctrlPr>
                        </m:accPr>
                        <m:e>
                          <m:sSub>
                            <m:sSubPr>
                              <m:ctrlPr>
                                <a:rPr lang="en-US" sz="4000" i="1">
                                  <a:solidFill>
                                    <a:srgbClr val="002060"/>
                                  </a:solidFill>
                                  <a:latin typeface="Cambria Math" panose="02040503050406030204" pitchFamily="18" charset="0"/>
                                </a:rPr>
                              </m:ctrlPr>
                            </m:sSubPr>
                            <m:e>
                              <m:r>
                                <a:rPr lang="en-US" sz="4000" i="1">
                                  <a:solidFill>
                                    <a:srgbClr val="002060"/>
                                  </a:solidFill>
                                  <a:latin typeface="Cambria Math" panose="02040503050406030204" pitchFamily="18" charset="0"/>
                                </a:rPr>
                                <m:t>𝑒</m:t>
                              </m:r>
                            </m:e>
                            <m:sub>
                              <m:r>
                                <a:rPr lang="en-US" sz="4000" i="1">
                                  <a:solidFill>
                                    <a:srgbClr val="002060"/>
                                  </a:solidFill>
                                  <a:latin typeface="Cambria Math" panose="02040503050406030204" pitchFamily="18" charset="0"/>
                                </a:rPr>
                                <m:t>𝑡</m:t>
                              </m:r>
                            </m:sub>
                          </m:sSub>
                        </m:e>
                      </m:acc>
                      <m:r>
                        <a:rPr lang="en-US" sz="4000" i="1">
                          <a:latin typeface="Cambria Math" panose="02040503050406030204" pitchFamily="18" charset="0"/>
                        </a:rPr>
                        <m:t>+</m:t>
                      </m:r>
                      <m:r>
                        <a:rPr lang="en-US" sz="4000" i="1">
                          <a:latin typeface="Cambria Math" panose="02040503050406030204" pitchFamily="18" charset="0"/>
                        </a:rPr>
                        <m:t>𝛾𝛽</m:t>
                      </m:r>
                      <m:acc>
                        <m:accPr>
                          <m:chr m:val="⃗"/>
                          <m:ctrlPr>
                            <a:rPr lang="en-US" sz="4000" i="1">
                              <a:solidFill>
                                <a:srgbClr val="002060"/>
                              </a:solidFill>
                              <a:latin typeface="Cambria Math" panose="02040503050406030204" pitchFamily="18" charset="0"/>
                            </a:rPr>
                          </m:ctrlPr>
                        </m:accPr>
                        <m:e>
                          <m:sSub>
                            <m:sSubPr>
                              <m:ctrlPr>
                                <a:rPr lang="en-US" sz="4000" i="1">
                                  <a:solidFill>
                                    <a:srgbClr val="002060"/>
                                  </a:solidFill>
                                  <a:latin typeface="Cambria Math" panose="02040503050406030204" pitchFamily="18" charset="0"/>
                                </a:rPr>
                              </m:ctrlPr>
                            </m:sSubPr>
                            <m:e>
                              <m:r>
                                <a:rPr lang="en-US" sz="4000" i="1">
                                  <a:solidFill>
                                    <a:srgbClr val="002060"/>
                                  </a:solidFill>
                                  <a:latin typeface="Cambria Math" panose="02040503050406030204" pitchFamily="18" charset="0"/>
                                </a:rPr>
                                <m:t>𝑒</m:t>
                              </m:r>
                            </m:e>
                            <m:sub>
                              <m:r>
                                <a:rPr lang="en-US" sz="4000" i="1">
                                  <a:solidFill>
                                    <a:srgbClr val="002060"/>
                                  </a:solidFill>
                                  <a:latin typeface="Cambria Math" panose="02040503050406030204" pitchFamily="18" charset="0"/>
                                </a:rPr>
                                <m:t>𝑥</m:t>
                              </m:r>
                            </m:sub>
                          </m:sSub>
                        </m:e>
                      </m:acc>
                    </m:oMath>
                  </m:oMathPara>
                </a14:m>
                <a:endParaRPr lang="en-US" sz="4000" i="1" dirty="0">
                  <a:solidFill>
                    <a:srgbClr val="002060"/>
                  </a:solidFill>
                  <a:latin typeface="Cambria Math" panose="02040503050406030204" pitchFamily="18" charset="0"/>
                </a:endParaRPr>
              </a:p>
              <a:p>
                <a:pPr/>
                <a14:m>
                  <m:oMathPara xmlns:m="http://schemas.openxmlformats.org/officeDocument/2006/math">
                    <m:oMathParaPr>
                      <m:jc m:val="left"/>
                    </m:oMathParaPr>
                    <m:oMath xmlns:m="http://schemas.openxmlformats.org/officeDocument/2006/math">
                      <m:acc>
                        <m:accPr>
                          <m:chr m:val="̃"/>
                          <m:ctrlPr>
                            <a:rPr lang="en-US" sz="4000" i="1">
                              <a:solidFill>
                                <a:srgbClr val="C00000"/>
                              </a:solidFill>
                              <a:latin typeface="Cambria Math" panose="02040503050406030204" pitchFamily="18" charset="0"/>
                            </a:rPr>
                          </m:ctrlPr>
                        </m:accPr>
                        <m:e>
                          <m:acc>
                            <m:accPr>
                              <m:chr m:val="⃗"/>
                              <m:ctrlPr>
                                <a:rPr lang="en-US" sz="4000" i="1">
                                  <a:solidFill>
                                    <a:srgbClr val="C00000"/>
                                  </a:solidFill>
                                  <a:latin typeface="Cambria Math" panose="02040503050406030204" pitchFamily="18" charset="0"/>
                                </a:rPr>
                              </m:ctrlPr>
                            </m:accPr>
                            <m:e>
                              <m:sSub>
                                <m:sSubPr>
                                  <m:ctrlPr>
                                    <a:rPr lang="en-US" sz="4000" i="1">
                                      <a:solidFill>
                                        <a:srgbClr val="C00000"/>
                                      </a:solidFill>
                                      <a:latin typeface="Cambria Math" panose="02040503050406030204" pitchFamily="18" charset="0"/>
                                    </a:rPr>
                                  </m:ctrlPr>
                                </m:sSubPr>
                                <m:e>
                                  <m:r>
                                    <a:rPr lang="en-US" sz="4000" i="1">
                                      <a:solidFill>
                                        <a:srgbClr val="C00000"/>
                                      </a:solidFill>
                                      <a:latin typeface="Cambria Math" panose="02040503050406030204" pitchFamily="18" charset="0"/>
                                    </a:rPr>
                                    <m:t>𝑒</m:t>
                                  </m:r>
                                </m:e>
                                <m:sub>
                                  <m:r>
                                    <a:rPr lang="en-US" sz="4000" b="0" i="1" smtClean="0">
                                      <a:solidFill>
                                        <a:srgbClr val="C00000"/>
                                      </a:solidFill>
                                      <a:latin typeface="Cambria Math" panose="02040503050406030204" pitchFamily="18" charset="0"/>
                                    </a:rPr>
                                    <m:t>𝑥</m:t>
                                  </m:r>
                                </m:sub>
                              </m:sSub>
                            </m:e>
                          </m:acc>
                        </m:e>
                      </m:acc>
                      <m:r>
                        <a:rPr lang="en-US" sz="4000" i="1">
                          <a:latin typeface="Cambria Math" panose="02040503050406030204" pitchFamily="18" charset="0"/>
                        </a:rPr>
                        <m:t>=</m:t>
                      </m:r>
                      <m:r>
                        <a:rPr lang="en-US" sz="4000" i="1">
                          <a:latin typeface="Cambria Math" panose="02040503050406030204" pitchFamily="18" charset="0"/>
                        </a:rPr>
                        <m:t>𝛾𝛽</m:t>
                      </m:r>
                      <m:acc>
                        <m:accPr>
                          <m:chr m:val="⃗"/>
                          <m:ctrlPr>
                            <a:rPr lang="en-US" sz="4000" i="1">
                              <a:solidFill>
                                <a:srgbClr val="002060"/>
                              </a:solidFill>
                              <a:latin typeface="Cambria Math" panose="02040503050406030204" pitchFamily="18" charset="0"/>
                            </a:rPr>
                          </m:ctrlPr>
                        </m:accPr>
                        <m:e>
                          <m:sSub>
                            <m:sSubPr>
                              <m:ctrlPr>
                                <a:rPr lang="en-US" sz="4000" i="1">
                                  <a:solidFill>
                                    <a:srgbClr val="002060"/>
                                  </a:solidFill>
                                  <a:latin typeface="Cambria Math" panose="02040503050406030204" pitchFamily="18" charset="0"/>
                                </a:rPr>
                              </m:ctrlPr>
                            </m:sSubPr>
                            <m:e>
                              <m:r>
                                <a:rPr lang="en-US" sz="4000" i="1">
                                  <a:solidFill>
                                    <a:srgbClr val="002060"/>
                                  </a:solidFill>
                                  <a:latin typeface="Cambria Math" panose="02040503050406030204" pitchFamily="18" charset="0"/>
                                </a:rPr>
                                <m:t>𝑒</m:t>
                              </m:r>
                            </m:e>
                            <m:sub>
                              <m:r>
                                <a:rPr lang="en-US" sz="4000" i="1">
                                  <a:solidFill>
                                    <a:srgbClr val="002060"/>
                                  </a:solidFill>
                                  <a:latin typeface="Cambria Math" panose="02040503050406030204" pitchFamily="18" charset="0"/>
                                </a:rPr>
                                <m:t>𝑡</m:t>
                              </m:r>
                            </m:sub>
                          </m:sSub>
                        </m:e>
                      </m:acc>
                      <m:r>
                        <a:rPr lang="en-US" sz="4000" i="1">
                          <a:latin typeface="Cambria Math" panose="02040503050406030204" pitchFamily="18" charset="0"/>
                        </a:rPr>
                        <m:t>+</m:t>
                      </m:r>
                      <m:r>
                        <a:rPr lang="en-US" sz="4000" b="0" i="1" smtClean="0">
                          <a:latin typeface="Cambria Math" panose="02040503050406030204" pitchFamily="18" charset="0"/>
                        </a:rPr>
                        <m:t> </m:t>
                      </m:r>
                      <m:r>
                        <a:rPr lang="en-US" sz="4000" i="1">
                          <a:latin typeface="Cambria Math" panose="02040503050406030204" pitchFamily="18" charset="0"/>
                        </a:rPr>
                        <m:t>𝛾</m:t>
                      </m:r>
                      <m:r>
                        <a:rPr lang="en-US" sz="4000" b="0" i="1" smtClean="0">
                          <a:latin typeface="Cambria Math" panose="02040503050406030204" pitchFamily="18" charset="0"/>
                        </a:rPr>
                        <m:t> </m:t>
                      </m:r>
                      <m:acc>
                        <m:accPr>
                          <m:chr m:val="⃗"/>
                          <m:ctrlPr>
                            <a:rPr lang="en-US" sz="4000" i="1">
                              <a:solidFill>
                                <a:srgbClr val="002060"/>
                              </a:solidFill>
                              <a:latin typeface="Cambria Math" panose="02040503050406030204" pitchFamily="18" charset="0"/>
                            </a:rPr>
                          </m:ctrlPr>
                        </m:accPr>
                        <m:e>
                          <m:sSub>
                            <m:sSubPr>
                              <m:ctrlPr>
                                <a:rPr lang="en-US" sz="4000" i="1">
                                  <a:solidFill>
                                    <a:srgbClr val="002060"/>
                                  </a:solidFill>
                                  <a:latin typeface="Cambria Math" panose="02040503050406030204" pitchFamily="18" charset="0"/>
                                </a:rPr>
                              </m:ctrlPr>
                            </m:sSubPr>
                            <m:e>
                              <m:r>
                                <a:rPr lang="en-US" sz="4000" i="1">
                                  <a:solidFill>
                                    <a:srgbClr val="002060"/>
                                  </a:solidFill>
                                  <a:latin typeface="Cambria Math" panose="02040503050406030204" pitchFamily="18" charset="0"/>
                                </a:rPr>
                                <m:t>𝑒</m:t>
                              </m:r>
                            </m:e>
                            <m:sub>
                              <m:r>
                                <a:rPr lang="en-US" sz="4000" i="1">
                                  <a:solidFill>
                                    <a:srgbClr val="002060"/>
                                  </a:solidFill>
                                  <a:latin typeface="Cambria Math" panose="02040503050406030204" pitchFamily="18" charset="0"/>
                                </a:rPr>
                                <m:t>𝑥</m:t>
                              </m:r>
                            </m:sub>
                          </m:sSub>
                        </m:e>
                      </m:acc>
                    </m:oMath>
                  </m:oMathPara>
                </a14:m>
                <a:endParaRPr lang="en-CA" sz="4000" dirty="0"/>
              </a:p>
            </p:txBody>
          </p:sp>
        </mc:Choice>
        <mc:Fallback xmlns="">
          <p:sp>
            <p:nvSpPr>
              <p:cNvPr id="45" name="TextBox 44">
                <a:extLst>
                  <a:ext uri="{FF2B5EF4-FFF2-40B4-BE49-F238E27FC236}">
                    <a16:creationId xmlns:a16="http://schemas.microsoft.com/office/drawing/2014/main" id="{146A5AB7-DEE6-4061-833C-64B1D8059A0A}"/>
                  </a:ext>
                </a:extLst>
              </p:cNvPr>
              <p:cNvSpPr txBox="1">
                <a:spLocks noRot="1" noChangeAspect="1" noMove="1" noResize="1" noEditPoints="1" noAdjustHandles="1" noChangeArrowheads="1" noChangeShapeType="1" noTextEdit="1"/>
              </p:cNvSpPr>
              <p:nvPr/>
            </p:nvSpPr>
            <p:spPr>
              <a:xfrm>
                <a:off x="0" y="1975763"/>
                <a:ext cx="4293031" cy="1481111"/>
              </a:xfrm>
              <a:prstGeom prst="rect">
                <a:avLst/>
              </a:prstGeom>
              <a:blipFill>
                <a:blip r:embed="rId13"/>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A5B60B9F-079F-430B-A7AB-89E75F892CF6}"/>
                  </a:ext>
                </a:extLst>
              </p:cNvPr>
              <p:cNvSpPr txBox="1"/>
              <p:nvPr/>
            </p:nvSpPr>
            <p:spPr>
              <a:xfrm>
                <a:off x="4641571" y="2340650"/>
                <a:ext cx="5481405" cy="1146276"/>
              </a:xfrm>
              <a:prstGeom prst="rect">
                <a:avLst/>
              </a:prstGeom>
              <a:noFill/>
            </p:spPr>
            <p:txBody>
              <a:bodyPr wrap="square">
                <a:spAutoFit/>
              </a:bodyPr>
              <a:lstStyle/>
              <a:p>
                <a14:m>
                  <m:oMath xmlns:m="http://schemas.openxmlformats.org/officeDocument/2006/math">
                    <m:d>
                      <m:dPr>
                        <m:begChr m:val="["/>
                        <m:endChr m:val="]"/>
                        <m:ctrlPr>
                          <a:rPr lang="en-US" sz="3600" b="0" i="1" smtClean="0">
                            <a:solidFill>
                              <a:schemeClr val="tx1"/>
                            </a:solidFill>
                            <a:latin typeface="Cambria Math" panose="02040503050406030204" pitchFamily="18" charset="0"/>
                          </a:rPr>
                        </m:ctrlPr>
                      </m:dPr>
                      <m:e>
                        <m:acc>
                          <m:accPr>
                            <m:chr m:val="̃"/>
                            <m:ctrlPr>
                              <a:rPr lang="en-US" sz="3600" i="1">
                                <a:solidFill>
                                  <a:srgbClr val="C00000"/>
                                </a:solidFill>
                                <a:latin typeface="Cambria Math" panose="02040503050406030204" pitchFamily="18" charset="0"/>
                              </a:rPr>
                            </m:ctrlPr>
                          </m:accPr>
                          <m:e>
                            <m:acc>
                              <m:accPr>
                                <m:chr m:val="⃗"/>
                                <m:ctrlPr>
                                  <a:rPr lang="en-US" sz="3600" i="1">
                                    <a:solidFill>
                                      <a:srgbClr val="C00000"/>
                                    </a:solidFill>
                                    <a:latin typeface="Cambria Math" panose="02040503050406030204" pitchFamily="18" charset="0"/>
                                  </a:rPr>
                                </m:ctrlPr>
                              </m:accPr>
                              <m:e>
                                <m:sSub>
                                  <m:sSubPr>
                                    <m:ctrlPr>
                                      <a:rPr lang="en-US" sz="3600" i="1">
                                        <a:solidFill>
                                          <a:srgbClr val="C00000"/>
                                        </a:solidFill>
                                        <a:latin typeface="Cambria Math" panose="02040503050406030204" pitchFamily="18" charset="0"/>
                                      </a:rPr>
                                    </m:ctrlPr>
                                  </m:sSubPr>
                                  <m:e>
                                    <m:r>
                                      <a:rPr lang="en-US" sz="3600" i="1">
                                        <a:solidFill>
                                          <a:srgbClr val="C00000"/>
                                        </a:solidFill>
                                        <a:latin typeface="Cambria Math" panose="02040503050406030204" pitchFamily="18" charset="0"/>
                                      </a:rPr>
                                      <m:t>𝑒</m:t>
                                    </m:r>
                                  </m:e>
                                  <m:sub>
                                    <m:r>
                                      <a:rPr lang="en-US" sz="3600" i="1">
                                        <a:solidFill>
                                          <a:srgbClr val="C00000"/>
                                        </a:solidFill>
                                        <a:latin typeface="Cambria Math" panose="02040503050406030204" pitchFamily="18" charset="0"/>
                                      </a:rPr>
                                      <m:t>𝑡</m:t>
                                    </m:r>
                                  </m:sub>
                                </m:sSub>
                              </m:e>
                            </m:acc>
                          </m:e>
                        </m:acc>
                        <m:r>
                          <a:rPr lang="en-US" sz="3600" b="0" i="1" smtClean="0">
                            <a:solidFill>
                              <a:srgbClr val="C00000"/>
                            </a:solidFill>
                            <a:latin typeface="Cambria Math" panose="02040503050406030204" pitchFamily="18" charset="0"/>
                          </a:rPr>
                          <m:t>  </m:t>
                        </m:r>
                        <m:acc>
                          <m:accPr>
                            <m:chr m:val="̃"/>
                            <m:ctrlPr>
                              <a:rPr lang="en-US" sz="3600" i="1">
                                <a:solidFill>
                                  <a:srgbClr val="C00000"/>
                                </a:solidFill>
                                <a:latin typeface="Cambria Math" panose="02040503050406030204" pitchFamily="18" charset="0"/>
                              </a:rPr>
                            </m:ctrlPr>
                          </m:accPr>
                          <m:e>
                            <m:acc>
                              <m:accPr>
                                <m:chr m:val="⃗"/>
                                <m:ctrlPr>
                                  <a:rPr lang="en-US" sz="3600" i="1">
                                    <a:solidFill>
                                      <a:srgbClr val="C00000"/>
                                    </a:solidFill>
                                    <a:latin typeface="Cambria Math" panose="02040503050406030204" pitchFamily="18" charset="0"/>
                                  </a:rPr>
                                </m:ctrlPr>
                              </m:accPr>
                              <m:e>
                                <m:sSub>
                                  <m:sSubPr>
                                    <m:ctrlPr>
                                      <a:rPr lang="en-US" sz="3600" i="1">
                                        <a:solidFill>
                                          <a:srgbClr val="C00000"/>
                                        </a:solidFill>
                                        <a:latin typeface="Cambria Math" panose="02040503050406030204" pitchFamily="18" charset="0"/>
                                      </a:rPr>
                                    </m:ctrlPr>
                                  </m:sSubPr>
                                  <m:e>
                                    <m:r>
                                      <a:rPr lang="en-US" sz="3600" i="1">
                                        <a:solidFill>
                                          <a:srgbClr val="C00000"/>
                                        </a:solidFill>
                                        <a:latin typeface="Cambria Math" panose="02040503050406030204" pitchFamily="18" charset="0"/>
                                      </a:rPr>
                                      <m:t>𝑒</m:t>
                                    </m:r>
                                  </m:e>
                                  <m:sub>
                                    <m:r>
                                      <a:rPr lang="en-US" sz="3600" i="1">
                                        <a:solidFill>
                                          <a:srgbClr val="C00000"/>
                                        </a:solidFill>
                                        <a:latin typeface="Cambria Math" panose="02040503050406030204" pitchFamily="18" charset="0"/>
                                      </a:rPr>
                                      <m:t>𝑥</m:t>
                                    </m:r>
                                  </m:sub>
                                </m:sSub>
                              </m:e>
                            </m:acc>
                          </m:e>
                        </m:acc>
                      </m:e>
                    </m:d>
                    <m:r>
                      <a:rPr lang="en-US" sz="3600" b="0" i="1" smtClean="0">
                        <a:solidFill>
                          <a:schemeClr val="tx1"/>
                        </a:solidFill>
                        <a:latin typeface="Cambria Math" panose="02040503050406030204" pitchFamily="18" charset="0"/>
                      </a:rPr>
                      <m:t>=</m:t>
                    </m:r>
                    <m:d>
                      <m:dPr>
                        <m:begChr m:val="["/>
                        <m:endChr m:val="]"/>
                        <m:ctrlPr>
                          <a:rPr lang="en-US" sz="3600" b="0" i="1" smtClean="0">
                            <a:solidFill>
                              <a:schemeClr val="tx1"/>
                            </a:solidFill>
                            <a:latin typeface="Cambria Math" panose="02040503050406030204" pitchFamily="18" charset="0"/>
                          </a:rPr>
                        </m:ctrlPr>
                      </m:dPr>
                      <m:e>
                        <m:acc>
                          <m:accPr>
                            <m:chr m:val="⃗"/>
                            <m:ctrlPr>
                              <a:rPr lang="en-US" sz="3600" i="1">
                                <a:solidFill>
                                  <a:srgbClr val="002060"/>
                                </a:solidFill>
                                <a:latin typeface="Cambria Math" panose="02040503050406030204" pitchFamily="18" charset="0"/>
                              </a:rPr>
                            </m:ctrlPr>
                          </m:accPr>
                          <m:e>
                            <m:sSub>
                              <m:sSubPr>
                                <m:ctrlPr>
                                  <a:rPr lang="en-US" sz="3600" i="1">
                                    <a:solidFill>
                                      <a:srgbClr val="002060"/>
                                    </a:solidFill>
                                    <a:latin typeface="Cambria Math" panose="02040503050406030204" pitchFamily="18" charset="0"/>
                                  </a:rPr>
                                </m:ctrlPr>
                              </m:sSubPr>
                              <m:e>
                                <m:r>
                                  <a:rPr lang="en-US" sz="3600" i="1">
                                    <a:solidFill>
                                      <a:srgbClr val="002060"/>
                                    </a:solidFill>
                                    <a:latin typeface="Cambria Math" panose="02040503050406030204" pitchFamily="18" charset="0"/>
                                  </a:rPr>
                                  <m:t>𝑒</m:t>
                                </m:r>
                              </m:e>
                              <m:sub>
                                <m:r>
                                  <a:rPr lang="en-US" sz="3600" i="1">
                                    <a:solidFill>
                                      <a:srgbClr val="002060"/>
                                    </a:solidFill>
                                    <a:latin typeface="Cambria Math" panose="02040503050406030204" pitchFamily="18" charset="0"/>
                                  </a:rPr>
                                  <m:t>𝑡</m:t>
                                </m:r>
                              </m:sub>
                            </m:sSub>
                          </m:e>
                        </m:acc>
                        <m:r>
                          <a:rPr lang="en-US" sz="3600" b="0" i="1" smtClean="0">
                            <a:solidFill>
                              <a:srgbClr val="002060"/>
                            </a:solidFill>
                            <a:latin typeface="Cambria Math" panose="02040503050406030204" pitchFamily="18" charset="0"/>
                          </a:rPr>
                          <m:t>  </m:t>
                        </m:r>
                        <m:acc>
                          <m:accPr>
                            <m:chr m:val="⃗"/>
                            <m:ctrlPr>
                              <a:rPr lang="en-US" sz="3600" i="1">
                                <a:solidFill>
                                  <a:srgbClr val="002060"/>
                                </a:solidFill>
                                <a:latin typeface="Cambria Math" panose="02040503050406030204" pitchFamily="18" charset="0"/>
                              </a:rPr>
                            </m:ctrlPr>
                          </m:accPr>
                          <m:e>
                            <m:sSub>
                              <m:sSubPr>
                                <m:ctrlPr>
                                  <a:rPr lang="en-US" sz="3600" i="1">
                                    <a:solidFill>
                                      <a:srgbClr val="002060"/>
                                    </a:solidFill>
                                    <a:latin typeface="Cambria Math" panose="02040503050406030204" pitchFamily="18" charset="0"/>
                                  </a:rPr>
                                </m:ctrlPr>
                              </m:sSubPr>
                              <m:e>
                                <m:r>
                                  <a:rPr lang="en-US" sz="3600" i="1">
                                    <a:solidFill>
                                      <a:srgbClr val="002060"/>
                                    </a:solidFill>
                                    <a:latin typeface="Cambria Math" panose="02040503050406030204" pitchFamily="18" charset="0"/>
                                  </a:rPr>
                                  <m:t>𝑒</m:t>
                                </m:r>
                              </m:e>
                              <m:sub>
                                <m:r>
                                  <a:rPr lang="en-US" sz="3600" i="1">
                                    <a:solidFill>
                                      <a:srgbClr val="002060"/>
                                    </a:solidFill>
                                    <a:latin typeface="Cambria Math" panose="02040503050406030204" pitchFamily="18" charset="0"/>
                                  </a:rPr>
                                  <m:t>𝑥</m:t>
                                </m:r>
                              </m:sub>
                            </m:sSub>
                          </m:e>
                        </m:acc>
                      </m:e>
                    </m:d>
                    <m:d>
                      <m:dPr>
                        <m:begChr m:val="["/>
                        <m:endChr m:val="]"/>
                        <m:ctrlPr>
                          <a:rPr lang="en-US" sz="3600" b="0" i="1" smtClean="0">
                            <a:solidFill>
                              <a:schemeClr val="tx1"/>
                            </a:solidFill>
                            <a:latin typeface="Cambria Math" panose="02040503050406030204" pitchFamily="18" charset="0"/>
                          </a:rPr>
                        </m:ctrlPr>
                      </m:dPr>
                      <m:e>
                        <m:m>
                          <m:mPr>
                            <m:mcs>
                              <m:mc>
                                <m:mcPr>
                                  <m:count m:val="2"/>
                                  <m:mcJc m:val="center"/>
                                </m:mcPr>
                              </m:mc>
                            </m:mcs>
                            <m:ctrlPr>
                              <a:rPr lang="en-US" sz="3600" b="0" i="1" smtClean="0">
                                <a:solidFill>
                                  <a:schemeClr val="tx1"/>
                                </a:solidFill>
                                <a:latin typeface="Cambria Math" panose="02040503050406030204" pitchFamily="18" charset="0"/>
                              </a:rPr>
                            </m:ctrlPr>
                          </m:mPr>
                          <m:mr>
                            <m:e>
                              <m:r>
                                <a:rPr lang="en-US" sz="3600" i="1">
                                  <a:latin typeface="Cambria Math" panose="02040503050406030204" pitchFamily="18" charset="0"/>
                                </a:rPr>
                                <m:t>𝛾</m:t>
                              </m:r>
                            </m:e>
                            <m:e>
                              <m:r>
                                <a:rPr lang="en-US" sz="3600" i="1">
                                  <a:latin typeface="Cambria Math" panose="02040503050406030204" pitchFamily="18" charset="0"/>
                                </a:rPr>
                                <m:t>𝛾</m:t>
                              </m:r>
                              <m:r>
                                <a:rPr lang="en-US" sz="3600" i="1">
                                  <a:solidFill>
                                    <a:srgbClr val="7030A0"/>
                                  </a:solidFill>
                                  <a:latin typeface="Cambria Math" panose="02040503050406030204" pitchFamily="18" charset="0"/>
                                </a:rPr>
                                <m:t>𝛽</m:t>
                              </m:r>
                            </m:e>
                          </m:mr>
                          <m:mr>
                            <m:e>
                              <m:r>
                                <a:rPr lang="en-US" sz="3600" i="1">
                                  <a:latin typeface="Cambria Math" panose="02040503050406030204" pitchFamily="18" charset="0"/>
                                </a:rPr>
                                <m:t>𝛾</m:t>
                              </m:r>
                              <m:r>
                                <a:rPr lang="en-US" sz="3600" i="1">
                                  <a:solidFill>
                                    <a:srgbClr val="7030A0"/>
                                  </a:solidFill>
                                  <a:latin typeface="Cambria Math" panose="02040503050406030204" pitchFamily="18" charset="0"/>
                                </a:rPr>
                                <m:t>𝛽</m:t>
                              </m:r>
                            </m:e>
                            <m:e>
                              <m:r>
                                <a:rPr lang="en-US" sz="3600" i="1">
                                  <a:latin typeface="Cambria Math" panose="02040503050406030204" pitchFamily="18" charset="0"/>
                                </a:rPr>
                                <m:t>𝛾</m:t>
                              </m:r>
                            </m:e>
                          </m:mr>
                        </m:m>
                      </m:e>
                    </m:d>
                  </m:oMath>
                </a14:m>
                <a:r>
                  <a:rPr lang="en-CA" sz="3600" dirty="0"/>
                  <a:t> </a:t>
                </a:r>
              </a:p>
            </p:txBody>
          </p:sp>
        </mc:Choice>
        <mc:Fallback xmlns="">
          <p:sp>
            <p:nvSpPr>
              <p:cNvPr id="46" name="TextBox 45">
                <a:extLst>
                  <a:ext uri="{FF2B5EF4-FFF2-40B4-BE49-F238E27FC236}">
                    <a16:creationId xmlns:a16="http://schemas.microsoft.com/office/drawing/2014/main" id="{A5B60B9F-079F-430B-A7AB-89E75F892CF6}"/>
                  </a:ext>
                </a:extLst>
              </p:cNvPr>
              <p:cNvSpPr txBox="1">
                <a:spLocks noRot="1" noChangeAspect="1" noMove="1" noResize="1" noEditPoints="1" noAdjustHandles="1" noChangeArrowheads="1" noChangeShapeType="1" noTextEdit="1"/>
              </p:cNvSpPr>
              <p:nvPr/>
            </p:nvSpPr>
            <p:spPr>
              <a:xfrm>
                <a:off x="4641571" y="2340650"/>
                <a:ext cx="5481405" cy="1146276"/>
              </a:xfrm>
              <a:prstGeom prst="rect">
                <a:avLst/>
              </a:prstGeom>
              <a:blipFill>
                <a:blip r:embed="rId8"/>
                <a:stretch>
                  <a:fillRect/>
                </a:stretch>
              </a:blipFill>
            </p:spPr>
            <p:txBody>
              <a:bodyPr/>
              <a:lstStyle/>
              <a:p>
                <a:r>
                  <a:rPr lang="en-CA">
                    <a:noFill/>
                  </a:rPr>
                  <a:t> </a:t>
                </a:r>
              </a:p>
            </p:txBody>
          </p:sp>
        </mc:Fallback>
      </mc:AlternateContent>
      <p:sp>
        <p:nvSpPr>
          <p:cNvPr id="51" name="Right Brace 50">
            <a:extLst>
              <a:ext uri="{FF2B5EF4-FFF2-40B4-BE49-F238E27FC236}">
                <a16:creationId xmlns:a16="http://schemas.microsoft.com/office/drawing/2014/main" id="{031D7EC8-F425-4683-8BEB-49B318DED054}"/>
              </a:ext>
            </a:extLst>
          </p:cNvPr>
          <p:cNvSpPr/>
          <p:nvPr/>
        </p:nvSpPr>
        <p:spPr>
          <a:xfrm>
            <a:off x="4048541" y="2162589"/>
            <a:ext cx="371060" cy="1469611"/>
          </a:xfrm>
          <a:prstGeom prst="righ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75" name="TextBox 74">
            <a:extLst>
              <a:ext uri="{FF2B5EF4-FFF2-40B4-BE49-F238E27FC236}">
                <a16:creationId xmlns:a16="http://schemas.microsoft.com/office/drawing/2014/main" id="{78BD41AE-5669-4D61-A340-01563244B343}"/>
              </a:ext>
            </a:extLst>
          </p:cNvPr>
          <p:cNvSpPr txBox="1"/>
          <p:nvPr/>
        </p:nvSpPr>
        <p:spPr>
          <a:xfrm>
            <a:off x="7524750" y="0"/>
            <a:ext cx="2406300" cy="523220"/>
          </a:xfrm>
          <a:prstGeom prst="rect">
            <a:avLst/>
          </a:prstGeom>
          <a:noFill/>
        </p:spPr>
        <p:txBody>
          <a:bodyPr wrap="none" rtlCol="0">
            <a:spAutoFit/>
          </a:bodyPr>
          <a:lstStyle/>
          <a:p>
            <a:r>
              <a:rPr lang="en-US" sz="2800" dirty="0">
                <a:solidFill>
                  <a:srgbClr val="00B050"/>
                </a:solidFill>
              </a:rPr>
              <a:t>Galilean Matrix</a:t>
            </a:r>
            <a:endParaRPr lang="en-CA" sz="2800" dirty="0">
              <a:solidFill>
                <a:srgbClr val="00B050"/>
              </a:solidFill>
            </a:endParaRPr>
          </a:p>
        </p:txBody>
      </p:sp>
      <p:sp>
        <p:nvSpPr>
          <p:cNvPr id="77" name="TextBox 76">
            <a:extLst>
              <a:ext uri="{FF2B5EF4-FFF2-40B4-BE49-F238E27FC236}">
                <a16:creationId xmlns:a16="http://schemas.microsoft.com/office/drawing/2014/main" id="{7562EA11-B80C-4308-B1DE-8D5037DA5D24}"/>
              </a:ext>
            </a:extLst>
          </p:cNvPr>
          <p:cNvSpPr txBox="1"/>
          <p:nvPr/>
        </p:nvSpPr>
        <p:spPr>
          <a:xfrm>
            <a:off x="7867650" y="1847850"/>
            <a:ext cx="2310056" cy="523220"/>
          </a:xfrm>
          <a:prstGeom prst="rect">
            <a:avLst/>
          </a:prstGeom>
          <a:noFill/>
        </p:spPr>
        <p:txBody>
          <a:bodyPr wrap="none" rtlCol="0">
            <a:spAutoFit/>
          </a:bodyPr>
          <a:lstStyle/>
          <a:p>
            <a:r>
              <a:rPr lang="en-US" sz="2800" dirty="0">
                <a:solidFill>
                  <a:srgbClr val="7030A0"/>
                </a:solidFill>
              </a:rPr>
              <a:t>Lorentz Matrix</a:t>
            </a:r>
            <a:endParaRPr lang="en-CA" sz="2800" dirty="0">
              <a:solidFill>
                <a:srgbClr val="7030A0"/>
              </a:solidFill>
            </a:endParaRPr>
          </a:p>
        </p:txBody>
      </p:sp>
      <p:sp>
        <p:nvSpPr>
          <p:cNvPr id="79" name="TextBox 78">
            <a:extLst>
              <a:ext uri="{FF2B5EF4-FFF2-40B4-BE49-F238E27FC236}">
                <a16:creationId xmlns:a16="http://schemas.microsoft.com/office/drawing/2014/main" id="{CD3AB30E-C5FF-4E8C-8E3A-21D7726738A4}"/>
              </a:ext>
            </a:extLst>
          </p:cNvPr>
          <p:cNvSpPr txBox="1"/>
          <p:nvPr/>
        </p:nvSpPr>
        <p:spPr>
          <a:xfrm>
            <a:off x="9730756" y="4267200"/>
            <a:ext cx="2480294" cy="523220"/>
          </a:xfrm>
          <a:prstGeom prst="rect">
            <a:avLst/>
          </a:prstGeom>
          <a:noFill/>
        </p:spPr>
        <p:txBody>
          <a:bodyPr wrap="none" rtlCol="0">
            <a:spAutoFit/>
          </a:bodyPr>
          <a:lstStyle/>
          <a:p>
            <a:r>
              <a:rPr lang="en-US" sz="2800" dirty="0">
                <a:solidFill>
                  <a:schemeClr val="accent4">
                    <a:lumMod val="75000"/>
                  </a:schemeClr>
                </a:solidFill>
              </a:rPr>
              <a:t>Jacobian Matrix</a:t>
            </a:r>
            <a:endParaRPr lang="en-CA" sz="2800" dirty="0">
              <a:solidFill>
                <a:schemeClr val="accent4">
                  <a:lumMod val="75000"/>
                </a:schemeClr>
              </a:solidFill>
            </a:endParaRPr>
          </a:p>
        </p:txBody>
      </p:sp>
      <p:sp>
        <p:nvSpPr>
          <p:cNvPr id="16" name="Right Brace 15">
            <a:extLst>
              <a:ext uri="{FF2B5EF4-FFF2-40B4-BE49-F238E27FC236}">
                <a16:creationId xmlns:a16="http://schemas.microsoft.com/office/drawing/2014/main" id="{4A3140AA-86ED-4313-8D73-5C4289F19410}"/>
              </a:ext>
            </a:extLst>
          </p:cNvPr>
          <p:cNvSpPr/>
          <p:nvPr/>
        </p:nvSpPr>
        <p:spPr>
          <a:xfrm>
            <a:off x="5080553" y="4620039"/>
            <a:ext cx="371060" cy="2199861"/>
          </a:xfrm>
          <a:prstGeom prst="righ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mc:AlternateContent xmlns:mc="http://schemas.openxmlformats.org/markup-compatibility/2006" xmlns:p14="http://schemas.microsoft.com/office/powerpoint/2010/main" xmlns:iact="http://schemas.microsoft.com/office/powerpoint/2014/inkAction">
        <mc:Choice Requires="p14 iact">
          <p:contentPart p14:bwMode="auto" r:id="rId14">
            <p14:nvContentPartPr>
              <p14:cNvPr id="3" name="Ink 2">
                <a:extLst>
                  <a:ext uri="{FF2B5EF4-FFF2-40B4-BE49-F238E27FC236}">
                    <a16:creationId xmlns:a16="http://schemas.microsoft.com/office/drawing/2014/main" id="{F0800D50-B53D-44CA-9E03-6A3457EB74A2}"/>
                  </a:ext>
                </a:extLst>
              </p14:cNvPr>
              <p14:cNvContentPartPr/>
              <p14:nvPr>
                <p:extLst>
                  <p:ext uri="{42D2F446-02D8-4167-A562-619A0277C38B}">
                    <p15:isNarration xmlns:p15="http://schemas.microsoft.com/office/powerpoint/2012/main" val="1"/>
                  </p:ext>
                </p:extLst>
              </p14:nvPr>
            </p14:nvContentPartPr>
            <p14:xfrm>
              <a:off x="1110600" y="4606200"/>
              <a:ext cx="2709360" cy="2028960"/>
            </p14:xfrm>
          </p:contentPart>
        </mc:Choice>
        <mc:Fallback xmlns="">
          <p:pic>
            <p:nvPicPr>
              <p:cNvPr id="3" name="Ink 2">
                <a:extLst>
                  <a:ext uri="{FF2B5EF4-FFF2-40B4-BE49-F238E27FC236}">
                    <a16:creationId xmlns:a16="http://schemas.microsoft.com/office/drawing/2014/main" id="{F0800D50-B53D-44CA-9E03-6A3457EB74A2}"/>
                  </a:ext>
                </a:extLst>
              </p:cNvPr>
              <p:cNvPicPr>
                <a:picLocks noGrp="1" noRot="1" noChangeAspect="1" noMove="1" noResize="1" noEditPoints="1" noAdjustHandles="1" noChangeArrowheads="1" noChangeShapeType="1"/>
              </p:cNvPicPr>
              <p:nvPr/>
            </p:nvPicPr>
            <p:blipFill>
              <a:blip r:embed="rId10"/>
              <a:stretch>
                <a:fillRect/>
              </a:stretch>
            </p:blipFill>
            <p:spPr>
              <a:xfrm>
                <a:off x="1101240" y="4596840"/>
                <a:ext cx="2728080" cy="2047680"/>
              </a:xfrm>
              <a:prstGeom prst="rect">
                <a:avLst/>
              </a:prstGeom>
            </p:spPr>
          </p:pic>
        </mc:Fallback>
      </mc:AlternateContent>
    </p:spTree>
    <p:extLst>
      <p:ext uri="{BB962C8B-B14F-4D97-AF65-F5344CB8AC3E}">
        <p14:creationId xmlns:p14="http://schemas.microsoft.com/office/powerpoint/2010/main" val="1580917183"/>
      </p:ext>
    </p:extLst>
  </p:cSld>
  <p:clrMapOvr>
    <a:masterClrMapping/>
  </p:clrMapOvr>
  <mc:AlternateContent xmlns:mc="http://schemas.openxmlformats.org/markup-compatibility/2006" xmlns:p14="http://schemas.microsoft.com/office/powerpoint/2010/main">
    <mc:Choice Requires="p14">
      <p:transition spd="med" p14:dur="700" advTm="14585">
        <p:fade/>
      </p:transition>
    </mc:Choice>
    <mc:Fallback xmlns="">
      <p:transition spd="med" advTm="1458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cmd type="call" cmd="playFrom(0.0)">
                                      <p:cBhvr>
                                        <p:cTn id="7"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6C39263-BCAC-435A-9E89-5DBC4698665D}"/>
                  </a:ext>
                </a:extLst>
              </p:cNvPr>
              <p:cNvSpPr txBox="1"/>
              <p:nvPr/>
            </p:nvSpPr>
            <p:spPr>
              <a:xfrm>
                <a:off x="1288772" y="184684"/>
                <a:ext cx="9816550" cy="1013547"/>
              </a:xfrm>
              <a:prstGeom prst="rect">
                <a:avLst/>
              </a:prstGeom>
              <a:noFill/>
              <a:ln w="38100">
                <a:solidFill>
                  <a:schemeClr val="tx1"/>
                </a:solidFill>
              </a:ln>
            </p:spPr>
            <p:txBody>
              <a:bodyPr wrap="square">
                <a:spAutoFit/>
              </a:bodyPr>
              <a:lstStyle/>
              <a:p>
                <a:pPr algn="ctr"/>
                <a14:m>
                  <m:oMath xmlns:m="http://schemas.openxmlformats.org/officeDocument/2006/math">
                    <m:r>
                      <a:rPr lang="en-US" sz="4000" i="1" smtClean="0">
                        <a:latin typeface="Cambria Math" panose="02040503050406030204" pitchFamily="18" charset="0"/>
                      </a:rPr>
                      <m:t>𝑐</m:t>
                    </m:r>
                    <m:r>
                      <a:rPr lang="en-US" sz="4000" i="1">
                        <a:solidFill>
                          <a:srgbClr val="0070C0"/>
                        </a:solidFill>
                        <a:latin typeface="Cambria Math" panose="02040503050406030204" pitchFamily="18" charset="0"/>
                      </a:rPr>
                      <m:t>𝑡</m:t>
                    </m:r>
                    <m:r>
                      <a:rPr lang="en-US" sz="4000" b="0" i="1" smtClean="0">
                        <a:latin typeface="Cambria Math" panose="02040503050406030204" pitchFamily="18" charset="0"/>
                      </a:rPr>
                      <m:t>=</m:t>
                    </m:r>
                    <m:acc>
                      <m:accPr>
                        <m:chr m:val="̃"/>
                        <m:ctrlPr>
                          <a:rPr lang="en-US" sz="4000" i="1">
                            <a:solidFill>
                              <a:srgbClr val="FF0000"/>
                            </a:solidFill>
                            <a:latin typeface="Cambria Math" panose="02040503050406030204" pitchFamily="18" charset="0"/>
                          </a:rPr>
                        </m:ctrlPr>
                      </m:accPr>
                      <m:e>
                        <m:r>
                          <a:rPr lang="en-US" sz="4000" i="1">
                            <a:solidFill>
                              <a:srgbClr val="FF0000"/>
                            </a:solidFill>
                            <a:latin typeface="Cambria Math" panose="02040503050406030204" pitchFamily="18" charset="0"/>
                          </a:rPr>
                          <m:t>𝑥</m:t>
                        </m:r>
                      </m:e>
                    </m:acc>
                    <m:func>
                      <m:funcPr>
                        <m:ctrlPr>
                          <a:rPr lang="en-US" sz="4000" b="0" i="1" smtClean="0">
                            <a:latin typeface="Cambria Math" panose="02040503050406030204" pitchFamily="18" charset="0"/>
                          </a:rPr>
                        </m:ctrlPr>
                      </m:funcPr>
                      <m:fName>
                        <m:r>
                          <m:rPr>
                            <m:sty m:val="p"/>
                          </m:rPr>
                          <a:rPr lang="en-US" sz="4000" b="0" i="0" smtClean="0">
                            <a:latin typeface="Cambria Math" panose="02040503050406030204" pitchFamily="18" charset="0"/>
                          </a:rPr>
                          <m:t>sinh</m:t>
                        </m:r>
                      </m:fName>
                      <m:e>
                        <m:d>
                          <m:dPr>
                            <m:ctrlPr>
                              <a:rPr lang="en-US" sz="4000" b="0" i="1" smtClean="0">
                                <a:latin typeface="Cambria Math" panose="02040503050406030204" pitchFamily="18" charset="0"/>
                              </a:rPr>
                            </m:ctrlPr>
                          </m:dPr>
                          <m:e>
                            <m:f>
                              <m:fPr>
                                <m:ctrlPr>
                                  <a:rPr lang="en-US" sz="4000" b="0" i="1" smtClean="0">
                                    <a:latin typeface="Cambria Math" panose="02040503050406030204" pitchFamily="18" charset="0"/>
                                  </a:rPr>
                                </m:ctrlPr>
                              </m:fPr>
                              <m:num>
                                <m:r>
                                  <a:rPr lang="en-US" sz="4000" b="0" i="1" smtClean="0">
                                    <a:latin typeface="Cambria Math" panose="02040503050406030204" pitchFamily="18" charset="0"/>
                                  </a:rPr>
                                  <m:t>𝛼</m:t>
                                </m:r>
                              </m:num>
                              <m:den>
                                <m:sSup>
                                  <m:sSupPr>
                                    <m:ctrlPr>
                                      <a:rPr lang="en-US" sz="4000" b="0" i="1" smtClean="0">
                                        <a:latin typeface="Cambria Math" panose="02040503050406030204" pitchFamily="18" charset="0"/>
                                      </a:rPr>
                                    </m:ctrlPr>
                                  </m:sSupPr>
                                  <m:e>
                                    <m:r>
                                      <a:rPr lang="en-US" sz="4000" b="0" i="1" smtClean="0">
                                        <a:latin typeface="Cambria Math" panose="02040503050406030204" pitchFamily="18" charset="0"/>
                                      </a:rPr>
                                      <m:t>𝑐</m:t>
                                    </m:r>
                                  </m:e>
                                  <m:sup>
                                    <m:r>
                                      <a:rPr lang="en-US" sz="4000" b="0" i="1" smtClean="0">
                                        <a:latin typeface="Cambria Math" panose="02040503050406030204" pitchFamily="18" charset="0"/>
                                      </a:rPr>
                                      <m:t>2</m:t>
                                    </m:r>
                                  </m:sup>
                                </m:sSup>
                              </m:den>
                            </m:f>
                            <m:r>
                              <a:rPr lang="en-US" sz="4000" b="0" i="1" smtClean="0">
                                <a:latin typeface="Cambria Math" panose="02040503050406030204" pitchFamily="18" charset="0"/>
                              </a:rPr>
                              <m:t> </m:t>
                            </m:r>
                            <m:r>
                              <a:rPr lang="en-US" sz="4000" i="1">
                                <a:latin typeface="Cambria Math" panose="02040503050406030204" pitchFamily="18" charset="0"/>
                              </a:rPr>
                              <m:t>𝑐</m:t>
                            </m:r>
                            <m:acc>
                              <m:accPr>
                                <m:chr m:val="̃"/>
                                <m:ctrlPr>
                                  <a:rPr lang="en-US" sz="4000" i="1">
                                    <a:solidFill>
                                      <a:srgbClr val="FF0000"/>
                                    </a:solidFill>
                                    <a:latin typeface="Cambria Math" panose="02040503050406030204" pitchFamily="18" charset="0"/>
                                  </a:rPr>
                                </m:ctrlPr>
                              </m:accPr>
                              <m:e>
                                <m:r>
                                  <a:rPr lang="en-US" sz="4000" i="1">
                                    <a:solidFill>
                                      <a:srgbClr val="FF0000"/>
                                    </a:solidFill>
                                    <a:latin typeface="Cambria Math" panose="02040503050406030204" pitchFamily="18" charset="0"/>
                                  </a:rPr>
                                  <m:t>𝑡</m:t>
                                </m:r>
                              </m:e>
                            </m:acc>
                          </m:e>
                        </m:d>
                      </m:e>
                    </m:func>
                  </m:oMath>
                </a14:m>
                <a:r>
                  <a:rPr lang="en-US" sz="4000" b="0" i="1" dirty="0">
                    <a:solidFill>
                      <a:srgbClr val="C00000"/>
                    </a:solidFill>
                    <a:latin typeface="Cambria Math" panose="02040503050406030204" pitchFamily="18" charset="0"/>
                  </a:rPr>
                  <a:t>          </a:t>
                </a:r>
                <a14:m>
                  <m:oMath xmlns:m="http://schemas.openxmlformats.org/officeDocument/2006/math">
                    <m:r>
                      <a:rPr lang="en-US" sz="4000" b="0" i="1" smtClean="0">
                        <a:solidFill>
                          <a:srgbClr val="0070C0"/>
                        </a:solidFill>
                        <a:latin typeface="Cambria Math" panose="02040503050406030204" pitchFamily="18" charset="0"/>
                      </a:rPr>
                      <m:t> </m:t>
                    </m:r>
                    <m:r>
                      <a:rPr lang="en-US" sz="4000" i="1">
                        <a:solidFill>
                          <a:srgbClr val="0070C0"/>
                        </a:solidFill>
                        <a:latin typeface="Cambria Math" panose="02040503050406030204" pitchFamily="18" charset="0"/>
                      </a:rPr>
                      <m:t>𝑥</m:t>
                    </m:r>
                    <m:r>
                      <a:rPr lang="en-US" sz="4000" b="0" i="1" smtClean="0">
                        <a:solidFill>
                          <a:schemeClr val="tx1"/>
                        </a:solidFill>
                        <a:latin typeface="Cambria Math" panose="02040503050406030204" pitchFamily="18" charset="0"/>
                      </a:rPr>
                      <m:t>=</m:t>
                    </m:r>
                    <m:acc>
                      <m:accPr>
                        <m:chr m:val="̃"/>
                        <m:ctrlPr>
                          <a:rPr lang="en-US" sz="4000" i="1">
                            <a:solidFill>
                              <a:srgbClr val="FF0000"/>
                            </a:solidFill>
                            <a:latin typeface="Cambria Math" panose="02040503050406030204" pitchFamily="18" charset="0"/>
                          </a:rPr>
                        </m:ctrlPr>
                      </m:accPr>
                      <m:e>
                        <m:r>
                          <a:rPr lang="en-US" sz="4000" i="1">
                            <a:solidFill>
                              <a:srgbClr val="FF0000"/>
                            </a:solidFill>
                            <a:latin typeface="Cambria Math" panose="02040503050406030204" pitchFamily="18" charset="0"/>
                          </a:rPr>
                          <m:t>𝑥</m:t>
                        </m:r>
                      </m:e>
                    </m:acc>
                    <m:func>
                      <m:funcPr>
                        <m:ctrlPr>
                          <a:rPr lang="en-US" sz="4000" i="1">
                            <a:latin typeface="Cambria Math" panose="02040503050406030204" pitchFamily="18" charset="0"/>
                          </a:rPr>
                        </m:ctrlPr>
                      </m:funcPr>
                      <m:fName>
                        <m:r>
                          <m:rPr>
                            <m:sty m:val="p"/>
                          </m:rPr>
                          <a:rPr lang="en-US" sz="4000" b="0" i="0" smtClean="0">
                            <a:latin typeface="Cambria Math" panose="02040503050406030204" pitchFamily="18" charset="0"/>
                          </a:rPr>
                          <m:t>cos</m:t>
                        </m:r>
                        <m:r>
                          <m:rPr>
                            <m:sty m:val="p"/>
                          </m:rPr>
                          <a:rPr lang="en-US" sz="4000">
                            <a:latin typeface="Cambria Math" panose="02040503050406030204" pitchFamily="18" charset="0"/>
                          </a:rPr>
                          <m:t>h</m:t>
                        </m:r>
                      </m:fName>
                      <m:e>
                        <m:d>
                          <m:dPr>
                            <m:ctrlPr>
                              <a:rPr lang="en-US" sz="4000" i="1">
                                <a:latin typeface="Cambria Math" panose="02040503050406030204" pitchFamily="18" charset="0"/>
                              </a:rPr>
                            </m:ctrlPr>
                          </m:dPr>
                          <m:e>
                            <m:f>
                              <m:fPr>
                                <m:ctrlPr>
                                  <a:rPr lang="en-US" sz="4000" i="1">
                                    <a:latin typeface="Cambria Math" panose="02040503050406030204" pitchFamily="18" charset="0"/>
                                  </a:rPr>
                                </m:ctrlPr>
                              </m:fPr>
                              <m:num>
                                <m:r>
                                  <a:rPr lang="en-US" sz="4000" i="1">
                                    <a:latin typeface="Cambria Math" panose="02040503050406030204" pitchFamily="18" charset="0"/>
                                  </a:rPr>
                                  <m:t>𝛼</m:t>
                                </m:r>
                              </m:num>
                              <m:den>
                                <m:sSup>
                                  <m:sSupPr>
                                    <m:ctrlPr>
                                      <a:rPr lang="en-US" sz="4000" i="1">
                                        <a:latin typeface="Cambria Math" panose="02040503050406030204" pitchFamily="18" charset="0"/>
                                      </a:rPr>
                                    </m:ctrlPr>
                                  </m:sSupPr>
                                  <m:e>
                                    <m:r>
                                      <a:rPr lang="en-US" sz="4000" i="1">
                                        <a:latin typeface="Cambria Math" panose="02040503050406030204" pitchFamily="18" charset="0"/>
                                      </a:rPr>
                                      <m:t>𝑐</m:t>
                                    </m:r>
                                  </m:e>
                                  <m:sup>
                                    <m:r>
                                      <a:rPr lang="en-US" sz="4000" i="1">
                                        <a:latin typeface="Cambria Math" panose="02040503050406030204" pitchFamily="18" charset="0"/>
                                      </a:rPr>
                                      <m:t>2</m:t>
                                    </m:r>
                                  </m:sup>
                                </m:sSup>
                              </m:den>
                            </m:f>
                            <m:r>
                              <a:rPr lang="en-US" sz="4000" b="0" i="1" smtClean="0">
                                <a:latin typeface="Cambria Math" panose="02040503050406030204" pitchFamily="18" charset="0"/>
                              </a:rPr>
                              <m:t> </m:t>
                            </m:r>
                            <m:r>
                              <a:rPr lang="en-US" sz="4000" i="1">
                                <a:latin typeface="Cambria Math" panose="02040503050406030204" pitchFamily="18" charset="0"/>
                              </a:rPr>
                              <m:t>𝑐</m:t>
                            </m:r>
                            <m:acc>
                              <m:accPr>
                                <m:chr m:val="̃"/>
                                <m:ctrlPr>
                                  <a:rPr lang="en-US" sz="4000" i="1">
                                    <a:solidFill>
                                      <a:srgbClr val="FF0000"/>
                                    </a:solidFill>
                                    <a:latin typeface="Cambria Math" panose="02040503050406030204" pitchFamily="18" charset="0"/>
                                  </a:rPr>
                                </m:ctrlPr>
                              </m:accPr>
                              <m:e>
                                <m:r>
                                  <a:rPr lang="en-US" sz="4000" i="1">
                                    <a:solidFill>
                                      <a:srgbClr val="FF0000"/>
                                    </a:solidFill>
                                    <a:latin typeface="Cambria Math" panose="02040503050406030204" pitchFamily="18" charset="0"/>
                                  </a:rPr>
                                  <m:t>𝑡</m:t>
                                </m:r>
                              </m:e>
                            </m:acc>
                          </m:e>
                        </m:d>
                      </m:e>
                    </m:func>
                  </m:oMath>
                </a14:m>
                <a:r>
                  <a:rPr lang="en-CA" sz="4000" dirty="0"/>
                  <a:t> </a:t>
                </a:r>
              </a:p>
            </p:txBody>
          </p:sp>
        </mc:Choice>
        <mc:Fallback xmlns="">
          <p:sp>
            <p:nvSpPr>
              <p:cNvPr id="10" name="TextBox 9">
                <a:extLst>
                  <a:ext uri="{FF2B5EF4-FFF2-40B4-BE49-F238E27FC236}">
                    <a16:creationId xmlns:a16="http://schemas.microsoft.com/office/drawing/2014/main" id="{16C39263-BCAC-435A-9E89-5DBC4698665D}"/>
                  </a:ext>
                </a:extLst>
              </p:cNvPr>
              <p:cNvSpPr txBox="1">
                <a:spLocks noRot="1" noChangeAspect="1" noMove="1" noResize="1" noEditPoints="1" noAdjustHandles="1" noChangeArrowheads="1" noChangeShapeType="1" noTextEdit="1"/>
              </p:cNvSpPr>
              <p:nvPr/>
            </p:nvSpPr>
            <p:spPr>
              <a:xfrm>
                <a:off x="1288772" y="184684"/>
                <a:ext cx="9816550" cy="1013547"/>
              </a:xfrm>
              <a:prstGeom prst="rect">
                <a:avLst/>
              </a:prstGeom>
              <a:blipFill>
                <a:blip r:embed="rId4"/>
                <a:stretch>
                  <a:fillRect/>
                </a:stretch>
              </a:blipFill>
              <a:ln w="38100">
                <a:solidFill>
                  <a:schemeClr val="tx1"/>
                </a:solid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CF91E0A2-F84F-4255-8BBA-483522A22306}"/>
                  </a:ext>
                </a:extLst>
              </p:cNvPr>
              <p:cNvSpPr txBox="1"/>
              <p:nvPr/>
            </p:nvSpPr>
            <p:spPr>
              <a:xfrm>
                <a:off x="86966" y="1683008"/>
                <a:ext cx="12314584" cy="1285224"/>
              </a:xfrm>
              <a:prstGeom prst="rect">
                <a:avLst/>
              </a:prstGeom>
              <a:noFill/>
            </p:spPr>
            <p:txBody>
              <a:bodyPr wrap="square">
                <a:spAutoFit/>
              </a:bodyPr>
              <a:lstStyle/>
              <a:p>
                <a:pPr>
                  <a:spcAft>
                    <a:spcPts val="2400"/>
                  </a:spcAft>
                </a:pPr>
                <a14:m>
                  <m:oMath xmlns:m="http://schemas.openxmlformats.org/officeDocument/2006/math">
                    <m:f>
                      <m:fPr>
                        <m:ctrlPr>
                          <a:rPr lang="en-US" sz="4800" b="0" i="1" smtClean="0">
                            <a:solidFill>
                              <a:schemeClr val="tx1"/>
                            </a:solidFill>
                            <a:latin typeface="Cambria Math" panose="02040503050406030204" pitchFamily="18" charset="0"/>
                          </a:rPr>
                        </m:ctrlPr>
                      </m:fPr>
                      <m:num>
                        <m:r>
                          <a:rPr lang="en-US" sz="4800" i="1" smtClean="0">
                            <a:solidFill>
                              <a:schemeClr val="tx1"/>
                            </a:solidFill>
                            <a:latin typeface="Cambria Math" panose="02040503050406030204" pitchFamily="18" charset="0"/>
                          </a:rPr>
                          <m:t>𝜕</m:t>
                        </m:r>
                        <m:acc>
                          <m:accPr>
                            <m:chr m:val="⃗"/>
                            <m:ctrlPr>
                              <a:rPr lang="en-US" sz="4800" i="1">
                                <a:solidFill>
                                  <a:srgbClr val="7030A0"/>
                                </a:solidFill>
                                <a:latin typeface="Cambria Math" panose="02040503050406030204" pitchFamily="18" charset="0"/>
                              </a:rPr>
                            </m:ctrlPr>
                          </m:accPr>
                          <m:e>
                            <m:r>
                              <a:rPr lang="en-US" sz="4800" i="1">
                                <a:solidFill>
                                  <a:srgbClr val="7030A0"/>
                                </a:solidFill>
                                <a:latin typeface="Cambria Math" panose="02040503050406030204" pitchFamily="18" charset="0"/>
                              </a:rPr>
                              <m:t>𝑆</m:t>
                            </m:r>
                          </m:e>
                        </m:acc>
                      </m:num>
                      <m:den>
                        <m:r>
                          <a:rPr lang="en-US" sz="4800" b="0" i="1" smtClean="0">
                            <a:solidFill>
                              <a:schemeClr val="tx1"/>
                            </a:solidFill>
                            <a:latin typeface="Cambria Math" panose="02040503050406030204" pitchFamily="18" charset="0"/>
                          </a:rPr>
                          <m:t>𝜕</m:t>
                        </m:r>
                        <m:r>
                          <a:rPr lang="en-US" sz="4800" b="0" i="1" smtClean="0">
                            <a:solidFill>
                              <a:schemeClr val="tx1"/>
                            </a:solidFill>
                            <a:latin typeface="Cambria Math" panose="02040503050406030204" pitchFamily="18" charset="0"/>
                          </a:rPr>
                          <m:t> </m:t>
                        </m:r>
                        <m:r>
                          <a:rPr lang="en-US" sz="4800" b="0" i="1" smtClean="0">
                            <a:solidFill>
                              <a:schemeClr val="tx1"/>
                            </a:solidFill>
                            <a:latin typeface="Cambria Math" panose="02040503050406030204" pitchFamily="18" charset="0"/>
                          </a:rPr>
                          <m:t>𝑐</m:t>
                        </m:r>
                        <m:acc>
                          <m:accPr>
                            <m:chr m:val="̃"/>
                            <m:ctrlPr>
                              <a:rPr lang="en-US" sz="4800" b="0" i="1" smtClean="0">
                                <a:solidFill>
                                  <a:srgbClr val="FF0000"/>
                                </a:solidFill>
                                <a:latin typeface="Cambria Math" panose="02040503050406030204" pitchFamily="18" charset="0"/>
                              </a:rPr>
                            </m:ctrlPr>
                          </m:accPr>
                          <m:e>
                            <m:r>
                              <a:rPr lang="en-US" sz="4800" b="0" i="1" smtClean="0">
                                <a:solidFill>
                                  <a:srgbClr val="FF0000"/>
                                </a:solidFill>
                                <a:latin typeface="Cambria Math" panose="02040503050406030204" pitchFamily="18" charset="0"/>
                              </a:rPr>
                              <m:t>𝑡</m:t>
                            </m:r>
                          </m:e>
                        </m:acc>
                      </m:den>
                    </m:f>
                    <m:r>
                      <a:rPr lang="en-US" sz="4800" b="0" i="1" smtClean="0">
                        <a:latin typeface="Cambria Math" panose="02040503050406030204" pitchFamily="18" charset="0"/>
                      </a:rPr>
                      <m:t>=           </m:t>
                    </m:r>
                    <m:f>
                      <m:fPr>
                        <m:ctrlPr>
                          <a:rPr lang="en-US" sz="4800" i="1">
                            <a:latin typeface="Cambria Math" panose="02040503050406030204" pitchFamily="18" charset="0"/>
                          </a:rPr>
                        </m:ctrlPr>
                      </m:fPr>
                      <m:num>
                        <m:r>
                          <a:rPr lang="en-US" sz="4800" i="1">
                            <a:latin typeface="Cambria Math" panose="02040503050406030204" pitchFamily="18" charset="0"/>
                          </a:rPr>
                          <m:t>𝜕</m:t>
                        </m:r>
                        <m:r>
                          <a:rPr lang="en-US" sz="4800" b="0" i="1" smtClean="0">
                            <a:latin typeface="Cambria Math" panose="02040503050406030204" pitchFamily="18" charset="0"/>
                          </a:rPr>
                          <m:t> </m:t>
                        </m:r>
                        <m:r>
                          <a:rPr lang="en-US" sz="4800" i="1">
                            <a:latin typeface="Cambria Math" panose="02040503050406030204" pitchFamily="18" charset="0"/>
                          </a:rPr>
                          <m:t>𝑐</m:t>
                        </m:r>
                        <m:r>
                          <a:rPr lang="en-US" sz="4800" i="1">
                            <a:solidFill>
                              <a:srgbClr val="0070C0"/>
                            </a:solidFill>
                            <a:latin typeface="Cambria Math" panose="02040503050406030204" pitchFamily="18" charset="0"/>
                          </a:rPr>
                          <m:t>𝑡</m:t>
                        </m:r>
                      </m:num>
                      <m:den>
                        <m:r>
                          <a:rPr lang="en-US" sz="4800" i="1">
                            <a:latin typeface="Cambria Math" panose="02040503050406030204" pitchFamily="18" charset="0"/>
                          </a:rPr>
                          <m:t>𝜕</m:t>
                        </m:r>
                        <m:r>
                          <a:rPr lang="en-US" sz="4800" i="1">
                            <a:latin typeface="Cambria Math" panose="02040503050406030204" pitchFamily="18" charset="0"/>
                          </a:rPr>
                          <m:t> </m:t>
                        </m:r>
                        <m:r>
                          <a:rPr lang="en-US" sz="4800" i="1">
                            <a:latin typeface="Cambria Math" panose="02040503050406030204" pitchFamily="18" charset="0"/>
                          </a:rPr>
                          <m:t>𝑐</m:t>
                        </m:r>
                        <m:acc>
                          <m:accPr>
                            <m:chr m:val="̃"/>
                            <m:ctrlPr>
                              <a:rPr lang="en-US" sz="4800" i="1">
                                <a:solidFill>
                                  <a:srgbClr val="FF0000"/>
                                </a:solidFill>
                                <a:latin typeface="Cambria Math" panose="02040503050406030204" pitchFamily="18" charset="0"/>
                              </a:rPr>
                            </m:ctrlPr>
                          </m:accPr>
                          <m:e>
                            <m:r>
                              <a:rPr lang="en-US" sz="4800" i="1">
                                <a:solidFill>
                                  <a:srgbClr val="FF0000"/>
                                </a:solidFill>
                                <a:latin typeface="Cambria Math" panose="02040503050406030204" pitchFamily="18" charset="0"/>
                              </a:rPr>
                              <m:t>𝑡</m:t>
                            </m:r>
                          </m:e>
                        </m:acc>
                      </m:den>
                    </m:f>
                    <m:r>
                      <a:rPr lang="en-US" sz="4800" b="0" i="1" smtClean="0">
                        <a:solidFill>
                          <a:srgbClr val="FF0000"/>
                        </a:solidFill>
                        <a:latin typeface="Cambria Math" panose="02040503050406030204" pitchFamily="18" charset="0"/>
                      </a:rPr>
                      <m:t>           </m:t>
                    </m:r>
                    <m:f>
                      <m:fPr>
                        <m:ctrlPr>
                          <a:rPr lang="en-US" sz="4800" i="1">
                            <a:latin typeface="Cambria Math" panose="02040503050406030204" pitchFamily="18" charset="0"/>
                          </a:rPr>
                        </m:ctrlPr>
                      </m:fPr>
                      <m:num>
                        <m:r>
                          <a:rPr lang="en-US" sz="4800" i="1">
                            <a:latin typeface="Cambria Math" panose="02040503050406030204" pitchFamily="18" charset="0"/>
                          </a:rPr>
                          <m:t>𝜕</m:t>
                        </m:r>
                        <m:acc>
                          <m:accPr>
                            <m:chr m:val="⃗"/>
                            <m:ctrlPr>
                              <a:rPr lang="en-US" sz="4800" i="1">
                                <a:solidFill>
                                  <a:srgbClr val="7030A0"/>
                                </a:solidFill>
                                <a:latin typeface="Cambria Math" panose="02040503050406030204" pitchFamily="18" charset="0"/>
                              </a:rPr>
                            </m:ctrlPr>
                          </m:accPr>
                          <m:e>
                            <m:r>
                              <a:rPr lang="en-US" sz="4800" i="1">
                                <a:solidFill>
                                  <a:srgbClr val="7030A0"/>
                                </a:solidFill>
                                <a:latin typeface="Cambria Math" panose="02040503050406030204" pitchFamily="18" charset="0"/>
                              </a:rPr>
                              <m:t>𝑆</m:t>
                            </m:r>
                          </m:e>
                        </m:acc>
                      </m:num>
                      <m:den>
                        <m:r>
                          <a:rPr lang="en-US" sz="4800" i="1">
                            <a:latin typeface="Cambria Math" panose="02040503050406030204" pitchFamily="18" charset="0"/>
                          </a:rPr>
                          <m:t>𝜕</m:t>
                        </m:r>
                        <m:r>
                          <a:rPr lang="en-US" sz="4800" b="0" i="1" smtClean="0">
                            <a:latin typeface="Cambria Math" panose="02040503050406030204" pitchFamily="18" charset="0"/>
                          </a:rPr>
                          <m:t> </m:t>
                        </m:r>
                        <m:r>
                          <a:rPr lang="en-US" sz="4800" i="1">
                            <a:latin typeface="Cambria Math" panose="02040503050406030204" pitchFamily="18" charset="0"/>
                          </a:rPr>
                          <m:t>𝑐</m:t>
                        </m:r>
                        <m:r>
                          <a:rPr lang="en-US" sz="4800" i="1">
                            <a:solidFill>
                              <a:srgbClr val="0070C0"/>
                            </a:solidFill>
                            <a:latin typeface="Cambria Math" panose="02040503050406030204" pitchFamily="18" charset="0"/>
                          </a:rPr>
                          <m:t>𝑡</m:t>
                        </m:r>
                      </m:den>
                    </m:f>
                    <m:r>
                      <a:rPr lang="en-US" sz="4800" b="0" i="1" smtClean="0">
                        <a:solidFill>
                          <a:schemeClr val="tx1"/>
                        </a:solidFill>
                        <a:latin typeface="Cambria Math" panose="02040503050406030204" pitchFamily="18" charset="0"/>
                      </a:rPr>
                      <m:t>+            </m:t>
                    </m:r>
                    <m:f>
                      <m:fPr>
                        <m:ctrlPr>
                          <a:rPr lang="en-US" sz="4800" i="1">
                            <a:latin typeface="Cambria Math" panose="02040503050406030204" pitchFamily="18" charset="0"/>
                          </a:rPr>
                        </m:ctrlPr>
                      </m:fPr>
                      <m:num>
                        <m:r>
                          <a:rPr lang="en-US" sz="4800" i="1">
                            <a:latin typeface="Cambria Math" panose="02040503050406030204" pitchFamily="18" charset="0"/>
                          </a:rPr>
                          <m:t>𝜕</m:t>
                        </m:r>
                        <m:r>
                          <a:rPr lang="en-US" sz="4800" i="1">
                            <a:solidFill>
                              <a:srgbClr val="0070C0"/>
                            </a:solidFill>
                            <a:latin typeface="Cambria Math" panose="02040503050406030204" pitchFamily="18" charset="0"/>
                          </a:rPr>
                          <m:t>𝑥</m:t>
                        </m:r>
                      </m:num>
                      <m:den>
                        <m:r>
                          <a:rPr lang="en-US" sz="4800" i="1">
                            <a:latin typeface="Cambria Math" panose="02040503050406030204" pitchFamily="18" charset="0"/>
                          </a:rPr>
                          <m:t>𝜕</m:t>
                        </m:r>
                        <m:r>
                          <a:rPr lang="en-US" sz="4800" i="1">
                            <a:latin typeface="Cambria Math" panose="02040503050406030204" pitchFamily="18" charset="0"/>
                          </a:rPr>
                          <m:t> </m:t>
                        </m:r>
                        <m:r>
                          <a:rPr lang="en-US" sz="4800" i="1">
                            <a:latin typeface="Cambria Math" panose="02040503050406030204" pitchFamily="18" charset="0"/>
                          </a:rPr>
                          <m:t>𝑐</m:t>
                        </m:r>
                        <m:acc>
                          <m:accPr>
                            <m:chr m:val="̃"/>
                            <m:ctrlPr>
                              <a:rPr lang="en-US" sz="4800" i="1">
                                <a:solidFill>
                                  <a:srgbClr val="FF0000"/>
                                </a:solidFill>
                                <a:latin typeface="Cambria Math" panose="02040503050406030204" pitchFamily="18" charset="0"/>
                              </a:rPr>
                            </m:ctrlPr>
                          </m:accPr>
                          <m:e>
                            <m:r>
                              <a:rPr lang="en-US" sz="4800" i="1">
                                <a:solidFill>
                                  <a:srgbClr val="FF0000"/>
                                </a:solidFill>
                                <a:latin typeface="Cambria Math" panose="02040503050406030204" pitchFamily="18" charset="0"/>
                              </a:rPr>
                              <m:t>𝑡</m:t>
                            </m:r>
                          </m:e>
                        </m:acc>
                      </m:den>
                    </m:f>
                    <m:r>
                      <a:rPr lang="en-US" sz="4800" b="0" i="1" smtClean="0">
                        <a:solidFill>
                          <a:srgbClr val="FF0000"/>
                        </a:solidFill>
                        <a:latin typeface="Cambria Math" panose="02040503050406030204" pitchFamily="18" charset="0"/>
                      </a:rPr>
                      <m:t>           </m:t>
                    </m:r>
                    <m:f>
                      <m:fPr>
                        <m:ctrlPr>
                          <a:rPr lang="en-US" sz="4800" i="1">
                            <a:latin typeface="Cambria Math" panose="02040503050406030204" pitchFamily="18" charset="0"/>
                          </a:rPr>
                        </m:ctrlPr>
                      </m:fPr>
                      <m:num>
                        <m:r>
                          <a:rPr lang="en-US" sz="4800" i="1">
                            <a:latin typeface="Cambria Math" panose="02040503050406030204" pitchFamily="18" charset="0"/>
                          </a:rPr>
                          <m:t>𝜕</m:t>
                        </m:r>
                        <m:acc>
                          <m:accPr>
                            <m:chr m:val="⃗"/>
                            <m:ctrlPr>
                              <a:rPr lang="en-US" sz="4800" i="1">
                                <a:solidFill>
                                  <a:srgbClr val="7030A0"/>
                                </a:solidFill>
                                <a:latin typeface="Cambria Math" panose="02040503050406030204" pitchFamily="18" charset="0"/>
                              </a:rPr>
                            </m:ctrlPr>
                          </m:accPr>
                          <m:e>
                            <m:r>
                              <a:rPr lang="en-US" sz="4800" i="1">
                                <a:solidFill>
                                  <a:srgbClr val="7030A0"/>
                                </a:solidFill>
                                <a:latin typeface="Cambria Math" panose="02040503050406030204" pitchFamily="18" charset="0"/>
                              </a:rPr>
                              <m:t>𝑆</m:t>
                            </m:r>
                          </m:e>
                        </m:acc>
                      </m:num>
                      <m:den>
                        <m:r>
                          <a:rPr lang="en-US" sz="4800" i="1">
                            <a:latin typeface="Cambria Math" panose="02040503050406030204" pitchFamily="18" charset="0"/>
                          </a:rPr>
                          <m:t>𝜕</m:t>
                        </m:r>
                        <m:r>
                          <a:rPr lang="en-US" sz="4800" i="1">
                            <a:solidFill>
                              <a:srgbClr val="0070C0"/>
                            </a:solidFill>
                            <a:latin typeface="Cambria Math" panose="02040503050406030204" pitchFamily="18" charset="0"/>
                          </a:rPr>
                          <m:t>𝑥</m:t>
                        </m:r>
                      </m:den>
                    </m:f>
                  </m:oMath>
                </a14:m>
                <a:r>
                  <a:rPr lang="en-CA" sz="4800" dirty="0"/>
                  <a:t> </a:t>
                </a:r>
              </a:p>
            </p:txBody>
          </p:sp>
        </mc:Choice>
        <mc:Fallback xmlns="">
          <p:sp>
            <p:nvSpPr>
              <p:cNvPr id="3" name="TextBox 2">
                <a:extLst>
                  <a:ext uri="{FF2B5EF4-FFF2-40B4-BE49-F238E27FC236}">
                    <a16:creationId xmlns:a16="http://schemas.microsoft.com/office/drawing/2014/main" id="{CF91E0A2-F84F-4255-8BBA-483522A22306}"/>
                  </a:ext>
                </a:extLst>
              </p:cNvPr>
              <p:cNvSpPr txBox="1">
                <a:spLocks noRot="1" noChangeAspect="1" noMove="1" noResize="1" noEditPoints="1" noAdjustHandles="1" noChangeArrowheads="1" noChangeShapeType="1" noTextEdit="1"/>
              </p:cNvSpPr>
              <p:nvPr/>
            </p:nvSpPr>
            <p:spPr>
              <a:xfrm>
                <a:off x="86966" y="1683008"/>
                <a:ext cx="12314584" cy="1285224"/>
              </a:xfrm>
              <a:prstGeom prst="rect">
                <a:avLst/>
              </a:prstGeom>
              <a:blipFill>
                <a:blip r:embed="rId5"/>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50AC5AE-DDD4-4B54-A0CC-A007E004DBF3}"/>
                  </a:ext>
                </a:extLst>
              </p:cNvPr>
              <p:cNvSpPr txBox="1"/>
              <p:nvPr/>
            </p:nvSpPr>
            <p:spPr>
              <a:xfrm>
                <a:off x="1412850" y="3032484"/>
                <a:ext cx="9350400" cy="830997"/>
              </a:xfrm>
              <a:prstGeom prst="rect">
                <a:avLst/>
              </a:prstGeom>
              <a:noFill/>
            </p:spPr>
            <p:txBody>
              <a:bodyPr wrap="square">
                <a:spAutoFit/>
              </a:bodyPr>
              <a:lstStyle/>
              <a:p>
                <a:pPr algn="ctr"/>
                <a:r>
                  <a:rPr lang="en-US" sz="4800" dirty="0"/>
                  <a:t>Treat </a:t>
                </a:r>
                <a14:m>
                  <m:oMath xmlns:m="http://schemas.openxmlformats.org/officeDocument/2006/math">
                    <m:r>
                      <a:rPr lang="en-US" sz="4800" i="1" smtClean="0">
                        <a:latin typeface="Cambria Math" panose="02040503050406030204" pitchFamily="18" charset="0"/>
                      </a:rPr>
                      <m:t>𝑐</m:t>
                    </m:r>
                    <m:acc>
                      <m:accPr>
                        <m:chr m:val="̃"/>
                        <m:ctrlPr>
                          <a:rPr lang="en-US" sz="4800" i="1">
                            <a:solidFill>
                              <a:srgbClr val="FF0000"/>
                            </a:solidFill>
                            <a:latin typeface="Cambria Math" panose="02040503050406030204" pitchFamily="18" charset="0"/>
                          </a:rPr>
                        </m:ctrlPr>
                      </m:accPr>
                      <m:e>
                        <m:r>
                          <a:rPr lang="en-US" sz="4800" i="1">
                            <a:solidFill>
                              <a:srgbClr val="FF0000"/>
                            </a:solidFill>
                            <a:latin typeface="Cambria Math" panose="02040503050406030204" pitchFamily="18" charset="0"/>
                          </a:rPr>
                          <m:t>𝑡</m:t>
                        </m:r>
                      </m:e>
                    </m:acc>
                    <m:r>
                      <a:rPr lang="en-US" sz="4800" i="1">
                        <a:solidFill>
                          <a:srgbClr val="FF0000"/>
                        </a:solidFill>
                        <a:latin typeface="Cambria Math" panose="02040503050406030204" pitchFamily="18" charset="0"/>
                      </a:rPr>
                      <m:t> </m:t>
                    </m:r>
                  </m:oMath>
                </a14:m>
                <a:r>
                  <a:rPr lang="en-US" sz="4800" dirty="0"/>
                  <a:t>as a single variable.</a:t>
                </a:r>
                <a:endParaRPr lang="en-CA" sz="4800" dirty="0"/>
              </a:p>
            </p:txBody>
          </p:sp>
        </mc:Choice>
        <mc:Fallback xmlns="">
          <p:sp>
            <p:nvSpPr>
              <p:cNvPr id="7" name="TextBox 6">
                <a:extLst>
                  <a:ext uri="{FF2B5EF4-FFF2-40B4-BE49-F238E27FC236}">
                    <a16:creationId xmlns:a16="http://schemas.microsoft.com/office/drawing/2014/main" id="{D50AC5AE-DDD4-4B54-A0CC-A007E004DBF3}"/>
                  </a:ext>
                </a:extLst>
              </p:cNvPr>
              <p:cNvSpPr txBox="1">
                <a:spLocks noRot="1" noChangeAspect="1" noMove="1" noResize="1" noEditPoints="1" noAdjustHandles="1" noChangeArrowheads="1" noChangeShapeType="1" noTextEdit="1"/>
              </p:cNvSpPr>
              <p:nvPr/>
            </p:nvSpPr>
            <p:spPr>
              <a:xfrm>
                <a:off x="1412850" y="3032484"/>
                <a:ext cx="9350400" cy="830997"/>
              </a:xfrm>
              <a:prstGeom prst="rect">
                <a:avLst/>
              </a:prstGeom>
              <a:blipFill>
                <a:blip r:embed="rId6"/>
                <a:stretch>
                  <a:fillRect t="-16058" b="-37956"/>
                </a:stretch>
              </a:blipFill>
            </p:spPr>
            <p:txBody>
              <a:bodyPr/>
              <a:lstStyle/>
              <a:p>
                <a:r>
                  <a:rPr lang="en-CA">
                    <a:noFill/>
                  </a:rPr>
                  <a:t> </a:t>
                </a:r>
              </a:p>
            </p:txBody>
          </p:sp>
        </mc:Fallback>
      </mc:AlternateContent>
      <p:grpSp>
        <p:nvGrpSpPr>
          <p:cNvPr id="12" name="Group 11">
            <a:extLst>
              <a:ext uri="{FF2B5EF4-FFF2-40B4-BE49-F238E27FC236}">
                <a16:creationId xmlns:a16="http://schemas.microsoft.com/office/drawing/2014/main" id="{F94022B0-A15B-4864-B507-ECF25B0B215C}"/>
              </a:ext>
            </a:extLst>
          </p:cNvPr>
          <p:cNvGrpSpPr/>
          <p:nvPr/>
        </p:nvGrpSpPr>
        <p:grpSpPr>
          <a:xfrm>
            <a:off x="1619250" y="4191000"/>
            <a:ext cx="9334500" cy="2552700"/>
            <a:chOff x="1619250" y="4305300"/>
            <a:chExt cx="9334500" cy="255270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93B82652-DA63-42A4-BDBD-082B73675993}"/>
                    </a:ext>
                  </a:extLst>
                </p:cNvPr>
                <p:cNvSpPr txBox="1"/>
                <p:nvPr/>
              </p:nvSpPr>
              <p:spPr>
                <a:xfrm>
                  <a:off x="5356200" y="4537434"/>
                  <a:ext cx="5388000" cy="2083455"/>
                </a:xfrm>
                <a:prstGeom prst="rect">
                  <a:avLst/>
                </a:prstGeom>
                <a:noFill/>
              </p:spPr>
              <p:txBody>
                <a:bodyPr wrap="square">
                  <a:spAutoFit/>
                </a:bodyPr>
                <a:lstStyle/>
                <a:p>
                  <a:pPr algn="ctr"/>
                  <a14:m>
                    <m:oMath xmlns:m="http://schemas.openxmlformats.org/officeDocument/2006/math">
                      <m:f>
                        <m:fPr>
                          <m:ctrlPr>
                            <a:rPr lang="en-US" sz="8800" b="0" i="1" smtClean="0">
                              <a:solidFill>
                                <a:schemeClr val="tx1"/>
                              </a:solidFill>
                              <a:latin typeface="Cambria Math" panose="02040503050406030204" pitchFamily="18" charset="0"/>
                            </a:rPr>
                          </m:ctrlPr>
                        </m:fPr>
                        <m:num>
                          <m:r>
                            <a:rPr lang="en-US" sz="8800" i="1" smtClean="0">
                              <a:solidFill>
                                <a:schemeClr val="tx1"/>
                              </a:solidFill>
                              <a:latin typeface="Cambria Math" panose="02040503050406030204" pitchFamily="18" charset="0"/>
                            </a:rPr>
                            <m:t>𝜕</m:t>
                          </m:r>
                        </m:num>
                        <m:den>
                          <m:r>
                            <a:rPr lang="en-US" sz="8800" b="0" i="1" smtClean="0">
                              <a:solidFill>
                                <a:schemeClr val="tx1"/>
                              </a:solidFill>
                              <a:latin typeface="Cambria Math" panose="02040503050406030204" pitchFamily="18" charset="0"/>
                            </a:rPr>
                            <m:t>𝜕</m:t>
                          </m:r>
                          <m:r>
                            <a:rPr lang="en-US" sz="8800" b="0" i="1" smtClean="0">
                              <a:solidFill>
                                <a:schemeClr val="tx1"/>
                              </a:solidFill>
                              <a:latin typeface="Cambria Math" panose="02040503050406030204" pitchFamily="18" charset="0"/>
                            </a:rPr>
                            <m:t> </m:t>
                          </m:r>
                          <m:r>
                            <a:rPr lang="en-US" sz="8800" b="0" i="1" smtClean="0">
                              <a:solidFill>
                                <a:schemeClr val="tx1"/>
                              </a:solidFill>
                              <a:latin typeface="Cambria Math" panose="02040503050406030204" pitchFamily="18" charset="0"/>
                            </a:rPr>
                            <m:t>𝑐</m:t>
                          </m:r>
                          <m:acc>
                            <m:accPr>
                              <m:chr m:val="̃"/>
                              <m:ctrlPr>
                                <a:rPr lang="en-US" sz="8800" b="0" i="1" smtClean="0">
                                  <a:solidFill>
                                    <a:srgbClr val="FF0000"/>
                                  </a:solidFill>
                                  <a:latin typeface="Cambria Math" panose="02040503050406030204" pitchFamily="18" charset="0"/>
                                </a:rPr>
                              </m:ctrlPr>
                            </m:accPr>
                            <m:e>
                              <m:r>
                                <a:rPr lang="en-US" sz="8800" b="0" i="1" smtClean="0">
                                  <a:solidFill>
                                    <a:srgbClr val="FF0000"/>
                                  </a:solidFill>
                                  <a:latin typeface="Cambria Math" panose="02040503050406030204" pitchFamily="18" charset="0"/>
                                </a:rPr>
                                <m:t>𝑡</m:t>
                              </m:r>
                            </m:e>
                          </m:acc>
                        </m:den>
                      </m:f>
                      <m:r>
                        <a:rPr lang="en-US" sz="8800" b="0" i="1" smtClean="0">
                          <a:latin typeface="Cambria Math" panose="02040503050406030204" pitchFamily="18" charset="0"/>
                        </a:rPr>
                        <m:t>=</m:t>
                      </m:r>
                      <m:f>
                        <m:fPr>
                          <m:ctrlPr>
                            <a:rPr lang="en-US" sz="8800" b="0" i="1" smtClean="0">
                              <a:latin typeface="Cambria Math" panose="02040503050406030204" pitchFamily="18" charset="0"/>
                            </a:rPr>
                          </m:ctrlPr>
                        </m:fPr>
                        <m:num>
                          <m:r>
                            <a:rPr lang="en-US" sz="8800" b="0" i="1" smtClean="0">
                              <a:latin typeface="Cambria Math" panose="02040503050406030204" pitchFamily="18" charset="0"/>
                            </a:rPr>
                            <m:t>1</m:t>
                          </m:r>
                        </m:num>
                        <m:den>
                          <m:r>
                            <a:rPr lang="en-US" sz="8800" b="0" i="1" smtClean="0">
                              <a:latin typeface="Cambria Math" panose="02040503050406030204" pitchFamily="18" charset="0"/>
                            </a:rPr>
                            <m:t>𝑐</m:t>
                          </m:r>
                        </m:den>
                      </m:f>
                      <m:f>
                        <m:fPr>
                          <m:ctrlPr>
                            <a:rPr lang="en-US" sz="8800" i="1">
                              <a:latin typeface="Cambria Math" panose="02040503050406030204" pitchFamily="18" charset="0"/>
                            </a:rPr>
                          </m:ctrlPr>
                        </m:fPr>
                        <m:num>
                          <m:r>
                            <a:rPr lang="en-US" sz="8800" i="1">
                              <a:latin typeface="Cambria Math" panose="02040503050406030204" pitchFamily="18" charset="0"/>
                            </a:rPr>
                            <m:t>𝜕</m:t>
                          </m:r>
                        </m:num>
                        <m:den>
                          <m:r>
                            <a:rPr lang="en-US" sz="8800" i="1">
                              <a:latin typeface="Cambria Math" panose="02040503050406030204" pitchFamily="18" charset="0"/>
                            </a:rPr>
                            <m:t>𝜕</m:t>
                          </m:r>
                          <m:acc>
                            <m:accPr>
                              <m:chr m:val="̃"/>
                              <m:ctrlPr>
                                <a:rPr lang="en-US" sz="8800" i="1">
                                  <a:solidFill>
                                    <a:srgbClr val="FF0000"/>
                                  </a:solidFill>
                                  <a:latin typeface="Cambria Math" panose="02040503050406030204" pitchFamily="18" charset="0"/>
                                </a:rPr>
                              </m:ctrlPr>
                            </m:accPr>
                            <m:e>
                              <m:r>
                                <a:rPr lang="en-US" sz="8800" i="1">
                                  <a:solidFill>
                                    <a:srgbClr val="FF0000"/>
                                  </a:solidFill>
                                  <a:latin typeface="Cambria Math" panose="02040503050406030204" pitchFamily="18" charset="0"/>
                                </a:rPr>
                                <m:t>𝑡</m:t>
                              </m:r>
                            </m:e>
                          </m:acc>
                        </m:den>
                      </m:f>
                    </m:oMath>
                  </a14:m>
                  <a:r>
                    <a:rPr lang="en-CA" sz="8800" dirty="0"/>
                    <a:t> </a:t>
                  </a:r>
                </a:p>
              </p:txBody>
            </p:sp>
          </mc:Choice>
          <mc:Fallback xmlns="">
            <p:sp>
              <p:nvSpPr>
                <p:cNvPr id="2" name="TextBox 1">
                  <a:extLst>
                    <a:ext uri="{FF2B5EF4-FFF2-40B4-BE49-F238E27FC236}">
                      <a16:creationId xmlns:a16="http://schemas.microsoft.com/office/drawing/2014/main" id="{93B82652-DA63-42A4-BDBD-082B73675993}"/>
                    </a:ext>
                  </a:extLst>
                </p:cNvPr>
                <p:cNvSpPr txBox="1">
                  <a:spLocks noRot="1" noChangeAspect="1" noMove="1" noResize="1" noEditPoints="1" noAdjustHandles="1" noChangeArrowheads="1" noChangeShapeType="1" noTextEdit="1"/>
                </p:cNvSpPr>
                <p:nvPr/>
              </p:nvSpPr>
              <p:spPr>
                <a:xfrm>
                  <a:off x="5356200" y="4537434"/>
                  <a:ext cx="5388000" cy="2083455"/>
                </a:xfrm>
                <a:prstGeom prst="rect">
                  <a:avLst/>
                </a:prstGeom>
                <a:blipFill>
                  <a:blip r:embed="rId7"/>
                  <a:stretch>
                    <a:fillRect/>
                  </a:stretch>
                </a:blipFill>
              </p:spPr>
              <p:txBody>
                <a:bodyPr/>
                <a:lstStyle/>
                <a:p>
                  <a:r>
                    <a:rPr lang="en-CA">
                      <a:noFill/>
                    </a:rPr>
                    <a:t> </a:t>
                  </a:r>
                </a:p>
              </p:txBody>
            </p:sp>
          </mc:Fallback>
        </mc:AlternateContent>
        <p:sp>
          <p:nvSpPr>
            <p:cNvPr id="5" name="TextBox 4">
              <a:extLst>
                <a:ext uri="{FF2B5EF4-FFF2-40B4-BE49-F238E27FC236}">
                  <a16:creationId xmlns:a16="http://schemas.microsoft.com/office/drawing/2014/main" id="{3FEF075C-E135-44DF-84DD-C783769DBFA1}"/>
                </a:ext>
              </a:extLst>
            </p:cNvPr>
            <p:cNvSpPr txBox="1"/>
            <p:nvPr/>
          </p:nvSpPr>
          <p:spPr>
            <a:xfrm>
              <a:off x="1946250" y="4537434"/>
              <a:ext cx="3387750" cy="2123658"/>
            </a:xfrm>
            <a:prstGeom prst="rect">
              <a:avLst/>
            </a:prstGeom>
            <a:noFill/>
          </p:spPr>
          <p:txBody>
            <a:bodyPr wrap="square">
              <a:spAutoFit/>
            </a:bodyPr>
            <a:lstStyle/>
            <a:p>
              <a:pPr algn="ctr"/>
              <a:r>
                <a:rPr lang="en-US" sz="6600" dirty="0"/>
                <a:t>This also works:</a:t>
              </a:r>
              <a:endParaRPr lang="en-CA" sz="6600" dirty="0"/>
            </a:p>
          </p:txBody>
        </p:sp>
        <p:sp>
          <p:nvSpPr>
            <p:cNvPr id="9" name="Rectangle 8">
              <a:extLst>
                <a:ext uri="{FF2B5EF4-FFF2-40B4-BE49-F238E27FC236}">
                  <a16:creationId xmlns:a16="http://schemas.microsoft.com/office/drawing/2014/main" id="{B51CB11E-924E-45E4-914B-1D502A763EE9}"/>
                </a:ext>
              </a:extLst>
            </p:cNvPr>
            <p:cNvSpPr/>
            <p:nvPr/>
          </p:nvSpPr>
          <p:spPr>
            <a:xfrm>
              <a:off x="1619250" y="4305300"/>
              <a:ext cx="9334500" cy="2552700"/>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21" name="Group 20">
            <a:extLst>
              <a:ext uri="{FF2B5EF4-FFF2-40B4-BE49-F238E27FC236}">
                <a16:creationId xmlns:a16="http://schemas.microsoft.com/office/drawing/2014/main" id="{2D255755-B0A0-4915-9887-DD466E5A8937}"/>
              </a:ext>
            </a:extLst>
          </p:cNvPr>
          <p:cNvGrpSpPr/>
          <p:nvPr/>
        </p:nvGrpSpPr>
        <p:grpSpPr>
          <a:xfrm>
            <a:off x="144116" y="476250"/>
            <a:ext cx="617884" cy="1276350"/>
            <a:chOff x="144116" y="476250"/>
            <a:chExt cx="617884" cy="1276350"/>
          </a:xfrm>
        </p:grpSpPr>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5260552A-D1DC-4DB0-8C18-0A3553F0E616}"/>
                    </a:ext>
                  </a:extLst>
                </p:cNvPr>
                <p:cNvSpPr txBox="1"/>
                <p:nvPr/>
              </p:nvSpPr>
              <p:spPr>
                <a:xfrm>
                  <a:off x="144116" y="476250"/>
                  <a:ext cx="617884" cy="715902"/>
                </a:xfrm>
                <a:prstGeom prst="rect">
                  <a:avLst/>
                </a:prstGeom>
                <a:noFill/>
              </p:spPr>
              <p:txBody>
                <a:bodyPr wrap="square">
                  <a:spAutoFit/>
                </a:bodyPr>
                <a:lstStyle/>
                <a:p>
                  <a:pPr>
                    <a:spcAft>
                      <a:spcPts val="2400"/>
                    </a:spcAft>
                  </a:pPr>
                  <a14:m>
                    <m:oMath xmlns:m="http://schemas.openxmlformats.org/officeDocument/2006/math">
                      <m:acc>
                        <m:accPr>
                          <m:chr m:val="̃"/>
                          <m:ctrlPr>
                            <a:rPr lang="en-US" sz="3600" b="0" i="1" smtClean="0">
                              <a:solidFill>
                                <a:srgbClr val="C00000"/>
                              </a:solidFill>
                              <a:latin typeface="Cambria Math" panose="02040503050406030204" pitchFamily="18" charset="0"/>
                            </a:rPr>
                          </m:ctrlPr>
                        </m:accPr>
                        <m:e>
                          <m:acc>
                            <m:accPr>
                              <m:chr m:val="⃗"/>
                              <m:ctrlPr>
                                <a:rPr lang="en-US" sz="3600" b="0" i="1" smtClean="0">
                                  <a:solidFill>
                                    <a:srgbClr val="C00000"/>
                                  </a:solidFill>
                                  <a:latin typeface="Cambria Math" panose="02040503050406030204" pitchFamily="18" charset="0"/>
                                </a:rPr>
                              </m:ctrlPr>
                            </m:accPr>
                            <m:e>
                              <m:sSub>
                                <m:sSubPr>
                                  <m:ctrlPr>
                                    <a:rPr lang="en-US" sz="3600" b="0" i="1" smtClean="0">
                                      <a:solidFill>
                                        <a:srgbClr val="C00000"/>
                                      </a:solidFill>
                                      <a:latin typeface="Cambria Math" panose="02040503050406030204" pitchFamily="18" charset="0"/>
                                    </a:rPr>
                                  </m:ctrlPr>
                                </m:sSubPr>
                                <m:e>
                                  <m:r>
                                    <a:rPr lang="en-US" sz="3600" b="0" i="1" smtClean="0">
                                      <a:solidFill>
                                        <a:srgbClr val="C00000"/>
                                      </a:solidFill>
                                      <a:latin typeface="Cambria Math" panose="02040503050406030204" pitchFamily="18" charset="0"/>
                                    </a:rPr>
                                    <m:t>𝑒</m:t>
                                  </m:r>
                                </m:e>
                                <m:sub>
                                  <m:r>
                                    <a:rPr lang="en-US" sz="3600" b="0" i="1" smtClean="0">
                                      <a:solidFill>
                                        <a:srgbClr val="C00000"/>
                                      </a:solidFill>
                                      <a:latin typeface="Cambria Math" panose="02040503050406030204" pitchFamily="18" charset="0"/>
                                    </a:rPr>
                                    <m:t>𝑡</m:t>
                                  </m:r>
                                </m:sub>
                              </m:sSub>
                            </m:e>
                          </m:acc>
                        </m:e>
                      </m:acc>
                    </m:oMath>
                  </a14:m>
                  <a:r>
                    <a:rPr lang="en-CA" sz="3600" dirty="0">
                      <a:solidFill>
                        <a:srgbClr val="C00000"/>
                      </a:solidFill>
                    </a:rPr>
                    <a:t> </a:t>
                  </a:r>
                </a:p>
              </p:txBody>
            </p:sp>
          </mc:Choice>
          <mc:Fallback xmlns="">
            <p:sp>
              <p:nvSpPr>
                <p:cNvPr id="17" name="TextBox 16">
                  <a:extLst>
                    <a:ext uri="{FF2B5EF4-FFF2-40B4-BE49-F238E27FC236}">
                      <a16:creationId xmlns:a16="http://schemas.microsoft.com/office/drawing/2014/main" id="{5260552A-D1DC-4DB0-8C18-0A3553F0E616}"/>
                    </a:ext>
                  </a:extLst>
                </p:cNvPr>
                <p:cNvSpPr txBox="1">
                  <a:spLocks noRot="1" noChangeAspect="1" noMove="1" noResize="1" noEditPoints="1" noAdjustHandles="1" noChangeArrowheads="1" noChangeShapeType="1" noTextEdit="1"/>
                </p:cNvSpPr>
                <p:nvPr/>
              </p:nvSpPr>
              <p:spPr>
                <a:xfrm>
                  <a:off x="144116" y="476250"/>
                  <a:ext cx="617884" cy="715902"/>
                </a:xfrm>
                <a:prstGeom prst="rect">
                  <a:avLst/>
                </a:prstGeom>
                <a:blipFill>
                  <a:blip r:embed="rId8"/>
                  <a:stretch>
                    <a:fillRect/>
                  </a:stretch>
                </a:blipFill>
              </p:spPr>
              <p:txBody>
                <a:bodyPr/>
                <a:lstStyle/>
                <a:p>
                  <a:r>
                    <a:rPr lang="en-CA">
                      <a:noFill/>
                    </a:rPr>
                    <a:t> </a:t>
                  </a:r>
                </a:p>
              </p:txBody>
            </p:sp>
          </mc:Fallback>
        </mc:AlternateContent>
        <p:cxnSp>
          <p:nvCxnSpPr>
            <p:cNvPr id="19" name="Straight Arrow Connector 18">
              <a:extLst>
                <a:ext uri="{FF2B5EF4-FFF2-40B4-BE49-F238E27FC236}">
                  <a16:creationId xmlns:a16="http://schemas.microsoft.com/office/drawing/2014/main" id="{B723F226-FB14-404B-B8E8-5D4588652C5A}"/>
                </a:ext>
              </a:extLst>
            </p:cNvPr>
            <p:cNvCxnSpPr>
              <a:cxnSpLocks/>
              <a:stCxn id="17" idx="2"/>
            </p:cNvCxnSpPr>
            <p:nvPr/>
          </p:nvCxnSpPr>
          <p:spPr>
            <a:xfrm>
              <a:off x="453058" y="1192152"/>
              <a:ext cx="137492" cy="560448"/>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p14="http://schemas.microsoft.com/office/powerpoint/2010/main" xmlns:iact="http://schemas.microsoft.com/office/powerpoint/2014/inkAction">
        <mc:Choice Requires="p14 iact">
          <p:contentPart p14:bwMode="auto" r:id="rId9">
            <p14:nvContentPartPr>
              <p14:cNvPr id="22" name="Ink 21">
                <a:extLst>
                  <a:ext uri="{FF2B5EF4-FFF2-40B4-BE49-F238E27FC236}">
                    <a16:creationId xmlns:a16="http://schemas.microsoft.com/office/drawing/2014/main" id="{67372B49-3199-49FC-82FE-A3EEEC1E958C}"/>
                  </a:ext>
                </a:extLst>
              </p14:cNvPr>
              <p14:cNvContentPartPr/>
              <p14:nvPr>
                <p:extLst>
                  <p:ext uri="{42D2F446-02D8-4167-A562-619A0277C38B}">
                    <p15:isNarration xmlns:p15="http://schemas.microsoft.com/office/powerpoint/2012/main" val="1"/>
                  </p:ext>
                </p:extLst>
              </p14:nvPr>
            </p14:nvContentPartPr>
            <p14:xfrm>
              <a:off x="3243240" y="385920"/>
              <a:ext cx="7336440" cy="2774880"/>
            </p14:xfrm>
          </p:contentPart>
        </mc:Choice>
        <mc:Fallback xmlns="">
          <p:pic>
            <p:nvPicPr>
              <p:cNvPr id="22" name="Ink 21">
                <a:extLst>
                  <a:ext uri="{FF2B5EF4-FFF2-40B4-BE49-F238E27FC236}">
                    <a16:creationId xmlns:a16="http://schemas.microsoft.com/office/drawing/2014/main" id="{67372B49-3199-49FC-82FE-A3EEEC1E958C}"/>
                  </a:ext>
                </a:extLst>
              </p:cNvPr>
              <p:cNvPicPr>
                <a:picLocks noGrp="1" noRot="1" noChangeAspect="1" noMove="1" noResize="1" noEditPoints="1" noAdjustHandles="1" noChangeArrowheads="1" noChangeShapeType="1"/>
              </p:cNvPicPr>
              <p:nvPr/>
            </p:nvPicPr>
            <p:blipFill>
              <a:blip r:embed="rId10"/>
              <a:stretch>
                <a:fillRect/>
              </a:stretch>
            </p:blipFill>
            <p:spPr>
              <a:xfrm>
                <a:off x="3233880" y="376560"/>
                <a:ext cx="7355160" cy="2793600"/>
              </a:xfrm>
              <a:prstGeom prst="rect">
                <a:avLst/>
              </a:prstGeom>
            </p:spPr>
          </p:pic>
        </mc:Fallback>
      </mc:AlternateContent>
    </p:spTree>
    <p:custDataLst>
      <p:tags r:id="rId1"/>
    </p:custDataLst>
    <p:extLst>
      <p:ext uri="{BB962C8B-B14F-4D97-AF65-F5344CB8AC3E}">
        <p14:creationId xmlns:p14="http://schemas.microsoft.com/office/powerpoint/2010/main" val="1190289079"/>
      </p:ext>
    </p:extLst>
  </p:cSld>
  <p:clrMapOvr>
    <a:masterClrMapping/>
  </p:clrMapOvr>
  <mc:AlternateContent xmlns:mc="http://schemas.openxmlformats.org/markup-compatibility/2006" xmlns:p14="http://schemas.microsoft.com/office/powerpoint/2010/main">
    <mc:Choice Requires="p14">
      <p:transition spd="slow" p14:dur="2000" advTm="40932"/>
    </mc:Choice>
    <mc:Fallback xmlns="">
      <p:transition spd="slow" advTm="4093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22"/>
                                        </p:tgtEl>
                                        <p:attrNameLst>
                                          <p:attrName>style.visibility</p:attrName>
                                        </p:attrNameLst>
                                      </p:cBhvr>
                                      <p:to>
                                        <p:strVal val="visible"/>
                                      </p:to>
                                    </p:set>
                                    <p:cmd type="call" cmd="playFrom(0.0)">
                                      <p:cBhvr>
                                        <p:cTn id="7" dur="1" fill="hold"/>
                                        <p:tgtEl>
                                          <p:spTgt spid="22"/>
                                        </p:tgtEl>
                                      </p:cBhvr>
                                    </p:cmd>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21"/>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3"/>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8FFCFADB-A5C6-42E9-9EAC-BE194B7FDB32}"/>
                  </a:ext>
                </a:extLst>
              </p:cNvPr>
              <p:cNvSpPr/>
              <p:nvPr/>
            </p:nvSpPr>
            <p:spPr>
              <a:xfrm>
                <a:off x="6305551" y="4531774"/>
                <a:ext cx="5638800" cy="2004523"/>
              </a:xfrm>
              <a:prstGeom prst="rect">
                <a:avLst/>
              </a:prstGeom>
              <a:ln w="38100">
                <a:solidFill>
                  <a:schemeClr val="tx1"/>
                </a:solidFill>
              </a:ln>
            </p:spPr>
            <p:txBody>
              <a:bodyPr wrap="square">
                <a:spAutoFit/>
              </a:bodyPr>
              <a:lstStyle/>
              <a:p>
                <a:pPr algn="ctr"/>
                <a14:m>
                  <m:oMath xmlns:m="http://schemas.openxmlformats.org/officeDocument/2006/math">
                    <m:func>
                      <m:funcPr>
                        <m:ctrlPr>
                          <a:rPr lang="en-US" sz="4400" i="1" smtClean="0">
                            <a:latin typeface="Cambria Math" panose="02040503050406030204" pitchFamily="18" charset="0"/>
                          </a:rPr>
                        </m:ctrlPr>
                      </m:funcPr>
                      <m:fName>
                        <m:r>
                          <m:rPr>
                            <m:sty m:val="p"/>
                          </m:rPr>
                          <a:rPr lang="en-US" sz="4400">
                            <a:latin typeface="Cambria Math" panose="02040503050406030204" pitchFamily="18" charset="0"/>
                          </a:rPr>
                          <m:t>cosh</m:t>
                        </m:r>
                      </m:fName>
                      <m:e>
                        <m:r>
                          <a:rPr lang="en-US" sz="4400" i="1">
                            <a:solidFill>
                              <a:srgbClr val="00B050"/>
                            </a:solidFill>
                            <a:latin typeface="Cambria Math" panose="02040503050406030204" pitchFamily="18" charset="0"/>
                          </a:rPr>
                          <m:t>𝜙</m:t>
                        </m:r>
                      </m:e>
                    </m:func>
                    <m:r>
                      <a:rPr lang="en-US" sz="4400" i="1" smtClean="0">
                        <a:latin typeface="Cambria Math" panose="02040503050406030204" pitchFamily="18" charset="0"/>
                      </a:rPr>
                      <m:t>=</m:t>
                    </m:r>
                    <m:f>
                      <m:fPr>
                        <m:ctrlPr>
                          <a:rPr lang="en-US" sz="4400" b="0" i="1" smtClean="0">
                            <a:latin typeface="Cambria Math" panose="02040503050406030204" pitchFamily="18" charset="0"/>
                          </a:rPr>
                        </m:ctrlPr>
                      </m:fPr>
                      <m:num>
                        <m:r>
                          <a:rPr lang="en-US" sz="4400" b="0" i="1" smtClean="0">
                            <a:latin typeface="Cambria Math" panose="02040503050406030204" pitchFamily="18" charset="0"/>
                          </a:rPr>
                          <m:t>1</m:t>
                        </m:r>
                      </m:num>
                      <m:den>
                        <m:r>
                          <a:rPr lang="en-US" sz="4400" b="0" i="1" smtClean="0">
                            <a:latin typeface="Cambria Math" panose="02040503050406030204" pitchFamily="18" charset="0"/>
                          </a:rPr>
                          <m:t>2</m:t>
                        </m:r>
                      </m:den>
                    </m:f>
                    <m:d>
                      <m:dPr>
                        <m:ctrlPr>
                          <a:rPr lang="en-US" sz="4400" b="0" i="1" smtClean="0">
                            <a:latin typeface="Cambria Math" panose="02040503050406030204" pitchFamily="18" charset="0"/>
                          </a:rPr>
                        </m:ctrlPr>
                      </m:dPr>
                      <m:e>
                        <m:sSup>
                          <m:sSupPr>
                            <m:ctrlPr>
                              <a:rPr lang="en-US" sz="4400" i="1">
                                <a:latin typeface="Cambria Math" panose="02040503050406030204" pitchFamily="18" charset="0"/>
                              </a:rPr>
                            </m:ctrlPr>
                          </m:sSupPr>
                          <m:e>
                            <m:r>
                              <a:rPr lang="en-US" sz="4400" i="1">
                                <a:latin typeface="Cambria Math" panose="02040503050406030204" pitchFamily="18" charset="0"/>
                              </a:rPr>
                              <m:t>𝑒</m:t>
                            </m:r>
                          </m:e>
                          <m:sup>
                            <m:r>
                              <a:rPr lang="en-US" sz="4400" i="1">
                                <a:solidFill>
                                  <a:srgbClr val="00B050"/>
                                </a:solidFill>
                                <a:latin typeface="Cambria Math" panose="02040503050406030204" pitchFamily="18" charset="0"/>
                              </a:rPr>
                              <m:t>𝜙</m:t>
                            </m:r>
                          </m:sup>
                        </m:sSup>
                        <m:r>
                          <a:rPr lang="en-US" sz="4400" i="1">
                            <a:latin typeface="Cambria Math" panose="02040503050406030204" pitchFamily="18" charset="0"/>
                          </a:rPr>
                          <m:t>+</m:t>
                        </m:r>
                        <m:sSup>
                          <m:sSupPr>
                            <m:ctrlPr>
                              <a:rPr lang="en-US" sz="4400" i="1">
                                <a:latin typeface="Cambria Math" panose="02040503050406030204" pitchFamily="18" charset="0"/>
                              </a:rPr>
                            </m:ctrlPr>
                          </m:sSupPr>
                          <m:e>
                            <m:r>
                              <a:rPr lang="en-US" sz="4400" i="1">
                                <a:latin typeface="Cambria Math" panose="02040503050406030204" pitchFamily="18" charset="0"/>
                              </a:rPr>
                              <m:t>𝑒</m:t>
                            </m:r>
                          </m:e>
                          <m:sup>
                            <m:r>
                              <a:rPr lang="en-US" sz="4400" i="1">
                                <a:latin typeface="Cambria Math" panose="02040503050406030204" pitchFamily="18" charset="0"/>
                              </a:rPr>
                              <m:t>−</m:t>
                            </m:r>
                            <m:r>
                              <a:rPr lang="en-US" sz="4400" i="1">
                                <a:solidFill>
                                  <a:srgbClr val="00B050"/>
                                </a:solidFill>
                                <a:latin typeface="Cambria Math" panose="02040503050406030204" pitchFamily="18" charset="0"/>
                              </a:rPr>
                              <m:t>𝜙</m:t>
                            </m:r>
                          </m:sup>
                        </m:sSup>
                      </m:e>
                    </m:d>
                  </m:oMath>
                </a14:m>
                <a:r>
                  <a:rPr lang="en-US" sz="4400" i="1" dirty="0">
                    <a:solidFill>
                      <a:srgbClr val="00B050"/>
                    </a:solidFill>
                    <a:latin typeface="Cambria Math" panose="02040503050406030204" pitchFamily="18" charset="0"/>
                  </a:rPr>
                  <a:t> </a:t>
                </a:r>
              </a:p>
              <a:p>
                <a:pPr algn="ctr"/>
                <a14:m>
                  <m:oMath xmlns:m="http://schemas.openxmlformats.org/officeDocument/2006/math">
                    <m:func>
                      <m:funcPr>
                        <m:ctrlPr>
                          <a:rPr lang="en-US" sz="4400" i="1">
                            <a:latin typeface="Cambria Math" panose="02040503050406030204" pitchFamily="18" charset="0"/>
                          </a:rPr>
                        </m:ctrlPr>
                      </m:funcPr>
                      <m:fName>
                        <m:r>
                          <m:rPr>
                            <m:sty m:val="p"/>
                          </m:rPr>
                          <a:rPr lang="en-US" sz="4400">
                            <a:latin typeface="Cambria Math" panose="02040503050406030204" pitchFamily="18" charset="0"/>
                          </a:rPr>
                          <m:t>sinh</m:t>
                        </m:r>
                      </m:fName>
                      <m:e>
                        <m:r>
                          <a:rPr lang="en-US" sz="4400" i="1">
                            <a:solidFill>
                              <a:srgbClr val="00B050"/>
                            </a:solidFill>
                            <a:latin typeface="Cambria Math" panose="02040503050406030204" pitchFamily="18" charset="0"/>
                          </a:rPr>
                          <m:t>𝜙</m:t>
                        </m:r>
                      </m:e>
                    </m:func>
                    <m:r>
                      <a:rPr lang="en-US" sz="4400" b="0" i="1" smtClean="0">
                        <a:latin typeface="Cambria Math" panose="02040503050406030204" pitchFamily="18" charset="0"/>
                      </a:rPr>
                      <m:t>=</m:t>
                    </m:r>
                    <m:f>
                      <m:fPr>
                        <m:ctrlPr>
                          <a:rPr lang="en-US" sz="4400" i="1">
                            <a:latin typeface="Cambria Math" panose="02040503050406030204" pitchFamily="18" charset="0"/>
                          </a:rPr>
                        </m:ctrlPr>
                      </m:fPr>
                      <m:num>
                        <m:r>
                          <a:rPr lang="en-US" sz="4400" i="1">
                            <a:latin typeface="Cambria Math" panose="02040503050406030204" pitchFamily="18" charset="0"/>
                          </a:rPr>
                          <m:t>1</m:t>
                        </m:r>
                      </m:num>
                      <m:den>
                        <m:r>
                          <a:rPr lang="en-US" sz="4400" i="1">
                            <a:latin typeface="Cambria Math" panose="02040503050406030204" pitchFamily="18" charset="0"/>
                          </a:rPr>
                          <m:t>2</m:t>
                        </m:r>
                      </m:den>
                    </m:f>
                    <m:d>
                      <m:dPr>
                        <m:ctrlPr>
                          <a:rPr lang="en-US" sz="4400" i="1">
                            <a:latin typeface="Cambria Math" panose="02040503050406030204" pitchFamily="18" charset="0"/>
                          </a:rPr>
                        </m:ctrlPr>
                      </m:dPr>
                      <m:e>
                        <m:sSup>
                          <m:sSupPr>
                            <m:ctrlPr>
                              <a:rPr lang="en-US" sz="4400" i="1">
                                <a:latin typeface="Cambria Math" panose="02040503050406030204" pitchFamily="18" charset="0"/>
                              </a:rPr>
                            </m:ctrlPr>
                          </m:sSupPr>
                          <m:e>
                            <m:r>
                              <a:rPr lang="en-US" sz="4400" i="1">
                                <a:latin typeface="Cambria Math" panose="02040503050406030204" pitchFamily="18" charset="0"/>
                              </a:rPr>
                              <m:t>𝑒</m:t>
                            </m:r>
                          </m:e>
                          <m:sup>
                            <m:r>
                              <a:rPr lang="en-US" sz="4400" i="1">
                                <a:solidFill>
                                  <a:srgbClr val="00B050"/>
                                </a:solidFill>
                                <a:latin typeface="Cambria Math" panose="02040503050406030204" pitchFamily="18" charset="0"/>
                              </a:rPr>
                              <m:t>𝜙</m:t>
                            </m:r>
                          </m:sup>
                        </m:sSup>
                        <m:r>
                          <a:rPr lang="en-US" sz="4400" b="0" i="1" smtClean="0">
                            <a:latin typeface="Cambria Math" panose="02040503050406030204" pitchFamily="18" charset="0"/>
                          </a:rPr>
                          <m:t>−</m:t>
                        </m:r>
                        <m:sSup>
                          <m:sSupPr>
                            <m:ctrlPr>
                              <a:rPr lang="en-US" sz="4400" i="1">
                                <a:latin typeface="Cambria Math" panose="02040503050406030204" pitchFamily="18" charset="0"/>
                              </a:rPr>
                            </m:ctrlPr>
                          </m:sSupPr>
                          <m:e>
                            <m:r>
                              <a:rPr lang="en-US" sz="4400" i="1">
                                <a:latin typeface="Cambria Math" panose="02040503050406030204" pitchFamily="18" charset="0"/>
                              </a:rPr>
                              <m:t>𝑒</m:t>
                            </m:r>
                          </m:e>
                          <m:sup>
                            <m:r>
                              <a:rPr lang="en-US" sz="4400" i="1">
                                <a:latin typeface="Cambria Math" panose="02040503050406030204" pitchFamily="18" charset="0"/>
                              </a:rPr>
                              <m:t>−</m:t>
                            </m:r>
                            <m:r>
                              <a:rPr lang="en-US" sz="4400" i="1">
                                <a:solidFill>
                                  <a:srgbClr val="00B050"/>
                                </a:solidFill>
                                <a:latin typeface="Cambria Math" panose="02040503050406030204" pitchFamily="18" charset="0"/>
                              </a:rPr>
                              <m:t>𝜙</m:t>
                            </m:r>
                          </m:sup>
                        </m:sSup>
                      </m:e>
                    </m:d>
                  </m:oMath>
                </a14:m>
                <a:r>
                  <a:rPr lang="x-IV_mathan" sz="4400" i="1" dirty="0"/>
                  <a:t> </a:t>
                </a:r>
              </a:p>
            </p:txBody>
          </p:sp>
        </mc:Choice>
        <mc:Fallback xmlns="">
          <p:sp>
            <p:nvSpPr>
              <p:cNvPr id="6" name="Rectangle 5">
                <a:extLst>
                  <a:ext uri="{FF2B5EF4-FFF2-40B4-BE49-F238E27FC236}">
                    <a16:creationId xmlns:a16="http://schemas.microsoft.com/office/drawing/2014/main" id="{8FFCFADB-A5C6-42E9-9EAC-BE194B7FDB32}"/>
                  </a:ext>
                </a:extLst>
              </p:cNvPr>
              <p:cNvSpPr>
                <a:spLocks noRot="1" noChangeAspect="1" noMove="1" noResize="1" noEditPoints="1" noAdjustHandles="1" noChangeArrowheads="1" noChangeShapeType="1" noTextEdit="1"/>
              </p:cNvSpPr>
              <p:nvPr/>
            </p:nvSpPr>
            <p:spPr>
              <a:xfrm>
                <a:off x="6305551" y="4531774"/>
                <a:ext cx="5638800" cy="2004523"/>
              </a:xfrm>
              <a:prstGeom prst="rect">
                <a:avLst/>
              </a:prstGeom>
              <a:blipFill>
                <a:blip r:embed="rId3"/>
                <a:stretch>
                  <a:fillRect/>
                </a:stretch>
              </a:blipFill>
              <a:ln w="38100">
                <a:solidFill>
                  <a:schemeClr val="tx1"/>
                </a:solid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BB1F83C8-BAA7-4FEE-A513-99FC2007ACE9}"/>
                  </a:ext>
                </a:extLst>
              </p:cNvPr>
              <p:cNvSpPr txBox="1"/>
              <p:nvPr/>
            </p:nvSpPr>
            <p:spPr>
              <a:xfrm>
                <a:off x="3771900" y="334287"/>
                <a:ext cx="5600700" cy="3761671"/>
              </a:xfrm>
              <a:prstGeom prst="rect">
                <a:avLst/>
              </a:prstGeom>
              <a:noFill/>
            </p:spPr>
            <p:txBody>
              <a:bodyPr wrap="square">
                <a:spAutoFit/>
              </a:bodyPr>
              <a:lstStyle/>
              <a:p>
                <a:pPr>
                  <a:spcAft>
                    <a:spcPts val="2400"/>
                  </a:spcAft>
                </a:pPr>
                <a14:m>
                  <m:oMathPara xmlns:m="http://schemas.openxmlformats.org/officeDocument/2006/math">
                    <m:oMathParaPr>
                      <m:jc m:val="centerGroup"/>
                    </m:oMathParaPr>
                    <m:oMath xmlns:m="http://schemas.openxmlformats.org/officeDocument/2006/math">
                      <m:f>
                        <m:fPr>
                          <m:ctrlPr>
                            <a:rPr lang="en-US" sz="4800" i="1">
                              <a:latin typeface="Cambria Math" panose="02040503050406030204" pitchFamily="18" charset="0"/>
                            </a:rPr>
                          </m:ctrlPr>
                        </m:fPr>
                        <m:num>
                          <m:r>
                            <a:rPr lang="en-US" sz="4800" i="1">
                              <a:latin typeface="Cambria Math" panose="02040503050406030204" pitchFamily="18" charset="0"/>
                            </a:rPr>
                            <m:t>𝑑</m:t>
                          </m:r>
                        </m:num>
                        <m:den>
                          <m:r>
                            <a:rPr lang="en-US" sz="4800" i="1">
                              <a:latin typeface="Cambria Math" panose="02040503050406030204" pitchFamily="18" charset="0"/>
                            </a:rPr>
                            <m:t>𝑑</m:t>
                          </m:r>
                          <m:r>
                            <a:rPr lang="en-US" sz="4800" i="1">
                              <a:solidFill>
                                <a:srgbClr val="00B050"/>
                              </a:solidFill>
                              <a:latin typeface="Cambria Math" panose="02040503050406030204" pitchFamily="18" charset="0"/>
                            </a:rPr>
                            <m:t>𝜙</m:t>
                          </m:r>
                        </m:den>
                      </m:f>
                      <m:func>
                        <m:funcPr>
                          <m:ctrlPr>
                            <a:rPr lang="en-US" sz="4800" i="1">
                              <a:latin typeface="Cambria Math" panose="02040503050406030204" pitchFamily="18" charset="0"/>
                            </a:rPr>
                          </m:ctrlPr>
                        </m:funcPr>
                        <m:fName>
                          <m:r>
                            <m:rPr>
                              <m:sty m:val="p"/>
                            </m:rPr>
                            <a:rPr lang="en-US" sz="4800">
                              <a:latin typeface="Cambria Math" panose="02040503050406030204" pitchFamily="18" charset="0"/>
                            </a:rPr>
                            <m:t>sinh</m:t>
                          </m:r>
                        </m:fName>
                        <m:e>
                          <m:r>
                            <a:rPr lang="en-US" sz="4800" i="1">
                              <a:solidFill>
                                <a:srgbClr val="00B050"/>
                              </a:solidFill>
                              <a:latin typeface="Cambria Math" panose="02040503050406030204" pitchFamily="18" charset="0"/>
                            </a:rPr>
                            <m:t>𝜙</m:t>
                          </m:r>
                        </m:e>
                      </m:func>
                      <m:r>
                        <a:rPr lang="en-US" sz="4800" i="1">
                          <a:latin typeface="Cambria Math" panose="02040503050406030204" pitchFamily="18" charset="0"/>
                        </a:rPr>
                        <m:t>=</m:t>
                      </m:r>
                      <m:func>
                        <m:funcPr>
                          <m:ctrlPr>
                            <a:rPr lang="en-US" sz="4800" i="1">
                              <a:latin typeface="Cambria Math" panose="02040503050406030204" pitchFamily="18" charset="0"/>
                            </a:rPr>
                          </m:ctrlPr>
                        </m:funcPr>
                        <m:fName>
                          <m:r>
                            <m:rPr>
                              <m:sty m:val="p"/>
                            </m:rPr>
                            <a:rPr lang="en-US" sz="4800">
                              <a:latin typeface="Cambria Math" panose="02040503050406030204" pitchFamily="18" charset="0"/>
                            </a:rPr>
                            <m:t>cosh</m:t>
                          </m:r>
                        </m:fName>
                        <m:e>
                          <m:r>
                            <a:rPr lang="en-US" sz="4800" i="1">
                              <a:solidFill>
                                <a:srgbClr val="00B050"/>
                              </a:solidFill>
                              <a:latin typeface="Cambria Math" panose="02040503050406030204" pitchFamily="18" charset="0"/>
                            </a:rPr>
                            <m:t>𝜙</m:t>
                          </m:r>
                        </m:e>
                      </m:func>
                    </m:oMath>
                  </m:oMathPara>
                </a14:m>
                <a:endParaRPr lang="en-US" sz="4800" i="1" dirty="0">
                  <a:latin typeface="Cambria Math" panose="02040503050406030204" pitchFamily="18" charset="0"/>
                </a:endParaRPr>
              </a:p>
              <a:p>
                <a:pPr>
                  <a:spcAft>
                    <a:spcPts val="2400"/>
                  </a:spcAft>
                </a:pPr>
                <a14:m>
                  <m:oMathPara xmlns:m="http://schemas.openxmlformats.org/officeDocument/2006/math">
                    <m:oMathParaPr>
                      <m:jc m:val="centerGroup"/>
                    </m:oMathParaPr>
                    <m:oMath xmlns:m="http://schemas.openxmlformats.org/officeDocument/2006/math">
                      <m:f>
                        <m:fPr>
                          <m:ctrlPr>
                            <a:rPr lang="en-US" sz="4800" i="1">
                              <a:latin typeface="Cambria Math" panose="02040503050406030204" pitchFamily="18" charset="0"/>
                            </a:rPr>
                          </m:ctrlPr>
                        </m:fPr>
                        <m:num>
                          <m:r>
                            <a:rPr lang="en-US" sz="4800" i="1">
                              <a:latin typeface="Cambria Math" panose="02040503050406030204" pitchFamily="18" charset="0"/>
                            </a:rPr>
                            <m:t>𝑑</m:t>
                          </m:r>
                        </m:num>
                        <m:den>
                          <m:r>
                            <a:rPr lang="en-US" sz="4800" i="1">
                              <a:latin typeface="Cambria Math" panose="02040503050406030204" pitchFamily="18" charset="0"/>
                            </a:rPr>
                            <m:t>𝑑</m:t>
                          </m:r>
                          <m:r>
                            <a:rPr lang="en-US" sz="4800" i="1">
                              <a:solidFill>
                                <a:srgbClr val="00B050"/>
                              </a:solidFill>
                              <a:latin typeface="Cambria Math" panose="02040503050406030204" pitchFamily="18" charset="0"/>
                            </a:rPr>
                            <m:t>𝜙</m:t>
                          </m:r>
                        </m:den>
                      </m:f>
                      <m:func>
                        <m:funcPr>
                          <m:ctrlPr>
                            <a:rPr lang="en-US" sz="4800" i="1">
                              <a:latin typeface="Cambria Math" panose="02040503050406030204" pitchFamily="18" charset="0"/>
                            </a:rPr>
                          </m:ctrlPr>
                        </m:funcPr>
                        <m:fName>
                          <m:r>
                            <m:rPr>
                              <m:sty m:val="p"/>
                            </m:rPr>
                            <a:rPr lang="en-US" sz="4800">
                              <a:latin typeface="Cambria Math" panose="02040503050406030204" pitchFamily="18" charset="0"/>
                            </a:rPr>
                            <m:t>cosh</m:t>
                          </m:r>
                        </m:fName>
                        <m:e>
                          <m:r>
                            <a:rPr lang="en-US" sz="4800" i="1">
                              <a:solidFill>
                                <a:srgbClr val="00B050"/>
                              </a:solidFill>
                              <a:latin typeface="Cambria Math" panose="02040503050406030204" pitchFamily="18" charset="0"/>
                            </a:rPr>
                            <m:t>𝜙</m:t>
                          </m:r>
                        </m:e>
                      </m:func>
                      <m:r>
                        <a:rPr lang="en-US" sz="4800" i="1">
                          <a:latin typeface="Cambria Math" panose="02040503050406030204" pitchFamily="18" charset="0"/>
                        </a:rPr>
                        <m:t>=</m:t>
                      </m:r>
                      <m:func>
                        <m:funcPr>
                          <m:ctrlPr>
                            <a:rPr lang="en-US" sz="4800" i="1">
                              <a:latin typeface="Cambria Math" panose="02040503050406030204" pitchFamily="18" charset="0"/>
                            </a:rPr>
                          </m:ctrlPr>
                        </m:funcPr>
                        <m:fName>
                          <m:r>
                            <m:rPr>
                              <m:sty m:val="p"/>
                            </m:rPr>
                            <a:rPr lang="en-US" sz="4800">
                              <a:latin typeface="Cambria Math" panose="02040503050406030204" pitchFamily="18" charset="0"/>
                            </a:rPr>
                            <m:t>sinh</m:t>
                          </m:r>
                        </m:fName>
                        <m:e>
                          <m:r>
                            <a:rPr lang="en-US" sz="4800" i="1">
                              <a:solidFill>
                                <a:srgbClr val="00B050"/>
                              </a:solidFill>
                              <a:latin typeface="Cambria Math" panose="02040503050406030204" pitchFamily="18" charset="0"/>
                            </a:rPr>
                            <m:t>𝜙</m:t>
                          </m:r>
                        </m:e>
                      </m:func>
                    </m:oMath>
                  </m:oMathPara>
                </a14:m>
                <a:endParaRPr lang="en-US" sz="4800" i="1" dirty="0">
                  <a:latin typeface="Cambria Math" panose="02040503050406030204" pitchFamily="18" charset="0"/>
                </a:endParaRPr>
              </a:p>
            </p:txBody>
          </p:sp>
        </mc:Choice>
        <mc:Fallback xmlns="">
          <p:sp>
            <p:nvSpPr>
              <p:cNvPr id="13" name="TextBox 12">
                <a:extLst>
                  <a:ext uri="{FF2B5EF4-FFF2-40B4-BE49-F238E27FC236}">
                    <a16:creationId xmlns:a16="http://schemas.microsoft.com/office/drawing/2014/main" id="{BB1F83C8-BAA7-4FEE-A513-99FC2007ACE9}"/>
                  </a:ext>
                </a:extLst>
              </p:cNvPr>
              <p:cNvSpPr txBox="1">
                <a:spLocks noRot="1" noChangeAspect="1" noMove="1" noResize="1" noEditPoints="1" noAdjustHandles="1" noChangeArrowheads="1" noChangeShapeType="1" noTextEdit="1"/>
              </p:cNvSpPr>
              <p:nvPr/>
            </p:nvSpPr>
            <p:spPr>
              <a:xfrm>
                <a:off x="3771900" y="334287"/>
                <a:ext cx="5600700" cy="3761671"/>
              </a:xfrm>
              <a:prstGeom prst="rect">
                <a:avLst/>
              </a:prstGeom>
              <a:blipFill>
                <a:blip r:embed="rId4"/>
                <a:stretch>
                  <a:fillRect/>
                </a:stretch>
              </a:blipFill>
            </p:spPr>
            <p:txBody>
              <a:bodyPr/>
              <a:lstStyle/>
              <a:p>
                <a:r>
                  <a:rPr lang="en-CA">
                    <a:noFill/>
                  </a:rPr>
                  <a:t> </a:t>
                </a:r>
              </a:p>
            </p:txBody>
          </p:sp>
        </mc:Fallback>
      </mc:AlternateContent>
    </p:spTree>
    <p:custDataLst>
      <p:tags r:id="rId1"/>
    </p:custDataLst>
    <p:extLst>
      <p:ext uri="{BB962C8B-B14F-4D97-AF65-F5344CB8AC3E}">
        <p14:creationId xmlns:p14="http://schemas.microsoft.com/office/powerpoint/2010/main" val="2125030359"/>
      </p:ext>
    </p:extLst>
  </p:cSld>
  <p:clrMapOvr>
    <a:masterClrMapping/>
  </p:clrMapOvr>
  <mc:AlternateContent xmlns:mc="http://schemas.openxmlformats.org/markup-compatibility/2006" xmlns:p14="http://schemas.microsoft.com/office/powerpoint/2010/main">
    <mc:Choice Requires="p14">
      <p:transition spd="slow" p14:dur="2000" advTm="7485"/>
    </mc:Choice>
    <mc:Fallback xmlns="">
      <p:transition spd="slow" advTm="748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3" grpId="0" build="p"/>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6C39263-BCAC-435A-9E89-5DBC4698665D}"/>
                  </a:ext>
                </a:extLst>
              </p:cNvPr>
              <p:cNvSpPr txBox="1"/>
              <p:nvPr/>
            </p:nvSpPr>
            <p:spPr>
              <a:xfrm>
                <a:off x="1288772" y="184684"/>
                <a:ext cx="9816550" cy="1013547"/>
              </a:xfrm>
              <a:prstGeom prst="rect">
                <a:avLst/>
              </a:prstGeom>
              <a:noFill/>
              <a:ln w="38100">
                <a:solidFill>
                  <a:schemeClr val="tx1"/>
                </a:solidFill>
              </a:ln>
            </p:spPr>
            <p:txBody>
              <a:bodyPr wrap="square">
                <a:spAutoFit/>
              </a:bodyPr>
              <a:lstStyle/>
              <a:p>
                <a:pPr algn="ctr"/>
                <a14:m>
                  <m:oMath xmlns:m="http://schemas.openxmlformats.org/officeDocument/2006/math">
                    <m:r>
                      <a:rPr lang="en-US" sz="4000" i="1" smtClean="0">
                        <a:latin typeface="Cambria Math" panose="02040503050406030204" pitchFamily="18" charset="0"/>
                      </a:rPr>
                      <m:t>𝑐</m:t>
                    </m:r>
                    <m:r>
                      <a:rPr lang="en-US" sz="4000" i="1">
                        <a:solidFill>
                          <a:srgbClr val="0070C0"/>
                        </a:solidFill>
                        <a:latin typeface="Cambria Math" panose="02040503050406030204" pitchFamily="18" charset="0"/>
                      </a:rPr>
                      <m:t>𝑡</m:t>
                    </m:r>
                    <m:r>
                      <a:rPr lang="en-US" sz="4000" b="0" i="1" smtClean="0">
                        <a:latin typeface="Cambria Math" panose="02040503050406030204" pitchFamily="18" charset="0"/>
                      </a:rPr>
                      <m:t>=</m:t>
                    </m:r>
                    <m:acc>
                      <m:accPr>
                        <m:chr m:val="̃"/>
                        <m:ctrlPr>
                          <a:rPr lang="en-US" sz="4000" i="1">
                            <a:solidFill>
                              <a:srgbClr val="FF0000"/>
                            </a:solidFill>
                            <a:latin typeface="Cambria Math" panose="02040503050406030204" pitchFamily="18" charset="0"/>
                          </a:rPr>
                        </m:ctrlPr>
                      </m:accPr>
                      <m:e>
                        <m:r>
                          <a:rPr lang="en-US" sz="4000" i="1">
                            <a:solidFill>
                              <a:srgbClr val="FF0000"/>
                            </a:solidFill>
                            <a:latin typeface="Cambria Math" panose="02040503050406030204" pitchFamily="18" charset="0"/>
                          </a:rPr>
                          <m:t>𝑥</m:t>
                        </m:r>
                      </m:e>
                    </m:acc>
                    <m:func>
                      <m:funcPr>
                        <m:ctrlPr>
                          <a:rPr lang="en-US" sz="4000" b="0" i="1" smtClean="0">
                            <a:latin typeface="Cambria Math" panose="02040503050406030204" pitchFamily="18" charset="0"/>
                          </a:rPr>
                        </m:ctrlPr>
                      </m:funcPr>
                      <m:fName>
                        <m:r>
                          <m:rPr>
                            <m:sty m:val="p"/>
                          </m:rPr>
                          <a:rPr lang="en-US" sz="4000" b="0" i="0" smtClean="0">
                            <a:latin typeface="Cambria Math" panose="02040503050406030204" pitchFamily="18" charset="0"/>
                          </a:rPr>
                          <m:t>sinh</m:t>
                        </m:r>
                      </m:fName>
                      <m:e>
                        <m:d>
                          <m:dPr>
                            <m:ctrlPr>
                              <a:rPr lang="en-US" sz="4000" b="0" i="1" smtClean="0">
                                <a:latin typeface="Cambria Math" panose="02040503050406030204" pitchFamily="18" charset="0"/>
                              </a:rPr>
                            </m:ctrlPr>
                          </m:dPr>
                          <m:e>
                            <m:f>
                              <m:fPr>
                                <m:ctrlPr>
                                  <a:rPr lang="en-US" sz="4000" b="0" i="1" smtClean="0">
                                    <a:latin typeface="Cambria Math" panose="02040503050406030204" pitchFamily="18" charset="0"/>
                                  </a:rPr>
                                </m:ctrlPr>
                              </m:fPr>
                              <m:num>
                                <m:r>
                                  <a:rPr lang="en-US" sz="4000" b="0" i="1" smtClean="0">
                                    <a:latin typeface="Cambria Math" panose="02040503050406030204" pitchFamily="18" charset="0"/>
                                  </a:rPr>
                                  <m:t>𝛼</m:t>
                                </m:r>
                              </m:num>
                              <m:den>
                                <m:sSup>
                                  <m:sSupPr>
                                    <m:ctrlPr>
                                      <a:rPr lang="en-US" sz="4000" b="0" i="1" smtClean="0">
                                        <a:latin typeface="Cambria Math" panose="02040503050406030204" pitchFamily="18" charset="0"/>
                                      </a:rPr>
                                    </m:ctrlPr>
                                  </m:sSupPr>
                                  <m:e>
                                    <m:r>
                                      <a:rPr lang="en-US" sz="4000" b="0" i="1" smtClean="0">
                                        <a:latin typeface="Cambria Math" panose="02040503050406030204" pitchFamily="18" charset="0"/>
                                      </a:rPr>
                                      <m:t>𝑐</m:t>
                                    </m:r>
                                  </m:e>
                                  <m:sup>
                                    <m:r>
                                      <a:rPr lang="en-US" sz="4000" b="0" i="1" smtClean="0">
                                        <a:latin typeface="Cambria Math" panose="02040503050406030204" pitchFamily="18" charset="0"/>
                                      </a:rPr>
                                      <m:t>2</m:t>
                                    </m:r>
                                  </m:sup>
                                </m:sSup>
                              </m:den>
                            </m:f>
                            <m:r>
                              <a:rPr lang="en-US" sz="4000" b="0" i="1" smtClean="0">
                                <a:latin typeface="Cambria Math" panose="02040503050406030204" pitchFamily="18" charset="0"/>
                              </a:rPr>
                              <m:t> </m:t>
                            </m:r>
                            <m:r>
                              <a:rPr lang="en-US" sz="4000" i="1">
                                <a:latin typeface="Cambria Math" panose="02040503050406030204" pitchFamily="18" charset="0"/>
                              </a:rPr>
                              <m:t>𝑐</m:t>
                            </m:r>
                            <m:acc>
                              <m:accPr>
                                <m:chr m:val="̃"/>
                                <m:ctrlPr>
                                  <a:rPr lang="en-US" sz="4000" i="1">
                                    <a:solidFill>
                                      <a:srgbClr val="FF0000"/>
                                    </a:solidFill>
                                    <a:latin typeface="Cambria Math" panose="02040503050406030204" pitchFamily="18" charset="0"/>
                                  </a:rPr>
                                </m:ctrlPr>
                              </m:accPr>
                              <m:e>
                                <m:r>
                                  <a:rPr lang="en-US" sz="4000" i="1">
                                    <a:solidFill>
                                      <a:srgbClr val="FF0000"/>
                                    </a:solidFill>
                                    <a:latin typeface="Cambria Math" panose="02040503050406030204" pitchFamily="18" charset="0"/>
                                  </a:rPr>
                                  <m:t>𝑡</m:t>
                                </m:r>
                              </m:e>
                            </m:acc>
                          </m:e>
                        </m:d>
                      </m:e>
                    </m:func>
                  </m:oMath>
                </a14:m>
                <a:r>
                  <a:rPr lang="en-US" sz="4000" b="0" i="1" dirty="0">
                    <a:solidFill>
                      <a:srgbClr val="C00000"/>
                    </a:solidFill>
                    <a:latin typeface="Cambria Math" panose="02040503050406030204" pitchFamily="18" charset="0"/>
                  </a:rPr>
                  <a:t>          </a:t>
                </a:r>
                <a14:m>
                  <m:oMath xmlns:m="http://schemas.openxmlformats.org/officeDocument/2006/math">
                    <m:r>
                      <a:rPr lang="en-US" sz="4000" b="0" i="1" smtClean="0">
                        <a:solidFill>
                          <a:srgbClr val="0070C0"/>
                        </a:solidFill>
                        <a:latin typeface="Cambria Math" panose="02040503050406030204" pitchFamily="18" charset="0"/>
                      </a:rPr>
                      <m:t> </m:t>
                    </m:r>
                    <m:r>
                      <a:rPr lang="en-US" sz="4000" i="1">
                        <a:solidFill>
                          <a:srgbClr val="0070C0"/>
                        </a:solidFill>
                        <a:latin typeface="Cambria Math" panose="02040503050406030204" pitchFamily="18" charset="0"/>
                      </a:rPr>
                      <m:t>𝑥</m:t>
                    </m:r>
                    <m:r>
                      <a:rPr lang="en-US" sz="4000" b="0" i="1" smtClean="0">
                        <a:solidFill>
                          <a:schemeClr val="tx1"/>
                        </a:solidFill>
                        <a:latin typeface="Cambria Math" panose="02040503050406030204" pitchFamily="18" charset="0"/>
                      </a:rPr>
                      <m:t>=</m:t>
                    </m:r>
                    <m:acc>
                      <m:accPr>
                        <m:chr m:val="̃"/>
                        <m:ctrlPr>
                          <a:rPr lang="en-US" sz="4000" i="1">
                            <a:solidFill>
                              <a:srgbClr val="FF0000"/>
                            </a:solidFill>
                            <a:latin typeface="Cambria Math" panose="02040503050406030204" pitchFamily="18" charset="0"/>
                          </a:rPr>
                        </m:ctrlPr>
                      </m:accPr>
                      <m:e>
                        <m:r>
                          <a:rPr lang="en-US" sz="4000" i="1">
                            <a:solidFill>
                              <a:srgbClr val="FF0000"/>
                            </a:solidFill>
                            <a:latin typeface="Cambria Math" panose="02040503050406030204" pitchFamily="18" charset="0"/>
                          </a:rPr>
                          <m:t>𝑥</m:t>
                        </m:r>
                      </m:e>
                    </m:acc>
                    <m:func>
                      <m:funcPr>
                        <m:ctrlPr>
                          <a:rPr lang="en-US" sz="4000" i="1">
                            <a:latin typeface="Cambria Math" panose="02040503050406030204" pitchFamily="18" charset="0"/>
                          </a:rPr>
                        </m:ctrlPr>
                      </m:funcPr>
                      <m:fName>
                        <m:r>
                          <m:rPr>
                            <m:sty m:val="p"/>
                          </m:rPr>
                          <a:rPr lang="en-US" sz="4000" b="0" i="0" smtClean="0">
                            <a:latin typeface="Cambria Math" panose="02040503050406030204" pitchFamily="18" charset="0"/>
                          </a:rPr>
                          <m:t>cos</m:t>
                        </m:r>
                        <m:r>
                          <m:rPr>
                            <m:sty m:val="p"/>
                          </m:rPr>
                          <a:rPr lang="en-US" sz="4000">
                            <a:latin typeface="Cambria Math" panose="02040503050406030204" pitchFamily="18" charset="0"/>
                          </a:rPr>
                          <m:t>h</m:t>
                        </m:r>
                      </m:fName>
                      <m:e>
                        <m:d>
                          <m:dPr>
                            <m:ctrlPr>
                              <a:rPr lang="en-US" sz="4000" i="1">
                                <a:latin typeface="Cambria Math" panose="02040503050406030204" pitchFamily="18" charset="0"/>
                              </a:rPr>
                            </m:ctrlPr>
                          </m:dPr>
                          <m:e>
                            <m:f>
                              <m:fPr>
                                <m:ctrlPr>
                                  <a:rPr lang="en-US" sz="4000" i="1">
                                    <a:latin typeface="Cambria Math" panose="02040503050406030204" pitchFamily="18" charset="0"/>
                                  </a:rPr>
                                </m:ctrlPr>
                              </m:fPr>
                              <m:num>
                                <m:r>
                                  <a:rPr lang="en-US" sz="4000" i="1">
                                    <a:latin typeface="Cambria Math" panose="02040503050406030204" pitchFamily="18" charset="0"/>
                                  </a:rPr>
                                  <m:t>𝛼</m:t>
                                </m:r>
                              </m:num>
                              <m:den>
                                <m:sSup>
                                  <m:sSupPr>
                                    <m:ctrlPr>
                                      <a:rPr lang="en-US" sz="4000" i="1">
                                        <a:latin typeface="Cambria Math" panose="02040503050406030204" pitchFamily="18" charset="0"/>
                                      </a:rPr>
                                    </m:ctrlPr>
                                  </m:sSupPr>
                                  <m:e>
                                    <m:r>
                                      <a:rPr lang="en-US" sz="4000" i="1">
                                        <a:latin typeface="Cambria Math" panose="02040503050406030204" pitchFamily="18" charset="0"/>
                                      </a:rPr>
                                      <m:t>𝑐</m:t>
                                    </m:r>
                                  </m:e>
                                  <m:sup>
                                    <m:r>
                                      <a:rPr lang="en-US" sz="4000" i="1">
                                        <a:latin typeface="Cambria Math" panose="02040503050406030204" pitchFamily="18" charset="0"/>
                                      </a:rPr>
                                      <m:t>2</m:t>
                                    </m:r>
                                  </m:sup>
                                </m:sSup>
                              </m:den>
                            </m:f>
                            <m:r>
                              <a:rPr lang="en-US" sz="4000" b="0" i="1" smtClean="0">
                                <a:latin typeface="Cambria Math" panose="02040503050406030204" pitchFamily="18" charset="0"/>
                              </a:rPr>
                              <m:t> </m:t>
                            </m:r>
                            <m:r>
                              <a:rPr lang="en-US" sz="4000" i="1">
                                <a:latin typeface="Cambria Math" panose="02040503050406030204" pitchFamily="18" charset="0"/>
                              </a:rPr>
                              <m:t>𝑐</m:t>
                            </m:r>
                            <m:acc>
                              <m:accPr>
                                <m:chr m:val="̃"/>
                                <m:ctrlPr>
                                  <a:rPr lang="en-US" sz="4000" i="1">
                                    <a:solidFill>
                                      <a:srgbClr val="FF0000"/>
                                    </a:solidFill>
                                    <a:latin typeface="Cambria Math" panose="02040503050406030204" pitchFamily="18" charset="0"/>
                                  </a:rPr>
                                </m:ctrlPr>
                              </m:accPr>
                              <m:e>
                                <m:r>
                                  <a:rPr lang="en-US" sz="4000" i="1">
                                    <a:solidFill>
                                      <a:srgbClr val="FF0000"/>
                                    </a:solidFill>
                                    <a:latin typeface="Cambria Math" panose="02040503050406030204" pitchFamily="18" charset="0"/>
                                  </a:rPr>
                                  <m:t>𝑡</m:t>
                                </m:r>
                              </m:e>
                            </m:acc>
                          </m:e>
                        </m:d>
                      </m:e>
                    </m:func>
                  </m:oMath>
                </a14:m>
                <a:r>
                  <a:rPr lang="en-CA" sz="4000" dirty="0"/>
                  <a:t> </a:t>
                </a:r>
              </a:p>
            </p:txBody>
          </p:sp>
        </mc:Choice>
        <mc:Fallback xmlns="">
          <p:sp>
            <p:nvSpPr>
              <p:cNvPr id="10" name="TextBox 9">
                <a:extLst>
                  <a:ext uri="{FF2B5EF4-FFF2-40B4-BE49-F238E27FC236}">
                    <a16:creationId xmlns:a16="http://schemas.microsoft.com/office/drawing/2014/main" id="{16C39263-BCAC-435A-9E89-5DBC4698665D}"/>
                  </a:ext>
                </a:extLst>
              </p:cNvPr>
              <p:cNvSpPr txBox="1">
                <a:spLocks noRot="1" noChangeAspect="1" noMove="1" noResize="1" noEditPoints="1" noAdjustHandles="1" noChangeArrowheads="1" noChangeShapeType="1" noTextEdit="1"/>
              </p:cNvSpPr>
              <p:nvPr/>
            </p:nvSpPr>
            <p:spPr>
              <a:xfrm>
                <a:off x="1288772" y="184684"/>
                <a:ext cx="9816550" cy="1013547"/>
              </a:xfrm>
              <a:prstGeom prst="rect">
                <a:avLst/>
              </a:prstGeom>
              <a:blipFill>
                <a:blip r:embed="rId4"/>
                <a:stretch>
                  <a:fillRect/>
                </a:stretch>
              </a:blipFill>
              <a:ln w="38100">
                <a:solidFill>
                  <a:schemeClr val="tx1"/>
                </a:solid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CACD5321-C439-43C5-9C27-210CDD2BFDBC}"/>
                  </a:ext>
                </a:extLst>
              </p:cNvPr>
              <p:cNvSpPr txBox="1"/>
              <p:nvPr/>
            </p:nvSpPr>
            <p:spPr>
              <a:xfrm>
                <a:off x="86966" y="1683008"/>
                <a:ext cx="12314584" cy="4286558"/>
              </a:xfrm>
              <a:prstGeom prst="rect">
                <a:avLst/>
              </a:prstGeom>
              <a:noFill/>
            </p:spPr>
            <p:txBody>
              <a:bodyPr wrap="square">
                <a:spAutoFit/>
              </a:bodyPr>
              <a:lstStyle/>
              <a:p>
                <a:pPr>
                  <a:spcAft>
                    <a:spcPts val="2400"/>
                  </a:spcAft>
                </a:pPr>
                <a14:m>
                  <m:oMath xmlns:m="http://schemas.openxmlformats.org/officeDocument/2006/math">
                    <m:f>
                      <m:fPr>
                        <m:ctrlPr>
                          <a:rPr lang="en-US" sz="4800" b="0" i="1" smtClean="0">
                            <a:solidFill>
                              <a:schemeClr val="tx1"/>
                            </a:solidFill>
                            <a:latin typeface="Cambria Math" panose="02040503050406030204" pitchFamily="18" charset="0"/>
                          </a:rPr>
                        </m:ctrlPr>
                      </m:fPr>
                      <m:num>
                        <m:r>
                          <a:rPr lang="en-US" sz="4800" i="1" smtClean="0">
                            <a:solidFill>
                              <a:schemeClr val="tx1"/>
                            </a:solidFill>
                            <a:latin typeface="Cambria Math" panose="02040503050406030204" pitchFamily="18" charset="0"/>
                          </a:rPr>
                          <m:t>𝜕</m:t>
                        </m:r>
                        <m:acc>
                          <m:accPr>
                            <m:chr m:val="⃗"/>
                            <m:ctrlPr>
                              <a:rPr lang="en-US" sz="4800" i="1">
                                <a:solidFill>
                                  <a:srgbClr val="7030A0"/>
                                </a:solidFill>
                                <a:latin typeface="Cambria Math" panose="02040503050406030204" pitchFamily="18" charset="0"/>
                              </a:rPr>
                            </m:ctrlPr>
                          </m:accPr>
                          <m:e>
                            <m:r>
                              <a:rPr lang="en-US" sz="4800" i="1">
                                <a:solidFill>
                                  <a:srgbClr val="7030A0"/>
                                </a:solidFill>
                                <a:latin typeface="Cambria Math" panose="02040503050406030204" pitchFamily="18" charset="0"/>
                              </a:rPr>
                              <m:t>𝑆</m:t>
                            </m:r>
                          </m:e>
                        </m:acc>
                      </m:num>
                      <m:den>
                        <m:r>
                          <a:rPr lang="en-US" sz="4800" b="0" i="1" smtClean="0">
                            <a:solidFill>
                              <a:schemeClr val="tx1"/>
                            </a:solidFill>
                            <a:latin typeface="Cambria Math" panose="02040503050406030204" pitchFamily="18" charset="0"/>
                          </a:rPr>
                          <m:t>𝜕</m:t>
                        </m:r>
                        <m:r>
                          <a:rPr lang="en-US" sz="4800" b="0" i="1" smtClean="0">
                            <a:solidFill>
                              <a:schemeClr val="tx1"/>
                            </a:solidFill>
                            <a:latin typeface="Cambria Math" panose="02040503050406030204" pitchFamily="18" charset="0"/>
                          </a:rPr>
                          <m:t> </m:t>
                        </m:r>
                        <m:r>
                          <a:rPr lang="en-US" sz="4800" b="0" i="1" smtClean="0">
                            <a:solidFill>
                              <a:schemeClr val="tx1"/>
                            </a:solidFill>
                            <a:latin typeface="Cambria Math" panose="02040503050406030204" pitchFamily="18" charset="0"/>
                          </a:rPr>
                          <m:t>𝑐</m:t>
                        </m:r>
                        <m:acc>
                          <m:accPr>
                            <m:chr m:val="̃"/>
                            <m:ctrlPr>
                              <a:rPr lang="en-US" sz="4800" b="0" i="1" smtClean="0">
                                <a:solidFill>
                                  <a:srgbClr val="FF0000"/>
                                </a:solidFill>
                                <a:latin typeface="Cambria Math" panose="02040503050406030204" pitchFamily="18" charset="0"/>
                              </a:rPr>
                            </m:ctrlPr>
                          </m:accPr>
                          <m:e>
                            <m:r>
                              <a:rPr lang="en-US" sz="4800" b="0" i="1" smtClean="0">
                                <a:solidFill>
                                  <a:srgbClr val="FF0000"/>
                                </a:solidFill>
                                <a:latin typeface="Cambria Math" panose="02040503050406030204" pitchFamily="18" charset="0"/>
                              </a:rPr>
                              <m:t>𝑡</m:t>
                            </m:r>
                          </m:e>
                        </m:acc>
                      </m:den>
                    </m:f>
                    <m:r>
                      <a:rPr lang="en-US" sz="4800" b="0" i="1" smtClean="0">
                        <a:latin typeface="Cambria Math" panose="02040503050406030204" pitchFamily="18" charset="0"/>
                      </a:rPr>
                      <m:t>=           </m:t>
                    </m:r>
                    <m:f>
                      <m:fPr>
                        <m:ctrlPr>
                          <a:rPr lang="en-US" sz="4800" i="1">
                            <a:latin typeface="Cambria Math" panose="02040503050406030204" pitchFamily="18" charset="0"/>
                          </a:rPr>
                        </m:ctrlPr>
                      </m:fPr>
                      <m:num>
                        <m:r>
                          <a:rPr lang="en-US" sz="4800" i="1">
                            <a:latin typeface="Cambria Math" panose="02040503050406030204" pitchFamily="18" charset="0"/>
                          </a:rPr>
                          <m:t>𝜕</m:t>
                        </m:r>
                        <m:r>
                          <a:rPr lang="en-US" sz="4800" b="0" i="1" smtClean="0">
                            <a:latin typeface="Cambria Math" panose="02040503050406030204" pitchFamily="18" charset="0"/>
                          </a:rPr>
                          <m:t> </m:t>
                        </m:r>
                        <m:r>
                          <a:rPr lang="en-US" sz="4800" i="1">
                            <a:latin typeface="Cambria Math" panose="02040503050406030204" pitchFamily="18" charset="0"/>
                          </a:rPr>
                          <m:t>𝑐</m:t>
                        </m:r>
                        <m:r>
                          <a:rPr lang="en-US" sz="4800" i="1">
                            <a:solidFill>
                              <a:srgbClr val="0070C0"/>
                            </a:solidFill>
                            <a:latin typeface="Cambria Math" panose="02040503050406030204" pitchFamily="18" charset="0"/>
                          </a:rPr>
                          <m:t>𝑡</m:t>
                        </m:r>
                      </m:num>
                      <m:den>
                        <m:r>
                          <a:rPr lang="en-US" sz="4800" i="1">
                            <a:latin typeface="Cambria Math" panose="02040503050406030204" pitchFamily="18" charset="0"/>
                          </a:rPr>
                          <m:t>𝜕</m:t>
                        </m:r>
                        <m:r>
                          <a:rPr lang="en-US" sz="4800" i="1">
                            <a:latin typeface="Cambria Math" panose="02040503050406030204" pitchFamily="18" charset="0"/>
                          </a:rPr>
                          <m:t> </m:t>
                        </m:r>
                        <m:r>
                          <a:rPr lang="en-US" sz="4800" i="1">
                            <a:latin typeface="Cambria Math" panose="02040503050406030204" pitchFamily="18" charset="0"/>
                          </a:rPr>
                          <m:t>𝑐</m:t>
                        </m:r>
                        <m:acc>
                          <m:accPr>
                            <m:chr m:val="̃"/>
                            <m:ctrlPr>
                              <a:rPr lang="en-US" sz="4800" i="1">
                                <a:solidFill>
                                  <a:srgbClr val="FF0000"/>
                                </a:solidFill>
                                <a:latin typeface="Cambria Math" panose="02040503050406030204" pitchFamily="18" charset="0"/>
                              </a:rPr>
                            </m:ctrlPr>
                          </m:accPr>
                          <m:e>
                            <m:r>
                              <a:rPr lang="en-US" sz="4800" i="1">
                                <a:solidFill>
                                  <a:srgbClr val="FF0000"/>
                                </a:solidFill>
                                <a:latin typeface="Cambria Math" panose="02040503050406030204" pitchFamily="18" charset="0"/>
                              </a:rPr>
                              <m:t>𝑡</m:t>
                            </m:r>
                          </m:e>
                        </m:acc>
                      </m:den>
                    </m:f>
                    <m:r>
                      <a:rPr lang="en-US" sz="4800" b="0" i="1" smtClean="0">
                        <a:solidFill>
                          <a:srgbClr val="FF0000"/>
                        </a:solidFill>
                        <a:latin typeface="Cambria Math" panose="02040503050406030204" pitchFamily="18" charset="0"/>
                      </a:rPr>
                      <m:t>           </m:t>
                    </m:r>
                    <m:f>
                      <m:fPr>
                        <m:ctrlPr>
                          <a:rPr lang="en-US" sz="4800" i="1">
                            <a:latin typeface="Cambria Math" panose="02040503050406030204" pitchFamily="18" charset="0"/>
                          </a:rPr>
                        </m:ctrlPr>
                      </m:fPr>
                      <m:num>
                        <m:r>
                          <a:rPr lang="en-US" sz="4800" i="1">
                            <a:latin typeface="Cambria Math" panose="02040503050406030204" pitchFamily="18" charset="0"/>
                          </a:rPr>
                          <m:t>𝜕</m:t>
                        </m:r>
                        <m:acc>
                          <m:accPr>
                            <m:chr m:val="⃗"/>
                            <m:ctrlPr>
                              <a:rPr lang="en-US" sz="4800" i="1">
                                <a:solidFill>
                                  <a:srgbClr val="7030A0"/>
                                </a:solidFill>
                                <a:latin typeface="Cambria Math" panose="02040503050406030204" pitchFamily="18" charset="0"/>
                              </a:rPr>
                            </m:ctrlPr>
                          </m:accPr>
                          <m:e>
                            <m:r>
                              <a:rPr lang="en-US" sz="4800" i="1">
                                <a:solidFill>
                                  <a:srgbClr val="7030A0"/>
                                </a:solidFill>
                                <a:latin typeface="Cambria Math" panose="02040503050406030204" pitchFamily="18" charset="0"/>
                              </a:rPr>
                              <m:t>𝑆</m:t>
                            </m:r>
                          </m:e>
                        </m:acc>
                      </m:num>
                      <m:den>
                        <m:r>
                          <a:rPr lang="en-US" sz="4800" i="1">
                            <a:latin typeface="Cambria Math" panose="02040503050406030204" pitchFamily="18" charset="0"/>
                          </a:rPr>
                          <m:t>𝜕</m:t>
                        </m:r>
                        <m:r>
                          <a:rPr lang="en-US" sz="4800" b="0" i="1" smtClean="0">
                            <a:latin typeface="Cambria Math" panose="02040503050406030204" pitchFamily="18" charset="0"/>
                          </a:rPr>
                          <m:t> </m:t>
                        </m:r>
                        <m:r>
                          <a:rPr lang="en-US" sz="4800" i="1">
                            <a:latin typeface="Cambria Math" panose="02040503050406030204" pitchFamily="18" charset="0"/>
                          </a:rPr>
                          <m:t>𝑐</m:t>
                        </m:r>
                        <m:r>
                          <a:rPr lang="en-US" sz="4800" i="1">
                            <a:solidFill>
                              <a:srgbClr val="0070C0"/>
                            </a:solidFill>
                            <a:latin typeface="Cambria Math" panose="02040503050406030204" pitchFamily="18" charset="0"/>
                          </a:rPr>
                          <m:t>𝑡</m:t>
                        </m:r>
                      </m:den>
                    </m:f>
                    <m:r>
                      <a:rPr lang="en-US" sz="4800" b="0" i="1" smtClean="0">
                        <a:solidFill>
                          <a:schemeClr val="tx1"/>
                        </a:solidFill>
                        <a:latin typeface="Cambria Math" panose="02040503050406030204" pitchFamily="18" charset="0"/>
                      </a:rPr>
                      <m:t>+            </m:t>
                    </m:r>
                    <m:f>
                      <m:fPr>
                        <m:ctrlPr>
                          <a:rPr lang="en-US" sz="4800" i="1">
                            <a:latin typeface="Cambria Math" panose="02040503050406030204" pitchFamily="18" charset="0"/>
                          </a:rPr>
                        </m:ctrlPr>
                      </m:fPr>
                      <m:num>
                        <m:r>
                          <a:rPr lang="en-US" sz="4800" i="1">
                            <a:latin typeface="Cambria Math" panose="02040503050406030204" pitchFamily="18" charset="0"/>
                          </a:rPr>
                          <m:t>𝜕</m:t>
                        </m:r>
                        <m:r>
                          <a:rPr lang="en-US" sz="4800" i="1">
                            <a:solidFill>
                              <a:srgbClr val="0070C0"/>
                            </a:solidFill>
                            <a:latin typeface="Cambria Math" panose="02040503050406030204" pitchFamily="18" charset="0"/>
                          </a:rPr>
                          <m:t>𝑥</m:t>
                        </m:r>
                      </m:num>
                      <m:den>
                        <m:r>
                          <a:rPr lang="en-US" sz="4800" i="1">
                            <a:latin typeface="Cambria Math" panose="02040503050406030204" pitchFamily="18" charset="0"/>
                          </a:rPr>
                          <m:t>𝜕</m:t>
                        </m:r>
                        <m:r>
                          <a:rPr lang="en-US" sz="4800" i="1">
                            <a:latin typeface="Cambria Math" panose="02040503050406030204" pitchFamily="18" charset="0"/>
                          </a:rPr>
                          <m:t> </m:t>
                        </m:r>
                        <m:r>
                          <a:rPr lang="en-US" sz="4800" i="1">
                            <a:latin typeface="Cambria Math" panose="02040503050406030204" pitchFamily="18" charset="0"/>
                          </a:rPr>
                          <m:t>𝑐</m:t>
                        </m:r>
                        <m:acc>
                          <m:accPr>
                            <m:chr m:val="̃"/>
                            <m:ctrlPr>
                              <a:rPr lang="en-US" sz="4800" i="1">
                                <a:solidFill>
                                  <a:srgbClr val="FF0000"/>
                                </a:solidFill>
                                <a:latin typeface="Cambria Math" panose="02040503050406030204" pitchFamily="18" charset="0"/>
                              </a:rPr>
                            </m:ctrlPr>
                          </m:accPr>
                          <m:e>
                            <m:r>
                              <a:rPr lang="en-US" sz="4800" i="1">
                                <a:solidFill>
                                  <a:srgbClr val="FF0000"/>
                                </a:solidFill>
                                <a:latin typeface="Cambria Math" panose="02040503050406030204" pitchFamily="18" charset="0"/>
                              </a:rPr>
                              <m:t>𝑡</m:t>
                            </m:r>
                          </m:e>
                        </m:acc>
                      </m:den>
                    </m:f>
                    <m:r>
                      <a:rPr lang="en-US" sz="4800" b="0" i="1" smtClean="0">
                        <a:solidFill>
                          <a:srgbClr val="FF0000"/>
                        </a:solidFill>
                        <a:latin typeface="Cambria Math" panose="02040503050406030204" pitchFamily="18" charset="0"/>
                      </a:rPr>
                      <m:t>           </m:t>
                    </m:r>
                    <m:f>
                      <m:fPr>
                        <m:ctrlPr>
                          <a:rPr lang="en-US" sz="4800" i="1">
                            <a:latin typeface="Cambria Math" panose="02040503050406030204" pitchFamily="18" charset="0"/>
                          </a:rPr>
                        </m:ctrlPr>
                      </m:fPr>
                      <m:num>
                        <m:r>
                          <a:rPr lang="en-US" sz="4800" i="1">
                            <a:latin typeface="Cambria Math" panose="02040503050406030204" pitchFamily="18" charset="0"/>
                          </a:rPr>
                          <m:t>𝜕</m:t>
                        </m:r>
                        <m:acc>
                          <m:accPr>
                            <m:chr m:val="⃗"/>
                            <m:ctrlPr>
                              <a:rPr lang="en-US" sz="4800" i="1">
                                <a:solidFill>
                                  <a:srgbClr val="7030A0"/>
                                </a:solidFill>
                                <a:latin typeface="Cambria Math" panose="02040503050406030204" pitchFamily="18" charset="0"/>
                              </a:rPr>
                            </m:ctrlPr>
                          </m:accPr>
                          <m:e>
                            <m:r>
                              <a:rPr lang="en-US" sz="4800" i="1">
                                <a:solidFill>
                                  <a:srgbClr val="7030A0"/>
                                </a:solidFill>
                                <a:latin typeface="Cambria Math" panose="02040503050406030204" pitchFamily="18" charset="0"/>
                              </a:rPr>
                              <m:t>𝑆</m:t>
                            </m:r>
                          </m:e>
                        </m:acc>
                      </m:num>
                      <m:den>
                        <m:r>
                          <a:rPr lang="en-US" sz="4800" i="1">
                            <a:latin typeface="Cambria Math" panose="02040503050406030204" pitchFamily="18" charset="0"/>
                          </a:rPr>
                          <m:t>𝜕</m:t>
                        </m:r>
                        <m:r>
                          <a:rPr lang="en-US" sz="4800" i="1">
                            <a:solidFill>
                              <a:srgbClr val="0070C0"/>
                            </a:solidFill>
                            <a:latin typeface="Cambria Math" panose="02040503050406030204" pitchFamily="18" charset="0"/>
                          </a:rPr>
                          <m:t>𝑥</m:t>
                        </m:r>
                      </m:den>
                    </m:f>
                  </m:oMath>
                </a14:m>
                <a:r>
                  <a:rPr lang="en-CA" sz="4800" dirty="0"/>
                  <a:t> </a:t>
                </a:r>
              </a:p>
              <a:p>
                <a:pPr>
                  <a:spcAft>
                    <a:spcPts val="2400"/>
                  </a:spcAft>
                </a:pPr>
                <a14:m>
                  <m:oMath xmlns:m="http://schemas.openxmlformats.org/officeDocument/2006/math">
                    <m:f>
                      <m:fPr>
                        <m:ctrlPr>
                          <a:rPr lang="en-US" sz="4800" b="0" i="1" smtClean="0">
                            <a:solidFill>
                              <a:schemeClr val="tx1"/>
                            </a:solidFill>
                            <a:latin typeface="Cambria Math" panose="02040503050406030204" pitchFamily="18" charset="0"/>
                          </a:rPr>
                        </m:ctrlPr>
                      </m:fPr>
                      <m:num>
                        <m:r>
                          <a:rPr lang="en-US" sz="4800" i="1" smtClean="0">
                            <a:solidFill>
                              <a:schemeClr val="tx1"/>
                            </a:solidFill>
                            <a:latin typeface="Cambria Math" panose="02040503050406030204" pitchFamily="18" charset="0"/>
                          </a:rPr>
                          <m:t>𝜕</m:t>
                        </m:r>
                        <m:acc>
                          <m:accPr>
                            <m:chr m:val="⃗"/>
                            <m:ctrlPr>
                              <a:rPr lang="en-US" sz="4800" i="1">
                                <a:solidFill>
                                  <a:srgbClr val="7030A0"/>
                                </a:solidFill>
                                <a:latin typeface="Cambria Math" panose="02040503050406030204" pitchFamily="18" charset="0"/>
                              </a:rPr>
                            </m:ctrlPr>
                          </m:accPr>
                          <m:e>
                            <m:r>
                              <a:rPr lang="en-US" sz="4800" i="1">
                                <a:solidFill>
                                  <a:srgbClr val="7030A0"/>
                                </a:solidFill>
                                <a:latin typeface="Cambria Math" panose="02040503050406030204" pitchFamily="18" charset="0"/>
                              </a:rPr>
                              <m:t>𝑆</m:t>
                            </m:r>
                          </m:e>
                        </m:acc>
                      </m:num>
                      <m:den>
                        <m:r>
                          <a:rPr lang="en-US" sz="4800" b="0" i="1" smtClean="0">
                            <a:solidFill>
                              <a:schemeClr val="tx1"/>
                            </a:solidFill>
                            <a:latin typeface="Cambria Math" panose="02040503050406030204" pitchFamily="18" charset="0"/>
                          </a:rPr>
                          <m:t>𝜕</m:t>
                        </m:r>
                        <m:r>
                          <a:rPr lang="en-US" sz="4800" b="0" i="1" smtClean="0">
                            <a:solidFill>
                              <a:schemeClr val="tx1"/>
                            </a:solidFill>
                            <a:latin typeface="Cambria Math" panose="02040503050406030204" pitchFamily="18" charset="0"/>
                          </a:rPr>
                          <m:t> </m:t>
                        </m:r>
                        <m:r>
                          <a:rPr lang="en-US" sz="4800" b="0" i="1" smtClean="0">
                            <a:solidFill>
                              <a:schemeClr val="tx1"/>
                            </a:solidFill>
                            <a:latin typeface="Cambria Math" panose="02040503050406030204" pitchFamily="18" charset="0"/>
                          </a:rPr>
                          <m:t>𝑐</m:t>
                        </m:r>
                        <m:acc>
                          <m:accPr>
                            <m:chr m:val="̃"/>
                            <m:ctrlPr>
                              <a:rPr lang="en-US" sz="4800" b="0" i="1" smtClean="0">
                                <a:solidFill>
                                  <a:srgbClr val="FF0000"/>
                                </a:solidFill>
                                <a:latin typeface="Cambria Math" panose="02040503050406030204" pitchFamily="18" charset="0"/>
                              </a:rPr>
                            </m:ctrlPr>
                          </m:accPr>
                          <m:e>
                            <m:r>
                              <a:rPr lang="en-US" sz="4800" b="0" i="1" smtClean="0">
                                <a:solidFill>
                                  <a:srgbClr val="FF0000"/>
                                </a:solidFill>
                                <a:latin typeface="Cambria Math" panose="02040503050406030204" pitchFamily="18" charset="0"/>
                              </a:rPr>
                              <m:t>𝑡</m:t>
                            </m:r>
                          </m:e>
                        </m:acc>
                      </m:den>
                    </m:f>
                    <m:r>
                      <a:rPr lang="en-US" sz="4800" b="0" i="1" smtClean="0">
                        <a:latin typeface="Cambria Math" panose="02040503050406030204" pitchFamily="18" charset="0"/>
                      </a:rPr>
                      <m:t>=</m:t>
                    </m:r>
                  </m:oMath>
                </a14:m>
                <a:r>
                  <a:rPr lang="en-US" sz="4800" b="0" i="0" dirty="0">
                    <a:latin typeface="+mj-lt"/>
                  </a:rPr>
                  <a:t> </a:t>
                </a:r>
                <a14:m>
                  <m:oMath xmlns:m="http://schemas.openxmlformats.org/officeDocument/2006/math">
                    <m:d>
                      <m:dPr>
                        <m:ctrlPr>
                          <a:rPr lang="en-US" sz="4000" b="0" i="1" smtClean="0">
                            <a:latin typeface="Cambria Math" panose="02040503050406030204" pitchFamily="18" charset="0"/>
                          </a:rPr>
                        </m:ctrlPr>
                      </m:dPr>
                      <m:e>
                        <m:f>
                          <m:fPr>
                            <m:ctrlPr>
                              <a:rPr lang="en-US" sz="4000" i="1">
                                <a:latin typeface="Cambria Math" panose="02040503050406030204" pitchFamily="18" charset="0"/>
                              </a:rPr>
                            </m:ctrlPr>
                          </m:fPr>
                          <m:num>
                            <m:r>
                              <a:rPr lang="en-US" sz="4000" i="1">
                                <a:latin typeface="Cambria Math" panose="02040503050406030204" pitchFamily="18" charset="0"/>
                              </a:rPr>
                              <m:t>𝛼</m:t>
                            </m:r>
                          </m:num>
                          <m:den>
                            <m:sSup>
                              <m:sSupPr>
                                <m:ctrlPr>
                                  <a:rPr lang="en-US" sz="4000" i="1">
                                    <a:latin typeface="Cambria Math" panose="02040503050406030204" pitchFamily="18" charset="0"/>
                                  </a:rPr>
                                </m:ctrlPr>
                              </m:sSupPr>
                              <m:e>
                                <m:r>
                                  <a:rPr lang="en-US" sz="4000" i="1">
                                    <a:latin typeface="Cambria Math" panose="02040503050406030204" pitchFamily="18" charset="0"/>
                                  </a:rPr>
                                  <m:t>𝑐</m:t>
                                </m:r>
                              </m:e>
                              <m:sup>
                                <m:r>
                                  <a:rPr lang="en-US" sz="4000" i="1">
                                    <a:latin typeface="Cambria Math" panose="02040503050406030204" pitchFamily="18" charset="0"/>
                                  </a:rPr>
                                  <m:t>2</m:t>
                                </m:r>
                              </m:sup>
                            </m:sSup>
                          </m:den>
                        </m:f>
                        <m:acc>
                          <m:accPr>
                            <m:chr m:val="̃"/>
                            <m:ctrlPr>
                              <a:rPr lang="en-US" sz="4000" i="1">
                                <a:solidFill>
                                  <a:srgbClr val="FF0000"/>
                                </a:solidFill>
                                <a:latin typeface="Cambria Math" panose="02040503050406030204" pitchFamily="18" charset="0"/>
                              </a:rPr>
                            </m:ctrlPr>
                          </m:accPr>
                          <m:e>
                            <m:r>
                              <a:rPr lang="en-US" sz="4000" i="1">
                                <a:solidFill>
                                  <a:srgbClr val="FF0000"/>
                                </a:solidFill>
                                <a:latin typeface="Cambria Math" panose="02040503050406030204" pitchFamily="18" charset="0"/>
                              </a:rPr>
                              <m:t>𝑥</m:t>
                            </m:r>
                          </m:e>
                        </m:acc>
                        <m:func>
                          <m:funcPr>
                            <m:ctrlPr>
                              <a:rPr lang="en-US" sz="4000" i="1">
                                <a:latin typeface="Cambria Math" panose="02040503050406030204" pitchFamily="18" charset="0"/>
                              </a:rPr>
                            </m:ctrlPr>
                          </m:funcPr>
                          <m:fName>
                            <m:r>
                              <m:rPr>
                                <m:sty m:val="p"/>
                              </m:rPr>
                              <a:rPr lang="en-US" sz="4000" b="0" i="0" smtClean="0">
                                <a:latin typeface="Cambria Math" panose="02040503050406030204" pitchFamily="18" charset="0"/>
                              </a:rPr>
                              <m:t>cosh</m:t>
                            </m:r>
                          </m:fName>
                          <m:e>
                            <m:d>
                              <m:dPr>
                                <m:ctrlPr>
                                  <a:rPr lang="en-US" sz="4000" i="1">
                                    <a:latin typeface="Cambria Math" panose="02040503050406030204" pitchFamily="18" charset="0"/>
                                  </a:rPr>
                                </m:ctrlPr>
                              </m:dPr>
                              <m:e>
                                <m:f>
                                  <m:fPr>
                                    <m:ctrlPr>
                                      <a:rPr lang="en-US" sz="4000" i="1">
                                        <a:latin typeface="Cambria Math" panose="02040503050406030204" pitchFamily="18" charset="0"/>
                                      </a:rPr>
                                    </m:ctrlPr>
                                  </m:fPr>
                                  <m:num>
                                    <m:r>
                                      <a:rPr lang="en-US" sz="4000" i="1">
                                        <a:latin typeface="Cambria Math" panose="02040503050406030204" pitchFamily="18" charset="0"/>
                                      </a:rPr>
                                      <m:t>𝛼</m:t>
                                    </m:r>
                                  </m:num>
                                  <m:den>
                                    <m:sSup>
                                      <m:sSupPr>
                                        <m:ctrlPr>
                                          <a:rPr lang="en-US" sz="4000" i="1">
                                            <a:latin typeface="Cambria Math" panose="02040503050406030204" pitchFamily="18" charset="0"/>
                                          </a:rPr>
                                        </m:ctrlPr>
                                      </m:sSupPr>
                                      <m:e>
                                        <m:r>
                                          <a:rPr lang="en-US" sz="4000" i="1">
                                            <a:latin typeface="Cambria Math" panose="02040503050406030204" pitchFamily="18" charset="0"/>
                                          </a:rPr>
                                          <m:t>𝑐</m:t>
                                        </m:r>
                                      </m:e>
                                      <m:sup>
                                        <m:r>
                                          <a:rPr lang="en-US" sz="4000" i="1">
                                            <a:latin typeface="Cambria Math" panose="02040503050406030204" pitchFamily="18" charset="0"/>
                                          </a:rPr>
                                          <m:t>2</m:t>
                                        </m:r>
                                      </m:sup>
                                    </m:sSup>
                                  </m:den>
                                </m:f>
                                <m:r>
                                  <a:rPr lang="en-US" sz="4000" i="1">
                                    <a:latin typeface="Cambria Math" panose="02040503050406030204" pitchFamily="18" charset="0"/>
                                  </a:rPr>
                                  <m:t> </m:t>
                                </m:r>
                                <m:r>
                                  <a:rPr lang="en-US" sz="4000" i="1">
                                    <a:latin typeface="Cambria Math" panose="02040503050406030204" pitchFamily="18" charset="0"/>
                                  </a:rPr>
                                  <m:t>𝑐</m:t>
                                </m:r>
                                <m:acc>
                                  <m:accPr>
                                    <m:chr m:val="̃"/>
                                    <m:ctrlPr>
                                      <a:rPr lang="en-US" sz="4000" i="1">
                                        <a:solidFill>
                                          <a:srgbClr val="FF0000"/>
                                        </a:solidFill>
                                        <a:latin typeface="Cambria Math" panose="02040503050406030204" pitchFamily="18" charset="0"/>
                                      </a:rPr>
                                    </m:ctrlPr>
                                  </m:accPr>
                                  <m:e>
                                    <m:r>
                                      <a:rPr lang="en-US" sz="4000" i="1">
                                        <a:solidFill>
                                          <a:srgbClr val="FF0000"/>
                                        </a:solidFill>
                                        <a:latin typeface="Cambria Math" panose="02040503050406030204" pitchFamily="18" charset="0"/>
                                      </a:rPr>
                                      <m:t>𝑡</m:t>
                                    </m:r>
                                  </m:e>
                                </m:acc>
                              </m:e>
                            </m:d>
                          </m:e>
                        </m:func>
                      </m:e>
                    </m:d>
                  </m:oMath>
                </a14:m>
                <a:r>
                  <a:rPr lang="en-US" sz="4800" b="0" i="0" dirty="0">
                    <a:latin typeface="+mj-lt"/>
                  </a:rPr>
                  <a:t> </a:t>
                </a:r>
                <a14:m>
                  <m:oMath xmlns:m="http://schemas.openxmlformats.org/officeDocument/2006/math">
                    <m:f>
                      <m:fPr>
                        <m:ctrlPr>
                          <a:rPr lang="en-US" sz="4800" i="1">
                            <a:latin typeface="Cambria Math" panose="02040503050406030204" pitchFamily="18" charset="0"/>
                          </a:rPr>
                        </m:ctrlPr>
                      </m:fPr>
                      <m:num>
                        <m:r>
                          <a:rPr lang="en-US" sz="4800" i="1">
                            <a:latin typeface="Cambria Math" panose="02040503050406030204" pitchFamily="18" charset="0"/>
                          </a:rPr>
                          <m:t>𝜕</m:t>
                        </m:r>
                        <m:acc>
                          <m:accPr>
                            <m:chr m:val="⃗"/>
                            <m:ctrlPr>
                              <a:rPr lang="en-US" sz="4800" i="1">
                                <a:solidFill>
                                  <a:srgbClr val="7030A0"/>
                                </a:solidFill>
                                <a:latin typeface="Cambria Math" panose="02040503050406030204" pitchFamily="18" charset="0"/>
                              </a:rPr>
                            </m:ctrlPr>
                          </m:accPr>
                          <m:e>
                            <m:r>
                              <a:rPr lang="en-US" sz="4800" i="1">
                                <a:solidFill>
                                  <a:srgbClr val="7030A0"/>
                                </a:solidFill>
                                <a:latin typeface="Cambria Math" panose="02040503050406030204" pitchFamily="18" charset="0"/>
                              </a:rPr>
                              <m:t>𝑆</m:t>
                            </m:r>
                          </m:e>
                        </m:acc>
                      </m:num>
                      <m:den>
                        <m:r>
                          <a:rPr lang="en-US" sz="4800" i="1">
                            <a:latin typeface="Cambria Math" panose="02040503050406030204" pitchFamily="18" charset="0"/>
                          </a:rPr>
                          <m:t>𝜕</m:t>
                        </m:r>
                        <m:r>
                          <a:rPr lang="en-US" sz="4800" b="0" i="1" smtClean="0">
                            <a:latin typeface="Cambria Math" panose="02040503050406030204" pitchFamily="18" charset="0"/>
                          </a:rPr>
                          <m:t> </m:t>
                        </m:r>
                        <m:r>
                          <a:rPr lang="en-US" sz="4800" i="1">
                            <a:latin typeface="Cambria Math" panose="02040503050406030204" pitchFamily="18" charset="0"/>
                          </a:rPr>
                          <m:t>𝑐</m:t>
                        </m:r>
                        <m:r>
                          <a:rPr lang="en-US" sz="4800" i="1">
                            <a:solidFill>
                              <a:srgbClr val="0070C0"/>
                            </a:solidFill>
                            <a:latin typeface="Cambria Math" panose="02040503050406030204" pitchFamily="18" charset="0"/>
                          </a:rPr>
                          <m:t>𝑡</m:t>
                        </m:r>
                      </m:den>
                    </m:f>
                    <m:r>
                      <a:rPr lang="en-US" sz="4800" b="0" i="1" smtClean="0">
                        <a:solidFill>
                          <a:schemeClr val="tx1"/>
                        </a:solidFill>
                        <a:latin typeface="Cambria Math" panose="02040503050406030204" pitchFamily="18" charset="0"/>
                      </a:rPr>
                      <m:t>+</m:t>
                    </m:r>
                  </m:oMath>
                </a14:m>
                <a:r>
                  <a:rPr lang="en-US" sz="4800" b="0" i="0" dirty="0">
                    <a:solidFill>
                      <a:schemeClr val="tx1"/>
                    </a:solidFill>
                    <a:latin typeface="+mj-lt"/>
                  </a:rPr>
                  <a:t> </a:t>
                </a:r>
                <a14:m>
                  <m:oMath xmlns:m="http://schemas.openxmlformats.org/officeDocument/2006/math">
                    <m:d>
                      <m:dPr>
                        <m:ctrlPr>
                          <a:rPr lang="en-US" sz="4000" b="0" i="1" smtClean="0">
                            <a:latin typeface="Cambria Math" panose="02040503050406030204" pitchFamily="18" charset="0"/>
                          </a:rPr>
                        </m:ctrlPr>
                      </m:dPr>
                      <m:e>
                        <m:f>
                          <m:fPr>
                            <m:ctrlPr>
                              <a:rPr lang="en-US" sz="4000" i="1">
                                <a:latin typeface="Cambria Math" panose="02040503050406030204" pitchFamily="18" charset="0"/>
                              </a:rPr>
                            </m:ctrlPr>
                          </m:fPr>
                          <m:num>
                            <m:r>
                              <a:rPr lang="en-US" sz="4000" i="1">
                                <a:latin typeface="Cambria Math" panose="02040503050406030204" pitchFamily="18" charset="0"/>
                              </a:rPr>
                              <m:t>𝛼</m:t>
                            </m:r>
                          </m:num>
                          <m:den>
                            <m:sSup>
                              <m:sSupPr>
                                <m:ctrlPr>
                                  <a:rPr lang="en-US" sz="4000" i="1">
                                    <a:latin typeface="Cambria Math" panose="02040503050406030204" pitchFamily="18" charset="0"/>
                                  </a:rPr>
                                </m:ctrlPr>
                              </m:sSupPr>
                              <m:e>
                                <m:r>
                                  <a:rPr lang="en-US" sz="4000" i="1">
                                    <a:latin typeface="Cambria Math" panose="02040503050406030204" pitchFamily="18" charset="0"/>
                                  </a:rPr>
                                  <m:t>𝑐</m:t>
                                </m:r>
                              </m:e>
                              <m:sup>
                                <m:r>
                                  <a:rPr lang="en-US" sz="4000" i="1">
                                    <a:latin typeface="Cambria Math" panose="02040503050406030204" pitchFamily="18" charset="0"/>
                                  </a:rPr>
                                  <m:t>2</m:t>
                                </m:r>
                              </m:sup>
                            </m:sSup>
                          </m:den>
                        </m:f>
                        <m:acc>
                          <m:accPr>
                            <m:chr m:val="̃"/>
                            <m:ctrlPr>
                              <a:rPr lang="en-US" sz="4000" i="1">
                                <a:solidFill>
                                  <a:srgbClr val="FF0000"/>
                                </a:solidFill>
                                <a:latin typeface="Cambria Math" panose="02040503050406030204" pitchFamily="18" charset="0"/>
                              </a:rPr>
                            </m:ctrlPr>
                          </m:accPr>
                          <m:e>
                            <m:r>
                              <a:rPr lang="en-US" sz="4000" i="1">
                                <a:solidFill>
                                  <a:srgbClr val="FF0000"/>
                                </a:solidFill>
                                <a:latin typeface="Cambria Math" panose="02040503050406030204" pitchFamily="18" charset="0"/>
                              </a:rPr>
                              <m:t>𝑥</m:t>
                            </m:r>
                          </m:e>
                        </m:acc>
                        <m:func>
                          <m:funcPr>
                            <m:ctrlPr>
                              <a:rPr lang="en-US" sz="4000" i="1">
                                <a:latin typeface="Cambria Math" panose="02040503050406030204" pitchFamily="18" charset="0"/>
                              </a:rPr>
                            </m:ctrlPr>
                          </m:funcPr>
                          <m:fName>
                            <m:r>
                              <m:rPr>
                                <m:sty m:val="p"/>
                              </m:rPr>
                              <a:rPr lang="en-US" sz="4000" b="0" i="0" smtClean="0">
                                <a:latin typeface="Cambria Math" panose="02040503050406030204" pitchFamily="18" charset="0"/>
                              </a:rPr>
                              <m:t>sinh</m:t>
                            </m:r>
                          </m:fName>
                          <m:e>
                            <m:d>
                              <m:dPr>
                                <m:ctrlPr>
                                  <a:rPr lang="en-US" sz="4000" i="1">
                                    <a:latin typeface="Cambria Math" panose="02040503050406030204" pitchFamily="18" charset="0"/>
                                  </a:rPr>
                                </m:ctrlPr>
                              </m:dPr>
                              <m:e>
                                <m:f>
                                  <m:fPr>
                                    <m:ctrlPr>
                                      <a:rPr lang="en-US" sz="4000" i="1">
                                        <a:latin typeface="Cambria Math" panose="02040503050406030204" pitchFamily="18" charset="0"/>
                                      </a:rPr>
                                    </m:ctrlPr>
                                  </m:fPr>
                                  <m:num>
                                    <m:r>
                                      <a:rPr lang="en-US" sz="4000" i="1">
                                        <a:latin typeface="Cambria Math" panose="02040503050406030204" pitchFamily="18" charset="0"/>
                                      </a:rPr>
                                      <m:t>𝛼</m:t>
                                    </m:r>
                                  </m:num>
                                  <m:den>
                                    <m:sSup>
                                      <m:sSupPr>
                                        <m:ctrlPr>
                                          <a:rPr lang="en-US" sz="4000" i="1">
                                            <a:latin typeface="Cambria Math" panose="02040503050406030204" pitchFamily="18" charset="0"/>
                                          </a:rPr>
                                        </m:ctrlPr>
                                      </m:sSupPr>
                                      <m:e>
                                        <m:r>
                                          <a:rPr lang="en-US" sz="4000" i="1">
                                            <a:latin typeface="Cambria Math" panose="02040503050406030204" pitchFamily="18" charset="0"/>
                                          </a:rPr>
                                          <m:t>𝑐</m:t>
                                        </m:r>
                                      </m:e>
                                      <m:sup>
                                        <m:r>
                                          <a:rPr lang="en-US" sz="4000" i="1">
                                            <a:latin typeface="Cambria Math" panose="02040503050406030204" pitchFamily="18" charset="0"/>
                                          </a:rPr>
                                          <m:t>2</m:t>
                                        </m:r>
                                      </m:sup>
                                    </m:sSup>
                                  </m:den>
                                </m:f>
                                <m:r>
                                  <a:rPr lang="en-US" sz="4000" i="1">
                                    <a:latin typeface="Cambria Math" panose="02040503050406030204" pitchFamily="18" charset="0"/>
                                  </a:rPr>
                                  <m:t> </m:t>
                                </m:r>
                                <m:r>
                                  <a:rPr lang="en-US" sz="4000" i="1">
                                    <a:latin typeface="Cambria Math" panose="02040503050406030204" pitchFamily="18" charset="0"/>
                                  </a:rPr>
                                  <m:t>𝑐</m:t>
                                </m:r>
                                <m:acc>
                                  <m:accPr>
                                    <m:chr m:val="̃"/>
                                    <m:ctrlPr>
                                      <a:rPr lang="en-US" sz="4000" i="1">
                                        <a:solidFill>
                                          <a:srgbClr val="FF0000"/>
                                        </a:solidFill>
                                        <a:latin typeface="Cambria Math" panose="02040503050406030204" pitchFamily="18" charset="0"/>
                                      </a:rPr>
                                    </m:ctrlPr>
                                  </m:accPr>
                                  <m:e>
                                    <m:r>
                                      <a:rPr lang="en-US" sz="4000" i="1">
                                        <a:solidFill>
                                          <a:srgbClr val="FF0000"/>
                                        </a:solidFill>
                                        <a:latin typeface="Cambria Math" panose="02040503050406030204" pitchFamily="18" charset="0"/>
                                      </a:rPr>
                                      <m:t>𝑡</m:t>
                                    </m:r>
                                  </m:e>
                                </m:acc>
                              </m:e>
                            </m:d>
                          </m:e>
                        </m:func>
                      </m:e>
                    </m:d>
                  </m:oMath>
                </a14:m>
                <a:r>
                  <a:rPr lang="en-US" sz="4800" b="0" i="0" dirty="0">
                    <a:latin typeface="+mj-lt"/>
                  </a:rPr>
                  <a:t> </a:t>
                </a:r>
                <a14:m>
                  <m:oMath xmlns:m="http://schemas.openxmlformats.org/officeDocument/2006/math">
                    <m:f>
                      <m:fPr>
                        <m:ctrlPr>
                          <a:rPr lang="en-US" sz="4800" i="1">
                            <a:latin typeface="Cambria Math" panose="02040503050406030204" pitchFamily="18" charset="0"/>
                          </a:rPr>
                        </m:ctrlPr>
                      </m:fPr>
                      <m:num>
                        <m:r>
                          <a:rPr lang="en-US" sz="4800" i="1">
                            <a:latin typeface="Cambria Math" panose="02040503050406030204" pitchFamily="18" charset="0"/>
                          </a:rPr>
                          <m:t>𝜕</m:t>
                        </m:r>
                        <m:acc>
                          <m:accPr>
                            <m:chr m:val="⃗"/>
                            <m:ctrlPr>
                              <a:rPr lang="en-US" sz="4800" i="1">
                                <a:solidFill>
                                  <a:srgbClr val="7030A0"/>
                                </a:solidFill>
                                <a:latin typeface="Cambria Math" panose="02040503050406030204" pitchFamily="18" charset="0"/>
                              </a:rPr>
                            </m:ctrlPr>
                          </m:accPr>
                          <m:e>
                            <m:r>
                              <a:rPr lang="en-US" sz="4800" i="1">
                                <a:solidFill>
                                  <a:srgbClr val="7030A0"/>
                                </a:solidFill>
                                <a:latin typeface="Cambria Math" panose="02040503050406030204" pitchFamily="18" charset="0"/>
                              </a:rPr>
                              <m:t>𝑆</m:t>
                            </m:r>
                          </m:e>
                        </m:acc>
                      </m:num>
                      <m:den>
                        <m:r>
                          <a:rPr lang="en-US" sz="4800" i="1">
                            <a:latin typeface="Cambria Math" panose="02040503050406030204" pitchFamily="18" charset="0"/>
                          </a:rPr>
                          <m:t>𝜕</m:t>
                        </m:r>
                        <m:r>
                          <a:rPr lang="en-US" sz="4800" i="1">
                            <a:solidFill>
                              <a:srgbClr val="0070C0"/>
                            </a:solidFill>
                            <a:latin typeface="Cambria Math" panose="02040503050406030204" pitchFamily="18" charset="0"/>
                          </a:rPr>
                          <m:t>𝑥</m:t>
                        </m:r>
                      </m:den>
                    </m:f>
                  </m:oMath>
                </a14:m>
                <a:endParaRPr lang="en-CA" sz="4800" dirty="0"/>
              </a:p>
              <a:p>
                <a:pPr>
                  <a:spcAft>
                    <a:spcPts val="2400"/>
                  </a:spcAft>
                </a:pPr>
                <a14:m>
                  <m:oMath xmlns:m="http://schemas.openxmlformats.org/officeDocument/2006/math">
                    <m:f>
                      <m:fPr>
                        <m:ctrlPr>
                          <a:rPr lang="en-US" sz="4800" b="0" i="1" smtClean="0">
                            <a:solidFill>
                              <a:schemeClr val="tx1"/>
                            </a:solidFill>
                            <a:latin typeface="Cambria Math" panose="02040503050406030204" pitchFamily="18" charset="0"/>
                          </a:rPr>
                        </m:ctrlPr>
                      </m:fPr>
                      <m:num>
                        <m:r>
                          <a:rPr lang="en-US" sz="4800" i="1" smtClean="0">
                            <a:solidFill>
                              <a:schemeClr val="tx1"/>
                            </a:solidFill>
                            <a:latin typeface="Cambria Math" panose="02040503050406030204" pitchFamily="18" charset="0"/>
                          </a:rPr>
                          <m:t>𝜕</m:t>
                        </m:r>
                        <m:acc>
                          <m:accPr>
                            <m:chr m:val="⃗"/>
                            <m:ctrlPr>
                              <a:rPr lang="en-US" sz="4800" i="1">
                                <a:solidFill>
                                  <a:srgbClr val="7030A0"/>
                                </a:solidFill>
                                <a:latin typeface="Cambria Math" panose="02040503050406030204" pitchFamily="18" charset="0"/>
                              </a:rPr>
                            </m:ctrlPr>
                          </m:accPr>
                          <m:e>
                            <m:r>
                              <a:rPr lang="en-US" sz="4800" i="1">
                                <a:solidFill>
                                  <a:srgbClr val="7030A0"/>
                                </a:solidFill>
                                <a:latin typeface="Cambria Math" panose="02040503050406030204" pitchFamily="18" charset="0"/>
                              </a:rPr>
                              <m:t>𝑆</m:t>
                            </m:r>
                          </m:e>
                        </m:acc>
                      </m:num>
                      <m:den>
                        <m:r>
                          <a:rPr lang="en-US" sz="4800" b="0" i="1" smtClean="0">
                            <a:solidFill>
                              <a:schemeClr val="tx1"/>
                            </a:solidFill>
                            <a:latin typeface="Cambria Math" panose="02040503050406030204" pitchFamily="18" charset="0"/>
                          </a:rPr>
                          <m:t>𝜕</m:t>
                        </m:r>
                        <m:r>
                          <a:rPr lang="en-US" sz="4800" b="0" i="1" smtClean="0">
                            <a:solidFill>
                              <a:schemeClr val="tx1"/>
                            </a:solidFill>
                            <a:latin typeface="Cambria Math" panose="02040503050406030204" pitchFamily="18" charset="0"/>
                          </a:rPr>
                          <m:t> </m:t>
                        </m:r>
                        <m:r>
                          <a:rPr lang="en-US" sz="4800" b="0" i="1" smtClean="0">
                            <a:solidFill>
                              <a:schemeClr val="tx1"/>
                            </a:solidFill>
                            <a:latin typeface="Cambria Math" panose="02040503050406030204" pitchFamily="18" charset="0"/>
                          </a:rPr>
                          <m:t>𝑐</m:t>
                        </m:r>
                        <m:acc>
                          <m:accPr>
                            <m:chr m:val="̃"/>
                            <m:ctrlPr>
                              <a:rPr lang="en-US" sz="4800" b="0" i="1" smtClean="0">
                                <a:solidFill>
                                  <a:srgbClr val="FF0000"/>
                                </a:solidFill>
                                <a:latin typeface="Cambria Math" panose="02040503050406030204" pitchFamily="18" charset="0"/>
                              </a:rPr>
                            </m:ctrlPr>
                          </m:accPr>
                          <m:e>
                            <m:r>
                              <a:rPr lang="en-US" sz="4800" b="0" i="1" smtClean="0">
                                <a:solidFill>
                                  <a:srgbClr val="FF0000"/>
                                </a:solidFill>
                                <a:latin typeface="Cambria Math" panose="02040503050406030204" pitchFamily="18" charset="0"/>
                              </a:rPr>
                              <m:t>𝑡</m:t>
                            </m:r>
                          </m:e>
                        </m:acc>
                      </m:den>
                    </m:f>
                    <m:r>
                      <a:rPr lang="en-US" sz="4800" b="0" i="1" smtClean="0">
                        <a:latin typeface="Cambria Math" panose="02040503050406030204" pitchFamily="18" charset="0"/>
                      </a:rPr>
                      <m:t>=           </m:t>
                    </m:r>
                    <m:f>
                      <m:fPr>
                        <m:ctrlPr>
                          <a:rPr lang="en-US" sz="4800" i="1">
                            <a:latin typeface="Cambria Math" panose="02040503050406030204" pitchFamily="18" charset="0"/>
                          </a:rPr>
                        </m:ctrlPr>
                      </m:fPr>
                      <m:num>
                        <m:r>
                          <a:rPr lang="en-US" sz="4800" b="0" i="1" smtClean="0">
                            <a:latin typeface="Cambria Math" panose="02040503050406030204" pitchFamily="18" charset="0"/>
                          </a:rPr>
                          <m:t>𝛼</m:t>
                        </m:r>
                      </m:num>
                      <m:den>
                        <m:sSup>
                          <m:sSupPr>
                            <m:ctrlPr>
                              <a:rPr lang="en-US" sz="4800" i="1">
                                <a:latin typeface="Cambria Math" panose="02040503050406030204" pitchFamily="18" charset="0"/>
                              </a:rPr>
                            </m:ctrlPr>
                          </m:sSupPr>
                          <m:e>
                            <m:r>
                              <a:rPr lang="en-US" sz="4800" i="1">
                                <a:latin typeface="Cambria Math" panose="02040503050406030204" pitchFamily="18" charset="0"/>
                              </a:rPr>
                              <m:t>𝑐</m:t>
                            </m:r>
                          </m:e>
                          <m:sup>
                            <m:r>
                              <a:rPr lang="en-US" sz="4800" i="1">
                                <a:latin typeface="Cambria Math" panose="02040503050406030204" pitchFamily="18" charset="0"/>
                              </a:rPr>
                              <m:t>2</m:t>
                            </m:r>
                          </m:sup>
                        </m:sSup>
                      </m:den>
                    </m:f>
                    <m:r>
                      <a:rPr lang="en-US" sz="4800" i="1">
                        <a:solidFill>
                          <a:srgbClr val="0070C0"/>
                        </a:solidFill>
                        <a:latin typeface="Cambria Math" panose="02040503050406030204" pitchFamily="18" charset="0"/>
                      </a:rPr>
                      <m:t>𝑥</m:t>
                    </m:r>
                    <m:r>
                      <a:rPr lang="en-US" sz="4800" b="0" i="1" smtClean="0">
                        <a:solidFill>
                          <a:srgbClr val="0070C0"/>
                        </a:solidFill>
                        <a:latin typeface="Cambria Math" panose="02040503050406030204" pitchFamily="18" charset="0"/>
                      </a:rPr>
                      <m:t>           </m:t>
                    </m:r>
                    <m:f>
                      <m:fPr>
                        <m:ctrlPr>
                          <a:rPr lang="en-US" sz="4800" i="1">
                            <a:latin typeface="Cambria Math" panose="02040503050406030204" pitchFamily="18" charset="0"/>
                          </a:rPr>
                        </m:ctrlPr>
                      </m:fPr>
                      <m:num>
                        <m:r>
                          <a:rPr lang="en-US" sz="4800" i="1">
                            <a:latin typeface="Cambria Math" panose="02040503050406030204" pitchFamily="18" charset="0"/>
                          </a:rPr>
                          <m:t>𝜕</m:t>
                        </m:r>
                        <m:acc>
                          <m:accPr>
                            <m:chr m:val="⃗"/>
                            <m:ctrlPr>
                              <a:rPr lang="en-US" sz="4800" i="1">
                                <a:solidFill>
                                  <a:srgbClr val="7030A0"/>
                                </a:solidFill>
                                <a:latin typeface="Cambria Math" panose="02040503050406030204" pitchFamily="18" charset="0"/>
                              </a:rPr>
                            </m:ctrlPr>
                          </m:accPr>
                          <m:e>
                            <m:r>
                              <a:rPr lang="en-US" sz="4800" i="1">
                                <a:solidFill>
                                  <a:srgbClr val="7030A0"/>
                                </a:solidFill>
                                <a:latin typeface="Cambria Math" panose="02040503050406030204" pitchFamily="18" charset="0"/>
                              </a:rPr>
                              <m:t>𝑆</m:t>
                            </m:r>
                          </m:e>
                        </m:acc>
                      </m:num>
                      <m:den>
                        <m:r>
                          <a:rPr lang="en-US" sz="4800" i="1">
                            <a:latin typeface="Cambria Math" panose="02040503050406030204" pitchFamily="18" charset="0"/>
                          </a:rPr>
                          <m:t>𝜕</m:t>
                        </m:r>
                        <m:r>
                          <a:rPr lang="en-US" sz="4800" b="0" i="1" smtClean="0">
                            <a:latin typeface="Cambria Math" panose="02040503050406030204" pitchFamily="18" charset="0"/>
                          </a:rPr>
                          <m:t> </m:t>
                        </m:r>
                        <m:r>
                          <a:rPr lang="en-US" sz="4800" i="1">
                            <a:latin typeface="Cambria Math" panose="02040503050406030204" pitchFamily="18" charset="0"/>
                          </a:rPr>
                          <m:t>𝑐</m:t>
                        </m:r>
                        <m:r>
                          <a:rPr lang="en-US" sz="4800" i="1">
                            <a:solidFill>
                              <a:srgbClr val="0070C0"/>
                            </a:solidFill>
                            <a:latin typeface="Cambria Math" panose="02040503050406030204" pitchFamily="18" charset="0"/>
                          </a:rPr>
                          <m:t>𝑡</m:t>
                        </m:r>
                      </m:den>
                    </m:f>
                    <m:r>
                      <a:rPr lang="en-US" sz="4800" b="0" i="1" smtClean="0">
                        <a:solidFill>
                          <a:schemeClr val="tx1"/>
                        </a:solidFill>
                        <a:latin typeface="Cambria Math" panose="02040503050406030204" pitchFamily="18" charset="0"/>
                      </a:rPr>
                      <m:t>+          </m:t>
                    </m:r>
                    <m:f>
                      <m:fPr>
                        <m:ctrlPr>
                          <a:rPr lang="en-US" sz="4800" i="1">
                            <a:latin typeface="Cambria Math" panose="02040503050406030204" pitchFamily="18" charset="0"/>
                          </a:rPr>
                        </m:ctrlPr>
                      </m:fPr>
                      <m:num>
                        <m:r>
                          <a:rPr lang="en-US" sz="4800" b="0" i="1" smtClean="0">
                            <a:latin typeface="Cambria Math" panose="02040503050406030204" pitchFamily="18" charset="0"/>
                          </a:rPr>
                          <m:t>𝛼</m:t>
                        </m:r>
                      </m:num>
                      <m:den>
                        <m:sSup>
                          <m:sSupPr>
                            <m:ctrlPr>
                              <a:rPr lang="en-US" sz="4800" i="1">
                                <a:latin typeface="Cambria Math" panose="02040503050406030204" pitchFamily="18" charset="0"/>
                              </a:rPr>
                            </m:ctrlPr>
                          </m:sSupPr>
                          <m:e>
                            <m:r>
                              <a:rPr lang="en-US" sz="4800" i="1">
                                <a:latin typeface="Cambria Math" panose="02040503050406030204" pitchFamily="18" charset="0"/>
                              </a:rPr>
                              <m:t>𝑐</m:t>
                            </m:r>
                          </m:e>
                          <m:sup>
                            <m:r>
                              <a:rPr lang="en-US" sz="4800" i="1">
                                <a:latin typeface="Cambria Math" panose="02040503050406030204" pitchFamily="18" charset="0"/>
                              </a:rPr>
                              <m:t>2</m:t>
                            </m:r>
                          </m:sup>
                        </m:sSup>
                      </m:den>
                    </m:f>
                    <m:r>
                      <a:rPr lang="en-US" sz="4800" i="1">
                        <a:latin typeface="Cambria Math" panose="02040503050406030204" pitchFamily="18" charset="0"/>
                      </a:rPr>
                      <m:t>𝑐</m:t>
                    </m:r>
                    <m:r>
                      <a:rPr lang="en-US" sz="4800" i="1">
                        <a:solidFill>
                          <a:srgbClr val="0070C0"/>
                        </a:solidFill>
                        <a:latin typeface="Cambria Math" panose="02040503050406030204" pitchFamily="18" charset="0"/>
                      </a:rPr>
                      <m:t>𝑡</m:t>
                    </m:r>
                    <m:r>
                      <a:rPr lang="en-US" sz="4800" b="0" i="1" smtClean="0">
                        <a:solidFill>
                          <a:srgbClr val="0070C0"/>
                        </a:solidFill>
                        <a:latin typeface="Cambria Math" panose="02040503050406030204" pitchFamily="18" charset="0"/>
                      </a:rPr>
                      <m:t>          </m:t>
                    </m:r>
                    <m:f>
                      <m:fPr>
                        <m:ctrlPr>
                          <a:rPr lang="en-US" sz="4800" i="1">
                            <a:latin typeface="Cambria Math" panose="02040503050406030204" pitchFamily="18" charset="0"/>
                          </a:rPr>
                        </m:ctrlPr>
                      </m:fPr>
                      <m:num>
                        <m:r>
                          <a:rPr lang="en-US" sz="4800" i="1">
                            <a:latin typeface="Cambria Math" panose="02040503050406030204" pitchFamily="18" charset="0"/>
                          </a:rPr>
                          <m:t>𝜕</m:t>
                        </m:r>
                        <m:acc>
                          <m:accPr>
                            <m:chr m:val="⃗"/>
                            <m:ctrlPr>
                              <a:rPr lang="en-US" sz="4800" i="1">
                                <a:solidFill>
                                  <a:srgbClr val="7030A0"/>
                                </a:solidFill>
                                <a:latin typeface="Cambria Math" panose="02040503050406030204" pitchFamily="18" charset="0"/>
                              </a:rPr>
                            </m:ctrlPr>
                          </m:accPr>
                          <m:e>
                            <m:r>
                              <a:rPr lang="en-US" sz="4800" i="1">
                                <a:solidFill>
                                  <a:srgbClr val="7030A0"/>
                                </a:solidFill>
                                <a:latin typeface="Cambria Math" panose="02040503050406030204" pitchFamily="18" charset="0"/>
                              </a:rPr>
                              <m:t>𝑆</m:t>
                            </m:r>
                          </m:e>
                        </m:acc>
                      </m:num>
                      <m:den>
                        <m:r>
                          <a:rPr lang="en-US" sz="4800" i="1">
                            <a:latin typeface="Cambria Math" panose="02040503050406030204" pitchFamily="18" charset="0"/>
                          </a:rPr>
                          <m:t>𝜕</m:t>
                        </m:r>
                        <m:r>
                          <a:rPr lang="en-US" sz="4800" i="1">
                            <a:solidFill>
                              <a:srgbClr val="0070C0"/>
                            </a:solidFill>
                            <a:latin typeface="Cambria Math" panose="02040503050406030204" pitchFamily="18" charset="0"/>
                          </a:rPr>
                          <m:t>𝑥</m:t>
                        </m:r>
                      </m:den>
                    </m:f>
                  </m:oMath>
                </a14:m>
                <a:r>
                  <a:rPr lang="en-CA" sz="4400" dirty="0"/>
                  <a:t> </a:t>
                </a:r>
              </a:p>
            </p:txBody>
          </p:sp>
        </mc:Choice>
        <mc:Fallback xmlns="">
          <p:sp>
            <p:nvSpPr>
              <p:cNvPr id="14" name="TextBox 13">
                <a:extLst>
                  <a:ext uri="{FF2B5EF4-FFF2-40B4-BE49-F238E27FC236}">
                    <a16:creationId xmlns:a16="http://schemas.microsoft.com/office/drawing/2014/main" id="{CACD5321-C439-43C5-9C27-210CDD2BFDBC}"/>
                  </a:ext>
                </a:extLst>
              </p:cNvPr>
              <p:cNvSpPr txBox="1">
                <a:spLocks noRot="1" noChangeAspect="1" noMove="1" noResize="1" noEditPoints="1" noAdjustHandles="1" noChangeArrowheads="1" noChangeShapeType="1" noTextEdit="1"/>
              </p:cNvSpPr>
              <p:nvPr/>
            </p:nvSpPr>
            <p:spPr>
              <a:xfrm>
                <a:off x="86966" y="1683008"/>
                <a:ext cx="12314584" cy="4286558"/>
              </a:xfrm>
              <a:prstGeom prst="rect">
                <a:avLst/>
              </a:prstGeom>
              <a:blipFill>
                <a:blip r:embed="rId5"/>
                <a:stretch>
                  <a:fillRect/>
                </a:stretch>
              </a:blipFill>
            </p:spPr>
            <p:txBody>
              <a:bodyPr/>
              <a:lstStyle/>
              <a:p>
                <a:r>
                  <a:rPr lang="en-CA">
                    <a:noFill/>
                  </a:rPr>
                  <a:t> </a:t>
                </a:r>
              </a:p>
            </p:txBody>
          </p:sp>
        </mc:Fallback>
      </mc:AlternateContent>
      <mc:AlternateContent xmlns:mc="http://schemas.openxmlformats.org/markup-compatibility/2006" xmlns:p14="http://schemas.microsoft.com/office/powerpoint/2010/main" xmlns:iact="http://schemas.microsoft.com/office/powerpoint/2014/inkAction">
        <mc:Choice Requires="p14 iact">
          <p:contentPart p14:bwMode="auto" r:id="rId6">
            <p14:nvContentPartPr>
              <p14:cNvPr id="15" name="Ink 14">
                <a:extLst>
                  <a:ext uri="{FF2B5EF4-FFF2-40B4-BE49-F238E27FC236}">
                    <a16:creationId xmlns:a16="http://schemas.microsoft.com/office/drawing/2014/main" id="{8F12633F-CEA9-4C6B-A244-A530048E8893}"/>
                  </a:ext>
                </a:extLst>
              </p14:cNvPr>
              <p14:cNvContentPartPr/>
              <p14:nvPr>
                <p:extLst>
                  <p:ext uri="{42D2F446-02D8-4167-A562-619A0277C38B}">
                    <p15:isNarration xmlns:p15="http://schemas.microsoft.com/office/powerpoint/2012/main" val="1"/>
                  </p:ext>
                </p:extLst>
              </p14:nvPr>
            </p14:nvContentPartPr>
            <p14:xfrm>
              <a:off x="1809720" y="887400"/>
              <a:ext cx="9357480" cy="3549960"/>
            </p14:xfrm>
          </p:contentPart>
        </mc:Choice>
        <mc:Fallback xmlns="">
          <p:pic>
            <p:nvPicPr>
              <p:cNvPr id="15" name="Ink 14">
                <a:extLst>
                  <a:ext uri="{FF2B5EF4-FFF2-40B4-BE49-F238E27FC236}">
                    <a16:creationId xmlns:a16="http://schemas.microsoft.com/office/drawing/2014/main" id="{8F12633F-CEA9-4C6B-A244-A530048E8893}"/>
                  </a:ext>
                </a:extLst>
              </p:cNvPr>
              <p:cNvPicPr>
                <a:picLocks noGrp="1" noRot="1" noChangeAspect="1" noMove="1" noResize="1" noEditPoints="1" noAdjustHandles="1" noChangeArrowheads="1" noChangeShapeType="1"/>
              </p:cNvPicPr>
              <p:nvPr/>
            </p:nvPicPr>
            <p:blipFill>
              <a:blip r:embed="rId7"/>
              <a:stretch>
                <a:fillRect/>
              </a:stretch>
            </p:blipFill>
            <p:spPr>
              <a:xfrm>
                <a:off x="1800360" y="878040"/>
                <a:ext cx="9376200" cy="3568680"/>
              </a:xfrm>
              <a:prstGeom prst="rect">
                <a:avLst/>
              </a:prstGeom>
            </p:spPr>
          </p:pic>
        </mc:Fallback>
      </mc:AlternateContent>
    </p:spTree>
    <p:custDataLst>
      <p:tags r:id="rId1"/>
    </p:custDataLst>
    <p:extLst>
      <p:ext uri="{BB962C8B-B14F-4D97-AF65-F5344CB8AC3E}">
        <p14:creationId xmlns:p14="http://schemas.microsoft.com/office/powerpoint/2010/main" val="2627128041"/>
      </p:ext>
    </p:extLst>
  </p:cSld>
  <p:clrMapOvr>
    <a:masterClrMapping/>
  </p:clrMapOvr>
  <mc:AlternateContent xmlns:mc="http://schemas.openxmlformats.org/markup-compatibility/2006" xmlns:p14="http://schemas.microsoft.com/office/powerpoint/2010/main">
    <mc:Choice Requires="p14">
      <p:transition p14:dur="0" advTm="86049"/>
    </mc:Choice>
    <mc:Fallback xmlns="">
      <p:transition advTm="8604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15"/>
                                        </p:tgtEl>
                                        <p:attrNameLst>
                                          <p:attrName>style.visibility</p:attrName>
                                        </p:attrNameLst>
                                      </p:cBhvr>
                                      <p:to>
                                        <p:strVal val="visible"/>
                                      </p:to>
                                    </p:set>
                                    <p:cmd type="call" cmd="playFrom(0.0)">
                                      <p:cBhvr>
                                        <p:cTn id="7" dur="1" fill="hold"/>
                                        <p:tgtEl>
                                          <p:spTgt spid="15"/>
                                        </p:tgtEl>
                                      </p:cBhvr>
                                    </p:cmd>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6C39263-BCAC-435A-9E89-5DBC4698665D}"/>
                  </a:ext>
                </a:extLst>
              </p:cNvPr>
              <p:cNvSpPr txBox="1"/>
              <p:nvPr/>
            </p:nvSpPr>
            <p:spPr>
              <a:xfrm>
                <a:off x="1288772" y="184684"/>
                <a:ext cx="9816550" cy="1013547"/>
              </a:xfrm>
              <a:prstGeom prst="rect">
                <a:avLst/>
              </a:prstGeom>
              <a:noFill/>
              <a:ln w="38100">
                <a:solidFill>
                  <a:schemeClr val="tx1"/>
                </a:solidFill>
              </a:ln>
            </p:spPr>
            <p:txBody>
              <a:bodyPr wrap="square">
                <a:spAutoFit/>
              </a:bodyPr>
              <a:lstStyle/>
              <a:p>
                <a:pPr algn="ctr"/>
                <a14:m>
                  <m:oMath xmlns:m="http://schemas.openxmlformats.org/officeDocument/2006/math">
                    <m:r>
                      <a:rPr lang="en-US" sz="4000" i="1" smtClean="0">
                        <a:latin typeface="Cambria Math" panose="02040503050406030204" pitchFamily="18" charset="0"/>
                      </a:rPr>
                      <m:t>𝑐</m:t>
                    </m:r>
                    <m:r>
                      <a:rPr lang="en-US" sz="4000" i="1">
                        <a:solidFill>
                          <a:srgbClr val="0070C0"/>
                        </a:solidFill>
                        <a:latin typeface="Cambria Math" panose="02040503050406030204" pitchFamily="18" charset="0"/>
                      </a:rPr>
                      <m:t>𝑡</m:t>
                    </m:r>
                    <m:r>
                      <a:rPr lang="en-US" sz="4000" b="0" i="1" smtClean="0">
                        <a:latin typeface="Cambria Math" panose="02040503050406030204" pitchFamily="18" charset="0"/>
                      </a:rPr>
                      <m:t>=</m:t>
                    </m:r>
                    <m:acc>
                      <m:accPr>
                        <m:chr m:val="̃"/>
                        <m:ctrlPr>
                          <a:rPr lang="en-US" sz="4000" i="1">
                            <a:solidFill>
                              <a:srgbClr val="FF0000"/>
                            </a:solidFill>
                            <a:latin typeface="Cambria Math" panose="02040503050406030204" pitchFamily="18" charset="0"/>
                          </a:rPr>
                        </m:ctrlPr>
                      </m:accPr>
                      <m:e>
                        <m:r>
                          <a:rPr lang="en-US" sz="4000" i="1">
                            <a:solidFill>
                              <a:srgbClr val="FF0000"/>
                            </a:solidFill>
                            <a:latin typeface="Cambria Math" panose="02040503050406030204" pitchFamily="18" charset="0"/>
                          </a:rPr>
                          <m:t>𝑥</m:t>
                        </m:r>
                      </m:e>
                    </m:acc>
                    <m:func>
                      <m:funcPr>
                        <m:ctrlPr>
                          <a:rPr lang="en-US" sz="4000" b="0" i="1" smtClean="0">
                            <a:latin typeface="Cambria Math" panose="02040503050406030204" pitchFamily="18" charset="0"/>
                          </a:rPr>
                        </m:ctrlPr>
                      </m:funcPr>
                      <m:fName>
                        <m:r>
                          <m:rPr>
                            <m:sty m:val="p"/>
                          </m:rPr>
                          <a:rPr lang="en-US" sz="4000" b="0" i="0" smtClean="0">
                            <a:latin typeface="Cambria Math" panose="02040503050406030204" pitchFamily="18" charset="0"/>
                          </a:rPr>
                          <m:t>sinh</m:t>
                        </m:r>
                      </m:fName>
                      <m:e>
                        <m:d>
                          <m:dPr>
                            <m:ctrlPr>
                              <a:rPr lang="en-US" sz="4000" b="0" i="1" smtClean="0">
                                <a:latin typeface="Cambria Math" panose="02040503050406030204" pitchFamily="18" charset="0"/>
                              </a:rPr>
                            </m:ctrlPr>
                          </m:dPr>
                          <m:e>
                            <m:f>
                              <m:fPr>
                                <m:ctrlPr>
                                  <a:rPr lang="en-US" sz="4000" b="0" i="1" smtClean="0">
                                    <a:latin typeface="Cambria Math" panose="02040503050406030204" pitchFamily="18" charset="0"/>
                                  </a:rPr>
                                </m:ctrlPr>
                              </m:fPr>
                              <m:num>
                                <m:r>
                                  <a:rPr lang="en-US" sz="4000" b="0" i="1" smtClean="0">
                                    <a:latin typeface="Cambria Math" panose="02040503050406030204" pitchFamily="18" charset="0"/>
                                  </a:rPr>
                                  <m:t>𝛼</m:t>
                                </m:r>
                              </m:num>
                              <m:den>
                                <m:sSup>
                                  <m:sSupPr>
                                    <m:ctrlPr>
                                      <a:rPr lang="en-US" sz="4000" b="0" i="1" smtClean="0">
                                        <a:latin typeface="Cambria Math" panose="02040503050406030204" pitchFamily="18" charset="0"/>
                                      </a:rPr>
                                    </m:ctrlPr>
                                  </m:sSupPr>
                                  <m:e>
                                    <m:r>
                                      <a:rPr lang="en-US" sz="4000" b="0" i="1" smtClean="0">
                                        <a:latin typeface="Cambria Math" panose="02040503050406030204" pitchFamily="18" charset="0"/>
                                      </a:rPr>
                                      <m:t>𝑐</m:t>
                                    </m:r>
                                  </m:e>
                                  <m:sup>
                                    <m:r>
                                      <a:rPr lang="en-US" sz="4000" b="0" i="1" smtClean="0">
                                        <a:latin typeface="Cambria Math" panose="02040503050406030204" pitchFamily="18" charset="0"/>
                                      </a:rPr>
                                      <m:t>2</m:t>
                                    </m:r>
                                  </m:sup>
                                </m:sSup>
                              </m:den>
                            </m:f>
                            <m:r>
                              <a:rPr lang="en-US" sz="4000" b="0" i="1" smtClean="0">
                                <a:latin typeface="Cambria Math" panose="02040503050406030204" pitchFamily="18" charset="0"/>
                              </a:rPr>
                              <m:t> </m:t>
                            </m:r>
                            <m:r>
                              <a:rPr lang="en-US" sz="4000" i="1">
                                <a:latin typeface="Cambria Math" panose="02040503050406030204" pitchFamily="18" charset="0"/>
                              </a:rPr>
                              <m:t>𝑐</m:t>
                            </m:r>
                            <m:acc>
                              <m:accPr>
                                <m:chr m:val="̃"/>
                                <m:ctrlPr>
                                  <a:rPr lang="en-US" sz="4000" i="1">
                                    <a:solidFill>
                                      <a:srgbClr val="FF0000"/>
                                    </a:solidFill>
                                    <a:latin typeface="Cambria Math" panose="02040503050406030204" pitchFamily="18" charset="0"/>
                                  </a:rPr>
                                </m:ctrlPr>
                              </m:accPr>
                              <m:e>
                                <m:r>
                                  <a:rPr lang="en-US" sz="4000" i="1">
                                    <a:solidFill>
                                      <a:srgbClr val="FF0000"/>
                                    </a:solidFill>
                                    <a:latin typeface="Cambria Math" panose="02040503050406030204" pitchFamily="18" charset="0"/>
                                  </a:rPr>
                                  <m:t>𝑡</m:t>
                                </m:r>
                              </m:e>
                            </m:acc>
                          </m:e>
                        </m:d>
                      </m:e>
                    </m:func>
                  </m:oMath>
                </a14:m>
                <a:r>
                  <a:rPr lang="en-US" sz="4000" b="0" i="1" dirty="0">
                    <a:solidFill>
                      <a:srgbClr val="C00000"/>
                    </a:solidFill>
                    <a:latin typeface="Cambria Math" panose="02040503050406030204" pitchFamily="18" charset="0"/>
                  </a:rPr>
                  <a:t>          </a:t>
                </a:r>
                <a14:m>
                  <m:oMath xmlns:m="http://schemas.openxmlformats.org/officeDocument/2006/math">
                    <m:r>
                      <a:rPr lang="en-US" sz="4000" b="0" i="1" smtClean="0">
                        <a:solidFill>
                          <a:srgbClr val="0070C0"/>
                        </a:solidFill>
                        <a:latin typeface="Cambria Math" panose="02040503050406030204" pitchFamily="18" charset="0"/>
                      </a:rPr>
                      <m:t> </m:t>
                    </m:r>
                    <m:r>
                      <a:rPr lang="en-US" sz="4000" i="1">
                        <a:solidFill>
                          <a:srgbClr val="0070C0"/>
                        </a:solidFill>
                        <a:latin typeface="Cambria Math" panose="02040503050406030204" pitchFamily="18" charset="0"/>
                      </a:rPr>
                      <m:t>𝑥</m:t>
                    </m:r>
                    <m:r>
                      <a:rPr lang="en-US" sz="4000" b="0" i="1" smtClean="0">
                        <a:solidFill>
                          <a:schemeClr val="tx1"/>
                        </a:solidFill>
                        <a:latin typeface="Cambria Math" panose="02040503050406030204" pitchFamily="18" charset="0"/>
                      </a:rPr>
                      <m:t>=</m:t>
                    </m:r>
                    <m:acc>
                      <m:accPr>
                        <m:chr m:val="̃"/>
                        <m:ctrlPr>
                          <a:rPr lang="en-US" sz="4000" i="1">
                            <a:solidFill>
                              <a:srgbClr val="FF0000"/>
                            </a:solidFill>
                            <a:latin typeface="Cambria Math" panose="02040503050406030204" pitchFamily="18" charset="0"/>
                          </a:rPr>
                        </m:ctrlPr>
                      </m:accPr>
                      <m:e>
                        <m:r>
                          <a:rPr lang="en-US" sz="4000" i="1">
                            <a:solidFill>
                              <a:srgbClr val="FF0000"/>
                            </a:solidFill>
                            <a:latin typeface="Cambria Math" panose="02040503050406030204" pitchFamily="18" charset="0"/>
                          </a:rPr>
                          <m:t>𝑥</m:t>
                        </m:r>
                      </m:e>
                    </m:acc>
                    <m:func>
                      <m:funcPr>
                        <m:ctrlPr>
                          <a:rPr lang="en-US" sz="4000" i="1">
                            <a:latin typeface="Cambria Math" panose="02040503050406030204" pitchFamily="18" charset="0"/>
                          </a:rPr>
                        </m:ctrlPr>
                      </m:funcPr>
                      <m:fName>
                        <m:r>
                          <m:rPr>
                            <m:sty m:val="p"/>
                          </m:rPr>
                          <a:rPr lang="en-US" sz="4000" b="0" i="0" smtClean="0">
                            <a:latin typeface="Cambria Math" panose="02040503050406030204" pitchFamily="18" charset="0"/>
                          </a:rPr>
                          <m:t>cos</m:t>
                        </m:r>
                        <m:r>
                          <m:rPr>
                            <m:sty m:val="p"/>
                          </m:rPr>
                          <a:rPr lang="en-US" sz="4000">
                            <a:latin typeface="Cambria Math" panose="02040503050406030204" pitchFamily="18" charset="0"/>
                          </a:rPr>
                          <m:t>h</m:t>
                        </m:r>
                      </m:fName>
                      <m:e>
                        <m:d>
                          <m:dPr>
                            <m:ctrlPr>
                              <a:rPr lang="en-US" sz="4000" i="1">
                                <a:latin typeface="Cambria Math" panose="02040503050406030204" pitchFamily="18" charset="0"/>
                              </a:rPr>
                            </m:ctrlPr>
                          </m:dPr>
                          <m:e>
                            <m:f>
                              <m:fPr>
                                <m:ctrlPr>
                                  <a:rPr lang="en-US" sz="4000" i="1">
                                    <a:latin typeface="Cambria Math" panose="02040503050406030204" pitchFamily="18" charset="0"/>
                                  </a:rPr>
                                </m:ctrlPr>
                              </m:fPr>
                              <m:num>
                                <m:r>
                                  <a:rPr lang="en-US" sz="4000" i="1">
                                    <a:latin typeface="Cambria Math" panose="02040503050406030204" pitchFamily="18" charset="0"/>
                                  </a:rPr>
                                  <m:t>𝛼</m:t>
                                </m:r>
                              </m:num>
                              <m:den>
                                <m:sSup>
                                  <m:sSupPr>
                                    <m:ctrlPr>
                                      <a:rPr lang="en-US" sz="4000" i="1">
                                        <a:latin typeface="Cambria Math" panose="02040503050406030204" pitchFamily="18" charset="0"/>
                                      </a:rPr>
                                    </m:ctrlPr>
                                  </m:sSupPr>
                                  <m:e>
                                    <m:r>
                                      <a:rPr lang="en-US" sz="4000" i="1">
                                        <a:latin typeface="Cambria Math" panose="02040503050406030204" pitchFamily="18" charset="0"/>
                                      </a:rPr>
                                      <m:t>𝑐</m:t>
                                    </m:r>
                                  </m:e>
                                  <m:sup>
                                    <m:r>
                                      <a:rPr lang="en-US" sz="4000" i="1">
                                        <a:latin typeface="Cambria Math" panose="02040503050406030204" pitchFamily="18" charset="0"/>
                                      </a:rPr>
                                      <m:t>2</m:t>
                                    </m:r>
                                  </m:sup>
                                </m:sSup>
                              </m:den>
                            </m:f>
                            <m:r>
                              <a:rPr lang="en-US" sz="4000" b="0" i="1" smtClean="0">
                                <a:latin typeface="Cambria Math" panose="02040503050406030204" pitchFamily="18" charset="0"/>
                              </a:rPr>
                              <m:t> </m:t>
                            </m:r>
                            <m:r>
                              <a:rPr lang="en-US" sz="4000" i="1">
                                <a:latin typeface="Cambria Math" panose="02040503050406030204" pitchFamily="18" charset="0"/>
                              </a:rPr>
                              <m:t>𝑐</m:t>
                            </m:r>
                            <m:acc>
                              <m:accPr>
                                <m:chr m:val="̃"/>
                                <m:ctrlPr>
                                  <a:rPr lang="en-US" sz="4000" i="1">
                                    <a:solidFill>
                                      <a:srgbClr val="FF0000"/>
                                    </a:solidFill>
                                    <a:latin typeface="Cambria Math" panose="02040503050406030204" pitchFamily="18" charset="0"/>
                                  </a:rPr>
                                </m:ctrlPr>
                              </m:accPr>
                              <m:e>
                                <m:r>
                                  <a:rPr lang="en-US" sz="4000" i="1">
                                    <a:solidFill>
                                      <a:srgbClr val="FF0000"/>
                                    </a:solidFill>
                                    <a:latin typeface="Cambria Math" panose="02040503050406030204" pitchFamily="18" charset="0"/>
                                  </a:rPr>
                                  <m:t>𝑡</m:t>
                                </m:r>
                              </m:e>
                            </m:acc>
                          </m:e>
                        </m:d>
                      </m:e>
                    </m:func>
                  </m:oMath>
                </a14:m>
                <a:r>
                  <a:rPr lang="en-CA" sz="4000" dirty="0"/>
                  <a:t> </a:t>
                </a:r>
              </a:p>
            </p:txBody>
          </p:sp>
        </mc:Choice>
        <mc:Fallback xmlns="">
          <p:sp>
            <p:nvSpPr>
              <p:cNvPr id="10" name="TextBox 9">
                <a:extLst>
                  <a:ext uri="{FF2B5EF4-FFF2-40B4-BE49-F238E27FC236}">
                    <a16:creationId xmlns:a16="http://schemas.microsoft.com/office/drawing/2014/main" id="{16C39263-BCAC-435A-9E89-5DBC4698665D}"/>
                  </a:ext>
                </a:extLst>
              </p:cNvPr>
              <p:cNvSpPr txBox="1">
                <a:spLocks noRot="1" noChangeAspect="1" noMove="1" noResize="1" noEditPoints="1" noAdjustHandles="1" noChangeArrowheads="1" noChangeShapeType="1" noTextEdit="1"/>
              </p:cNvSpPr>
              <p:nvPr/>
            </p:nvSpPr>
            <p:spPr>
              <a:xfrm>
                <a:off x="1288772" y="184684"/>
                <a:ext cx="9816550" cy="1013547"/>
              </a:xfrm>
              <a:prstGeom prst="rect">
                <a:avLst/>
              </a:prstGeom>
              <a:blipFill>
                <a:blip r:embed="rId4"/>
                <a:stretch>
                  <a:fillRect/>
                </a:stretch>
              </a:blipFill>
              <a:ln w="38100">
                <a:solidFill>
                  <a:schemeClr val="tx1"/>
                </a:solid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CACD5321-C439-43C5-9C27-210CDD2BFDBC}"/>
                  </a:ext>
                </a:extLst>
              </p:cNvPr>
              <p:cNvSpPr txBox="1"/>
              <p:nvPr/>
            </p:nvSpPr>
            <p:spPr>
              <a:xfrm>
                <a:off x="86966" y="1742002"/>
                <a:ext cx="12314584" cy="4286558"/>
              </a:xfrm>
              <a:prstGeom prst="rect">
                <a:avLst/>
              </a:prstGeom>
              <a:noFill/>
            </p:spPr>
            <p:txBody>
              <a:bodyPr wrap="square">
                <a:spAutoFit/>
              </a:bodyPr>
              <a:lstStyle/>
              <a:p>
                <a:pPr>
                  <a:spcAft>
                    <a:spcPts val="2400"/>
                  </a:spcAft>
                </a:pPr>
                <a14:m>
                  <m:oMath xmlns:m="http://schemas.openxmlformats.org/officeDocument/2006/math">
                    <m:f>
                      <m:fPr>
                        <m:ctrlPr>
                          <a:rPr lang="en-US" sz="4800" b="0" i="1" smtClean="0">
                            <a:solidFill>
                              <a:schemeClr val="tx1"/>
                            </a:solidFill>
                            <a:latin typeface="Cambria Math" panose="02040503050406030204" pitchFamily="18" charset="0"/>
                          </a:rPr>
                        </m:ctrlPr>
                      </m:fPr>
                      <m:num>
                        <m:r>
                          <a:rPr lang="en-US" sz="4800" i="1" smtClean="0">
                            <a:solidFill>
                              <a:schemeClr val="tx1"/>
                            </a:solidFill>
                            <a:latin typeface="Cambria Math" panose="02040503050406030204" pitchFamily="18" charset="0"/>
                          </a:rPr>
                          <m:t>𝜕</m:t>
                        </m:r>
                        <m:acc>
                          <m:accPr>
                            <m:chr m:val="⃗"/>
                            <m:ctrlPr>
                              <a:rPr lang="en-US" sz="4800" i="1">
                                <a:solidFill>
                                  <a:srgbClr val="7030A0"/>
                                </a:solidFill>
                                <a:latin typeface="Cambria Math" panose="02040503050406030204" pitchFamily="18" charset="0"/>
                              </a:rPr>
                            </m:ctrlPr>
                          </m:accPr>
                          <m:e>
                            <m:r>
                              <a:rPr lang="en-US" sz="4800" i="1">
                                <a:solidFill>
                                  <a:srgbClr val="7030A0"/>
                                </a:solidFill>
                                <a:latin typeface="Cambria Math" panose="02040503050406030204" pitchFamily="18" charset="0"/>
                              </a:rPr>
                              <m:t>𝑆</m:t>
                            </m:r>
                          </m:e>
                        </m:acc>
                      </m:num>
                      <m:den>
                        <m:r>
                          <a:rPr lang="en-US" sz="4800" b="0" i="1" smtClean="0">
                            <a:solidFill>
                              <a:schemeClr val="tx1"/>
                            </a:solidFill>
                            <a:latin typeface="Cambria Math" panose="02040503050406030204" pitchFamily="18" charset="0"/>
                          </a:rPr>
                          <m:t>𝜕</m:t>
                        </m:r>
                        <m:r>
                          <a:rPr lang="en-US" sz="4800" b="0" i="1" smtClean="0">
                            <a:solidFill>
                              <a:schemeClr val="tx1"/>
                            </a:solidFill>
                            <a:latin typeface="Cambria Math" panose="02040503050406030204" pitchFamily="18" charset="0"/>
                          </a:rPr>
                          <m:t> </m:t>
                        </m:r>
                        <m:r>
                          <a:rPr lang="en-US" sz="4800" b="0" i="1" smtClean="0">
                            <a:solidFill>
                              <a:schemeClr val="tx1"/>
                            </a:solidFill>
                            <a:latin typeface="Cambria Math" panose="02040503050406030204" pitchFamily="18" charset="0"/>
                          </a:rPr>
                          <m:t>𝑐</m:t>
                        </m:r>
                        <m:acc>
                          <m:accPr>
                            <m:chr m:val="̃"/>
                            <m:ctrlPr>
                              <a:rPr lang="en-US" sz="4800" b="0" i="1" smtClean="0">
                                <a:solidFill>
                                  <a:srgbClr val="FF0000"/>
                                </a:solidFill>
                                <a:latin typeface="Cambria Math" panose="02040503050406030204" pitchFamily="18" charset="0"/>
                              </a:rPr>
                            </m:ctrlPr>
                          </m:accPr>
                          <m:e>
                            <m:r>
                              <a:rPr lang="en-US" sz="4800" b="0" i="1" smtClean="0">
                                <a:solidFill>
                                  <a:srgbClr val="FF0000"/>
                                </a:solidFill>
                                <a:latin typeface="Cambria Math" panose="02040503050406030204" pitchFamily="18" charset="0"/>
                              </a:rPr>
                              <m:t>𝑡</m:t>
                            </m:r>
                          </m:e>
                        </m:acc>
                      </m:den>
                    </m:f>
                    <m:r>
                      <a:rPr lang="en-US" sz="4800" b="0" i="1" smtClean="0">
                        <a:latin typeface="Cambria Math" panose="02040503050406030204" pitchFamily="18" charset="0"/>
                      </a:rPr>
                      <m:t>=           </m:t>
                    </m:r>
                    <m:f>
                      <m:fPr>
                        <m:ctrlPr>
                          <a:rPr lang="en-US" sz="4800" i="1">
                            <a:latin typeface="Cambria Math" panose="02040503050406030204" pitchFamily="18" charset="0"/>
                          </a:rPr>
                        </m:ctrlPr>
                      </m:fPr>
                      <m:num>
                        <m:r>
                          <a:rPr lang="en-US" sz="4800" i="1">
                            <a:latin typeface="Cambria Math" panose="02040503050406030204" pitchFamily="18" charset="0"/>
                          </a:rPr>
                          <m:t>𝜕</m:t>
                        </m:r>
                        <m:r>
                          <a:rPr lang="en-US" sz="4800" b="0" i="1" smtClean="0">
                            <a:latin typeface="Cambria Math" panose="02040503050406030204" pitchFamily="18" charset="0"/>
                          </a:rPr>
                          <m:t> </m:t>
                        </m:r>
                        <m:r>
                          <a:rPr lang="en-US" sz="4800" i="1">
                            <a:latin typeface="Cambria Math" panose="02040503050406030204" pitchFamily="18" charset="0"/>
                          </a:rPr>
                          <m:t>𝑐</m:t>
                        </m:r>
                        <m:r>
                          <a:rPr lang="en-US" sz="4800" i="1">
                            <a:solidFill>
                              <a:srgbClr val="0070C0"/>
                            </a:solidFill>
                            <a:latin typeface="Cambria Math" panose="02040503050406030204" pitchFamily="18" charset="0"/>
                          </a:rPr>
                          <m:t>𝑡</m:t>
                        </m:r>
                      </m:num>
                      <m:den>
                        <m:r>
                          <a:rPr lang="en-US" sz="4800" i="1">
                            <a:latin typeface="Cambria Math" panose="02040503050406030204" pitchFamily="18" charset="0"/>
                          </a:rPr>
                          <m:t>𝜕</m:t>
                        </m:r>
                        <m:r>
                          <a:rPr lang="en-US" sz="4800" i="1">
                            <a:latin typeface="Cambria Math" panose="02040503050406030204" pitchFamily="18" charset="0"/>
                          </a:rPr>
                          <m:t> </m:t>
                        </m:r>
                        <m:r>
                          <a:rPr lang="en-US" sz="4800" i="1">
                            <a:latin typeface="Cambria Math" panose="02040503050406030204" pitchFamily="18" charset="0"/>
                          </a:rPr>
                          <m:t>𝑐</m:t>
                        </m:r>
                        <m:acc>
                          <m:accPr>
                            <m:chr m:val="̃"/>
                            <m:ctrlPr>
                              <a:rPr lang="en-US" sz="4800" i="1">
                                <a:solidFill>
                                  <a:srgbClr val="FF0000"/>
                                </a:solidFill>
                                <a:latin typeface="Cambria Math" panose="02040503050406030204" pitchFamily="18" charset="0"/>
                              </a:rPr>
                            </m:ctrlPr>
                          </m:accPr>
                          <m:e>
                            <m:r>
                              <a:rPr lang="en-US" sz="4800" i="1">
                                <a:solidFill>
                                  <a:srgbClr val="FF0000"/>
                                </a:solidFill>
                                <a:latin typeface="Cambria Math" panose="02040503050406030204" pitchFamily="18" charset="0"/>
                              </a:rPr>
                              <m:t>𝑡</m:t>
                            </m:r>
                          </m:e>
                        </m:acc>
                      </m:den>
                    </m:f>
                    <m:r>
                      <a:rPr lang="en-US" sz="4800" b="0" i="1" smtClean="0">
                        <a:solidFill>
                          <a:srgbClr val="FF0000"/>
                        </a:solidFill>
                        <a:latin typeface="Cambria Math" panose="02040503050406030204" pitchFamily="18" charset="0"/>
                      </a:rPr>
                      <m:t>           </m:t>
                    </m:r>
                    <m:f>
                      <m:fPr>
                        <m:ctrlPr>
                          <a:rPr lang="en-US" sz="4800" i="1">
                            <a:latin typeface="Cambria Math" panose="02040503050406030204" pitchFamily="18" charset="0"/>
                          </a:rPr>
                        </m:ctrlPr>
                      </m:fPr>
                      <m:num>
                        <m:r>
                          <a:rPr lang="en-US" sz="4800" i="1">
                            <a:latin typeface="Cambria Math" panose="02040503050406030204" pitchFamily="18" charset="0"/>
                          </a:rPr>
                          <m:t>𝜕</m:t>
                        </m:r>
                        <m:acc>
                          <m:accPr>
                            <m:chr m:val="⃗"/>
                            <m:ctrlPr>
                              <a:rPr lang="en-US" sz="4800" i="1">
                                <a:solidFill>
                                  <a:srgbClr val="7030A0"/>
                                </a:solidFill>
                                <a:latin typeface="Cambria Math" panose="02040503050406030204" pitchFamily="18" charset="0"/>
                              </a:rPr>
                            </m:ctrlPr>
                          </m:accPr>
                          <m:e>
                            <m:r>
                              <a:rPr lang="en-US" sz="4800" i="1">
                                <a:solidFill>
                                  <a:srgbClr val="7030A0"/>
                                </a:solidFill>
                                <a:latin typeface="Cambria Math" panose="02040503050406030204" pitchFamily="18" charset="0"/>
                              </a:rPr>
                              <m:t>𝑆</m:t>
                            </m:r>
                          </m:e>
                        </m:acc>
                      </m:num>
                      <m:den>
                        <m:r>
                          <a:rPr lang="en-US" sz="4800" i="1">
                            <a:latin typeface="Cambria Math" panose="02040503050406030204" pitchFamily="18" charset="0"/>
                          </a:rPr>
                          <m:t>𝜕</m:t>
                        </m:r>
                        <m:r>
                          <a:rPr lang="en-US" sz="4800" b="0" i="1" smtClean="0">
                            <a:latin typeface="Cambria Math" panose="02040503050406030204" pitchFamily="18" charset="0"/>
                          </a:rPr>
                          <m:t> </m:t>
                        </m:r>
                        <m:r>
                          <a:rPr lang="en-US" sz="4800" i="1">
                            <a:latin typeface="Cambria Math" panose="02040503050406030204" pitchFamily="18" charset="0"/>
                          </a:rPr>
                          <m:t>𝑐</m:t>
                        </m:r>
                        <m:r>
                          <a:rPr lang="en-US" sz="4800" i="1">
                            <a:solidFill>
                              <a:srgbClr val="0070C0"/>
                            </a:solidFill>
                            <a:latin typeface="Cambria Math" panose="02040503050406030204" pitchFamily="18" charset="0"/>
                          </a:rPr>
                          <m:t>𝑡</m:t>
                        </m:r>
                      </m:den>
                    </m:f>
                    <m:r>
                      <a:rPr lang="en-US" sz="4800" b="0" i="1" smtClean="0">
                        <a:solidFill>
                          <a:schemeClr val="tx1"/>
                        </a:solidFill>
                        <a:latin typeface="Cambria Math" panose="02040503050406030204" pitchFamily="18" charset="0"/>
                      </a:rPr>
                      <m:t>+            </m:t>
                    </m:r>
                    <m:f>
                      <m:fPr>
                        <m:ctrlPr>
                          <a:rPr lang="en-US" sz="4800" i="1">
                            <a:latin typeface="Cambria Math" panose="02040503050406030204" pitchFamily="18" charset="0"/>
                          </a:rPr>
                        </m:ctrlPr>
                      </m:fPr>
                      <m:num>
                        <m:r>
                          <a:rPr lang="en-US" sz="4800" i="1">
                            <a:latin typeface="Cambria Math" panose="02040503050406030204" pitchFamily="18" charset="0"/>
                          </a:rPr>
                          <m:t>𝜕</m:t>
                        </m:r>
                        <m:r>
                          <a:rPr lang="en-US" sz="4800" i="1">
                            <a:solidFill>
                              <a:srgbClr val="0070C0"/>
                            </a:solidFill>
                            <a:latin typeface="Cambria Math" panose="02040503050406030204" pitchFamily="18" charset="0"/>
                          </a:rPr>
                          <m:t>𝑥</m:t>
                        </m:r>
                      </m:num>
                      <m:den>
                        <m:r>
                          <a:rPr lang="en-US" sz="4800" i="1">
                            <a:latin typeface="Cambria Math" panose="02040503050406030204" pitchFamily="18" charset="0"/>
                          </a:rPr>
                          <m:t>𝜕</m:t>
                        </m:r>
                        <m:r>
                          <a:rPr lang="en-US" sz="4800" i="1">
                            <a:latin typeface="Cambria Math" panose="02040503050406030204" pitchFamily="18" charset="0"/>
                          </a:rPr>
                          <m:t> </m:t>
                        </m:r>
                        <m:r>
                          <a:rPr lang="en-US" sz="4800" i="1">
                            <a:latin typeface="Cambria Math" panose="02040503050406030204" pitchFamily="18" charset="0"/>
                          </a:rPr>
                          <m:t>𝑐</m:t>
                        </m:r>
                        <m:acc>
                          <m:accPr>
                            <m:chr m:val="̃"/>
                            <m:ctrlPr>
                              <a:rPr lang="en-US" sz="4800" i="1">
                                <a:solidFill>
                                  <a:srgbClr val="FF0000"/>
                                </a:solidFill>
                                <a:latin typeface="Cambria Math" panose="02040503050406030204" pitchFamily="18" charset="0"/>
                              </a:rPr>
                            </m:ctrlPr>
                          </m:accPr>
                          <m:e>
                            <m:r>
                              <a:rPr lang="en-US" sz="4800" i="1">
                                <a:solidFill>
                                  <a:srgbClr val="FF0000"/>
                                </a:solidFill>
                                <a:latin typeface="Cambria Math" panose="02040503050406030204" pitchFamily="18" charset="0"/>
                              </a:rPr>
                              <m:t>𝑡</m:t>
                            </m:r>
                          </m:e>
                        </m:acc>
                      </m:den>
                    </m:f>
                    <m:r>
                      <a:rPr lang="en-US" sz="4800" b="0" i="1" smtClean="0">
                        <a:solidFill>
                          <a:srgbClr val="FF0000"/>
                        </a:solidFill>
                        <a:latin typeface="Cambria Math" panose="02040503050406030204" pitchFamily="18" charset="0"/>
                      </a:rPr>
                      <m:t>           </m:t>
                    </m:r>
                    <m:f>
                      <m:fPr>
                        <m:ctrlPr>
                          <a:rPr lang="en-US" sz="4800" i="1">
                            <a:latin typeface="Cambria Math" panose="02040503050406030204" pitchFamily="18" charset="0"/>
                          </a:rPr>
                        </m:ctrlPr>
                      </m:fPr>
                      <m:num>
                        <m:r>
                          <a:rPr lang="en-US" sz="4800" i="1">
                            <a:latin typeface="Cambria Math" panose="02040503050406030204" pitchFamily="18" charset="0"/>
                          </a:rPr>
                          <m:t>𝜕</m:t>
                        </m:r>
                        <m:acc>
                          <m:accPr>
                            <m:chr m:val="⃗"/>
                            <m:ctrlPr>
                              <a:rPr lang="en-US" sz="4800" i="1">
                                <a:solidFill>
                                  <a:srgbClr val="7030A0"/>
                                </a:solidFill>
                                <a:latin typeface="Cambria Math" panose="02040503050406030204" pitchFamily="18" charset="0"/>
                              </a:rPr>
                            </m:ctrlPr>
                          </m:accPr>
                          <m:e>
                            <m:r>
                              <a:rPr lang="en-US" sz="4800" i="1">
                                <a:solidFill>
                                  <a:srgbClr val="7030A0"/>
                                </a:solidFill>
                                <a:latin typeface="Cambria Math" panose="02040503050406030204" pitchFamily="18" charset="0"/>
                              </a:rPr>
                              <m:t>𝑆</m:t>
                            </m:r>
                          </m:e>
                        </m:acc>
                      </m:num>
                      <m:den>
                        <m:r>
                          <a:rPr lang="en-US" sz="4800" i="1">
                            <a:latin typeface="Cambria Math" panose="02040503050406030204" pitchFamily="18" charset="0"/>
                          </a:rPr>
                          <m:t>𝜕</m:t>
                        </m:r>
                        <m:r>
                          <a:rPr lang="en-US" sz="4800" i="1">
                            <a:solidFill>
                              <a:srgbClr val="0070C0"/>
                            </a:solidFill>
                            <a:latin typeface="Cambria Math" panose="02040503050406030204" pitchFamily="18" charset="0"/>
                          </a:rPr>
                          <m:t>𝑥</m:t>
                        </m:r>
                      </m:den>
                    </m:f>
                  </m:oMath>
                </a14:m>
                <a:r>
                  <a:rPr lang="en-CA" sz="4800" dirty="0"/>
                  <a:t> </a:t>
                </a:r>
              </a:p>
              <a:p>
                <a:pPr>
                  <a:spcAft>
                    <a:spcPts val="2400"/>
                  </a:spcAft>
                </a:pPr>
                <a14:m>
                  <m:oMath xmlns:m="http://schemas.openxmlformats.org/officeDocument/2006/math">
                    <m:f>
                      <m:fPr>
                        <m:ctrlPr>
                          <a:rPr lang="en-US" sz="4800" b="0" i="1" smtClean="0">
                            <a:solidFill>
                              <a:schemeClr val="tx1"/>
                            </a:solidFill>
                            <a:latin typeface="Cambria Math" panose="02040503050406030204" pitchFamily="18" charset="0"/>
                          </a:rPr>
                        </m:ctrlPr>
                      </m:fPr>
                      <m:num>
                        <m:r>
                          <a:rPr lang="en-US" sz="4800" i="1" smtClean="0">
                            <a:solidFill>
                              <a:schemeClr val="tx1"/>
                            </a:solidFill>
                            <a:latin typeface="Cambria Math" panose="02040503050406030204" pitchFamily="18" charset="0"/>
                          </a:rPr>
                          <m:t>𝜕</m:t>
                        </m:r>
                        <m:acc>
                          <m:accPr>
                            <m:chr m:val="⃗"/>
                            <m:ctrlPr>
                              <a:rPr lang="en-US" sz="4800" i="1">
                                <a:solidFill>
                                  <a:srgbClr val="7030A0"/>
                                </a:solidFill>
                                <a:latin typeface="Cambria Math" panose="02040503050406030204" pitchFamily="18" charset="0"/>
                              </a:rPr>
                            </m:ctrlPr>
                          </m:accPr>
                          <m:e>
                            <m:r>
                              <a:rPr lang="en-US" sz="4800" i="1">
                                <a:solidFill>
                                  <a:srgbClr val="7030A0"/>
                                </a:solidFill>
                                <a:latin typeface="Cambria Math" panose="02040503050406030204" pitchFamily="18" charset="0"/>
                              </a:rPr>
                              <m:t>𝑆</m:t>
                            </m:r>
                          </m:e>
                        </m:acc>
                      </m:num>
                      <m:den>
                        <m:r>
                          <a:rPr lang="en-US" sz="4800" b="0" i="1" smtClean="0">
                            <a:solidFill>
                              <a:schemeClr val="tx1"/>
                            </a:solidFill>
                            <a:latin typeface="Cambria Math" panose="02040503050406030204" pitchFamily="18" charset="0"/>
                          </a:rPr>
                          <m:t>𝜕</m:t>
                        </m:r>
                        <m:r>
                          <a:rPr lang="en-US" sz="4800" b="0" i="1" smtClean="0">
                            <a:solidFill>
                              <a:schemeClr val="tx1"/>
                            </a:solidFill>
                            <a:latin typeface="Cambria Math" panose="02040503050406030204" pitchFamily="18" charset="0"/>
                          </a:rPr>
                          <m:t> </m:t>
                        </m:r>
                        <m:r>
                          <a:rPr lang="en-US" sz="4800" b="0" i="1" smtClean="0">
                            <a:solidFill>
                              <a:schemeClr val="tx1"/>
                            </a:solidFill>
                            <a:latin typeface="Cambria Math" panose="02040503050406030204" pitchFamily="18" charset="0"/>
                          </a:rPr>
                          <m:t>𝑐</m:t>
                        </m:r>
                        <m:acc>
                          <m:accPr>
                            <m:chr m:val="̃"/>
                            <m:ctrlPr>
                              <a:rPr lang="en-US" sz="4800" b="0" i="1" smtClean="0">
                                <a:solidFill>
                                  <a:srgbClr val="FF0000"/>
                                </a:solidFill>
                                <a:latin typeface="Cambria Math" panose="02040503050406030204" pitchFamily="18" charset="0"/>
                              </a:rPr>
                            </m:ctrlPr>
                          </m:accPr>
                          <m:e>
                            <m:r>
                              <a:rPr lang="en-US" sz="4800" b="0" i="1" smtClean="0">
                                <a:solidFill>
                                  <a:srgbClr val="FF0000"/>
                                </a:solidFill>
                                <a:latin typeface="Cambria Math" panose="02040503050406030204" pitchFamily="18" charset="0"/>
                              </a:rPr>
                              <m:t>𝑡</m:t>
                            </m:r>
                          </m:e>
                        </m:acc>
                      </m:den>
                    </m:f>
                    <m:r>
                      <a:rPr lang="en-US" sz="4800" b="0" i="1" smtClean="0">
                        <a:latin typeface="Cambria Math" panose="02040503050406030204" pitchFamily="18" charset="0"/>
                      </a:rPr>
                      <m:t>=</m:t>
                    </m:r>
                  </m:oMath>
                </a14:m>
                <a:r>
                  <a:rPr lang="en-US" sz="4800" b="0" i="0" dirty="0">
                    <a:latin typeface="+mj-lt"/>
                  </a:rPr>
                  <a:t> </a:t>
                </a:r>
                <a14:m>
                  <m:oMath xmlns:m="http://schemas.openxmlformats.org/officeDocument/2006/math">
                    <m:d>
                      <m:dPr>
                        <m:ctrlPr>
                          <a:rPr lang="en-US" sz="4000" b="0" i="1" smtClean="0">
                            <a:latin typeface="Cambria Math" panose="02040503050406030204" pitchFamily="18" charset="0"/>
                          </a:rPr>
                        </m:ctrlPr>
                      </m:dPr>
                      <m:e>
                        <m:f>
                          <m:fPr>
                            <m:ctrlPr>
                              <a:rPr lang="en-US" sz="4000" i="1">
                                <a:latin typeface="Cambria Math" panose="02040503050406030204" pitchFamily="18" charset="0"/>
                              </a:rPr>
                            </m:ctrlPr>
                          </m:fPr>
                          <m:num>
                            <m:r>
                              <a:rPr lang="en-US" sz="4000" i="1">
                                <a:latin typeface="Cambria Math" panose="02040503050406030204" pitchFamily="18" charset="0"/>
                              </a:rPr>
                              <m:t>𝛼</m:t>
                            </m:r>
                          </m:num>
                          <m:den>
                            <m:sSup>
                              <m:sSupPr>
                                <m:ctrlPr>
                                  <a:rPr lang="en-US" sz="4000" i="1">
                                    <a:latin typeface="Cambria Math" panose="02040503050406030204" pitchFamily="18" charset="0"/>
                                  </a:rPr>
                                </m:ctrlPr>
                              </m:sSupPr>
                              <m:e>
                                <m:r>
                                  <a:rPr lang="en-US" sz="4000" i="1">
                                    <a:latin typeface="Cambria Math" panose="02040503050406030204" pitchFamily="18" charset="0"/>
                                  </a:rPr>
                                  <m:t>𝑐</m:t>
                                </m:r>
                              </m:e>
                              <m:sup>
                                <m:r>
                                  <a:rPr lang="en-US" sz="4000" i="1">
                                    <a:latin typeface="Cambria Math" panose="02040503050406030204" pitchFamily="18" charset="0"/>
                                  </a:rPr>
                                  <m:t>2</m:t>
                                </m:r>
                              </m:sup>
                            </m:sSup>
                          </m:den>
                        </m:f>
                        <m:acc>
                          <m:accPr>
                            <m:chr m:val="̃"/>
                            <m:ctrlPr>
                              <a:rPr lang="en-US" sz="4000" i="1">
                                <a:solidFill>
                                  <a:srgbClr val="FF0000"/>
                                </a:solidFill>
                                <a:latin typeface="Cambria Math" panose="02040503050406030204" pitchFamily="18" charset="0"/>
                              </a:rPr>
                            </m:ctrlPr>
                          </m:accPr>
                          <m:e>
                            <m:r>
                              <a:rPr lang="en-US" sz="4000" i="1">
                                <a:solidFill>
                                  <a:srgbClr val="FF0000"/>
                                </a:solidFill>
                                <a:latin typeface="Cambria Math" panose="02040503050406030204" pitchFamily="18" charset="0"/>
                              </a:rPr>
                              <m:t>𝑥</m:t>
                            </m:r>
                          </m:e>
                        </m:acc>
                        <m:func>
                          <m:funcPr>
                            <m:ctrlPr>
                              <a:rPr lang="en-US" sz="4000" i="1">
                                <a:latin typeface="Cambria Math" panose="02040503050406030204" pitchFamily="18" charset="0"/>
                              </a:rPr>
                            </m:ctrlPr>
                          </m:funcPr>
                          <m:fName>
                            <m:r>
                              <m:rPr>
                                <m:sty m:val="p"/>
                              </m:rPr>
                              <a:rPr lang="en-US" sz="4000" b="0" i="0" smtClean="0">
                                <a:latin typeface="Cambria Math" panose="02040503050406030204" pitchFamily="18" charset="0"/>
                              </a:rPr>
                              <m:t>cosh</m:t>
                            </m:r>
                          </m:fName>
                          <m:e>
                            <m:d>
                              <m:dPr>
                                <m:ctrlPr>
                                  <a:rPr lang="en-US" sz="4000" i="1">
                                    <a:latin typeface="Cambria Math" panose="02040503050406030204" pitchFamily="18" charset="0"/>
                                  </a:rPr>
                                </m:ctrlPr>
                              </m:dPr>
                              <m:e>
                                <m:f>
                                  <m:fPr>
                                    <m:ctrlPr>
                                      <a:rPr lang="en-US" sz="4000" i="1">
                                        <a:latin typeface="Cambria Math" panose="02040503050406030204" pitchFamily="18" charset="0"/>
                                      </a:rPr>
                                    </m:ctrlPr>
                                  </m:fPr>
                                  <m:num>
                                    <m:r>
                                      <a:rPr lang="en-US" sz="4000" i="1">
                                        <a:latin typeface="Cambria Math" panose="02040503050406030204" pitchFamily="18" charset="0"/>
                                      </a:rPr>
                                      <m:t>𝛼</m:t>
                                    </m:r>
                                  </m:num>
                                  <m:den>
                                    <m:sSup>
                                      <m:sSupPr>
                                        <m:ctrlPr>
                                          <a:rPr lang="en-US" sz="4000" i="1">
                                            <a:latin typeface="Cambria Math" panose="02040503050406030204" pitchFamily="18" charset="0"/>
                                          </a:rPr>
                                        </m:ctrlPr>
                                      </m:sSupPr>
                                      <m:e>
                                        <m:r>
                                          <a:rPr lang="en-US" sz="4000" i="1">
                                            <a:latin typeface="Cambria Math" panose="02040503050406030204" pitchFamily="18" charset="0"/>
                                          </a:rPr>
                                          <m:t>𝑐</m:t>
                                        </m:r>
                                      </m:e>
                                      <m:sup>
                                        <m:r>
                                          <a:rPr lang="en-US" sz="4000" i="1">
                                            <a:latin typeface="Cambria Math" panose="02040503050406030204" pitchFamily="18" charset="0"/>
                                          </a:rPr>
                                          <m:t>2</m:t>
                                        </m:r>
                                      </m:sup>
                                    </m:sSup>
                                  </m:den>
                                </m:f>
                                <m:r>
                                  <a:rPr lang="en-US" sz="4000" i="1">
                                    <a:latin typeface="Cambria Math" panose="02040503050406030204" pitchFamily="18" charset="0"/>
                                  </a:rPr>
                                  <m:t> </m:t>
                                </m:r>
                                <m:r>
                                  <a:rPr lang="en-US" sz="4000" i="1">
                                    <a:latin typeface="Cambria Math" panose="02040503050406030204" pitchFamily="18" charset="0"/>
                                  </a:rPr>
                                  <m:t>𝑐</m:t>
                                </m:r>
                                <m:acc>
                                  <m:accPr>
                                    <m:chr m:val="̃"/>
                                    <m:ctrlPr>
                                      <a:rPr lang="en-US" sz="4000" i="1">
                                        <a:solidFill>
                                          <a:srgbClr val="FF0000"/>
                                        </a:solidFill>
                                        <a:latin typeface="Cambria Math" panose="02040503050406030204" pitchFamily="18" charset="0"/>
                                      </a:rPr>
                                    </m:ctrlPr>
                                  </m:accPr>
                                  <m:e>
                                    <m:r>
                                      <a:rPr lang="en-US" sz="4000" i="1">
                                        <a:solidFill>
                                          <a:srgbClr val="FF0000"/>
                                        </a:solidFill>
                                        <a:latin typeface="Cambria Math" panose="02040503050406030204" pitchFamily="18" charset="0"/>
                                      </a:rPr>
                                      <m:t>𝑡</m:t>
                                    </m:r>
                                  </m:e>
                                </m:acc>
                              </m:e>
                            </m:d>
                          </m:e>
                        </m:func>
                      </m:e>
                    </m:d>
                  </m:oMath>
                </a14:m>
                <a:r>
                  <a:rPr lang="en-US" sz="4800" b="0" i="0" dirty="0">
                    <a:latin typeface="+mj-lt"/>
                  </a:rPr>
                  <a:t> </a:t>
                </a:r>
                <a14:m>
                  <m:oMath xmlns:m="http://schemas.openxmlformats.org/officeDocument/2006/math">
                    <m:f>
                      <m:fPr>
                        <m:ctrlPr>
                          <a:rPr lang="en-US" sz="4800" i="1">
                            <a:latin typeface="Cambria Math" panose="02040503050406030204" pitchFamily="18" charset="0"/>
                          </a:rPr>
                        </m:ctrlPr>
                      </m:fPr>
                      <m:num>
                        <m:r>
                          <a:rPr lang="en-US" sz="4800" i="1">
                            <a:latin typeface="Cambria Math" panose="02040503050406030204" pitchFamily="18" charset="0"/>
                          </a:rPr>
                          <m:t>𝜕</m:t>
                        </m:r>
                        <m:acc>
                          <m:accPr>
                            <m:chr m:val="⃗"/>
                            <m:ctrlPr>
                              <a:rPr lang="en-US" sz="4800" i="1">
                                <a:solidFill>
                                  <a:srgbClr val="7030A0"/>
                                </a:solidFill>
                                <a:latin typeface="Cambria Math" panose="02040503050406030204" pitchFamily="18" charset="0"/>
                              </a:rPr>
                            </m:ctrlPr>
                          </m:accPr>
                          <m:e>
                            <m:r>
                              <a:rPr lang="en-US" sz="4800" i="1">
                                <a:solidFill>
                                  <a:srgbClr val="7030A0"/>
                                </a:solidFill>
                                <a:latin typeface="Cambria Math" panose="02040503050406030204" pitchFamily="18" charset="0"/>
                              </a:rPr>
                              <m:t>𝑆</m:t>
                            </m:r>
                          </m:e>
                        </m:acc>
                      </m:num>
                      <m:den>
                        <m:r>
                          <a:rPr lang="en-US" sz="4800" i="1">
                            <a:latin typeface="Cambria Math" panose="02040503050406030204" pitchFamily="18" charset="0"/>
                          </a:rPr>
                          <m:t>𝜕</m:t>
                        </m:r>
                        <m:r>
                          <a:rPr lang="en-US" sz="4800" b="0" i="1" smtClean="0">
                            <a:latin typeface="Cambria Math" panose="02040503050406030204" pitchFamily="18" charset="0"/>
                          </a:rPr>
                          <m:t> </m:t>
                        </m:r>
                        <m:r>
                          <a:rPr lang="en-US" sz="4800" i="1">
                            <a:latin typeface="Cambria Math" panose="02040503050406030204" pitchFamily="18" charset="0"/>
                          </a:rPr>
                          <m:t>𝑐</m:t>
                        </m:r>
                        <m:r>
                          <a:rPr lang="en-US" sz="4800" i="1">
                            <a:solidFill>
                              <a:srgbClr val="0070C0"/>
                            </a:solidFill>
                            <a:latin typeface="Cambria Math" panose="02040503050406030204" pitchFamily="18" charset="0"/>
                          </a:rPr>
                          <m:t>𝑡</m:t>
                        </m:r>
                      </m:den>
                    </m:f>
                    <m:r>
                      <a:rPr lang="en-US" sz="4800" b="0" i="1" smtClean="0">
                        <a:solidFill>
                          <a:schemeClr val="tx1"/>
                        </a:solidFill>
                        <a:latin typeface="Cambria Math" panose="02040503050406030204" pitchFamily="18" charset="0"/>
                      </a:rPr>
                      <m:t>+</m:t>
                    </m:r>
                  </m:oMath>
                </a14:m>
                <a:r>
                  <a:rPr lang="en-US" sz="4800" b="0" i="0" dirty="0">
                    <a:solidFill>
                      <a:schemeClr val="tx1"/>
                    </a:solidFill>
                    <a:latin typeface="+mj-lt"/>
                  </a:rPr>
                  <a:t> </a:t>
                </a:r>
                <a14:m>
                  <m:oMath xmlns:m="http://schemas.openxmlformats.org/officeDocument/2006/math">
                    <m:d>
                      <m:dPr>
                        <m:ctrlPr>
                          <a:rPr lang="en-US" sz="4000" b="0" i="1" smtClean="0">
                            <a:latin typeface="Cambria Math" panose="02040503050406030204" pitchFamily="18" charset="0"/>
                          </a:rPr>
                        </m:ctrlPr>
                      </m:dPr>
                      <m:e>
                        <m:f>
                          <m:fPr>
                            <m:ctrlPr>
                              <a:rPr lang="en-US" sz="4000" i="1">
                                <a:latin typeface="Cambria Math" panose="02040503050406030204" pitchFamily="18" charset="0"/>
                              </a:rPr>
                            </m:ctrlPr>
                          </m:fPr>
                          <m:num>
                            <m:r>
                              <a:rPr lang="en-US" sz="4000" i="1">
                                <a:latin typeface="Cambria Math" panose="02040503050406030204" pitchFamily="18" charset="0"/>
                              </a:rPr>
                              <m:t>𝛼</m:t>
                            </m:r>
                          </m:num>
                          <m:den>
                            <m:sSup>
                              <m:sSupPr>
                                <m:ctrlPr>
                                  <a:rPr lang="en-US" sz="4000" i="1">
                                    <a:latin typeface="Cambria Math" panose="02040503050406030204" pitchFamily="18" charset="0"/>
                                  </a:rPr>
                                </m:ctrlPr>
                              </m:sSupPr>
                              <m:e>
                                <m:r>
                                  <a:rPr lang="en-US" sz="4000" i="1">
                                    <a:latin typeface="Cambria Math" panose="02040503050406030204" pitchFamily="18" charset="0"/>
                                  </a:rPr>
                                  <m:t>𝑐</m:t>
                                </m:r>
                              </m:e>
                              <m:sup>
                                <m:r>
                                  <a:rPr lang="en-US" sz="4000" i="1">
                                    <a:latin typeface="Cambria Math" panose="02040503050406030204" pitchFamily="18" charset="0"/>
                                  </a:rPr>
                                  <m:t>2</m:t>
                                </m:r>
                              </m:sup>
                            </m:sSup>
                          </m:den>
                        </m:f>
                        <m:acc>
                          <m:accPr>
                            <m:chr m:val="̃"/>
                            <m:ctrlPr>
                              <a:rPr lang="en-US" sz="4000" i="1">
                                <a:solidFill>
                                  <a:srgbClr val="FF0000"/>
                                </a:solidFill>
                                <a:latin typeface="Cambria Math" panose="02040503050406030204" pitchFamily="18" charset="0"/>
                              </a:rPr>
                            </m:ctrlPr>
                          </m:accPr>
                          <m:e>
                            <m:r>
                              <a:rPr lang="en-US" sz="4000" i="1">
                                <a:solidFill>
                                  <a:srgbClr val="FF0000"/>
                                </a:solidFill>
                                <a:latin typeface="Cambria Math" panose="02040503050406030204" pitchFamily="18" charset="0"/>
                              </a:rPr>
                              <m:t>𝑥</m:t>
                            </m:r>
                          </m:e>
                        </m:acc>
                        <m:func>
                          <m:funcPr>
                            <m:ctrlPr>
                              <a:rPr lang="en-US" sz="4000" i="1">
                                <a:latin typeface="Cambria Math" panose="02040503050406030204" pitchFamily="18" charset="0"/>
                              </a:rPr>
                            </m:ctrlPr>
                          </m:funcPr>
                          <m:fName>
                            <m:r>
                              <m:rPr>
                                <m:sty m:val="p"/>
                              </m:rPr>
                              <a:rPr lang="en-US" sz="4000" b="0" i="0" smtClean="0">
                                <a:latin typeface="Cambria Math" panose="02040503050406030204" pitchFamily="18" charset="0"/>
                              </a:rPr>
                              <m:t>sinh</m:t>
                            </m:r>
                          </m:fName>
                          <m:e>
                            <m:d>
                              <m:dPr>
                                <m:ctrlPr>
                                  <a:rPr lang="en-US" sz="4000" i="1">
                                    <a:latin typeface="Cambria Math" panose="02040503050406030204" pitchFamily="18" charset="0"/>
                                  </a:rPr>
                                </m:ctrlPr>
                              </m:dPr>
                              <m:e>
                                <m:f>
                                  <m:fPr>
                                    <m:ctrlPr>
                                      <a:rPr lang="en-US" sz="4000" i="1">
                                        <a:latin typeface="Cambria Math" panose="02040503050406030204" pitchFamily="18" charset="0"/>
                                      </a:rPr>
                                    </m:ctrlPr>
                                  </m:fPr>
                                  <m:num>
                                    <m:r>
                                      <a:rPr lang="en-US" sz="4000" i="1">
                                        <a:latin typeface="Cambria Math" panose="02040503050406030204" pitchFamily="18" charset="0"/>
                                      </a:rPr>
                                      <m:t>𝛼</m:t>
                                    </m:r>
                                  </m:num>
                                  <m:den>
                                    <m:sSup>
                                      <m:sSupPr>
                                        <m:ctrlPr>
                                          <a:rPr lang="en-US" sz="4000" i="1">
                                            <a:latin typeface="Cambria Math" panose="02040503050406030204" pitchFamily="18" charset="0"/>
                                          </a:rPr>
                                        </m:ctrlPr>
                                      </m:sSupPr>
                                      <m:e>
                                        <m:r>
                                          <a:rPr lang="en-US" sz="4000" i="1">
                                            <a:latin typeface="Cambria Math" panose="02040503050406030204" pitchFamily="18" charset="0"/>
                                          </a:rPr>
                                          <m:t>𝑐</m:t>
                                        </m:r>
                                      </m:e>
                                      <m:sup>
                                        <m:r>
                                          <a:rPr lang="en-US" sz="4000" i="1">
                                            <a:latin typeface="Cambria Math" panose="02040503050406030204" pitchFamily="18" charset="0"/>
                                          </a:rPr>
                                          <m:t>2</m:t>
                                        </m:r>
                                      </m:sup>
                                    </m:sSup>
                                  </m:den>
                                </m:f>
                                <m:r>
                                  <a:rPr lang="en-US" sz="4000" i="1">
                                    <a:latin typeface="Cambria Math" panose="02040503050406030204" pitchFamily="18" charset="0"/>
                                  </a:rPr>
                                  <m:t> </m:t>
                                </m:r>
                                <m:r>
                                  <a:rPr lang="en-US" sz="4000" i="1">
                                    <a:latin typeface="Cambria Math" panose="02040503050406030204" pitchFamily="18" charset="0"/>
                                  </a:rPr>
                                  <m:t>𝑐</m:t>
                                </m:r>
                                <m:acc>
                                  <m:accPr>
                                    <m:chr m:val="̃"/>
                                    <m:ctrlPr>
                                      <a:rPr lang="en-US" sz="4000" i="1">
                                        <a:solidFill>
                                          <a:srgbClr val="FF0000"/>
                                        </a:solidFill>
                                        <a:latin typeface="Cambria Math" panose="02040503050406030204" pitchFamily="18" charset="0"/>
                                      </a:rPr>
                                    </m:ctrlPr>
                                  </m:accPr>
                                  <m:e>
                                    <m:r>
                                      <a:rPr lang="en-US" sz="4000" i="1">
                                        <a:solidFill>
                                          <a:srgbClr val="FF0000"/>
                                        </a:solidFill>
                                        <a:latin typeface="Cambria Math" panose="02040503050406030204" pitchFamily="18" charset="0"/>
                                      </a:rPr>
                                      <m:t>𝑡</m:t>
                                    </m:r>
                                  </m:e>
                                </m:acc>
                              </m:e>
                            </m:d>
                          </m:e>
                        </m:func>
                      </m:e>
                    </m:d>
                  </m:oMath>
                </a14:m>
                <a:r>
                  <a:rPr lang="en-US" sz="4800" b="0" i="0" dirty="0">
                    <a:latin typeface="+mj-lt"/>
                  </a:rPr>
                  <a:t> </a:t>
                </a:r>
                <a14:m>
                  <m:oMath xmlns:m="http://schemas.openxmlformats.org/officeDocument/2006/math">
                    <m:f>
                      <m:fPr>
                        <m:ctrlPr>
                          <a:rPr lang="en-US" sz="4800" i="1">
                            <a:latin typeface="Cambria Math" panose="02040503050406030204" pitchFamily="18" charset="0"/>
                          </a:rPr>
                        </m:ctrlPr>
                      </m:fPr>
                      <m:num>
                        <m:r>
                          <a:rPr lang="en-US" sz="4800" i="1">
                            <a:latin typeface="Cambria Math" panose="02040503050406030204" pitchFamily="18" charset="0"/>
                          </a:rPr>
                          <m:t>𝜕</m:t>
                        </m:r>
                        <m:acc>
                          <m:accPr>
                            <m:chr m:val="⃗"/>
                            <m:ctrlPr>
                              <a:rPr lang="en-US" sz="4800" i="1">
                                <a:solidFill>
                                  <a:srgbClr val="7030A0"/>
                                </a:solidFill>
                                <a:latin typeface="Cambria Math" panose="02040503050406030204" pitchFamily="18" charset="0"/>
                              </a:rPr>
                            </m:ctrlPr>
                          </m:accPr>
                          <m:e>
                            <m:r>
                              <a:rPr lang="en-US" sz="4800" i="1">
                                <a:solidFill>
                                  <a:srgbClr val="7030A0"/>
                                </a:solidFill>
                                <a:latin typeface="Cambria Math" panose="02040503050406030204" pitchFamily="18" charset="0"/>
                              </a:rPr>
                              <m:t>𝑆</m:t>
                            </m:r>
                          </m:e>
                        </m:acc>
                      </m:num>
                      <m:den>
                        <m:r>
                          <a:rPr lang="en-US" sz="4800" i="1">
                            <a:latin typeface="Cambria Math" panose="02040503050406030204" pitchFamily="18" charset="0"/>
                          </a:rPr>
                          <m:t>𝜕</m:t>
                        </m:r>
                        <m:r>
                          <a:rPr lang="en-US" sz="4800" i="1">
                            <a:solidFill>
                              <a:srgbClr val="0070C0"/>
                            </a:solidFill>
                            <a:latin typeface="Cambria Math" panose="02040503050406030204" pitchFamily="18" charset="0"/>
                          </a:rPr>
                          <m:t>𝑥</m:t>
                        </m:r>
                      </m:den>
                    </m:f>
                  </m:oMath>
                </a14:m>
                <a:endParaRPr lang="en-CA" sz="4800" dirty="0"/>
              </a:p>
              <a:p>
                <a:pPr>
                  <a:spcAft>
                    <a:spcPts val="2400"/>
                  </a:spcAft>
                </a:pPr>
                <a14:m>
                  <m:oMath xmlns:m="http://schemas.openxmlformats.org/officeDocument/2006/math">
                    <m:f>
                      <m:fPr>
                        <m:ctrlPr>
                          <a:rPr lang="en-US" sz="4800" b="0" i="1" smtClean="0">
                            <a:solidFill>
                              <a:schemeClr val="tx1"/>
                            </a:solidFill>
                            <a:latin typeface="Cambria Math" panose="02040503050406030204" pitchFamily="18" charset="0"/>
                          </a:rPr>
                        </m:ctrlPr>
                      </m:fPr>
                      <m:num>
                        <m:r>
                          <a:rPr lang="en-US" sz="4800" i="1" smtClean="0">
                            <a:solidFill>
                              <a:schemeClr val="tx1"/>
                            </a:solidFill>
                            <a:latin typeface="Cambria Math" panose="02040503050406030204" pitchFamily="18" charset="0"/>
                          </a:rPr>
                          <m:t>𝜕</m:t>
                        </m:r>
                        <m:acc>
                          <m:accPr>
                            <m:chr m:val="⃗"/>
                            <m:ctrlPr>
                              <a:rPr lang="en-US" sz="4800" i="1">
                                <a:solidFill>
                                  <a:srgbClr val="7030A0"/>
                                </a:solidFill>
                                <a:latin typeface="Cambria Math" panose="02040503050406030204" pitchFamily="18" charset="0"/>
                              </a:rPr>
                            </m:ctrlPr>
                          </m:accPr>
                          <m:e>
                            <m:r>
                              <a:rPr lang="en-US" sz="4800" i="1">
                                <a:solidFill>
                                  <a:srgbClr val="7030A0"/>
                                </a:solidFill>
                                <a:latin typeface="Cambria Math" panose="02040503050406030204" pitchFamily="18" charset="0"/>
                              </a:rPr>
                              <m:t>𝑆</m:t>
                            </m:r>
                          </m:e>
                        </m:acc>
                      </m:num>
                      <m:den>
                        <m:r>
                          <a:rPr lang="en-US" sz="4800" b="0" i="1" smtClean="0">
                            <a:solidFill>
                              <a:schemeClr val="tx1"/>
                            </a:solidFill>
                            <a:latin typeface="Cambria Math" panose="02040503050406030204" pitchFamily="18" charset="0"/>
                          </a:rPr>
                          <m:t>𝜕</m:t>
                        </m:r>
                        <m:r>
                          <a:rPr lang="en-US" sz="4800" b="0" i="1" smtClean="0">
                            <a:solidFill>
                              <a:schemeClr val="tx1"/>
                            </a:solidFill>
                            <a:latin typeface="Cambria Math" panose="02040503050406030204" pitchFamily="18" charset="0"/>
                          </a:rPr>
                          <m:t> </m:t>
                        </m:r>
                        <m:r>
                          <a:rPr lang="en-US" sz="4800" b="0" i="1" smtClean="0">
                            <a:solidFill>
                              <a:schemeClr val="tx1"/>
                            </a:solidFill>
                            <a:latin typeface="Cambria Math" panose="02040503050406030204" pitchFamily="18" charset="0"/>
                          </a:rPr>
                          <m:t>𝑐</m:t>
                        </m:r>
                        <m:acc>
                          <m:accPr>
                            <m:chr m:val="̃"/>
                            <m:ctrlPr>
                              <a:rPr lang="en-US" sz="4800" b="0" i="1" smtClean="0">
                                <a:solidFill>
                                  <a:srgbClr val="FF0000"/>
                                </a:solidFill>
                                <a:latin typeface="Cambria Math" panose="02040503050406030204" pitchFamily="18" charset="0"/>
                              </a:rPr>
                            </m:ctrlPr>
                          </m:accPr>
                          <m:e>
                            <m:r>
                              <a:rPr lang="en-US" sz="4800" b="0" i="1" smtClean="0">
                                <a:solidFill>
                                  <a:srgbClr val="FF0000"/>
                                </a:solidFill>
                                <a:latin typeface="Cambria Math" panose="02040503050406030204" pitchFamily="18" charset="0"/>
                              </a:rPr>
                              <m:t>𝑡</m:t>
                            </m:r>
                          </m:e>
                        </m:acc>
                      </m:den>
                    </m:f>
                    <m:r>
                      <a:rPr lang="en-US" sz="4800" b="0" i="1" smtClean="0">
                        <a:latin typeface="Cambria Math" panose="02040503050406030204" pitchFamily="18" charset="0"/>
                      </a:rPr>
                      <m:t>=           </m:t>
                    </m:r>
                    <m:f>
                      <m:fPr>
                        <m:ctrlPr>
                          <a:rPr lang="en-US" sz="4800" i="1">
                            <a:latin typeface="Cambria Math" panose="02040503050406030204" pitchFamily="18" charset="0"/>
                          </a:rPr>
                        </m:ctrlPr>
                      </m:fPr>
                      <m:num>
                        <m:r>
                          <a:rPr lang="en-US" sz="4800" b="0" i="1" smtClean="0">
                            <a:latin typeface="Cambria Math" panose="02040503050406030204" pitchFamily="18" charset="0"/>
                          </a:rPr>
                          <m:t>𝛼</m:t>
                        </m:r>
                      </m:num>
                      <m:den>
                        <m:sSup>
                          <m:sSupPr>
                            <m:ctrlPr>
                              <a:rPr lang="en-US" sz="4800" i="1">
                                <a:latin typeface="Cambria Math" panose="02040503050406030204" pitchFamily="18" charset="0"/>
                              </a:rPr>
                            </m:ctrlPr>
                          </m:sSupPr>
                          <m:e>
                            <m:r>
                              <a:rPr lang="en-US" sz="4800" i="1">
                                <a:latin typeface="Cambria Math" panose="02040503050406030204" pitchFamily="18" charset="0"/>
                              </a:rPr>
                              <m:t>𝑐</m:t>
                            </m:r>
                          </m:e>
                          <m:sup>
                            <m:r>
                              <a:rPr lang="en-US" sz="4800" i="1">
                                <a:latin typeface="Cambria Math" panose="02040503050406030204" pitchFamily="18" charset="0"/>
                              </a:rPr>
                              <m:t>2</m:t>
                            </m:r>
                          </m:sup>
                        </m:sSup>
                      </m:den>
                    </m:f>
                    <m:r>
                      <a:rPr lang="en-US" sz="4800" i="1">
                        <a:solidFill>
                          <a:srgbClr val="0070C0"/>
                        </a:solidFill>
                        <a:latin typeface="Cambria Math" panose="02040503050406030204" pitchFamily="18" charset="0"/>
                      </a:rPr>
                      <m:t>𝑥</m:t>
                    </m:r>
                    <m:r>
                      <a:rPr lang="en-US" sz="4800" b="0" i="1" smtClean="0">
                        <a:solidFill>
                          <a:srgbClr val="0070C0"/>
                        </a:solidFill>
                        <a:latin typeface="Cambria Math" panose="02040503050406030204" pitchFamily="18" charset="0"/>
                      </a:rPr>
                      <m:t>           </m:t>
                    </m:r>
                    <m:f>
                      <m:fPr>
                        <m:ctrlPr>
                          <a:rPr lang="en-US" sz="4800" i="1">
                            <a:latin typeface="Cambria Math" panose="02040503050406030204" pitchFamily="18" charset="0"/>
                          </a:rPr>
                        </m:ctrlPr>
                      </m:fPr>
                      <m:num>
                        <m:r>
                          <a:rPr lang="en-US" sz="4800" i="1">
                            <a:latin typeface="Cambria Math" panose="02040503050406030204" pitchFamily="18" charset="0"/>
                          </a:rPr>
                          <m:t>𝜕</m:t>
                        </m:r>
                        <m:acc>
                          <m:accPr>
                            <m:chr m:val="⃗"/>
                            <m:ctrlPr>
                              <a:rPr lang="en-US" sz="4800" i="1">
                                <a:solidFill>
                                  <a:srgbClr val="7030A0"/>
                                </a:solidFill>
                                <a:latin typeface="Cambria Math" panose="02040503050406030204" pitchFamily="18" charset="0"/>
                              </a:rPr>
                            </m:ctrlPr>
                          </m:accPr>
                          <m:e>
                            <m:r>
                              <a:rPr lang="en-US" sz="4800" i="1">
                                <a:solidFill>
                                  <a:srgbClr val="7030A0"/>
                                </a:solidFill>
                                <a:latin typeface="Cambria Math" panose="02040503050406030204" pitchFamily="18" charset="0"/>
                              </a:rPr>
                              <m:t>𝑆</m:t>
                            </m:r>
                          </m:e>
                        </m:acc>
                      </m:num>
                      <m:den>
                        <m:r>
                          <a:rPr lang="en-US" sz="4800" i="1">
                            <a:latin typeface="Cambria Math" panose="02040503050406030204" pitchFamily="18" charset="0"/>
                          </a:rPr>
                          <m:t>𝜕</m:t>
                        </m:r>
                        <m:r>
                          <a:rPr lang="en-US" sz="4800" b="0" i="1" smtClean="0">
                            <a:latin typeface="Cambria Math" panose="02040503050406030204" pitchFamily="18" charset="0"/>
                          </a:rPr>
                          <m:t> </m:t>
                        </m:r>
                        <m:r>
                          <a:rPr lang="en-US" sz="4800" i="1">
                            <a:latin typeface="Cambria Math" panose="02040503050406030204" pitchFamily="18" charset="0"/>
                          </a:rPr>
                          <m:t>𝑐</m:t>
                        </m:r>
                        <m:r>
                          <a:rPr lang="en-US" sz="4800" i="1">
                            <a:solidFill>
                              <a:srgbClr val="0070C0"/>
                            </a:solidFill>
                            <a:latin typeface="Cambria Math" panose="02040503050406030204" pitchFamily="18" charset="0"/>
                          </a:rPr>
                          <m:t>𝑡</m:t>
                        </m:r>
                      </m:den>
                    </m:f>
                    <m:r>
                      <a:rPr lang="en-US" sz="4800" b="0" i="1" smtClean="0">
                        <a:solidFill>
                          <a:schemeClr val="tx1"/>
                        </a:solidFill>
                        <a:latin typeface="Cambria Math" panose="02040503050406030204" pitchFamily="18" charset="0"/>
                      </a:rPr>
                      <m:t>+          </m:t>
                    </m:r>
                    <m:f>
                      <m:fPr>
                        <m:ctrlPr>
                          <a:rPr lang="en-US" sz="4800" i="1">
                            <a:latin typeface="Cambria Math" panose="02040503050406030204" pitchFamily="18" charset="0"/>
                          </a:rPr>
                        </m:ctrlPr>
                      </m:fPr>
                      <m:num>
                        <m:r>
                          <a:rPr lang="en-US" sz="4800" b="0" i="1" smtClean="0">
                            <a:latin typeface="Cambria Math" panose="02040503050406030204" pitchFamily="18" charset="0"/>
                          </a:rPr>
                          <m:t>𝛼</m:t>
                        </m:r>
                      </m:num>
                      <m:den>
                        <m:sSup>
                          <m:sSupPr>
                            <m:ctrlPr>
                              <a:rPr lang="en-US" sz="4800" i="1">
                                <a:latin typeface="Cambria Math" panose="02040503050406030204" pitchFamily="18" charset="0"/>
                              </a:rPr>
                            </m:ctrlPr>
                          </m:sSupPr>
                          <m:e>
                            <m:r>
                              <a:rPr lang="en-US" sz="4800" i="1">
                                <a:latin typeface="Cambria Math" panose="02040503050406030204" pitchFamily="18" charset="0"/>
                              </a:rPr>
                              <m:t>𝑐</m:t>
                            </m:r>
                          </m:e>
                          <m:sup>
                            <m:r>
                              <a:rPr lang="en-US" sz="4800" i="1">
                                <a:latin typeface="Cambria Math" panose="02040503050406030204" pitchFamily="18" charset="0"/>
                              </a:rPr>
                              <m:t>2</m:t>
                            </m:r>
                          </m:sup>
                        </m:sSup>
                      </m:den>
                    </m:f>
                    <m:r>
                      <a:rPr lang="en-US" sz="4800" i="1">
                        <a:latin typeface="Cambria Math" panose="02040503050406030204" pitchFamily="18" charset="0"/>
                      </a:rPr>
                      <m:t>𝑐</m:t>
                    </m:r>
                    <m:r>
                      <a:rPr lang="en-US" sz="4800" i="1">
                        <a:solidFill>
                          <a:srgbClr val="0070C0"/>
                        </a:solidFill>
                        <a:latin typeface="Cambria Math" panose="02040503050406030204" pitchFamily="18" charset="0"/>
                      </a:rPr>
                      <m:t>𝑡</m:t>
                    </m:r>
                    <m:r>
                      <a:rPr lang="en-US" sz="4800" b="0" i="1" smtClean="0">
                        <a:solidFill>
                          <a:srgbClr val="0070C0"/>
                        </a:solidFill>
                        <a:latin typeface="Cambria Math" panose="02040503050406030204" pitchFamily="18" charset="0"/>
                      </a:rPr>
                      <m:t>          </m:t>
                    </m:r>
                    <m:f>
                      <m:fPr>
                        <m:ctrlPr>
                          <a:rPr lang="en-US" sz="4800" i="1">
                            <a:latin typeface="Cambria Math" panose="02040503050406030204" pitchFamily="18" charset="0"/>
                          </a:rPr>
                        </m:ctrlPr>
                      </m:fPr>
                      <m:num>
                        <m:r>
                          <a:rPr lang="en-US" sz="4800" i="1">
                            <a:latin typeface="Cambria Math" panose="02040503050406030204" pitchFamily="18" charset="0"/>
                          </a:rPr>
                          <m:t>𝜕</m:t>
                        </m:r>
                        <m:acc>
                          <m:accPr>
                            <m:chr m:val="⃗"/>
                            <m:ctrlPr>
                              <a:rPr lang="en-US" sz="4800" i="1">
                                <a:solidFill>
                                  <a:srgbClr val="7030A0"/>
                                </a:solidFill>
                                <a:latin typeface="Cambria Math" panose="02040503050406030204" pitchFamily="18" charset="0"/>
                              </a:rPr>
                            </m:ctrlPr>
                          </m:accPr>
                          <m:e>
                            <m:r>
                              <a:rPr lang="en-US" sz="4800" i="1">
                                <a:solidFill>
                                  <a:srgbClr val="7030A0"/>
                                </a:solidFill>
                                <a:latin typeface="Cambria Math" panose="02040503050406030204" pitchFamily="18" charset="0"/>
                              </a:rPr>
                              <m:t>𝑆</m:t>
                            </m:r>
                          </m:e>
                        </m:acc>
                      </m:num>
                      <m:den>
                        <m:r>
                          <a:rPr lang="en-US" sz="4800" i="1">
                            <a:latin typeface="Cambria Math" panose="02040503050406030204" pitchFamily="18" charset="0"/>
                          </a:rPr>
                          <m:t>𝜕</m:t>
                        </m:r>
                        <m:r>
                          <a:rPr lang="en-US" sz="4800" i="1">
                            <a:solidFill>
                              <a:srgbClr val="0070C0"/>
                            </a:solidFill>
                            <a:latin typeface="Cambria Math" panose="02040503050406030204" pitchFamily="18" charset="0"/>
                          </a:rPr>
                          <m:t>𝑥</m:t>
                        </m:r>
                      </m:den>
                    </m:f>
                  </m:oMath>
                </a14:m>
                <a:r>
                  <a:rPr lang="en-CA" sz="4400" dirty="0"/>
                  <a:t> </a:t>
                </a:r>
              </a:p>
            </p:txBody>
          </p:sp>
        </mc:Choice>
        <mc:Fallback xmlns="">
          <p:sp>
            <p:nvSpPr>
              <p:cNvPr id="14" name="TextBox 13">
                <a:extLst>
                  <a:ext uri="{FF2B5EF4-FFF2-40B4-BE49-F238E27FC236}">
                    <a16:creationId xmlns:a16="http://schemas.microsoft.com/office/drawing/2014/main" id="{CACD5321-C439-43C5-9C27-210CDD2BFDBC}"/>
                  </a:ext>
                </a:extLst>
              </p:cNvPr>
              <p:cNvSpPr txBox="1">
                <a:spLocks noRot="1" noChangeAspect="1" noMove="1" noResize="1" noEditPoints="1" noAdjustHandles="1" noChangeArrowheads="1" noChangeShapeType="1" noTextEdit="1"/>
              </p:cNvSpPr>
              <p:nvPr/>
            </p:nvSpPr>
            <p:spPr>
              <a:xfrm>
                <a:off x="86966" y="1742002"/>
                <a:ext cx="12314584" cy="4286558"/>
              </a:xfrm>
              <a:prstGeom prst="rect">
                <a:avLst/>
              </a:prstGeom>
              <a:blipFill>
                <a:blip r:embed="rId5"/>
                <a:stretch>
                  <a:fillRect/>
                </a:stretch>
              </a:blipFill>
            </p:spPr>
            <p:txBody>
              <a:bodyPr/>
              <a:lstStyle/>
              <a:p>
                <a:r>
                  <a:rPr lang="en-CA">
                    <a:noFill/>
                  </a:rPr>
                  <a:t> </a:t>
                </a:r>
              </a:p>
            </p:txBody>
          </p:sp>
        </mc:Fallback>
      </mc:AlternateContent>
      <p:grpSp>
        <p:nvGrpSpPr>
          <p:cNvPr id="5" name="Group 4">
            <a:extLst>
              <a:ext uri="{FF2B5EF4-FFF2-40B4-BE49-F238E27FC236}">
                <a16:creationId xmlns:a16="http://schemas.microsoft.com/office/drawing/2014/main" id="{B5CD0663-B1EE-4D03-9B8F-7711FA98D8DE}"/>
              </a:ext>
            </a:extLst>
          </p:cNvPr>
          <p:cNvGrpSpPr/>
          <p:nvPr/>
        </p:nvGrpSpPr>
        <p:grpSpPr>
          <a:xfrm>
            <a:off x="2990850" y="4838700"/>
            <a:ext cx="6896100" cy="1123950"/>
            <a:chOff x="2990850" y="4838700"/>
            <a:chExt cx="6896100" cy="1123950"/>
          </a:xfrm>
        </p:grpSpPr>
        <p:sp>
          <p:nvSpPr>
            <p:cNvPr id="4" name="Rectangle 3">
              <a:extLst>
                <a:ext uri="{FF2B5EF4-FFF2-40B4-BE49-F238E27FC236}">
                  <a16:creationId xmlns:a16="http://schemas.microsoft.com/office/drawing/2014/main" id="{57065EDE-A443-4366-B393-5E3AC9819E09}"/>
                </a:ext>
              </a:extLst>
            </p:cNvPr>
            <p:cNvSpPr/>
            <p:nvPr/>
          </p:nvSpPr>
          <p:spPr>
            <a:xfrm>
              <a:off x="2990850" y="4857750"/>
              <a:ext cx="1390650" cy="1104900"/>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 name="Rectangle 5">
              <a:extLst>
                <a:ext uri="{FF2B5EF4-FFF2-40B4-BE49-F238E27FC236}">
                  <a16:creationId xmlns:a16="http://schemas.microsoft.com/office/drawing/2014/main" id="{BF5215C1-616E-4634-BC19-6B5C99801CD6}"/>
                </a:ext>
              </a:extLst>
            </p:cNvPr>
            <p:cNvSpPr/>
            <p:nvPr/>
          </p:nvSpPr>
          <p:spPr>
            <a:xfrm>
              <a:off x="8496300" y="4838700"/>
              <a:ext cx="1390650" cy="1104900"/>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Tree>
    <p:custDataLst>
      <p:tags r:id="rId1"/>
    </p:custDataLst>
    <p:extLst>
      <p:ext uri="{BB962C8B-B14F-4D97-AF65-F5344CB8AC3E}">
        <p14:creationId xmlns:p14="http://schemas.microsoft.com/office/powerpoint/2010/main" val="1275205558"/>
      </p:ext>
    </p:extLst>
  </p:cSld>
  <p:clrMapOvr>
    <a:masterClrMapping/>
  </p:clrMapOvr>
  <mc:AlternateContent xmlns:mc="http://schemas.openxmlformats.org/markup-compatibility/2006" xmlns:p14="http://schemas.microsoft.com/office/powerpoint/2010/main">
    <mc:Choice Requires="p14">
      <p:transition p14:dur="0" advTm="86049"/>
    </mc:Choice>
    <mc:Fallback xmlns="">
      <p:transition advTm="8604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6C39263-BCAC-435A-9E89-5DBC4698665D}"/>
                  </a:ext>
                </a:extLst>
              </p:cNvPr>
              <p:cNvSpPr txBox="1"/>
              <p:nvPr/>
            </p:nvSpPr>
            <p:spPr>
              <a:xfrm>
                <a:off x="1288772" y="184684"/>
                <a:ext cx="9816550" cy="1013547"/>
              </a:xfrm>
              <a:prstGeom prst="rect">
                <a:avLst/>
              </a:prstGeom>
              <a:noFill/>
              <a:ln w="38100">
                <a:solidFill>
                  <a:schemeClr val="tx1"/>
                </a:solidFill>
              </a:ln>
            </p:spPr>
            <p:txBody>
              <a:bodyPr wrap="square">
                <a:spAutoFit/>
              </a:bodyPr>
              <a:lstStyle/>
              <a:p>
                <a:pPr algn="ctr"/>
                <a14:m>
                  <m:oMath xmlns:m="http://schemas.openxmlformats.org/officeDocument/2006/math">
                    <m:r>
                      <a:rPr lang="en-US" sz="4000" i="1" smtClean="0">
                        <a:latin typeface="Cambria Math" panose="02040503050406030204" pitchFamily="18" charset="0"/>
                      </a:rPr>
                      <m:t>𝑐</m:t>
                    </m:r>
                    <m:r>
                      <a:rPr lang="en-US" sz="4000" i="1">
                        <a:solidFill>
                          <a:srgbClr val="0070C0"/>
                        </a:solidFill>
                        <a:latin typeface="Cambria Math" panose="02040503050406030204" pitchFamily="18" charset="0"/>
                      </a:rPr>
                      <m:t>𝑡</m:t>
                    </m:r>
                    <m:r>
                      <a:rPr lang="en-US" sz="4000" b="0" i="1" smtClean="0">
                        <a:latin typeface="Cambria Math" panose="02040503050406030204" pitchFamily="18" charset="0"/>
                      </a:rPr>
                      <m:t>=</m:t>
                    </m:r>
                    <m:acc>
                      <m:accPr>
                        <m:chr m:val="̃"/>
                        <m:ctrlPr>
                          <a:rPr lang="en-US" sz="4000" i="1">
                            <a:solidFill>
                              <a:srgbClr val="FF0000"/>
                            </a:solidFill>
                            <a:latin typeface="Cambria Math" panose="02040503050406030204" pitchFamily="18" charset="0"/>
                          </a:rPr>
                        </m:ctrlPr>
                      </m:accPr>
                      <m:e>
                        <m:r>
                          <a:rPr lang="en-US" sz="4000" i="1">
                            <a:solidFill>
                              <a:srgbClr val="FF0000"/>
                            </a:solidFill>
                            <a:latin typeface="Cambria Math" panose="02040503050406030204" pitchFamily="18" charset="0"/>
                          </a:rPr>
                          <m:t>𝑥</m:t>
                        </m:r>
                      </m:e>
                    </m:acc>
                    <m:func>
                      <m:funcPr>
                        <m:ctrlPr>
                          <a:rPr lang="en-US" sz="4000" b="0" i="1" smtClean="0">
                            <a:latin typeface="Cambria Math" panose="02040503050406030204" pitchFamily="18" charset="0"/>
                          </a:rPr>
                        </m:ctrlPr>
                      </m:funcPr>
                      <m:fName>
                        <m:r>
                          <m:rPr>
                            <m:sty m:val="p"/>
                          </m:rPr>
                          <a:rPr lang="en-US" sz="4000" b="0" i="0" smtClean="0">
                            <a:latin typeface="Cambria Math" panose="02040503050406030204" pitchFamily="18" charset="0"/>
                          </a:rPr>
                          <m:t>sinh</m:t>
                        </m:r>
                      </m:fName>
                      <m:e>
                        <m:d>
                          <m:dPr>
                            <m:ctrlPr>
                              <a:rPr lang="en-US" sz="4000" b="0" i="1" smtClean="0">
                                <a:latin typeface="Cambria Math" panose="02040503050406030204" pitchFamily="18" charset="0"/>
                              </a:rPr>
                            </m:ctrlPr>
                          </m:dPr>
                          <m:e>
                            <m:f>
                              <m:fPr>
                                <m:ctrlPr>
                                  <a:rPr lang="en-US" sz="4000" b="0" i="1" smtClean="0">
                                    <a:latin typeface="Cambria Math" panose="02040503050406030204" pitchFamily="18" charset="0"/>
                                  </a:rPr>
                                </m:ctrlPr>
                              </m:fPr>
                              <m:num>
                                <m:r>
                                  <a:rPr lang="en-US" sz="4000" b="0" i="1" smtClean="0">
                                    <a:latin typeface="Cambria Math" panose="02040503050406030204" pitchFamily="18" charset="0"/>
                                  </a:rPr>
                                  <m:t>𝛼</m:t>
                                </m:r>
                              </m:num>
                              <m:den>
                                <m:sSup>
                                  <m:sSupPr>
                                    <m:ctrlPr>
                                      <a:rPr lang="en-US" sz="4000" b="0" i="1" smtClean="0">
                                        <a:latin typeface="Cambria Math" panose="02040503050406030204" pitchFamily="18" charset="0"/>
                                      </a:rPr>
                                    </m:ctrlPr>
                                  </m:sSupPr>
                                  <m:e>
                                    <m:r>
                                      <a:rPr lang="en-US" sz="4000" b="0" i="1" smtClean="0">
                                        <a:latin typeface="Cambria Math" panose="02040503050406030204" pitchFamily="18" charset="0"/>
                                      </a:rPr>
                                      <m:t>𝑐</m:t>
                                    </m:r>
                                  </m:e>
                                  <m:sup>
                                    <m:r>
                                      <a:rPr lang="en-US" sz="4000" b="0" i="1" smtClean="0">
                                        <a:latin typeface="Cambria Math" panose="02040503050406030204" pitchFamily="18" charset="0"/>
                                      </a:rPr>
                                      <m:t>2</m:t>
                                    </m:r>
                                  </m:sup>
                                </m:sSup>
                              </m:den>
                            </m:f>
                            <m:r>
                              <a:rPr lang="en-US" sz="4000" b="0" i="1" smtClean="0">
                                <a:latin typeface="Cambria Math" panose="02040503050406030204" pitchFamily="18" charset="0"/>
                              </a:rPr>
                              <m:t> </m:t>
                            </m:r>
                            <m:r>
                              <a:rPr lang="en-US" sz="4000" i="1">
                                <a:latin typeface="Cambria Math" panose="02040503050406030204" pitchFamily="18" charset="0"/>
                              </a:rPr>
                              <m:t>𝑐</m:t>
                            </m:r>
                            <m:acc>
                              <m:accPr>
                                <m:chr m:val="̃"/>
                                <m:ctrlPr>
                                  <a:rPr lang="en-US" sz="4000" i="1">
                                    <a:solidFill>
                                      <a:srgbClr val="FF0000"/>
                                    </a:solidFill>
                                    <a:latin typeface="Cambria Math" panose="02040503050406030204" pitchFamily="18" charset="0"/>
                                  </a:rPr>
                                </m:ctrlPr>
                              </m:accPr>
                              <m:e>
                                <m:r>
                                  <a:rPr lang="en-US" sz="4000" i="1">
                                    <a:solidFill>
                                      <a:srgbClr val="FF0000"/>
                                    </a:solidFill>
                                    <a:latin typeface="Cambria Math" panose="02040503050406030204" pitchFamily="18" charset="0"/>
                                  </a:rPr>
                                  <m:t>𝑡</m:t>
                                </m:r>
                              </m:e>
                            </m:acc>
                          </m:e>
                        </m:d>
                      </m:e>
                    </m:func>
                  </m:oMath>
                </a14:m>
                <a:r>
                  <a:rPr lang="en-US" sz="4000" b="0" i="1" dirty="0">
                    <a:solidFill>
                      <a:srgbClr val="C00000"/>
                    </a:solidFill>
                    <a:latin typeface="Cambria Math" panose="02040503050406030204" pitchFamily="18" charset="0"/>
                  </a:rPr>
                  <a:t>          </a:t>
                </a:r>
                <a14:m>
                  <m:oMath xmlns:m="http://schemas.openxmlformats.org/officeDocument/2006/math">
                    <m:r>
                      <a:rPr lang="en-US" sz="4000" b="0" i="1" smtClean="0">
                        <a:solidFill>
                          <a:srgbClr val="0070C0"/>
                        </a:solidFill>
                        <a:latin typeface="Cambria Math" panose="02040503050406030204" pitchFamily="18" charset="0"/>
                      </a:rPr>
                      <m:t> </m:t>
                    </m:r>
                    <m:r>
                      <a:rPr lang="en-US" sz="4000" i="1">
                        <a:solidFill>
                          <a:srgbClr val="0070C0"/>
                        </a:solidFill>
                        <a:latin typeface="Cambria Math" panose="02040503050406030204" pitchFamily="18" charset="0"/>
                      </a:rPr>
                      <m:t>𝑥</m:t>
                    </m:r>
                    <m:r>
                      <a:rPr lang="en-US" sz="4000" b="0" i="1" smtClean="0">
                        <a:solidFill>
                          <a:schemeClr val="tx1"/>
                        </a:solidFill>
                        <a:latin typeface="Cambria Math" panose="02040503050406030204" pitchFamily="18" charset="0"/>
                      </a:rPr>
                      <m:t>=</m:t>
                    </m:r>
                    <m:acc>
                      <m:accPr>
                        <m:chr m:val="̃"/>
                        <m:ctrlPr>
                          <a:rPr lang="en-US" sz="4000" i="1">
                            <a:solidFill>
                              <a:srgbClr val="FF0000"/>
                            </a:solidFill>
                            <a:latin typeface="Cambria Math" panose="02040503050406030204" pitchFamily="18" charset="0"/>
                          </a:rPr>
                        </m:ctrlPr>
                      </m:accPr>
                      <m:e>
                        <m:r>
                          <a:rPr lang="en-US" sz="4000" i="1">
                            <a:solidFill>
                              <a:srgbClr val="FF0000"/>
                            </a:solidFill>
                            <a:latin typeface="Cambria Math" panose="02040503050406030204" pitchFamily="18" charset="0"/>
                          </a:rPr>
                          <m:t>𝑥</m:t>
                        </m:r>
                      </m:e>
                    </m:acc>
                    <m:func>
                      <m:funcPr>
                        <m:ctrlPr>
                          <a:rPr lang="en-US" sz="4000" i="1">
                            <a:latin typeface="Cambria Math" panose="02040503050406030204" pitchFamily="18" charset="0"/>
                          </a:rPr>
                        </m:ctrlPr>
                      </m:funcPr>
                      <m:fName>
                        <m:r>
                          <m:rPr>
                            <m:sty m:val="p"/>
                          </m:rPr>
                          <a:rPr lang="en-US" sz="4000" b="0" i="0" smtClean="0">
                            <a:latin typeface="Cambria Math" panose="02040503050406030204" pitchFamily="18" charset="0"/>
                          </a:rPr>
                          <m:t>cos</m:t>
                        </m:r>
                        <m:r>
                          <m:rPr>
                            <m:sty m:val="p"/>
                          </m:rPr>
                          <a:rPr lang="en-US" sz="4000">
                            <a:latin typeface="Cambria Math" panose="02040503050406030204" pitchFamily="18" charset="0"/>
                          </a:rPr>
                          <m:t>h</m:t>
                        </m:r>
                      </m:fName>
                      <m:e>
                        <m:d>
                          <m:dPr>
                            <m:ctrlPr>
                              <a:rPr lang="en-US" sz="4000" i="1">
                                <a:latin typeface="Cambria Math" panose="02040503050406030204" pitchFamily="18" charset="0"/>
                              </a:rPr>
                            </m:ctrlPr>
                          </m:dPr>
                          <m:e>
                            <m:f>
                              <m:fPr>
                                <m:ctrlPr>
                                  <a:rPr lang="en-US" sz="4000" i="1">
                                    <a:latin typeface="Cambria Math" panose="02040503050406030204" pitchFamily="18" charset="0"/>
                                  </a:rPr>
                                </m:ctrlPr>
                              </m:fPr>
                              <m:num>
                                <m:r>
                                  <a:rPr lang="en-US" sz="4000" i="1">
                                    <a:latin typeface="Cambria Math" panose="02040503050406030204" pitchFamily="18" charset="0"/>
                                  </a:rPr>
                                  <m:t>𝛼</m:t>
                                </m:r>
                              </m:num>
                              <m:den>
                                <m:sSup>
                                  <m:sSupPr>
                                    <m:ctrlPr>
                                      <a:rPr lang="en-US" sz="4000" i="1">
                                        <a:latin typeface="Cambria Math" panose="02040503050406030204" pitchFamily="18" charset="0"/>
                                      </a:rPr>
                                    </m:ctrlPr>
                                  </m:sSupPr>
                                  <m:e>
                                    <m:r>
                                      <a:rPr lang="en-US" sz="4000" i="1">
                                        <a:latin typeface="Cambria Math" panose="02040503050406030204" pitchFamily="18" charset="0"/>
                                      </a:rPr>
                                      <m:t>𝑐</m:t>
                                    </m:r>
                                  </m:e>
                                  <m:sup>
                                    <m:r>
                                      <a:rPr lang="en-US" sz="4000" i="1">
                                        <a:latin typeface="Cambria Math" panose="02040503050406030204" pitchFamily="18" charset="0"/>
                                      </a:rPr>
                                      <m:t>2</m:t>
                                    </m:r>
                                  </m:sup>
                                </m:sSup>
                              </m:den>
                            </m:f>
                            <m:r>
                              <a:rPr lang="en-US" sz="4000" b="0" i="1" smtClean="0">
                                <a:latin typeface="Cambria Math" panose="02040503050406030204" pitchFamily="18" charset="0"/>
                              </a:rPr>
                              <m:t> </m:t>
                            </m:r>
                            <m:r>
                              <a:rPr lang="en-US" sz="4000" i="1">
                                <a:latin typeface="Cambria Math" panose="02040503050406030204" pitchFamily="18" charset="0"/>
                              </a:rPr>
                              <m:t>𝑐</m:t>
                            </m:r>
                            <m:acc>
                              <m:accPr>
                                <m:chr m:val="̃"/>
                                <m:ctrlPr>
                                  <a:rPr lang="en-US" sz="4000" i="1">
                                    <a:solidFill>
                                      <a:srgbClr val="FF0000"/>
                                    </a:solidFill>
                                    <a:latin typeface="Cambria Math" panose="02040503050406030204" pitchFamily="18" charset="0"/>
                                  </a:rPr>
                                </m:ctrlPr>
                              </m:accPr>
                              <m:e>
                                <m:r>
                                  <a:rPr lang="en-US" sz="4000" i="1">
                                    <a:solidFill>
                                      <a:srgbClr val="FF0000"/>
                                    </a:solidFill>
                                    <a:latin typeface="Cambria Math" panose="02040503050406030204" pitchFamily="18" charset="0"/>
                                  </a:rPr>
                                  <m:t>𝑡</m:t>
                                </m:r>
                              </m:e>
                            </m:acc>
                          </m:e>
                        </m:d>
                      </m:e>
                    </m:func>
                  </m:oMath>
                </a14:m>
                <a:r>
                  <a:rPr lang="en-CA" sz="4000" dirty="0"/>
                  <a:t> </a:t>
                </a:r>
              </a:p>
            </p:txBody>
          </p:sp>
        </mc:Choice>
        <mc:Fallback xmlns="">
          <p:sp>
            <p:nvSpPr>
              <p:cNvPr id="10" name="TextBox 9">
                <a:extLst>
                  <a:ext uri="{FF2B5EF4-FFF2-40B4-BE49-F238E27FC236}">
                    <a16:creationId xmlns:a16="http://schemas.microsoft.com/office/drawing/2014/main" id="{16C39263-BCAC-435A-9E89-5DBC4698665D}"/>
                  </a:ext>
                </a:extLst>
              </p:cNvPr>
              <p:cNvSpPr txBox="1">
                <a:spLocks noRot="1" noChangeAspect="1" noMove="1" noResize="1" noEditPoints="1" noAdjustHandles="1" noChangeArrowheads="1" noChangeShapeType="1" noTextEdit="1"/>
              </p:cNvSpPr>
              <p:nvPr/>
            </p:nvSpPr>
            <p:spPr>
              <a:xfrm>
                <a:off x="1288772" y="184684"/>
                <a:ext cx="9816550" cy="1013547"/>
              </a:xfrm>
              <a:prstGeom prst="rect">
                <a:avLst/>
              </a:prstGeom>
              <a:blipFill>
                <a:blip r:embed="rId4"/>
                <a:stretch>
                  <a:fillRect/>
                </a:stretch>
              </a:blipFill>
              <a:ln w="38100">
                <a:solidFill>
                  <a:schemeClr val="tx1"/>
                </a:solid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CACD5321-C439-43C5-9C27-210CDD2BFDBC}"/>
                  </a:ext>
                </a:extLst>
              </p:cNvPr>
              <p:cNvSpPr txBox="1"/>
              <p:nvPr/>
            </p:nvSpPr>
            <p:spPr>
              <a:xfrm>
                <a:off x="429866" y="1587758"/>
                <a:ext cx="11762134" cy="4286558"/>
              </a:xfrm>
              <a:prstGeom prst="rect">
                <a:avLst/>
              </a:prstGeom>
              <a:noFill/>
            </p:spPr>
            <p:txBody>
              <a:bodyPr wrap="square">
                <a:spAutoFit/>
              </a:bodyPr>
              <a:lstStyle/>
              <a:p>
                <a:pPr>
                  <a:spcAft>
                    <a:spcPts val="2400"/>
                  </a:spcAft>
                </a:pPr>
                <a14:m>
                  <m:oMath xmlns:m="http://schemas.openxmlformats.org/officeDocument/2006/math">
                    <m:f>
                      <m:fPr>
                        <m:ctrlPr>
                          <a:rPr lang="en-US" sz="4800" i="1" smtClean="0">
                            <a:latin typeface="Cambria Math" panose="02040503050406030204" pitchFamily="18" charset="0"/>
                          </a:rPr>
                        </m:ctrlPr>
                      </m:fPr>
                      <m:num>
                        <m:r>
                          <a:rPr lang="en-US" sz="4800" i="1">
                            <a:latin typeface="Cambria Math" panose="02040503050406030204" pitchFamily="18" charset="0"/>
                          </a:rPr>
                          <m:t>𝜕</m:t>
                        </m:r>
                        <m:acc>
                          <m:accPr>
                            <m:chr m:val="⃗"/>
                            <m:ctrlPr>
                              <a:rPr lang="en-US" sz="4800" i="1">
                                <a:solidFill>
                                  <a:srgbClr val="7030A0"/>
                                </a:solidFill>
                                <a:latin typeface="Cambria Math" panose="02040503050406030204" pitchFamily="18" charset="0"/>
                              </a:rPr>
                            </m:ctrlPr>
                          </m:accPr>
                          <m:e>
                            <m:r>
                              <a:rPr lang="en-US" sz="4800" i="1">
                                <a:solidFill>
                                  <a:srgbClr val="7030A0"/>
                                </a:solidFill>
                                <a:latin typeface="Cambria Math" panose="02040503050406030204" pitchFamily="18" charset="0"/>
                              </a:rPr>
                              <m:t>𝑆</m:t>
                            </m:r>
                          </m:e>
                        </m:acc>
                      </m:num>
                      <m:den>
                        <m:r>
                          <a:rPr lang="en-US" sz="4800" i="1">
                            <a:latin typeface="Cambria Math" panose="02040503050406030204" pitchFamily="18" charset="0"/>
                          </a:rPr>
                          <m:t>𝜕</m:t>
                        </m:r>
                        <m:acc>
                          <m:accPr>
                            <m:chr m:val="̃"/>
                            <m:ctrlPr>
                              <a:rPr lang="en-US" sz="4800" i="1">
                                <a:solidFill>
                                  <a:srgbClr val="FF0000"/>
                                </a:solidFill>
                                <a:latin typeface="Cambria Math" panose="02040503050406030204" pitchFamily="18" charset="0"/>
                              </a:rPr>
                            </m:ctrlPr>
                          </m:accPr>
                          <m:e>
                            <m:r>
                              <a:rPr lang="en-US" sz="4800" i="1">
                                <a:solidFill>
                                  <a:srgbClr val="FF0000"/>
                                </a:solidFill>
                                <a:latin typeface="Cambria Math" panose="02040503050406030204" pitchFamily="18" charset="0"/>
                              </a:rPr>
                              <m:t>𝑥</m:t>
                            </m:r>
                          </m:e>
                        </m:acc>
                      </m:den>
                    </m:f>
                    <m:r>
                      <a:rPr lang="en-US" sz="4800" i="1">
                        <a:latin typeface="Cambria Math" panose="02040503050406030204" pitchFamily="18" charset="0"/>
                      </a:rPr>
                      <m:t>=           </m:t>
                    </m:r>
                    <m:f>
                      <m:fPr>
                        <m:ctrlPr>
                          <a:rPr lang="en-US" sz="4800" i="1">
                            <a:latin typeface="Cambria Math" panose="02040503050406030204" pitchFamily="18" charset="0"/>
                          </a:rPr>
                        </m:ctrlPr>
                      </m:fPr>
                      <m:num>
                        <m:r>
                          <a:rPr lang="en-US" sz="4800" i="1">
                            <a:latin typeface="Cambria Math" panose="02040503050406030204" pitchFamily="18" charset="0"/>
                          </a:rPr>
                          <m:t>𝜕</m:t>
                        </m:r>
                        <m:r>
                          <a:rPr lang="en-US" sz="4800" i="1">
                            <a:latin typeface="Cambria Math" panose="02040503050406030204" pitchFamily="18" charset="0"/>
                          </a:rPr>
                          <m:t> </m:t>
                        </m:r>
                        <m:r>
                          <a:rPr lang="en-US" sz="4800" i="1">
                            <a:latin typeface="Cambria Math" panose="02040503050406030204" pitchFamily="18" charset="0"/>
                          </a:rPr>
                          <m:t>𝑐𝑡</m:t>
                        </m:r>
                      </m:num>
                      <m:den>
                        <m:r>
                          <a:rPr lang="en-US" sz="4800" i="1">
                            <a:latin typeface="Cambria Math" panose="02040503050406030204" pitchFamily="18" charset="0"/>
                          </a:rPr>
                          <m:t>𝜕</m:t>
                        </m:r>
                        <m:acc>
                          <m:accPr>
                            <m:chr m:val="̃"/>
                            <m:ctrlPr>
                              <a:rPr lang="en-US" sz="4800" i="1">
                                <a:solidFill>
                                  <a:srgbClr val="FF0000"/>
                                </a:solidFill>
                                <a:latin typeface="Cambria Math" panose="02040503050406030204" pitchFamily="18" charset="0"/>
                              </a:rPr>
                            </m:ctrlPr>
                          </m:accPr>
                          <m:e>
                            <m:r>
                              <a:rPr lang="en-US" sz="4800" i="1">
                                <a:solidFill>
                                  <a:srgbClr val="FF0000"/>
                                </a:solidFill>
                                <a:latin typeface="Cambria Math" panose="02040503050406030204" pitchFamily="18" charset="0"/>
                              </a:rPr>
                              <m:t>𝑥</m:t>
                            </m:r>
                          </m:e>
                        </m:acc>
                      </m:den>
                    </m:f>
                    <m:r>
                      <a:rPr lang="en-US" sz="4800" i="1">
                        <a:solidFill>
                          <a:srgbClr val="FF0000"/>
                        </a:solidFill>
                        <a:latin typeface="Cambria Math" panose="02040503050406030204" pitchFamily="18" charset="0"/>
                      </a:rPr>
                      <m:t>           </m:t>
                    </m:r>
                    <m:f>
                      <m:fPr>
                        <m:ctrlPr>
                          <a:rPr lang="en-US" sz="4800" i="1">
                            <a:latin typeface="Cambria Math" panose="02040503050406030204" pitchFamily="18" charset="0"/>
                          </a:rPr>
                        </m:ctrlPr>
                      </m:fPr>
                      <m:num>
                        <m:r>
                          <a:rPr lang="en-US" sz="4800" i="1">
                            <a:latin typeface="Cambria Math" panose="02040503050406030204" pitchFamily="18" charset="0"/>
                          </a:rPr>
                          <m:t>𝜕</m:t>
                        </m:r>
                        <m:acc>
                          <m:accPr>
                            <m:chr m:val="⃗"/>
                            <m:ctrlPr>
                              <a:rPr lang="en-US" sz="4800" i="1">
                                <a:solidFill>
                                  <a:srgbClr val="7030A0"/>
                                </a:solidFill>
                                <a:latin typeface="Cambria Math" panose="02040503050406030204" pitchFamily="18" charset="0"/>
                              </a:rPr>
                            </m:ctrlPr>
                          </m:accPr>
                          <m:e>
                            <m:r>
                              <a:rPr lang="en-US" sz="4800" i="1">
                                <a:solidFill>
                                  <a:srgbClr val="7030A0"/>
                                </a:solidFill>
                                <a:latin typeface="Cambria Math" panose="02040503050406030204" pitchFamily="18" charset="0"/>
                              </a:rPr>
                              <m:t>𝑆</m:t>
                            </m:r>
                          </m:e>
                        </m:acc>
                      </m:num>
                      <m:den>
                        <m:r>
                          <a:rPr lang="en-US" sz="4800" i="1">
                            <a:latin typeface="Cambria Math" panose="02040503050406030204" pitchFamily="18" charset="0"/>
                          </a:rPr>
                          <m:t>𝜕</m:t>
                        </m:r>
                        <m:r>
                          <a:rPr lang="en-US" sz="4800" b="0" i="1" smtClean="0">
                            <a:latin typeface="Cambria Math" panose="02040503050406030204" pitchFamily="18" charset="0"/>
                          </a:rPr>
                          <m:t> </m:t>
                        </m:r>
                        <m:r>
                          <a:rPr lang="en-US" sz="4800" i="1">
                            <a:latin typeface="Cambria Math" panose="02040503050406030204" pitchFamily="18" charset="0"/>
                          </a:rPr>
                          <m:t>𝑐</m:t>
                        </m:r>
                        <m:r>
                          <a:rPr lang="en-US" sz="4800" i="1">
                            <a:solidFill>
                              <a:srgbClr val="0070C0"/>
                            </a:solidFill>
                            <a:latin typeface="Cambria Math" panose="02040503050406030204" pitchFamily="18" charset="0"/>
                          </a:rPr>
                          <m:t>𝑡</m:t>
                        </m:r>
                      </m:den>
                    </m:f>
                    <m:r>
                      <a:rPr lang="en-US" sz="4800" i="1">
                        <a:latin typeface="Cambria Math" panose="02040503050406030204" pitchFamily="18" charset="0"/>
                      </a:rPr>
                      <m:t>+            </m:t>
                    </m:r>
                    <m:f>
                      <m:fPr>
                        <m:ctrlPr>
                          <a:rPr lang="en-US" sz="4800" i="1">
                            <a:latin typeface="Cambria Math" panose="02040503050406030204" pitchFamily="18" charset="0"/>
                          </a:rPr>
                        </m:ctrlPr>
                      </m:fPr>
                      <m:num>
                        <m:r>
                          <a:rPr lang="en-US" sz="4800" i="1">
                            <a:latin typeface="Cambria Math" panose="02040503050406030204" pitchFamily="18" charset="0"/>
                          </a:rPr>
                          <m:t>𝜕</m:t>
                        </m:r>
                        <m:r>
                          <a:rPr lang="en-US" sz="4800" i="1">
                            <a:solidFill>
                              <a:srgbClr val="0070C0"/>
                            </a:solidFill>
                            <a:latin typeface="Cambria Math" panose="02040503050406030204" pitchFamily="18" charset="0"/>
                          </a:rPr>
                          <m:t>𝑥</m:t>
                        </m:r>
                      </m:num>
                      <m:den>
                        <m:r>
                          <a:rPr lang="en-US" sz="4800" i="1">
                            <a:latin typeface="Cambria Math" panose="02040503050406030204" pitchFamily="18" charset="0"/>
                          </a:rPr>
                          <m:t>𝜕</m:t>
                        </m:r>
                        <m:acc>
                          <m:accPr>
                            <m:chr m:val="̃"/>
                            <m:ctrlPr>
                              <a:rPr lang="en-US" sz="4800" i="1">
                                <a:solidFill>
                                  <a:srgbClr val="FF0000"/>
                                </a:solidFill>
                                <a:latin typeface="Cambria Math" panose="02040503050406030204" pitchFamily="18" charset="0"/>
                              </a:rPr>
                            </m:ctrlPr>
                          </m:accPr>
                          <m:e>
                            <m:r>
                              <a:rPr lang="en-US" sz="4800" i="1">
                                <a:solidFill>
                                  <a:srgbClr val="FF0000"/>
                                </a:solidFill>
                                <a:latin typeface="Cambria Math" panose="02040503050406030204" pitchFamily="18" charset="0"/>
                              </a:rPr>
                              <m:t>𝑥</m:t>
                            </m:r>
                          </m:e>
                        </m:acc>
                      </m:den>
                    </m:f>
                    <m:r>
                      <a:rPr lang="en-US" sz="4800" i="1">
                        <a:solidFill>
                          <a:srgbClr val="FF0000"/>
                        </a:solidFill>
                        <a:latin typeface="Cambria Math" panose="02040503050406030204" pitchFamily="18" charset="0"/>
                      </a:rPr>
                      <m:t>           </m:t>
                    </m:r>
                    <m:f>
                      <m:fPr>
                        <m:ctrlPr>
                          <a:rPr lang="en-US" sz="4800" i="1">
                            <a:latin typeface="Cambria Math" panose="02040503050406030204" pitchFamily="18" charset="0"/>
                          </a:rPr>
                        </m:ctrlPr>
                      </m:fPr>
                      <m:num>
                        <m:r>
                          <a:rPr lang="en-US" sz="4800" i="1">
                            <a:latin typeface="Cambria Math" panose="02040503050406030204" pitchFamily="18" charset="0"/>
                          </a:rPr>
                          <m:t>𝜕</m:t>
                        </m:r>
                        <m:acc>
                          <m:accPr>
                            <m:chr m:val="⃗"/>
                            <m:ctrlPr>
                              <a:rPr lang="en-US" sz="4800" i="1">
                                <a:solidFill>
                                  <a:srgbClr val="7030A0"/>
                                </a:solidFill>
                                <a:latin typeface="Cambria Math" panose="02040503050406030204" pitchFamily="18" charset="0"/>
                              </a:rPr>
                            </m:ctrlPr>
                          </m:accPr>
                          <m:e>
                            <m:r>
                              <a:rPr lang="en-US" sz="4800" i="1">
                                <a:solidFill>
                                  <a:srgbClr val="7030A0"/>
                                </a:solidFill>
                                <a:latin typeface="Cambria Math" panose="02040503050406030204" pitchFamily="18" charset="0"/>
                              </a:rPr>
                              <m:t>𝑆</m:t>
                            </m:r>
                          </m:e>
                        </m:acc>
                      </m:num>
                      <m:den>
                        <m:r>
                          <a:rPr lang="en-US" sz="4800" i="1">
                            <a:latin typeface="Cambria Math" panose="02040503050406030204" pitchFamily="18" charset="0"/>
                          </a:rPr>
                          <m:t>𝜕</m:t>
                        </m:r>
                        <m:r>
                          <a:rPr lang="en-US" sz="4800" i="1">
                            <a:solidFill>
                              <a:srgbClr val="0070C0"/>
                            </a:solidFill>
                            <a:latin typeface="Cambria Math" panose="02040503050406030204" pitchFamily="18" charset="0"/>
                          </a:rPr>
                          <m:t>𝑥</m:t>
                        </m:r>
                      </m:den>
                    </m:f>
                  </m:oMath>
                </a14:m>
                <a:r>
                  <a:rPr lang="en-CA" sz="4800" dirty="0"/>
                  <a:t> </a:t>
                </a:r>
              </a:p>
              <a:p>
                <a:pPr>
                  <a:spcAft>
                    <a:spcPts val="2400"/>
                  </a:spcAft>
                </a:pPr>
                <a14:m>
                  <m:oMath xmlns:m="http://schemas.openxmlformats.org/officeDocument/2006/math">
                    <m:f>
                      <m:fPr>
                        <m:ctrlPr>
                          <a:rPr lang="en-US" sz="4800" i="1">
                            <a:latin typeface="Cambria Math" panose="02040503050406030204" pitchFamily="18" charset="0"/>
                          </a:rPr>
                        </m:ctrlPr>
                      </m:fPr>
                      <m:num>
                        <m:r>
                          <a:rPr lang="en-US" sz="4800" i="1">
                            <a:latin typeface="Cambria Math" panose="02040503050406030204" pitchFamily="18" charset="0"/>
                          </a:rPr>
                          <m:t>𝜕</m:t>
                        </m:r>
                        <m:acc>
                          <m:accPr>
                            <m:chr m:val="⃗"/>
                            <m:ctrlPr>
                              <a:rPr lang="en-US" sz="4800" i="1">
                                <a:solidFill>
                                  <a:srgbClr val="7030A0"/>
                                </a:solidFill>
                                <a:latin typeface="Cambria Math" panose="02040503050406030204" pitchFamily="18" charset="0"/>
                              </a:rPr>
                            </m:ctrlPr>
                          </m:accPr>
                          <m:e>
                            <m:r>
                              <a:rPr lang="en-US" sz="4800" i="1">
                                <a:solidFill>
                                  <a:srgbClr val="7030A0"/>
                                </a:solidFill>
                                <a:latin typeface="Cambria Math" panose="02040503050406030204" pitchFamily="18" charset="0"/>
                              </a:rPr>
                              <m:t>𝑆</m:t>
                            </m:r>
                          </m:e>
                        </m:acc>
                      </m:num>
                      <m:den>
                        <m:r>
                          <a:rPr lang="en-US" sz="4800" i="1">
                            <a:latin typeface="Cambria Math" panose="02040503050406030204" pitchFamily="18" charset="0"/>
                          </a:rPr>
                          <m:t>𝜕</m:t>
                        </m:r>
                        <m:acc>
                          <m:accPr>
                            <m:chr m:val="̃"/>
                            <m:ctrlPr>
                              <a:rPr lang="en-US" sz="4800" i="1">
                                <a:solidFill>
                                  <a:srgbClr val="FF0000"/>
                                </a:solidFill>
                                <a:latin typeface="Cambria Math" panose="02040503050406030204" pitchFamily="18" charset="0"/>
                              </a:rPr>
                            </m:ctrlPr>
                          </m:accPr>
                          <m:e>
                            <m:r>
                              <a:rPr lang="en-US" sz="4800" i="1">
                                <a:solidFill>
                                  <a:srgbClr val="FF0000"/>
                                </a:solidFill>
                                <a:latin typeface="Cambria Math" panose="02040503050406030204" pitchFamily="18" charset="0"/>
                              </a:rPr>
                              <m:t>𝑥</m:t>
                            </m:r>
                          </m:e>
                        </m:acc>
                      </m:den>
                    </m:f>
                    <m:r>
                      <a:rPr lang="en-US" sz="4800" i="1">
                        <a:latin typeface="Cambria Math" panose="02040503050406030204" pitchFamily="18" charset="0"/>
                      </a:rPr>
                      <m:t>=</m:t>
                    </m:r>
                  </m:oMath>
                </a14:m>
                <a:r>
                  <a:rPr lang="en-US" sz="4800" dirty="0"/>
                  <a:t>   </a:t>
                </a:r>
                <a14:m>
                  <m:oMath xmlns:m="http://schemas.openxmlformats.org/officeDocument/2006/math">
                    <m:d>
                      <m:dPr>
                        <m:ctrlPr>
                          <a:rPr lang="en-US" sz="4400" i="1">
                            <a:latin typeface="Cambria Math" panose="02040503050406030204" pitchFamily="18" charset="0"/>
                          </a:rPr>
                        </m:ctrlPr>
                      </m:dPr>
                      <m:e>
                        <m:func>
                          <m:funcPr>
                            <m:ctrlPr>
                              <a:rPr lang="en-US" sz="4400" i="1">
                                <a:latin typeface="Cambria Math" panose="02040503050406030204" pitchFamily="18" charset="0"/>
                              </a:rPr>
                            </m:ctrlPr>
                          </m:funcPr>
                          <m:fName>
                            <m:r>
                              <m:rPr>
                                <m:sty m:val="p"/>
                              </m:rPr>
                              <a:rPr lang="en-US" sz="4400">
                                <a:latin typeface="Cambria Math" panose="02040503050406030204" pitchFamily="18" charset="0"/>
                              </a:rPr>
                              <m:t>sinh</m:t>
                            </m:r>
                          </m:fName>
                          <m:e>
                            <m:d>
                              <m:dPr>
                                <m:ctrlPr>
                                  <a:rPr lang="en-US" sz="4400" i="1">
                                    <a:latin typeface="Cambria Math" panose="02040503050406030204" pitchFamily="18" charset="0"/>
                                  </a:rPr>
                                </m:ctrlPr>
                              </m:dPr>
                              <m:e>
                                <m:f>
                                  <m:fPr>
                                    <m:ctrlPr>
                                      <a:rPr lang="en-US" sz="4400" i="1">
                                        <a:latin typeface="Cambria Math" panose="02040503050406030204" pitchFamily="18" charset="0"/>
                                      </a:rPr>
                                    </m:ctrlPr>
                                  </m:fPr>
                                  <m:num>
                                    <m:r>
                                      <a:rPr lang="en-US" sz="4400" i="1">
                                        <a:latin typeface="Cambria Math" panose="02040503050406030204" pitchFamily="18" charset="0"/>
                                      </a:rPr>
                                      <m:t>𝛼</m:t>
                                    </m:r>
                                  </m:num>
                                  <m:den>
                                    <m:sSup>
                                      <m:sSupPr>
                                        <m:ctrlPr>
                                          <a:rPr lang="en-US" sz="4400" i="1">
                                            <a:latin typeface="Cambria Math" panose="02040503050406030204" pitchFamily="18" charset="0"/>
                                          </a:rPr>
                                        </m:ctrlPr>
                                      </m:sSupPr>
                                      <m:e>
                                        <m:r>
                                          <a:rPr lang="en-US" sz="4400" i="1">
                                            <a:latin typeface="Cambria Math" panose="02040503050406030204" pitchFamily="18" charset="0"/>
                                          </a:rPr>
                                          <m:t>𝑐</m:t>
                                        </m:r>
                                      </m:e>
                                      <m:sup>
                                        <m:r>
                                          <a:rPr lang="en-US" sz="4400" i="1">
                                            <a:latin typeface="Cambria Math" panose="02040503050406030204" pitchFamily="18" charset="0"/>
                                          </a:rPr>
                                          <m:t>2</m:t>
                                        </m:r>
                                      </m:sup>
                                    </m:sSup>
                                  </m:den>
                                </m:f>
                                <m:r>
                                  <a:rPr lang="en-US" sz="4400" i="1">
                                    <a:latin typeface="Cambria Math" panose="02040503050406030204" pitchFamily="18" charset="0"/>
                                  </a:rPr>
                                  <m:t> </m:t>
                                </m:r>
                                <m:r>
                                  <a:rPr lang="en-US" sz="4400" i="1">
                                    <a:latin typeface="Cambria Math" panose="02040503050406030204" pitchFamily="18" charset="0"/>
                                  </a:rPr>
                                  <m:t>𝑐</m:t>
                                </m:r>
                                <m:acc>
                                  <m:accPr>
                                    <m:chr m:val="̃"/>
                                    <m:ctrlPr>
                                      <a:rPr lang="en-US" sz="4400" i="1">
                                        <a:solidFill>
                                          <a:srgbClr val="FF0000"/>
                                        </a:solidFill>
                                        <a:latin typeface="Cambria Math" panose="02040503050406030204" pitchFamily="18" charset="0"/>
                                      </a:rPr>
                                    </m:ctrlPr>
                                  </m:accPr>
                                  <m:e>
                                    <m:r>
                                      <a:rPr lang="en-US" sz="4400" i="1">
                                        <a:solidFill>
                                          <a:srgbClr val="FF0000"/>
                                        </a:solidFill>
                                        <a:latin typeface="Cambria Math" panose="02040503050406030204" pitchFamily="18" charset="0"/>
                                      </a:rPr>
                                      <m:t>𝑡</m:t>
                                    </m:r>
                                  </m:e>
                                </m:acc>
                              </m:e>
                            </m:d>
                          </m:e>
                        </m:func>
                      </m:e>
                    </m:d>
                  </m:oMath>
                </a14:m>
                <a:r>
                  <a:rPr lang="en-US" sz="4800" dirty="0"/>
                  <a:t>  </a:t>
                </a:r>
                <a14:m>
                  <m:oMath xmlns:m="http://schemas.openxmlformats.org/officeDocument/2006/math">
                    <m:f>
                      <m:fPr>
                        <m:ctrlPr>
                          <a:rPr lang="en-US" sz="4800" i="1">
                            <a:latin typeface="Cambria Math" panose="02040503050406030204" pitchFamily="18" charset="0"/>
                          </a:rPr>
                        </m:ctrlPr>
                      </m:fPr>
                      <m:num>
                        <m:r>
                          <a:rPr lang="en-US" sz="4800" i="1">
                            <a:latin typeface="Cambria Math" panose="02040503050406030204" pitchFamily="18" charset="0"/>
                          </a:rPr>
                          <m:t>𝜕</m:t>
                        </m:r>
                        <m:acc>
                          <m:accPr>
                            <m:chr m:val="⃗"/>
                            <m:ctrlPr>
                              <a:rPr lang="en-US" sz="4800" i="1">
                                <a:solidFill>
                                  <a:srgbClr val="7030A0"/>
                                </a:solidFill>
                                <a:latin typeface="Cambria Math" panose="02040503050406030204" pitchFamily="18" charset="0"/>
                              </a:rPr>
                            </m:ctrlPr>
                          </m:accPr>
                          <m:e>
                            <m:r>
                              <a:rPr lang="en-US" sz="4800" i="1">
                                <a:solidFill>
                                  <a:srgbClr val="7030A0"/>
                                </a:solidFill>
                                <a:latin typeface="Cambria Math" panose="02040503050406030204" pitchFamily="18" charset="0"/>
                              </a:rPr>
                              <m:t>𝑆</m:t>
                            </m:r>
                          </m:e>
                        </m:acc>
                      </m:num>
                      <m:den>
                        <m:r>
                          <a:rPr lang="en-US" sz="4800" i="1">
                            <a:latin typeface="Cambria Math" panose="02040503050406030204" pitchFamily="18" charset="0"/>
                          </a:rPr>
                          <m:t>𝜕</m:t>
                        </m:r>
                        <m:r>
                          <a:rPr lang="en-US" sz="4800" b="0" i="1" smtClean="0">
                            <a:latin typeface="Cambria Math" panose="02040503050406030204" pitchFamily="18" charset="0"/>
                          </a:rPr>
                          <m:t> </m:t>
                        </m:r>
                        <m:r>
                          <a:rPr lang="en-US" sz="4800" i="1">
                            <a:latin typeface="Cambria Math" panose="02040503050406030204" pitchFamily="18" charset="0"/>
                          </a:rPr>
                          <m:t>𝑐</m:t>
                        </m:r>
                        <m:r>
                          <a:rPr lang="en-US" sz="4800" i="1">
                            <a:solidFill>
                              <a:srgbClr val="0070C0"/>
                            </a:solidFill>
                            <a:latin typeface="Cambria Math" panose="02040503050406030204" pitchFamily="18" charset="0"/>
                          </a:rPr>
                          <m:t>𝑡</m:t>
                        </m:r>
                      </m:den>
                    </m:f>
                    <m:r>
                      <a:rPr lang="en-US" sz="4800" i="1">
                        <a:latin typeface="Cambria Math" panose="02040503050406030204" pitchFamily="18" charset="0"/>
                      </a:rPr>
                      <m:t>+</m:t>
                    </m:r>
                  </m:oMath>
                </a14:m>
                <a:r>
                  <a:rPr lang="en-US" sz="4800" dirty="0"/>
                  <a:t>   </a:t>
                </a:r>
                <a14:m>
                  <m:oMath xmlns:m="http://schemas.openxmlformats.org/officeDocument/2006/math">
                    <m:d>
                      <m:dPr>
                        <m:ctrlPr>
                          <a:rPr lang="en-US" sz="4400" i="1">
                            <a:latin typeface="Cambria Math" panose="02040503050406030204" pitchFamily="18" charset="0"/>
                          </a:rPr>
                        </m:ctrlPr>
                      </m:dPr>
                      <m:e>
                        <m:func>
                          <m:funcPr>
                            <m:ctrlPr>
                              <a:rPr lang="en-US" sz="4400" i="1">
                                <a:latin typeface="Cambria Math" panose="02040503050406030204" pitchFamily="18" charset="0"/>
                              </a:rPr>
                            </m:ctrlPr>
                          </m:funcPr>
                          <m:fName>
                            <m:r>
                              <m:rPr>
                                <m:sty m:val="p"/>
                              </m:rPr>
                              <a:rPr lang="en-US" sz="4400" b="0" i="0" smtClean="0">
                                <a:latin typeface="Cambria Math" panose="02040503050406030204" pitchFamily="18" charset="0"/>
                              </a:rPr>
                              <m:t>cosh</m:t>
                            </m:r>
                          </m:fName>
                          <m:e>
                            <m:d>
                              <m:dPr>
                                <m:ctrlPr>
                                  <a:rPr lang="en-US" sz="4400" i="1">
                                    <a:latin typeface="Cambria Math" panose="02040503050406030204" pitchFamily="18" charset="0"/>
                                  </a:rPr>
                                </m:ctrlPr>
                              </m:dPr>
                              <m:e>
                                <m:f>
                                  <m:fPr>
                                    <m:ctrlPr>
                                      <a:rPr lang="en-US" sz="4400" i="1">
                                        <a:latin typeface="Cambria Math" panose="02040503050406030204" pitchFamily="18" charset="0"/>
                                      </a:rPr>
                                    </m:ctrlPr>
                                  </m:fPr>
                                  <m:num>
                                    <m:r>
                                      <a:rPr lang="en-US" sz="4400" i="1">
                                        <a:latin typeface="Cambria Math" panose="02040503050406030204" pitchFamily="18" charset="0"/>
                                      </a:rPr>
                                      <m:t>𝛼</m:t>
                                    </m:r>
                                  </m:num>
                                  <m:den>
                                    <m:sSup>
                                      <m:sSupPr>
                                        <m:ctrlPr>
                                          <a:rPr lang="en-US" sz="4400" i="1">
                                            <a:latin typeface="Cambria Math" panose="02040503050406030204" pitchFamily="18" charset="0"/>
                                          </a:rPr>
                                        </m:ctrlPr>
                                      </m:sSupPr>
                                      <m:e>
                                        <m:r>
                                          <a:rPr lang="en-US" sz="4400" i="1">
                                            <a:latin typeface="Cambria Math" panose="02040503050406030204" pitchFamily="18" charset="0"/>
                                          </a:rPr>
                                          <m:t>𝑐</m:t>
                                        </m:r>
                                      </m:e>
                                      <m:sup>
                                        <m:r>
                                          <a:rPr lang="en-US" sz="4400" i="1">
                                            <a:latin typeface="Cambria Math" panose="02040503050406030204" pitchFamily="18" charset="0"/>
                                          </a:rPr>
                                          <m:t>2</m:t>
                                        </m:r>
                                      </m:sup>
                                    </m:sSup>
                                  </m:den>
                                </m:f>
                                <m:r>
                                  <a:rPr lang="en-US" sz="4400" i="1">
                                    <a:latin typeface="Cambria Math" panose="02040503050406030204" pitchFamily="18" charset="0"/>
                                  </a:rPr>
                                  <m:t> </m:t>
                                </m:r>
                                <m:r>
                                  <a:rPr lang="en-US" sz="4400" i="1">
                                    <a:latin typeface="Cambria Math" panose="02040503050406030204" pitchFamily="18" charset="0"/>
                                  </a:rPr>
                                  <m:t>𝑐</m:t>
                                </m:r>
                                <m:acc>
                                  <m:accPr>
                                    <m:chr m:val="̃"/>
                                    <m:ctrlPr>
                                      <a:rPr lang="en-US" sz="4400" i="1">
                                        <a:solidFill>
                                          <a:srgbClr val="FF0000"/>
                                        </a:solidFill>
                                        <a:latin typeface="Cambria Math" panose="02040503050406030204" pitchFamily="18" charset="0"/>
                                      </a:rPr>
                                    </m:ctrlPr>
                                  </m:accPr>
                                  <m:e>
                                    <m:r>
                                      <a:rPr lang="en-US" sz="4400" i="1">
                                        <a:solidFill>
                                          <a:srgbClr val="FF0000"/>
                                        </a:solidFill>
                                        <a:latin typeface="Cambria Math" panose="02040503050406030204" pitchFamily="18" charset="0"/>
                                      </a:rPr>
                                      <m:t>𝑡</m:t>
                                    </m:r>
                                  </m:e>
                                </m:acc>
                              </m:e>
                            </m:d>
                          </m:e>
                        </m:func>
                      </m:e>
                    </m:d>
                  </m:oMath>
                </a14:m>
                <a:r>
                  <a:rPr lang="en-US" sz="4800" dirty="0"/>
                  <a:t> </a:t>
                </a:r>
                <a14:m>
                  <m:oMath xmlns:m="http://schemas.openxmlformats.org/officeDocument/2006/math">
                    <m:f>
                      <m:fPr>
                        <m:ctrlPr>
                          <a:rPr lang="en-US" sz="4800" i="1">
                            <a:latin typeface="Cambria Math" panose="02040503050406030204" pitchFamily="18" charset="0"/>
                          </a:rPr>
                        </m:ctrlPr>
                      </m:fPr>
                      <m:num>
                        <m:r>
                          <a:rPr lang="en-US" sz="4800" i="1">
                            <a:latin typeface="Cambria Math" panose="02040503050406030204" pitchFamily="18" charset="0"/>
                          </a:rPr>
                          <m:t>𝜕</m:t>
                        </m:r>
                        <m:acc>
                          <m:accPr>
                            <m:chr m:val="⃗"/>
                            <m:ctrlPr>
                              <a:rPr lang="en-US" sz="4800" i="1">
                                <a:solidFill>
                                  <a:srgbClr val="7030A0"/>
                                </a:solidFill>
                                <a:latin typeface="Cambria Math" panose="02040503050406030204" pitchFamily="18" charset="0"/>
                              </a:rPr>
                            </m:ctrlPr>
                          </m:accPr>
                          <m:e>
                            <m:r>
                              <a:rPr lang="en-US" sz="4800" i="1">
                                <a:solidFill>
                                  <a:srgbClr val="7030A0"/>
                                </a:solidFill>
                                <a:latin typeface="Cambria Math" panose="02040503050406030204" pitchFamily="18" charset="0"/>
                              </a:rPr>
                              <m:t>𝑆</m:t>
                            </m:r>
                          </m:e>
                        </m:acc>
                      </m:num>
                      <m:den>
                        <m:r>
                          <a:rPr lang="en-US" sz="4800" i="1">
                            <a:latin typeface="Cambria Math" panose="02040503050406030204" pitchFamily="18" charset="0"/>
                          </a:rPr>
                          <m:t>𝜕</m:t>
                        </m:r>
                        <m:r>
                          <a:rPr lang="en-US" sz="4800" i="1">
                            <a:solidFill>
                              <a:srgbClr val="0070C0"/>
                            </a:solidFill>
                            <a:latin typeface="Cambria Math" panose="02040503050406030204" pitchFamily="18" charset="0"/>
                          </a:rPr>
                          <m:t>𝑥</m:t>
                        </m:r>
                      </m:den>
                    </m:f>
                  </m:oMath>
                </a14:m>
                <a:endParaRPr lang="en-CA" sz="4800" dirty="0"/>
              </a:p>
              <a:p>
                <a:pPr>
                  <a:spcAft>
                    <a:spcPts val="2400"/>
                  </a:spcAft>
                </a:pPr>
                <a14:m>
                  <m:oMath xmlns:m="http://schemas.openxmlformats.org/officeDocument/2006/math">
                    <m:f>
                      <m:fPr>
                        <m:ctrlPr>
                          <a:rPr lang="en-US" sz="4800" i="1" smtClean="0">
                            <a:latin typeface="Cambria Math" panose="02040503050406030204" pitchFamily="18" charset="0"/>
                          </a:rPr>
                        </m:ctrlPr>
                      </m:fPr>
                      <m:num>
                        <m:r>
                          <a:rPr lang="en-US" sz="4800" i="1">
                            <a:latin typeface="Cambria Math" panose="02040503050406030204" pitchFamily="18" charset="0"/>
                          </a:rPr>
                          <m:t>𝜕</m:t>
                        </m:r>
                        <m:acc>
                          <m:accPr>
                            <m:chr m:val="⃗"/>
                            <m:ctrlPr>
                              <a:rPr lang="en-US" sz="4800" i="1">
                                <a:solidFill>
                                  <a:srgbClr val="7030A0"/>
                                </a:solidFill>
                                <a:latin typeface="Cambria Math" panose="02040503050406030204" pitchFamily="18" charset="0"/>
                              </a:rPr>
                            </m:ctrlPr>
                          </m:accPr>
                          <m:e>
                            <m:r>
                              <a:rPr lang="en-US" sz="4800" i="1">
                                <a:solidFill>
                                  <a:srgbClr val="7030A0"/>
                                </a:solidFill>
                                <a:latin typeface="Cambria Math" panose="02040503050406030204" pitchFamily="18" charset="0"/>
                              </a:rPr>
                              <m:t>𝑆</m:t>
                            </m:r>
                          </m:e>
                        </m:acc>
                      </m:num>
                      <m:den>
                        <m:r>
                          <a:rPr lang="en-US" sz="4800" i="1">
                            <a:latin typeface="Cambria Math" panose="02040503050406030204" pitchFamily="18" charset="0"/>
                          </a:rPr>
                          <m:t>𝜕</m:t>
                        </m:r>
                        <m:acc>
                          <m:accPr>
                            <m:chr m:val="̃"/>
                            <m:ctrlPr>
                              <a:rPr lang="en-US" sz="4800" i="1">
                                <a:solidFill>
                                  <a:srgbClr val="FF0000"/>
                                </a:solidFill>
                                <a:latin typeface="Cambria Math" panose="02040503050406030204" pitchFamily="18" charset="0"/>
                              </a:rPr>
                            </m:ctrlPr>
                          </m:accPr>
                          <m:e>
                            <m:r>
                              <a:rPr lang="en-US" sz="4800" i="1">
                                <a:solidFill>
                                  <a:srgbClr val="FF0000"/>
                                </a:solidFill>
                                <a:latin typeface="Cambria Math" panose="02040503050406030204" pitchFamily="18" charset="0"/>
                              </a:rPr>
                              <m:t>𝑥</m:t>
                            </m:r>
                          </m:e>
                        </m:acc>
                      </m:den>
                    </m:f>
                    <m:r>
                      <a:rPr lang="en-US" sz="4800" i="1">
                        <a:latin typeface="Cambria Math" panose="02040503050406030204" pitchFamily="18" charset="0"/>
                      </a:rPr>
                      <m:t>=          </m:t>
                    </m:r>
                    <m:r>
                      <a:rPr lang="en-US" sz="4800" b="0" i="1" smtClean="0">
                        <a:latin typeface="Cambria Math" panose="02040503050406030204" pitchFamily="18" charset="0"/>
                      </a:rPr>
                      <m:t> </m:t>
                    </m:r>
                    <m:r>
                      <a:rPr lang="en-US" sz="4800" i="1">
                        <a:latin typeface="Cambria Math" panose="02040503050406030204" pitchFamily="18" charset="0"/>
                      </a:rPr>
                      <m:t> </m:t>
                    </m:r>
                    <m:f>
                      <m:fPr>
                        <m:ctrlPr>
                          <a:rPr lang="en-US" sz="4800" i="1">
                            <a:latin typeface="Cambria Math" panose="02040503050406030204" pitchFamily="18" charset="0"/>
                          </a:rPr>
                        </m:ctrlPr>
                      </m:fPr>
                      <m:num>
                        <m:r>
                          <a:rPr lang="en-US" sz="4800" i="1">
                            <a:latin typeface="Cambria Math" panose="02040503050406030204" pitchFamily="18" charset="0"/>
                          </a:rPr>
                          <m:t>𝑐</m:t>
                        </m:r>
                        <m:r>
                          <a:rPr lang="en-US" sz="4800" i="1" smtClean="0">
                            <a:solidFill>
                              <a:srgbClr val="0070C0"/>
                            </a:solidFill>
                            <a:latin typeface="Cambria Math" panose="02040503050406030204" pitchFamily="18" charset="0"/>
                          </a:rPr>
                          <m:t>𝑡</m:t>
                        </m:r>
                      </m:num>
                      <m:den>
                        <m:acc>
                          <m:accPr>
                            <m:chr m:val="̃"/>
                            <m:ctrlPr>
                              <a:rPr lang="en-US" sz="4800" i="1">
                                <a:solidFill>
                                  <a:srgbClr val="FF0000"/>
                                </a:solidFill>
                                <a:latin typeface="Cambria Math" panose="02040503050406030204" pitchFamily="18" charset="0"/>
                              </a:rPr>
                            </m:ctrlPr>
                          </m:accPr>
                          <m:e>
                            <m:r>
                              <a:rPr lang="en-US" sz="4800" i="1">
                                <a:solidFill>
                                  <a:srgbClr val="FF0000"/>
                                </a:solidFill>
                                <a:latin typeface="Cambria Math" panose="02040503050406030204" pitchFamily="18" charset="0"/>
                              </a:rPr>
                              <m:t>𝑥</m:t>
                            </m:r>
                          </m:e>
                        </m:acc>
                      </m:den>
                    </m:f>
                    <m:r>
                      <a:rPr lang="en-US" sz="4800" i="1">
                        <a:solidFill>
                          <a:srgbClr val="FF0000"/>
                        </a:solidFill>
                        <a:latin typeface="Cambria Math" panose="02040503050406030204" pitchFamily="18" charset="0"/>
                      </a:rPr>
                      <m:t>     </m:t>
                    </m:r>
                    <m:r>
                      <a:rPr lang="en-US" sz="4800" b="0" i="1" smtClean="0">
                        <a:solidFill>
                          <a:srgbClr val="FF0000"/>
                        </a:solidFill>
                        <a:latin typeface="Cambria Math" panose="02040503050406030204" pitchFamily="18" charset="0"/>
                      </a:rPr>
                      <m:t> </m:t>
                    </m:r>
                    <m:r>
                      <a:rPr lang="en-US" sz="4800" i="1">
                        <a:solidFill>
                          <a:srgbClr val="FF0000"/>
                        </a:solidFill>
                        <a:latin typeface="Cambria Math" panose="02040503050406030204" pitchFamily="18" charset="0"/>
                      </a:rPr>
                      <m:t>    </m:t>
                    </m:r>
                    <m:r>
                      <a:rPr lang="en-US" sz="4800" b="0" i="1" smtClean="0">
                        <a:solidFill>
                          <a:srgbClr val="FF0000"/>
                        </a:solidFill>
                        <a:latin typeface="Cambria Math" panose="02040503050406030204" pitchFamily="18" charset="0"/>
                      </a:rPr>
                      <m:t> </m:t>
                    </m:r>
                    <m:r>
                      <a:rPr lang="en-US" sz="4800" i="1">
                        <a:solidFill>
                          <a:srgbClr val="FF0000"/>
                        </a:solidFill>
                        <a:latin typeface="Cambria Math" panose="02040503050406030204" pitchFamily="18" charset="0"/>
                      </a:rPr>
                      <m:t>  </m:t>
                    </m:r>
                    <m:f>
                      <m:fPr>
                        <m:ctrlPr>
                          <a:rPr lang="en-US" sz="4800" i="1">
                            <a:latin typeface="Cambria Math" panose="02040503050406030204" pitchFamily="18" charset="0"/>
                          </a:rPr>
                        </m:ctrlPr>
                      </m:fPr>
                      <m:num>
                        <m:r>
                          <a:rPr lang="en-US" sz="4800" i="1">
                            <a:latin typeface="Cambria Math" panose="02040503050406030204" pitchFamily="18" charset="0"/>
                          </a:rPr>
                          <m:t>𝜕</m:t>
                        </m:r>
                        <m:acc>
                          <m:accPr>
                            <m:chr m:val="⃗"/>
                            <m:ctrlPr>
                              <a:rPr lang="en-US" sz="4800" i="1">
                                <a:solidFill>
                                  <a:srgbClr val="7030A0"/>
                                </a:solidFill>
                                <a:latin typeface="Cambria Math" panose="02040503050406030204" pitchFamily="18" charset="0"/>
                              </a:rPr>
                            </m:ctrlPr>
                          </m:accPr>
                          <m:e>
                            <m:r>
                              <a:rPr lang="en-US" sz="4800" i="1">
                                <a:solidFill>
                                  <a:srgbClr val="7030A0"/>
                                </a:solidFill>
                                <a:latin typeface="Cambria Math" panose="02040503050406030204" pitchFamily="18" charset="0"/>
                              </a:rPr>
                              <m:t>𝑆</m:t>
                            </m:r>
                          </m:e>
                        </m:acc>
                      </m:num>
                      <m:den>
                        <m:r>
                          <a:rPr lang="en-US" sz="4800" i="1">
                            <a:latin typeface="Cambria Math" panose="02040503050406030204" pitchFamily="18" charset="0"/>
                          </a:rPr>
                          <m:t>𝜕</m:t>
                        </m:r>
                        <m:r>
                          <a:rPr lang="en-US" sz="4800" b="0" i="1" smtClean="0">
                            <a:latin typeface="Cambria Math" panose="02040503050406030204" pitchFamily="18" charset="0"/>
                          </a:rPr>
                          <m:t> </m:t>
                        </m:r>
                        <m:r>
                          <a:rPr lang="en-US" sz="4800" i="1">
                            <a:latin typeface="Cambria Math" panose="02040503050406030204" pitchFamily="18" charset="0"/>
                          </a:rPr>
                          <m:t>𝑐</m:t>
                        </m:r>
                        <m:r>
                          <a:rPr lang="en-US" sz="4800" i="1">
                            <a:solidFill>
                              <a:srgbClr val="0070C0"/>
                            </a:solidFill>
                            <a:latin typeface="Cambria Math" panose="02040503050406030204" pitchFamily="18" charset="0"/>
                          </a:rPr>
                          <m:t>𝑡</m:t>
                        </m:r>
                      </m:den>
                    </m:f>
                    <m:r>
                      <a:rPr lang="en-US" sz="4800" i="1">
                        <a:latin typeface="Cambria Math" panose="02040503050406030204" pitchFamily="18" charset="0"/>
                      </a:rPr>
                      <m:t>+            </m:t>
                    </m:r>
                    <m:r>
                      <a:rPr lang="en-US" sz="4800" b="0" i="1" smtClean="0">
                        <a:latin typeface="Cambria Math" panose="02040503050406030204" pitchFamily="18" charset="0"/>
                      </a:rPr>
                      <m:t> </m:t>
                    </m:r>
                    <m:f>
                      <m:fPr>
                        <m:ctrlPr>
                          <a:rPr lang="en-US" sz="4800" i="1">
                            <a:latin typeface="Cambria Math" panose="02040503050406030204" pitchFamily="18" charset="0"/>
                          </a:rPr>
                        </m:ctrlPr>
                      </m:fPr>
                      <m:num>
                        <m:r>
                          <a:rPr lang="en-US" sz="4800" i="1">
                            <a:solidFill>
                              <a:srgbClr val="0070C0"/>
                            </a:solidFill>
                            <a:latin typeface="Cambria Math" panose="02040503050406030204" pitchFamily="18" charset="0"/>
                          </a:rPr>
                          <m:t>𝑥</m:t>
                        </m:r>
                      </m:num>
                      <m:den>
                        <m:acc>
                          <m:accPr>
                            <m:chr m:val="̃"/>
                            <m:ctrlPr>
                              <a:rPr lang="en-US" sz="4800" i="1">
                                <a:solidFill>
                                  <a:srgbClr val="FF0000"/>
                                </a:solidFill>
                                <a:latin typeface="Cambria Math" panose="02040503050406030204" pitchFamily="18" charset="0"/>
                              </a:rPr>
                            </m:ctrlPr>
                          </m:accPr>
                          <m:e>
                            <m:r>
                              <a:rPr lang="en-US" sz="4800" i="1">
                                <a:solidFill>
                                  <a:srgbClr val="FF0000"/>
                                </a:solidFill>
                                <a:latin typeface="Cambria Math" panose="02040503050406030204" pitchFamily="18" charset="0"/>
                              </a:rPr>
                              <m:t>𝑥</m:t>
                            </m:r>
                          </m:e>
                        </m:acc>
                      </m:den>
                    </m:f>
                    <m:r>
                      <a:rPr lang="en-US" sz="4800" i="1">
                        <a:solidFill>
                          <a:srgbClr val="FF0000"/>
                        </a:solidFill>
                        <a:latin typeface="Cambria Math" panose="02040503050406030204" pitchFamily="18" charset="0"/>
                      </a:rPr>
                      <m:t> </m:t>
                    </m:r>
                    <m:r>
                      <a:rPr lang="en-US" sz="4800" b="0" i="1" smtClean="0">
                        <a:solidFill>
                          <a:srgbClr val="FF0000"/>
                        </a:solidFill>
                        <a:latin typeface="Cambria Math" panose="02040503050406030204" pitchFamily="18" charset="0"/>
                      </a:rPr>
                      <m:t> </m:t>
                    </m:r>
                    <m:r>
                      <a:rPr lang="en-US" sz="4800" i="1">
                        <a:solidFill>
                          <a:srgbClr val="FF0000"/>
                        </a:solidFill>
                        <a:latin typeface="Cambria Math" panose="02040503050406030204" pitchFamily="18" charset="0"/>
                      </a:rPr>
                      <m:t>          </m:t>
                    </m:r>
                    <m:f>
                      <m:fPr>
                        <m:ctrlPr>
                          <a:rPr lang="en-US" sz="4800" i="1">
                            <a:latin typeface="Cambria Math" panose="02040503050406030204" pitchFamily="18" charset="0"/>
                          </a:rPr>
                        </m:ctrlPr>
                      </m:fPr>
                      <m:num>
                        <m:r>
                          <a:rPr lang="en-US" sz="4800" i="1">
                            <a:latin typeface="Cambria Math" panose="02040503050406030204" pitchFamily="18" charset="0"/>
                          </a:rPr>
                          <m:t>𝜕</m:t>
                        </m:r>
                        <m:acc>
                          <m:accPr>
                            <m:chr m:val="⃗"/>
                            <m:ctrlPr>
                              <a:rPr lang="en-US" sz="4800" i="1">
                                <a:solidFill>
                                  <a:srgbClr val="7030A0"/>
                                </a:solidFill>
                                <a:latin typeface="Cambria Math" panose="02040503050406030204" pitchFamily="18" charset="0"/>
                              </a:rPr>
                            </m:ctrlPr>
                          </m:accPr>
                          <m:e>
                            <m:r>
                              <a:rPr lang="en-US" sz="4800" i="1">
                                <a:solidFill>
                                  <a:srgbClr val="7030A0"/>
                                </a:solidFill>
                                <a:latin typeface="Cambria Math" panose="02040503050406030204" pitchFamily="18" charset="0"/>
                              </a:rPr>
                              <m:t>𝑆</m:t>
                            </m:r>
                          </m:e>
                        </m:acc>
                      </m:num>
                      <m:den>
                        <m:r>
                          <a:rPr lang="en-US" sz="4800" i="1">
                            <a:latin typeface="Cambria Math" panose="02040503050406030204" pitchFamily="18" charset="0"/>
                          </a:rPr>
                          <m:t>𝜕</m:t>
                        </m:r>
                        <m:r>
                          <a:rPr lang="en-US" sz="4800" i="1">
                            <a:solidFill>
                              <a:srgbClr val="0070C0"/>
                            </a:solidFill>
                            <a:latin typeface="Cambria Math" panose="02040503050406030204" pitchFamily="18" charset="0"/>
                          </a:rPr>
                          <m:t>𝑥</m:t>
                        </m:r>
                      </m:den>
                    </m:f>
                  </m:oMath>
                </a14:m>
                <a:r>
                  <a:rPr lang="en-CA" sz="4800" dirty="0"/>
                  <a:t> </a:t>
                </a:r>
              </a:p>
            </p:txBody>
          </p:sp>
        </mc:Choice>
        <mc:Fallback xmlns="">
          <p:sp>
            <p:nvSpPr>
              <p:cNvPr id="14" name="TextBox 13">
                <a:extLst>
                  <a:ext uri="{FF2B5EF4-FFF2-40B4-BE49-F238E27FC236}">
                    <a16:creationId xmlns:a16="http://schemas.microsoft.com/office/drawing/2014/main" id="{CACD5321-C439-43C5-9C27-210CDD2BFDBC}"/>
                  </a:ext>
                </a:extLst>
              </p:cNvPr>
              <p:cNvSpPr txBox="1">
                <a:spLocks noRot="1" noChangeAspect="1" noMove="1" noResize="1" noEditPoints="1" noAdjustHandles="1" noChangeArrowheads="1" noChangeShapeType="1" noTextEdit="1"/>
              </p:cNvSpPr>
              <p:nvPr/>
            </p:nvSpPr>
            <p:spPr>
              <a:xfrm>
                <a:off x="429866" y="1587758"/>
                <a:ext cx="11762134" cy="4286558"/>
              </a:xfrm>
              <a:prstGeom prst="rect">
                <a:avLst/>
              </a:prstGeom>
              <a:blipFill>
                <a:blip r:embed="rId5"/>
                <a:stretch>
                  <a:fillRect/>
                </a:stretch>
              </a:blipFill>
            </p:spPr>
            <p:txBody>
              <a:bodyPr/>
              <a:lstStyle/>
              <a:p>
                <a:r>
                  <a:rPr lang="en-CA">
                    <a:noFill/>
                  </a:rPr>
                  <a:t> </a:t>
                </a:r>
              </a:p>
            </p:txBody>
          </p:sp>
        </mc:Fallback>
      </mc:AlternateContent>
      <p:grpSp>
        <p:nvGrpSpPr>
          <p:cNvPr id="8" name="Group 7">
            <a:extLst>
              <a:ext uri="{FF2B5EF4-FFF2-40B4-BE49-F238E27FC236}">
                <a16:creationId xmlns:a16="http://schemas.microsoft.com/office/drawing/2014/main" id="{5A8B92D8-F001-443F-9680-CBEB0B26DE86}"/>
              </a:ext>
            </a:extLst>
          </p:cNvPr>
          <p:cNvGrpSpPr/>
          <p:nvPr/>
        </p:nvGrpSpPr>
        <p:grpSpPr>
          <a:xfrm>
            <a:off x="144116" y="457200"/>
            <a:ext cx="617884" cy="1276350"/>
            <a:chOff x="144116" y="476250"/>
            <a:chExt cx="617884" cy="1276350"/>
          </a:xfrm>
        </p:grpSpPr>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0000EE9B-3A53-474F-8DF5-7C6ACA17CD50}"/>
                    </a:ext>
                  </a:extLst>
                </p:cNvPr>
                <p:cNvSpPr txBox="1"/>
                <p:nvPr/>
              </p:nvSpPr>
              <p:spPr>
                <a:xfrm>
                  <a:off x="144116" y="476250"/>
                  <a:ext cx="617884" cy="715902"/>
                </a:xfrm>
                <a:prstGeom prst="rect">
                  <a:avLst/>
                </a:prstGeom>
                <a:noFill/>
              </p:spPr>
              <p:txBody>
                <a:bodyPr wrap="square">
                  <a:spAutoFit/>
                </a:bodyPr>
                <a:lstStyle/>
                <a:p>
                  <a:pPr>
                    <a:spcAft>
                      <a:spcPts val="2400"/>
                    </a:spcAft>
                  </a:pPr>
                  <a14:m>
                    <m:oMath xmlns:m="http://schemas.openxmlformats.org/officeDocument/2006/math">
                      <m:acc>
                        <m:accPr>
                          <m:chr m:val="̃"/>
                          <m:ctrlPr>
                            <a:rPr lang="en-US" sz="3600" b="0" i="1" smtClean="0">
                              <a:solidFill>
                                <a:srgbClr val="C00000"/>
                              </a:solidFill>
                              <a:latin typeface="Cambria Math" panose="02040503050406030204" pitchFamily="18" charset="0"/>
                            </a:rPr>
                          </m:ctrlPr>
                        </m:accPr>
                        <m:e>
                          <m:acc>
                            <m:accPr>
                              <m:chr m:val="⃗"/>
                              <m:ctrlPr>
                                <a:rPr lang="en-US" sz="3600" b="0" i="1" smtClean="0">
                                  <a:solidFill>
                                    <a:srgbClr val="C00000"/>
                                  </a:solidFill>
                                  <a:latin typeface="Cambria Math" panose="02040503050406030204" pitchFamily="18" charset="0"/>
                                </a:rPr>
                              </m:ctrlPr>
                            </m:accPr>
                            <m:e>
                              <m:sSub>
                                <m:sSubPr>
                                  <m:ctrlPr>
                                    <a:rPr lang="en-US" sz="3600" b="0" i="1" smtClean="0">
                                      <a:solidFill>
                                        <a:srgbClr val="C00000"/>
                                      </a:solidFill>
                                      <a:latin typeface="Cambria Math" panose="02040503050406030204" pitchFamily="18" charset="0"/>
                                    </a:rPr>
                                  </m:ctrlPr>
                                </m:sSubPr>
                                <m:e>
                                  <m:r>
                                    <a:rPr lang="en-US" sz="3600" b="0" i="1" smtClean="0">
                                      <a:solidFill>
                                        <a:srgbClr val="C00000"/>
                                      </a:solidFill>
                                      <a:latin typeface="Cambria Math" panose="02040503050406030204" pitchFamily="18" charset="0"/>
                                    </a:rPr>
                                    <m:t>𝑒</m:t>
                                  </m:r>
                                </m:e>
                                <m:sub>
                                  <m:r>
                                    <a:rPr lang="en-US" sz="3600" b="0" i="1" smtClean="0">
                                      <a:solidFill>
                                        <a:srgbClr val="C00000"/>
                                      </a:solidFill>
                                      <a:latin typeface="Cambria Math" panose="02040503050406030204" pitchFamily="18" charset="0"/>
                                    </a:rPr>
                                    <m:t>𝑥</m:t>
                                  </m:r>
                                </m:sub>
                              </m:sSub>
                            </m:e>
                          </m:acc>
                        </m:e>
                      </m:acc>
                    </m:oMath>
                  </a14:m>
                  <a:r>
                    <a:rPr lang="en-CA" sz="3600" dirty="0">
                      <a:solidFill>
                        <a:srgbClr val="C00000"/>
                      </a:solidFill>
                    </a:rPr>
                    <a:t> </a:t>
                  </a:r>
                </a:p>
              </p:txBody>
            </p:sp>
          </mc:Choice>
          <mc:Fallback xmlns="">
            <p:sp>
              <p:nvSpPr>
                <p:cNvPr id="9" name="TextBox 8">
                  <a:extLst>
                    <a:ext uri="{FF2B5EF4-FFF2-40B4-BE49-F238E27FC236}">
                      <a16:creationId xmlns:a16="http://schemas.microsoft.com/office/drawing/2014/main" id="{0000EE9B-3A53-474F-8DF5-7C6ACA17CD50}"/>
                    </a:ext>
                  </a:extLst>
                </p:cNvPr>
                <p:cNvSpPr txBox="1">
                  <a:spLocks noRot="1" noChangeAspect="1" noMove="1" noResize="1" noEditPoints="1" noAdjustHandles="1" noChangeArrowheads="1" noChangeShapeType="1" noTextEdit="1"/>
                </p:cNvSpPr>
                <p:nvPr/>
              </p:nvSpPr>
              <p:spPr>
                <a:xfrm>
                  <a:off x="144116" y="476250"/>
                  <a:ext cx="617884" cy="715902"/>
                </a:xfrm>
                <a:prstGeom prst="rect">
                  <a:avLst/>
                </a:prstGeom>
                <a:blipFill>
                  <a:blip r:embed="rId6"/>
                  <a:stretch>
                    <a:fillRect/>
                  </a:stretch>
                </a:blipFill>
              </p:spPr>
              <p:txBody>
                <a:bodyPr/>
                <a:lstStyle/>
                <a:p>
                  <a:r>
                    <a:rPr lang="en-CA">
                      <a:noFill/>
                    </a:rPr>
                    <a:t> </a:t>
                  </a:r>
                </a:p>
              </p:txBody>
            </p:sp>
          </mc:Fallback>
        </mc:AlternateContent>
        <p:cxnSp>
          <p:nvCxnSpPr>
            <p:cNvPr id="11" name="Straight Arrow Connector 10">
              <a:extLst>
                <a:ext uri="{FF2B5EF4-FFF2-40B4-BE49-F238E27FC236}">
                  <a16:creationId xmlns:a16="http://schemas.microsoft.com/office/drawing/2014/main" id="{9CB58281-3486-4DE4-925B-27CC1F7C6CE1}"/>
                </a:ext>
              </a:extLst>
            </p:cNvPr>
            <p:cNvCxnSpPr>
              <a:cxnSpLocks/>
              <a:stCxn id="9" idx="2"/>
            </p:cNvCxnSpPr>
            <p:nvPr/>
          </p:nvCxnSpPr>
          <p:spPr>
            <a:xfrm>
              <a:off x="453058" y="1192152"/>
              <a:ext cx="137492" cy="560448"/>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p14="http://schemas.microsoft.com/office/powerpoint/2010/main" xmlns:iact="http://schemas.microsoft.com/office/powerpoint/2014/inkAction">
        <mc:Choice Requires="p14 iact">
          <p:contentPart p14:bwMode="auto" r:id="rId7">
            <p14:nvContentPartPr>
              <p14:cNvPr id="2" name="Ink 1">
                <a:extLst>
                  <a:ext uri="{FF2B5EF4-FFF2-40B4-BE49-F238E27FC236}">
                    <a16:creationId xmlns:a16="http://schemas.microsoft.com/office/drawing/2014/main" id="{4630F64A-2287-4F66-AFD2-14E25DA324CC}"/>
                  </a:ext>
                </a:extLst>
              </p14:cNvPr>
              <p14:cNvContentPartPr/>
              <p14:nvPr>
                <p:extLst>
                  <p:ext uri="{42D2F446-02D8-4167-A562-619A0277C38B}">
                    <p15:isNarration xmlns:p15="http://schemas.microsoft.com/office/powerpoint/2012/main" val="1"/>
                  </p:ext>
                </p:extLst>
              </p14:nvPr>
            </p14:nvContentPartPr>
            <p14:xfrm>
              <a:off x="2591640" y="1032480"/>
              <a:ext cx="8343720" cy="2427840"/>
            </p14:xfrm>
          </p:contentPart>
        </mc:Choice>
        <mc:Fallback xmlns="">
          <p:pic>
            <p:nvPicPr>
              <p:cNvPr id="2" name="Ink 1">
                <a:extLst>
                  <a:ext uri="{FF2B5EF4-FFF2-40B4-BE49-F238E27FC236}">
                    <a16:creationId xmlns:a16="http://schemas.microsoft.com/office/drawing/2014/main" id="{4630F64A-2287-4F66-AFD2-14E25DA324CC}"/>
                  </a:ext>
                </a:extLst>
              </p:cNvPr>
              <p:cNvPicPr>
                <a:picLocks noGrp="1" noRot="1" noChangeAspect="1" noMove="1" noResize="1" noEditPoints="1" noAdjustHandles="1" noChangeArrowheads="1" noChangeShapeType="1"/>
              </p:cNvPicPr>
              <p:nvPr/>
            </p:nvPicPr>
            <p:blipFill>
              <a:blip r:embed="rId8"/>
              <a:stretch>
                <a:fillRect/>
              </a:stretch>
            </p:blipFill>
            <p:spPr>
              <a:xfrm>
                <a:off x="2582280" y="1023120"/>
                <a:ext cx="8362440" cy="2446560"/>
              </a:xfrm>
              <a:prstGeom prst="rect">
                <a:avLst/>
              </a:prstGeom>
            </p:spPr>
          </p:pic>
        </mc:Fallback>
      </mc:AlternateContent>
    </p:spTree>
    <p:custDataLst>
      <p:tags r:id="rId1"/>
    </p:custDataLst>
    <p:extLst>
      <p:ext uri="{BB962C8B-B14F-4D97-AF65-F5344CB8AC3E}">
        <p14:creationId xmlns:p14="http://schemas.microsoft.com/office/powerpoint/2010/main" val="2843630628"/>
      </p:ext>
    </p:extLst>
  </p:cSld>
  <p:clrMapOvr>
    <a:masterClrMapping/>
  </p:clrMapOvr>
  <mc:AlternateContent xmlns:mc="http://schemas.openxmlformats.org/markup-compatibility/2006" xmlns:p14="http://schemas.microsoft.com/office/powerpoint/2010/main">
    <mc:Choice Requires="p14">
      <p:transition spd="med" p14:dur="700" advTm="35579">
        <p:fade/>
      </p:transition>
    </mc:Choice>
    <mc:Fallback xmlns="">
      <p:transition spd="med" advTm="35579">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cmd type="call" cmd="playFrom(0.0)">
                                      <p:cBhvr>
                                        <p:cTn id="7" dur="1" fill="hold"/>
                                        <p:tgtEl>
                                          <p:spTgt spid="2"/>
                                        </p:tgtEl>
                                      </p:cBhvr>
                                    </p:cmd>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uiExpand="1" build="p"/>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6C39263-BCAC-435A-9E89-5DBC4698665D}"/>
                  </a:ext>
                </a:extLst>
              </p:cNvPr>
              <p:cNvSpPr txBox="1"/>
              <p:nvPr/>
            </p:nvSpPr>
            <p:spPr>
              <a:xfrm>
                <a:off x="1288772" y="184684"/>
                <a:ext cx="9816550" cy="1013547"/>
              </a:xfrm>
              <a:prstGeom prst="rect">
                <a:avLst/>
              </a:prstGeom>
              <a:noFill/>
              <a:ln w="38100">
                <a:solidFill>
                  <a:schemeClr val="tx1"/>
                </a:solidFill>
              </a:ln>
            </p:spPr>
            <p:txBody>
              <a:bodyPr wrap="square">
                <a:spAutoFit/>
              </a:bodyPr>
              <a:lstStyle/>
              <a:p>
                <a:pPr algn="ctr"/>
                <a14:m>
                  <m:oMath xmlns:m="http://schemas.openxmlformats.org/officeDocument/2006/math">
                    <m:r>
                      <a:rPr lang="en-US" sz="4000" i="1" smtClean="0">
                        <a:latin typeface="Cambria Math" panose="02040503050406030204" pitchFamily="18" charset="0"/>
                      </a:rPr>
                      <m:t>𝑐</m:t>
                    </m:r>
                    <m:r>
                      <a:rPr lang="en-US" sz="4000" i="1">
                        <a:solidFill>
                          <a:srgbClr val="0070C0"/>
                        </a:solidFill>
                        <a:latin typeface="Cambria Math" panose="02040503050406030204" pitchFamily="18" charset="0"/>
                      </a:rPr>
                      <m:t>𝑡</m:t>
                    </m:r>
                    <m:r>
                      <a:rPr lang="en-US" sz="4000" b="0" i="1" smtClean="0">
                        <a:latin typeface="Cambria Math" panose="02040503050406030204" pitchFamily="18" charset="0"/>
                      </a:rPr>
                      <m:t>=</m:t>
                    </m:r>
                    <m:acc>
                      <m:accPr>
                        <m:chr m:val="̃"/>
                        <m:ctrlPr>
                          <a:rPr lang="en-US" sz="4000" i="1">
                            <a:solidFill>
                              <a:srgbClr val="FF0000"/>
                            </a:solidFill>
                            <a:latin typeface="Cambria Math" panose="02040503050406030204" pitchFamily="18" charset="0"/>
                          </a:rPr>
                        </m:ctrlPr>
                      </m:accPr>
                      <m:e>
                        <m:r>
                          <a:rPr lang="en-US" sz="4000" i="1">
                            <a:solidFill>
                              <a:srgbClr val="FF0000"/>
                            </a:solidFill>
                            <a:latin typeface="Cambria Math" panose="02040503050406030204" pitchFamily="18" charset="0"/>
                          </a:rPr>
                          <m:t>𝑥</m:t>
                        </m:r>
                      </m:e>
                    </m:acc>
                    <m:func>
                      <m:funcPr>
                        <m:ctrlPr>
                          <a:rPr lang="en-US" sz="4000" b="0" i="1" smtClean="0">
                            <a:latin typeface="Cambria Math" panose="02040503050406030204" pitchFamily="18" charset="0"/>
                          </a:rPr>
                        </m:ctrlPr>
                      </m:funcPr>
                      <m:fName>
                        <m:r>
                          <m:rPr>
                            <m:sty m:val="p"/>
                          </m:rPr>
                          <a:rPr lang="en-US" sz="4000" b="0" i="0" smtClean="0">
                            <a:latin typeface="Cambria Math" panose="02040503050406030204" pitchFamily="18" charset="0"/>
                          </a:rPr>
                          <m:t>sinh</m:t>
                        </m:r>
                      </m:fName>
                      <m:e>
                        <m:d>
                          <m:dPr>
                            <m:ctrlPr>
                              <a:rPr lang="en-US" sz="4000" b="0" i="1" smtClean="0">
                                <a:latin typeface="Cambria Math" panose="02040503050406030204" pitchFamily="18" charset="0"/>
                              </a:rPr>
                            </m:ctrlPr>
                          </m:dPr>
                          <m:e>
                            <m:f>
                              <m:fPr>
                                <m:ctrlPr>
                                  <a:rPr lang="en-US" sz="4000" b="0" i="1" smtClean="0">
                                    <a:latin typeface="Cambria Math" panose="02040503050406030204" pitchFamily="18" charset="0"/>
                                  </a:rPr>
                                </m:ctrlPr>
                              </m:fPr>
                              <m:num>
                                <m:r>
                                  <a:rPr lang="en-US" sz="4000" b="0" i="1" smtClean="0">
                                    <a:latin typeface="Cambria Math" panose="02040503050406030204" pitchFamily="18" charset="0"/>
                                  </a:rPr>
                                  <m:t>𝛼</m:t>
                                </m:r>
                              </m:num>
                              <m:den>
                                <m:sSup>
                                  <m:sSupPr>
                                    <m:ctrlPr>
                                      <a:rPr lang="en-US" sz="4000" b="0" i="1" smtClean="0">
                                        <a:latin typeface="Cambria Math" panose="02040503050406030204" pitchFamily="18" charset="0"/>
                                      </a:rPr>
                                    </m:ctrlPr>
                                  </m:sSupPr>
                                  <m:e>
                                    <m:r>
                                      <a:rPr lang="en-US" sz="4000" b="0" i="1" smtClean="0">
                                        <a:latin typeface="Cambria Math" panose="02040503050406030204" pitchFamily="18" charset="0"/>
                                      </a:rPr>
                                      <m:t>𝑐</m:t>
                                    </m:r>
                                  </m:e>
                                  <m:sup>
                                    <m:r>
                                      <a:rPr lang="en-US" sz="4000" b="0" i="1" smtClean="0">
                                        <a:latin typeface="Cambria Math" panose="02040503050406030204" pitchFamily="18" charset="0"/>
                                      </a:rPr>
                                      <m:t>2</m:t>
                                    </m:r>
                                  </m:sup>
                                </m:sSup>
                              </m:den>
                            </m:f>
                            <m:r>
                              <a:rPr lang="en-US" sz="4000" b="0" i="1" smtClean="0">
                                <a:latin typeface="Cambria Math" panose="02040503050406030204" pitchFamily="18" charset="0"/>
                              </a:rPr>
                              <m:t> </m:t>
                            </m:r>
                            <m:r>
                              <a:rPr lang="en-US" sz="4000" i="1">
                                <a:latin typeface="Cambria Math" panose="02040503050406030204" pitchFamily="18" charset="0"/>
                              </a:rPr>
                              <m:t>𝑐</m:t>
                            </m:r>
                            <m:acc>
                              <m:accPr>
                                <m:chr m:val="̃"/>
                                <m:ctrlPr>
                                  <a:rPr lang="en-US" sz="4000" i="1">
                                    <a:solidFill>
                                      <a:srgbClr val="FF0000"/>
                                    </a:solidFill>
                                    <a:latin typeface="Cambria Math" panose="02040503050406030204" pitchFamily="18" charset="0"/>
                                  </a:rPr>
                                </m:ctrlPr>
                              </m:accPr>
                              <m:e>
                                <m:r>
                                  <a:rPr lang="en-US" sz="4000" i="1">
                                    <a:solidFill>
                                      <a:srgbClr val="FF0000"/>
                                    </a:solidFill>
                                    <a:latin typeface="Cambria Math" panose="02040503050406030204" pitchFamily="18" charset="0"/>
                                  </a:rPr>
                                  <m:t>𝑡</m:t>
                                </m:r>
                              </m:e>
                            </m:acc>
                          </m:e>
                        </m:d>
                      </m:e>
                    </m:func>
                  </m:oMath>
                </a14:m>
                <a:r>
                  <a:rPr lang="en-US" sz="4000" b="0" i="1" dirty="0">
                    <a:solidFill>
                      <a:srgbClr val="C00000"/>
                    </a:solidFill>
                    <a:latin typeface="Cambria Math" panose="02040503050406030204" pitchFamily="18" charset="0"/>
                  </a:rPr>
                  <a:t>          </a:t>
                </a:r>
                <a14:m>
                  <m:oMath xmlns:m="http://schemas.openxmlformats.org/officeDocument/2006/math">
                    <m:r>
                      <a:rPr lang="en-US" sz="4000" b="0" i="1" smtClean="0">
                        <a:solidFill>
                          <a:srgbClr val="0070C0"/>
                        </a:solidFill>
                        <a:latin typeface="Cambria Math" panose="02040503050406030204" pitchFamily="18" charset="0"/>
                      </a:rPr>
                      <m:t> </m:t>
                    </m:r>
                    <m:r>
                      <a:rPr lang="en-US" sz="4000" i="1">
                        <a:solidFill>
                          <a:srgbClr val="0070C0"/>
                        </a:solidFill>
                        <a:latin typeface="Cambria Math" panose="02040503050406030204" pitchFamily="18" charset="0"/>
                      </a:rPr>
                      <m:t>𝑥</m:t>
                    </m:r>
                    <m:r>
                      <a:rPr lang="en-US" sz="4000" b="0" i="1" smtClean="0">
                        <a:solidFill>
                          <a:schemeClr val="tx1"/>
                        </a:solidFill>
                        <a:latin typeface="Cambria Math" panose="02040503050406030204" pitchFamily="18" charset="0"/>
                      </a:rPr>
                      <m:t>=</m:t>
                    </m:r>
                    <m:acc>
                      <m:accPr>
                        <m:chr m:val="̃"/>
                        <m:ctrlPr>
                          <a:rPr lang="en-US" sz="4000" i="1">
                            <a:solidFill>
                              <a:srgbClr val="FF0000"/>
                            </a:solidFill>
                            <a:latin typeface="Cambria Math" panose="02040503050406030204" pitchFamily="18" charset="0"/>
                          </a:rPr>
                        </m:ctrlPr>
                      </m:accPr>
                      <m:e>
                        <m:r>
                          <a:rPr lang="en-US" sz="4000" i="1">
                            <a:solidFill>
                              <a:srgbClr val="FF0000"/>
                            </a:solidFill>
                            <a:latin typeface="Cambria Math" panose="02040503050406030204" pitchFamily="18" charset="0"/>
                          </a:rPr>
                          <m:t>𝑥</m:t>
                        </m:r>
                      </m:e>
                    </m:acc>
                    <m:func>
                      <m:funcPr>
                        <m:ctrlPr>
                          <a:rPr lang="en-US" sz="4000" i="1">
                            <a:latin typeface="Cambria Math" panose="02040503050406030204" pitchFamily="18" charset="0"/>
                          </a:rPr>
                        </m:ctrlPr>
                      </m:funcPr>
                      <m:fName>
                        <m:r>
                          <m:rPr>
                            <m:sty m:val="p"/>
                          </m:rPr>
                          <a:rPr lang="en-US" sz="4000" b="0" i="0" smtClean="0">
                            <a:latin typeface="Cambria Math" panose="02040503050406030204" pitchFamily="18" charset="0"/>
                          </a:rPr>
                          <m:t>cos</m:t>
                        </m:r>
                        <m:r>
                          <m:rPr>
                            <m:sty m:val="p"/>
                          </m:rPr>
                          <a:rPr lang="en-US" sz="4000">
                            <a:latin typeface="Cambria Math" panose="02040503050406030204" pitchFamily="18" charset="0"/>
                          </a:rPr>
                          <m:t>h</m:t>
                        </m:r>
                      </m:fName>
                      <m:e>
                        <m:d>
                          <m:dPr>
                            <m:ctrlPr>
                              <a:rPr lang="en-US" sz="4000" i="1">
                                <a:latin typeface="Cambria Math" panose="02040503050406030204" pitchFamily="18" charset="0"/>
                              </a:rPr>
                            </m:ctrlPr>
                          </m:dPr>
                          <m:e>
                            <m:f>
                              <m:fPr>
                                <m:ctrlPr>
                                  <a:rPr lang="en-US" sz="4000" i="1">
                                    <a:latin typeface="Cambria Math" panose="02040503050406030204" pitchFamily="18" charset="0"/>
                                  </a:rPr>
                                </m:ctrlPr>
                              </m:fPr>
                              <m:num>
                                <m:r>
                                  <a:rPr lang="en-US" sz="4000" i="1">
                                    <a:latin typeface="Cambria Math" panose="02040503050406030204" pitchFamily="18" charset="0"/>
                                  </a:rPr>
                                  <m:t>𝛼</m:t>
                                </m:r>
                              </m:num>
                              <m:den>
                                <m:sSup>
                                  <m:sSupPr>
                                    <m:ctrlPr>
                                      <a:rPr lang="en-US" sz="4000" i="1">
                                        <a:latin typeface="Cambria Math" panose="02040503050406030204" pitchFamily="18" charset="0"/>
                                      </a:rPr>
                                    </m:ctrlPr>
                                  </m:sSupPr>
                                  <m:e>
                                    <m:r>
                                      <a:rPr lang="en-US" sz="4000" i="1">
                                        <a:latin typeface="Cambria Math" panose="02040503050406030204" pitchFamily="18" charset="0"/>
                                      </a:rPr>
                                      <m:t>𝑐</m:t>
                                    </m:r>
                                  </m:e>
                                  <m:sup>
                                    <m:r>
                                      <a:rPr lang="en-US" sz="4000" i="1">
                                        <a:latin typeface="Cambria Math" panose="02040503050406030204" pitchFamily="18" charset="0"/>
                                      </a:rPr>
                                      <m:t>2</m:t>
                                    </m:r>
                                  </m:sup>
                                </m:sSup>
                              </m:den>
                            </m:f>
                            <m:r>
                              <a:rPr lang="en-US" sz="4000" b="0" i="1" smtClean="0">
                                <a:latin typeface="Cambria Math" panose="02040503050406030204" pitchFamily="18" charset="0"/>
                              </a:rPr>
                              <m:t> </m:t>
                            </m:r>
                            <m:r>
                              <a:rPr lang="en-US" sz="4000" i="1">
                                <a:latin typeface="Cambria Math" panose="02040503050406030204" pitchFamily="18" charset="0"/>
                              </a:rPr>
                              <m:t>𝑐</m:t>
                            </m:r>
                            <m:acc>
                              <m:accPr>
                                <m:chr m:val="̃"/>
                                <m:ctrlPr>
                                  <a:rPr lang="en-US" sz="4000" i="1">
                                    <a:solidFill>
                                      <a:srgbClr val="FF0000"/>
                                    </a:solidFill>
                                    <a:latin typeface="Cambria Math" panose="02040503050406030204" pitchFamily="18" charset="0"/>
                                  </a:rPr>
                                </m:ctrlPr>
                              </m:accPr>
                              <m:e>
                                <m:r>
                                  <a:rPr lang="en-US" sz="4000" i="1">
                                    <a:solidFill>
                                      <a:srgbClr val="FF0000"/>
                                    </a:solidFill>
                                    <a:latin typeface="Cambria Math" panose="02040503050406030204" pitchFamily="18" charset="0"/>
                                  </a:rPr>
                                  <m:t>𝑡</m:t>
                                </m:r>
                              </m:e>
                            </m:acc>
                          </m:e>
                        </m:d>
                      </m:e>
                    </m:func>
                  </m:oMath>
                </a14:m>
                <a:r>
                  <a:rPr lang="en-CA" sz="4000" dirty="0"/>
                  <a:t> </a:t>
                </a:r>
              </a:p>
            </p:txBody>
          </p:sp>
        </mc:Choice>
        <mc:Fallback xmlns="">
          <p:sp>
            <p:nvSpPr>
              <p:cNvPr id="10" name="TextBox 9">
                <a:extLst>
                  <a:ext uri="{FF2B5EF4-FFF2-40B4-BE49-F238E27FC236}">
                    <a16:creationId xmlns:a16="http://schemas.microsoft.com/office/drawing/2014/main" id="{16C39263-BCAC-435A-9E89-5DBC4698665D}"/>
                  </a:ext>
                </a:extLst>
              </p:cNvPr>
              <p:cNvSpPr txBox="1">
                <a:spLocks noRot="1" noChangeAspect="1" noMove="1" noResize="1" noEditPoints="1" noAdjustHandles="1" noChangeArrowheads="1" noChangeShapeType="1" noTextEdit="1"/>
              </p:cNvSpPr>
              <p:nvPr/>
            </p:nvSpPr>
            <p:spPr>
              <a:xfrm>
                <a:off x="1288772" y="184684"/>
                <a:ext cx="9816550" cy="1013547"/>
              </a:xfrm>
              <a:prstGeom prst="rect">
                <a:avLst/>
              </a:prstGeom>
              <a:blipFill>
                <a:blip r:embed="rId4"/>
                <a:stretch>
                  <a:fillRect/>
                </a:stretch>
              </a:blipFill>
              <a:ln w="38100">
                <a:solidFill>
                  <a:schemeClr val="tx1"/>
                </a:solid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35C3933C-29B3-4C69-984C-1536475A5407}"/>
                  </a:ext>
                </a:extLst>
              </p:cNvPr>
              <p:cNvSpPr txBox="1"/>
              <p:nvPr/>
            </p:nvSpPr>
            <p:spPr>
              <a:xfrm>
                <a:off x="122580" y="1476457"/>
                <a:ext cx="5112028" cy="2080313"/>
              </a:xfrm>
              <a:prstGeom prst="rect">
                <a:avLst/>
              </a:prstGeom>
              <a:noFill/>
            </p:spPr>
            <p:txBody>
              <a:bodyPr wrap="square">
                <a:spAutoFit/>
              </a:bodyPr>
              <a:lstStyle/>
              <a:p>
                <a14:m>
                  <m:oMath xmlns:m="http://schemas.openxmlformats.org/officeDocument/2006/math">
                    <m:f>
                      <m:fPr>
                        <m:ctrlPr>
                          <a:rPr lang="en-US" sz="4000" b="0" i="1" smtClean="0">
                            <a:solidFill>
                              <a:schemeClr val="tx1"/>
                            </a:solidFill>
                            <a:latin typeface="Cambria Math" panose="02040503050406030204" pitchFamily="18" charset="0"/>
                          </a:rPr>
                        </m:ctrlPr>
                      </m:fPr>
                      <m:num>
                        <m:r>
                          <a:rPr lang="en-US" sz="4000" i="1" smtClean="0">
                            <a:solidFill>
                              <a:schemeClr val="tx1"/>
                            </a:solidFill>
                            <a:latin typeface="Cambria Math" panose="02040503050406030204" pitchFamily="18" charset="0"/>
                          </a:rPr>
                          <m:t>𝜕</m:t>
                        </m:r>
                        <m:acc>
                          <m:accPr>
                            <m:chr m:val="⃗"/>
                            <m:ctrlPr>
                              <a:rPr lang="en-US" sz="4000" i="1">
                                <a:solidFill>
                                  <a:srgbClr val="7030A0"/>
                                </a:solidFill>
                                <a:latin typeface="Cambria Math" panose="02040503050406030204" pitchFamily="18" charset="0"/>
                              </a:rPr>
                            </m:ctrlPr>
                          </m:accPr>
                          <m:e>
                            <m:r>
                              <a:rPr lang="en-US" sz="4000" i="1">
                                <a:solidFill>
                                  <a:srgbClr val="7030A0"/>
                                </a:solidFill>
                                <a:latin typeface="Cambria Math" panose="02040503050406030204" pitchFamily="18" charset="0"/>
                              </a:rPr>
                              <m:t>𝑆</m:t>
                            </m:r>
                          </m:e>
                        </m:acc>
                      </m:num>
                      <m:den>
                        <m:r>
                          <a:rPr lang="en-US" sz="4000" b="0" i="1" smtClean="0">
                            <a:solidFill>
                              <a:schemeClr val="tx1"/>
                            </a:solidFill>
                            <a:latin typeface="Cambria Math" panose="02040503050406030204" pitchFamily="18" charset="0"/>
                          </a:rPr>
                          <m:t>𝜕</m:t>
                        </m:r>
                        <m:r>
                          <a:rPr lang="en-US" sz="4000" b="0" i="1" smtClean="0">
                            <a:solidFill>
                              <a:schemeClr val="tx1"/>
                            </a:solidFill>
                            <a:latin typeface="Cambria Math" panose="02040503050406030204" pitchFamily="18" charset="0"/>
                          </a:rPr>
                          <m:t> </m:t>
                        </m:r>
                        <m:r>
                          <a:rPr lang="en-US" sz="4000" b="0" i="1" smtClean="0">
                            <a:solidFill>
                              <a:schemeClr val="tx1"/>
                            </a:solidFill>
                            <a:latin typeface="Cambria Math" panose="02040503050406030204" pitchFamily="18" charset="0"/>
                          </a:rPr>
                          <m:t>𝑐</m:t>
                        </m:r>
                        <m:acc>
                          <m:accPr>
                            <m:chr m:val="̃"/>
                            <m:ctrlPr>
                              <a:rPr lang="en-US" sz="4000" b="0" i="1" smtClean="0">
                                <a:solidFill>
                                  <a:srgbClr val="FF0000"/>
                                </a:solidFill>
                                <a:latin typeface="Cambria Math" panose="02040503050406030204" pitchFamily="18" charset="0"/>
                              </a:rPr>
                            </m:ctrlPr>
                          </m:accPr>
                          <m:e>
                            <m:r>
                              <a:rPr lang="en-US" sz="4000" b="0" i="1" smtClean="0">
                                <a:solidFill>
                                  <a:srgbClr val="FF0000"/>
                                </a:solidFill>
                                <a:latin typeface="Cambria Math" panose="02040503050406030204" pitchFamily="18" charset="0"/>
                              </a:rPr>
                              <m:t>𝑡</m:t>
                            </m:r>
                          </m:e>
                        </m:acc>
                      </m:den>
                    </m:f>
                    <m:r>
                      <a:rPr lang="en-US" sz="4000" b="0" i="1" smtClean="0">
                        <a:latin typeface="Cambria Math" panose="02040503050406030204" pitchFamily="18" charset="0"/>
                      </a:rPr>
                      <m:t>=</m:t>
                    </m:r>
                    <m:f>
                      <m:fPr>
                        <m:ctrlPr>
                          <a:rPr lang="en-US" sz="4000" i="1">
                            <a:latin typeface="Cambria Math" panose="02040503050406030204" pitchFamily="18" charset="0"/>
                          </a:rPr>
                        </m:ctrlPr>
                      </m:fPr>
                      <m:num>
                        <m:r>
                          <a:rPr lang="en-US" sz="4000" i="1">
                            <a:latin typeface="Cambria Math" panose="02040503050406030204" pitchFamily="18" charset="0"/>
                          </a:rPr>
                          <m:t>𝜕</m:t>
                        </m:r>
                        <m:r>
                          <a:rPr lang="en-US" sz="4000" b="0" i="1" smtClean="0">
                            <a:latin typeface="Cambria Math" panose="02040503050406030204" pitchFamily="18" charset="0"/>
                          </a:rPr>
                          <m:t> </m:t>
                        </m:r>
                        <m:r>
                          <a:rPr lang="en-US" sz="4000" i="1">
                            <a:latin typeface="Cambria Math" panose="02040503050406030204" pitchFamily="18" charset="0"/>
                          </a:rPr>
                          <m:t>𝑐</m:t>
                        </m:r>
                        <m:r>
                          <a:rPr lang="en-US" sz="4000" i="1">
                            <a:solidFill>
                              <a:srgbClr val="0070C0"/>
                            </a:solidFill>
                            <a:latin typeface="Cambria Math" panose="02040503050406030204" pitchFamily="18" charset="0"/>
                          </a:rPr>
                          <m:t>𝑡</m:t>
                        </m:r>
                      </m:num>
                      <m:den>
                        <m:r>
                          <a:rPr lang="en-US" sz="4000" i="1">
                            <a:latin typeface="Cambria Math" panose="02040503050406030204" pitchFamily="18" charset="0"/>
                          </a:rPr>
                          <m:t>𝜕</m:t>
                        </m:r>
                        <m:r>
                          <a:rPr lang="en-US" sz="4000" i="1">
                            <a:latin typeface="Cambria Math" panose="02040503050406030204" pitchFamily="18" charset="0"/>
                          </a:rPr>
                          <m:t> </m:t>
                        </m:r>
                        <m:r>
                          <a:rPr lang="en-US" sz="4000" i="1">
                            <a:latin typeface="Cambria Math" panose="02040503050406030204" pitchFamily="18" charset="0"/>
                          </a:rPr>
                          <m:t>𝑐</m:t>
                        </m:r>
                        <m:acc>
                          <m:accPr>
                            <m:chr m:val="̃"/>
                            <m:ctrlPr>
                              <a:rPr lang="en-US" sz="4000" i="1">
                                <a:solidFill>
                                  <a:srgbClr val="FF0000"/>
                                </a:solidFill>
                                <a:latin typeface="Cambria Math" panose="02040503050406030204" pitchFamily="18" charset="0"/>
                              </a:rPr>
                            </m:ctrlPr>
                          </m:accPr>
                          <m:e>
                            <m:r>
                              <a:rPr lang="en-US" sz="4000" i="1">
                                <a:solidFill>
                                  <a:srgbClr val="FF0000"/>
                                </a:solidFill>
                                <a:latin typeface="Cambria Math" panose="02040503050406030204" pitchFamily="18" charset="0"/>
                              </a:rPr>
                              <m:t>𝑡</m:t>
                            </m:r>
                          </m:e>
                        </m:acc>
                      </m:den>
                    </m:f>
                    <m:r>
                      <a:rPr lang="en-US" sz="4000" b="0" i="1" smtClean="0">
                        <a:solidFill>
                          <a:srgbClr val="FF0000"/>
                        </a:solidFill>
                        <a:latin typeface="Cambria Math" panose="02040503050406030204" pitchFamily="18" charset="0"/>
                      </a:rPr>
                      <m:t> </m:t>
                    </m:r>
                    <m:f>
                      <m:fPr>
                        <m:ctrlPr>
                          <a:rPr lang="en-US" sz="4000" i="1">
                            <a:latin typeface="Cambria Math" panose="02040503050406030204" pitchFamily="18" charset="0"/>
                          </a:rPr>
                        </m:ctrlPr>
                      </m:fPr>
                      <m:num>
                        <m:r>
                          <a:rPr lang="en-US" sz="4000" i="1">
                            <a:latin typeface="Cambria Math" panose="02040503050406030204" pitchFamily="18" charset="0"/>
                          </a:rPr>
                          <m:t>𝜕</m:t>
                        </m:r>
                        <m:acc>
                          <m:accPr>
                            <m:chr m:val="⃗"/>
                            <m:ctrlPr>
                              <a:rPr lang="en-US" sz="4000" i="1">
                                <a:solidFill>
                                  <a:srgbClr val="7030A0"/>
                                </a:solidFill>
                                <a:latin typeface="Cambria Math" panose="02040503050406030204" pitchFamily="18" charset="0"/>
                              </a:rPr>
                            </m:ctrlPr>
                          </m:accPr>
                          <m:e>
                            <m:r>
                              <a:rPr lang="en-US" sz="4000" i="1">
                                <a:solidFill>
                                  <a:srgbClr val="7030A0"/>
                                </a:solidFill>
                                <a:latin typeface="Cambria Math" panose="02040503050406030204" pitchFamily="18" charset="0"/>
                              </a:rPr>
                              <m:t>𝑆</m:t>
                            </m:r>
                          </m:e>
                        </m:acc>
                      </m:num>
                      <m:den>
                        <m:r>
                          <a:rPr lang="en-US" sz="4000" i="1">
                            <a:latin typeface="Cambria Math" panose="02040503050406030204" pitchFamily="18" charset="0"/>
                          </a:rPr>
                          <m:t>𝜕</m:t>
                        </m:r>
                        <m:r>
                          <a:rPr lang="en-US" sz="4000" b="0" i="1" smtClean="0">
                            <a:latin typeface="Cambria Math" panose="02040503050406030204" pitchFamily="18" charset="0"/>
                          </a:rPr>
                          <m:t> </m:t>
                        </m:r>
                        <m:r>
                          <a:rPr lang="en-US" sz="4000" i="1">
                            <a:latin typeface="Cambria Math" panose="02040503050406030204" pitchFamily="18" charset="0"/>
                          </a:rPr>
                          <m:t>𝑐</m:t>
                        </m:r>
                        <m:r>
                          <a:rPr lang="en-US" sz="4000" i="1">
                            <a:solidFill>
                              <a:srgbClr val="0070C0"/>
                            </a:solidFill>
                            <a:latin typeface="Cambria Math" panose="02040503050406030204" pitchFamily="18" charset="0"/>
                          </a:rPr>
                          <m:t>𝑡</m:t>
                        </m:r>
                      </m:den>
                    </m:f>
                    <m:r>
                      <a:rPr lang="en-US" sz="4000" b="0" i="1" smtClean="0">
                        <a:solidFill>
                          <a:schemeClr val="tx1"/>
                        </a:solidFill>
                        <a:latin typeface="Cambria Math" panose="02040503050406030204" pitchFamily="18" charset="0"/>
                      </a:rPr>
                      <m:t>+</m:t>
                    </m:r>
                    <m:f>
                      <m:fPr>
                        <m:ctrlPr>
                          <a:rPr lang="en-US" sz="4000" i="1">
                            <a:latin typeface="Cambria Math" panose="02040503050406030204" pitchFamily="18" charset="0"/>
                          </a:rPr>
                        </m:ctrlPr>
                      </m:fPr>
                      <m:num>
                        <m:r>
                          <a:rPr lang="en-US" sz="4000" i="1">
                            <a:latin typeface="Cambria Math" panose="02040503050406030204" pitchFamily="18" charset="0"/>
                          </a:rPr>
                          <m:t>𝜕</m:t>
                        </m:r>
                        <m:r>
                          <a:rPr lang="en-US" sz="4000" i="1">
                            <a:solidFill>
                              <a:srgbClr val="0070C0"/>
                            </a:solidFill>
                            <a:latin typeface="Cambria Math" panose="02040503050406030204" pitchFamily="18" charset="0"/>
                          </a:rPr>
                          <m:t>𝑥</m:t>
                        </m:r>
                      </m:num>
                      <m:den>
                        <m:r>
                          <a:rPr lang="en-US" sz="4000" i="1">
                            <a:latin typeface="Cambria Math" panose="02040503050406030204" pitchFamily="18" charset="0"/>
                          </a:rPr>
                          <m:t>𝜕</m:t>
                        </m:r>
                        <m:r>
                          <a:rPr lang="en-US" sz="4000" i="1">
                            <a:latin typeface="Cambria Math" panose="02040503050406030204" pitchFamily="18" charset="0"/>
                          </a:rPr>
                          <m:t> </m:t>
                        </m:r>
                        <m:r>
                          <a:rPr lang="en-US" sz="4000" i="1">
                            <a:latin typeface="Cambria Math" panose="02040503050406030204" pitchFamily="18" charset="0"/>
                          </a:rPr>
                          <m:t>𝑐</m:t>
                        </m:r>
                        <m:acc>
                          <m:accPr>
                            <m:chr m:val="̃"/>
                            <m:ctrlPr>
                              <a:rPr lang="en-US" sz="4000" i="1">
                                <a:solidFill>
                                  <a:srgbClr val="FF0000"/>
                                </a:solidFill>
                                <a:latin typeface="Cambria Math" panose="02040503050406030204" pitchFamily="18" charset="0"/>
                              </a:rPr>
                            </m:ctrlPr>
                          </m:accPr>
                          <m:e>
                            <m:r>
                              <a:rPr lang="en-US" sz="4000" i="1">
                                <a:solidFill>
                                  <a:srgbClr val="FF0000"/>
                                </a:solidFill>
                                <a:latin typeface="Cambria Math" panose="02040503050406030204" pitchFamily="18" charset="0"/>
                              </a:rPr>
                              <m:t>𝑡</m:t>
                            </m:r>
                          </m:e>
                        </m:acc>
                      </m:den>
                    </m:f>
                    <m:f>
                      <m:fPr>
                        <m:ctrlPr>
                          <a:rPr lang="en-US" sz="4000" i="1">
                            <a:latin typeface="Cambria Math" panose="02040503050406030204" pitchFamily="18" charset="0"/>
                          </a:rPr>
                        </m:ctrlPr>
                      </m:fPr>
                      <m:num>
                        <m:r>
                          <a:rPr lang="en-US" sz="4000" i="1">
                            <a:latin typeface="Cambria Math" panose="02040503050406030204" pitchFamily="18" charset="0"/>
                          </a:rPr>
                          <m:t>𝜕</m:t>
                        </m:r>
                        <m:acc>
                          <m:accPr>
                            <m:chr m:val="⃗"/>
                            <m:ctrlPr>
                              <a:rPr lang="en-US" sz="4000" i="1">
                                <a:solidFill>
                                  <a:srgbClr val="7030A0"/>
                                </a:solidFill>
                                <a:latin typeface="Cambria Math" panose="02040503050406030204" pitchFamily="18" charset="0"/>
                              </a:rPr>
                            </m:ctrlPr>
                          </m:accPr>
                          <m:e>
                            <m:r>
                              <a:rPr lang="en-US" sz="4000" i="1">
                                <a:solidFill>
                                  <a:srgbClr val="7030A0"/>
                                </a:solidFill>
                                <a:latin typeface="Cambria Math" panose="02040503050406030204" pitchFamily="18" charset="0"/>
                              </a:rPr>
                              <m:t>𝑆</m:t>
                            </m:r>
                          </m:e>
                        </m:acc>
                      </m:num>
                      <m:den>
                        <m:r>
                          <a:rPr lang="en-US" sz="4000" i="1">
                            <a:latin typeface="Cambria Math" panose="02040503050406030204" pitchFamily="18" charset="0"/>
                          </a:rPr>
                          <m:t>𝜕</m:t>
                        </m:r>
                        <m:r>
                          <a:rPr lang="en-US" sz="4000" i="1">
                            <a:solidFill>
                              <a:srgbClr val="0070C0"/>
                            </a:solidFill>
                            <a:latin typeface="Cambria Math" panose="02040503050406030204" pitchFamily="18" charset="0"/>
                          </a:rPr>
                          <m:t>𝑥</m:t>
                        </m:r>
                      </m:den>
                    </m:f>
                  </m:oMath>
                </a14:m>
                <a:r>
                  <a:rPr lang="en-CA" sz="4000" dirty="0"/>
                  <a:t> </a:t>
                </a:r>
              </a:p>
              <a:p>
                <a14:m>
                  <m:oMath xmlns:m="http://schemas.openxmlformats.org/officeDocument/2006/math">
                    <m:r>
                      <a:rPr lang="en-US" sz="4000" b="0" i="1" smtClean="0">
                        <a:latin typeface="Cambria Math" panose="02040503050406030204" pitchFamily="18" charset="0"/>
                      </a:rPr>
                      <m:t> </m:t>
                    </m:r>
                    <m:f>
                      <m:fPr>
                        <m:ctrlPr>
                          <a:rPr lang="en-US" sz="4000" i="1" smtClean="0">
                            <a:latin typeface="Cambria Math" panose="02040503050406030204" pitchFamily="18" charset="0"/>
                          </a:rPr>
                        </m:ctrlPr>
                      </m:fPr>
                      <m:num>
                        <m:r>
                          <a:rPr lang="en-US" sz="4000" i="1">
                            <a:latin typeface="Cambria Math" panose="02040503050406030204" pitchFamily="18" charset="0"/>
                          </a:rPr>
                          <m:t>𝜕</m:t>
                        </m:r>
                        <m:acc>
                          <m:accPr>
                            <m:chr m:val="⃗"/>
                            <m:ctrlPr>
                              <a:rPr lang="en-US" sz="4000" i="1">
                                <a:solidFill>
                                  <a:srgbClr val="7030A0"/>
                                </a:solidFill>
                                <a:latin typeface="Cambria Math" panose="02040503050406030204" pitchFamily="18" charset="0"/>
                              </a:rPr>
                            </m:ctrlPr>
                          </m:accPr>
                          <m:e>
                            <m:r>
                              <a:rPr lang="en-US" sz="4000" i="1">
                                <a:solidFill>
                                  <a:srgbClr val="7030A0"/>
                                </a:solidFill>
                                <a:latin typeface="Cambria Math" panose="02040503050406030204" pitchFamily="18" charset="0"/>
                              </a:rPr>
                              <m:t>𝑆</m:t>
                            </m:r>
                          </m:e>
                        </m:acc>
                      </m:num>
                      <m:den>
                        <m:r>
                          <a:rPr lang="en-US" sz="4000" i="1">
                            <a:latin typeface="Cambria Math" panose="02040503050406030204" pitchFamily="18" charset="0"/>
                          </a:rPr>
                          <m:t>𝜕</m:t>
                        </m:r>
                        <m:acc>
                          <m:accPr>
                            <m:chr m:val="̃"/>
                            <m:ctrlPr>
                              <a:rPr lang="en-US" sz="4000" i="1">
                                <a:solidFill>
                                  <a:srgbClr val="FF0000"/>
                                </a:solidFill>
                                <a:latin typeface="Cambria Math" panose="02040503050406030204" pitchFamily="18" charset="0"/>
                              </a:rPr>
                            </m:ctrlPr>
                          </m:accPr>
                          <m:e>
                            <m:r>
                              <a:rPr lang="en-US" sz="4000" i="1">
                                <a:solidFill>
                                  <a:srgbClr val="FF0000"/>
                                </a:solidFill>
                                <a:latin typeface="Cambria Math" panose="02040503050406030204" pitchFamily="18" charset="0"/>
                              </a:rPr>
                              <m:t>𝑥</m:t>
                            </m:r>
                          </m:e>
                        </m:acc>
                      </m:den>
                    </m:f>
                    <m:r>
                      <a:rPr lang="en-US" sz="4000" b="0" i="1" smtClean="0">
                        <a:solidFill>
                          <a:srgbClr val="FF0000"/>
                        </a:solidFill>
                        <a:latin typeface="Cambria Math" panose="02040503050406030204" pitchFamily="18" charset="0"/>
                      </a:rPr>
                      <m:t> </m:t>
                    </m:r>
                    <m:r>
                      <a:rPr lang="en-US" sz="4000" i="1">
                        <a:latin typeface="Cambria Math" panose="02040503050406030204" pitchFamily="18" charset="0"/>
                      </a:rPr>
                      <m:t>=</m:t>
                    </m:r>
                    <m:f>
                      <m:fPr>
                        <m:ctrlPr>
                          <a:rPr lang="en-US" sz="4000" i="1">
                            <a:latin typeface="Cambria Math" panose="02040503050406030204" pitchFamily="18" charset="0"/>
                          </a:rPr>
                        </m:ctrlPr>
                      </m:fPr>
                      <m:num>
                        <m:r>
                          <a:rPr lang="en-US" sz="4000" i="1">
                            <a:latin typeface="Cambria Math" panose="02040503050406030204" pitchFamily="18" charset="0"/>
                          </a:rPr>
                          <m:t>𝜕</m:t>
                        </m:r>
                        <m:r>
                          <a:rPr lang="en-US" sz="4000" i="1">
                            <a:latin typeface="Cambria Math" panose="02040503050406030204" pitchFamily="18" charset="0"/>
                          </a:rPr>
                          <m:t> </m:t>
                        </m:r>
                        <m:r>
                          <a:rPr lang="en-US" sz="4000" i="1">
                            <a:latin typeface="Cambria Math" panose="02040503050406030204" pitchFamily="18" charset="0"/>
                          </a:rPr>
                          <m:t>𝑐𝑡</m:t>
                        </m:r>
                      </m:num>
                      <m:den>
                        <m:r>
                          <a:rPr lang="en-US" sz="4000" i="1">
                            <a:latin typeface="Cambria Math" panose="02040503050406030204" pitchFamily="18" charset="0"/>
                          </a:rPr>
                          <m:t>𝜕</m:t>
                        </m:r>
                        <m:acc>
                          <m:accPr>
                            <m:chr m:val="̃"/>
                            <m:ctrlPr>
                              <a:rPr lang="en-US" sz="4000" i="1">
                                <a:solidFill>
                                  <a:srgbClr val="FF0000"/>
                                </a:solidFill>
                                <a:latin typeface="Cambria Math" panose="02040503050406030204" pitchFamily="18" charset="0"/>
                              </a:rPr>
                            </m:ctrlPr>
                          </m:accPr>
                          <m:e>
                            <m:r>
                              <a:rPr lang="en-US" sz="4000" i="1">
                                <a:solidFill>
                                  <a:srgbClr val="FF0000"/>
                                </a:solidFill>
                                <a:latin typeface="Cambria Math" panose="02040503050406030204" pitchFamily="18" charset="0"/>
                              </a:rPr>
                              <m:t>𝑥</m:t>
                            </m:r>
                          </m:e>
                        </m:acc>
                      </m:den>
                    </m:f>
                    <m:r>
                      <a:rPr lang="en-US" sz="4000" b="0" i="1" smtClean="0">
                        <a:solidFill>
                          <a:srgbClr val="FF0000"/>
                        </a:solidFill>
                        <a:latin typeface="Cambria Math" panose="02040503050406030204" pitchFamily="18" charset="0"/>
                      </a:rPr>
                      <m:t> </m:t>
                    </m:r>
                    <m:f>
                      <m:fPr>
                        <m:ctrlPr>
                          <a:rPr lang="en-US" sz="4000" i="1">
                            <a:latin typeface="Cambria Math" panose="02040503050406030204" pitchFamily="18" charset="0"/>
                          </a:rPr>
                        </m:ctrlPr>
                      </m:fPr>
                      <m:num>
                        <m:r>
                          <a:rPr lang="en-US" sz="4000" i="1">
                            <a:latin typeface="Cambria Math" panose="02040503050406030204" pitchFamily="18" charset="0"/>
                          </a:rPr>
                          <m:t>𝜕</m:t>
                        </m:r>
                        <m:acc>
                          <m:accPr>
                            <m:chr m:val="⃗"/>
                            <m:ctrlPr>
                              <a:rPr lang="en-US" sz="4000" i="1">
                                <a:solidFill>
                                  <a:srgbClr val="7030A0"/>
                                </a:solidFill>
                                <a:latin typeface="Cambria Math" panose="02040503050406030204" pitchFamily="18" charset="0"/>
                              </a:rPr>
                            </m:ctrlPr>
                          </m:accPr>
                          <m:e>
                            <m:r>
                              <a:rPr lang="en-US" sz="4000" i="1">
                                <a:solidFill>
                                  <a:srgbClr val="7030A0"/>
                                </a:solidFill>
                                <a:latin typeface="Cambria Math" panose="02040503050406030204" pitchFamily="18" charset="0"/>
                              </a:rPr>
                              <m:t>𝑆</m:t>
                            </m:r>
                          </m:e>
                        </m:acc>
                      </m:num>
                      <m:den>
                        <m:r>
                          <a:rPr lang="en-US" sz="4000" i="1">
                            <a:latin typeface="Cambria Math" panose="02040503050406030204" pitchFamily="18" charset="0"/>
                          </a:rPr>
                          <m:t>𝜕</m:t>
                        </m:r>
                        <m:r>
                          <a:rPr lang="en-US" sz="4000" i="1">
                            <a:latin typeface="Cambria Math" panose="02040503050406030204" pitchFamily="18" charset="0"/>
                          </a:rPr>
                          <m:t> </m:t>
                        </m:r>
                        <m:r>
                          <a:rPr lang="en-US" sz="4000" i="1">
                            <a:latin typeface="Cambria Math" panose="02040503050406030204" pitchFamily="18" charset="0"/>
                          </a:rPr>
                          <m:t>𝑐𝑡</m:t>
                        </m:r>
                      </m:den>
                    </m:f>
                    <m:r>
                      <a:rPr lang="en-US" sz="4000" i="1">
                        <a:latin typeface="Cambria Math" panose="02040503050406030204" pitchFamily="18" charset="0"/>
                      </a:rPr>
                      <m:t>+</m:t>
                    </m:r>
                    <m:r>
                      <a:rPr lang="en-US" sz="4000" b="0" i="1" smtClean="0">
                        <a:latin typeface="Cambria Math" panose="02040503050406030204" pitchFamily="18" charset="0"/>
                      </a:rPr>
                      <m:t> </m:t>
                    </m:r>
                    <m:f>
                      <m:fPr>
                        <m:ctrlPr>
                          <a:rPr lang="en-US" sz="4000" i="1">
                            <a:latin typeface="Cambria Math" panose="02040503050406030204" pitchFamily="18" charset="0"/>
                          </a:rPr>
                        </m:ctrlPr>
                      </m:fPr>
                      <m:num>
                        <m:r>
                          <a:rPr lang="en-US" sz="4000" i="1">
                            <a:latin typeface="Cambria Math" panose="02040503050406030204" pitchFamily="18" charset="0"/>
                          </a:rPr>
                          <m:t>𝜕</m:t>
                        </m:r>
                        <m:r>
                          <a:rPr lang="en-US" sz="4000" i="1">
                            <a:solidFill>
                              <a:srgbClr val="0070C0"/>
                            </a:solidFill>
                            <a:latin typeface="Cambria Math" panose="02040503050406030204" pitchFamily="18" charset="0"/>
                          </a:rPr>
                          <m:t>𝑥</m:t>
                        </m:r>
                      </m:num>
                      <m:den>
                        <m:r>
                          <a:rPr lang="en-US" sz="4000" i="1">
                            <a:latin typeface="Cambria Math" panose="02040503050406030204" pitchFamily="18" charset="0"/>
                          </a:rPr>
                          <m:t>𝜕</m:t>
                        </m:r>
                        <m:acc>
                          <m:accPr>
                            <m:chr m:val="̃"/>
                            <m:ctrlPr>
                              <a:rPr lang="en-US" sz="4000" i="1">
                                <a:solidFill>
                                  <a:srgbClr val="FF0000"/>
                                </a:solidFill>
                                <a:latin typeface="Cambria Math" panose="02040503050406030204" pitchFamily="18" charset="0"/>
                              </a:rPr>
                            </m:ctrlPr>
                          </m:accPr>
                          <m:e>
                            <m:r>
                              <a:rPr lang="en-US" sz="4000" i="1">
                                <a:solidFill>
                                  <a:srgbClr val="FF0000"/>
                                </a:solidFill>
                                <a:latin typeface="Cambria Math" panose="02040503050406030204" pitchFamily="18" charset="0"/>
                              </a:rPr>
                              <m:t>𝑥</m:t>
                            </m:r>
                          </m:e>
                        </m:acc>
                      </m:den>
                    </m:f>
                    <m:r>
                      <a:rPr lang="en-US" sz="4000" b="0" i="1" smtClean="0">
                        <a:solidFill>
                          <a:srgbClr val="FF0000"/>
                        </a:solidFill>
                        <a:latin typeface="Cambria Math" panose="02040503050406030204" pitchFamily="18" charset="0"/>
                      </a:rPr>
                      <m:t> </m:t>
                    </m:r>
                    <m:f>
                      <m:fPr>
                        <m:ctrlPr>
                          <a:rPr lang="en-US" sz="4000" i="1">
                            <a:latin typeface="Cambria Math" panose="02040503050406030204" pitchFamily="18" charset="0"/>
                          </a:rPr>
                        </m:ctrlPr>
                      </m:fPr>
                      <m:num>
                        <m:r>
                          <a:rPr lang="en-US" sz="4000" i="1">
                            <a:latin typeface="Cambria Math" panose="02040503050406030204" pitchFamily="18" charset="0"/>
                          </a:rPr>
                          <m:t>𝜕</m:t>
                        </m:r>
                        <m:acc>
                          <m:accPr>
                            <m:chr m:val="⃗"/>
                            <m:ctrlPr>
                              <a:rPr lang="en-US" sz="4000" i="1">
                                <a:solidFill>
                                  <a:srgbClr val="7030A0"/>
                                </a:solidFill>
                                <a:latin typeface="Cambria Math" panose="02040503050406030204" pitchFamily="18" charset="0"/>
                              </a:rPr>
                            </m:ctrlPr>
                          </m:accPr>
                          <m:e>
                            <m:r>
                              <a:rPr lang="en-US" sz="4000" i="1">
                                <a:solidFill>
                                  <a:srgbClr val="7030A0"/>
                                </a:solidFill>
                                <a:latin typeface="Cambria Math" panose="02040503050406030204" pitchFamily="18" charset="0"/>
                              </a:rPr>
                              <m:t>𝑆</m:t>
                            </m:r>
                          </m:e>
                        </m:acc>
                      </m:num>
                      <m:den>
                        <m:r>
                          <a:rPr lang="en-US" sz="4000" i="1">
                            <a:latin typeface="Cambria Math" panose="02040503050406030204" pitchFamily="18" charset="0"/>
                          </a:rPr>
                          <m:t>𝜕</m:t>
                        </m:r>
                        <m:r>
                          <a:rPr lang="en-US" sz="4000" i="1">
                            <a:solidFill>
                              <a:srgbClr val="0070C0"/>
                            </a:solidFill>
                            <a:latin typeface="Cambria Math" panose="02040503050406030204" pitchFamily="18" charset="0"/>
                          </a:rPr>
                          <m:t>𝑥</m:t>
                        </m:r>
                      </m:den>
                    </m:f>
                  </m:oMath>
                </a14:m>
                <a:r>
                  <a:rPr lang="en-CA" sz="4000" dirty="0"/>
                  <a:t> </a:t>
                </a:r>
              </a:p>
            </p:txBody>
          </p:sp>
        </mc:Choice>
        <mc:Fallback xmlns="">
          <p:sp>
            <p:nvSpPr>
              <p:cNvPr id="2" name="TextBox 1">
                <a:extLst>
                  <a:ext uri="{FF2B5EF4-FFF2-40B4-BE49-F238E27FC236}">
                    <a16:creationId xmlns:a16="http://schemas.microsoft.com/office/drawing/2014/main" id="{35C3933C-29B3-4C69-984C-1536475A5407}"/>
                  </a:ext>
                </a:extLst>
              </p:cNvPr>
              <p:cNvSpPr txBox="1">
                <a:spLocks noRot="1" noChangeAspect="1" noMove="1" noResize="1" noEditPoints="1" noAdjustHandles="1" noChangeArrowheads="1" noChangeShapeType="1" noTextEdit="1"/>
              </p:cNvSpPr>
              <p:nvPr/>
            </p:nvSpPr>
            <p:spPr>
              <a:xfrm>
                <a:off x="122580" y="1476457"/>
                <a:ext cx="5112028" cy="2080313"/>
              </a:xfrm>
              <a:prstGeom prst="rect">
                <a:avLst/>
              </a:prstGeom>
              <a:blipFill>
                <a:blip r:embed="rId5"/>
                <a:stretch>
                  <a:fillRect/>
                </a:stretch>
              </a:blipFill>
            </p:spPr>
            <p:txBody>
              <a:bodyPr/>
              <a:lstStyle/>
              <a:p>
                <a:r>
                  <a:rPr lang="en-CA">
                    <a:noFill/>
                  </a:rPr>
                  <a:t> </a:t>
                </a:r>
              </a:p>
            </p:txBody>
          </p:sp>
        </mc:Fallback>
      </mc:AlternateContent>
      <p:grpSp>
        <p:nvGrpSpPr>
          <p:cNvPr id="9" name="Group 8">
            <a:extLst>
              <a:ext uri="{FF2B5EF4-FFF2-40B4-BE49-F238E27FC236}">
                <a16:creationId xmlns:a16="http://schemas.microsoft.com/office/drawing/2014/main" id="{ADE17BC5-CB43-4005-905F-52741A3ABF15}"/>
              </a:ext>
            </a:extLst>
          </p:cNvPr>
          <p:cNvGrpSpPr/>
          <p:nvPr/>
        </p:nvGrpSpPr>
        <p:grpSpPr>
          <a:xfrm>
            <a:off x="5194853" y="1477303"/>
            <a:ext cx="7076659" cy="2199861"/>
            <a:chOff x="5194853" y="1477303"/>
            <a:chExt cx="7076659" cy="2199861"/>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517D9ADF-D4A7-4DBE-9F33-AD4C07E28590}"/>
                    </a:ext>
                  </a:extLst>
                </p:cNvPr>
                <p:cNvSpPr txBox="1"/>
                <p:nvPr/>
              </p:nvSpPr>
              <p:spPr>
                <a:xfrm>
                  <a:off x="5787883" y="1655364"/>
                  <a:ext cx="6483629" cy="1853136"/>
                </a:xfrm>
                <a:prstGeom prst="rect">
                  <a:avLst/>
                </a:prstGeom>
                <a:noFill/>
              </p:spPr>
              <p:txBody>
                <a:bodyPr wrap="square">
                  <a:spAutoFit/>
                </a:bodyPr>
                <a:lstStyle/>
                <a:p>
                  <a14:m>
                    <m:oMath xmlns:m="http://schemas.openxmlformats.org/officeDocument/2006/math">
                      <m:d>
                        <m:dPr>
                          <m:begChr m:val="["/>
                          <m:endChr m:val="]"/>
                          <m:ctrlPr>
                            <a:rPr lang="en-US" sz="3600" b="0" i="1" smtClean="0">
                              <a:solidFill>
                                <a:schemeClr val="tx1"/>
                              </a:solidFill>
                              <a:latin typeface="Cambria Math" panose="02040503050406030204" pitchFamily="18" charset="0"/>
                            </a:rPr>
                          </m:ctrlPr>
                        </m:dPr>
                        <m:e>
                          <m:f>
                            <m:fPr>
                              <m:ctrlPr>
                                <a:rPr lang="en-US" sz="3600" i="1">
                                  <a:latin typeface="Cambria Math" panose="02040503050406030204" pitchFamily="18" charset="0"/>
                                </a:rPr>
                              </m:ctrlPr>
                            </m:fPr>
                            <m:num>
                              <m:r>
                                <a:rPr lang="en-US" sz="3600" i="1">
                                  <a:latin typeface="Cambria Math" panose="02040503050406030204" pitchFamily="18" charset="0"/>
                                </a:rPr>
                                <m:t>𝜕</m:t>
                              </m:r>
                              <m:acc>
                                <m:accPr>
                                  <m:chr m:val="⃗"/>
                                  <m:ctrlPr>
                                    <a:rPr lang="en-US" sz="3600" i="1">
                                      <a:solidFill>
                                        <a:srgbClr val="7030A0"/>
                                      </a:solidFill>
                                      <a:latin typeface="Cambria Math" panose="02040503050406030204" pitchFamily="18" charset="0"/>
                                    </a:rPr>
                                  </m:ctrlPr>
                                </m:accPr>
                                <m:e>
                                  <m:r>
                                    <a:rPr lang="en-US" sz="3600" i="1">
                                      <a:solidFill>
                                        <a:srgbClr val="7030A0"/>
                                      </a:solidFill>
                                      <a:latin typeface="Cambria Math" panose="02040503050406030204" pitchFamily="18" charset="0"/>
                                    </a:rPr>
                                    <m:t>𝑆</m:t>
                                  </m:r>
                                </m:e>
                              </m:acc>
                            </m:num>
                            <m:den>
                              <m:r>
                                <a:rPr lang="en-US" sz="3600" i="1">
                                  <a:latin typeface="Cambria Math" panose="02040503050406030204" pitchFamily="18" charset="0"/>
                                </a:rPr>
                                <m:t>𝜕</m:t>
                              </m:r>
                              <m:r>
                                <a:rPr lang="en-US" sz="3600" i="1">
                                  <a:latin typeface="Cambria Math" panose="02040503050406030204" pitchFamily="18" charset="0"/>
                                </a:rPr>
                                <m:t> </m:t>
                              </m:r>
                              <m:r>
                                <a:rPr lang="en-US" sz="3600" i="1">
                                  <a:latin typeface="Cambria Math" panose="02040503050406030204" pitchFamily="18" charset="0"/>
                                </a:rPr>
                                <m:t>𝑐</m:t>
                              </m:r>
                              <m:acc>
                                <m:accPr>
                                  <m:chr m:val="̃"/>
                                  <m:ctrlPr>
                                    <a:rPr lang="en-US" sz="3600" i="1">
                                      <a:solidFill>
                                        <a:srgbClr val="FF0000"/>
                                      </a:solidFill>
                                      <a:latin typeface="Cambria Math" panose="02040503050406030204" pitchFamily="18" charset="0"/>
                                    </a:rPr>
                                  </m:ctrlPr>
                                </m:accPr>
                                <m:e>
                                  <m:r>
                                    <a:rPr lang="en-US" sz="3600" i="1">
                                      <a:solidFill>
                                        <a:srgbClr val="FF0000"/>
                                      </a:solidFill>
                                      <a:latin typeface="Cambria Math" panose="02040503050406030204" pitchFamily="18" charset="0"/>
                                    </a:rPr>
                                    <m:t>𝑡</m:t>
                                  </m:r>
                                </m:e>
                              </m:acc>
                            </m:den>
                          </m:f>
                          <m:r>
                            <a:rPr lang="en-US" sz="3600" b="0" i="1" smtClean="0">
                              <a:solidFill>
                                <a:srgbClr val="FF0000"/>
                              </a:solidFill>
                              <a:latin typeface="Cambria Math" panose="02040503050406030204" pitchFamily="18" charset="0"/>
                            </a:rPr>
                            <m:t>   </m:t>
                          </m:r>
                          <m:f>
                            <m:fPr>
                              <m:ctrlPr>
                                <a:rPr lang="en-US" sz="3600" i="1">
                                  <a:latin typeface="Cambria Math" panose="02040503050406030204" pitchFamily="18" charset="0"/>
                                </a:rPr>
                              </m:ctrlPr>
                            </m:fPr>
                            <m:num>
                              <m:r>
                                <a:rPr lang="en-US" sz="3600" i="1">
                                  <a:latin typeface="Cambria Math" panose="02040503050406030204" pitchFamily="18" charset="0"/>
                                </a:rPr>
                                <m:t>𝜕</m:t>
                              </m:r>
                              <m:acc>
                                <m:accPr>
                                  <m:chr m:val="⃗"/>
                                  <m:ctrlPr>
                                    <a:rPr lang="en-US" sz="3600" i="1">
                                      <a:solidFill>
                                        <a:srgbClr val="7030A0"/>
                                      </a:solidFill>
                                      <a:latin typeface="Cambria Math" panose="02040503050406030204" pitchFamily="18" charset="0"/>
                                    </a:rPr>
                                  </m:ctrlPr>
                                </m:accPr>
                                <m:e>
                                  <m:r>
                                    <a:rPr lang="en-US" sz="3600" i="1">
                                      <a:solidFill>
                                        <a:srgbClr val="7030A0"/>
                                      </a:solidFill>
                                      <a:latin typeface="Cambria Math" panose="02040503050406030204" pitchFamily="18" charset="0"/>
                                    </a:rPr>
                                    <m:t>𝑆</m:t>
                                  </m:r>
                                </m:e>
                              </m:acc>
                            </m:num>
                            <m:den>
                              <m:r>
                                <a:rPr lang="en-US" sz="3600" i="1">
                                  <a:latin typeface="Cambria Math" panose="02040503050406030204" pitchFamily="18" charset="0"/>
                                </a:rPr>
                                <m:t>𝜕</m:t>
                              </m:r>
                              <m:acc>
                                <m:accPr>
                                  <m:chr m:val="̃"/>
                                  <m:ctrlPr>
                                    <a:rPr lang="en-US" sz="3600" i="1">
                                      <a:solidFill>
                                        <a:srgbClr val="FF0000"/>
                                      </a:solidFill>
                                      <a:latin typeface="Cambria Math" panose="02040503050406030204" pitchFamily="18" charset="0"/>
                                    </a:rPr>
                                  </m:ctrlPr>
                                </m:accPr>
                                <m:e>
                                  <m:r>
                                    <a:rPr lang="en-US" sz="3600" i="1">
                                      <a:solidFill>
                                        <a:srgbClr val="FF0000"/>
                                      </a:solidFill>
                                      <a:latin typeface="Cambria Math" panose="02040503050406030204" pitchFamily="18" charset="0"/>
                                    </a:rPr>
                                    <m:t>𝑥</m:t>
                                  </m:r>
                                </m:e>
                              </m:acc>
                            </m:den>
                          </m:f>
                        </m:e>
                      </m:d>
                      <m:r>
                        <a:rPr lang="en-US" sz="3600" b="0" i="1" smtClean="0">
                          <a:solidFill>
                            <a:schemeClr val="tx1"/>
                          </a:solidFill>
                          <a:latin typeface="Cambria Math" panose="02040503050406030204" pitchFamily="18" charset="0"/>
                        </a:rPr>
                        <m:t>=</m:t>
                      </m:r>
                      <m:d>
                        <m:dPr>
                          <m:begChr m:val="["/>
                          <m:endChr m:val="]"/>
                          <m:ctrlPr>
                            <a:rPr lang="en-US" sz="3600" b="0" i="1" smtClean="0">
                              <a:solidFill>
                                <a:schemeClr val="tx1"/>
                              </a:solidFill>
                              <a:latin typeface="Cambria Math" panose="02040503050406030204" pitchFamily="18" charset="0"/>
                            </a:rPr>
                          </m:ctrlPr>
                        </m:dPr>
                        <m:e>
                          <m:f>
                            <m:fPr>
                              <m:ctrlPr>
                                <a:rPr lang="en-US" sz="3600" i="1">
                                  <a:latin typeface="Cambria Math" panose="02040503050406030204" pitchFamily="18" charset="0"/>
                                </a:rPr>
                              </m:ctrlPr>
                            </m:fPr>
                            <m:num>
                              <m:r>
                                <a:rPr lang="en-US" sz="3600" i="1">
                                  <a:latin typeface="Cambria Math" panose="02040503050406030204" pitchFamily="18" charset="0"/>
                                </a:rPr>
                                <m:t>𝜕</m:t>
                              </m:r>
                              <m:acc>
                                <m:accPr>
                                  <m:chr m:val="⃗"/>
                                  <m:ctrlPr>
                                    <a:rPr lang="en-US" sz="3600" i="1">
                                      <a:solidFill>
                                        <a:srgbClr val="7030A0"/>
                                      </a:solidFill>
                                      <a:latin typeface="Cambria Math" panose="02040503050406030204" pitchFamily="18" charset="0"/>
                                    </a:rPr>
                                  </m:ctrlPr>
                                </m:accPr>
                                <m:e>
                                  <m:r>
                                    <a:rPr lang="en-US" sz="3600" i="1">
                                      <a:solidFill>
                                        <a:srgbClr val="7030A0"/>
                                      </a:solidFill>
                                      <a:latin typeface="Cambria Math" panose="02040503050406030204" pitchFamily="18" charset="0"/>
                                    </a:rPr>
                                    <m:t>𝑆</m:t>
                                  </m:r>
                                </m:e>
                              </m:acc>
                            </m:num>
                            <m:den>
                              <m:r>
                                <a:rPr lang="en-US" sz="3600" i="1">
                                  <a:latin typeface="Cambria Math" panose="02040503050406030204" pitchFamily="18" charset="0"/>
                                </a:rPr>
                                <m:t>𝜕</m:t>
                              </m:r>
                              <m:r>
                                <a:rPr lang="en-US" sz="3600" i="1">
                                  <a:latin typeface="Cambria Math" panose="02040503050406030204" pitchFamily="18" charset="0"/>
                                </a:rPr>
                                <m:t> </m:t>
                              </m:r>
                              <m:r>
                                <a:rPr lang="en-US" sz="3600" i="1">
                                  <a:latin typeface="Cambria Math" panose="02040503050406030204" pitchFamily="18" charset="0"/>
                                </a:rPr>
                                <m:t>𝑐𝑡</m:t>
                              </m:r>
                            </m:den>
                          </m:f>
                          <m:r>
                            <a:rPr lang="en-US" sz="3600" b="0" i="1" smtClean="0">
                              <a:solidFill>
                                <a:srgbClr val="0070C0"/>
                              </a:solidFill>
                              <a:latin typeface="Cambria Math" panose="02040503050406030204" pitchFamily="18" charset="0"/>
                            </a:rPr>
                            <m:t>   </m:t>
                          </m:r>
                          <m:f>
                            <m:fPr>
                              <m:ctrlPr>
                                <a:rPr lang="en-US" sz="3600" i="1">
                                  <a:latin typeface="Cambria Math" panose="02040503050406030204" pitchFamily="18" charset="0"/>
                                </a:rPr>
                              </m:ctrlPr>
                            </m:fPr>
                            <m:num>
                              <m:r>
                                <a:rPr lang="en-US" sz="3600" i="1">
                                  <a:latin typeface="Cambria Math" panose="02040503050406030204" pitchFamily="18" charset="0"/>
                                </a:rPr>
                                <m:t>𝜕</m:t>
                              </m:r>
                              <m:acc>
                                <m:accPr>
                                  <m:chr m:val="⃗"/>
                                  <m:ctrlPr>
                                    <a:rPr lang="en-US" sz="3600" i="1">
                                      <a:solidFill>
                                        <a:srgbClr val="7030A0"/>
                                      </a:solidFill>
                                      <a:latin typeface="Cambria Math" panose="02040503050406030204" pitchFamily="18" charset="0"/>
                                    </a:rPr>
                                  </m:ctrlPr>
                                </m:accPr>
                                <m:e>
                                  <m:r>
                                    <a:rPr lang="en-US" sz="3600" i="1">
                                      <a:solidFill>
                                        <a:srgbClr val="7030A0"/>
                                      </a:solidFill>
                                      <a:latin typeface="Cambria Math" panose="02040503050406030204" pitchFamily="18" charset="0"/>
                                    </a:rPr>
                                    <m:t>𝑆</m:t>
                                  </m:r>
                                </m:e>
                              </m:acc>
                            </m:num>
                            <m:den>
                              <m:r>
                                <a:rPr lang="en-US" sz="3600" i="1">
                                  <a:latin typeface="Cambria Math" panose="02040503050406030204" pitchFamily="18" charset="0"/>
                                </a:rPr>
                                <m:t>𝜕</m:t>
                              </m:r>
                              <m:r>
                                <a:rPr lang="en-US" sz="3600" i="1">
                                  <a:solidFill>
                                    <a:srgbClr val="0070C0"/>
                                  </a:solidFill>
                                  <a:latin typeface="Cambria Math" panose="02040503050406030204" pitchFamily="18" charset="0"/>
                                </a:rPr>
                                <m:t>𝑥</m:t>
                              </m:r>
                            </m:den>
                          </m:f>
                        </m:e>
                      </m:d>
                      <m:d>
                        <m:dPr>
                          <m:begChr m:val="["/>
                          <m:endChr m:val="]"/>
                          <m:ctrlPr>
                            <a:rPr lang="en-US" sz="3600" b="0" i="1" smtClean="0">
                              <a:solidFill>
                                <a:schemeClr val="tx1"/>
                              </a:solidFill>
                              <a:latin typeface="Cambria Math" panose="02040503050406030204" pitchFamily="18" charset="0"/>
                            </a:rPr>
                          </m:ctrlPr>
                        </m:dPr>
                        <m:e>
                          <m:m>
                            <m:mPr>
                              <m:mcs>
                                <m:mc>
                                  <m:mcPr>
                                    <m:count m:val="2"/>
                                    <m:mcJc m:val="center"/>
                                  </m:mcPr>
                                </m:mc>
                              </m:mcs>
                              <m:ctrlPr>
                                <a:rPr lang="en-US" sz="3600" b="0" i="1" smtClean="0">
                                  <a:solidFill>
                                    <a:schemeClr val="tx1"/>
                                  </a:solidFill>
                                  <a:latin typeface="Cambria Math" panose="02040503050406030204" pitchFamily="18" charset="0"/>
                                </a:rPr>
                              </m:ctrlPr>
                            </m:mPr>
                            <m:mr>
                              <m:e>
                                <m:f>
                                  <m:fPr>
                                    <m:ctrlPr>
                                      <a:rPr lang="en-US" sz="3600" i="1">
                                        <a:latin typeface="Cambria Math" panose="02040503050406030204" pitchFamily="18" charset="0"/>
                                      </a:rPr>
                                    </m:ctrlPr>
                                  </m:fPr>
                                  <m:num>
                                    <m:r>
                                      <a:rPr lang="en-US" sz="3600" i="1">
                                        <a:latin typeface="Cambria Math" panose="02040503050406030204" pitchFamily="18" charset="0"/>
                                      </a:rPr>
                                      <m:t>𝜕</m:t>
                                    </m:r>
                                    <m:r>
                                      <a:rPr lang="en-US" sz="3600" i="1">
                                        <a:latin typeface="Cambria Math" panose="02040503050406030204" pitchFamily="18" charset="0"/>
                                      </a:rPr>
                                      <m:t> </m:t>
                                    </m:r>
                                    <m:r>
                                      <a:rPr lang="en-US" sz="3600" i="1">
                                        <a:latin typeface="Cambria Math" panose="02040503050406030204" pitchFamily="18" charset="0"/>
                                      </a:rPr>
                                      <m:t>𝑐𝑡</m:t>
                                    </m:r>
                                  </m:num>
                                  <m:den>
                                    <m:r>
                                      <a:rPr lang="en-US" sz="3600" i="1">
                                        <a:latin typeface="Cambria Math" panose="02040503050406030204" pitchFamily="18" charset="0"/>
                                      </a:rPr>
                                      <m:t>𝜕</m:t>
                                    </m:r>
                                    <m:r>
                                      <a:rPr lang="en-US" sz="3600" i="1">
                                        <a:latin typeface="Cambria Math" panose="02040503050406030204" pitchFamily="18" charset="0"/>
                                      </a:rPr>
                                      <m:t> </m:t>
                                    </m:r>
                                    <m:r>
                                      <a:rPr lang="en-US" sz="3600" i="1">
                                        <a:latin typeface="Cambria Math" panose="02040503050406030204" pitchFamily="18" charset="0"/>
                                      </a:rPr>
                                      <m:t>𝑐</m:t>
                                    </m:r>
                                    <m:acc>
                                      <m:accPr>
                                        <m:chr m:val="̃"/>
                                        <m:ctrlPr>
                                          <a:rPr lang="en-US" sz="3600" i="1">
                                            <a:solidFill>
                                              <a:srgbClr val="FF0000"/>
                                            </a:solidFill>
                                            <a:latin typeface="Cambria Math" panose="02040503050406030204" pitchFamily="18" charset="0"/>
                                          </a:rPr>
                                        </m:ctrlPr>
                                      </m:accPr>
                                      <m:e>
                                        <m:r>
                                          <a:rPr lang="en-US" sz="3600" i="1">
                                            <a:solidFill>
                                              <a:srgbClr val="FF0000"/>
                                            </a:solidFill>
                                            <a:latin typeface="Cambria Math" panose="02040503050406030204" pitchFamily="18" charset="0"/>
                                          </a:rPr>
                                          <m:t>𝑡</m:t>
                                        </m:r>
                                      </m:e>
                                    </m:acc>
                                  </m:den>
                                </m:f>
                              </m:e>
                              <m:e>
                                <m:f>
                                  <m:fPr>
                                    <m:ctrlPr>
                                      <a:rPr lang="en-US" sz="3600" i="1">
                                        <a:latin typeface="Cambria Math" panose="02040503050406030204" pitchFamily="18" charset="0"/>
                                      </a:rPr>
                                    </m:ctrlPr>
                                  </m:fPr>
                                  <m:num>
                                    <m:r>
                                      <a:rPr lang="en-US" sz="3600" i="1">
                                        <a:latin typeface="Cambria Math" panose="02040503050406030204" pitchFamily="18" charset="0"/>
                                      </a:rPr>
                                      <m:t>𝜕</m:t>
                                    </m:r>
                                    <m:r>
                                      <a:rPr lang="en-US" sz="3600" i="1">
                                        <a:latin typeface="Cambria Math" panose="02040503050406030204" pitchFamily="18" charset="0"/>
                                      </a:rPr>
                                      <m:t> </m:t>
                                    </m:r>
                                    <m:r>
                                      <a:rPr lang="en-US" sz="3600" i="1">
                                        <a:latin typeface="Cambria Math" panose="02040503050406030204" pitchFamily="18" charset="0"/>
                                      </a:rPr>
                                      <m:t>𝑐𝑡</m:t>
                                    </m:r>
                                  </m:num>
                                  <m:den>
                                    <m:r>
                                      <a:rPr lang="en-US" sz="3600" i="1">
                                        <a:latin typeface="Cambria Math" panose="02040503050406030204" pitchFamily="18" charset="0"/>
                                      </a:rPr>
                                      <m:t>𝜕</m:t>
                                    </m:r>
                                    <m:acc>
                                      <m:accPr>
                                        <m:chr m:val="̃"/>
                                        <m:ctrlPr>
                                          <a:rPr lang="en-US" sz="3600" i="1">
                                            <a:solidFill>
                                              <a:srgbClr val="FF0000"/>
                                            </a:solidFill>
                                            <a:latin typeface="Cambria Math" panose="02040503050406030204" pitchFamily="18" charset="0"/>
                                          </a:rPr>
                                        </m:ctrlPr>
                                      </m:accPr>
                                      <m:e>
                                        <m:r>
                                          <a:rPr lang="en-US" sz="3600" i="1">
                                            <a:solidFill>
                                              <a:srgbClr val="FF0000"/>
                                            </a:solidFill>
                                            <a:latin typeface="Cambria Math" panose="02040503050406030204" pitchFamily="18" charset="0"/>
                                          </a:rPr>
                                          <m:t>𝑥</m:t>
                                        </m:r>
                                      </m:e>
                                    </m:acc>
                                  </m:den>
                                </m:f>
                              </m:e>
                            </m:mr>
                            <m:mr>
                              <m:e>
                                <m:f>
                                  <m:fPr>
                                    <m:ctrlPr>
                                      <a:rPr lang="en-US" sz="3600" i="1">
                                        <a:latin typeface="Cambria Math" panose="02040503050406030204" pitchFamily="18" charset="0"/>
                                      </a:rPr>
                                    </m:ctrlPr>
                                  </m:fPr>
                                  <m:num>
                                    <m:r>
                                      <a:rPr lang="en-US" sz="3600" i="1">
                                        <a:latin typeface="Cambria Math" panose="02040503050406030204" pitchFamily="18" charset="0"/>
                                      </a:rPr>
                                      <m:t>𝜕</m:t>
                                    </m:r>
                                    <m:r>
                                      <a:rPr lang="en-US" sz="3600" i="1">
                                        <a:solidFill>
                                          <a:srgbClr val="0070C0"/>
                                        </a:solidFill>
                                        <a:latin typeface="Cambria Math" panose="02040503050406030204" pitchFamily="18" charset="0"/>
                                      </a:rPr>
                                      <m:t>𝑥</m:t>
                                    </m:r>
                                  </m:num>
                                  <m:den>
                                    <m:r>
                                      <a:rPr lang="en-US" sz="3600" i="1">
                                        <a:latin typeface="Cambria Math" panose="02040503050406030204" pitchFamily="18" charset="0"/>
                                      </a:rPr>
                                      <m:t>𝜕</m:t>
                                    </m:r>
                                    <m:r>
                                      <a:rPr lang="en-US" sz="3600" i="1">
                                        <a:latin typeface="Cambria Math" panose="02040503050406030204" pitchFamily="18" charset="0"/>
                                      </a:rPr>
                                      <m:t> </m:t>
                                    </m:r>
                                    <m:r>
                                      <a:rPr lang="en-US" sz="3600" i="1">
                                        <a:latin typeface="Cambria Math" panose="02040503050406030204" pitchFamily="18" charset="0"/>
                                      </a:rPr>
                                      <m:t>𝑐</m:t>
                                    </m:r>
                                    <m:acc>
                                      <m:accPr>
                                        <m:chr m:val="̃"/>
                                        <m:ctrlPr>
                                          <a:rPr lang="en-US" sz="3600" i="1">
                                            <a:solidFill>
                                              <a:srgbClr val="FF0000"/>
                                            </a:solidFill>
                                            <a:latin typeface="Cambria Math" panose="02040503050406030204" pitchFamily="18" charset="0"/>
                                          </a:rPr>
                                        </m:ctrlPr>
                                      </m:accPr>
                                      <m:e>
                                        <m:r>
                                          <a:rPr lang="en-US" sz="3600" i="1">
                                            <a:solidFill>
                                              <a:srgbClr val="FF0000"/>
                                            </a:solidFill>
                                            <a:latin typeface="Cambria Math" panose="02040503050406030204" pitchFamily="18" charset="0"/>
                                          </a:rPr>
                                          <m:t>𝑡</m:t>
                                        </m:r>
                                      </m:e>
                                    </m:acc>
                                  </m:den>
                                </m:f>
                              </m:e>
                              <m:e>
                                <m:f>
                                  <m:fPr>
                                    <m:ctrlPr>
                                      <a:rPr lang="en-US" sz="3600" i="1">
                                        <a:latin typeface="Cambria Math" panose="02040503050406030204" pitchFamily="18" charset="0"/>
                                      </a:rPr>
                                    </m:ctrlPr>
                                  </m:fPr>
                                  <m:num>
                                    <m:r>
                                      <a:rPr lang="en-US" sz="3600" i="1">
                                        <a:latin typeface="Cambria Math" panose="02040503050406030204" pitchFamily="18" charset="0"/>
                                      </a:rPr>
                                      <m:t>𝜕</m:t>
                                    </m:r>
                                    <m:r>
                                      <a:rPr lang="en-US" sz="3600" i="1">
                                        <a:solidFill>
                                          <a:srgbClr val="0070C0"/>
                                        </a:solidFill>
                                        <a:latin typeface="Cambria Math" panose="02040503050406030204" pitchFamily="18" charset="0"/>
                                      </a:rPr>
                                      <m:t>𝑥</m:t>
                                    </m:r>
                                  </m:num>
                                  <m:den>
                                    <m:r>
                                      <a:rPr lang="en-US" sz="3600" i="1">
                                        <a:latin typeface="Cambria Math" panose="02040503050406030204" pitchFamily="18" charset="0"/>
                                      </a:rPr>
                                      <m:t>𝜕</m:t>
                                    </m:r>
                                    <m:acc>
                                      <m:accPr>
                                        <m:chr m:val="̃"/>
                                        <m:ctrlPr>
                                          <a:rPr lang="en-US" sz="3600" i="1">
                                            <a:solidFill>
                                              <a:srgbClr val="FF0000"/>
                                            </a:solidFill>
                                            <a:latin typeface="Cambria Math" panose="02040503050406030204" pitchFamily="18" charset="0"/>
                                          </a:rPr>
                                        </m:ctrlPr>
                                      </m:accPr>
                                      <m:e>
                                        <m:r>
                                          <a:rPr lang="en-US" sz="3600" i="1">
                                            <a:solidFill>
                                              <a:srgbClr val="FF0000"/>
                                            </a:solidFill>
                                            <a:latin typeface="Cambria Math" panose="02040503050406030204" pitchFamily="18" charset="0"/>
                                          </a:rPr>
                                          <m:t>𝑥</m:t>
                                        </m:r>
                                      </m:e>
                                    </m:acc>
                                  </m:den>
                                </m:f>
                              </m:e>
                            </m:mr>
                          </m:m>
                        </m:e>
                      </m:d>
                    </m:oMath>
                  </a14:m>
                  <a:r>
                    <a:rPr lang="en-CA" sz="3600" dirty="0"/>
                    <a:t> </a:t>
                  </a:r>
                </a:p>
              </p:txBody>
            </p:sp>
          </mc:Choice>
          <mc:Fallback xmlns="">
            <p:sp>
              <p:nvSpPr>
                <p:cNvPr id="3" name="TextBox 2">
                  <a:extLst>
                    <a:ext uri="{FF2B5EF4-FFF2-40B4-BE49-F238E27FC236}">
                      <a16:creationId xmlns:a16="http://schemas.microsoft.com/office/drawing/2014/main" id="{517D9ADF-D4A7-4DBE-9F33-AD4C07E28590}"/>
                    </a:ext>
                  </a:extLst>
                </p:cNvPr>
                <p:cNvSpPr txBox="1">
                  <a:spLocks noRot="1" noChangeAspect="1" noMove="1" noResize="1" noEditPoints="1" noAdjustHandles="1" noChangeArrowheads="1" noChangeShapeType="1" noTextEdit="1"/>
                </p:cNvSpPr>
                <p:nvPr/>
              </p:nvSpPr>
              <p:spPr>
                <a:xfrm>
                  <a:off x="5787883" y="1655364"/>
                  <a:ext cx="6483629" cy="1853136"/>
                </a:xfrm>
                <a:prstGeom prst="rect">
                  <a:avLst/>
                </a:prstGeom>
                <a:blipFill>
                  <a:blip r:embed="rId6"/>
                  <a:stretch>
                    <a:fillRect/>
                  </a:stretch>
                </a:blipFill>
              </p:spPr>
              <p:txBody>
                <a:bodyPr/>
                <a:lstStyle/>
                <a:p>
                  <a:r>
                    <a:rPr lang="en-CA">
                      <a:noFill/>
                    </a:rPr>
                    <a:t> </a:t>
                  </a:r>
                </a:p>
              </p:txBody>
            </p:sp>
          </mc:Fallback>
        </mc:AlternateContent>
        <p:sp>
          <p:nvSpPr>
            <p:cNvPr id="5" name="Right Brace 4">
              <a:extLst>
                <a:ext uri="{FF2B5EF4-FFF2-40B4-BE49-F238E27FC236}">
                  <a16:creationId xmlns:a16="http://schemas.microsoft.com/office/drawing/2014/main" id="{84A2C7D2-CED7-4F20-A4DD-2AEED1E1479E}"/>
                </a:ext>
              </a:extLst>
            </p:cNvPr>
            <p:cNvSpPr/>
            <p:nvPr/>
          </p:nvSpPr>
          <p:spPr>
            <a:xfrm>
              <a:off x="5194853" y="1477303"/>
              <a:ext cx="371060" cy="2199861"/>
            </a:xfrm>
            <a:prstGeom prst="righ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grpSp>
      <p:grpSp>
        <p:nvGrpSpPr>
          <p:cNvPr id="11" name="Group 10">
            <a:extLst>
              <a:ext uri="{FF2B5EF4-FFF2-40B4-BE49-F238E27FC236}">
                <a16:creationId xmlns:a16="http://schemas.microsoft.com/office/drawing/2014/main" id="{E7891E6C-D669-4913-B7B4-C6A3267ECC3D}"/>
              </a:ext>
            </a:extLst>
          </p:cNvPr>
          <p:cNvGrpSpPr/>
          <p:nvPr/>
        </p:nvGrpSpPr>
        <p:grpSpPr>
          <a:xfrm>
            <a:off x="5227984" y="4403822"/>
            <a:ext cx="6964017" cy="2199861"/>
            <a:chOff x="5227984" y="4403822"/>
            <a:chExt cx="6964017" cy="2199861"/>
          </a:xfrm>
        </p:grpSpPr>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DD6A6AC-2EC4-4BF2-B142-3FAD67C4D71A}"/>
                    </a:ext>
                  </a:extLst>
                </p:cNvPr>
                <p:cNvSpPr txBox="1"/>
                <p:nvPr/>
              </p:nvSpPr>
              <p:spPr>
                <a:xfrm>
                  <a:off x="5807763" y="4581883"/>
                  <a:ext cx="6384238" cy="1853136"/>
                </a:xfrm>
                <a:prstGeom prst="rect">
                  <a:avLst/>
                </a:prstGeom>
                <a:noFill/>
              </p:spPr>
              <p:txBody>
                <a:bodyPr wrap="square">
                  <a:spAutoFit/>
                </a:bodyPr>
                <a:lstStyle/>
                <a:p>
                  <a14:m>
                    <m:oMath xmlns:m="http://schemas.openxmlformats.org/officeDocument/2006/math">
                      <m:d>
                        <m:dPr>
                          <m:begChr m:val="["/>
                          <m:endChr m:val="]"/>
                          <m:ctrlPr>
                            <a:rPr lang="en-US" sz="3600" b="0" i="1" smtClean="0">
                              <a:solidFill>
                                <a:schemeClr val="tx1"/>
                              </a:solidFill>
                              <a:latin typeface="Cambria Math" panose="02040503050406030204" pitchFamily="18" charset="0"/>
                            </a:rPr>
                          </m:ctrlPr>
                        </m:dPr>
                        <m:e>
                          <m:f>
                            <m:fPr>
                              <m:ctrlPr>
                                <a:rPr lang="en-US" sz="3600" i="1">
                                  <a:latin typeface="Cambria Math" panose="02040503050406030204" pitchFamily="18" charset="0"/>
                                </a:rPr>
                              </m:ctrlPr>
                            </m:fPr>
                            <m:num>
                              <m:r>
                                <a:rPr lang="en-US" sz="3600" i="1">
                                  <a:latin typeface="Cambria Math" panose="02040503050406030204" pitchFamily="18" charset="0"/>
                                </a:rPr>
                                <m:t>𝜕</m:t>
                              </m:r>
                              <m:acc>
                                <m:accPr>
                                  <m:chr m:val="⃗"/>
                                  <m:ctrlPr>
                                    <a:rPr lang="en-US" sz="3600" i="1">
                                      <a:solidFill>
                                        <a:srgbClr val="7030A0"/>
                                      </a:solidFill>
                                      <a:latin typeface="Cambria Math" panose="02040503050406030204" pitchFamily="18" charset="0"/>
                                    </a:rPr>
                                  </m:ctrlPr>
                                </m:accPr>
                                <m:e>
                                  <m:r>
                                    <a:rPr lang="en-US" sz="3600" i="1">
                                      <a:solidFill>
                                        <a:srgbClr val="7030A0"/>
                                      </a:solidFill>
                                      <a:latin typeface="Cambria Math" panose="02040503050406030204" pitchFamily="18" charset="0"/>
                                    </a:rPr>
                                    <m:t>𝑆</m:t>
                                  </m:r>
                                </m:e>
                              </m:acc>
                            </m:num>
                            <m:den>
                              <m:r>
                                <a:rPr lang="en-US" sz="3600" i="1">
                                  <a:latin typeface="Cambria Math" panose="02040503050406030204" pitchFamily="18" charset="0"/>
                                </a:rPr>
                                <m:t>𝜕</m:t>
                              </m:r>
                              <m:r>
                                <a:rPr lang="en-US" sz="3600" i="1">
                                  <a:latin typeface="Cambria Math" panose="02040503050406030204" pitchFamily="18" charset="0"/>
                                </a:rPr>
                                <m:t> </m:t>
                              </m:r>
                              <m:r>
                                <a:rPr lang="en-US" sz="3600" i="1">
                                  <a:latin typeface="Cambria Math" panose="02040503050406030204" pitchFamily="18" charset="0"/>
                                </a:rPr>
                                <m:t>𝑐</m:t>
                              </m:r>
                              <m:acc>
                                <m:accPr>
                                  <m:chr m:val="̃"/>
                                  <m:ctrlPr>
                                    <a:rPr lang="en-US" sz="3600" i="1">
                                      <a:solidFill>
                                        <a:srgbClr val="FF0000"/>
                                      </a:solidFill>
                                      <a:latin typeface="Cambria Math" panose="02040503050406030204" pitchFamily="18" charset="0"/>
                                    </a:rPr>
                                  </m:ctrlPr>
                                </m:accPr>
                                <m:e>
                                  <m:r>
                                    <a:rPr lang="en-US" sz="3600" i="1">
                                      <a:solidFill>
                                        <a:srgbClr val="FF0000"/>
                                      </a:solidFill>
                                      <a:latin typeface="Cambria Math" panose="02040503050406030204" pitchFamily="18" charset="0"/>
                                    </a:rPr>
                                    <m:t>𝑡</m:t>
                                  </m:r>
                                </m:e>
                              </m:acc>
                            </m:den>
                          </m:f>
                          <m:r>
                            <a:rPr lang="en-US" sz="3600" b="0" i="1" smtClean="0">
                              <a:solidFill>
                                <a:srgbClr val="FF0000"/>
                              </a:solidFill>
                              <a:latin typeface="Cambria Math" panose="02040503050406030204" pitchFamily="18" charset="0"/>
                            </a:rPr>
                            <m:t>   </m:t>
                          </m:r>
                          <m:f>
                            <m:fPr>
                              <m:ctrlPr>
                                <a:rPr lang="en-US" sz="3600" i="1">
                                  <a:latin typeface="Cambria Math" panose="02040503050406030204" pitchFamily="18" charset="0"/>
                                </a:rPr>
                              </m:ctrlPr>
                            </m:fPr>
                            <m:num>
                              <m:r>
                                <a:rPr lang="en-US" sz="3600" i="1">
                                  <a:latin typeface="Cambria Math" panose="02040503050406030204" pitchFamily="18" charset="0"/>
                                </a:rPr>
                                <m:t>𝜕</m:t>
                              </m:r>
                              <m:acc>
                                <m:accPr>
                                  <m:chr m:val="⃗"/>
                                  <m:ctrlPr>
                                    <a:rPr lang="en-US" sz="3600" i="1">
                                      <a:solidFill>
                                        <a:srgbClr val="7030A0"/>
                                      </a:solidFill>
                                      <a:latin typeface="Cambria Math" panose="02040503050406030204" pitchFamily="18" charset="0"/>
                                    </a:rPr>
                                  </m:ctrlPr>
                                </m:accPr>
                                <m:e>
                                  <m:r>
                                    <a:rPr lang="en-US" sz="3600" i="1">
                                      <a:solidFill>
                                        <a:srgbClr val="7030A0"/>
                                      </a:solidFill>
                                      <a:latin typeface="Cambria Math" panose="02040503050406030204" pitchFamily="18" charset="0"/>
                                    </a:rPr>
                                    <m:t>𝑆</m:t>
                                  </m:r>
                                </m:e>
                              </m:acc>
                            </m:num>
                            <m:den>
                              <m:r>
                                <a:rPr lang="en-US" sz="3600" i="1">
                                  <a:latin typeface="Cambria Math" panose="02040503050406030204" pitchFamily="18" charset="0"/>
                                </a:rPr>
                                <m:t>𝜕</m:t>
                              </m:r>
                              <m:acc>
                                <m:accPr>
                                  <m:chr m:val="̃"/>
                                  <m:ctrlPr>
                                    <a:rPr lang="en-US" sz="3600" i="1">
                                      <a:solidFill>
                                        <a:srgbClr val="FF0000"/>
                                      </a:solidFill>
                                      <a:latin typeface="Cambria Math" panose="02040503050406030204" pitchFamily="18" charset="0"/>
                                    </a:rPr>
                                  </m:ctrlPr>
                                </m:accPr>
                                <m:e>
                                  <m:r>
                                    <a:rPr lang="en-US" sz="3600" i="1">
                                      <a:solidFill>
                                        <a:srgbClr val="FF0000"/>
                                      </a:solidFill>
                                      <a:latin typeface="Cambria Math" panose="02040503050406030204" pitchFamily="18" charset="0"/>
                                    </a:rPr>
                                    <m:t>𝑥</m:t>
                                  </m:r>
                                </m:e>
                              </m:acc>
                            </m:den>
                          </m:f>
                        </m:e>
                      </m:d>
                      <m:r>
                        <a:rPr lang="en-US" sz="3600" b="0" i="1" smtClean="0">
                          <a:solidFill>
                            <a:schemeClr val="tx1"/>
                          </a:solidFill>
                          <a:latin typeface="Cambria Math" panose="02040503050406030204" pitchFamily="18" charset="0"/>
                        </a:rPr>
                        <m:t>=</m:t>
                      </m:r>
                      <m:d>
                        <m:dPr>
                          <m:begChr m:val="["/>
                          <m:endChr m:val="]"/>
                          <m:ctrlPr>
                            <a:rPr lang="en-US" sz="3600" b="0" i="1" smtClean="0">
                              <a:solidFill>
                                <a:schemeClr val="tx1"/>
                              </a:solidFill>
                              <a:latin typeface="Cambria Math" panose="02040503050406030204" pitchFamily="18" charset="0"/>
                            </a:rPr>
                          </m:ctrlPr>
                        </m:dPr>
                        <m:e>
                          <m:f>
                            <m:fPr>
                              <m:ctrlPr>
                                <a:rPr lang="en-US" sz="3600" i="1">
                                  <a:latin typeface="Cambria Math" panose="02040503050406030204" pitchFamily="18" charset="0"/>
                                </a:rPr>
                              </m:ctrlPr>
                            </m:fPr>
                            <m:num>
                              <m:r>
                                <a:rPr lang="en-US" sz="3600" i="1">
                                  <a:latin typeface="Cambria Math" panose="02040503050406030204" pitchFamily="18" charset="0"/>
                                </a:rPr>
                                <m:t>𝜕</m:t>
                              </m:r>
                              <m:acc>
                                <m:accPr>
                                  <m:chr m:val="⃗"/>
                                  <m:ctrlPr>
                                    <a:rPr lang="en-US" sz="3600" i="1">
                                      <a:solidFill>
                                        <a:srgbClr val="7030A0"/>
                                      </a:solidFill>
                                      <a:latin typeface="Cambria Math" panose="02040503050406030204" pitchFamily="18" charset="0"/>
                                    </a:rPr>
                                  </m:ctrlPr>
                                </m:accPr>
                                <m:e>
                                  <m:r>
                                    <a:rPr lang="en-US" sz="3600" i="1">
                                      <a:solidFill>
                                        <a:srgbClr val="7030A0"/>
                                      </a:solidFill>
                                      <a:latin typeface="Cambria Math" panose="02040503050406030204" pitchFamily="18" charset="0"/>
                                    </a:rPr>
                                    <m:t>𝑆</m:t>
                                  </m:r>
                                </m:e>
                              </m:acc>
                            </m:num>
                            <m:den>
                              <m:r>
                                <a:rPr lang="en-US" sz="3600" i="1">
                                  <a:latin typeface="Cambria Math" panose="02040503050406030204" pitchFamily="18" charset="0"/>
                                </a:rPr>
                                <m:t>𝜕</m:t>
                              </m:r>
                              <m:r>
                                <a:rPr lang="en-US" sz="3600" i="1">
                                  <a:latin typeface="Cambria Math" panose="02040503050406030204" pitchFamily="18" charset="0"/>
                                </a:rPr>
                                <m:t> </m:t>
                              </m:r>
                              <m:r>
                                <a:rPr lang="en-US" sz="3600" i="1">
                                  <a:latin typeface="Cambria Math" panose="02040503050406030204" pitchFamily="18" charset="0"/>
                                </a:rPr>
                                <m:t>𝑐𝑡</m:t>
                              </m:r>
                            </m:den>
                          </m:f>
                          <m:r>
                            <a:rPr lang="en-US" sz="3600" b="0" i="1" smtClean="0">
                              <a:solidFill>
                                <a:srgbClr val="0070C0"/>
                              </a:solidFill>
                              <a:latin typeface="Cambria Math" panose="02040503050406030204" pitchFamily="18" charset="0"/>
                            </a:rPr>
                            <m:t>   </m:t>
                          </m:r>
                          <m:f>
                            <m:fPr>
                              <m:ctrlPr>
                                <a:rPr lang="en-US" sz="3600" i="1">
                                  <a:latin typeface="Cambria Math" panose="02040503050406030204" pitchFamily="18" charset="0"/>
                                </a:rPr>
                              </m:ctrlPr>
                            </m:fPr>
                            <m:num>
                              <m:r>
                                <a:rPr lang="en-US" sz="3600" i="1">
                                  <a:latin typeface="Cambria Math" panose="02040503050406030204" pitchFamily="18" charset="0"/>
                                </a:rPr>
                                <m:t>𝜕</m:t>
                              </m:r>
                              <m:acc>
                                <m:accPr>
                                  <m:chr m:val="⃗"/>
                                  <m:ctrlPr>
                                    <a:rPr lang="en-US" sz="3600" i="1">
                                      <a:solidFill>
                                        <a:srgbClr val="7030A0"/>
                                      </a:solidFill>
                                      <a:latin typeface="Cambria Math" panose="02040503050406030204" pitchFamily="18" charset="0"/>
                                    </a:rPr>
                                  </m:ctrlPr>
                                </m:accPr>
                                <m:e>
                                  <m:r>
                                    <a:rPr lang="en-US" sz="3600" i="1">
                                      <a:solidFill>
                                        <a:srgbClr val="7030A0"/>
                                      </a:solidFill>
                                      <a:latin typeface="Cambria Math" panose="02040503050406030204" pitchFamily="18" charset="0"/>
                                    </a:rPr>
                                    <m:t>𝑆</m:t>
                                  </m:r>
                                </m:e>
                              </m:acc>
                            </m:num>
                            <m:den>
                              <m:r>
                                <a:rPr lang="en-US" sz="3600" i="1">
                                  <a:latin typeface="Cambria Math" panose="02040503050406030204" pitchFamily="18" charset="0"/>
                                </a:rPr>
                                <m:t>𝜕</m:t>
                              </m:r>
                              <m:r>
                                <a:rPr lang="en-US" sz="3600" i="1">
                                  <a:solidFill>
                                    <a:srgbClr val="0070C0"/>
                                  </a:solidFill>
                                  <a:latin typeface="Cambria Math" panose="02040503050406030204" pitchFamily="18" charset="0"/>
                                </a:rPr>
                                <m:t>𝑥</m:t>
                              </m:r>
                            </m:den>
                          </m:f>
                        </m:e>
                      </m:d>
                      <m:d>
                        <m:dPr>
                          <m:begChr m:val="["/>
                          <m:endChr m:val="]"/>
                          <m:ctrlPr>
                            <a:rPr lang="en-US" sz="3600" b="0" i="1" smtClean="0">
                              <a:solidFill>
                                <a:schemeClr val="tx1"/>
                              </a:solidFill>
                              <a:latin typeface="Cambria Math" panose="02040503050406030204" pitchFamily="18" charset="0"/>
                            </a:rPr>
                          </m:ctrlPr>
                        </m:dPr>
                        <m:e>
                          <m:m>
                            <m:mPr>
                              <m:mcs>
                                <m:mc>
                                  <m:mcPr>
                                    <m:count m:val="2"/>
                                    <m:mcJc m:val="center"/>
                                  </m:mcPr>
                                </m:mc>
                              </m:mcs>
                              <m:ctrlPr>
                                <a:rPr lang="en-US" sz="3600" b="0" i="1" smtClean="0">
                                  <a:solidFill>
                                    <a:schemeClr val="tx1"/>
                                  </a:solidFill>
                                  <a:latin typeface="Cambria Math" panose="02040503050406030204" pitchFamily="18" charset="0"/>
                                </a:rPr>
                              </m:ctrlPr>
                            </m:mPr>
                            <m:mr>
                              <m:e>
                                <m:f>
                                  <m:fPr>
                                    <m:ctrlPr>
                                      <a:rPr lang="en-US" sz="3600" i="1">
                                        <a:latin typeface="Cambria Math" panose="02040503050406030204" pitchFamily="18" charset="0"/>
                                      </a:rPr>
                                    </m:ctrlPr>
                                  </m:fPr>
                                  <m:num>
                                    <m:r>
                                      <a:rPr lang="en-US" sz="3600" i="1">
                                        <a:latin typeface="Cambria Math" panose="02040503050406030204" pitchFamily="18" charset="0"/>
                                      </a:rPr>
                                      <m:t>𝛼</m:t>
                                    </m:r>
                                  </m:num>
                                  <m:den>
                                    <m:sSup>
                                      <m:sSupPr>
                                        <m:ctrlPr>
                                          <a:rPr lang="en-US" sz="3600" i="1">
                                            <a:latin typeface="Cambria Math" panose="02040503050406030204" pitchFamily="18" charset="0"/>
                                          </a:rPr>
                                        </m:ctrlPr>
                                      </m:sSupPr>
                                      <m:e>
                                        <m:r>
                                          <a:rPr lang="en-US" sz="3600" i="1">
                                            <a:latin typeface="Cambria Math" panose="02040503050406030204" pitchFamily="18" charset="0"/>
                                          </a:rPr>
                                          <m:t>𝑐</m:t>
                                        </m:r>
                                      </m:e>
                                      <m:sup>
                                        <m:r>
                                          <a:rPr lang="en-US" sz="3600" i="1">
                                            <a:latin typeface="Cambria Math" panose="02040503050406030204" pitchFamily="18" charset="0"/>
                                          </a:rPr>
                                          <m:t>2</m:t>
                                        </m:r>
                                      </m:sup>
                                    </m:sSup>
                                  </m:den>
                                </m:f>
                                <m:r>
                                  <a:rPr lang="en-US" sz="3600" i="1">
                                    <a:solidFill>
                                      <a:srgbClr val="0070C0"/>
                                    </a:solidFill>
                                    <a:latin typeface="Cambria Math" panose="02040503050406030204" pitchFamily="18" charset="0"/>
                                  </a:rPr>
                                  <m:t>𝑥</m:t>
                                </m:r>
                              </m:e>
                              <m:e>
                                <m:f>
                                  <m:fPr>
                                    <m:ctrlPr>
                                      <a:rPr lang="en-US" sz="3600" i="1">
                                        <a:latin typeface="Cambria Math" panose="02040503050406030204" pitchFamily="18" charset="0"/>
                                      </a:rPr>
                                    </m:ctrlPr>
                                  </m:fPr>
                                  <m:num>
                                    <m:r>
                                      <a:rPr lang="en-US" sz="3600" i="1">
                                        <a:latin typeface="Cambria Math" panose="02040503050406030204" pitchFamily="18" charset="0"/>
                                      </a:rPr>
                                      <m:t>𝑐</m:t>
                                    </m:r>
                                    <m:r>
                                      <a:rPr lang="en-US" sz="3600" i="1">
                                        <a:solidFill>
                                          <a:srgbClr val="0070C0"/>
                                        </a:solidFill>
                                        <a:latin typeface="Cambria Math" panose="02040503050406030204" pitchFamily="18" charset="0"/>
                                      </a:rPr>
                                      <m:t>𝑡</m:t>
                                    </m:r>
                                  </m:num>
                                  <m:den>
                                    <m:acc>
                                      <m:accPr>
                                        <m:chr m:val="̃"/>
                                        <m:ctrlPr>
                                          <a:rPr lang="en-US" sz="3600" i="1">
                                            <a:solidFill>
                                              <a:srgbClr val="FF0000"/>
                                            </a:solidFill>
                                            <a:latin typeface="Cambria Math" panose="02040503050406030204" pitchFamily="18" charset="0"/>
                                          </a:rPr>
                                        </m:ctrlPr>
                                      </m:accPr>
                                      <m:e>
                                        <m:r>
                                          <a:rPr lang="en-US" sz="3600" i="1">
                                            <a:solidFill>
                                              <a:srgbClr val="FF0000"/>
                                            </a:solidFill>
                                            <a:latin typeface="Cambria Math" panose="02040503050406030204" pitchFamily="18" charset="0"/>
                                          </a:rPr>
                                          <m:t>𝑥</m:t>
                                        </m:r>
                                      </m:e>
                                    </m:acc>
                                  </m:den>
                                </m:f>
                              </m:e>
                            </m:mr>
                            <m:mr>
                              <m:e>
                                <m:f>
                                  <m:fPr>
                                    <m:ctrlPr>
                                      <a:rPr lang="en-US" sz="3600" i="1">
                                        <a:latin typeface="Cambria Math" panose="02040503050406030204" pitchFamily="18" charset="0"/>
                                      </a:rPr>
                                    </m:ctrlPr>
                                  </m:fPr>
                                  <m:num>
                                    <m:r>
                                      <a:rPr lang="en-US" sz="3600" i="1">
                                        <a:latin typeface="Cambria Math" panose="02040503050406030204" pitchFamily="18" charset="0"/>
                                      </a:rPr>
                                      <m:t>𝛼</m:t>
                                    </m:r>
                                  </m:num>
                                  <m:den>
                                    <m:sSup>
                                      <m:sSupPr>
                                        <m:ctrlPr>
                                          <a:rPr lang="en-US" sz="3600" i="1">
                                            <a:latin typeface="Cambria Math" panose="02040503050406030204" pitchFamily="18" charset="0"/>
                                          </a:rPr>
                                        </m:ctrlPr>
                                      </m:sSupPr>
                                      <m:e>
                                        <m:r>
                                          <a:rPr lang="en-US" sz="3600" i="1">
                                            <a:latin typeface="Cambria Math" panose="02040503050406030204" pitchFamily="18" charset="0"/>
                                          </a:rPr>
                                          <m:t>𝑐</m:t>
                                        </m:r>
                                      </m:e>
                                      <m:sup>
                                        <m:r>
                                          <a:rPr lang="en-US" sz="3600" i="1">
                                            <a:latin typeface="Cambria Math" panose="02040503050406030204" pitchFamily="18" charset="0"/>
                                          </a:rPr>
                                          <m:t>2</m:t>
                                        </m:r>
                                      </m:sup>
                                    </m:sSup>
                                  </m:den>
                                </m:f>
                                <m:r>
                                  <a:rPr lang="en-US" sz="3600" i="1">
                                    <a:latin typeface="Cambria Math" panose="02040503050406030204" pitchFamily="18" charset="0"/>
                                  </a:rPr>
                                  <m:t>𝑐</m:t>
                                </m:r>
                                <m:r>
                                  <a:rPr lang="en-US" sz="3600" i="1">
                                    <a:solidFill>
                                      <a:srgbClr val="0070C0"/>
                                    </a:solidFill>
                                    <a:latin typeface="Cambria Math" panose="02040503050406030204" pitchFamily="18" charset="0"/>
                                  </a:rPr>
                                  <m:t>𝑡</m:t>
                                </m:r>
                              </m:e>
                              <m:e>
                                <m:f>
                                  <m:fPr>
                                    <m:ctrlPr>
                                      <a:rPr lang="en-US" sz="3600" i="1">
                                        <a:latin typeface="Cambria Math" panose="02040503050406030204" pitchFamily="18" charset="0"/>
                                      </a:rPr>
                                    </m:ctrlPr>
                                  </m:fPr>
                                  <m:num>
                                    <m:r>
                                      <a:rPr lang="en-US" sz="3600" i="1">
                                        <a:solidFill>
                                          <a:srgbClr val="0070C0"/>
                                        </a:solidFill>
                                        <a:latin typeface="Cambria Math" panose="02040503050406030204" pitchFamily="18" charset="0"/>
                                      </a:rPr>
                                      <m:t>𝑥</m:t>
                                    </m:r>
                                  </m:num>
                                  <m:den>
                                    <m:acc>
                                      <m:accPr>
                                        <m:chr m:val="̃"/>
                                        <m:ctrlPr>
                                          <a:rPr lang="en-US" sz="3600" i="1">
                                            <a:solidFill>
                                              <a:srgbClr val="FF0000"/>
                                            </a:solidFill>
                                            <a:latin typeface="Cambria Math" panose="02040503050406030204" pitchFamily="18" charset="0"/>
                                          </a:rPr>
                                        </m:ctrlPr>
                                      </m:accPr>
                                      <m:e>
                                        <m:r>
                                          <a:rPr lang="en-US" sz="3600" i="1">
                                            <a:solidFill>
                                              <a:srgbClr val="FF0000"/>
                                            </a:solidFill>
                                            <a:latin typeface="Cambria Math" panose="02040503050406030204" pitchFamily="18" charset="0"/>
                                          </a:rPr>
                                          <m:t>𝑥</m:t>
                                        </m:r>
                                      </m:e>
                                    </m:acc>
                                  </m:den>
                                </m:f>
                              </m:e>
                            </m:mr>
                          </m:m>
                        </m:e>
                      </m:d>
                    </m:oMath>
                  </a14:m>
                  <a:r>
                    <a:rPr lang="en-CA" sz="3600" dirty="0"/>
                    <a:t> </a:t>
                  </a:r>
                </a:p>
              </p:txBody>
            </p:sp>
          </mc:Choice>
          <mc:Fallback xmlns="">
            <p:sp>
              <p:nvSpPr>
                <p:cNvPr id="7" name="TextBox 6">
                  <a:extLst>
                    <a:ext uri="{FF2B5EF4-FFF2-40B4-BE49-F238E27FC236}">
                      <a16:creationId xmlns:a16="http://schemas.microsoft.com/office/drawing/2014/main" id="{5DD6A6AC-2EC4-4BF2-B142-3FAD67C4D71A}"/>
                    </a:ext>
                  </a:extLst>
                </p:cNvPr>
                <p:cNvSpPr txBox="1">
                  <a:spLocks noRot="1" noChangeAspect="1" noMove="1" noResize="1" noEditPoints="1" noAdjustHandles="1" noChangeArrowheads="1" noChangeShapeType="1" noTextEdit="1"/>
                </p:cNvSpPr>
                <p:nvPr/>
              </p:nvSpPr>
              <p:spPr>
                <a:xfrm>
                  <a:off x="5807763" y="4581883"/>
                  <a:ext cx="6384238" cy="1853136"/>
                </a:xfrm>
                <a:prstGeom prst="rect">
                  <a:avLst/>
                </a:prstGeom>
                <a:blipFill>
                  <a:blip r:embed="rId7"/>
                  <a:stretch>
                    <a:fillRect/>
                  </a:stretch>
                </a:blipFill>
              </p:spPr>
              <p:txBody>
                <a:bodyPr/>
                <a:lstStyle/>
                <a:p>
                  <a:r>
                    <a:rPr lang="en-CA">
                      <a:noFill/>
                    </a:rPr>
                    <a:t> </a:t>
                  </a:r>
                </a:p>
              </p:txBody>
            </p:sp>
          </mc:Fallback>
        </mc:AlternateContent>
        <p:sp>
          <p:nvSpPr>
            <p:cNvPr id="8" name="Right Brace 7">
              <a:extLst>
                <a:ext uri="{FF2B5EF4-FFF2-40B4-BE49-F238E27FC236}">
                  <a16:creationId xmlns:a16="http://schemas.microsoft.com/office/drawing/2014/main" id="{EF50B4AA-A13D-4F39-9332-402C06063ED7}"/>
                </a:ext>
              </a:extLst>
            </p:cNvPr>
            <p:cNvSpPr/>
            <p:nvPr/>
          </p:nvSpPr>
          <p:spPr>
            <a:xfrm>
              <a:off x="5227984" y="4403822"/>
              <a:ext cx="371060" cy="2199861"/>
            </a:xfrm>
            <a:prstGeom prst="righ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gr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CACD5321-C439-43C5-9C27-210CDD2BFDBC}"/>
                  </a:ext>
                </a:extLst>
              </p:cNvPr>
              <p:cNvSpPr txBox="1"/>
              <p:nvPr/>
            </p:nvSpPr>
            <p:spPr>
              <a:xfrm>
                <a:off x="135833" y="4607121"/>
                <a:ext cx="5165037" cy="1808059"/>
              </a:xfrm>
              <a:prstGeom prst="rect">
                <a:avLst/>
              </a:prstGeom>
              <a:noFill/>
            </p:spPr>
            <p:txBody>
              <a:bodyPr wrap="square">
                <a:spAutoFit/>
              </a:bodyPr>
              <a:lstStyle/>
              <a:p>
                <a14:m>
                  <m:oMath xmlns:m="http://schemas.openxmlformats.org/officeDocument/2006/math">
                    <m:f>
                      <m:fPr>
                        <m:ctrlPr>
                          <a:rPr lang="en-US" sz="3200" b="0" i="1" smtClean="0">
                            <a:solidFill>
                              <a:schemeClr val="tx1"/>
                            </a:solidFill>
                            <a:latin typeface="Cambria Math" panose="02040503050406030204" pitchFamily="18" charset="0"/>
                          </a:rPr>
                        </m:ctrlPr>
                      </m:fPr>
                      <m:num>
                        <m:r>
                          <a:rPr lang="en-US" sz="3200" i="1" smtClean="0">
                            <a:solidFill>
                              <a:schemeClr val="tx1"/>
                            </a:solidFill>
                            <a:latin typeface="Cambria Math" panose="02040503050406030204" pitchFamily="18" charset="0"/>
                          </a:rPr>
                          <m:t>𝜕</m:t>
                        </m:r>
                        <m:acc>
                          <m:accPr>
                            <m:chr m:val="⃗"/>
                            <m:ctrlPr>
                              <a:rPr lang="en-US" sz="3200" i="1">
                                <a:solidFill>
                                  <a:srgbClr val="7030A0"/>
                                </a:solidFill>
                                <a:latin typeface="Cambria Math" panose="02040503050406030204" pitchFamily="18" charset="0"/>
                              </a:rPr>
                            </m:ctrlPr>
                          </m:accPr>
                          <m:e>
                            <m:r>
                              <a:rPr lang="en-US" sz="3200" i="1">
                                <a:solidFill>
                                  <a:srgbClr val="7030A0"/>
                                </a:solidFill>
                                <a:latin typeface="Cambria Math" panose="02040503050406030204" pitchFamily="18" charset="0"/>
                              </a:rPr>
                              <m:t>𝑆</m:t>
                            </m:r>
                          </m:e>
                        </m:acc>
                      </m:num>
                      <m:den>
                        <m:r>
                          <a:rPr lang="en-US" sz="3200" b="0" i="1" smtClean="0">
                            <a:solidFill>
                              <a:schemeClr val="tx1"/>
                            </a:solidFill>
                            <a:latin typeface="Cambria Math" panose="02040503050406030204" pitchFamily="18" charset="0"/>
                          </a:rPr>
                          <m:t>𝜕</m:t>
                        </m:r>
                        <m:r>
                          <a:rPr lang="en-US" sz="3200" b="0" i="1" smtClean="0">
                            <a:solidFill>
                              <a:schemeClr val="tx1"/>
                            </a:solidFill>
                            <a:latin typeface="Cambria Math" panose="02040503050406030204" pitchFamily="18" charset="0"/>
                          </a:rPr>
                          <m:t> </m:t>
                        </m:r>
                        <m:r>
                          <a:rPr lang="en-US" sz="3200" b="0" i="1" smtClean="0">
                            <a:solidFill>
                              <a:schemeClr val="tx1"/>
                            </a:solidFill>
                            <a:latin typeface="Cambria Math" panose="02040503050406030204" pitchFamily="18" charset="0"/>
                          </a:rPr>
                          <m:t>𝑐</m:t>
                        </m:r>
                        <m:acc>
                          <m:accPr>
                            <m:chr m:val="̃"/>
                            <m:ctrlPr>
                              <a:rPr lang="en-US" sz="3200" b="0" i="1" smtClean="0">
                                <a:solidFill>
                                  <a:srgbClr val="FF0000"/>
                                </a:solidFill>
                                <a:latin typeface="Cambria Math" panose="02040503050406030204" pitchFamily="18" charset="0"/>
                              </a:rPr>
                            </m:ctrlPr>
                          </m:accPr>
                          <m:e>
                            <m:r>
                              <a:rPr lang="en-US" sz="3200" b="0" i="1" smtClean="0">
                                <a:solidFill>
                                  <a:srgbClr val="FF0000"/>
                                </a:solidFill>
                                <a:latin typeface="Cambria Math" panose="02040503050406030204" pitchFamily="18" charset="0"/>
                              </a:rPr>
                              <m:t>𝑡</m:t>
                            </m:r>
                          </m:e>
                        </m:acc>
                      </m:den>
                    </m:f>
                    <m:r>
                      <a:rPr lang="en-US" sz="3200" b="0" i="1" smtClean="0">
                        <a:latin typeface="Cambria Math" panose="02040503050406030204" pitchFamily="18" charset="0"/>
                      </a:rPr>
                      <m:t>=</m:t>
                    </m:r>
                    <m:d>
                      <m:dPr>
                        <m:ctrlPr>
                          <a:rPr lang="en-US" sz="3200" b="0" i="1" smtClean="0">
                            <a:latin typeface="Cambria Math" panose="02040503050406030204" pitchFamily="18" charset="0"/>
                          </a:rPr>
                        </m:ctrlPr>
                      </m:dPr>
                      <m:e>
                        <m:f>
                          <m:fPr>
                            <m:ctrlPr>
                              <a:rPr lang="en-US" sz="3200" i="1">
                                <a:latin typeface="Cambria Math" panose="02040503050406030204" pitchFamily="18" charset="0"/>
                              </a:rPr>
                            </m:ctrlPr>
                          </m:fPr>
                          <m:num>
                            <m:r>
                              <a:rPr lang="en-US" sz="3200" i="1">
                                <a:latin typeface="Cambria Math" panose="02040503050406030204" pitchFamily="18" charset="0"/>
                              </a:rPr>
                              <m:t>𝛼</m:t>
                            </m:r>
                          </m:num>
                          <m:den>
                            <m:sSup>
                              <m:sSupPr>
                                <m:ctrlPr>
                                  <a:rPr lang="en-US" sz="3200" i="1">
                                    <a:latin typeface="Cambria Math" panose="02040503050406030204" pitchFamily="18" charset="0"/>
                                  </a:rPr>
                                </m:ctrlPr>
                              </m:sSupPr>
                              <m:e>
                                <m:r>
                                  <a:rPr lang="en-US" sz="3200" i="1">
                                    <a:latin typeface="Cambria Math" panose="02040503050406030204" pitchFamily="18" charset="0"/>
                                  </a:rPr>
                                  <m:t>𝑐</m:t>
                                </m:r>
                              </m:e>
                              <m:sup>
                                <m:r>
                                  <a:rPr lang="en-US" sz="3200" i="1">
                                    <a:latin typeface="Cambria Math" panose="02040503050406030204" pitchFamily="18" charset="0"/>
                                  </a:rPr>
                                  <m:t>2</m:t>
                                </m:r>
                              </m:sup>
                            </m:sSup>
                          </m:den>
                        </m:f>
                        <m:r>
                          <a:rPr lang="en-US" sz="3200" i="1">
                            <a:solidFill>
                              <a:srgbClr val="0070C0"/>
                            </a:solidFill>
                            <a:latin typeface="Cambria Math" panose="02040503050406030204" pitchFamily="18" charset="0"/>
                          </a:rPr>
                          <m:t>𝑥</m:t>
                        </m:r>
                      </m:e>
                    </m:d>
                    <m:f>
                      <m:fPr>
                        <m:ctrlPr>
                          <a:rPr lang="en-US" sz="3200" i="1">
                            <a:latin typeface="Cambria Math" panose="02040503050406030204" pitchFamily="18" charset="0"/>
                          </a:rPr>
                        </m:ctrlPr>
                      </m:fPr>
                      <m:num>
                        <m:r>
                          <a:rPr lang="en-US" sz="3200" i="1">
                            <a:latin typeface="Cambria Math" panose="02040503050406030204" pitchFamily="18" charset="0"/>
                          </a:rPr>
                          <m:t>𝜕</m:t>
                        </m:r>
                        <m:acc>
                          <m:accPr>
                            <m:chr m:val="⃗"/>
                            <m:ctrlPr>
                              <a:rPr lang="en-US" sz="3200" i="1">
                                <a:solidFill>
                                  <a:srgbClr val="7030A0"/>
                                </a:solidFill>
                                <a:latin typeface="Cambria Math" panose="02040503050406030204" pitchFamily="18" charset="0"/>
                              </a:rPr>
                            </m:ctrlPr>
                          </m:accPr>
                          <m:e>
                            <m:r>
                              <a:rPr lang="en-US" sz="3200" i="1">
                                <a:solidFill>
                                  <a:srgbClr val="7030A0"/>
                                </a:solidFill>
                                <a:latin typeface="Cambria Math" panose="02040503050406030204" pitchFamily="18" charset="0"/>
                              </a:rPr>
                              <m:t>𝑆</m:t>
                            </m:r>
                          </m:e>
                        </m:acc>
                      </m:num>
                      <m:den>
                        <m:r>
                          <a:rPr lang="en-US" sz="3200" i="1">
                            <a:latin typeface="Cambria Math" panose="02040503050406030204" pitchFamily="18" charset="0"/>
                          </a:rPr>
                          <m:t>𝜕</m:t>
                        </m:r>
                        <m:r>
                          <a:rPr lang="en-US" sz="3200" b="0" i="1" smtClean="0">
                            <a:latin typeface="Cambria Math" panose="02040503050406030204" pitchFamily="18" charset="0"/>
                          </a:rPr>
                          <m:t> </m:t>
                        </m:r>
                        <m:r>
                          <a:rPr lang="en-US" sz="3200" i="1">
                            <a:latin typeface="Cambria Math" panose="02040503050406030204" pitchFamily="18" charset="0"/>
                          </a:rPr>
                          <m:t>𝑐</m:t>
                        </m:r>
                        <m:r>
                          <a:rPr lang="en-US" sz="3200" i="1">
                            <a:solidFill>
                              <a:srgbClr val="0070C0"/>
                            </a:solidFill>
                            <a:latin typeface="Cambria Math" panose="02040503050406030204" pitchFamily="18" charset="0"/>
                          </a:rPr>
                          <m:t>𝑡</m:t>
                        </m:r>
                      </m:den>
                    </m:f>
                    <m:r>
                      <a:rPr lang="en-US" sz="3200" b="0" i="1" smtClean="0">
                        <a:solidFill>
                          <a:schemeClr val="tx1"/>
                        </a:solidFill>
                        <a:latin typeface="Cambria Math" panose="02040503050406030204" pitchFamily="18" charset="0"/>
                      </a:rPr>
                      <m:t>+</m:t>
                    </m:r>
                    <m:d>
                      <m:dPr>
                        <m:ctrlPr>
                          <a:rPr lang="en-US" sz="3200" b="0" i="1" smtClean="0">
                            <a:solidFill>
                              <a:schemeClr val="tx1"/>
                            </a:solidFill>
                            <a:latin typeface="Cambria Math" panose="02040503050406030204" pitchFamily="18" charset="0"/>
                          </a:rPr>
                        </m:ctrlPr>
                      </m:dPr>
                      <m:e>
                        <m:f>
                          <m:fPr>
                            <m:ctrlPr>
                              <a:rPr lang="en-US" sz="3200" i="1">
                                <a:latin typeface="Cambria Math" panose="02040503050406030204" pitchFamily="18" charset="0"/>
                              </a:rPr>
                            </m:ctrlPr>
                          </m:fPr>
                          <m:num>
                            <m:r>
                              <a:rPr lang="en-US" sz="3200" i="1">
                                <a:latin typeface="Cambria Math" panose="02040503050406030204" pitchFamily="18" charset="0"/>
                              </a:rPr>
                              <m:t>𝛼</m:t>
                            </m:r>
                          </m:num>
                          <m:den>
                            <m:sSup>
                              <m:sSupPr>
                                <m:ctrlPr>
                                  <a:rPr lang="en-US" sz="3200" i="1">
                                    <a:latin typeface="Cambria Math" panose="02040503050406030204" pitchFamily="18" charset="0"/>
                                  </a:rPr>
                                </m:ctrlPr>
                              </m:sSupPr>
                              <m:e>
                                <m:r>
                                  <a:rPr lang="en-US" sz="3200" i="1">
                                    <a:latin typeface="Cambria Math" panose="02040503050406030204" pitchFamily="18" charset="0"/>
                                  </a:rPr>
                                  <m:t>𝑐</m:t>
                                </m:r>
                              </m:e>
                              <m:sup>
                                <m:r>
                                  <a:rPr lang="en-US" sz="3200" i="1">
                                    <a:latin typeface="Cambria Math" panose="02040503050406030204" pitchFamily="18" charset="0"/>
                                  </a:rPr>
                                  <m:t>2</m:t>
                                </m:r>
                              </m:sup>
                            </m:sSup>
                          </m:den>
                        </m:f>
                        <m:r>
                          <a:rPr lang="en-US" sz="3200" i="1">
                            <a:latin typeface="Cambria Math" panose="02040503050406030204" pitchFamily="18" charset="0"/>
                          </a:rPr>
                          <m:t>𝑐</m:t>
                        </m:r>
                        <m:r>
                          <a:rPr lang="en-US" sz="3200" i="1">
                            <a:solidFill>
                              <a:srgbClr val="0070C0"/>
                            </a:solidFill>
                            <a:latin typeface="Cambria Math" panose="02040503050406030204" pitchFamily="18" charset="0"/>
                          </a:rPr>
                          <m:t>𝑡</m:t>
                        </m:r>
                      </m:e>
                    </m:d>
                    <m:f>
                      <m:fPr>
                        <m:ctrlPr>
                          <a:rPr lang="en-US" sz="3200" i="1">
                            <a:latin typeface="Cambria Math" panose="02040503050406030204" pitchFamily="18" charset="0"/>
                          </a:rPr>
                        </m:ctrlPr>
                      </m:fPr>
                      <m:num>
                        <m:r>
                          <a:rPr lang="en-US" sz="3200" i="1">
                            <a:latin typeface="Cambria Math" panose="02040503050406030204" pitchFamily="18" charset="0"/>
                          </a:rPr>
                          <m:t>𝜕</m:t>
                        </m:r>
                        <m:acc>
                          <m:accPr>
                            <m:chr m:val="⃗"/>
                            <m:ctrlPr>
                              <a:rPr lang="en-US" sz="3200" i="1">
                                <a:solidFill>
                                  <a:srgbClr val="7030A0"/>
                                </a:solidFill>
                                <a:latin typeface="Cambria Math" panose="02040503050406030204" pitchFamily="18" charset="0"/>
                              </a:rPr>
                            </m:ctrlPr>
                          </m:accPr>
                          <m:e>
                            <m:r>
                              <a:rPr lang="en-US" sz="3200" i="1">
                                <a:solidFill>
                                  <a:srgbClr val="7030A0"/>
                                </a:solidFill>
                                <a:latin typeface="Cambria Math" panose="02040503050406030204" pitchFamily="18" charset="0"/>
                              </a:rPr>
                              <m:t>𝑆</m:t>
                            </m:r>
                          </m:e>
                        </m:acc>
                      </m:num>
                      <m:den>
                        <m:r>
                          <a:rPr lang="en-US" sz="3200" i="1">
                            <a:latin typeface="Cambria Math" panose="02040503050406030204" pitchFamily="18" charset="0"/>
                          </a:rPr>
                          <m:t>𝜕</m:t>
                        </m:r>
                        <m:r>
                          <a:rPr lang="en-US" sz="3200" i="1">
                            <a:solidFill>
                              <a:srgbClr val="0070C0"/>
                            </a:solidFill>
                            <a:latin typeface="Cambria Math" panose="02040503050406030204" pitchFamily="18" charset="0"/>
                          </a:rPr>
                          <m:t>𝑥</m:t>
                        </m:r>
                      </m:den>
                    </m:f>
                  </m:oMath>
                </a14:m>
                <a:r>
                  <a:rPr lang="en-CA" sz="4000" dirty="0"/>
                  <a:t>  </a:t>
                </a:r>
              </a:p>
              <a:p>
                <a14:m>
                  <m:oMath xmlns:m="http://schemas.openxmlformats.org/officeDocument/2006/math">
                    <m:r>
                      <a:rPr lang="en-US" sz="3600" b="0" i="1" smtClean="0">
                        <a:latin typeface="Cambria Math" panose="02040503050406030204" pitchFamily="18" charset="0"/>
                      </a:rPr>
                      <m:t> </m:t>
                    </m:r>
                    <m:f>
                      <m:fPr>
                        <m:ctrlPr>
                          <a:rPr lang="en-US" sz="3600" i="1" smtClean="0">
                            <a:latin typeface="Cambria Math" panose="02040503050406030204" pitchFamily="18" charset="0"/>
                          </a:rPr>
                        </m:ctrlPr>
                      </m:fPr>
                      <m:num>
                        <m:r>
                          <a:rPr lang="en-US" sz="3600" i="1">
                            <a:latin typeface="Cambria Math" panose="02040503050406030204" pitchFamily="18" charset="0"/>
                          </a:rPr>
                          <m:t>𝜕</m:t>
                        </m:r>
                        <m:acc>
                          <m:accPr>
                            <m:chr m:val="⃗"/>
                            <m:ctrlPr>
                              <a:rPr lang="en-US" sz="3600" i="1">
                                <a:solidFill>
                                  <a:srgbClr val="7030A0"/>
                                </a:solidFill>
                                <a:latin typeface="Cambria Math" panose="02040503050406030204" pitchFamily="18" charset="0"/>
                              </a:rPr>
                            </m:ctrlPr>
                          </m:accPr>
                          <m:e>
                            <m:r>
                              <a:rPr lang="en-US" sz="3600" i="1">
                                <a:solidFill>
                                  <a:srgbClr val="7030A0"/>
                                </a:solidFill>
                                <a:latin typeface="Cambria Math" panose="02040503050406030204" pitchFamily="18" charset="0"/>
                              </a:rPr>
                              <m:t>𝑆</m:t>
                            </m:r>
                          </m:e>
                        </m:acc>
                      </m:num>
                      <m:den>
                        <m:r>
                          <a:rPr lang="en-US" sz="3600" i="1">
                            <a:latin typeface="Cambria Math" panose="02040503050406030204" pitchFamily="18" charset="0"/>
                          </a:rPr>
                          <m:t>𝜕</m:t>
                        </m:r>
                        <m:acc>
                          <m:accPr>
                            <m:chr m:val="̃"/>
                            <m:ctrlPr>
                              <a:rPr lang="en-US" sz="3600" i="1">
                                <a:solidFill>
                                  <a:srgbClr val="FF0000"/>
                                </a:solidFill>
                                <a:latin typeface="Cambria Math" panose="02040503050406030204" pitchFamily="18" charset="0"/>
                              </a:rPr>
                            </m:ctrlPr>
                          </m:accPr>
                          <m:e>
                            <m:r>
                              <a:rPr lang="en-US" sz="3600" i="1">
                                <a:solidFill>
                                  <a:srgbClr val="FF0000"/>
                                </a:solidFill>
                                <a:latin typeface="Cambria Math" panose="02040503050406030204" pitchFamily="18" charset="0"/>
                              </a:rPr>
                              <m:t>𝑥</m:t>
                            </m:r>
                          </m:e>
                        </m:acc>
                      </m:den>
                    </m:f>
                    <m:r>
                      <a:rPr lang="en-US" sz="3600" i="1">
                        <a:latin typeface="Cambria Math" panose="02040503050406030204" pitchFamily="18" charset="0"/>
                      </a:rPr>
                      <m:t>=</m:t>
                    </m:r>
                    <m:d>
                      <m:dPr>
                        <m:ctrlPr>
                          <a:rPr lang="en-US" sz="3600" b="0" i="1" smtClean="0">
                            <a:latin typeface="Cambria Math" panose="02040503050406030204" pitchFamily="18" charset="0"/>
                          </a:rPr>
                        </m:ctrlPr>
                      </m:dPr>
                      <m:e>
                        <m:r>
                          <a:rPr lang="en-US" sz="3600" b="0" i="1" smtClean="0">
                            <a:latin typeface="Cambria Math" panose="02040503050406030204" pitchFamily="18" charset="0"/>
                          </a:rPr>
                          <m:t> </m:t>
                        </m:r>
                        <m:f>
                          <m:fPr>
                            <m:ctrlPr>
                              <a:rPr lang="en-US" sz="3600" i="1">
                                <a:latin typeface="Cambria Math" panose="02040503050406030204" pitchFamily="18" charset="0"/>
                              </a:rPr>
                            </m:ctrlPr>
                          </m:fPr>
                          <m:num>
                            <m:r>
                              <a:rPr lang="en-US" sz="3600" i="1">
                                <a:latin typeface="Cambria Math" panose="02040503050406030204" pitchFamily="18" charset="0"/>
                              </a:rPr>
                              <m:t>𝑐</m:t>
                            </m:r>
                            <m:r>
                              <a:rPr lang="en-US" sz="3600" i="1">
                                <a:solidFill>
                                  <a:srgbClr val="0070C0"/>
                                </a:solidFill>
                                <a:latin typeface="Cambria Math" panose="02040503050406030204" pitchFamily="18" charset="0"/>
                              </a:rPr>
                              <m:t>𝑡</m:t>
                            </m:r>
                          </m:num>
                          <m:den>
                            <m:acc>
                              <m:accPr>
                                <m:chr m:val="̃"/>
                                <m:ctrlPr>
                                  <a:rPr lang="en-US" sz="3600" i="1">
                                    <a:solidFill>
                                      <a:srgbClr val="FF0000"/>
                                    </a:solidFill>
                                    <a:latin typeface="Cambria Math" panose="02040503050406030204" pitchFamily="18" charset="0"/>
                                  </a:rPr>
                                </m:ctrlPr>
                              </m:accPr>
                              <m:e>
                                <m:r>
                                  <a:rPr lang="en-US" sz="3600" i="1">
                                    <a:solidFill>
                                      <a:srgbClr val="FF0000"/>
                                    </a:solidFill>
                                    <a:latin typeface="Cambria Math" panose="02040503050406030204" pitchFamily="18" charset="0"/>
                                  </a:rPr>
                                  <m:t>𝑥</m:t>
                                </m:r>
                              </m:e>
                            </m:acc>
                          </m:den>
                        </m:f>
                        <m:r>
                          <a:rPr lang="en-US" sz="3600" b="0" i="1" smtClean="0">
                            <a:solidFill>
                              <a:srgbClr val="FF0000"/>
                            </a:solidFill>
                            <a:latin typeface="Cambria Math" panose="02040503050406030204" pitchFamily="18" charset="0"/>
                          </a:rPr>
                          <m:t> </m:t>
                        </m:r>
                      </m:e>
                    </m:d>
                    <m:f>
                      <m:fPr>
                        <m:ctrlPr>
                          <a:rPr lang="en-US" sz="3600" i="1">
                            <a:latin typeface="Cambria Math" panose="02040503050406030204" pitchFamily="18" charset="0"/>
                          </a:rPr>
                        </m:ctrlPr>
                      </m:fPr>
                      <m:num>
                        <m:r>
                          <a:rPr lang="en-US" sz="3600" i="1">
                            <a:latin typeface="Cambria Math" panose="02040503050406030204" pitchFamily="18" charset="0"/>
                          </a:rPr>
                          <m:t>𝜕</m:t>
                        </m:r>
                        <m:acc>
                          <m:accPr>
                            <m:chr m:val="⃗"/>
                            <m:ctrlPr>
                              <a:rPr lang="en-US" sz="3600" i="1">
                                <a:solidFill>
                                  <a:srgbClr val="7030A0"/>
                                </a:solidFill>
                                <a:latin typeface="Cambria Math" panose="02040503050406030204" pitchFamily="18" charset="0"/>
                              </a:rPr>
                            </m:ctrlPr>
                          </m:accPr>
                          <m:e>
                            <m:r>
                              <a:rPr lang="en-US" sz="3600" i="1">
                                <a:solidFill>
                                  <a:srgbClr val="7030A0"/>
                                </a:solidFill>
                                <a:latin typeface="Cambria Math" panose="02040503050406030204" pitchFamily="18" charset="0"/>
                              </a:rPr>
                              <m:t>𝑆</m:t>
                            </m:r>
                          </m:e>
                        </m:acc>
                      </m:num>
                      <m:den>
                        <m:r>
                          <a:rPr lang="en-US" sz="3600" i="1">
                            <a:latin typeface="Cambria Math" panose="02040503050406030204" pitchFamily="18" charset="0"/>
                          </a:rPr>
                          <m:t>𝜕</m:t>
                        </m:r>
                        <m:r>
                          <a:rPr lang="en-US" sz="3600" i="1">
                            <a:latin typeface="Cambria Math" panose="02040503050406030204" pitchFamily="18" charset="0"/>
                          </a:rPr>
                          <m:t> </m:t>
                        </m:r>
                        <m:r>
                          <a:rPr lang="en-US" sz="3600" i="1">
                            <a:latin typeface="Cambria Math" panose="02040503050406030204" pitchFamily="18" charset="0"/>
                          </a:rPr>
                          <m:t>𝑐𝑡</m:t>
                        </m:r>
                      </m:den>
                    </m:f>
                    <m:r>
                      <a:rPr lang="en-US" sz="3600" i="1">
                        <a:latin typeface="Cambria Math" panose="02040503050406030204" pitchFamily="18" charset="0"/>
                      </a:rPr>
                      <m:t>+</m:t>
                    </m:r>
                    <m:r>
                      <a:rPr lang="en-US" sz="3600" b="0" i="1" smtClean="0">
                        <a:latin typeface="Cambria Math" panose="02040503050406030204" pitchFamily="18" charset="0"/>
                      </a:rPr>
                      <m:t> </m:t>
                    </m:r>
                    <m:d>
                      <m:dPr>
                        <m:ctrlPr>
                          <a:rPr lang="en-US" sz="3600" b="0" i="1" smtClean="0">
                            <a:latin typeface="Cambria Math" panose="02040503050406030204" pitchFamily="18" charset="0"/>
                          </a:rPr>
                        </m:ctrlPr>
                      </m:dPr>
                      <m:e>
                        <m:r>
                          <a:rPr lang="en-US" sz="3600" b="0" i="1" smtClean="0">
                            <a:latin typeface="Cambria Math" panose="02040503050406030204" pitchFamily="18" charset="0"/>
                          </a:rPr>
                          <m:t> </m:t>
                        </m:r>
                        <m:f>
                          <m:fPr>
                            <m:ctrlPr>
                              <a:rPr lang="en-US" sz="3600" i="1">
                                <a:latin typeface="Cambria Math" panose="02040503050406030204" pitchFamily="18" charset="0"/>
                              </a:rPr>
                            </m:ctrlPr>
                          </m:fPr>
                          <m:num>
                            <m:r>
                              <a:rPr lang="en-US" sz="3600" i="1">
                                <a:solidFill>
                                  <a:srgbClr val="0070C0"/>
                                </a:solidFill>
                                <a:latin typeface="Cambria Math" panose="02040503050406030204" pitchFamily="18" charset="0"/>
                              </a:rPr>
                              <m:t>𝑥</m:t>
                            </m:r>
                          </m:num>
                          <m:den>
                            <m:acc>
                              <m:accPr>
                                <m:chr m:val="̃"/>
                                <m:ctrlPr>
                                  <a:rPr lang="en-US" sz="3600" i="1">
                                    <a:solidFill>
                                      <a:srgbClr val="FF0000"/>
                                    </a:solidFill>
                                    <a:latin typeface="Cambria Math" panose="02040503050406030204" pitchFamily="18" charset="0"/>
                                  </a:rPr>
                                </m:ctrlPr>
                              </m:accPr>
                              <m:e>
                                <m:r>
                                  <a:rPr lang="en-US" sz="3600" i="1">
                                    <a:solidFill>
                                      <a:srgbClr val="FF0000"/>
                                    </a:solidFill>
                                    <a:latin typeface="Cambria Math" panose="02040503050406030204" pitchFamily="18" charset="0"/>
                                  </a:rPr>
                                  <m:t>𝑥</m:t>
                                </m:r>
                              </m:e>
                            </m:acc>
                          </m:den>
                        </m:f>
                        <m:r>
                          <a:rPr lang="en-US" sz="3600" b="0" i="1" smtClean="0">
                            <a:solidFill>
                              <a:srgbClr val="FF0000"/>
                            </a:solidFill>
                            <a:latin typeface="Cambria Math" panose="02040503050406030204" pitchFamily="18" charset="0"/>
                          </a:rPr>
                          <m:t> </m:t>
                        </m:r>
                      </m:e>
                    </m:d>
                    <m:r>
                      <a:rPr lang="en-US" sz="3600" b="0" i="1" smtClean="0">
                        <a:latin typeface="Cambria Math" panose="02040503050406030204" pitchFamily="18" charset="0"/>
                      </a:rPr>
                      <m:t> </m:t>
                    </m:r>
                    <m:f>
                      <m:fPr>
                        <m:ctrlPr>
                          <a:rPr lang="en-US" sz="3600" i="1">
                            <a:latin typeface="Cambria Math" panose="02040503050406030204" pitchFamily="18" charset="0"/>
                          </a:rPr>
                        </m:ctrlPr>
                      </m:fPr>
                      <m:num>
                        <m:r>
                          <a:rPr lang="en-US" sz="3600" i="1">
                            <a:latin typeface="Cambria Math" panose="02040503050406030204" pitchFamily="18" charset="0"/>
                          </a:rPr>
                          <m:t>𝜕</m:t>
                        </m:r>
                        <m:acc>
                          <m:accPr>
                            <m:chr m:val="⃗"/>
                            <m:ctrlPr>
                              <a:rPr lang="en-US" sz="3600" i="1">
                                <a:solidFill>
                                  <a:srgbClr val="7030A0"/>
                                </a:solidFill>
                                <a:latin typeface="Cambria Math" panose="02040503050406030204" pitchFamily="18" charset="0"/>
                              </a:rPr>
                            </m:ctrlPr>
                          </m:accPr>
                          <m:e>
                            <m:r>
                              <a:rPr lang="en-US" sz="3600" i="1">
                                <a:solidFill>
                                  <a:srgbClr val="7030A0"/>
                                </a:solidFill>
                                <a:latin typeface="Cambria Math" panose="02040503050406030204" pitchFamily="18" charset="0"/>
                              </a:rPr>
                              <m:t>𝑆</m:t>
                            </m:r>
                          </m:e>
                        </m:acc>
                      </m:num>
                      <m:den>
                        <m:r>
                          <a:rPr lang="en-US" sz="3600" i="1">
                            <a:latin typeface="Cambria Math" panose="02040503050406030204" pitchFamily="18" charset="0"/>
                          </a:rPr>
                          <m:t>𝜕</m:t>
                        </m:r>
                        <m:r>
                          <a:rPr lang="en-US" sz="3600" i="1">
                            <a:solidFill>
                              <a:srgbClr val="0070C0"/>
                            </a:solidFill>
                            <a:latin typeface="Cambria Math" panose="02040503050406030204" pitchFamily="18" charset="0"/>
                          </a:rPr>
                          <m:t>𝑥</m:t>
                        </m:r>
                      </m:den>
                    </m:f>
                  </m:oMath>
                </a14:m>
                <a:r>
                  <a:rPr lang="en-CA" sz="3600" dirty="0"/>
                  <a:t> </a:t>
                </a:r>
                <a:endParaRPr lang="en-CA" sz="4000" dirty="0"/>
              </a:p>
            </p:txBody>
          </p:sp>
        </mc:Choice>
        <mc:Fallback xmlns="">
          <p:sp>
            <p:nvSpPr>
              <p:cNvPr id="14" name="TextBox 13">
                <a:extLst>
                  <a:ext uri="{FF2B5EF4-FFF2-40B4-BE49-F238E27FC236}">
                    <a16:creationId xmlns:a16="http://schemas.microsoft.com/office/drawing/2014/main" id="{CACD5321-C439-43C5-9C27-210CDD2BFDBC}"/>
                  </a:ext>
                </a:extLst>
              </p:cNvPr>
              <p:cNvSpPr txBox="1">
                <a:spLocks noRot="1" noChangeAspect="1" noMove="1" noResize="1" noEditPoints="1" noAdjustHandles="1" noChangeArrowheads="1" noChangeShapeType="1" noTextEdit="1"/>
              </p:cNvSpPr>
              <p:nvPr/>
            </p:nvSpPr>
            <p:spPr>
              <a:xfrm>
                <a:off x="135833" y="4607121"/>
                <a:ext cx="5165037" cy="1808059"/>
              </a:xfrm>
              <a:prstGeom prst="rect">
                <a:avLst/>
              </a:prstGeom>
              <a:blipFill>
                <a:blip r:embed="rId8"/>
                <a:stretch>
                  <a:fillRect/>
                </a:stretch>
              </a:blipFill>
            </p:spPr>
            <p:txBody>
              <a:bodyPr/>
              <a:lstStyle/>
              <a:p>
                <a:r>
                  <a:rPr lang="en-CA">
                    <a:noFill/>
                  </a:rPr>
                  <a:t> </a:t>
                </a:r>
              </a:p>
            </p:txBody>
          </p:sp>
        </mc:Fallback>
      </mc:AlternateContent>
      <p:sp>
        <p:nvSpPr>
          <p:cNvPr id="12" name="Arrow: Down 11">
            <a:extLst>
              <a:ext uri="{FF2B5EF4-FFF2-40B4-BE49-F238E27FC236}">
                <a16:creationId xmlns:a16="http://schemas.microsoft.com/office/drawing/2014/main" id="{10415B9C-A873-435D-B695-E10E6B03AD5F}"/>
              </a:ext>
            </a:extLst>
          </p:cNvPr>
          <p:cNvSpPr/>
          <p:nvPr/>
        </p:nvSpPr>
        <p:spPr>
          <a:xfrm>
            <a:off x="1901372" y="3860800"/>
            <a:ext cx="1320800" cy="464458"/>
          </a:xfrm>
          <a:prstGeom prst="downArrow">
            <a:avLst>
              <a:gd name="adj1" fmla="val 58791"/>
              <a:gd name="adj2" fmla="val 50000"/>
            </a:avLst>
          </a:prstGeom>
          <a:ln w="28575">
            <a:solidFill>
              <a:schemeClr val="accent6">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CA"/>
          </a:p>
        </p:txBody>
      </p:sp>
      <p:sp>
        <p:nvSpPr>
          <p:cNvPr id="13" name="Arrow: Down 12">
            <a:extLst>
              <a:ext uri="{FF2B5EF4-FFF2-40B4-BE49-F238E27FC236}">
                <a16:creationId xmlns:a16="http://schemas.microsoft.com/office/drawing/2014/main" id="{83317A03-1EFE-4362-B3D2-4E69E08DB1E1}"/>
              </a:ext>
            </a:extLst>
          </p:cNvPr>
          <p:cNvSpPr/>
          <p:nvPr/>
        </p:nvSpPr>
        <p:spPr>
          <a:xfrm>
            <a:off x="8135257" y="3853543"/>
            <a:ext cx="1320800" cy="464458"/>
          </a:xfrm>
          <a:prstGeom prst="downArrow">
            <a:avLst>
              <a:gd name="adj1" fmla="val 58791"/>
              <a:gd name="adj2" fmla="val 50000"/>
            </a:avLst>
          </a:prstGeom>
          <a:ln w="28575">
            <a:solidFill>
              <a:schemeClr val="accent6">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CA"/>
          </a:p>
        </p:txBody>
      </p:sp>
      <p:sp>
        <p:nvSpPr>
          <p:cNvPr id="4" name="TextBox 3">
            <a:extLst>
              <a:ext uri="{FF2B5EF4-FFF2-40B4-BE49-F238E27FC236}">
                <a16:creationId xmlns:a16="http://schemas.microsoft.com/office/drawing/2014/main" id="{09580610-60C9-4CDE-88FB-21F17A95D6F3}"/>
              </a:ext>
            </a:extLst>
          </p:cNvPr>
          <p:cNvSpPr txBox="1"/>
          <p:nvPr/>
        </p:nvSpPr>
        <p:spPr>
          <a:xfrm>
            <a:off x="9730756" y="4267200"/>
            <a:ext cx="2480294" cy="523220"/>
          </a:xfrm>
          <a:prstGeom prst="rect">
            <a:avLst/>
          </a:prstGeom>
          <a:noFill/>
        </p:spPr>
        <p:txBody>
          <a:bodyPr wrap="none" rtlCol="0">
            <a:spAutoFit/>
          </a:bodyPr>
          <a:lstStyle/>
          <a:p>
            <a:r>
              <a:rPr lang="en-US" sz="2800" dirty="0">
                <a:solidFill>
                  <a:schemeClr val="accent4">
                    <a:lumMod val="75000"/>
                  </a:schemeClr>
                </a:solidFill>
              </a:rPr>
              <a:t>Jacobian Matrix</a:t>
            </a:r>
            <a:endParaRPr lang="en-CA" sz="2800" dirty="0">
              <a:solidFill>
                <a:schemeClr val="accent4">
                  <a:lumMod val="75000"/>
                </a:schemeClr>
              </a:solidFill>
            </a:endParaRPr>
          </a:p>
        </p:txBody>
      </p:sp>
      <mc:AlternateContent xmlns:mc="http://schemas.openxmlformats.org/markup-compatibility/2006" xmlns:p14="http://schemas.microsoft.com/office/powerpoint/2010/main" xmlns:iact="http://schemas.microsoft.com/office/powerpoint/2014/inkAction">
        <mc:Choice Requires="p14 iact">
          <p:contentPart p14:bwMode="auto" r:id="rId9">
            <p14:nvContentPartPr>
              <p14:cNvPr id="15" name="Ink 14">
                <a:extLst>
                  <a:ext uri="{FF2B5EF4-FFF2-40B4-BE49-F238E27FC236}">
                    <a16:creationId xmlns:a16="http://schemas.microsoft.com/office/drawing/2014/main" id="{C1BF8890-30CD-45D8-91DB-E6FE1C911B00}"/>
                  </a:ext>
                </a:extLst>
              </p14:cNvPr>
              <p14:cNvContentPartPr/>
              <p14:nvPr>
                <p:extLst>
                  <p:ext uri="{42D2F446-02D8-4167-A562-619A0277C38B}">
                    <p15:isNarration xmlns:p15="http://schemas.microsoft.com/office/powerpoint/2012/main" val="1"/>
                  </p:ext>
                </p:extLst>
              </p14:nvPr>
            </p14:nvContentPartPr>
            <p14:xfrm>
              <a:off x="1333800" y="4492800"/>
              <a:ext cx="8597160" cy="2023920"/>
            </p14:xfrm>
          </p:contentPart>
        </mc:Choice>
        <mc:Fallback xmlns="">
          <p:pic>
            <p:nvPicPr>
              <p:cNvPr id="15" name="Ink 14">
                <a:extLst>
                  <a:ext uri="{FF2B5EF4-FFF2-40B4-BE49-F238E27FC236}">
                    <a16:creationId xmlns:a16="http://schemas.microsoft.com/office/drawing/2014/main" id="{C1BF8890-30CD-45D8-91DB-E6FE1C911B00}"/>
                  </a:ext>
                </a:extLst>
              </p:cNvPr>
              <p:cNvPicPr>
                <a:picLocks noGrp="1" noRot="1" noChangeAspect="1" noMove="1" noResize="1" noEditPoints="1" noAdjustHandles="1" noChangeArrowheads="1" noChangeShapeType="1"/>
              </p:cNvPicPr>
              <p:nvPr/>
            </p:nvPicPr>
            <p:blipFill>
              <a:blip r:embed="rId10"/>
              <a:stretch>
                <a:fillRect/>
              </a:stretch>
            </p:blipFill>
            <p:spPr>
              <a:xfrm>
                <a:off x="1324440" y="4483440"/>
                <a:ext cx="8615880" cy="2042640"/>
              </a:xfrm>
              <a:prstGeom prst="rect">
                <a:avLst/>
              </a:prstGeom>
            </p:spPr>
          </p:pic>
        </mc:Fallback>
      </mc:AlternateContent>
    </p:spTree>
    <p:custDataLst>
      <p:tags r:id="rId1"/>
    </p:custDataLst>
    <p:extLst>
      <p:ext uri="{BB962C8B-B14F-4D97-AF65-F5344CB8AC3E}">
        <p14:creationId xmlns:p14="http://schemas.microsoft.com/office/powerpoint/2010/main" val="469209206"/>
      </p:ext>
    </p:extLst>
  </p:cSld>
  <p:clrMapOvr>
    <a:masterClrMapping/>
  </p:clrMapOvr>
  <mc:AlternateContent xmlns:mc="http://schemas.openxmlformats.org/markup-compatibility/2006" xmlns:p14="http://schemas.microsoft.com/office/powerpoint/2010/main">
    <mc:Choice Requires="p14">
      <p:transition spd="med" p14:dur="700" advTm="22295">
        <p:fade/>
      </p:transition>
    </mc:Choice>
    <mc:Fallback xmlns="">
      <p:transition spd="med" advTm="2229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15"/>
                                        </p:tgtEl>
                                        <p:attrNameLst>
                                          <p:attrName>style.visibility</p:attrName>
                                        </p:attrNameLst>
                                      </p:cBhvr>
                                      <p:to>
                                        <p:strVal val="visible"/>
                                      </p:to>
                                    </p:set>
                                    <p:cmd type="call" cmd="playFrom(0.0)">
                                      <p:cBhvr>
                                        <p:cTn id="7" dur="1" fill="hold"/>
                                        <p:tgtEl>
                                          <p:spTgt spid="15"/>
                                        </p:tgtEl>
                                      </p:cBhvr>
                                    </p:cmd>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2"/>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4"/>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nodeType="click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wipe(left)">
                                      <p:cBhvr>
                                        <p:cTn id="24" dur="500"/>
                                        <p:tgtEl>
                                          <p:spTgt spid="9"/>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wipe(left)">
                                      <p:cBhvr>
                                        <p:cTn id="33" dur="500"/>
                                        <p:tgtEl>
                                          <p:spTgt spid="11"/>
                                        </p:tgtEl>
                                      </p:cBhvr>
                                    </p:animEffect>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grpId="0" nodeType="clickEffect">
                                  <p:stCondLst>
                                    <p:cond delay="0"/>
                                  </p:stCondLst>
                                  <p:childTnLst>
                                    <p:set>
                                      <p:cBhvr>
                                        <p:cTn id="37" dur="1" fill="hold">
                                          <p:stCondLst>
                                            <p:cond delay="0"/>
                                          </p:stCondLst>
                                        </p:cTn>
                                        <p:tgtEl>
                                          <p:spTgt spid="4"/>
                                        </p:tgtEl>
                                        <p:attrNameLst>
                                          <p:attrName>style.visibility</p:attrName>
                                        </p:attrNameLst>
                                      </p:cBhvr>
                                      <p:to>
                                        <p:strVal val="visible"/>
                                      </p:to>
                                    </p:set>
                                    <p:animEffect transition="in" filter="fade">
                                      <p:cBhvr>
                                        <p:cTn id="38" dur="1000"/>
                                        <p:tgtEl>
                                          <p:spTgt spid="4"/>
                                        </p:tgtEl>
                                      </p:cBhvr>
                                    </p:animEffect>
                                    <p:anim calcmode="lin" valueType="num">
                                      <p:cBhvr>
                                        <p:cTn id="39" dur="1000" fill="hold"/>
                                        <p:tgtEl>
                                          <p:spTgt spid="4"/>
                                        </p:tgtEl>
                                        <p:attrNameLst>
                                          <p:attrName>ppt_x</p:attrName>
                                        </p:attrNameLst>
                                      </p:cBhvr>
                                      <p:tavLst>
                                        <p:tav tm="0">
                                          <p:val>
                                            <p:strVal val="#ppt_x"/>
                                          </p:val>
                                        </p:tav>
                                        <p:tav tm="100000">
                                          <p:val>
                                            <p:strVal val="#ppt_x"/>
                                          </p:val>
                                        </p:tav>
                                      </p:tavLst>
                                    </p:anim>
                                    <p:anim calcmode="lin" valueType="num">
                                      <p:cBhvr>
                                        <p:cTn id="40"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p:bldP spid="12" grpId="0" animBg="1"/>
      <p:bldP spid="13" grpId="0" animBg="1"/>
      <p:bldP spid="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3" name="Group 72">
            <a:extLst>
              <a:ext uri="{FF2B5EF4-FFF2-40B4-BE49-F238E27FC236}">
                <a16:creationId xmlns:a16="http://schemas.microsoft.com/office/drawing/2014/main" id="{67550909-F047-489F-A14A-2318B9511DB6}"/>
              </a:ext>
            </a:extLst>
          </p:cNvPr>
          <p:cNvGrpSpPr/>
          <p:nvPr/>
        </p:nvGrpSpPr>
        <p:grpSpPr>
          <a:xfrm>
            <a:off x="2459868" y="201176"/>
            <a:ext cx="2547208" cy="4135406"/>
            <a:chOff x="7421843" y="346669"/>
            <a:chExt cx="3737473" cy="6067808"/>
          </a:xfrm>
        </p:grpSpPr>
        <p:sp>
          <p:nvSpPr>
            <p:cNvPr id="75" name="Freeform: Shape 74">
              <a:extLst>
                <a:ext uri="{FF2B5EF4-FFF2-40B4-BE49-F238E27FC236}">
                  <a16:creationId xmlns:a16="http://schemas.microsoft.com/office/drawing/2014/main" id="{4C3E3B04-41FC-4362-9EAA-315CB2C11ADF}"/>
                </a:ext>
              </a:extLst>
            </p:cNvPr>
            <p:cNvSpPr/>
            <p:nvPr/>
          </p:nvSpPr>
          <p:spPr>
            <a:xfrm rot="10800000" flipH="1">
              <a:off x="7421843" y="718533"/>
              <a:ext cx="2989997" cy="5695944"/>
            </a:xfrm>
            <a:custGeom>
              <a:avLst/>
              <a:gdLst>
                <a:gd name="connsiteX0" fmla="*/ 686369 w 686369"/>
                <a:gd name="connsiteY0" fmla="*/ 3181350 h 3181350"/>
                <a:gd name="connsiteX1" fmla="*/ 375219 w 686369"/>
                <a:gd name="connsiteY1" fmla="*/ 2736850 h 3181350"/>
                <a:gd name="connsiteX2" fmla="*/ 89469 w 686369"/>
                <a:gd name="connsiteY2" fmla="*/ 2120900 h 3181350"/>
                <a:gd name="connsiteX3" fmla="*/ 569 w 686369"/>
                <a:gd name="connsiteY3" fmla="*/ 1574800 h 3181350"/>
                <a:gd name="connsiteX4" fmla="*/ 121219 w 686369"/>
                <a:gd name="connsiteY4" fmla="*/ 977900 h 3181350"/>
                <a:gd name="connsiteX5" fmla="*/ 318069 w 686369"/>
                <a:gd name="connsiteY5" fmla="*/ 520700 h 3181350"/>
                <a:gd name="connsiteX6" fmla="*/ 680019 w 686369"/>
                <a:gd name="connsiteY6" fmla="*/ 0 h 3181350"/>
                <a:gd name="connsiteX0" fmla="*/ 686369 w 686369"/>
                <a:gd name="connsiteY0" fmla="*/ 2660650 h 2660650"/>
                <a:gd name="connsiteX1" fmla="*/ 375219 w 686369"/>
                <a:gd name="connsiteY1" fmla="*/ 2216150 h 2660650"/>
                <a:gd name="connsiteX2" fmla="*/ 89469 w 686369"/>
                <a:gd name="connsiteY2" fmla="*/ 1600200 h 2660650"/>
                <a:gd name="connsiteX3" fmla="*/ 569 w 686369"/>
                <a:gd name="connsiteY3" fmla="*/ 1054100 h 2660650"/>
                <a:gd name="connsiteX4" fmla="*/ 121219 w 686369"/>
                <a:gd name="connsiteY4" fmla="*/ 457200 h 2660650"/>
                <a:gd name="connsiteX5" fmla="*/ 318069 w 686369"/>
                <a:gd name="connsiteY5" fmla="*/ 0 h 2660650"/>
                <a:gd name="connsiteX0" fmla="*/ 686369 w 686369"/>
                <a:gd name="connsiteY0" fmla="*/ 2203450 h 2203450"/>
                <a:gd name="connsiteX1" fmla="*/ 375219 w 686369"/>
                <a:gd name="connsiteY1" fmla="*/ 1758950 h 2203450"/>
                <a:gd name="connsiteX2" fmla="*/ 89469 w 686369"/>
                <a:gd name="connsiteY2" fmla="*/ 1143000 h 2203450"/>
                <a:gd name="connsiteX3" fmla="*/ 569 w 686369"/>
                <a:gd name="connsiteY3" fmla="*/ 596900 h 2203450"/>
                <a:gd name="connsiteX4" fmla="*/ 121219 w 686369"/>
                <a:gd name="connsiteY4" fmla="*/ 0 h 2203450"/>
                <a:gd name="connsiteX0" fmla="*/ 686369 w 686369"/>
                <a:gd name="connsiteY0" fmla="*/ 1606550 h 1606550"/>
                <a:gd name="connsiteX1" fmla="*/ 375219 w 686369"/>
                <a:gd name="connsiteY1" fmla="*/ 1162050 h 1606550"/>
                <a:gd name="connsiteX2" fmla="*/ 89469 w 686369"/>
                <a:gd name="connsiteY2" fmla="*/ 546100 h 1606550"/>
                <a:gd name="connsiteX3" fmla="*/ 569 w 686369"/>
                <a:gd name="connsiteY3" fmla="*/ 0 h 1606550"/>
              </a:gdLst>
              <a:ahLst/>
              <a:cxnLst>
                <a:cxn ang="0">
                  <a:pos x="connsiteX0" y="connsiteY0"/>
                </a:cxn>
                <a:cxn ang="0">
                  <a:pos x="connsiteX1" y="connsiteY1"/>
                </a:cxn>
                <a:cxn ang="0">
                  <a:pos x="connsiteX2" y="connsiteY2"/>
                </a:cxn>
                <a:cxn ang="0">
                  <a:pos x="connsiteX3" y="connsiteY3"/>
                </a:cxn>
              </a:cxnLst>
              <a:rect l="l" t="t" r="r" b="b"/>
              <a:pathLst>
                <a:path w="686369" h="1606550">
                  <a:moveTo>
                    <a:pt x="686369" y="1606550"/>
                  </a:moveTo>
                  <a:cubicBezTo>
                    <a:pt x="580535" y="1472671"/>
                    <a:pt x="474702" y="1338792"/>
                    <a:pt x="375219" y="1162050"/>
                  </a:cubicBezTo>
                  <a:cubicBezTo>
                    <a:pt x="275736" y="985308"/>
                    <a:pt x="151911" y="739775"/>
                    <a:pt x="89469" y="546100"/>
                  </a:cubicBezTo>
                  <a:cubicBezTo>
                    <a:pt x="27027" y="352425"/>
                    <a:pt x="-4723" y="190500"/>
                    <a:pt x="569" y="0"/>
                  </a:cubicBezTo>
                </a:path>
              </a:pathLst>
            </a:custGeom>
            <a:no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
              </a:r>
              <a:endParaRPr lang="en-CA" dirty="0"/>
            </a:p>
          </p:txBody>
        </p:sp>
        <p:pic>
          <p:nvPicPr>
            <p:cNvPr id="77" name="Picture 8" descr="Rocket, Star, Moon, Space Travel, Space, Research">
              <a:extLst>
                <a:ext uri="{FF2B5EF4-FFF2-40B4-BE49-F238E27FC236}">
                  <a16:creationId xmlns:a16="http://schemas.microsoft.com/office/drawing/2014/main" id="{3BF05C1F-1E33-4FD0-BA1F-1F188FCFC85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5400000">
              <a:off x="9890788" y="18448"/>
              <a:ext cx="940307" cy="1596749"/>
            </a:xfrm>
            <a:prstGeom prst="rect">
              <a:avLst/>
            </a:prstGeom>
            <a:noFill/>
            <a:extLst>
              <a:ext uri="{909E8E84-426E-40DD-AFC4-6F175D3DCCD1}">
                <a14:hiddenFill xmlns:a14="http://schemas.microsoft.com/office/drawing/2010/main">
                  <a:solidFill>
                    <a:srgbClr val="FFFFFF"/>
                  </a:solidFill>
                </a14:hiddenFill>
              </a:ext>
            </a:extLst>
          </p:spPr>
        </p:pic>
      </p:grpSp>
      <p:sp>
        <p:nvSpPr>
          <p:cNvPr id="5" name="TextBox 4">
            <a:extLst>
              <a:ext uri="{FF2B5EF4-FFF2-40B4-BE49-F238E27FC236}">
                <a16:creationId xmlns:a16="http://schemas.microsoft.com/office/drawing/2014/main" id="{36D53783-3317-4281-B6C5-A219C1A16C05}"/>
              </a:ext>
            </a:extLst>
          </p:cNvPr>
          <p:cNvSpPr txBox="1"/>
          <p:nvPr/>
        </p:nvSpPr>
        <p:spPr>
          <a:xfrm>
            <a:off x="-1" y="-1132114"/>
            <a:ext cx="8865705" cy="1015663"/>
          </a:xfrm>
          <a:prstGeom prst="rect">
            <a:avLst/>
          </a:prstGeom>
          <a:noFill/>
        </p:spPr>
        <p:txBody>
          <a:bodyPr wrap="square">
            <a:spAutoFit/>
          </a:bodyPr>
          <a:lstStyle/>
          <a:p>
            <a:r>
              <a:rPr lang="en-US" sz="6000" b="1" dirty="0">
                <a:solidFill>
                  <a:srgbClr val="7030A0"/>
                </a:solidFill>
                <a:latin typeface="+mj-lt"/>
              </a:rPr>
              <a:t>Curvilinear Change of Basis</a:t>
            </a:r>
          </a:p>
        </p:txBody>
      </p:sp>
      <p:grpSp>
        <p:nvGrpSpPr>
          <p:cNvPr id="6" name="Group 5">
            <a:extLst>
              <a:ext uri="{FF2B5EF4-FFF2-40B4-BE49-F238E27FC236}">
                <a16:creationId xmlns:a16="http://schemas.microsoft.com/office/drawing/2014/main" id="{9EDF8A2B-F899-4981-A381-F759724E86A9}"/>
              </a:ext>
            </a:extLst>
          </p:cNvPr>
          <p:cNvGrpSpPr/>
          <p:nvPr/>
        </p:nvGrpSpPr>
        <p:grpSpPr>
          <a:xfrm>
            <a:off x="7883515" y="138424"/>
            <a:ext cx="2547208" cy="4135406"/>
            <a:chOff x="7421843" y="346669"/>
            <a:chExt cx="3737473" cy="6067808"/>
          </a:xfrm>
        </p:grpSpPr>
        <p:sp>
          <p:nvSpPr>
            <p:cNvPr id="7" name="Freeform: Shape 6">
              <a:extLst>
                <a:ext uri="{FF2B5EF4-FFF2-40B4-BE49-F238E27FC236}">
                  <a16:creationId xmlns:a16="http://schemas.microsoft.com/office/drawing/2014/main" id="{9BFF4417-7A13-46CF-A3CD-D27C34205074}"/>
                </a:ext>
              </a:extLst>
            </p:cNvPr>
            <p:cNvSpPr/>
            <p:nvPr/>
          </p:nvSpPr>
          <p:spPr>
            <a:xfrm rot="10800000" flipH="1">
              <a:off x="7421843" y="718533"/>
              <a:ext cx="2989997" cy="5695944"/>
            </a:xfrm>
            <a:custGeom>
              <a:avLst/>
              <a:gdLst>
                <a:gd name="connsiteX0" fmla="*/ 686369 w 686369"/>
                <a:gd name="connsiteY0" fmla="*/ 3181350 h 3181350"/>
                <a:gd name="connsiteX1" fmla="*/ 375219 w 686369"/>
                <a:gd name="connsiteY1" fmla="*/ 2736850 h 3181350"/>
                <a:gd name="connsiteX2" fmla="*/ 89469 w 686369"/>
                <a:gd name="connsiteY2" fmla="*/ 2120900 h 3181350"/>
                <a:gd name="connsiteX3" fmla="*/ 569 w 686369"/>
                <a:gd name="connsiteY3" fmla="*/ 1574800 h 3181350"/>
                <a:gd name="connsiteX4" fmla="*/ 121219 w 686369"/>
                <a:gd name="connsiteY4" fmla="*/ 977900 h 3181350"/>
                <a:gd name="connsiteX5" fmla="*/ 318069 w 686369"/>
                <a:gd name="connsiteY5" fmla="*/ 520700 h 3181350"/>
                <a:gd name="connsiteX6" fmla="*/ 680019 w 686369"/>
                <a:gd name="connsiteY6" fmla="*/ 0 h 3181350"/>
                <a:gd name="connsiteX0" fmla="*/ 686369 w 686369"/>
                <a:gd name="connsiteY0" fmla="*/ 2660650 h 2660650"/>
                <a:gd name="connsiteX1" fmla="*/ 375219 w 686369"/>
                <a:gd name="connsiteY1" fmla="*/ 2216150 h 2660650"/>
                <a:gd name="connsiteX2" fmla="*/ 89469 w 686369"/>
                <a:gd name="connsiteY2" fmla="*/ 1600200 h 2660650"/>
                <a:gd name="connsiteX3" fmla="*/ 569 w 686369"/>
                <a:gd name="connsiteY3" fmla="*/ 1054100 h 2660650"/>
                <a:gd name="connsiteX4" fmla="*/ 121219 w 686369"/>
                <a:gd name="connsiteY4" fmla="*/ 457200 h 2660650"/>
                <a:gd name="connsiteX5" fmla="*/ 318069 w 686369"/>
                <a:gd name="connsiteY5" fmla="*/ 0 h 2660650"/>
                <a:gd name="connsiteX0" fmla="*/ 686369 w 686369"/>
                <a:gd name="connsiteY0" fmla="*/ 2203450 h 2203450"/>
                <a:gd name="connsiteX1" fmla="*/ 375219 w 686369"/>
                <a:gd name="connsiteY1" fmla="*/ 1758950 h 2203450"/>
                <a:gd name="connsiteX2" fmla="*/ 89469 w 686369"/>
                <a:gd name="connsiteY2" fmla="*/ 1143000 h 2203450"/>
                <a:gd name="connsiteX3" fmla="*/ 569 w 686369"/>
                <a:gd name="connsiteY3" fmla="*/ 596900 h 2203450"/>
                <a:gd name="connsiteX4" fmla="*/ 121219 w 686369"/>
                <a:gd name="connsiteY4" fmla="*/ 0 h 2203450"/>
                <a:gd name="connsiteX0" fmla="*/ 686369 w 686369"/>
                <a:gd name="connsiteY0" fmla="*/ 1606550 h 1606550"/>
                <a:gd name="connsiteX1" fmla="*/ 375219 w 686369"/>
                <a:gd name="connsiteY1" fmla="*/ 1162050 h 1606550"/>
                <a:gd name="connsiteX2" fmla="*/ 89469 w 686369"/>
                <a:gd name="connsiteY2" fmla="*/ 546100 h 1606550"/>
                <a:gd name="connsiteX3" fmla="*/ 569 w 686369"/>
                <a:gd name="connsiteY3" fmla="*/ 0 h 1606550"/>
              </a:gdLst>
              <a:ahLst/>
              <a:cxnLst>
                <a:cxn ang="0">
                  <a:pos x="connsiteX0" y="connsiteY0"/>
                </a:cxn>
                <a:cxn ang="0">
                  <a:pos x="connsiteX1" y="connsiteY1"/>
                </a:cxn>
                <a:cxn ang="0">
                  <a:pos x="connsiteX2" y="connsiteY2"/>
                </a:cxn>
                <a:cxn ang="0">
                  <a:pos x="connsiteX3" y="connsiteY3"/>
                </a:cxn>
              </a:cxnLst>
              <a:rect l="l" t="t" r="r" b="b"/>
              <a:pathLst>
                <a:path w="686369" h="1606550">
                  <a:moveTo>
                    <a:pt x="686369" y="1606550"/>
                  </a:moveTo>
                  <a:cubicBezTo>
                    <a:pt x="580535" y="1472671"/>
                    <a:pt x="474702" y="1338792"/>
                    <a:pt x="375219" y="1162050"/>
                  </a:cubicBezTo>
                  <a:cubicBezTo>
                    <a:pt x="275736" y="985308"/>
                    <a:pt x="151911" y="739775"/>
                    <a:pt x="89469" y="546100"/>
                  </a:cubicBezTo>
                  <a:cubicBezTo>
                    <a:pt x="27027" y="352425"/>
                    <a:pt x="-4723" y="190500"/>
                    <a:pt x="569" y="0"/>
                  </a:cubicBezTo>
                </a:path>
              </a:pathLst>
            </a:custGeom>
            <a:no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
              </a:r>
              <a:endParaRPr lang="en-CA" dirty="0"/>
            </a:p>
          </p:txBody>
        </p:sp>
        <p:pic>
          <p:nvPicPr>
            <p:cNvPr id="8" name="Picture 8" descr="Rocket, Star, Moon, Space Travel, Space, Research">
              <a:extLst>
                <a:ext uri="{FF2B5EF4-FFF2-40B4-BE49-F238E27FC236}">
                  <a16:creationId xmlns:a16="http://schemas.microsoft.com/office/drawing/2014/main" id="{75EF821E-4662-4B13-A57B-33BAC7C221E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5400000">
              <a:off x="9890788" y="18448"/>
              <a:ext cx="940307" cy="15967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3" name="Group 82">
            <a:extLst>
              <a:ext uri="{FF2B5EF4-FFF2-40B4-BE49-F238E27FC236}">
                <a16:creationId xmlns:a16="http://schemas.microsoft.com/office/drawing/2014/main" id="{462BE21F-F9DE-402F-B4D5-D5092CEA168A}"/>
              </a:ext>
            </a:extLst>
          </p:cNvPr>
          <p:cNvGrpSpPr/>
          <p:nvPr/>
        </p:nvGrpSpPr>
        <p:grpSpPr>
          <a:xfrm>
            <a:off x="7185132" y="3343468"/>
            <a:ext cx="2095373" cy="1424507"/>
            <a:chOff x="7185132" y="3343468"/>
            <a:chExt cx="2095373" cy="1424507"/>
          </a:xfrm>
        </p:grpSpPr>
        <p:grpSp>
          <p:nvGrpSpPr>
            <p:cNvPr id="10" name="Group 9">
              <a:extLst>
                <a:ext uri="{FF2B5EF4-FFF2-40B4-BE49-F238E27FC236}">
                  <a16:creationId xmlns:a16="http://schemas.microsoft.com/office/drawing/2014/main" id="{107B2AE7-9B98-4831-9531-E3EB62F51633}"/>
                </a:ext>
              </a:extLst>
            </p:cNvPr>
            <p:cNvGrpSpPr/>
            <p:nvPr/>
          </p:nvGrpSpPr>
          <p:grpSpPr>
            <a:xfrm>
              <a:off x="7832317" y="3613826"/>
              <a:ext cx="739441" cy="739442"/>
              <a:chOff x="14316927" y="3518814"/>
              <a:chExt cx="2814171" cy="2814172"/>
            </a:xfrm>
          </p:grpSpPr>
          <p:cxnSp>
            <p:nvCxnSpPr>
              <p:cNvPr id="13" name="Straight Arrow Connector 12">
                <a:extLst>
                  <a:ext uri="{FF2B5EF4-FFF2-40B4-BE49-F238E27FC236}">
                    <a16:creationId xmlns:a16="http://schemas.microsoft.com/office/drawing/2014/main" id="{8625B2D1-B863-46A6-9A2F-C4480663538A}"/>
                  </a:ext>
                </a:extLst>
              </p:cNvPr>
              <p:cNvCxnSpPr>
                <a:cxnSpLocks/>
              </p:cNvCxnSpPr>
              <p:nvPr/>
            </p:nvCxnSpPr>
            <p:spPr>
              <a:xfrm>
                <a:off x="14316927" y="6235383"/>
                <a:ext cx="2814171" cy="0"/>
              </a:xfrm>
              <a:prstGeom prst="straightConnector1">
                <a:avLst/>
              </a:prstGeom>
              <a:ln w="889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AD17D801-C483-4B9A-8B87-D91E8552A11B}"/>
                  </a:ext>
                </a:extLst>
              </p:cNvPr>
              <p:cNvCxnSpPr>
                <a:cxnSpLocks/>
              </p:cNvCxnSpPr>
              <p:nvPr/>
            </p:nvCxnSpPr>
            <p:spPr>
              <a:xfrm rot="16200000">
                <a:off x="12977947" y="4925900"/>
                <a:ext cx="2814172" cy="0"/>
              </a:xfrm>
              <a:prstGeom prst="straightConnector1">
                <a:avLst/>
              </a:prstGeom>
              <a:ln w="889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2BE7A8C3-6D4B-4E5A-81B2-C0613AFB61BB}"/>
                    </a:ext>
                  </a:extLst>
                </p:cNvPr>
                <p:cNvSpPr txBox="1"/>
                <p:nvPr/>
              </p:nvSpPr>
              <p:spPr>
                <a:xfrm>
                  <a:off x="7185132" y="3343468"/>
                  <a:ext cx="660491" cy="783035"/>
                </a:xfrm>
                <a:prstGeom prst="rect">
                  <a:avLst/>
                </a:prstGeom>
                <a:solidFill>
                  <a:schemeClr val="bg1"/>
                </a:solidFill>
                <a:effectLst>
                  <a:softEdge rad="127000"/>
                </a:effectLst>
              </p:spPr>
              <p:txBody>
                <a:bodyPr wrap="square" rtlCol="0">
                  <a:spAutoFit/>
                </a:bodyPr>
                <a:lstStyle/>
                <a:p>
                  <a:pPr algn="ctr"/>
                  <a14:m>
                    <m:oMathPara xmlns:m="http://schemas.openxmlformats.org/officeDocument/2006/math">
                      <m:oMathParaPr>
                        <m:jc m:val="centerGroup"/>
                      </m:oMathParaPr>
                      <m:oMath xmlns:m="http://schemas.openxmlformats.org/officeDocument/2006/math">
                        <m:acc>
                          <m:accPr>
                            <m:chr m:val="̃"/>
                            <m:ctrlPr>
                              <a:rPr lang="en-US" sz="4000" b="0" i="1" smtClean="0">
                                <a:solidFill>
                                  <a:srgbClr val="C00000"/>
                                </a:solidFill>
                                <a:latin typeface="Cambria Math" panose="02040503050406030204" pitchFamily="18" charset="0"/>
                              </a:rPr>
                            </m:ctrlPr>
                          </m:accPr>
                          <m:e>
                            <m:acc>
                              <m:accPr>
                                <m:chr m:val="⃗"/>
                                <m:ctrlPr>
                                  <a:rPr lang="en-US" sz="4000" b="0" i="1" smtClean="0">
                                    <a:solidFill>
                                      <a:srgbClr val="C00000"/>
                                    </a:solidFill>
                                    <a:latin typeface="Cambria Math" panose="02040503050406030204" pitchFamily="18" charset="0"/>
                                  </a:rPr>
                                </m:ctrlPr>
                              </m:accPr>
                              <m:e>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𝑒</m:t>
                                    </m:r>
                                  </m:e>
                                  <m:sub>
                                    <m:r>
                                      <a:rPr lang="en-US" sz="4000" b="0" i="1" smtClean="0">
                                        <a:solidFill>
                                          <a:srgbClr val="C00000"/>
                                        </a:solidFill>
                                        <a:latin typeface="Cambria Math" panose="02040503050406030204" pitchFamily="18" charset="0"/>
                                      </a:rPr>
                                      <m:t>𝑡</m:t>
                                    </m:r>
                                  </m:sub>
                                </m:sSub>
                              </m:e>
                            </m:acc>
                          </m:e>
                        </m:acc>
                      </m:oMath>
                    </m:oMathPara>
                  </a14:m>
                  <a:endParaRPr lang="en-CA" sz="4000" dirty="0">
                    <a:solidFill>
                      <a:srgbClr val="C00000"/>
                    </a:solidFill>
                  </a:endParaRPr>
                </a:p>
              </p:txBody>
            </p:sp>
          </mc:Choice>
          <mc:Fallback xmlns="">
            <p:sp>
              <p:nvSpPr>
                <p:cNvPr id="11" name="TextBox 10">
                  <a:extLst>
                    <a:ext uri="{FF2B5EF4-FFF2-40B4-BE49-F238E27FC236}">
                      <a16:creationId xmlns:a16="http://schemas.microsoft.com/office/drawing/2014/main" id="{2BE7A8C3-6D4B-4E5A-81B2-C0613AFB61BB}"/>
                    </a:ext>
                  </a:extLst>
                </p:cNvPr>
                <p:cNvSpPr txBox="1">
                  <a:spLocks noRot="1" noChangeAspect="1" noMove="1" noResize="1" noEditPoints="1" noAdjustHandles="1" noChangeArrowheads="1" noChangeShapeType="1" noTextEdit="1"/>
                </p:cNvSpPr>
                <p:nvPr/>
              </p:nvSpPr>
              <p:spPr>
                <a:xfrm>
                  <a:off x="7185132" y="3343468"/>
                  <a:ext cx="660491" cy="783035"/>
                </a:xfrm>
                <a:prstGeom prst="rect">
                  <a:avLst/>
                </a:prstGeom>
                <a:blipFill>
                  <a:blip r:embed="rId5"/>
                  <a:stretch>
                    <a:fillRect/>
                  </a:stretch>
                </a:blipFill>
                <a:effectLst>
                  <a:softEdge rad="127000"/>
                </a:effectLst>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DA4C5189-7DAD-4C6A-A757-3C964E806598}"/>
                    </a:ext>
                  </a:extLst>
                </p:cNvPr>
                <p:cNvSpPr txBox="1"/>
                <p:nvPr/>
              </p:nvSpPr>
              <p:spPr>
                <a:xfrm>
                  <a:off x="8620014" y="3984940"/>
                  <a:ext cx="660491" cy="78303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acc>
                          <m:accPr>
                            <m:chr m:val="̃"/>
                            <m:ctrlPr>
                              <a:rPr lang="en-US" sz="4000" b="0" i="1" smtClean="0">
                                <a:solidFill>
                                  <a:srgbClr val="C00000"/>
                                </a:solidFill>
                                <a:latin typeface="Cambria Math" panose="02040503050406030204" pitchFamily="18" charset="0"/>
                              </a:rPr>
                            </m:ctrlPr>
                          </m:accPr>
                          <m:e>
                            <m:acc>
                              <m:accPr>
                                <m:chr m:val="⃗"/>
                                <m:ctrlPr>
                                  <a:rPr lang="en-US" sz="4000" b="0" i="1" smtClean="0">
                                    <a:solidFill>
                                      <a:srgbClr val="C00000"/>
                                    </a:solidFill>
                                    <a:latin typeface="Cambria Math" panose="02040503050406030204" pitchFamily="18" charset="0"/>
                                  </a:rPr>
                                </m:ctrlPr>
                              </m:accPr>
                              <m:e>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𝑒</m:t>
                                    </m:r>
                                  </m:e>
                                  <m:sub>
                                    <m:r>
                                      <a:rPr lang="en-US" sz="4000" b="0" i="1" smtClean="0">
                                        <a:solidFill>
                                          <a:srgbClr val="C00000"/>
                                        </a:solidFill>
                                        <a:latin typeface="Cambria Math" panose="02040503050406030204" pitchFamily="18" charset="0"/>
                                      </a:rPr>
                                      <m:t>𝑥</m:t>
                                    </m:r>
                                  </m:sub>
                                </m:sSub>
                              </m:e>
                            </m:acc>
                          </m:e>
                        </m:acc>
                      </m:oMath>
                    </m:oMathPara>
                  </a14:m>
                  <a:endParaRPr lang="en-CA" sz="4000" dirty="0">
                    <a:solidFill>
                      <a:srgbClr val="C00000"/>
                    </a:solidFill>
                  </a:endParaRPr>
                </a:p>
              </p:txBody>
            </p:sp>
          </mc:Choice>
          <mc:Fallback xmlns="">
            <p:sp>
              <p:nvSpPr>
                <p:cNvPr id="12" name="TextBox 11">
                  <a:extLst>
                    <a:ext uri="{FF2B5EF4-FFF2-40B4-BE49-F238E27FC236}">
                      <a16:creationId xmlns:a16="http://schemas.microsoft.com/office/drawing/2014/main" id="{DA4C5189-7DAD-4C6A-A757-3C964E806598}"/>
                    </a:ext>
                  </a:extLst>
                </p:cNvPr>
                <p:cNvSpPr txBox="1">
                  <a:spLocks noRot="1" noChangeAspect="1" noMove="1" noResize="1" noEditPoints="1" noAdjustHandles="1" noChangeArrowheads="1" noChangeShapeType="1" noTextEdit="1"/>
                </p:cNvSpPr>
                <p:nvPr/>
              </p:nvSpPr>
              <p:spPr>
                <a:xfrm>
                  <a:off x="8620014" y="3984940"/>
                  <a:ext cx="660491" cy="783035"/>
                </a:xfrm>
                <a:prstGeom prst="rect">
                  <a:avLst/>
                </a:prstGeom>
                <a:blipFill>
                  <a:blip r:embed="rId6"/>
                  <a:stretch>
                    <a:fillRect/>
                  </a:stretch>
                </a:blipFill>
              </p:spPr>
              <p:txBody>
                <a:bodyPr/>
                <a:lstStyle/>
                <a:p>
                  <a:r>
                    <a:rPr lang="en-CA">
                      <a:noFill/>
                    </a:rPr>
                    <a:t> </a:t>
                  </a:r>
                </a:p>
              </p:txBody>
            </p:sp>
          </mc:Fallback>
        </mc:AlternateContent>
      </p:grpSp>
      <p:grpSp>
        <p:nvGrpSpPr>
          <p:cNvPr id="84" name="Group 83">
            <a:extLst>
              <a:ext uri="{FF2B5EF4-FFF2-40B4-BE49-F238E27FC236}">
                <a16:creationId xmlns:a16="http://schemas.microsoft.com/office/drawing/2014/main" id="{1CC62EEA-09DB-4F21-91AB-1AF9567FD93A}"/>
              </a:ext>
            </a:extLst>
          </p:cNvPr>
          <p:cNvGrpSpPr/>
          <p:nvPr/>
        </p:nvGrpSpPr>
        <p:grpSpPr>
          <a:xfrm>
            <a:off x="7409738" y="2558543"/>
            <a:ext cx="1897183" cy="1189381"/>
            <a:chOff x="7409738" y="2558543"/>
            <a:chExt cx="1897183" cy="1189381"/>
          </a:xfrm>
        </p:grpSpPr>
        <p:grpSp>
          <p:nvGrpSpPr>
            <p:cNvPr id="16" name="Group 15">
              <a:extLst>
                <a:ext uri="{FF2B5EF4-FFF2-40B4-BE49-F238E27FC236}">
                  <a16:creationId xmlns:a16="http://schemas.microsoft.com/office/drawing/2014/main" id="{F974EEC0-04F4-4FEC-A96C-7E4789A18AC9}"/>
                </a:ext>
              </a:extLst>
            </p:cNvPr>
            <p:cNvGrpSpPr/>
            <p:nvPr/>
          </p:nvGrpSpPr>
          <p:grpSpPr>
            <a:xfrm>
              <a:off x="7878640" y="2855785"/>
              <a:ext cx="766999" cy="766999"/>
              <a:chOff x="13957170" y="1241368"/>
              <a:chExt cx="2919047" cy="2919047"/>
            </a:xfrm>
          </p:grpSpPr>
          <p:cxnSp>
            <p:nvCxnSpPr>
              <p:cNvPr id="19" name="Straight Arrow Connector 18">
                <a:extLst>
                  <a:ext uri="{FF2B5EF4-FFF2-40B4-BE49-F238E27FC236}">
                    <a16:creationId xmlns:a16="http://schemas.microsoft.com/office/drawing/2014/main" id="{F35A6613-58A3-4130-BE62-4833219B180A}"/>
                  </a:ext>
                </a:extLst>
              </p:cNvPr>
              <p:cNvCxnSpPr>
                <a:cxnSpLocks/>
              </p:cNvCxnSpPr>
              <p:nvPr/>
            </p:nvCxnSpPr>
            <p:spPr>
              <a:xfrm flipV="1">
                <a:off x="13957170" y="3119088"/>
                <a:ext cx="2919047" cy="956661"/>
              </a:xfrm>
              <a:prstGeom prst="straightConnector1">
                <a:avLst/>
              </a:prstGeom>
              <a:ln w="889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E8769399-7B82-45BB-ADE1-285547406ED2}"/>
                  </a:ext>
                </a:extLst>
              </p:cNvPr>
              <p:cNvCxnSpPr>
                <a:cxnSpLocks/>
              </p:cNvCxnSpPr>
              <p:nvPr/>
            </p:nvCxnSpPr>
            <p:spPr>
              <a:xfrm rot="5400000" flipH="1" flipV="1">
                <a:off x="13090141" y="2222561"/>
                <a:ext cx="2919047" cy="956662"/>
              </a:xfrm>
              <a:prstGeom prst="straightConnector1">
                <a:avLst/>
              </a:prstGeom>
              <a:ln w="889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4745405E-8200-4AFE-B13F-B7FDC58A11C8}"/>
                    </a:ext>
                  </a:extLst>
                </p:cNvPr>
                <p:cNvSpPr txBox="1"/>
                <p:nvPr/>
              </p:nvSpPr>
              <p:spPr>
                <a:xfrm>
                  <a:off x="7409738" y="2558543"/>
                  <a:ext cx="660491" cy="78508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acc>
                          <m:accPr>
                            <m:chr m:val="̃"/>
                            <m:ctrlPr>
                              <a:rPr lang="en-US" sz="4000" i="1">
                                <a:solidFill>
                                  <a:srgbClr val="C00000"/>
                                </a:solidFill>
                                <a:latin typeface="Cambria Math" panose="02040503050406030204" pitchFamily="18" charset="0"/>
                              </a:rPr>
                            </m:ctrlPr>
                          </m:accPr>
                          <m:e>
                            <m:acc>
                              <m:accPr>
                                <m:chr m:val="⃗"/>
                                <m:ctrlPr>
                                  <a:rPr lang="en-US" sz="4000" i="1">
                                    <a:solidFill>
                                      <a:srgbClr val="C00000"/>
                                    </a:solidFill>
                                    <a:latin typeface="Cambria Math" panose="02040503050406030204" pitchFamily="18" charset="0"/>
                                  </a:rPr>
                                </m:ctrlPr>
                              </m:accPr>
                              <m:e>
                                <m:sSub>
                                  <m:sSubPr>
                                    <m:ctrlPr>
                                      <a:rPr lang="en-US" sz="4000" i="1">
                                        <a:solidFill>
                                          <a:srgbClr val="C00000"/>
                                        </a:solidFill>
                                        <a:latin typeface="Cambria Math" panose="02040503050406030204" pitchFamily="18" charset="0"/>
                                      </a:rPr>
                                    </m:ctrlPr>
                                  </m:sSubPr>
                                  <m:e>
                                    <m:r>
                                      <a:rPr lang="en-US" sz="4000" i="1">
                                        <a:solidFill>
                                          <a:srgbClr val="C00000"/>
                                        </a:solidFill>
                                        <a:latin typeface="Cambria Math" panose="02040503050406030204" pitchFamily="18" charset="0"/>
                                      </a:rPr>
                                      <m:t>𝑒</m:t>
                                    </m:r>
                                  </m:e>
                                  <m:sub>
                                    <m:r>
                                      <a:rPr lang="en-US" sz="4000" i="1">
                                        <a:solidFill>
                                          <a:srgbClr val="C00000"/>
                                        </a:solidFill>
                                        <a:latin typeface="Cambria Math" panose="02040503050406030204" pitchFamily="18" charset="0"/>
                                      </a:rPr>
                                      <m:t>𝑡</m:t>
                                    </m:r>
                                  </m:sub>
                                </m:sSub>
                              </m:e>
                            </m:acc>
                          </m:e>
                        </m:acc>
                      </m:oMath>
                    </m:oMathPara>
                  </a14:m>
                  <a:endParaRPr lang="en-CA" sz="4000" dirty="0">
                    <a:solidFill>
                      <a:srgbClr val="C00000"/>
                    </a:solidFill>
                  </a:endParaRPr>
                </a:p>
              </p:txBody>
            </p:sp>
          </mc:Choice>
          <mc:Fallback xmlns="">
            <p:sp>
              <p:nvSpPr>
                <p:cNvPr id="17" name="TextBox 16">
                  <a:extLst>
                    <a:ext uri="{FF2B5EF4-FFF2-40B4-BE49-F238E27FC236}">
                      <a16:creationId xmlns:a16="http://schemas.microsoft.com/office/drawing/2014/main" id="{4745405E-8200-4AFE-B13F-B7FDC58A11C8}"/>
                    </a:ext>
                  </a:extLst>
                </p:cNvPr>
                <p:cNvSpPr txBox="1">
                  <a:spLocks noRot="1" noChangeAspect="1" noMove="1" noResize="1" noEditPoints="1" noAdjustHandles="1" noChangeArrowheads="1" noChangeShapeType="1" noTextEdit="1"/>
                </p:cNvSpPr>
                <p:nvPr/>
              </p:nvSpPr>
              <p:spPr>
                <a:xfrm>
                  <a:off x="7409738" y="2558543"/>
                  <a:ext cx="660491" cy="785087"/>
                </a:xfrm>
                <a:prstGeom prst="rect">
                  <a:avLst/>
                </a:prstGeom>
                <a:blipFill>
                  <a:blip r:embed="rId7"/>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4D7BF06E-6155-47F8-933F-007B19D5037E}"/>
                    </a:ext>
                  </a:extLst>
                </p:cNvPr>
                <p:cNvSpPr txBox="1"/>
                <p:nvPr/>
              </p:nvSpPr>
              <p:spPr>
                <a:xfrm>
                  <a:off x="8646430" y="2959567"/>
                  <a:ext cx="660491" cy="78835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acc>
                          <m:accPr>
                            <m:chr m:val="̃"/>
                            <m:ctrlPr>
                              <a:rPr lang="en-US" sz="4000" i="1">
                                <a:solidFill>
                                  <a:srgbClr val="C00000"/>
                                </a:solidFill>
                                <a:latin typeface="Cambria Math" panose="02040503050406030204" pitchFamily="18" charset="0"/>
                              </a:rPr>
                            </m:ctrlPr>
                          </m:accPr>
                          <m:e>
                            <m:acc>
                              <m:accPr>
                                <m:chr m:val="⃗"/>
                                <m:ctrlPr>
                                  <a:rPr lang="en-US" sz="4000" i="1">
                                    <a:solidFill>
                                      <a:srgbClr val="C00000"/>
                                    </a:solidFill>
                                    <a:latin typeface="Cambria Math" panose="02040503050406030204" pitchFamily="18" charset="0"/>
                                  </a:rPr>
                                </m:ctrlPr>
                              </m:accPr>
                              <m:e>
                                <m:sSub>
                                  <m:sSubPr>
                                    <m:ctrlPr>
                                      <a:rPr lang="en-US" sz="4000" i="1">
                                        <a:solidFill>
                                          <a:srgbClr val="C00000"/>
                                        </a:solidFill>
                                        <a:latin typeface="Cambria Math" panose="02040503050406030204" pitchFamily="18" charset="0"/>
                                      </a:rPr>
                                    </m:ctrlPr>
                                  </m:sSubPr>
                                  <m:e>
                                    <m:r>
                                      <a:rPr lang="en-US" sz="4000" i="1">
                                        <a:solidFill>
                                          <a:srgbClr val="C00000"/>
                                        </a:solidFill>
                                        <a:latin typeface="Cambria Math" panose="02040503050406030204" pitchFamily="18" charset="0"/>
                                      </a:rPr>
                                      <m:t>𝑒</m:t>
                                    </m:r>
                                  </m:e>
                                  <m:sub>
                                    <m:r>
                                      <a:rPr lang="en-US" sz="4000" i="1">
                                        <a:solidFill>
                                          <a:srgbClr val="C00000"/>
                                        </a:solidFill>
                                        <a:latin typeface="Cambria Math" panose="02040503050406030204" pitchFamily="18" charset="0"/>
                                      </a:rPr>
                                      <m:t>𝑥</m:t>
                                    </m:r>
                                  </m:sub>
                                </m:sSub>
                              </m:e>
                            </m:acc>
                          </m:e>
                        </m:acc>
                      </m:oMath>
                    </m:oMathPara>
                  </a14:m>
                  <a:endParaRPr lang="en-CA" sz="4000" dirty="0">
                    <a:solidFill>
                      <a:srgbClr val="C00000"/>
                    </a:solidFill>
                  </a:endParaRPr>
                </a:p>
              </p:txBody>
            </p:sp>
          </mc:Choice>
          <mc:Fallback xmlns="">
            <p:sp>
              <p:nvSpPr>
                <p:cNvPr id="18" name="TextBox 17">
                  <a:extLst>
                    <a:ext uri="{FF2B5EF4-FFF2-40B4-BE49-F238E27FC236}">
                      <a16:creationId xmlns:a16="http://schemas.microsoft.com/office/drawing/2014/main" id="{4D7BF06E-6155-47F8-933F-007B19D5037E}"/>
                    </a:ext>
                  </a:extLst>
                </p:cNvPr>
                <p:cNvSpPr txBox="1">
                  <a:spLocks noRot="1" noChangeAspect="1" noMove="1" noResize="1" noEditPoints="1" noAdjustHandles="1" noChangeArrowheads="1" noChangeShapeType="1" noTextEdit="1"/>
                </p:cNvSpPr>
                <p:nvPr/>
              </p:nvSpPr>
              <p:spPr>
                <a:xfrm>
                  <a:off x="8646430" y="2959567"/>
                  <a:ext cx="660491" cy="788357"/>
                </a:xfrm>
                <a:prstGeom prst="rect">
                  <a:avLst/>
                </a:prstGeom>
                <a:blipFill>
                  <a:blip r:embed="rId8"/>
                  <a:stretch>
                    <a:fillRect/>
                  </a:stretch>
                </a:blipFill>
              </p:spPr>
              <p:txBody>
                <a:bodyPr/>
                <a:lstStyle/>
                <a:p>
                  <a:r>
                    <a:rPr lang="en-CA">
                      <a:noFill/>
                    </a:rPr>
                    <a:t> </a:t>
                  </a:r>
                </a:p>
              </p:txBody>
            </p:sp>
          </mc:Fallback>
        </mc:AlternateContent>
      </p:grpSp>
      <p:grpSp>
        <p:nvGrpSpPr>
          <p:cNvPr id="85" name="Group 84">
            <a:extLst>
              <a:ext uri="{FF2B5EF4-FFF2-40B4-BE49-F238E27FC236}">
                <a16:creationId xmlns:a16="http://schemas.microsoft.com/office/drawing/2014/main" id="{F2624A50-270D-4F10-ABC8-CCACED226D0F}"/>
              </a:ext>
            </a:extLst>
          </p:cNvPr>
          <p:cNvGrpSpPr/>
          <p:nvPr/>
        </p:nvGrpSpPr>
        <p:grpSpPr>
          <a:xfrm>
            <a:off x="7853561" y="1677569"/>
            <a:ext cx="1839976" cy="1189062"/>
            <a:chOff x="7853561" y="1677569"/>
            <a:chExt cx="1839976" cy="1189062"/>
          </a:xfrm>
        </p:grpSpPr>
        <p:grpSp>
          <p:nvGrpSpPr>
            <p:cNvPr id="22" name="Group 21">
              <a:extLst>
                <a:ext uri="{FF2B5EF4-FFF2-40B4-BE49-F238E27FC236}">
                  <a16:creationId xmlns:a16="http://schemas.microsoft.com/office/drawing/2014/main" id="{068520B9-BA67-485E-B5FA-3D281762D76A}"/>
                </a:ext>
              </a:extLst>
            </p:cNvPr>
            <p:cNvGrpSpPr/>
            <p:nvPr/>
          </p:nvGrpSpPr>
          <p:grpSpPr>
            <a:xfrm>
              <a:off x="8202671" y="1995853"/>
              <a:ext cx="836181" cy="825525"/>
              <a:chOff x="12741376" y="-88492"/>
              <a:chExt cx="3182344" cy="3141785"/>
            </a:xfrm>
          </p:grpSpPr>
          <p:cxnSp>
            <p:nvCxnSpPr>
              <p:cNvPr id="25" name="Straight Arrow Connector 24">
                <a:extLst>
                  <a:ext uri="{FF2B5EF4-FFF2-40B4-BE49-F238E27FC236}">
                    <a16:creationId xmlns:a16="http://schemas.microsoft.com/office/drawing/2014/main" id="{F1FA260E-4BEE-4E47-9CF2-8FC1DFFB59EE}"/>
                  </a:ext>
                </a:extLst>
              </p:cNvPr>
              <p:cNvCxnSpPr>
                <a:cxnSpLocks/>
              </p:cNvCxnSpPr>
              <p:nvPr/>
            </p:nvCxnSpPr>
            <p:spPr>
              <a:xfrm flipV="1">
                <a:off x="12781935" y="1139785"/>
                <a:ext cx="3141785" cy="1899140"/>
              </a:xfrm>
              <a:prstGeom prst="straightConnector1">
                <a:avLst/>
              </a:prstGeom>
              <a:ln w="889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4BA75E36-CDF6-4048-B6D5-9EFB1BE57309}"/>
                  </a:ext>
                </a:extLst>
              </p:cNvPr>
              <p:cNvCxnSpPr>
                <a:cxnSpLocks/>
              </p:cNvCxnSpPr>
              <p:nvPr/>
            </p:nvCxnSpPr>
            <p:spPr>
              <a:xfrm rot="5400000" flipH="1" flipV="1">
                <a:off x="12120052" y="532832"/>
                <a:ext cx="3141785" cy="1899138"/>
              </a:xfrm>
              <a:prstGeom prst="straightConnector1">
                <a:avLst/>
              </a:prstGeom>
              <a:ln w="889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C9D8300F-AE7A-429B-AEF4-6F68C348DEF5}"/>
                    </a:ext>
                  </a:extLst>
                </p:cNvPr>
                <p:cNvSpPr txBox="1"/>
                <p:nvPr/>
              </p:nvSpPr>
              <p:spPr>
                <a:xfrm>
                  <a:off x="7853561" y="1677569"/>
                  <a:ext cx="660491" cy="78508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acc>
                          <m:accPr>
                            <m:chr m:val="̃"/>
                            <m:ctrlPr>
                              <a:rPr lang="en-US" sz="4000" i="1">
                                <a:solidFill>
                                  <a:srgbClr val="C00000"/>
                                </a:solidFill>
                                <a:latin typeface="Cambria Math" panose="02040503050406030204" pitchFamily="18" charset="0"/>
                              </a:rPr>
                            </m:ctrlPr>
                          </m:accPr>
                          <m:e>
                            <m:acc>
                              <m:accPr>
                                <m:chr m:val="⃗"/>
                                <m:ctrlPr>
                                  <a:rPr lang="en-US" sz="4000" i="1">
                                    <a:solidFill>
                                      <a:srgbClr val="C00000"/>
                                    </a:solidFill>
                                    <a:latin typeface="Cambria Math" panose="02040503050406030204" pitchFamily="18" charset="0"/>
                                  </a:rPr>
                                </m:ctrlPr>
                              </m:accPr>
                              <m:e>
                                <m:sSub>
                                  <m:sSubPr>
                                    <m:ctrlPr>
                                      <a:rPr lang="en-US" sz="4000" i="1">
                                        <a:solidFill>
                                          <a:srgbClr val="C00000"/>
                                        </a:solidFill>
                                        <a:latin typeface="Cambria Math" panose="02040503050406030204" pitchFamily="18" charset="0"/>
                                      </a:rPr>
                                    </m:ctrlPr>
                                  </m:sSubPr>
                                  <m:e>
                                    <m:r>
                                      <a:rPr lang="en-US" sz="4000" i="1">
                                        <a:solidFill>
                                          <a:srgbClr val="C00000"/>
                                        </a:solidFill>
                                        <a:latin typeface="Cambria Math" panose="02040503050406030204" pitchFamily="18" charset="0"/>
                                      </a:rPr>
                                      <m:t>𝑒</m:t>
                                    </m:r>
                                  </m:e>
                                  <m:sub>
                                    <m:r>
                                      <a:rPr lang="en-US" sz="4000" i="1">
                                        <a:solidFill>
                                          <a:srgbClr val="C00000"/>
                                        </a:solidFill>
                                        <a:latin typeface="Cambria Math" panose="02040503050406030204" pitchFamily="18" charset="0"/>
                                      </a:rPr>
                                      <m:t>𝑡</m:t>
                                    </m:r>
                                  </m:sub>
                                </m:sSub>
                              </m:e>
                            </m:acc>
                          </m:e>
                        </m:acc>
                      </m:oMath>
                    </m:oMathPara>
                  </a14:m>
                  <a:endParaRPr lang="en-CA" sz="4000" dirty="0">
                    <a:solidFill>
                      <a:srgbClr val="C00000"/>
                    </a:solidFill>
                  </a:endParaRPr>
                </a:p>
              </p:txBody>
            </p:sp>
          </mc:Choice>
          <mc:Fallback xmlns="">
            <p:sp>
              <p:nvSpPr>
                <p:cNvPr id="23" name="TextBox 22">
                  <a:extLst>
                    <a:ext uri="{FF2B5EF4-FFF2-40B4-BE49-F238E27FC236}">
                      <a16:creationId xmlns:a16="http://schemas.microsoft.com/office/drawing/2014/main" id="{C9D8300F-AE7A-429B-AEF4-6F68C348DEF5}"/>
                    </a:ext>
                  </a:extLst>
                </p:cNvPr>
                <p:cNvSpPr txBox="1">
                  <a:spLocks noRot="1" noChangeAspect="1" noMove="1" noResize="1" noEditPoints="1" noAdjustHandles="1" noChangeArrowheads="1" noChangeShapeType="1" noTextEdit="1"/>
                </p:cNvSpPr>
                <p:nvPr/>
              </p:nvSpPr>
              <p:spPr>
                <a:xfrm>
                  <a:off x="7853561" y="1677569"/>
                  <a:ext cx="660491" cy="785087"/>
                </a:xfrm>
                <a:prstGeom prst="rect">
                  <a:avLst/>
                </a:prstGeom>
                <a:blipFill>
                  <a:blip r:embed="rId9"/>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5AEC9F18-1D42-4E32-BEFA-EE1E04AE3141}"/>
                    </a:ext>
                  </a:extLst>
                </p:cNvPr>
                <p:cNvSpPr txBox="1"/>
                <p:nvPr/>
              </p:nvSpPr>
              <p:spPr>
                <a:xfrm>
                  <a:off x="9033046" y="2078274"/>
                  <a:ext cx="660491" cy="78835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acc>
                          <m:accPr>
                            <m:chr m:val="̃"/>
                            <m:ctrlPr>
                              <a:rPr lang="en-US" sz="4000" i="1">
                                <a:solidFill>
                                  <a:srgbClr val="C00000"/>
                                </a:solidFill>
                                <a:latin typeface="Cambria Math" panose="02040503050406030204" pitchFamily="18" charset="0"/>
                              </a:rPr>
                            </m:ctrlPr>
                          </m:accPr>
                          <m:e>
                            <m:acc>
                              <m:accPr>
                                <m:chr m:val="⃗"/>
                                <m:ctrlPr>
                                  <a:rPr lang="en-US" sz="4000" i="1">
                                    <a:solidFill>
                                      <a:srgbClr val="C00000"/>
                                    </a:solidFill>
                                    <a:latin typeface="Cambria Math" panose="02040503050406030204" pitchFamily="18" charset="0"/>
                                  </a:rPr>
                                </m:ctrlPr>
                              </m:accPr>
                              <m:e>
                                <m:sSub>
                                  <m:sSubPr>
                                    <m:ctrlPr>
                                      <a:rPr lang="en-US" sz="4000" i="1">
                                        <a:solidFill>
                                          <a:srgbClr val="C00000"/>
                                        </a:solidFill>
                                        <a:latin typeface="Cambria Math" panose="02040503050406030204" pitchFamily="18" charset="0"/>
                                      </a:rPr>
                                    </m:ctrlPr>
                                  </m:sSubPr>
                                  <m:e>
                                    <m:r>
                                      <a:rPr lang="en-US" sz="4000" i="1">
                                        <a:solidFill>
                                          <a:srgbClr val="C00000"/>
                                        </a:solidFill>
                                        <a:latin typeface="Cambria Math" panose="02040503050406030204" pitchFamily="18" charset="0"/>
                                      </a:rPr>
                                      <m:t>𝑒</m:t>
                                    </m:r>
                                  </m:e>
                                  <m:sub>
                                    <m:r>
                                      <a:rPr lang="en-US" sz="4000" i="1">
                                        <a:solidFill>
                                          <a:srgbClr val="C00000"/>
                                        </a:solidFill>
                                        <a:latin typeface="Cambria Math" panose="02040503050406030204" pitchFamily="18" charset="0"/>
                                      </a:rPr>
                                      <m:t>𝑥</m:t>
                                    </m:r>
                                  </m:sub>
                                </m:sSub>
                              </m:e>
                            </m:acc>
                          </m:e>
                        </m:acc>
                      </m:oMath>
                    </m:oMathPara>
                  </a14:m>
                  <a:endParaRPr lang="en-CA" sz="4000" dirty="0">
                    <a:solidFill>
                      <a:srgbClr val="C00000"/>
                    </a:solidFill>
                  </a:endParaRPr>
                </a:p>
              </p:txBody>
            </p:sp>
          </mc:Choice>
          <mc:Fallback xmlns="">
            <p:sp>
              <p:nvSpPr>
                <p:cNvPr id="24" name="TextBox 23">
                  <a:extLst>
                    <a:ext uri="{FF2B5EF4-FFF2-40B4-BE49-F238E27FC236}">
                      <a16:creationId xmlns:a16="http://schemas.microsoft.com/office/drawing/2014/main" id="{5AEC9F18-1D42-4E32-BEFA-EE1E04AE3141}"/>
                    </a:ext>
                  </a:extLst>
                </p:cNvPr>
                <p:cNvSpPr txBox="1">
                  <a:spLocks noRot="1" noChangeAspect="1" noMove="1" noResize="1" noEditPoints="1" noAdjustHandles="1" noChangeArrowheads="1" noChangeShapeType="1" noTextEdit="1"/>
                </p:cNvSpPr>
                <p:nvPr/>
              </p:nvSpPr>
              <p:spPr>
                <a:xfrm>
                  <a:off x="9033046" y="2078274"/>
                  <a:ext cx="660491" cy="788357"/>
                </a:xfrm>
                <a:prstGeom prst="rect">
                  <a:avLst/>
                </a:prstGeom>
                <a:blipFill>
                  <a:blip r:embed="rId10"/>
                  <a:stretch>
                    <a:fillRect/>
                  </a:stretch>
                </a:blipFill>
              </p:spPr>
              <p:txBody>
                <a:bodyPr/>
                <a:lstStyle/>
                <a:p>
                  <a:r>
                    <a:rPr lang="en-CA">
                      <a:noFill/>
                    </a:rPr>
                    <a:t> </a:t>
                  </a:r>
                </a:p>
              </p:txBody>
            </p:sp>
          </mc:Fallback>
        </mc:AlternateContent>
      </p:grpSp>
      <p:grpSp>
        <p:nvGrpSpPr>
          <p:cNvPr id="86" name="Group 85">
            <a:extLst>
              <a:ext uri="{FF2B5EF4-FFF2-40B4-BE49-F238E27FC236}">
                <a16:creationId xmlns:a16="http://schemas.microsoft.com/office/drawing/2014/main" id="{14CBC4E5-14EA-4B1F-ACF3-52FBF4C6D689}"/>
              </a:ext>
            </a:extLst>
          </p:cNvPr>
          <p:cNvGrpSpPr/>
          <p:nvPr/>
        </p:nvGrpSpPr>
        <p:grpSpPr>
          <a:xfrm>
            <a:off x="8599742" y="522204"/>
            <a:ext cx="1710940" cy="1471740"/>
            <a:chOff x="8599742" y="522204"/>
            <a:chExt cx="1710940" cy="1471740"/>
          </a:xfrm>
        </p:grpSpPr>
        <p:grpSp>
          <p:nvGrpSpPr>
            <p:cNvPr id="28" name="Group 27">
              <a:extLst>
                <a:ext uri="{FF2B5EF4-FFF2-40B4-BE49-F238E27FC236}">
                  <a16:creationId xmlns:a16="http://schemas.microsoft.com/office/drawing/2014/main" id="{ADD52511-21D6-4DE5-B65E-B4B93DA80A6A}"/>
                </a:ext>
              </a:extLst>
            </p:cNvPr>
            <p:cNvGrpSpPr/>
            <p:nvPr/>
          </p:nvGrpSpPr>
          <p:grpSpPr>
            <a:xfrm>
              <a:off x="8655276" y="991701"/>
              <a:ext cx="987835" cy="1002243"/>
              <a:chOff x="8823766" y="2219209"/>
              <a:chExt cx="1182876" cy="1200129"/>
            </a:xfrm>
          </p:grpSpPr>
          <p:cxnSp>
            <p:nvCxnSpPr>
              <p:cNvPr id="31" name="Straight Arrow Connector 30">
                <a:extLst>
                  <a:ext uri="{FF2B5EF4-FFF2-40B4-BE49-F238E27FC236}">
                    <a16:creationId xmlns:a16="http://schemas.microsoft.com/office/drawing/2014/main" id="{929E42F9-F07E-44DC-896E-48CFDA7307AC}"/>
                  </a:ext>
                </a:extLst>
              </p:cNvPr>
              <p:cNvCxnSpPr>
                <a:cxnSpLocks/>
              </p:cNvCxnSpPr>
              <p:nvPr/>
            </p:nvCxnSpPr>
            <p:spPr>
              <a:xfrm flipV="1">
                <a:off x="8843775" y="2536167"/>
                <a:ext cx="1162867" cy="883171"/>
              </a:xfrm>
              <a:prstGeom prst="straightConnector1">
                <a:avLst/>
              </a:prstGeom>
              <a:ln w="889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59D6B232-FB32-412B-9F3A-5F3FD33CC4C6}"/>
                  </a:ext>
                </a:extLst>
              </p:cNvPr>
              <p:cNvCxnSpPr>
                <a:cxnSpLocks/>
              </p:cNvCxnSpPr>
              <p:nvPr/>
            </p:nvCxnSpPr>
            <p:spPr>
              <a:xfrm rot="5400000" flipH="1" flipV="1">
                <a:off x="8683918" y="2359057"/>
                <a:ext cx="1162867" cy="883171"/>
              </a:xfrm>
              <a:prstGeom prst="straightConnector1">
                <a:avLst/>
              </a:prstGeom>
              <a:ln w="889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78E5CC51-6E9C-478A-8397-5133C5C01683}"/>
                    </a:ext>
                  </a:extLst>
                </p:cNvPr>
                <p:cNvSpPr txBox="1"/>
                <p:nvPr/>
              </p:nvSpPr>
              <p:spPr>
                <a:xfrm>
                  <a:off x="8599742" y="522204"/>
                  <a:ext cx="660491" cy="78508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acc>
                          <m:accPr>
                            <m:chr m:val="̃"/>
                            <m:ctrlPr>
                              <a:rPr lang="en-US" sz="4000" i="1">
                                <a:solidFill>
                                  <a:srgbClr val="C00000"/>
                                </a:solidFill>
                                <a:latin typeface="Cambria Math" panose="02040503050406030204" pitchFamily="18" charset="0"/>
                              </a:rPr>
                            </m:ctrlPr>
                          </m:accPr>
                          <m:e>
                            <m:acc>
                              <m:accPr>
                                <m:chr m:val="⃗"/>
                                <m:ctrlPr>
                                  <a:rPr lang="en-US" sz="4000" i="1">
                                    <a:solidFill>
                                      <a:srgbClr val="C00000"/>
                                    </a:solidFill>
                                    <a:latin typeface="Cambria Math" panose="02040503050406030204" pitchFamily="18" charset="0"/>
                                  </a:rPr>
                                </m:ctrlPr>
                              </m:accPr>
                              <m:e>
                                <m:sSub>
                                  <m:sSubPr>
                                    <m:ctrlPr>
                                      <a:rPr lang="en-US" sz="4000" i="1">
                                        <a:solidFill>
                                          <a:srgbClr val="C00000"/>
                                        </a:solidFill>
                                        <a:latin typeface="Cambria Math" panose="02040503050406030204" pitchFamily="18" charset="0"/>
                                      </a:rPr>
                                    </m:ctrlPr>
                                  </m:sSubPr>
                                  <m:e>
                                    <m:r>
                                      <a:rPr lang="en-US" sz="4000" i="1">
                                        <a:solidFill>
                                          <a:srgbClr val="C00000"/>
                                        </a:solidFill>
                                        <a:latin typeface="Cambria Math" panose="02040503050406030204" pitchFamily="18" charset="0"/>
                                      </a:rPr>
                                      <m:t>𝑒</m:t>
                                    </m:r>
                                  </m:e>
                                  <m:sub>
                                    <m:r>
                                      <a:rPr lang="en-US" sz="4000" i="1">
                                        <a:solidFill>
                                          <a:srgbClr val="C00000"/>
                                        </a:solidFill>
                                        <a:latin typeface="Cambria Math" panose="02040503050406030204" pitchFamily="18" charset="0"/>
                                      </a:rPr>
                                      <m:t>𝑡</m:t>
                                    </m:r>
                                  </m:sub>
                                </m:sSub>
                              </m:e>
                            </m:acc>
                          </m:e>
                        </m:acc>
                      </m:oMath>
                    </m:oMathPara>
                  </a14:m>
                  <a:endParaRPr lang="en-CA" sz="4000" dirty="0">
                    <a:solidFill>
                      <a:srgbClr val="C00000"/>
                    </a:solidFill>
                  </a:endParaRPr>
                </a:p>
              </p:txBody>
            </p:sp>
          </mc:Choice>
          <mc:Fallback xmlns="">
            <p:sp>
              <p:nvSpPr>
                <p:cNvPr id="29" name="TextBox 28">
                  <a:extLst>
                    <a:ext uri="{FF2B5EF4-FFF2-40B4-BE49-F238E27FC236}">
                      <a16:creationId xmlns:a16="http://schemas.microsoft.com/office/drawing/2014/main" id="{78E5CC51-6E9C-478A-8397-5133C5C01683}"/>
                    </a:ext>
                  </a:extLst>
                </p:cNvPr>
                <p:cNvSpPr txBox="1">
                  <a:spLocks noRot="1" noChangeAspect="1" noMove="1" noResize="1" noEditPoints="1" noAdjustHandles="1" noChangeArrowheads="1" noChangeShapeType="1" noTextEdit="1"/>
                </p:cNvSpPr>
                <p:nvPr/>
              </p:nvSpPr>
              <p:spPr>
                <a:xfrm>
                  <a:off x="8599742" y="522204"/>
                  <a:ext cx="660491" cy="785087"/>
                </a:xfrm>
                <a:prstGeom prst="rect">
                  <a:avLst/>
                </a:prstGeom>
                <a:blipFill>
                  <a:blip r:embed="rId11"/>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3B7AC5D1-C2D0-42DA-B868-B077ADD18C6F}"/>
                    </a:ext>
                  </a:extLst>
                </p:cNvPr>
                <p:cNvSpPr txBox="1"/>
                <p:nvPr/>
              </p:nvSpPr>
              <p:spPr>
                <a:xfrm>
                  <a:off x="9650191" y="1009677"/>
                  <a:ext cx="660491" cy="78835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acc>
                          <m:accPr>
                            <m:chr m:val="̃"/>
                            <m:ctrlPr>
                              <a:rPr lang="en-US" sz="4000" i="1">
                                <a:solidFill>
                                  <a:srgbClr val="C00000"/>
                                </a:solidFill>
                                <a:latin typeface="Cambria Math" panose="02040503050406030204" pitchFamily="18" charset="0"/>
                              </a:rPr>
                            </m:ctrlPr>
                          </m:accPr>
                          <m:e>
                            <m:acc>
                              <m:accPr>
                                <m:chr m:val="⃗"/>
                                <m:ctrlPr>
                                  <a:rPr lang="en-US" sz="4000" i="1">
                                    <a:solidFill>
                                      <a:srgbClr val="C00000"/>
                                    </a:solidFill>
                                    <a:latin typeface="Cambria Math" panose="02040503050406030204" pitchFamily="18" charset="0"/>
                                  </a:rPr>
                                </m:ctrlPr>
                              </m:accPr>
                              <m:e>
                                <m:sSub>
                                  <m:sSubPr>
                                    <m:ctrlPr>
                                      <a:rPr lang="en-US" sz="4000" i="1">
                                        <a:solidFill>
                                          <a:srgbClr val="C00000"/>
                                        </a:solidFill>
                                        <a:latin typeface="Cambria Math" panose="02040503050406030204" pitchFamily="18" charset="0"/>
                                      </a:rPr>
                                    </m:ctrlPr>
                                  </m:sSubPr>
                                  <m:e>
                                    <m:r>
                                      <a:rPr lang="en-US" sz="4000" i="1">
                                        <a:solidFill>
                                          <a:srgbClr val="C00000"/>
                                        </a:solidFill>
                                        <a:latin typeface="Cambria Math" panose="02040503050406030204" pitchFamily="18" charset="0"/>
                                      </a:rPr>
                                      <m:t>𝑒</m:t>
                                    </m:r>
                                  </m:e>
                                  <m:sub>
                                    <m:r>
                                      <a:rPr lang="en-US" sz="4000" i="1">
                                        <a:solidFill>
                                          <a:srgbClr val="C00000"/>
                                        </a:solidFill>
                                        <a:latin typeface="Cambria Math" panose="02040503050406030204" pitchFamily="18" charset="0"/>
                                      </a:rPr>
                                      <m:t>𝑥</m:t>
                                    </m:r>
                                  </m:sub>
                                </m:sSub>
                              </m:e>
                            </m:acc>
                          </m:e>
                        </m:acc>
                      </m:oMath>
                    </m:oMathPara>
                  </a14:m>
                  <a:endParaRPr lang="en-CA" sz="4000" dirty="0">
                    <a:solidFill>
                      <a:srgbClr val="C00000"/>
                    </a:solidFill>
                  </a:endParaRPr>
                </a:p>
              </p:txBody>
            </p:sp>
          </mc:Choice>
          <mc:Fallback xmlns="">
            <p:sp>
              <p:nvSpPr>
                <p:cNvPr id="30" name="TextBox 29">
                  <a:extLst>
                    <a:ext uri="{FF2B5EF4-FFF2-40B4-BE49-F238E27FC236}">
                      <a16:creationId xmlns:a16="http://schemas.microsoft.com/office/drawing/2014/main" id="{3B7AC5D1-C2D0-42DA-B868-B077ADD18C6F}"/>
                    </a:ext>
                  </a:extLst>
                </p:cNvPr>
                <p:cNvSpPr txBox="1">
                  <a:spLocks noRot="1" noChangeAspect="1" noMove="1" noResize="1" noEditPoints="1" noAdjustHandles="1" noChangeArrowheads="1" noChangeShapeType="1" noTextEdit="1"/>
                </p:cNvSpPr>
                <p:nvPr/>
              </p:nvSpPr>
              <p:spPr>
                <a:xfrm>
                  <a:off x="9650191" y="1009677"/>
                  <a:ext cx="660491" cy="788357"/>
                </a:xfrm>
                <a:prstGeom prst="rect">
                  <a:avLst/>
                </a:prstGeom>
                <a:blipFill>
                  <a:blip r:embed="rId12"/>
                  <a:stretch>
                    <a:fillRect/>
                  </a:stretch>
                </a:blipFill>
              </p:spPr>
              <p:txBody>
                <a:bodyPr/>
                <a:lstStyle/>
                <a:p>
                  <a:r>
                    <a:rPr lang="en-CA">
                      <a:noFill/>
                    </a:rPr>
                    <a:t> </a:t>
                  </a:r>
                </a:p>
              </p:txBody>
            </p:sp>
          </mc:Fallback>
        </mc:AlternateContent>
      </p:grpSp>
      <mc:AlternateContent xmlns:mc="http://schemas.openxmlformats.org/markup-compatibility/2006" xmlns:a14="http://schemas.microsoft.com/office/drawing/2010/main">
        <mc:Choice Requires="a14">
          <p:sp>
            <p:nvSpPr>
              <p:cNvPr id="34" name="Rectangle 33">
                <a:extLst>
                  <a:ext uri="{FF2B5EF4-FFF2-40B4-BE49-F238E27FC236}">
                    <a16:creationId xmlns:a16="http://schemas.microsoft.com/office/drawing/2014/main" id="{14C0F7D6-5C71-467B-B9C8-7FE7ED81B1A2}"/>
                  </a:ext>
                </a:extLst>
              </p:cNvPr>
              <p:cNvSpPr/>
              <p:nvPr/>
            </p:nvSpPr>
            <p:spPr>
              <a:xfrm>
                <a:off x="478972" y="5030961"/>
                <a:ext cx="11509828" cy="1827039"/>
              </a:xfrm>
              <a:prstGeom prst="rect">
                <a:avLst/>
              </a:prstGeom>
            </p:spPr>
            <p:txBody>
              <a:bodyPr wrap="square">
                <a:spAutoFit/>
              </a:bodyPr>
              <a:lstStyle/>
              <a:p>
                <a:pPr>
                  <a:spcAft>
                    <a:spcPts val="1200"/>
                  </a:spcAft>
                </a:pPr>
                <a14:m>
                  <m:oMathPara xmlns:m="http://schemas.openxmlformats.org/officeDocument/2006/math">
                    <m:oMathParaPr>
                      <m:jc m:val="left"/>
                    </m:oMathParaPr>
                    <m:oMath xmlns:m="http://schemas.openxmlformats.org/officeDocument/2006/math">
                      <m:r>
                        <a:rPr lang="en-US" sz="5400" i="1" smtClean="0">
                          <a:latin typeface="Cambria Math" panose="02040503050406030204" pitchFamily="18" charset="0"/>
                        </a:rPr>
                        <m:t>=</m:t>
                      </m:r>
                      <m:d>
                        <m:dPr>
                          <m:begChr m:val="["/>
                          <m:endChr m:val="]"/>
                          <m:ctrlPr>
                            <a:rPr lang="en-US" sz="5400" i="1">
                              <a:latin typeface="Cambria Math" panose="02040503050406030204" pitchFamily="18" charset="0"/>
                              <a:ea typeface="Cambria Math" panose="02040503050406030204" pitchFamily="18" charset="0"/>
                            </a:rPr>
                          </m:ctrlPr>
                        </m:dPr>
                        <m:e>
                          <m:acc>
                            <m:accPr>
                              <m:chr m:val="⃗"/>
                              <m:ctrlPr>
                                <a:rPr lang="en-US" sz="5400" i="1">
                                  <a:solidFill>
                                    <a:srgbClr val="002060"/>
                                  </a:solidFill>
                                  <a:latin typeface="Cambria Math" panose="02040503050406030204" pitchFamily="18" charset="0"/>
                                  <a:ea typeface="Cambria Math" panose="02040503050406030204" pitchFamily="18" charset="0"/>
                                </a:rPr>
                              </m:ctrlPr>
                            </m:accPr>
                            <m:e>
                              <m:sSub>
                                <m:sSubPr>
                                  <m:ctrlPr>
                                    <a:rPr lang="en-US" sz="5400" i="1">
                                      <a:solidFill>
                                        <a:srgbClr val="002060"/>
                                      </a:solidFill>
                                      <a:latin typeface="Cambria Math" panose="02040503050406030204" pitchFamily="18" charset="0"/>
                                      <a:ea typeface="Cambria Math" panose="02040503050406030204" pitchFamily="18" charset="0"/>
                                    </a:rPr>
                                  </m:ctrlPr>
                                </m:sSubPr>
                                <m:e>
                                  <m:r>
                                    <a:rPr lang="en-US" sz="5400" i="1">
                                      <a:solidFill>
                                        <a:srgbClr val="002060"/>
                                      </a:solidFill>
                                      <a:latin typeface="Cambria Math" panose="02040503050406030204" pitchFamily="18" charset="0"/>
                                      <a:ea typeface="Cambria Math" panose="02040503050406030204" pitchFamily="18" charset="0"/>
                                    </a:rPr>
                                    <m:t>𝑒</m:t>
                                  </m:r>
                                </m:e>
                                <m:sub>
                                  <m:r>
                                    <a:rPr lang="en-US" sz="5400" i="1">
                                      <a:solidFill>
                                        <a:srgbClr val="002060"/>
                                      </a:solidFill>
                                      <a:latin typeface="Cambria Math" panose="02040503050406030204" pitchFamily="18" charset="0"/>
                                      <a:ea typeface="Cambria Math" panose="02040503050406030204" pitchFamily="18" charset="0"/>
                                    </a:rPr>
                                    <m:t>𝑡</m:t>
                                  </m:r>
                                </m:sub>
                              </m:sSub>
                            </m:e>
                          </m:acc>
                          <m:r>
                            <a:rPr lang="en-US" sz="5400" i="1">
                              <a:solidFill>
                                <a:srgbClr val="002060"/>
                              </a:solidFill>
                              <a:latin typeface="Cambria Math" panose="02040503050406030204" pitchFamily="18" charset="0"/>
                              <a:ea typeface="Cambria Math" panose="02040503050406030204" pitchFamily="18" charset="0"/>
                            </a:rPr>
                            <m:t>   </m:t>
                          </m:r>
                          <m:acc>
                            <m:accPr>
                              <m:chr m:val="⃗"/>
                              <m:ctrlPr>
                                <a:rPr lang="en-US" sz="5400" i="1">
                                  <a:solidFill>
                                    <a:srgbClr val="002060"/>
                                  </a:solidFill>
                                  <a:latin typeface="Cambria Math" panose="02040503050406030204" pitchFamily="18" charset="0"/>
                                  <a:ea typeface="Cambria Math" panose="02040503050406030204" pitchFamily="18" charset="0"/>
                                </a:rPr>
                              </m:ctrlPr>
                            </m:accPr>
                            <m:e>
                              <m:sSub>
                                <m:sSubPr>
                                  <m:ctrlPr>
                                    <a:rPr lang="en-US" sz="5400" i="1">
                                      <a:solidFill>
                                        <a:srgbClr val="002060"/>
                                      </a:solidFill>
                                      <a:latin typeface="Cambria Math" panose="02040503050406030204" pitchFamily="18" charset="0"/>
                                      <a:ea typeface="Cambria Math" panose="02040503050406030204" pitchFamily="18" charset="0"/>
                                    </a:rPr>
                                  </m:ctrlPr>
                                </m:sSubPr>
                                <m:e>
                                  <m:r>
                                    <a:rPr lang="en-US" sz="5400" i="1">
                                      <a:solidFill>
                                        <a:srgbClr val="002060"/>
                                      </a:solidFill>
                                      <a:latin typeface="Cambria Math" panose="02040503050406030204" pitchFamily="18" charset="0"/>
                                      <a:ea typeface="Cambria Math" panose="02040503050406030204" pitchFamily="18" charset="0"/>
                                    </a:rPr>
                                    <m:t>𝑒</m:t>
                                  </m:r>
                                </m:e>
                                <m:sub>
                                  <m:r>
                                    <a:rPr lang="en-US" sz="5400" i="1">
                                      <a:solidFill>
                                        <a:srgbClr val="002060"/>
                                      </a:solidFill>
                                      <a:latin typeface="Cambria Math" panose="02040503050406030204" pitchFamily="18" charset="0"/>
                                      <a:ea typeface="Cambria Math" panose="02040503050406030204" pitchFamily="18" charset="0"/>
                                    </a:rPr>
                                    <m:t>𝑥</m:t>
                                  </m:r>
                                </m:sub>
                              </m:sSub>
                            </m:e>
                          </m:acc>
                        </m:e>
                      </m:d>
                      <m:d>
                        <m:dPr>
                          <m:begChr m:val="["/>
                          <m:endChr m:val="]"/>
                          <m:ctrlPr>
                            <a:rPr lang="en-US" sz="5400" b="0" i="1" smtClean="0">
                              <a:solidFill>
                                <a:schemeClr val="tx1"/>
                              </a:solidFill>
                              <a:latin typeface="Cambria Math" panose="02040503050406030204" pitchFamily="18" charset="0"/>
                            </a:rPr>
                          </m:ctrlPr>
                        </m:dPr>
                        <m:e>
                          <m:m>
                            <m:mPr>
                              <m:mcs>
                                <m:mc>
                                  <m:mcPr>
                                    <m:count m:val="2"/>
                                    <m:mcJc m:val="center"/>
                                  </m:mcPr>
                                </m:mc>
                              </m:mcs>
                              <m:ctrlPr>
                                <a:rPr lang="en-US" sz="5400" b="0" i="1" smtClean="0">
                                  <a:solidFill>
                                    <a:schemeClr val="bg1"/>
                                  </a:solidFill>
                                  <a:latin typeface="Cambria Math" panose="02040503050406030204" pitchFamily="18" charset="0"/>
                                </a:rPr>
                              </m:ctrlPr>
                            </m:mPr>
                            <m:mr>
                              <m:e>
                                <m:r>
                                  <a:rPr lang="en-US" sz="5400" i="1">
                                    <a:solidFill>
                                      <a:schemeClr val="bg1"/>
                                    </a:solidFill>
                                    <a:latin typeface="Cambria Math" panose="02040503050406030204" pitchFamily="18" charset="0"/>
                                  </a:rPr>
                                  <m:t>𝛾</m:t>
                                </m:r>
                              </m:e>
                              <m:e>
                                <m:r>
                                  <a:rPr lang="en-US" sz="5400" i="1">
                                    <a:solidFill>
                                      <a:schemeClr val="bg1"/>
                                    </a:solidFill>
                                    <a:latin typeface="Cambria Math" panose="02040503050406030204" pitchFamily="18" charset="0"/>
                                  </a:rPr>
                                  <m:t>𝛾𝛽</m:t>
                                </m:r>
                              </m:e>
                            </m:mr>
                            <m:mr>
                              <m:e>
                                <m:r>
                                  <a:rPr lang="en-US" sz="5400" i="1">
                                    <a:solidFill>
                                      <a:schemeClr val="bg1"/>
                                    </a:solidFill>
                                    <a:latin typeface="Cambria Math" panose="02040503050406030204" pitchFamily="18" charset="0"/>
                                  </a:rPr>
                                  <m:t>𝛾𝛽</m:t>
                                </m:r>
                              </m:e>
                              <m:e>
                                <m:r>
                                  <a:rPr lang="en-US" sz="5400" i="1">
                                    <a:solidFill>
                                      <a:schemeClr val="bg1"/>
                                    </a:solidFill>
                                    <a:latin typeface="Cambria Math" panose="02040503050406030204" pitchFamily="18" charset="0"/>
                                  </a:rPr>
                                  <m:t>𝛾</m:t>
                                </m:r>
                              </m:e>
                            </m:mr>
                          </m:m>
                        </m:e>
                      </m:d>
                      <m:d>
                        <m:dPr>
                          <m:begChr m:val="["/>
                          <m:endChr m:val="]"/>
                          <m:ctrlPr>
                            <a:rPr lang="en-US" sz="5400" b="0" i="1" smtClean="0">
                              <a:solidFill>
                                <a:schemeClr val="tx1"/>
                              </a:solidFill>
                              <a:latin typeface="Cambria Math" panose="02040503050406030204" pitchFamily="18" charset="0"/>
                            </a:rPr>
                          </m:ctrlPr>
                        </m:dPr>
                        <m:e>
                          <m:m>
                            <m:mPr>
                              <m:mcs>
                                <m:mc>
                                  <m:mcPr>
                                    <m:count m:val="2"/>
                                    <m:mcJc m:val="center"/>
                                  </m:mcPr>
                                </m:mc>
                              </m:mcs>
                              <m:ctrlPr>
                                <a:rPr lang="en-US" sz="5400" b="0" i="1" smtClean="0">
                                  <a:solidFill>
                                    <a:schemeClr val="bg1"/>
                                  </a:solidFill>
                                  <a:latin typeface="Cambria Math" panose="02040503050406030204" pitchFamily="18" charset="0"/>
                                </a:rPr>
                              </m:ctrlPr>
                            </m:mPr>
                            <m:mr>
                              <m:e>
                                <m:r>
                                  <a:rPr lang="en-US" sz="5400" i="1">
                                    <a:solidFill>
                                      <a:schemeClr val="bg1"/>
                                    </a:solidFill>
                                    <a:latin typeface="Cambria Math" panose="02040503050406030204" pitchFamily="18" charset="0"/>
                                  </a:rPr>
                                  <m:t>𝛾</m:t>
                                </m:r>
                              </m:e>
                              <m:e>
                                <m:r>
                                  <a:rPr lang="en-US" sz="5400" b="0" i="1" smtClean="0">
                                    <a:solidFill>
                                      <a:schemeClr val="bg1"/>
                                    </a:solidFill>
                                    <a:latin typeface="Cambria Math" panose="02040503050406030204" pitchFamily="18" charset="0"/>
                                  </a:rPr>
                                  <m:t>−</m:t>
                                </m:r>
                                <m:r>
                                  <a:rPr lang="en-US" sz="5400" i="1">
                                    <a:solidFill>
                                      <a:schemeClr val="bg1"/>
                                    </a:solidFill>
                                    <a:latin typeface="Cambria Math" panose="02040503050406030204" pitchFamily="18" charset="0"/>
                                  </a:rPr>
                                  <m:t>𝛾𝛽</m:t>
                                </m:r>
                              </m:e>
                            </m:mr>
                            <m:mr>
                              <m:e>
                                <m:r>
                                  <a:rPr lang="en-US" sz="5400" b="0" i="1" smtClean="0">
                                    <a:solidFill>
                                      <a:schemeClr val="bg1"/>
                                    </a:solidFill>
                                    <a:latin typeface="Cambria Math" panose="02040503050406030204" pitchFamily="18" charset="0"/>
                                  </a:rPr>
                                  <m:t>−</m:t>
                                </m:r>
                                <m:r>
                                  <a:rPr lang="en-US" sz="5400" i="1">
                                    <a:solidFill>
                                      <a:schemeClr val="bg1"/>
                                    </a:solidFill>
                                    <a:latin typeface="Cambria Math" panose="02040503050406030204" pitchFamily="18" charset="0"/>
                                  </a:rPr>
                                  <m:t>𝛾𝛽</m:t>
                                </m:r>
                              </m:e>
                              <m:e>
                                <m:r>
                                  <a:rPr lang="en-US" sz="5400" i="1">
                                    <a:solidFill>
                                      <a:schemeClr val="bg1"/>
                                    </a:solidFill>
                                    <a:latin typeface="Cambria Math" panose="02040503050406030204" pitchFamily="18" charset="0"/>
                                  </a:rPr>
                                  <m:t>𝛾</m:t>
                                </m:r>
                              </m:e>
                            </m:mr>
                          </m:m>
                        </m:e>
                      </m:d>
                      <m:d>
                        <m:dPr>
                          <m:begChr m:val="["/>
                          <m:endChr m:val="]"/>
                          <m:ctrlPr>
                            <a:rPr lang="en-US" sz="5400" i="1" smtClean="0">
                              <a:latin typeface="Cambria Math" panose="02040503050406030204" pitchFamily="18" charset="0"/>
                              <a:ea typeface="Cambria Math" panose="02040503050406030204" pitchFamily="18" charset="0"/>
                            </a:rPr>
                          </m:ctrlPr>
                        </m:dPr>
                        <m:e>
                          <m:eqArr>
                            <m:eqArrPr>
                              <m:ctrlPr>
                                <a:rPr lang="en-US" sz="5400" i="1" smtClean="0">
                                  <a:solidFill>
                                    <a:srgbClr val="0070C0"/>
                                  </a:solidFill>
                                  <a:latin typeface="Cambria Math" panose="02040503050406030204" pitchFamily="18" charset="0"/>
                                  <a:ea typeface="Cambria Math" panose="02040503050406030204" pitchFamily="18" charset="0"/>
                                </a:rPr>
                              </m:ctrlPr>
                            </m:eqArrPr>
                            <m:e>
                              <m:sSup>
                                <m:sSupPr>
                                  <m:ctrlPr>
                                    <a:rPr lang="en-US" sz="5400" b="0" i="1" smtClean="0">
                                      <a:solidFill>
                                        <a:srgbClr val="0070C0"/>
                                      </a:solidFill>
                                      <a:latin typeface="Cambria Math" panose="02040503050406030204" pitchFamily="18" charset="0"/>
                                      <a:ea typeface="Cambria Math" panose="02040503050406030204" pitchFamily="18" charset="0"/>
                                    </a:rPr>
                                  </m:ctrlPr>
                                </m:sSupPr>
                                <m:e>
                                  <m:r>
                                    <a:rPr lang="en-US" sz="5400" b="0" i="1" smtClean="0">
                                      <a:solidFill>
                                        <a:srgbClr val="0070C0"/>
                                      </a:solidFill>
                                      <a:latin typeface="Cambria Math" panose="02040503050406030204" pitchFamily="18" charset="0"/>
                                      <a:ea typeface="Cambria Math" panose="02040503050406030204" pitchFamily="18" charset="0"/>
                                    </a:rPr>
                                    <m:t>𝑈</m:t>
                                  </m:r>
                                </m:e>
                                <m:sup>
                                  <m:r>
                                    <a:rPr lang="en-US" sz="5400" b="0" i="1" smtClean="0">
                                      <a:solidFill>
                                        <a:srgbClr val="0070C0"/>
                                      </a:solidFill>
                                      <a:latin typeface="Cambria Math" panose="02040503050406030204" pitchFamily="18" charset="0"/>
                                      <a:ea typeface="Cambria Math" panose="02040503050406030204" pitchFamily="18" charset="0"/>
                                    </a:rPr>
                                    <m:t>𝑡</m:t>
                                  </m:r>
                                </m:sup>
                              </m:sSup>
                            </m:e>
                            <m:e>
                              <m:sSup>
                                <m:sSupPr>
                                  <m:ctrlPr>
                                    <a:rPr lang="en-US" sz="5400" i="1">
                                      <a:solidFill>
                                        <a:srgbClr val="0070C0"/>
                                      </a:solidFill>
                                      <a:latin typeface="Cambria Math" panose="02040503050406030204" pitchFamily="18" charset="0"/>
                                      <a:ea typeface="Cambria Math" panose="02040503050406030204" pitchFamily="18" charset="0"/>
                                    </a:rPr>
                                  </m:ctrlPr>
                                </m:sSupPr>
                                <m:e>
                                  <m:r>
                                    <a:rPr lang="en-US" sz="5400" i="1">
                                      <a:solidFill>
                                        <a:srgbClr val="0070C0"/>
                                      </a:solidFill>
                                      <a:latin typeface="Cambria Math" panose="02040503050406030204" pitchFamily="18" charset="0"/>
                                      <a:ea typeface="Cambria Math" panose="02040503050406030204" pitchFamily="18" charset="0"/>
                                    </a:rPr>
                                    <m:t>𝑈</m:t>
                                  </m:r>
                                </m:e>
                                <m:sup>
                                  <m:r>
                                    <a:rPr lang="en-US" sz="5400" b="0" i="1" smtClean="0">
                                      <a:solidFill>
                                        <a:srgbClr val="0070C0"/>
                                      </a:solidFill>
                                      <a:latin typeface="Cambria Math" panose="02040503050406030204" pitchFamily="18" charset="0"/>
                                      <a:ea typeface="Cambria Math" panose="02040503050406030204" pitchFamily="18" charset="0"/>
                                    </a:rPr>
                                    <m:t>𝑥</m:t>
                                  </m:r>
                                </m:sup>
                              </m:sSup>
                            </m:e>
                          </m:eqArr>
                        </m:e>
                      </m:d>
                    </m:oMath>
                  </m:oMathPara>
                </a14:m>
                <a:endParaRPr lang="en-CA" sz="5400" dirty="0"/>
              </a:p>
            </p:txBody>
          </p:sp>
        </mc:Choice>
        <mc:Fallback xmlns="">
          <p:sp>
            <p:nvSpPr>
              <p:cNvPr id="34" name="Rectangle 33">
                <a:extLst>
                  <a:ext uri="{FF2B5EF4-FFF2-40B4-BE49-F238E27FC236}">
                    <a16:creationId xmlns:a16="http://schemas.microsoft.com/office/drawing/2014/main" id="{14C0F7D6-5C71-467B-B9C8-7FE7ED81B1A2}"/>
                  </a:ext>
                </a:extLst>
              </p:cNvPr>
              <p:cNvSpPr>
                <a:spLocks noRot="1" noChangeAspect="1" noMove="1" noResize="1" noEditPoints="1" noAdjustHandles="1" noChangeArrowheads="1" noChangeShapeType="1" noTextEdit="1"/>
              </p:cNvSpPr>
              <p:nvPr/>
            </p:nvSpPr>
            <p:spPr>
              <a:xfrm>
                <a:off x="478972" y="5030961"/>
                <a:ext cx="11509828" cy="1827039"/>
              </a:xfrm>
              <a:prstGeom prst="rect">
                <a:avLst/>
              </a:prstGeom>
              <a:blipFill>
                <a:blip r:embed="rId13"/>
                <a:stretch>
                  <a:fillRect/>
                </a:stretch>
              </a:blipFill>
            </p:spPr>
            <p:txBody>
              <a:bodyPr/>
              <a:lstStyle/>
              <a:p>
                <a:r>
                  <a:rPr lang="en-CA">
                    <a:noFill/>
                  </a:rPr>
                  <a:t> </a:t>
                </a:r>
              </a:p>
            </p:txBody>
          </p:sp>
        </mc:Fallback>
      </mc:AlternateContent>
      <p:grpSp>
        <p:nvGrpSpPr>
          <p:cNvPr id="79" name="Group 78">
            <a:extLst>
              <a:ext uri="{FF2B5EF4-FFF2-40B4-BE49-F238E27FC236}">
                <a16:creationId xmlns:a16="http://schemas.microsoft.com/office/drawing/2014/main" id="{38D759BD-2482-4A8F-B1EE-7B0A0ADB5424}"/>
              </a:ext>
            </a:extLst>
          </p:cNvPr>
          <p:cNvGrpSpPr/>
          <p:nvPr/>
        </p:nvGrpSpPr>
        <p:grpSpPr>
          <a:xfrm>
            <a:off x="1731603" y="3547952"/>
            <a:ext cx="2127817" cy="1137621"/>
            <a:chOff x="1731603" y="3547952"/>
            <a:chExt cx="2127817" cy="1137621"/>
          </a:xfrm>
        </p:grpSpPr>
        <p:grpSp>
          <p:nvGrpSpPr>
            <p:cNvPr id="56" name="Group 55">
              <a:extLst>
                <a:ext uri="{FF2B5EF4-FFF2-40B4-BE49-F238E27FC236}">
                  <a16:creationId xmlns:a16="http://schemas.microsoft.com/office/drawing/2014/main" id="{A2DD41B8-FA17-4A59-9BDC-786EADAEDA51}"/>
                </a:ext>
              </a:extLst>
            </p:cNvPr>
            <p:cNvGrpSpPr/>
            <p:nvPr/>
          </p:nvGrpSpPr>
          <p:grpSpPr>
            <a:xfrm>
              <a:off x="2411232" y="3606573"/>
              <a:ext cx="739441" cy="739442"/>
              <a:chOff x="14316927" y="3518814"/>
              <a:chExt cx="2814171" cy="2814172"/>
            </a:xfrm>
          </p:grpSpPr>
          <p:cxnSp>
            <p:nvCxnSpPr>
              <p:cNvPr id="59" name="Straight Arrow Connector 58">
                <a:extLst>
                  <a:ext uri="{FF2B5EF4-FFF2-40B4-BE49-F238E27FC236}">
                    <a16:creationId xmlns:a16="http://schemas.microsoft.com/office/drawing/2014/main" id="{39998D05-4686-4695-A4B7-CF1932B0EAEC}"/>
                  </a:ext>
                </a:extLst>
              </p:cNvPr>
              <p:cNvCxnSpPr>
                <a:cxnSpLocks/>
              </p:cNvCxnSpPr>
              <p:nvPr/>
            </p:nvCxnSpPr>
            <p:spPr>
              <a:xfrm>
                <a:off x="14316927" y="6235383"/>
                <a:ext cx="2814171" cy="0"/>
              </a:xfrm>
              <a:prstGeom prst="straightConnector1">
                <a:avLst/>
              </a:prstGeom>
              <a:ln w="8890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FCBE11CF-5020-41E7-A03A-886B8CC4C026}"/>
                  </a:ext>
                </a:extLst>
              </p:cNvPr>
              <p:cNvCxnSpPr>
                <a:cxnSpLocks/>
              </p:cNvCxnSpPr>
              <p:nvPr/>
            </p:nvCxnSpPr>
            <p:spPr>
              <a:xfrm rot="16200000">
                <a:off x="12977947" y="4925900"/>
                <a:ext cx="2814172" cy="0"/>
              </a:xfrm>
              <a:prstGeom prst="straightConnector1">
                <a:avLst/>
              </a:prstGeom>
              <a:ln w="88900">
                <a:solidFill>
                  <a:srgbClr val="002060"/>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6628F6CF-FE5D-40A7-A2AD-6246199CC29A}"/>
                    </a:ext>
                  </a:extLst>
                </p:cNvPr>
                <p:cNvSpPr txBox="1"/>
                <p:nvPr/>
              </p:nvSpPr>
              <p:spPr>
                <a:xfrm>
                  <a:off x="1731603" y="3547952"/>
                  <a:ext cx="660491" cy="707886"/>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acc>
                          <m:accPr>
                            <m:chr m:val="⃗"/>
                            <m:ctrlPr>
                              <a:rPr lang="en-US" sz="4000" b="0" i="1" smtClean="0">
                                <a:solidFill>
                                  <a:srgbClr val="002060"/>
                                </a:solidFill>
                                <a:latin typeface="Cambria Math" panose="02040503050406030204" pitchFamily="18" charset="0"/>
                              </a:rPr>
                            </m:ctrlPr>
                          </m:accPr>
                          <m:e>
                            <m:sSub>
                              <m:sSubPr>
                                <m:ctrlPr>
                                  <a:rPr lang="en-US" sz="4000" b="0" i="1" smtClean="0">
                                    <a:solidFill>
                                      <a:srgbClr val="002060"/>
                                    </a:solidFill>
                                    <a:latin typeface="Cambria Math" panose="02040503050406030204" pitchFamily="18" charset="0"/>
                                  </a:rPr>
                                </m:ctrlPr>
                              </m:sSubPr>
                              <m:e>
                                <m:r>
                                  <a:rPr lang="en-US" sz="4000" b="0" i="1" smtClean="0">
                                    <a:solidFill>
                                      <a:srgbClr val="002060"/>
                                    </a:solidFill>
                                    <a:latin typeface="Cambria Math" panose="02040503050406030204" pitchFamily="18" charset="0"/>
                                  </a:rPr>
                                  <m:t>𝑒</m:t>
                                </m:r>
                              </m:e>
                              <m:sub>
                                <m:r>
                                  <a:rPr lang="en-US" sz="4000" b="0" i="1" smtClean="0">
                                    <a:solidFill>
                                      <a:srgbClr val="002060"/>
                                    </a:solidFill>
                                    <a:latin typeface="Cambria Math" panose="02040503050406030204" pitchFamily="18" charset="0"/>
                                  </a:rPr>
                                  <m:t>𝑡</m:t>
                                </m:r>
                              </m:sub>
                            </m:sSub>
                          </m:e>
                        </m:acc>
                      </m:oMath>
                    </m:oMathPara>
                  </a14:m>
                  <a:endParaRPr lang="en-CA" sz="4000" dirty="0">
                    <a:solidFill>
                      <a:srgbClr val="002060"/>
                    </a:solidFill>
                  </a:endParaRPr>
                </a:p>
              </p:txBody>
            </p:sp>
          </mc:Choice>
          <mc:Fallback xmlns="">
            <p:sp>
              <p:nvSpPr>
                <p:cNvPr id="57" name="TextBox 56">
                  <a:extLst>
                    <a:ext uri="{FF2B5EF4-FFF2-40B4-BE49-F238E27FC236}">
                      <a16:creationId xmlns:a16="http://schemas.microsoft.com/office/drawing/2014/main" id="{6628F6CF-FE5D-40A7-A2AD-6246199CC29A}"/>
                    </a:ext>
                  </a:extLst>
                </p:cNvPr>
                <p:cNvSpPr txBox="1">
                  <a:spLocks noRot="1" noChangeAspect="1" noMove="1" noResize="1" noEditPoints="1" noAdjustHandles="1" noChangeArrowheads="1" noChangeShapeType="1" noTextEdit="1"/>
                </p:cNvSpPr>
                <p:nvPr/>
              </p:nvSpPr>
              <p:spPr>
                <a:xfrm>
                  <a:off x="1731603" y="3547952"/>
                  <a:ext cx="660491" cy="707886"/>
                </a:xfrm>
                <a:prstGeom prst="rect">
                  <a:avLst/>
                </a:prstGeom>
                <a:blipFill>
                  <a:blip r:embed="rId14"/>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3E52ED1B-204D-428C-BF66-9FD636B83000}"/>
                    </a:ext>
                  </a:extLst>
                </p:cNvPr>
                <p:cNvSpPr txBox="1"/>
                <p:nvPr/>
              </p:nvSpPr>
              <p:spPr>
                <a:xfrm>
                  <a:off x="3198929" y="3977687"/>
                  <a:ext cx="660491" cy="707886"/>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acc>
                          <m:accPr>
                            <m:chr m:val="⃗"/>
                            <m:ctrlPr>
                              <a:rPr lang="en-US" sz="4000" b="0" i="1" smtClean="0">
                                <a:solidFill>
                                  <a:srgbClr val="002060"/>
                                </a:solidFill>
                                <a:latin typeface="Cambria Math" panose="02040503050406030204" pitchFamily="18" charset="0"/>
                              </a:rPr>
                            </m:ctrlPr>
                          </m:accPr>
                          <m:e>
                            <m:sSub>
                              <m:sSubPr>
                                <m:ctrlPr>
                                  <a:rPr lang="en-US" sz="4000" b="0" i="1" smtClean="0">
                                    <a:solidFill>
                                      <a:srgbClr val="002060"/>
                                    </a:solidFill>
                                    <a:latin typeface="Cambria Math" panose="02040503050406030204" pitchFamily="18" charset="0"/>
                                  </a:rPr>
                                </m:ctrlPr>
                              </m:sSubPr>
                              <m:e>
                                <m:r>
                                  <a:rPr lang="en-US" sz="4000" b="0" i="1" smtClean="0">
                                    <a:solidFill>
                                      <a:srgbClr val="002060"/>
                                    </a:solidFill>
                                    <a:latin typeface="Cambria Math" panose="02040503050406030204" pitchFamily="18" charset="0"/>
                                  </a:rPr>
                                  <m:t>𝑒</m:t>
                                </m:r>
                              </m:e>
                              <m:sub>
                                <m:r>
                                  <a:rPr lang="en-US" sz="4000" b="0" i="1" smtClean="0">
                                    <a:solidFill>
                                      <a:srgbClr val="002060"/>
                                    </a:solidFill>
                                    <a:latin typeface="Cambria Math" panose="02040503050406030204" pitchFamily="18" charset="0"/>
                                  </a:rPr>
                                  <m:t>𝑥</m:t>
                                </m:r>
                              </m:sub>
                            </m:sSub>
                          </m:e>
                        </m:acc>
                      </m:oMath>
                    </m:oMathPara>
                  </a14:m>
                  <a:endParaRPr lang="en-CA" sz="4000" dirty="0">
                    <a:solidFill>
                      <a:srgbClr val="002060"/>
                    </a:solidFill>
                  </a:endParaRPr>
                </a:p>
              </p:txBody>
            </p:sp>
          </mc:Choice>
          <mc:Fallback xmlns="">
            <p:sp>
              <p:nvSpPr>
                <p:cNvPr id="58" name="TextBox 57">
                  <a:extLst>
                    <a:ext uri="{FF2B5EF4-FFF2-40B4-BE49-F238E27FC236}">
                      <a16:creationId xmlns:a16="http://schemas.microsoft.com/office/drawing/2014/main" id="{3E52ED1B-204D-428C-BF66-9FD636B83000}"/>
                    </a:ext>
                  </a:extLst>
                </p:cNvPr>
                <p:cNvSpPr txBox="1">
                  <a:spLocks noRot="1" noChangeAspect="1" noMove="1" noResize="1" noEditPoints="1" noAdjustHandles="1" noChangeArrowheads="1" noChangeShapeType="1" noTextEdit="1"/>
                </p:cNvSpPr>
                <p:nvPr/>
              </p:nvSpPr>
              <p:spPr>
                <a:xfrm>
                  <a:off x="3198929" y="3977687"/>
                  <a:ext cx="660491" cy="707886"/>
                </a:xfrm>
                <a:prstGeom prst="rect">
                  <a:avLst/>
                </a:prstGeom>
                <a:blipFill>
                  <a:blip r:embed="rId15"/>
                  <a:stretch>
                    <a:fillRect/>
                  </a:stretch>
                </a:blipFill>
              </p:spPr>
              <p:txBody>
                <a:bodyPr/>
                <a:lstStyle/>
                <a:p>
                  <a:r>
                    <a:rPr lang="en-CA">
                      <a:noFill/>
                    </a:rPr>
                    <a:t> </a:t>
                  </a:r>
                </a:p>
              </p:txBody>
            </p:sp>
          </mc:Fallback>
        </mc:AlternateContent>
      </p:grpSp>
      <p:grpSp>
        <p:nvGrpSpPr>
          <p:cNvPr id="80" name="Group 79">
            <a:extLst>
              <a:ext uri="{FF2B5EF4-FFF2-40B4-BE49-F238E27FC236}">
                <a16:creationId xmlns:a16="http://schemas.microsoft.com/office/drawing/2014/main" id="{81F06F28-9EC5-44C9-8F9C-36FA6DE68CA8}"/>
              </a:ext>
            </a:extLst>
          </p:cNvPr>
          <p:cNvGrpSpPr/>
          <p:nvPr/>
        </p:nvGrpSpPr>
        <p:grpSpPr>
          <a:xfrm>
            <a:off x="1887053" y="2362604"/>
            <a:ext cx="1998783" cy="1558852"/>
            <a:chOff x="1887053" y="2362604"/>
            <a:chExt cx="1998783" cy="1558852"/>
          </a:xfrm>
        </p:grpSpPr>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4952BE11-43CD-4156-932E-F1CB369EDE3E}"/>
                    </a:ext>
                  </a:extLst>
                </p:cNvPr>
                <p:cNvSpPr txBox="1"/>
                <p:nvPr/>
              </p:nvSpPr>
              <p:spPr>
                <a:xfrm>
                  <a:off x="1887053" y="2362604"/>
                  <a:ext cx="660491" cy="707886"/>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acc>
                          <m:accPr>
                            <m:chr m:val="⃗"/>
                            <m:ctrlPr>
                              <a:rPr lang="en-US" sz="4000" b="0" i="1" smtClean="0">
                                <a:solidFill>
                                  <a:srgbClr val="002060"/>
                                </a:solidFill>
                                <a:latin typeface="Cambria Math" panose="02040503050406030204" pitchFamily="18" charset="0"/>
                              </a:rPr>
                            </m:ctrlPr>
                          </m:accPr>
                          <m:e>
                            <m:sSub>
                              <m:sSubPr>
                                <m:ctrlPr>
                                  <a:rPr lang="en-US" sz="4000" b="0" i="1" smtClean="0">
                                    <a:solidFill>
                                      <a:srgbClr val="002060"/>
                                    </a:solidFill>
                                    <a:latin typeface="Cambria Math" panose="02040503050406030204" pitchFamily="18" charset="0"/>
                                  </a:rPr>
                                </m:ctrlPr>
                              </m:sSubPr>
                              <m:e>
                                <m:r>
                                  <a:rPr lang="en-US" sz="4000" b="0" i="1" smtClean="0">
                                    <a:solidFill>
                                      <a:srgbClr val="002060"/>
                                    </a:solidFill>
                                    <a:latin typeface="Cambria Math" panose="02040503050406030204" pitchFamily="18" charset="0"/>
                                  </a:rPr>
                                  <m:t>𝑒</m:t>
                                </m:r>
                              </m:e>
                              <m:sub>
                                <m:r>
                                  <a:rPr lang="en-US" sz="4000" b="0" i="1" smtClean="0">
                                    <a:solidFill>
                                      <a:srgbClr val="002060"/>
                                    </a:solidFill>
                                    <a:latin typeface="Cambria Math" panose="02040503050406030204" pitchFamily="18" charset="0"/>
                                  </a:rPr>
                                  <m:t>𝑡</m:t>
                                </m:r>
                              </m:sub>
                            </m:sSub>
                          </m:e>
                        </m:acc>
                      </m:oMath>
                    </m:oMathPara>
                  </a14:m>
                  <a:endParaRPr lang="en-CA" sz="4000" dirty="0">
                    <a:solidFill>
                      <a:srgbClr val="002060"/>
                    </a:solidFill>
                  </a:endParaRPr>
                </a:p>
              </p:txBody>
            </p:sp>
          </mc:Choice>
          <mc:Fallback xmlns="">
            <p:sp>
              <p:nvSpPr>
                <p:cNvPr id="52" name="TextBox 51">
                  <a:extLst>
                    <a:ext uri="{FF2B5EF4-FFF2-40B4-BE49-F238E27FC236}">
                      <a16:creationId xmlns:a16="http://schemas.microsoft.com/office/drawing/2014/main" id="{4952BE11-43CD-4156-932E-F1CB369EDE3E}"/>
                    </a:ext>
                  </a:extLst>
                </p:cNvPr>
                <p:cNvSpPr txBox="1">
                  <a:spLocks noRot="1" noChangeAspect="1" noMove="1" noResize="1" noEditPoints="1" noAdjustHandles="1" noChangeArrowheads="1" noChangeShapeType="1" noTextEdit="1"/>
                </p:cNvSpPr>
                <p:nvPr/>
              </p:nvSpPr>
              <p:spPr>
                <a:xfrm>
                  <a:off x="1887053" y="2362604"/>
                  <a:ext cx="660491" cy="707886"/>
                </a:xfrm>
                <a:prstGeom prst="rect">
                  <a:avLst/>
                </a:prstGeom>
                <a:blipFill>
                  <a:blip r:embed="rId16"/>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2EC85887-4592-4E70-BCB5-8CB6D477A546}"/>
                    </a:ext>
                  </a:extLst>
                </p:cNvPr>
                <p:cNvSpPr txBox="1"/>
                <p:nvPr/>
              </p:nvSpPr>
              <p:spPr>
                <a:xfrm>
                  <a:off x="3225345" y="3213570"/>
                  <a:ext cx="660491" cy="707886"/>
                </a:xfrm>
                <a:prstGeom prst="rect">
                  <a:avLst/>
                </a:prstGeom>
                <a:solidFill>
                  <a:schemeClr val="bg1"/>
                </a:solidFill>
                <a:effectLst>
                  <a:softEdge rad="127000"/>
                </a:effectLst>
              </p:spPr>
              <p:txBody>
                <a:bodyPr wrap="square" rtlCol="0">
                  <a:spAutoFit/>
                </a:bodyPr>
                <a:lstStyle/>
                <a:p>
                  <a:pPr algn="ctr"/>
                  <a14:m>
                    <m:oMathPara xmlns:m="http://schemas.openxmlformats.org/officeDocument/2006/math">
                      <m:oMathParaPr>
                        <m:jc m:val="centerGroup"/>
                      </m:oMathParaPr>
                      <m:oMath xmlns:m="http://schemas.openxmlformats.org/officeDocument/2006/math">
                        <m:acc>
                          <m:accPr>
                            <m:chr m:val="⃗"/>
                            <m:ctrlPr>
                              <a:rPr lang="en-US" sz="4000" b="0" i="1" smtClean="0">
                                <a:solidFill>
                                  <a:srgbClr val="002060"/>
                                </a:solidFill>
                                <a:latin typeface="Cambria Math" panose="02040503050406030204" pitchFamily="18" charset="0"/>
                              </a:rPr>
                            </m:ctrlPr>
                          </m:accPr>
                          <m:e>
                            <m:sSub>
                              <m:sSubPr>
                                <m:ctrlPr>
                                  <a:rPr lang="en-US" sz="4000" b="0" i="1" smtClean="0">
                                    <a:solidFill>
                                      <a:srgbClr val="002060"/>
                                    </a:solidFill>
                                    <a:latin typeface="Cambria Math" panose="02040503050406030204" pitchFamily="18" charset="0"/>
                                  </a:rPr>
                                </m:ctrlPr>
                              </m:sSubPr>
                              <m:e>
                                <m:r>
                                  <a:rPr lang="en-US" sz="4000" b="0" i="1" smtClean="0">
                                    <a:solidFill>
                                      <a:srgbClr val="002060"/>
                                    </a:solidFill>
                                    <a:latin typeface="Cambria Math" panose="02040503050406030204" pitchFamily="18" charset="0"/>
                                  </a:rPr>
                                  <m:t>𝑒</m:t>
                                </m:r>
                              </m:e>
                              <m:sub>
                                <m:r>
                                  <a:rPr lang="en-US" sz="4000" b="0" i="1" smtClean="0">
                                    <a:solidFill>
                                      <a:srgbClr val="002060"/>
                                    </a:solidFill>
                                    <a:latin typeface="Cambria Math" panose="02040503050406030204" pitchFamily="18" charset="0"/>
                                  </a:rPr>
                                  <m:t>𝑥</m:t>
                                </m:r>
                              </m:sub>
                            </m:sSub>
                          </m:e>
                        </m:acc>
                      </m:oMath>
                    </m:oMathPara>
                  </a14:m>
                  <a:endParaRPr lang="en-CA" sz="4000" dirty="0">
                    <a:solidFill>
                      <a:srgbClr val="002060"/>
                    </a:solidFill>
                  </a:endParaRPr>
                </a:p>
              </p:txBody>
            </p:sp>
          </mc:Choice>
          <mc:Fallback xmlns="">
            <p:sp>
              <p:nvSpPr>
                <p:cNvPr id="53" name="TextBox 52">
                  <a:extLst>
                    <a:ext uri="{FF2B5EF4-FFF2-40B4-BE49-F238E27FC236}">
                      <a16:creationId xmlns:a16="http://schemas.microsoft.com/office/drawing/2014/main" id="{2EC85887-4592-4E70-BCB5-8CB6D477A546}"/>
                    </a:ext>
                  </a:extLst>
                </p:cNvPr>
                <p:cNvSpPr txBox="1">
                  <a:spLocks noRot="1" noChangeAspect="1" noMove="1" noResize="1" noEditPoints="1" noAdjustHandles="1" noChangeArrowheads="1" noChangeShapeType="1" noTextEdit="1"/>
                </p:cNvSpPr>
                <p:nvPr/>
              </p:nvSpPr>
              <p:spPr>
                <a:xfrm>
                  <a:off x="3225345" y="3213570"/>
                  <a:ext cx="660491" cy="707886"/>
                </a:xfrm>
                <a:prstGeom prst="rect">
                  <a:avLst/>
                </a:prstGeom>
                <a:blipFill>
                  <a:blip r:embed="rId17"/>
                  <a:stretch>
                    <a:fillRect/>
                  </a:stretch>
                </a:blipFill>
                <a:effectLst>
                  <a:softEdge rad="127000"/>
                </a:effectLst>
              </p:spPr>
              <p:txBody>
                <a:bodyPr/>
                <a:lstStyle/>
                <a:p>
                  <a:r>
                    <a:rPr lang="en-CA">
                      <a:noFill/>
                    </a:rPr>
                    <a:t> </a:t>
                  </a:r>
                </a:p>
              </p:txBody>
            </p:sp>
          </mc:Fallback>
        </mc:AlternateContent>
        <p:grpSp>
          <p:nvGrpSpPr>
            <p:cNvPr id="63" name="Group 62">
              <a:extLst>
                <a:ext uri="{FF2B5EF4-FFF2-40B4-BE49-F238E27FC236}">
                  <a16:creationId xmlns:a16="http://schemas.microsoft.com/office/drawing/2014/main" id="{47983A7D-3531-4BF4-AE2A-D865221402F5}"/>
                </a:ext>
              </a:extLst>
            </p:cNvPr>
            <p:cNvGrpSpPr/>
            <p:nvPr/>
          </p:nvGrpSpPr>
          <p:grpSpPr>
            <a:xfrm>
              <a:off x="2462033" y="2888114"/>
              <a:ext cx="739441" cy="739442"/>
              <a:chOff x="14316927" y="3518814"/>
              <a:chExt cx="2814171" cy="2814172"/>
            </a:xfrm>
          </p:grpSpPr>
          <p:cxnSp>
            <p:nvCxnSpPr>
              <p:cNvPr id="64" name="Straight Arrow Connector 63">
                <a:extLst>
                  <a:ext uri="{FF2B5EF4-FFF2-40B4-BE49-F238E27FC236}">
                    <a16:creationId xmlns:a16="http://schemas.microsoft.com/office/drawing/2014/main" id="{71427B37-0925-4937-A111-8304F46C8F36}"/>
                  </a:ext>
                </a:extLst>
              </p:cNvPr>
              <p:cNvCxnSpPr>
                <a:cxnSpLocks/>
              </p:cNvCxnSpPr>
              <p:nvPr/>
            </p:nvCxnSpPr>
            <p:spPr>
              <a:xfrm>
                <a:off x="14316927" y="6235383"/>
                <a:ext cx="2814171" cy="0"/>
              </a:xfrm>
              <a:prstGeom prst="straightConnector1">
                <a:avLst/>
              </a:prstGeom>
              <a:ln w="8890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BD20268E-6A5A-4066-AC6B-63D46C2946EB}"/>
                  </a:ext>
                </a:extLst>
              </p:cNvPr>
              <p:cNvCxnSpPr>
                <a:cxnSpLocks/>
              </p:cNvCxnSpPr>
              <p:nvPr/>
            </p:nvCxnSpPr>
            <p:spPr>
              <a:xfrm rot="16200000">
                <a:off x="12977947" y="4925900"/>
                <a:ext cx="2814172" cy="0"/>
              </a:xfrm>
              <a:prstGeom prst="straightConnector1">
                <a:avLst/>
              </a:prstGeom>
              <a:ln w="88900">
                <a:solidFill>
                  <a:srgbClr val="002060"/>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81" name="Group 80">
            <a:extLst>
              <a:ext uri="{FF2B5EF4-FFF2-40B4-BE49-F238E27FC236}">
                <a16:creationId xmlns:a16="http://schemas.microsoft.com/office/drawing/2014/main" id="{B9FAA9B0-AC22-4825-8634-CAB3AEC341CB}"/>
              </a:ext>
            </a:extLst>
          </p:cNvPr>
          <p:cNvGrpSpPr/>
          <p:nvPr/>
        </p:nvGrpSpPr>
        <p:grpSpPr>
          <a:xfrm>
            <a:off x="2359906" y="1423572"/>
            <a:ext cx="1825460" cy="1689162"/>
            <a:chOff x="2359906" y="1423572"/>
            <a:chExt cx="1825460" cy="1689162"/>
          </a:xfrm>
        </p:grpSpPr>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57E0EAC5-EA6B-4128-B469-282AF8ACE897}"/>
                    </a:ext>
                  </a:extLst>
                </p:cNvPr>
                <p:cNvSpPr txBox="1"/>
                <p:nvPr/>
              </p:nvSpPr>
              <p:spPr>
                <a:xfrm>
                  <a:off x="2359906" y="1423572"/>
                  <a:ext cx="660491" cy="707886"/>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acc>
                          <m:accPr>
                            <m:chr m:val="⃗"/>
                            <m:ctrlPr>
                              <a:rPr lang="en-US" sz="4000" b="0" i="1" smtClean="0">
                                <a:solidFill>
                                  <a:srgbClr val="002060"/>
                                </a:solidFill>
                                <a:latin typeface="Cambria Math" panose="02040503050406030204" pitchFamily="18" charset="0"/>
                              </a:rPr>
                            </m:ctrlPr>
                          </m:accPr>
                          <m:e>
                            <m:sSub>
                              <m:sSubPr>
                                <m:ctrlPr>
                                  <a:rPr lang="en-US" sz="4000" b="0" i="1" smtClean="0">
                                    <a:solidFill>
                                      <a:srgbClr val="002060"/>
                                    </a:solidFill>
                                    <a:latin typeface="Cambria Math" panose="02040503050406030204" pitchFamily="18" charset="0"/>
                                  </a:rPr>
                                </m:ctrlPr>
                              </m:sSubPr>
                              <m:e>
                                <m:r>
                                  <a:rPr lang="en-US" sz="4000" b="0" i="1" smtClean="0">
                                    <a:solidFill>
                                      <a:srgbClr val="002060"/>
                                    </a:solidFill>
                                    <a:latin typeface="Cambria Math" panose="02040503050406030204" pitchFamily="18" charset="0"/>
                                  </a:rPr>
                                  <m:t>𝑒</m:t>
                                </m:r>
                              </m:e>
                              <m:sub>
                                <m:r>
                                  <a:rPr lang="en-US" sz="4000" b="0" i="1" smtClean="0">
                                    <a:solidFill>
                                      <a:srgbClr val="002060"/>
                                    </a:solidFill>
                                    <a:latin typeface="Cambria Math" panose="02040503050406030204" pitchFamily="18" charset="0"/>
                                  </a:rPr>
                                  <m:t>𝑡</m:t>
                                </m:r>
                              </m:sub>
                            </m:sSub>
                          </m:e>
                        </m:acc>
                      </m:oMath>
                    </m:oMathPara>
                  </a14:m>
                  <a:endParaRPr lang="en-CA" sz="4000" dirty="0">
                    <a:solidFill>
                      <a:srgbClr val="002060"/>
                    </a:solidFill>
                  </a:endParaRPr>
                </a:p>
              </p:txBody>
            </p:sp>
          </mc:Choice>
          <mc:Fallback xmlns="">
            <p:sp>
              <p:nvSpPr>
                <p:cNvPr id="47" name="TextBox 46">
                  <a:extLst>
                    <a:ext uri="{FF2B5EF4-FFF2-40B4-BE49-F238E27FC236}">
                      <a16:creationId xmlns:a16="http://schemas.microsoft.com/office/drawing/2014/main" id="{57E0EAC5-EA6B-4128-B469-282AF8ACE897}"/>
                    </a:ext>
                  </a:extLst>
                </p:cNvPr>
                <p:cNvSpPr txBox="1">
                  <a:spLocks noRot="1" noChangeAspect="1" noMove="1" noResize="1" noEditPoints="1" noAdjustHandles="1" noChangeArrowheads="1" noChangeShapeType="1" noTextEdit="1"/>
                </p:cNvSpPr>
                <p:nvPr/>
              </p:nvSpPr>
              <p:spPr>
                <a:xfrm>
                  <a:off x="2359906" y="1423572"/>
                  <a:ext cx="660491" cy="707886"/>
                </a:xfrm>
                <a:prstGeom prst="rect">
                  <a:avLst/>
                </a:prstGeom>
                <a:blipFill>
                  <a:blip r:embed="rId18"/>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C53C3478-1A91-497F-89F7-6B52D0E0D224}"/>
                    </a:ext>
                  </a:extLst>
                </p:cNvPr>
                <p:cNvSpPr txBox="1"/>
                <p:nvPr/>
              </p:nvSpPr>
              <p:spPr>
                <a:xfrm>
                  <a:off x="3524875" y="2404848"/>
                  <a:ext cx="660491" cy="707886"/>
                </a:xfrm>
                <a:prstGeom prst="rect">
                  <a:avLst/>
                </a:prstGeom>
                <a:solidFill>
                  <a:schemeClr val="bg1"/>
                </a:solidFill>
                <a:effectLst>
                  <a:softEdge rad="127000"/>
                </a:effectLst>
              </p:spPr>
              <p:txBody>
                <a:bodyPr wrap="square" rtlCol="0">
                  <a:spAutoFit/>
                </a:bodyPr>
                <a:lstStyle/>
                <a:p>
                  <a:pPr algn="ctr"/>
                  <a14:m>
                    <m:oMathPara xmlns:m="http://schemas.openxmlformats.org/officeDocument/2006/math">
                      <m:oMathParaPr>
                        <m:jc m:val="centerGroup"/>
                      </m:oMathParaPr>
                      <m:oMath xmlns:m="http://schemas.openxmlformats.org/officeDocument/2006/math">
                        <m:acc>
                          <m:accPr>
                            <m:chr m:val="⃗"/>
                            <m:ctrlPr>
                              <a:rPr lang="en-US" sz="4000" b="0" i="1" smtClean="0">
                                <a:solidFill>
                                  <a:srgbClr val="002060"/>
                                </a:solidFill>
                                <a:latin typeface="Cambria Math" panose="02040503050406030204" pitchFamily="18" charset="0"/>
                              </a:rPr>
                            </m:ctrlPr>
                          </m:accPr>
                          <m:e>
                            <m:sSub>
                              <m:sSubPr>
                                <m:ctrlPr>
                                  <a:rPr lang="en-US" sz="4000" b="0" i="1" smtClean="0">
                                    <a:solidFill>
                                      <a:srgbClr val="002060"/>
                                    </a:solidFill>
                                    <a:latin typeface="Cambria Math" panose="02040503050406030204" pitchFamily="18" charset="0"/>
                                  </a:rPr>
                                </m:ctrlPr>
                              </m:sSubPr>
                              <m:e>
                                <m:r>
                                  <a:rPr lang="en-US" sz="4000" b="0" i="1" smtClean="0">
                                    <a:solidFill>
                                      <a:srgbClr val="002060"/>
                                    </a:solidFill>
                                    <a:latin typeface="Cambria Math" panose="02040503050406030204" pitchFamily="18" charset="0"/>
                                  </a:rPr>
                                  <m:t>𝑒</m:t>
                                </m:r>
                              </m:e>
                              <m:sub>
                                <m:r>
                                  <a:rPr lang="en-US" sz="4000" b="0" i="1" smtClean="0">
                                    <a:solidFill>
                                      <a:srgbClr val="002060"/>
                                    </a:solidFill>
                                    <a:latin typeface="Cambria Math" panose="02040503050406030204" pitchFamily="18" charset="0"/>
                                  </a:rPr>
                                  <m:t>𝑥</m:t>
                                </m:r>
                              </m:sub>
                            </m:sSub>
                          </m:e>
                        </m:acc>
                      </m:oMath>
                    </m:oMathPara>
                  </a14:m>
                  <a:endParaRPr lang="en-CA" sz="4000" dirty="0">
                    <a:solidFill>
                      <a:srgbClr val="002060"/>
                    </a:solidFill>
                  </a:endParaRPr>
                </a:p>
              </p:txBody>
            </p:sp>
          </mc:Choice>
          <mc:Fallback xmlns="">
            <p:sp>
              <p:nvSpPr>
                <p:cNvPr id="48" name="TextBox 47">
                  <a:extLst>
                    <a:ext uri="{FF2B5EF4-FFF2-40B4-BE49-F238E27FC236}">
                      <a16:creationId xmlns:a16="http://schemas.microsoft.com/office/drawing/2014/main" id="{C53C3478-1A91-497F-89F7-6B52D0E0D224}"/>
                    </a:ext>
                  </a:extLst>
                </p:cNvPr>
                <p:cNvSpPr txBox="1">
                  <a:spLocks noRot="1" noChangeAspect="1" noMove="1" noResize="1" noEditPoints="1" noAdjustHandles="1" noChangeArrowheads="1" noChangeShapeType="1" noTextEdit="1"/>
                </p:cNvSpPr>
                <p:nvPr/>
              </p:nvSpPr>
              <p:spPr>
                <a:xfrm>
                  <a:off x="3524875" y="2404848"/>
                  <a:ext cx="660491" cy="707886"/>
                </a:xfrm>
                <a:prstGeom prst="rect">
                  <a:avLst/>
                </a:prstGeom>
                <a:blipFill>
                  <a:blip r:embed="rId19"/>
                  <a:stretch>
                    <a:fillRect/>
                  </a:stretch>
                </a:blipFill>
                <a:effectLst>
                  <a:softEdge rad="127000"/>
                </a:effectLst>
              </p:spPr>
              <p:txBody>
                <a:bodyPr/>
                <a:lstStyle/>
                <a:p>
                  <a:r>
                    <a:rPr lang="en-CA">
                      <a:noFill/>
                    </a:rPr>
                    <a:t> </a:t>
                  </a:r>
                </a:p>
              </p:txBody>
            </p:sp>
          </mc:Fallback>
        </mc:AlternateContent>
        <p:grpSp>
          <p:nvGrpSpPr>
            <p:cNvPr id="66" name="Group 65">
              <a:extLst>
                <a:ext uri="{FF2B5EF4-FFF2-40B4-BE49-F238E27FC236}">
                  <a16:creationId xmlns:a16="http://schemas.microsoft.com/office/drawing/2014/main" id="{74A2203D-3E88-4E95-80CA-77DD31F668B3}"/>
                </a:ext>
              </a:extLst>
            </p:cNvPr>
            <p:cNvGrpSpPr/>
            <p:nvPr/>
          </p:nvGrpSpPr>
          <p:grpSpPr>
            <a:xfrm>
              <a:off x="2781346" y="2075315"/>
              <a:ext cx="739441" cy="739442"/>
              <a:chOff x="14316927" y="3518814"/>
              <a:chExt cx="2814171" cy="2814172"/>
            </a:xfrm>
          </p:grpSpPr>
          <p:cxnSp>
            <p:nvCxnSpPr>
              <p:cNvPr id="67" name="Straight Arrow Connector 66">
                <a:extLst>
                  <a:ext uri="{FF2B5EF4-FFF2-40B4-BE49-F238E27FC236}">
                    <a16:creationId xmlns:a16="http://schemas.microsoft.com/office/drawing/2014/main" id="{BD1A03AA-550E-4596-B053-3666D2E65537}"/>
                  </a:ext>
                </a:extLst>
              </p:cNvPr>
              <p:cNvCxnSpPr>
                <a:cxnSpLocks/>
              </p:cNvCxnSpPr>
              <p:nvPr/>
            </p:nvCxnSpPr>
            <p:spPr>
              <a:xfrm>
                <a:off x="14316927" y="6235383"/>
                <a:ext cx="2814171" cy="0"/>
              </a:xfrm>
              <a:prstGeom prst="straightConnector1">
                <a:avLst/>
              </a:prstGeom>
              <a:ln w="8890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6BA44588-7A4E-48EA-818F-14365802D3A3}"/>
                  </a:ext>
                </a:extLst>
              </p:cNvPr>
              <p:cNvCxnSpPr>
                <a:cxnSpLocks/>
              </p:cNvCxnSpPr>
              <p:nvPr/>
            </p:nvCxnSpPr>
            <p:spPr>
              <a:xfrm rot="16200000">
                <a:off x="12977947" y="4925900"/>
                <a:ext cx="2814172" cy="0"/>
              </a:xfrm>
              <a:prstGeom prst="straightConnector1">
                <a:avLst/>
              </a:prstGeom>
              <a:ln w="88900">
                <a:solidFill>
                  <a:srgbClr val="002060"/>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82" name="Group 81">
            <a:extLst>
              <a:ext uri="{FF2B5EF4-FFF2-40B4-BE49-F238E27FC236}">
                <a16:creationId xmlns:a16="http://schemas.microsoft.com/office/drawing/2014/main" id="{D2AB81E4-EE24-40E4-B7AF-6F6C9B7D38F1}"/>
              </a:ext>
            </a:extLst>
          </p:cNvPr>
          <p:cNvGrpSpPr/>
          <p:nvPr/>
        </p:nvGrpSpPr>
        <p:grpSpPr>
          <a:xfrm>
            <a:off x="3004485" y="573007"/>
            <a:ext cx="1681912" cy="1688845"/>
            <a:chOff x="3004485" y="573007"/>
            <a:chExt cx="1681912" cy="1688845"/>
          </a:xfrm>
        </p:grpSpPr>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198B1BB-4A89-4914-B742-CDB7AEEF310C}"/>
                    </a:ext>
                  </a:extLst>
                </p:cNvPr>
                <p:cNvSpPr txBox="1"/>
                <p:nvPr/>
              </p:nvSpPr>
              <p:spPr>
                <a:xfrm>
                  <a:off x="3004485" y="573007"/>
                  <a:ext cx="660491" cy="707886"/>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acc>
                          <m:accPr>
                            <m:chr m:val="⃗"/>
                            <m:ctrlPr>
                              <a:rPr lang="en-US" sz="4000" b="0" i="1" smtClean="0">
                                <a:solidFill>
                                  <a:srgbClr val="002060"/>
                                </a:solidFill>
                                <a:latin typeface="Cambria Math" panose="02040503050406030204" pitchFamily="18" charset="0"/>
                              </a:rPr>
                            </m:ctrlPr>
                          </m:accPr>
                          <m:e>
                            <m:sSub>
                              <m:sSubPr>
                                <m:ctrlPr>
                                  <a:rPr lang="en-US" sz="4000" b="0" i="1" smtClean="0">
                                    <a:solidFill>
                                      <a:srgbClr val="002060"/>
                                    </a:solidFill>
                                    <a:latin typeface="Cambria Math" panose="02040503050406030204" pitchFamily="18" charset="0"/>
                                  </a:rPr>
                                </m:ctrlPr>
                              </m:sSubPr>
                              <m:e>
                                <m:r>
                                  <a:rPr lang="en-US" sz="4000" b="0" i="1" smtClean="0">
                                    <a:solidFill>
                                      <a:srgbClr val="002060"/>
                                    </a:solidFill>
                                    <a:latin typeface="Cambria Math" panose="02040503050406030204" pitchFamily="18" charset="0"/>
                                  </a:rPr>
                                  <m:t>𝑒</m:t>
                                </m:r>
                              </m:e>
                              <m:sub>
                                <m:r>
                                  <a:rPr lang="en-US" sz="4000" b="0" i="1" smtClean="0">
                                    <a:solidFill>
                                      <a:srgbClr val="002060"/>
                                    </a:solidFill>
                                    <a:latin typeface="Cambria Math" panose="02040503050406030204" pitchFamily="18" charset="0"/>
                                  </a:rPr>
                                  <m:t>𝑡</m:t>
                                </m:r>
                              </m:sub>
                            </m:sSub>
                          </m:e>
                        </m:acc>
                      </m:oMath>
                    </m:oMathPara>
                  </a14:m>
                  <a:endParaRPr lang="en-CA" sz="4000" dirty="0">
                    <a:solidFill>
                      <a:srgbClr val="002060"/>
                    </a:solidFill>
                  </a:endParaRPr>
                </a:p>
              </p:txBody>
            </p:sp>
          </mc:Choice>
          <mc:Fallback xmlns="">
            <p:sp>
              <p:nvSpPr>
                <p:cNvPr id="42" name="TextBox 41">
                  <a:extLst>
                    <a:ext uri="{FF2B5EF4-FFF2-40B4-BE49-F238E27FC236}">
                      <a16:creationId xmlns:a16="http://schemas.microsoft.com/office/drawing/2014/main" id="{7198B1BB-4A89-4914-B742-CDB7AEEF310C}"/>
                    </a:ext>
                  </a:extLst>
                </p:cNvPr>
                <p:cNvSpPr txBox="1">
                  <a:spLocks noRot="1" noChangeAspect="1" noMove="1" noResize="1" noEditPoints="1" noAdjustHandles="1" noChangeArrowheads="1" noChangeShapeType="1" noTextEdit="1"/>
                </p:cNvSpPr>
                <p:nvPr/>
              </p:nvSpPr>
              <p:spPr>
                <a:xfrm>
                  <a:off x="3004485" y="573007"/>
                  <a:ext cx="660491" cy="707886"/>
                </a:xfrm>
                <a:prstGeom prst="rect">
                  <a:avLst/>
                </a:prstGeom>
                <a:blipFill>
                  <a:blip r:embed="rId20"/>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F3C0C648-5842-423D-8656-BF0363768B9A}"/>
                    </a:ext>
                  </a:extLst>
                </p:cNvPr>
                <p:cNvSpPr txBox="1"/>
                <p:nvPr/>
              </p:nvSpPr>
              <p:spPr>
                <a:xfrm>
                  <a:off x="4025906" y="1553966"/>
                  <a:ext cx="660491" cy="707886"/>
                </a:xfrm>
                <a:prstGeom prst="rect">
                  <a:avLst/>
                </a:prstGeom>
                <a:solidFill>
                  <a:schemeClr val="bg1"/>
                </a:solidFill>
                <a:effectLst>
                  <a:softEdge rad="127000"/>
                </a:effectLst>
              </p:spPr>
              <p:txBody>
                <a:bodyPr wrap="square" rtlCol="0">
                  <a:spAutoFit/>
                </a:bodyPr>
                <a:lstStyle/>
                <a:p>
                  <a:pPr algn="ctr"/>
                  <a14:m>
                    <m:oMathPara xmlns:m="http://schemas.openxmlformats.org/officeDocument/2006/math">
                      <m:oMathParaPr>
                        <m:jc m:val="centerGroup"/>
                      </m:oMathParaPr>
                      <m:oMath xmlns:m="http://schemas.openxmlformats.org/officeDocument/2006/math">
                        <m:acc>
                          <m:accPr>
                            <m:chr m:val="⃗"/>
                            <m:ctrlPr>
                              <a:rPr lang="en-US" sz="4000" b="0" i="1" smtClean="0">
                                <a:solidFill>
                                  <a:srgbClr val="002060"/>
                                </a:solidFill>
                                <a:latin typeface="Cambria Math" panose="02040503050406030204" pitchFamily="18" charset="0"/>
                              </a:rPr>
                            </m:ctrlPr>
                          </m:accPr>
                          <m:e>
                            <m:sSub>
                              <m:sSubPr>
                                <m:ctrlPr>
                                  <a:rPr lang="en-US" sz="4000" b="0" i="1" smtClean="0">
                                    <a:solidFill>
                                      <a:srgbClr val="002060"/>
                                    </a:solidFill>
                                    <a:latin typeface="Cambria Math" panose="02040503050406030204" pitchFamily="18" charset="0"/>
                                  </a:rPr>
                                </m:ctrlPr>
                              </m:sSubPr>
                              <m:e>
                                <m:r>
                                  <a:rPr lang="en-US" sz="4000" b="0" i="1" smtClean="0">
                                    <a:solidFill>
                                      <a:srgbClr val="002060"/>
                                    </a:solidFill>
                                    <a:latin typeface="Cambria Math" panose="02040503050406030204" pitchFamily="18" charset="0"/>
                                  </a:rPr>
                                  <m:t>𝑒</m:t>
                                </m:r>
                              </m:e>
                              <m:sub>
                                <m:r>
                                  <a:rPr lang="en-US" sz="4000" b="0" i="1" smtClean="0">
                                    <a:solidFill>
                                      <a:srgbClr val="002060"/>
                                    </a:solidFill>
                                    <a:latin typeface="Cambria Math" panose="02040503050406030204" pitchFamily="18" charset="0"/>
                                  </a:rPr>
                                  <m:t>𝑥</m:t>
                                </m:r>
                              </m:sub>
                            </m:sSub>
                          </m:e>
                        </m:acc>
                      </m:oMath>
                    </m:oMathPara>
                  </a14:m>
                  <a:endParaRPr lang="en-CA" sz="4000" dirty="0">
                    <a:solidFill>
                      <a:srgbClr val="002060"/>
                    </a:solidFill>
                  </a:endParaRPr>
                </a:p>
              </p:txBody>
            </p:sp>
          </mc:Choice>
          <mc:Fallback xmlns="">
            <p:sp>
              <p:nvSpPr>
                <p:cNvPr id="43" name="TextBox 42">
                  <a:extLst>
                    <a:ext uri="{FF2B5EF4-FFF2-40B4-BE49-F238E27FC236}">
                      <a16:creationId xmlns:a16="http://schemas.microsoft.com/office/drawing/2014/main" id="{F3C0C648-5842-423D-8656-BF0363768B9A}"/>
                    </a:ext>
                  </a:extLst>
                </p:cNvPr>
                <p:cNvSpPr txBox="1">
                  <a:spLocks noRot="1" noChangeAspect="1" noMove="1" noResize="1" noEditPoints="1" noAdjustHandles="1" noChangeArrowheads="1" noChangeShapeType="1" noTextEdit="1"/>
                </p:cNvSpPr>
                <p:nvPr/>
              </p:nvSpPr>
              <p:spPr>
                <a:xfrm>
                  <a:off x="4025906" y="1553966"/>
                  <a:ext cx="660491" cy="707886"/>
                </a:xfrm>
                <a:prstGeom prst="rect">
                  <a:avLst/>
                </a:prstGeom>
                <a:blipFill>
                  <a:blip r:embed="rId21"/>
                  <a:stretch>
                    <a:fillRect/>
                  </a:stretch>
                </a:blipFill>
                <a:effectLst>
                  <a:softEdge rad="127000"/>
                </a:effectLst>
              </p:spPr>
              <p:txBody>
                <a:bodyPr/>
                <a:lstStyle/>
                <a:p>
                  <a:r>
                    <a:rPr lang="en-CA">
                      <a:noFill/>
                    </a:rPr>
                    <a:t> </a:t>
                  </a:r>
                </a:p>
              </p:txBody>
            </p:sp>
          </mc:Fallback>
        </mc:AlternateContent>
        <p:grpSp>
          <p:nvGrpSpPr>
            <p:cNvPr id="69" name="Group 68">
              <a:extLst>
                <a:ext uri="{FF2B5EF4-FFF2-40B4-BE49-F238E27FC236}">
                  <a16:creationId xmlns:a16="http://schemas.microsoft.com/office/drawing/2014/main" id="{E8A24761-A83C-4E04-A87D-76B161A6ADBE}"/>
                </a:ext>
              </a:extLst>
            </p:cNvPr>
            <p:cNvGrpSpPr/>
            <p:nvPr/>
          </p:nvGrpSpPr>
          <p:grpSpPr>
            <a:xfrm>
              <a:off x="3245804" y="1248001"/>
              <a:ext cx="739441" cy="739442"/>
              <a:chOff x="14316927" y="3518814"/>
              <a:chExt cx="2814171" cy="2814172"/>
            </a:xfrm>
          </p:grpSpPr>
          <p:cxnSp>
            <p:nvCxnSpPr>
              <p:cNvPr id="70" name="Straight Arrow Connector 69">
                <a:extLst>
                  <a:ext uri="{FF2B5EF4-FFF2-40B4-BE49-F238E27FC236}">
                    <a16:creationId xmlns:a16="http://schemas.microsoft.com/office/drawing/2014/main" id="{A64176AD-C31D-4C02-86A1-10C6A29AAEDC}"/>
                  </a:ext>
                </a:extLst>
              </p:cNvPr>
              <p:cNvCxnSpPr>
                <a:cxnSpLocks/>
              </p:cNvCxnSpPr>
              <p:nvPr/>
            </p:nvCxnSpPr>
            <p:spPr>
              <a:xfrm>
                <a:off x="14316927" y="6235383"/>
                <a:ext cx="2814171" cy="0"/>
              </a:xfrm>
              <a:prstGeom prst="straightConnector1">
                <a:avLst/>
              </a:prstGeom>
              <a:ln w="8890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A890B9F7-8917-4673-9471-31FF5CEDEB80}"/>
                  </a:ext>
                </a:extLst>
              </p:cNvPr>
              <p:cNvCxnSpPr>
                <a:cxnSpLocks/>
              </p:cNvCxnSpPr>
              <p:nvPr/>
            </p:nvCxnSpPr>
            <p:spPr>
              <a:xfrm rot="16200000">
                <a:off x="12977947" y="4925900"/>
                <a:ext cx="2814172" cy="0"/>
              </a:xfrm>
              <a:prstGeom prst="straightConnector1">
                <a:avLst/>
              </a:prstGeom>
              <a:ln w="88900">
                <a:solidFill>
                  <a:srgbClr val="002060"/>
                </a:solidFill>
                <a:tailEnd type="triangle"/>
              </a:ln>
            </p:spPr>
            <p:style>
              <a:lnRef idx="1">
                <a:schemeClr val="accent1"/>
              </a:lnRef>
              <a:fillRef idx="0">
                <a:schemeClr val="accent1"/>
              </a:fillRef>
              <a:effectRef idx="0">
                <a:schemeClr val="accent1"/>
              </a:effectRef>
              <a:fontRef idx="minor">
                <a:schemeClr val="tx1"/>
              </a:fontRef>
            </p:style>
          </p:cxnSp>
        </p:grpSp>
      </p:grpSp>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913B5538-FD6C-4E33-BBCC-4A8BF24F519A}"/>
                  </a:ext>
                </a:extLst>
              </p:cNvPr>
              <p:cNvSpPr txBox="1"/>
              <p:nvPr/>
            </p:nvSpPr>
            <p:spPr>
              <a:xfrm>
                <a:off x="4602142" y="5217887"/>
                <a:ext cx="915635" cy="1446550"/>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r>
                        <a:rPr lang="en-US" sz="8800" i="1" dirty="0" smtClean="0">
                          <a:latin typeface="Cambria Math" panose="02040503050406030204" pitchFamily="18" charset="0"/>
                        </a:rPr>
                        <m:t>?</m:t>
                      </m:r>
                    </m:oMath>
                  </m:oMathPara>
                </a14:m>
                <a:endParaRPr lang="en-CA" sz="4400" dirty="0"/>
              </a:p>
            </p:txBody>
          </p:sp>
        </mc:Choice>
        <mc:Fallback xmlns="">
          <p:sp>
            <p:nvSpPr>
              <p:cNvPr id="76" name="TextBox 75">
                <a:extLst>
                  <a:ext uri="{FF2B5EF4-FFF2-40B4-BE49-F238E27FC236}">
                    <a16:creationId xmlns:a16="http://schemas.microsoft.com/office/drawing/2014/main" id="{913B5538-FD6C-4E33-BBCC-4A8BF24F519A}"/>
                  </a:ext>
                </a:extLst>
              </p:cNvPr>
              <p:cNvSpPr txBox="1">
                <a:spLocks noRot="1" noChangeAspect="1" noMove="1" noResize="1" noEditPoints="1" noAdjustHandles="1" noChangeArrowheads="1" noChangeShapeType="1" noTextEdit="1"/>
              </p:cNvSpPr>
              <p:nvPr/>
            </p:nvSpPr>
            <p:spPr>
              <a:xfrm>
                <a:off x="4602142" y="5217887"/>
                <a:ext cx="915635" cy="1446550"/>
              </a:xfrm>
              <a:prstGeom prst="rect">
                <a:avLst/>
              </a:prstGeom>
              <a:blipFill>
                <a:blip r:embed="rId22"/>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E630FDE7-2C9A-487E-93B2-4B2D6D0B67B5}"/>
                  </a:ext>
                </a:extLst>
              </p:cNvPr>
              <p:cNvSpPr txBox="1"/>
              <p:nvPr/>
            </p:nvSpPr>
            <p:spPr>
              <a:xfrm>
                <a:off x="8063799" y="5167087"/>
                <a:ext cx="915635" cy="1446550"/>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r>
                        <a:rPr lang="en-US" sz="8800" i="1" dirty="0" smtClean="0">
                          <a:latin typeface="Cambria Math" panose="02040503050406030204" pitchFamily="18" charset="0"/>
                        </a:rPr>
                        <m:t>?</m:t>
                      </m:r>
                    </m:oMath>
                  </m:oMathPara>
                </a14:m>
                <a:endParaRPr lang="en-CA" sz="4400" dirty="0"/>
              </a:p>
            </p:txBody>
          </p:sp>
        </mc:Choice>
        <mc:Fallback xmlns="">
          <p:sp>
            <p:nvSpPr>
              <p:cNvPr id="78" name="TextBox 77">
                <a:extLst>
                  <a:ext uri="{FF2B5EF4-FFF2-40B4-BE49-F238E27FC236}">
                    <a16:creationId xmlns:a16="http://schemas.microsoft.com/office/drawing/2014/main" id="{E630FDE7-2C9A-487E-93B2-4B2D6D0B67B5}"/>
                  </a:ext>
                </a:extLst>
              </p:cNvPr>
              <p:cNvSpPr txBox="1">
                <a:spLocks noRot="1" noChangeAspect="1" noMove="1" noResize="1" noEditPoints="1" noAdjustHandles="1" noChangeArrowheads="1" noChangeShapeType="1" noTextEdit="1"/>
              </p:cNvSpPr>
              <p:nvPr/>
            </p:nvSpPr>
            <p:spPr>
              <a:xfrm>
                <a:off x="8063799" y="5167087"/>
                <a:ext cx="915635" cy="1446550"/>
              </a:xfrm>
              <a:prstGeom prst="rect">
                <a:avLst/>
              </a:prstGeom>
              <a:blipFill>
                <a:blip r:embed="rId23"/>
                <a:stretch>
                  <a:fillRect/>
                </a:stretch>
              </a:blipFill>
            </p:spPr>
            <p:txBody>
              <a:bodyPr/>
              <a:lstStyle/>
              <a:p>
                <a:r>
                  <a:rPr lang="en-CA">
                    <a:noFill/>
                  </a:rPr>
                  <a:t> </a:t>
                </a:r>
              </a:p>
            </p:txBody>
          </p:sp>
        </mc:Fallback>
      </mc:AlternateContent>
      <p:sp>
        <p:nvSpPr>
          <p:cNvPr id="72" name="TextBox 71">
            <a:extLst>
              <a:ext uri="{FF2B5EF4-FFF2-40B4-BE49-F238E27FC236}">
                <a16:creationId xmlns:a16="http://schemas.microsoft.com/office/drawing/2014/main" id="{9F2587F2-77BE-4D0E-8201-56C7499D095A}"/>
              </a:ext>
            </a:extLst>
          </p:cNvPr>
          <p:cNvSpPr txBox="1"/>
          <p:nvPr/>
        </p:nvSpPr>
        <p:spPr>
          <a:xfrm>
            <a:off x="3884967" y="5167086"/>
            <a:ext cx="2161297" cy="1446550"/>
          </a:xfrm>
          <a:prstGeom prst="rect">
            <a:avLst/>
          </a:prstGeom>
          <a:solidFill>
            <a:schemeClr val="bg1"/>
          </a:solidFill>
        </p:spPr>
        <p:txBody>
          <a:bodyPr wrap="none" rtlCol="0">
            <a:spAutoFit/>
          </a:bodyPr>
          <a:lstStyle/>
          <a:p>
            <a:pPr algn="ctr"/>
            <a:r>
              <a:rPr lang="en-US" sz="4400" dirty="0"/>
              <a:t>Jacobian</a:t>
            </a:r>
            <a:br>
              <a:rPr lang="en-US" sz="4400" dirty="0"/>
            </a:br>
            <a:r>
              <a:rPr lang="en-US" sz="4400" dirty="0"/>
              <a:t>Matrix</a:t>
            </a:r>
            <a:endParaRPr lang="en-CA" sz="4400" dirty="0"/>
          </a:p>
        </p:txBody>
      </p:sp>
      <p:sp>
        <p:nvSpPr>
          <p:cNvPr id="74" name="TextBox 73">
            <a:extLst>
              <a:ext uri="{FF2B5EF4-FFF2-40B4-BE49-F238E27FC236}">
                <a16:creationId xmlns:a16="http://schemas.microsoft.com/office/drawing/2014/main" id="{FA6B0285-0801-4BE5-B590-84B699CF125B}"/>
              </a:ext>
            </a:extLst>
          </p:cNvPr>
          <p:cNvSpPr txBox="1"/>
          <p:nvPr/>
        </p:nvSpPr>
        <p:spPr>
          <a:xfrm>
            <a:off x="6618603" y="5275943"/>
            <a:ext cx="3530261" cy="1323439"/>
          </a:xfrm>
          <a:prstGeom prst="rect">
            <a:avLst/>
          </a:prstGeom>
          <a:solidFill>
            <a:schemeClr val="bg1"/>
          </a:solidFill>
        </p:spPr>
        <p:txBody>
          <a:bodyPr wrap="none" rtlCol="0">
            <a:spAutoFit/>
          </a:bodyPr>
          <a:lstStyle/>
          <a:p>
            <a:pPr algn="ctr"/>
            <a:r>
              <a:rPr lang="en-US" sz="3600" dirty="0"/>
              <a:t>(Inverse) Jacobian</a:t>
            </a:r>
            <a:br>
              <a:rPr lang="en-US" sz="4400" dirty="0"/>
            </a:br>
            <a:r>
              <a:rPr lang="en-US" sz="4400" dirty="0"/>
              <a:t>Matrix</a:t>
            </a:r>
            <a:endParaRPr lang="en-CA" sz="4400" dirty="0"/>
          </a:p>
        </p:txBody>
      </p:sp>
      <p:grpSp>
        <p:nvGrpSpPr>
          <p:cNvPr id="2" name="Group 1">
            <a:extLst>
              <a:ext uri="{FF2B5EF4-FFF2-40B4-BE49-F238E27FC236}">
                <a16:creationId xmlns:a16="http://schemas.microsoft.com/office/drawing/2014/main" id="{247907E0-B543-416D-864D-5FC7DB96BB0D}"/>
              </a:ext>
            </a:extLst>
          </p:cNvPr>
          <p:cNvGrpSpPr/>
          <p:nvPr/>
        </p:nvGrpSpPr>
        <p:grpSpPr>
          <a:xfrm>
            <a:off x="242400" y="1064487"/>
            <a:ext cx="10431559" cy="11474439"/>
            <a:chOff x="242400" y="1064487"/>
            <a:chExt cx="10431559" cy="11474439"/>
          </a:xfrm>
        </p:grpSpPr>
        <p:sp>
          <p:nvSpPr>
            <p:cNvPr id="27" name="Arc 26">
              <a:extLst>
                <a:ext uri="{FF2B5EF4-FFF2-40B4-BE49-F238E27FC236}">
                  <a16:creationId xmlns:a16="http://schemas.microsoft.com/office/drawing/2014/main" id="{AAAFF2A6-119C-4796-90DE-B39C5175AC0E}"/>
                </a:ext>
              </a:extLst>
            </p:cNvPr>
            <p:cNvSpPr/>
            <p:nvPr/>
          </p:nvSpPr>
          <p:spPr>
            <a:xfrm rot="19312264">
              <a:off x="242400" y="3537496"/>
              <a:ext cx="9400618" cy="9001430"/>
            </a:xfrm>
            <a:prstGeom prst="arc">
              <a:avLst>
                <a:gd name="adj1" fmla="val 16629320"/>
                <a:gd name="adj2" fmla="val 20517265"/>
              </a:avLst>
            </a:prstGeom>
            <a:ln w="76200">
              <a:solidFill>
                <a:srgbClr val="00B05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21" name="Arc 20">
              <a:extLst>
                <a:ext uri="{FF2B5EF4-FFF2-40B4-BE49-F238E27FC236}">
                  <a16:creationId xmlns:a16="http://schemas.microsoft.com/office/drawing/2014/main" id="{3A0E8FC2-26B2-4C4C-BC79-2826FE20706B}"/>
                </a:ext>
              </a:extLst>
            </p:cNvPr>
            <p:cNvSpPr/>
            <p:nvPr/>
          </p:nvSpPr>
          <p:spPr>
            <a:xfrm rot="19312264">
              <a:off x="430658" y="2811354"/>
              <a:ext cx="9400618" cy="9001430"/>
            </a:xfrm>
            <a:prstGeom prst="arc">
              <a:avLst>
                <a:gd name="adj1" fmla="val 16629320"/>
                <a:gd name="adj2" fmla="val 20517265"/>
              </a:avLst>
            </a:prstGeom>
            <a:ln w="76200">
              <a:solidFill>
                <a:srgbClr val="00B05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15" name="Arc 14">
              <a:extLst>
                <a:ext uri="{FF2B5EF4-FFF2-40B4-BE49-F238E27FC236}">
                  <a16:creationId xmlns:a16="http://schemas.microsoft.com/office/drawing/2014/main" id="{C9F1E1EB-E4C8-4E37-81A5-E3C6F0E7B4F1}"/>
                </a:ext>
              </a:extLst>
            </p:cNvPr>
            <p:cNvSpPr/>
            <p:nvPr/>
          </p:nvSpPr>
          <p:spPr>
            <a:xfrm rot="19312264">
              <a:off x="869929" y="1941779"/>
              <a:ext cx="9400618" cy="9001430"/>
            </a:xfrm>
            <a:prstGeom prst="arc">
              <a:avLst>
                <a:gd name="adj1" fmla="val 16629320"/>
                <a:gd name="adj2" fmla="val 20517265"/>
              </a:avLst>
            </a:prstGeom>
            <a:ln w="76200">
              <a:solidFill>
                <a:srgbClr val="00B05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9" name="Arc 8">
              <a:extLst>
                <a:ext uri="{FF2B5EF4-FFF2-40B4-BE49-F238E27FC236}">
                  <a16:creationId xmlns:a16="http://schemas.microsoft.com/office/drawing/2014/main" id="{2AA87D93-A66E-4E74-B4D2-775CDB2CDFFF}"/>
                </a:ext>
              </a:extLst>
            </p:cNvPr>
            <p:cNvSpPr/>
            <p:nvPr/>
          </p:nvSpPr>
          <p:spPr>
            <a:xfrm rot="19312264">
              <a:off x="1273341" y="1064487"/>
              <a:ext cx="9400618" cy="9001430"/>
            </a:xfrm>
            <a:prstGeom prst="arc">
              <a:avLst>
                <a:gd name="adj1" fmla="val 16629320"/>
                <a:gd name="adj2" fmla="val 20517265"/>
              </a:avLst>
            </a:prstGeom>
            <a:ln w="76200">
              <a:solidFill>
                <a:srgbClr val="00B05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grpSp>
      <mc:AlternateContent xmlns:mc="http://schemas.openxmlformats.org/markup-compatibility/2006" xmlns:p14="http://schemas.microsoft.com/office/powerpoint/2010/main" xmlns:iact="http://schemas.microsoft.com/office/powerpoint/2014/inkAction">
        <mc:Choice Requires="p14 iact">
          <p:contentPart p14:bwMode="auto" r:id="rId24">
            <p14:nvContentPartPr>
              <p14:cNvPr id="3" name="Ink 2">
                <a:extLst>
                  <a:ext uri="{FF2B5EF4-FFF2-40B4-BE49-F238E27FC236}">
                    <a16:creationId xmlns:a16="http://schemas.microsoft.com/office/drawing/2014/main" id="{AFF317C5-2D35-4971-B143-A67ED01A5C6D}"/>
                  </a:ext>
                </a:extLst>
              </p14:cNvPr>
              <p14:cNvContentPartPr/>
              <p14:nvPr>
                <p:extLst>
                  <p:ext uri="{42D2F446-02D8-4167-A562-619A0277C38B}">
                    <p15:isNarration xmlns:p15="http://schemas.microsoft.com/office/powerpoint/2012/main" val="1"/>
                  </p:ext>
                </p:extLst>
              </p14:nvPr>
            </p14:nvContentPartPr>
            <p14:xfrm>
              <a:off x="1352160" y="6487560"/>
              <a:ext cx="10538640" cy="369720"/>
            </p14:xfrm>
          </p:contentPart>
        </mc:Choice>
        <mc:Fallback xmlns="">
          <p:pic>
            <p:nvPicPr>
              <p:cNvPr id="3" name="Ink 2">
                <a:extLst>
                  <a:ext uri="{FF2B5EF4-FFF2-40B4-BE49-F238E27FC236}">
                    <a16:creationId xmlns:a16="http://schemas.microsoft.com/office/drawing/2014/main" id="{AFF317C5-2D35-4971-B143-A67ED01A5C6D}"/>
                  </a:ext>
                </a:extLst>
              </p:cNvPr>
              <p:cNvPicPr>
                <a:picLocks noGrp="1" noRot="1" noChangeAspect="1" noMove="1" noResize="1" noEditPoints="1" noAdjustHandles="1" noChangeArrowheads="1" noChangeShapeType="1"/>
              </p:cNvPicPr>
              <p:nvPr/>
            </p:nvPicPr>
            <p:blipFill>
              <a:blip r:embed="rId25"/>
              <a:stretch>
                <a:fillRect/>
              </a:stretch>
            </p:blipFill>
            <p:spPr>
              <a:xfrm>
                <a:off x="1342800" y="6478200"/>
                <a:ext cx="10557360" cy="388440"/>
              </a:xfrm>
              <a:prstGeom prst="rect">
                <a:avLst/>
              </a:prstGeom>
            </p:spPr>
          </p:pic>
        </mc:Fallback>
      </mc:AlternateContent>
    </p:spTree>
    <p:custDataLst>
      <p:tags r:id="rId1"/>
    </p:custDataLst>
    <p:extLst>
      <p:ext uri="{BB962C8B-B14F-4D97-AF65-F5344CB8AC3E}">
        <p14:creationId xmlns:p14="http://schemas.microsoft.com/office/powerpoint/2010/main" val="2265401881"/>
      </p:ext>
    </p:extLst>
  </p:cSld>
  <p:clrMapOvr>
    <a:masterClrMapping/>
  </p:clrMapOvr>
  <mc:AlternateContent xmlns:mc="http://schemas.openxmlformats.org/markup-compatibility/2006" xmlns:p14="http://schemas.microsoft.com/office/powerpoint/2010/main">
    <mc:Choice Requires="p14">
      <p:transition spd="slow" p14:dur="2000" advTm="38085"/>
    </mc:Choice>
    <mc:Fallback xmlns="">
      <p:transition spd="slow" advTm="3808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cmd type="call" cmd="playFrom(0.0)">
                                      <p:cBhvr>
                                        <p:cTn id="7" dur="1" fill="hold"/>
                                        <p:tgtEl>
                                          <p:spTgt spid="3"/>
                                        </p:tgtEl>
                                      </p:cBhvr>
                                    </p:cmd>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3"/>
                                        </p:tgtEl>
                                        <p:attrNameLst>
                                          <p:attrName>style.visibility</p:attrName>
                                        </p:attrNameLst>
                                      </p:cBhvr>
                                      <p:to>
                                        <p:strVal val="visible"/>
                                      </p:to>
                                    </p:set>
                                  </p:childTnLst>
                                </p:cTn>
                              </p:par>
                            </p:childTnLst>
                          </p:cTn>
                        </p:par>
                        <p:par>
                          <p:cTn id="17" fill="hold">
                            <p:stCondLst>
                              <p:cond delay="0"/>
                            </p:stCondLst>
                            <p:childTnLst>
                              <p:par>
                                <p:cTn id="18" presetID="1" presetClass="entr" presetSubtype="0" fill="hold" nodeType="afterEffect">
                                  <p:stCondLst>
                                    <p:cond delay="500"/>
                                  </p:stCondLst>
                                  <p:childTnLst>
                                    <p:set>
                                      <p:cBhvr>
                                        <p:cTn id="19" dur="1" fill="hold">
                                          <p:stCondLst>
                                            <p:cond delay="0"/>
                                          </p:stCondLst>
                                        </p:cTn>
                                        <p:tgtEl>
                                          <p:spTgt spid="84"/>
                                        </p:tgtEl>
                                        <p:attrNameLst>
                                          <p:attrName>style.visibility</p:attrName>
                                        </p:attrNameLst>
                                      </p:cBhvr>
                                      <p:to>
                                        <p:strVal val="visible"/>
                                      </p:to>
                                    </p:set>
                                  </p:childTnLst>
                                </p:cTn>
                              </p:par>
                            </p:childTnLst>
                          </p:cTn>
                        </p:par>
                        <p:par>
                          <p:cTn id="20" fill="hold">
                            <p:stCondLst>
                              <p:cond delay="500"/>
                            </p:stCondLst>
                            <p:childTnLst>
                              <p:par>
                                <p:cTn id="21" presetID="1" presetClass="entr" presetSubtype="0" fill="hold" nodeType="afterEffect">
                                  <p:stCondLst>
                                    <p:cond delay="500"/>
                                  </p:stCondLst>
                                  <p:childTnLst>
                                    <p:set>
                                      <p:cBhvr>
                                        <p:cTn id="22" dur="1" fill="hold">
                                          <p:stCondLst>
                                            <p:cond delay="0"/>
                                          </p:stCondLst>
                                        </p:cTn>
                                        <p:tgtEl>
                                          <p:spTgt spid="85"/>
                                        </p:tgtEl>
                                        <p:attrNameLst>
                                          <p:attrName>style.visibility</p:attrName>
                                        </p:attrNameLst>
                                      </p:cBhvr>
                                      <p:to>
                                        <p:strVal val="visible"/>
                                      </p:to>
                                    </p:set>
                                  </p:childTnLst>
                                </p:cTn>
                              </p:par>
                            </p:childTnLst>
                          </p:cTn>
                        </p:par>
                        <p:par>
                          <p:cTn id="23" fill="hold">
                            <p:stCondLst>
                              <p:cond delay="1000"/>
                            </p:stCondLst>
                            <p:childTnLst>
                              <p:par>
                                <p:cTn id="24" presetID="1" presetClass="entr" presetSubtype="0" fill="hold" nodeType="afterEffect">
                                  <p:stCondLst>
                                    <p:cond delay="500"/>
                                  </p:stCondLst>
                                  <p:childTnLst>
                                    <p:set>
                                      <p:cBhvr>
                                        <p:cTn id="25" dur="1" fill="hold">
                                          <p:stCondLst>
                                            <p:cond delay="0"/>
                                          </p:stCondLst>
                                        </p:cTn>
                                        <p:tgtEl>
                                          <p:spTgt spid="86"/>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nodeType="clickEffect">
                                  <p:stCondLst>
                                    <p:cond delay="0"/>
                                  </p:stCondLst>
                                  <p:childTnLst>
                                    <p:set>
                                      <p:cBhvr>
                                        <p:cTn id="29" dur="1" fill="hold">
                                          <p:stCondLst>
                                            <p:cond delay="0"/>
                                          </p:stCondLst>
                                        </p:cTn>
                                        <p:tgtEl>
                                          <p:spTgt spid="73"/>
                                        </p:tgtEl>
                                        <p:attrNameLst>
                                          <p:attrName>style.visibility</p:attrName>
                                        </p:attrNameLst>
                                      </p:cBhvr>
                                      <p:to>
                                        <p:strVal val="visible"/>
                                      </p:to>
                                    </p:set>
                                    <p:animEffect transition="in" filter="wipe(down)">
                                      <p:cBhvr>
                                        <p:cTn id="30" dur="500"/>
                                        <p:tgtEl>
                                          <p:spTgt spid="73"/>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9"/>
                                        </p:tgtEl>
                                        <p:attrNameLst>
                                          <p:attrName>style.visibility</p:attrName>
                                        </p:attrNameLst>
                                      </p:cBhvr>
                                      <p:to>
                                        <p:strVal val="visible"/>
                                      </p:to>
                                    </p:set>
                                  </p:childTnLst>
                                </p:cTn>
                              </p:par>
                            </p:childTnLst>
                          </p:cTn>
                        </p:par>
                        <p:par>
                          <p:cTn id="35" fill="hold">
                            <p:stCondLst>
                              <p:cond delay="0"/>
                            </p:stCondLst>
                            <p:childTnLst>
                              <p:par>
                                <p:cTn id="36" presetID="1" presetClass="entr" presetSubtype="0" fill="hold" nodeType="afterEffect">
                                  <p:stCondLst>
                                    <p:cond delay="500"/>
                                  </p:stCondLst>
                                  <p:childTnLst>
                                    <p:set>
                                      <p:cBhvr>
                                        <p:cTn id="37" dur="1" fill="hold">
                                          <p:stCondLst>
                                            <p:cond delay="0"/>
                                          </p:stCondLst>
                                        </p:cTn>
                                        <p:tgtEl>
                                          <p:spTgt spid="80"/>
                                        </p:tgtEl>
                                        <p:attrNameLst>
                                          <p:attrName>style.visibility</p:attrName>
                                        </p:attrNameLst>
                                      </p:cBhvr>
                                      <p:to>
                                        <p:strVal val="visible"/>
                                      </p:to>
                                    </p:set>
                                  </p:childTnLst>
                                </p:cTn>
                              </p:par>
                            </p:childTnLst>
                          </p:cTn>
                        </p:par>
                        <p:par>
                          <p:cTn id="38" fill="hold">
                            <p:stCondLst>
                              <p:cond delay="500"/>
                            </p:stCondLst>
                            <p:childTnLst>
                              <p:par>
                                <p:cTn id="39" presetID="1" presetClass="entr" presetSubtype="0" fill="hold" nodeType="afterEffect">
                                  <p:stCondLst>
                                    <p:cond delay="500"/>
                                  </p:stCondLst>
                                  <p:childTnLst>
                                    <p:set>
                                      <p:cBhvr>
                                        <p:cTn id="40" dur="1" fill="hold">
                                          <p:stCondLst>
                                            <p:cond delay="0"/>
                                          </p:stCondLst>
                                        </p:cTn>
                                        <p:tgtEl>
                                          <p:spTgt spid="81"/>
                                        </p:tgtEl>
                                        <p:attrNameLst>
                                          <p:attrName>style.visibility</p:attrName>
                                        </p:attrNameLst>
                                      </p:cBhvr>
                                      <p:to>
                                        <p:strVal val="visible"/>
                                      </p:to>
                                    </p:set>
                                  </p:childTnLst>
                                </p:cTn>
                              </p:par>
                            </p:childTnLst>
                          </p:cTn>
                        </p:par>
                        <p:par>
                          <p:cTn id="41" fill="hold">
                            <p:stCondLst>
                              <p:cond delay="1000"/>
                            </p:stCondLst>
                            <p:childTnLst>
                              <p:par>
                                <p:cTn id="42" presetID="1" presetClass="entr" presetSubtype="0" fill="hold" nodeType="afterEffect">
                                  <p:stCondLst>
                                    <p:cond delay="500"/>
                                  </p:stCondLst>
                                  <p:childTnLst>
                                    <p:set>
                                      <p:cBhvr>
                                        <p:cTn id="43" dur="1" fill="hold">
                                          <p:stCondLst>
                                            <p:cond delay="0"/>
                                          </p:stCondLst>
                                        </p:cTn>
                                        <p:tgtEl>
                                          <p:spTgt spid="82"/>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nodeType="clickEffect">
                                  <p:stCondLst>
                                    <p:cond delay="0"/>
                                  </p:stCondLst>
                                  <p:childTnLst>
                                    <p:set>
                                      <p:cBhvr>
                                        <p:cTn id="47" dur="1" fill="hold">
                                          <p:stCondLst>
                                            <p:cond delay="0"/>
                                          </p:stCondLst>
                                        </p:cTn>
                                        <p:tgtEl>
                                          <p:spTgt spid="2"/>
                                        </p:tgtEl>
                                        <p:attrNameLst>
                                          <p:attrName>style.visibility</p:attrName>
                                        </p:attrNameLst>
                                      </p:cBhvr>
                                      <p:to>
                                        <p:strVal val="visible"/>
                                      </p:to>
                                    </p:set>
                                    <p:animEffect transition="in" filter="wipe(left)">
                                      <p:cBhvr>
                                        <p:cTn id="48" dur="500"/>
                                        <p:tgtEl>
                                          <p:spTgt spid="2"/>
                                        </p:tgtEl>
                                      </p:cBhvr>
                                    </p:animEffec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4">
                                            <p:txEl>
                                              <p:pRg st="0" end="0"/>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76"/>
                                        </p:tgtEl>
                                        <p:attrNameLst>
                                          <p:attrName>style.visibility</p:attrName>
                                        </p:attrNameLst>
                                      </p:cBhvr>
                                      <p:to>
                                        <p:strVal val="visible"/>
                                      </p:to>
                                    </p:set>
                                    <p:animEffect transition="in" filter="fade">
                                      <p:cBhvr>
                                        <p:cTn id="57" dur="500"/>
                                        <p:tgtEl>
                                          <p:spTgt spid="76"/>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78"/>
                                        </p:tgtEl>
                                        <p:attrNameLst>
                                          <p:attrName>style.visibility</p:attrName>
                                        </p:attrNameLst>
                                      </p:cBhvr>
                                      <p:to>
                                        <p:strVal val="visible"/>
                                      </p:to>
                                    </p:set>
                                    <p:animEffect transition="in" filter="fade">
                                      <p:cBhvr>
                                        <p:cTn id="60" dur="500"/>
                                        <p:tgtEl>
                                          <p:spTgt spid="78"/>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72"/>
                                        </p:tgtEl>
                                        <p:attrNameLst>
                                          <p:attrName>style.visibility</p:attrName>
                                        </p:attrNameLst>
                                      </p:cBhvr>
                                      <p:to>
                                        <p:strVal val="visible"/>
                                      </p:to>
                                    </p:set>
                                    <p:animEffect transition="in" filter="fade">
                                      <p:cBhvr>
                                        <p:cTn id="65" dur="500"/>
                                        <p:tgtEl>
                                          <p:spTgt spid="72"/>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74"/>
                                        </p:tgtEl>
                                        <p:attrNameLst>
                                          <p:attrName>style.visibility</p:attrName>
                                        </p:attrNameLst>
                                      </p:cBhvr>
                                      <p:to>
                                        <p:strVal val="visible"/>
                                      </p:to>
                                    </p:set>
                                    <p:animEffect transition="in" filter="fade">
                                      <p:cBhvr>
                                        <p:cTn id="70" dur="500"/>
                                        <p:tgtEl>
                                          <p:spTgt spid="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uiExpand="1" build="p"/>
      <p:bldP spid="76" grpId="0"/>
      <p:bldP spid="78" grpId="0"/>
      <p:bldP spid="72" grpId="0" animBg="1"/>
      <p:bldP spid="74"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6C39263-BCAC-435A-9E89-5DBC4698665D}"/>
                  </a:ext>
                </a:extLst>
              </p:cNvPr>
              <p:cNvSpPr txBox="1"/>
              <p:nvPr/>
            </p:nvSpPr>
            <p:spPr>
              <a:xfrm>
                <a:off x="1288772" y="184684"/>
                <a:ext cx="9816550" cy="1013547"/>
              </a:xfrm>
              <a:prstGeom prst="rect">
                <a:avLst/>
              </a:prstGeom>
              <a:noFill/>
              <a:ln w="38100">
                <a:solidFill>
                  <a:schemeClr val="tx1"/>
                </a:solidFill>
              </a:ln>
            </p:spPr>
            <p:txBody>
              <a:bodyPr wrap="square">
                <a:spAutoFit/>
              </a:bodyPr>
              <a:lstStyle/>
              <a:p>
                <a:pPr algn="ctr"/>
                <a14:m>
                  <m:oMath xmlns:m="http://schemas.openxmlformats.org/officeDocument/2006/math">
                    <m:r>
                      <a:rPr lang="en-US" sz="4000" i="1" smtClean="0">
                        <a:latin typeface="Cambria Math" panose="02040503050406030204" pitchFamily="18" charset="0"/>
                      </a:rPr>
                      <m:t>𝑐</m:t>
                    </m:r>
                    <m:r>
                      <a:rPr lang="en-US" sz="4000" i="1">
                        <a:solidFill>
                          <a:srgbClr val="0070C0"/>
                        </a:solidFill>
                        <a:latin typeface="Cambria Math" panose="02040503050406030204" pitchFamily="18" charset="0"/>
                      </a:rPr>
                      <m:t>𝑡</m:t>
                    </m:r>
                    <m:r>
                      <a:rPr lang="en-US" sz="4000" b="0" i="1" smtClean="0">
                        <a:latin typeface="Cambria Math" panose="02040503050406030204" pitchFamily="18" charset="0"/>
                      </a:rPr>
                      <m:t>=</m:t>
                    </m:r>
                    <m:acc>
                      <m:accPr>
                        <m:chr m:val="̃"/>
                        <m:ctrlPr>
                          <a:rPr lang="en-US" sz="4000" i="1">
                            <a:solidFill>
                              <a:srgbClr val="FF0000"/>
                            </a:solidFill>
                            <a:latin typeface="Cambria Math" panose="02040503050406030204" pitchFamily="18" charset="0"/>
                          </a:rPr>
                        </m:ctrlPr>
                      </m:accPr>
                      <m:e>
                        <m:r>
                          <a:rPr lang="en-US" sz="4000" i="1">
                            <a:solidFill>
                              <a:srgbClr val="FF0000"/>
                            </a:solidFill>
                            <a:latin typeface="Cambria Math" panose="02040503050406030204" pitchFamily="18" charset="0"/>
                          </a:rPr>
                          <m:t>𝑥</m:t>
                        </m:r>
                      </m:e>
                    </m:acc>
                    <m:func>
                      <m:funcPr>
                        <m:ctrlPr>
                          <a:rPr lang="en-US" sz="4000" b="0" i="1" smtClean="0">
                            <a:latin typeface="Cambria Math" panose="02040503050406030204" pitchFamily="18" charset="0"/>
                          </a:rPr>
                        </m:ctrlPr>
                      </m:funcPr>
                      <m:fName>
                        <m:r>
                          <m:rPr>
                            <m:sty m:val="p"/>
                          </m:rPr>
                          <a:rPr lang="en-US" sz="4000" b="0" i="0" smtClean="0">
                            <a:latin typeface="Cambria Math" panose="02040503050406030204" pitchFamily="18" charset="0"/>
                          </a:rPr>
                          <m:t>sinh</m:t>
                        </m:r>
                      </m:fName>
                      <m:e>
                        <m:d>
                          <m:dPr>
                            <m:ctrlPr>
                              <a:rPr lang="en-US" sz="4000" b="0" i="1" smtClean="0">
                                <a:latin typeface="Cambria Math" panose="02040503050406030204" pitchFamily="18" charset="0"/>
                              </a:rPr>
                            </m:ctrlPr>
                          </m:dPr>
                          <m:e>
                            <m:f>
                              <m:fPr>
                                <m:ctrlPr>
                                  <a:rPr lang="en-US" sz="4000" b="0" i="1" smtClean="0">
                                    <a:latin typeface="Cambria Math" panose="02040503050406030204" pitchFamily="18" charset="0"/>
                                  </a:rPr>
                                </m:ctrlPr>
                              </m:fPr>
                              <m:num>
                                <m:r>
                                  <a:rPr lang="en-US" sz="4000" b="0" i="1" smtClean="0">
                                    <a:latin typeface="Cambria Math" panose="02040503050406030204" pitchFamily="18" charset="0"/>
                                  </a:rPr>
                                  <m:t>𝛼</m:t>
                                </m:r>
                              </m:num>
                              <m:den>
                                <m:sSup>
                                  <m:sSupPr>
                                    <m:ctrlPr>
                                      <a:rPr lang="en-US" sz="4000" b="0" i="1" smtClean="0">
                                        <a:latin typeface="Cambria Math" panose="02040503050406030204" pitchFamily="18" charset="0"/>
                                      </a:rPr>
                                    </m:ctrlPr>
                                  </m:sSupPr>
                                  <m:e>
                                    <m:r>
                                      <a:rPr lang="en-US" sz="4000" b="0" i="1" smtClean="0">
                                        <a:latin typeface="Cambria Math" panose="02040503050406030204" pitchFamily="18" charset="0"/>
                                      </a:rPr>
                                      <m:t>𝑐</m:t>
                                    </m:r>
                                  </m:e>
                                  <m:sup>
                                    <m:r>
                                      <a:rPr lang="en-US" sz="4000" b="0" i="1" smtClean="0">
                                        <a:latin typeface="Cambria Math" panose="02040503050406030204" pitchFamily="18" charset="0"/>
                                      </a:rPr>
                                      <m:t>2</m:t>
                                    </m:r>
                                  </m:sup>
                                </m:sSup>
                              </m:den>
                            </m:f>
                            <m:r>
                              <a:rPr lang="en-US" sz="4000" b="0" i="1" smtClean="0">
                                <a:latin typeface="Cambria Math" panose="02040503050406030204" pitchFamily="18" charset="0"/>
                              </a:rPr>
                              <m:t> </m:t>
                            </m:r>
                            <m:r>
                              <a:rPr lang="en-US" sz="4000" i="1">
                                <a:latin typeface="Cambria Math" panose="02040503050406030204" pitchFamily="18" charset="0"/>
                              </a:rPr>
                              <m:t>𝑐</m:t>
                            </m:r>
                            <m:acc>
                              <m:accPr>
                                <m:chr m:val="̃"/>
                                <m:ctrlPr>
                                  <a:rPr lang="en-US" sz="4000" i="1">
                                    <a:solidFill>
                                      <a:srgbClr val="FF0000"/>
                                    </a:solidFill>
                                    <a:latin typeface="Cambria Math" panose="02040503050406030204" pitchFamily="18" charset="0"/>
                                  </a:rPr>
                                </m:ctrlPr>
                              </m:accPr>
                              <m:e>
                                <m:r>
                                  <a:rPr lang="en-US" sz="4000" i="1">
                                    <a:solidFill>
                                      <a:srgbClr val="FF0000"/>
                                    </a:solidFill>
                                    <a:latin typeface="Cambria Math" panose="02040503050406030204" pitchFamily="18" charset="0"/>
                                  </a:rPr>
                                  <m:t>𝑡</m:t>
                                </m:r>
                              </m:e>
                            </m:acc>
                          </m:e>
                        </m:d>
                      </m:e>
                    </m:func>
                  </m:oMath>
                </a14:m>
                <a:r>
                  <a:rPr lang="en-US" sz="4000" b="0" i="1" dirty="0">
                    <a:solidFill>
                      <a:srgbClr val="C00000"/>
                    </a:solidFill>
                    <a:latin typeface="Cambria Math" panose="02040503050406030204" pitchFamily="18" charset="0"/>
                  </a:rPr>
                  <a:t>          </a:t>
                </a:r>
                <a14:m>
                  <m:oMath xmlns:m="http://schemas.openxmlformats.org/officeDocument/2006/math">
                    <m:r>
                      <a:rPr lang="en-US" sz="4000" b="0" i="1" smtClean="0">
                        <a:solidFill>
                          <a:srgbClr val="0070C0"/>
                        </a:solidFill>
                        <a:latin typeface="Cambria Math" panose="02040503050406030204" pitchFamily="18" charset="0"/>
                      </a:rPr>
                      <m:t> </m:t>
                    </m:r>
                    <m:r>
                      <a:rPr lang="en-US" sz="4000" i="1">
                        <a:solidFill>
                          <a:srgbClr val="0070C0"/>
                        </a:solidFill>
                        <a:latin typeface="Cambria Math" panose="02040503050406030204" pitchFamily="18" charset="0"/>
                      </a:rPr>
                      <m:t>𝑥</m:t>
                    </m:r>
                    <m:r>
                      <a:rPr lang="en-US" sz="4000" b="0" i="1" smtClean="0">
                        <a:solidFill>
                          <a:schemeClr val="tx1"/>
                        </a:solidFill>
                        <a:latin typeface="Cambria Math" panose="02040503050406030204" pitchFamily="18" charset="0"/>
                      </a:rPr>
                      <m:t>=</m:t>
                    </m:r>
                    <m:acc>
                      <m:accPr>
                        <m:chr m:val="̃"/>
                        <m:ctrlPr>
                          <a:rPr lang="en-US" sz="4000" i="1">
                            <a:solidFill>
                              <a:srgbClr val="FF0000"/>
                            </a:solidFill>
                            <a:latin typeface="Cambria Math" panose="02040503050406030204" pitchFamily="18" charset="0"/>
                          </a:rPr>
                        </m:ctrlPr>
                      </m:accPr>
                      <m:e>
                        <m:r>
                          <a:rPr lang="en-US" sz="4000" i="1">
                            <a:solidFill>
                              <a:srgbClr val="FF0000"/>
                            </a:solidFill>
                            <a:latin typeface="Cambria Math" panose="02040503050406030204" pitchFamily="18" charset="0"/>
                          </a:rPr>
                          <m:t>𝑥</m:t>
                        </m:r>
                      </m:e>
                    </m:acc>
                    <m:func>
                      <m:funcPr>
                        <m:ctrlPr>
                          <a:rPr lang="en-US" sz="4000" i="1">
                            <a:latin typeface="Cambria Math" panose="02040503050406030204" pitchFamily="18" charset="0"/>
                          </a:rPr>
                        </m:ctrlPr>
                      </m:funcPr>
                      <m:fName>
                        <m:r>
                          <m:rPr>
                            <m:sty m:val="p"/>
                          </m:rPr>
                          <a:rPr lang="en-US" sz="4000" b="0" i="0" smtClean="0">
                            <a:latin typeface="Cambria Math" panose="02040503050406030204" pitchFamily="18" charset="0"/>
                          </a:rPr>
                          <m:t>cos</m:t>
                        </m:r>
                        <m:r>
                          <m:rPr>
                            <m:sty m:val="p"/>
                          </m:rPr>
                          <a:rPr lang="en-US" sz="4000">
                            <a:latin typeface="Cambria Math" panose="02040503050406030204" pitchFamily="18" charset="0"/>
                          </a:rPr>
                          <m:t>h</m:t>
                        </m:r>
                      </m:fName>
                      <m:e>
                        <m:d>
                          <m:dPr>
                            <m:ctrlPr>
                              <a:rPr lang="en-US" sz="4000" i="1">
                                <a:latin typeface="Cambria Math" panose="02040503050406030204" pitchFamily="18" charset="0"/>
                              </a:rPr>
                            </m:ctrlPr>
                          </m:dPr>
                          <m:e>
                            <m:f>
                              <m:fPr>
                                <m:ctrlPr>
                                  <a:rPr lang="en-US" sz="4000" i="1">
                                    <a:latin typeface="Cambria Math" panose="02040503050406030204" pitchFamily="18" charset="0"/>
                                  </a:rPr>
                                </m:ctrlPr>
                              </m:fPr>
                              <m:num>
                                <m:r>
                                  <a:rPr lang="en-US" sz="4000" i="1">
                                    <a:latin typeface="Cambria Math" panose="02040503050406030204" pitchFamily="18" charset="0"/>
                                  </a:rPr>
                                  <m:t>𝛼</m:t>
                                </m:r>
                              </m:num>
                              <m:den>
                                <m:sSup>
                                  <m:sSupPr>
                                    <m:ctrlPr>
                                      <a:rPr lang="en-US" sz="4000" i="1">
                                        <a:latin typeface="Cambria Math" panose="02040503050406030204" pitchFamily="18" charset="0"/>
                                      </a:rPr>
                                    </m:ctrlPr>
                                  </m:sSupPr>
                                  <m:e>
                                    <m:r>
                                      <a:rPr lang="en-US" sz="4000" i="1">
                                        <a:latin typeface="Cambria Math" panose="02040503050406030204" pitchFamily="18" charset="0"/>
                                      </a:rPr>
                                      <m:t>𝑐</m:t>
                                    </m:r>
                                  </m:e>
                                  <m:sup>
                                    <m:r>
                                      <a:rPr lang="en-US" sz="4000" i="1">
                                        <a:latin typeface="Cambria Math" panose="02040503050406030204" pitchFamily="18" charset="0"/>
                                      </a:rPr>
                                      <m:t>2</m:t>
                                    </m:r>
                                  </m:sup>
                                </m:sSup>
                              </m:den>
                            </m:f>
                            <m:r>
                              <a:rPr lang="en-US" sz="4000" b="0" i="1" smtClean="0">
                                <a:latin typeface="Cambria Math" panose="02040503050406030204" pitchFamily="18" charset="0"/>
                              </a:rPr>
                              <m:t> </m:t>
                            </m:r>
                            <m:r>
                              <a:rPr lang="en-US" sz="4000" i="1">
                                <a:latin typeface="Cambria Math" panose="02040503050406030204" pitchFamily="18" charset="0"/>
                              </a:rPr>
                              <m:t>𝑐</m:t>
                            </m:r>
                            <m:acc>
                              <m:accPr>
                                <m:chr m:val="̃"/>
                                <m:ctrlPr>
                                  <a:rPr lang="en-US" sz="4000" i="1">
                                    <a:solidFill>
                                      <a:srgbClr val="FF0000"/>
                                    </a:solidFill>
                                    <a:latin typeface="Cambria Math" panose="02040503050406030204" pitchFamily="18" charset="0"/>
                                  </a:rPr>
                                </m:ctrlPr>
                              </m:accPr>
                              <m:e>
                                <m:r>
                                  <a:rPr lang="en-US" sz="4000" i="1">
                                    <a:solidFill>
                                      <a:srgbClr val="FF0000"/>
                                    </a:solidFill>
                                    <a:latin typeface="Cambria Math" panose="02040503050406030204" pitchFamily="18" charset="0"/>
                                  </a:rPr>
                                  <m:t>𝑡</m:t>
                                </m:r>
                              </m:e>
                            </m:acc>
                          </m:e>
                        </m:d>
                      </m:e>
                    </m:func>
                  </m:oMath>
                </a14:m>
                <a:r>
                  <a:rPr lang="en-CA" sz="4000" dirty="0"/>
                  <a:t> </a:t>
                </a:r>
              </a:p>
            </p:txBody>
          </p:sp>
        </mc:Choice>
        <mc:Fallback xmlns="">
          <p:sp>
            <p:nvSpPr>
              <p:cNvPr id="10" name="TextBox 9">
                <a:extLst>
                  <a:ext uri="{FF2B5EF4-FFF2-40B4-BE49-F238E27FC236}">
                    <a16:creationId xmlns:a16="http://schemas.microsoft.com/office/drawing/2014/main" id="{16C39263-BCAC-435A-9E89-5DBC4698665D}"/>
                  </a:ext>
                </a:extLst>
              </p:cNvPr>
              <p:cNvSpPr txBox="1">
                <a:spLocks noRot="1" noChangeAspect="1" noMove="1" noResize="1" noEditPoints="1" noAdjustHandles="1" noChangeArrowheads="1" noChangeShapeType="1" noTextEdit="1"/>
              </p:cNvSpPr>
              <p:nvPr/>
            </p:nvSpPr>
            <p:spPr>
              <a:xfrm>
                <a:off x="1288772" y="184684"/>
                <a:ext cx="9816550" cy="1013547"/>
              </a:xfrm>
              <a:prstGeom prst="rect">
                <a:avLst/>
              </a:prstGeom>
              <a:blipFill>
                <a:blip r:embed="rId2"/>
                <a:stretch>
                  <a:fillRect/>
                </a:stretch>
              </a:blipFill>
              <a:ln w="38100">
                <a:solidFill>
                  <a:schemeClr val="tx1"/>
                </a:solid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CACD5321-C439-43C5-9C27-210CDD2BFDBC}"/>
                  </a:ext>
                </a:extLst>
              </p:cNvPr>
              <p:cNvSpPr txBox="1"/>
              <p:nvPr/>
            </p:nvSpPr>
            <p:spPr>
              <a:xfrm>
                <a:off x="121319" y="4592606"/>
                <a:ext cx="5219938" cy="1750607"/>
              </a:xfrm>
              <a:prstGeom prst="rect">
                <a:avLst/>
              </a:prstGeom>
              <a:noFill/>
            </p:spPr>
            <p:txBody>
              <a:bodyPr wrap="square">
                <a:spAutoFit/>
              </a:bodyPr>
              <a:lstStyle/>
              <a:p>
                <a14:m>
                  <m:oMath xmlns:m="http://schemas.openxmlformats.org/officeDocument/2006/math">
                    <m:acc>
                      <m:accPr>
                        <m:chr m:val="̃"/>
                        <m:ctrlPr>
                          <a:rPr lang="en-US" sz="3600" i="1" smtClean="0">
                            <a:solidFill>
                              <a:srgbClr val="C00000"/>
                            </a:solidFill>
                            <a:latin typeface="Cambria Math" panose="02040503050406030204" pitchFamily="18" charset="0"/>
                          </a:rPr>
                        </m:ctrlPr>
                      </m:accPr>
                      <m:e>
                        <m:acc>
                          <m:accPr>
                            <m:chr m:val="⃗"/>
                            <m:ctrlPr>
                              <a:rPr lang="en-US" sz="3600" i="1">
                                <a:solidFill>
                                  <a:srgbClr val="C00000"/>
                                </a:solidFill>
                                <a:latin typeface="Cambria Math" panose="02040503050406030204" pitchFamily="18" charset="0"/>
                              </a:rPr>
                            </m:ctrlPr>
                          </m:accPr>
                          <m:e>
                            <m:sSub>
                              <m:sSubPr>
                                <m:ctrlPr>
                                  <a:rPr lang="en-US" sz="3600" i="1">
                                    <a:solidFill>
                                      <a:srgbClr val="C00000"/>
                                    </a:solidFill>
                                    <a:latin typeface="Cambria Math" panose="02040503050406030204" pitchFamily="18" charset="0"/>
                                  </a:rPr>
                                </m:ctrlPr>
                              </m:sSubPr>
                              <m:e>
                                <m:r>
                                  <a:rPr lang="en-US" sz="3600" i="1">
                                    <a:solidFill>
                                      <a:srgbClr val="C00000"/>
                                    </a:solidFill>
                                    <a:latin typeface="Cambria Math" panose="02040503050406030204" pitchFamily="18" charset="0"/>
                                  </a:rPr>
                                  <m:t>𝑒</m:t>
                                </m:r>
                              </m:e>
                              <m:sub>
                                <m:r>
                                  <a:rPr lang="en-US" sz="3600" i="1">
                                    <a:solidFill>
                                      <a:srgbClr val="C00000"/>
                                    </a:solidFill>
                                    <a:latin typeface="Cambria Math" panose="02040503050406030204" pitchFamily="18" charset="0"/>
                                  </a:rPr>
                                  <m:t>𝑡</m:t>
                                </m:r>
                              </m:sub>
                            </m:sSub>
                          </m:e>
                        </m:acc>
                      </m:e>
                    </m:acc>
                    <m:r>
                      <a:rPr lang="en-US" sz="3600" b="0" i="1" smtClean="0">
                        <a:latin typeface="Cambria Math" panose="02040503050406030204" pitchFamily="18" charset="0"/>
                      </a:rPr>
                      <m:t>=</m:t>
                    </m:r>
                    <m:d>
                      <m:dPr>
                        <m:ctrlPr>
                          <a:rPr lang="en-US" sz="3600" b="0" i="1" smtClean="0">
                            <a:latin typeface="Cambria Math" panose="02040503050406030204" pitchFamily="18" charset="0"/>
                          </a:rPr>
                        </m:ctrlPr>
                      </m:dPr>
                      <m:e>
                        <m:f>
                          <m:fPr>
                            <m:ctrlPr>
                              <a:rPr lang="en-US" sz="3600" i="1">
                                <a:latin typeface="Cambria Math" panose="02040503050406030204" pitchFamily="18" charset="0"/>
                              </a:rPr>
                            </m:ctrlPr>
                          </m:fPr>
                          <m:num>
                            <m:r>
                              <a:rPr lang="en-US" sz="3600" i="1">
                                <a:latin typeface="Cambria Math" panose="02040503050406030204" pitchFamily="18" charset="0"/>
                              </a:rPr>
                              <m:t>𝛼</m:t>
                            </m:r>
                          </m:num>
                          <m:den>
                            <m:sSup>
                              <m:sSupPr>
                                <m:ctrlPr>
                                  <a:rPr lang="en-US" sz="3600" i="1">
                                    <a:latin typeface="Cambria Math" panose="02040503050406030204" pitchFamily="18" charset="0"/>
                                  </a:rPr>
                                </m:ctrlPr>
                              </m:sSupPr>
                              <m:e>
                                <m:r>
                                  <a:rPr lang="en-US" sz="3600" i="1">
                                    <a:latin typeface="Cambria Math" panose="02040503050406030204" pitchFamily="18" charset="0"/>
                                  </a:rPr>
                                  <m:t>𝑐</m:t>
                                </m:r>
                              </m:e>
                              <m:sup>
                                <m:r>
                                  <a:rPr lang="en-US" sz="3600" i="1">
                                    <a:latin typeface="Cambria Math" panose="02040503050406030204" pitchFamily="18" charset="0"/>
                                  </a:rPr>
                                  <m:t>2</m:t>
                                </m:r>
                              </m:sup>
                            </m:sSup>
                          </m:den>
                        </m:f>
                        <m:r>
                          <a:rPr lang="en-US" sz="3600" i="1">
                            <a:solidFill>
                              <a:srgbClr val="0070C0"/>
                            </a:solidFill>
                            <a:latin typeface="Cambria Math" panose="02040503050406030204" pitchFamily="18" charset="0"/>
                          </a:rPr>
                          <m:t>𝑥</m:t>
                        </m:r>
                      </m:e>
                    </m:d>
                    <m:acc>
                      <m:accPr>
                        <m:chr m:val="⃗"/>
                        <m:ctrlPr>
                          <a:rPr lang="en-US" sz="3600" b="0" i="1" smtClean="0">
                            <a:solidFill>
                              <a:srgbClr val="002060"/>
                            </a:solidFill>
                            <a:latin typeface="Cambria Math" panose="02040503050406030204" pitchFamily="18" charset="0"/>
                          </a:rPr>
                        </m:ctrlPr>
                      </m:accPr>
                      <m:e>
                        <m:sSub>
                          <m:sSubPr>
                            <m:ctrlPr>
                              <a:rPr lang="en-US" sz="3600" b="0" i="1" smtClean="0">
                                <a:solidFill>
                                  <a:srgbClr val="002060"/>
                                </a:solidFill>
                                <a:latin typeface="Cambria Math" panose="02040503050406030204" pitchFamily="18" charset="0"/>
                              </a:rPr>
                            </m:ctrlPr>
                          </m:sSubPr>
                          <m:e>
                            <m:r>
                              <a:rPr lang="en-US" sz="3600" i="1" smtClean="0">
                                <a:solidFill>
                                  <a:srgbClr val="002060"/>
                                </a:solidFill>
                                <a:latin typeface="Cambria Math" panose="02040503050406030204" pitchFamily="18" charset="0"/>
                              </a:rPr>
                              <m:t>𝑒</m:t>
                            </m:r>
                          </m:e>
                          <m:sub>
                            <m:r>
                              <a:rPr lang="en-US" sz="3600" b="0" i="1" smtClean="0">
                                <a:solidFill>
                                  <a:srgbClr val="002060"/>
                                </a:solidFill>
                                <a:latin typeface="Cambria Math" panose="02040503050406030204" pitchFamily="18" charset="0"/>
                              </a:rPr>
                              <m:t>𝑡</m:t>
                            </m:r>
                          </m:sub>
                        </m:sSub>
                      </m:e>
                    </m:acc>
                    <m:r>
                      <a:rPr lang="en-US" sz="3600" b="0" i="1" smtClean="0">
                        <a:solidFill>
                          <a:schemeClr val="tx1"/>
                        </a:solidFill>
                        <a:latin typeface="Cambria Math" panose="02040503050406030204" pitchFamily="18" charset="0"/>
                      </a:rPr>
                      <m:t>+</m:t>
                    </m:r>
                    <m:d>
                      <m:dPr>
                        <m:ctrlPr>
                          <a:rPr lang="en-US" sz="3600" b="0" i="1" smtClean="0">
                            <a:solidFill>
                              <a:schemeClr val="tx1"/>
                            </a:solidFill>
                            <a:latin typeface="Cambria Math" panose="02040503050406030204" pitchFamily="18" charset="0"/>
                          </a:rPr>
                        </m:ctrlPr>
                      </m:dPr>
                      <m:e>
                        <m:f>
                          <m:fPr>
                            <m:ctrlPr>
                              <a:rPr lang="en-US" sz="3600" i="1">
                                <a:latin typeface="Cambria Math" panose="02040503050406030204" pitchFamily="18" charset="0"/>
                              </a:rPr>
                            </m:ctrlPr>
                          </m:fPr>
                          <m:num>
                            <m:r>
                              <a:rPr lang="en-US" sz="3600" i="1">
                                <a:latin typeface="Cambria Math" panose="02040503050406030204" pitchFamily="18" charset="0"/>
                              </a:rPr>
                              <m:t>𝛼</m:t>
                            </m:r>
                          </m:num>
                          <m:den>
                            <m:sSup>
                              <m:sSupPr>
                                <m:ctrlPr>
                                  <a:rPr lang="en-US" sz="3600" i="1">
                                    <a:latin typeface="Cambria Math" panose="02040503050406030204" pitchFamily="18" charset="0"/>
                                  </a:rPr>
                                </m:ctrlPr>
                              </m:sSupPr>
                              <m:e>
                                <m:r>
                                  <a:rPr lang="en-US" sz="3600" i="1">
                                    <a:latin typeface="Cambria Math" panose="02040503050406030204" pitchFamily="18" charset="0"/>
                                  </a:rPr>
                                  <m:t>𝑐</m:t>
                                </m:r>
                              </m:e>
                              <m:sup>
                                <m:r>
                                  <a:rPr lang="en-US" sz="3600" i="1">
                                    <a:latin typeface="Cambria Math" panose="02040503050406030204" pitchFamily="18" charset="0"/>
                                  </a:rPr>
                                  <m:t>2</m:t>
                                </m:r>
                              </m:sup>
                            </m:sSup>
                          </m:den>
                        </m:f>
                        <m:r>
                          <a:rPr lang="en-US" sz="3600" i="1">
                            <a:latin typeface="Cambria Math" panose="02040503050406030204" pitchFamily="18" charset="0"/>
                          </a:rPr>
                          <m:t>𝑐</m:t>
                        </m:r>
                        <m:r>
                          <a:rPr lang="en-US" sz="3600" i="1">
                            <a:solidFill>
                              <a:srgbClr val="0070C0"/>
                            </a:solidFill>
                            <a:latin typeface="Cambria Math" panose="02040503050406030204" pitchFamily="18" charset="0"/>
                          </a:rPr>
                          <m:t>𝑡</m:t>
                        </m:r>
                      </m:e>
                    </m:d>
                    <m:acc>
                      <m:accPr>
                        <m:chr m:val="⃗"/>
                        <m:ctrlPr>
                          <a:rPr lang="en-US" sz="3600" i="1">
                            <a:solidFill>
                              <a:srgbClr val="002060"/>
                            </a:solidFill>
                            <a:latin typeface="Cambria Math" panose="02040503050406030204" pitchFamily="18" charset="0"/>
                          </a:rPr>
                        </m:ctrlPr>
                      </m:accPr>
                      <m:e>
                        <m:sSub>
                          <m:sSubPr>
                            <m:ctrlPr>
                              <a:rPr lang="en-US" sz="3600" i="1">
                                <a:solidFill>
                                  <a:srgbClr val="002060"/>
                                </a:solidFill>
                                <a:latin typeface="Cambria Math" panose="02040503050406030204" pitchFamily="18" charset="0"/>
                              </a:rPr>
                            </m:ctrlPr>
                          </m:sSubPr>
                          <m:e>
                            <m:r>
                              <a:rPr lang="en-US" sz="3600" i="1">
                                <a:solidFill>
                                  <a:srgbClr val="002060"/>
                                </a:solidFill>
                                <a:latin typeface="Cambria Math" panose="02040503050406030204" pitchFamily="18" charset="0"/>
                              </a:rPr>
                              <m:t>𝑒</m:t>
                            </m:r>
                          </m:e>
                          <m:sub>
                            <m:r>
                              <a:rPr lang="en-US" sz="3600" i="1">
                                <a:solidFill>
                                  <a:srgbClr val="002060"/>
                                </a:solidFill>
                                <a:latin typeface="Cambria Math" panose="02040503050406030204" pitchFamily="18" charset="0"/>
                              </a:rPr>
                              <m:t>𝑥</m:t>
                            </m:r>
                          </m:sub>
                        </m:sSub>
                      </m:e>
                    </m:acc>
                  </m:oMath>
                </a14:m>
                <a:r>
                  <a:rPr lang="en-CA" sz="3600" dirty="0"/>
                  <a:t> </a:t>
                </a:r>
              </a:p>
              <a:p>
                <a14:m>
                  <m:oMath xmlns:m="http://schemas.openxmlformats.org/officeDocument/2006/math">
                    <m:acc>
                      <m:accPr>
                        <m:chr m:val="̃"/>
                        <m:ctrlPr>
                          <a:rPr lang="en-US" sz="3600" i="1">
                            <a:solidFill>
                              <a:srgbClr val="C00000"/>
                            </a:solidFill>
                            <a:latin typeface="Cambria Math" panose="02040503050406030204" pitchFamily="18" charset="0"/>
                          </a:rPr>
                        </m:ctrlPr>
                      </m:accPr>
                      <m:e>
                        <m:acc>
                          <m:accPr>
                            <m:chr m:val="⃗"/>
                            <m:ctrlPr>
                              <a:rPr lang="en-US" sz="3600" i="1">
                                <a:solidFill>
                                  <a:srgbClr val="C00000"/>
                                </a:solidFill>
                                <a:latin typeface="Cambria Math" panose="02040503050406030204" pitchFamily="18" charset="0"/>
                              </a:rPr>
                            </m:ctrlPr>
                          </m:accPr>
                          <m:e>
                            <m:sSub>
                              <m:sSubPr>
                                <m:ctrlPr>
                                  <a:rPr lang="en-US" sz="3600" i="1">
                                    <a:solidFill>
                                      <a:srgbClr val="C00000"/>
                                    </a:solidFill>
                                    <a:latin typeface="Cambria Math" panose="02040503050406030204" pitchFamily="18" charset="0"/>
                                  </a:rPr>
                                </m:ctrlPr>
                              </m:sSubPr>
                              <m:e>
                                <m:r>
                                  <a:rPr lang="en-US" sz="3600" i="1">
                                    <a:solidFill>
                                      <a:srgbClr val="C00000"/>
                                    </a:solidFill>
                                    <a:latin typeface="Cambria Math" panose="02040503050406030204" pitchFamily="18" charset="0"/>
                                  </a:rPr>
                                  <m:t>𝑒</m:t>
                                </m:r>
                              </m:e>
                              <m:sub>
                                <m:r>
                                  <a:rPr lang="en-US" sz="3600" i="1">
                                    <a:solidFill>
                                      <a:srgbClr val="C00000"/>
                                    </a:solidFill>
                                    <a:latin typeface="Cambria Math" panose="02040503050406030204" pitchFamily="18" charset="0"/>
                                  </a:rPr>
                                  <m:t>𝑥</m:t>
                                </m:r>
                              </m:sub>
                            </m:sSub>
                          </m:e>
                        </m:acc>
                      </m:e>
                    </m:acc>
                    <m:r>
                      <a:rPr lang="en-US" sz="3600" i="1">
                        <a:latin typeface="Cambria Math" panose="02040503050406030204" pitchFamily="18" charset="0"/>
                      </a:rPr>
                      <m:t>=</m:t>
                    </m:r>
                    <m:d>
                      <m:dPr>
                        <m:ctrlPr>
                          <a:rPr lang="en-US" sz="3600" b="0" i="1" smtClean="0">
                            <a:latin typeface="Cambria Math" panose="02040503050406030204" pitchFamily="18" charset="0"/>
                          </a:rPr>
                        </m:ctrlPr>
                      </m:dPr>
                      <m:e>
                        <m:r>
                          <a:rPr lang="en-US" sz="3600" b="0" i="1" smtClean="0">
                            <a:latin typeface="Cambria Math" panose="02040503050406030204" pitchFamily="18" charset="0"/>
                          </a:rPr>
                          <m:t> </m:t>
                        </m:r>
                        <m:f>
                          <m:fPr>
                            <m:ctrlPr>
                              <a:rPr lang="en-US" sz="3600" i="1">
                                <a:latin typeface="Cambria Math" panose="02040503050406030204" pitchFamily="18" charset="0"/>
                              </a:rPr>
                            </m:ctrlPr>
                          </m:fPr>
                          <m:num>
                            <m:r>
                              <a:rPr lang="en-US" sz="3600" i="1">
                                <a:latin typeface="Cambria Math" panose="02040503050406030204" pitchFamily="18" charset="0"/>
                              </a:rPr>
                              <m:t>𝑐</m:t>
                            </m:r>
                            <m:r>
                              <a:rPr lang="en-US" sz="3600" i="1">
                                <a:solidFill>
                                  <a:srgbClr val="0070C0"/>
                                </a:solidFill>
                                <a:latin typeface="Cambria Math" panose="02040503050406030204" pitchFamily="18" charset="0"/>
                              </a:rPr>
                              <m:t>𝑡</m:t>
                            </m:r>
                          </m:num>
                          <m:den>
                            <m:acc>
                              <m:accPr>
                                <m:chr m:val="̃"/>
                                <m:ctrlPr>
                                  <a:rPr lang="en-US" sz="3600" i="1">
                                    <a:solidFill>
                                      <a:srgbClr val="FF0000"/>
                                    </a:solidFill>
                                    <a:latin typeface="Cambria Math" panose="02040503050406030204" pitchFamily="18" charset="0"/>
                                  </a:rPr>
                                </m:ctrlPr>
                              </m:accPr>
                              <m:e>
                                <m:r>
                                  <a:rPr lang="en-US" sz="3600" i="1">
                                    <a:solidFill>
                                      <a:srgbClr val="FF0000"/>
                                    </a:solidFill>
                                    <a:latin typeface="Cambria Math" panose="02040503050406030204" pitchFamily="18" charset="0"/>
                                  </a:rPr>
                                  <m:t>𝑥</m:t>
                                </m:r>
                              </m:e>
                            </m:acc>
                          </m:den>
                        </m:f>
                        <m:r>
                          <a:rPr lang="en-US" sz="3600" b="0" i="1" smtClean="0">
                            <a:solidFill>
                              <a:srgbClr val="FF0000"/>
                            </a:solidFill>
                            <a:latin typeface="Cambria Math" panose="02040503050406030204" pitchFamily="18" charset="0"/>
                          </a:rPr>
                          <m:t> </m:t>
                        </m:r>
                      </m:e>
                    </m:d>
                    <m:r>
                      <a:rPr lang="en-US" sz="3600" b="0" i="1" smtClean="0">
                        <a:solidFill>
                          <a:srgbClr val="FF0000"/>
                        </a:solidFill>
                        <a:latin typeface="Cambria Math" panose="02040503050406030204" pitchFamily="18" charset="0"/>
                      </a:rPr>
                      <m:t> </m:t>
                    </m:r>
                    <m:acc>
                      <m:accPr>
                        <m:chr m:val="⃗"/>
                        <m:ctrlPr>
                          <a:rPr lang="en-US" sz="3600" i="1" smtClean="0">
                            <a:solidFill>
                              <a:srgbClr val="002060"/>
                            </a:solidFill>
                            <a:latin typeface="Cambria Math" panose="02040503050406030204" pitchFamily="18" charset="0"/>
                          </a:rPr>
                        </m:ctrlPr>
                      </m:accPr>
                      <m:e>
                        <m:sSub>
                          <m:sSubPr>
                            <m:ctrlPr>
                              <a:rPr lang="en-US" sz="3600" i="1">
                                <a:solidFill>
                                  <a:srgbClr val="002060"/>
                                </a:solidFill>
                                <a:latin typeface="Cambria Math" panose="02040503050406030204" pitchFamily="18" charset="0"/>
                              </a:rPr>
                            </m:ctrlPr>
                          </m:sSubPr>
                          <m:e>
                            <m:r>
                              <a:rPr lang="en-US" sz="3600" i="1">
                                <a:solidFill>
                                  <a:srgbClr val="002060"/>
                                </a:solidFill>
                                <a:latin typeface="Cambria Math" panose="02040503050406030204" pitchFamily="18" charset="0"/>
                              </a:rPr>
                              <m:t>𝑒</m:t>
                            </m:r>
                          </m:e>
                          <m:sub>
                            <m:r>
                              <a:rPr lang="en-US" sz="3600" i="1">
                                <a:solidFill>
                                  <a:srgbClr val="002060"/>
                                </a:solidFill>
                                <a:latin typeface="Cambria Math" panose="02040503050406030204" pitchFamily="18" charset="0"/>
                              </a:rPr>
                              <m:t>𝑡</m:t>
                            </m:r>
                          </m:sub>
                        </m:sSub>
                      </m:e>
                    </m:acc>
                    <m:r>
                      <a:rPr lang="en-US" sz="3600" i="1">
                        <a:latin typeface="Cambria Math" panose="02040503050406030204" pitchFamily="18" charset="0"/>
                      </a:rPr>
                      <m:t>+</m:t>
                    </m:r>
                    <m:r>
                      <a:rPr lang="en-US" sz="3600" b="0" i="1" smtClean="0">
                        <a:latin typeface="Cambria Math" panose="02040503050406030204" pitchFamily="18" charset="0"/>
                      </a:rPr>
                      <m:t>  </m:t>
                    </m:r>
                    <m:d>
                      <m:dPr>
                        <m:ctrlPr>
                          <a:rPr lang="en-US" sz="3600" b="0" i="1" smtClean="0">
                            <a:latin typeface="Cambria Math" panose="02040503050406030204" pitchFamily="18" charset="0"/>
                          </a:rPr>
                        </m:ctrlPr>
                      </m:dPr>
                      <m:e>
                        <m:r>
                          <a:rPr lang="en-US" sz="3600" b="0" i="1" smtClean="0">
                            <a:latin typeface="Cambria Math" panose="02040503050406030204" pitchFamily="18" charset="0"/>
                          </a:rPr>
                          <m:t> </m:t>
                        </m:r>
                        <m:f>
                          <m:fPr>
                            <m:ctrlPr>
                              <a:rPr lang="en-US" sz="3600" i="1">
                                <a:latin typeface="Cambria Math" panose="02040503050406030204" pitchFamily="18" charset="0"/>
                              </a:rPr>
                            </m:ctrlPr>
                          </m:fPr>
                          <m:num>
                            <m:r>
                              <a:rPr lang="en-US" sz="3600" i="1">
                                <a:solidFill>
                                  <a:srgbClr val="0070C0"/>
                                </a:solidFill>
                                <a:latin typeface="Cambria Math" panose="02040503050406030204" pitchFamily="18" charset="0"/>
                              </a:rPr>
                              <m:t>𝑥</m:t>
                            </m:r>
                          </m:num>
                          <m:den>
                            <m:acc>
                              <m:accPr>
                                <m:chr m:val="̃"/>
                                <m:ctrlPr>
                                  <a:rPr lang="en-US" sz="3600" i="1">
                                    <a:solidFill>
                                      <a:srgbClr val="FF0000"/>
                                    </a:solidFill>
                                    <a:latin typeface="Cambria Math" panose="02040503050406030204" pitchFamily="18" charset="0"/>
                                  </a:rPr>
                                </m:ctrlPr>
                              </m:accPr>
                              <m:e>
                                <m:r>
                                  <a:rPr lang="en-US" sz="3600" i="1">
                                    <a:solidFill>
                                      <a:srgbClr val="FF0000"/>
                                    </a:solidFill>
                                    <a:latin typeface="Cambria Math" panose="02040503050406030204" pitchFamily="18" charset="0"/>
                                  </a:rPr>
                                  <m:t>𝑥</m:t>
                                </m:r>
                              </m:e>
                            </m:acc>
                          </m:den>
                        </m:f>
                        <m:r>
                          <a:rPr lang="en-US" sz="3600" b="0" i="1" smtClean="0">
                            <a:solidFill>
                              <a:srgbClr val="FF0000"/>
                            </a:solidFill>
                            <a:latin typeface="Cambria Math" panose="02040503050406030204" pitchFamily="18" charset="0"/>
                          </a:rPr>
                          <m:t> </m:t>
                        </m:r>
                      </m:e>
                    </m:d>
                    <m:r>
                      <a:rPr lang="en-US" sz="3600" b="0" i="1" smtClean="0">
                        <a:solidFill>
                          <a:srgbClr val="FF0000"/>
                        </a:solidFill>
                        <a:latin typeface="Cambria Math" panose="02040503050406030204" pitchFamily="18" charset="0"/>
                      </a:rPr>
                      <m:t>  </m:t>
                    </m:r>
                    <m:acc>
                      <m:accPr>
                        <m:chr m:val="⃗"/>
                        <m:ctrlPr>
                          <a:rPr lang="en-US" sz="3600" i="1">
                            <a:solidFill>
                              <a:srgbClr val="002060"/>
                            </a:solidFill>
                            <a:latin typeface="Cambria Math" panose="02040503050406030204" pitchFamily="18" charset="0"/>
                          </a:rPr>
                        </m:ctrlPr>
                      </m:accPr>
                      <m:e>
                        <m:sSub>
                          <m:sSubPr>
                            <m:ctrlPr>
                              <a:rPr lang="en-US" sz="3600" i="1">
                                <a:solidFill>
                                  <a:srgbClr val="002060"/>
                                </a:solidFill>
                                <a:latin typeface="Cambria Math" panose="02040503050406030204" pitchFamily="18" charset="0"/>
                              </a:rPr>
                            </m:ctrlPr>
                          </m:sSubPr>
                          <m:e>
                            <m:r>
                              <a:rPr lang="en-US" sz="3600" i="1">
                                <a:solidFill>
                                  <a:srgbClr val="002060"/>
                                </a:solidFill>
                                <a:latin typeface="Cambria Math" panose="02040503050406030204" pitchFamily="18" charset="0"/>
                              </a:rPr>
                              <m:t>𝑒</m:t>
                            </m:r>
                          </m:e>
                          <m:sub>
                            <m:r>
                              <a:rPr lang="en-US" sz="3600" i="1">
                                <a:solidFill>
                                  <a:srgbClr val="002060"/>
                                </a:solidFill>
                                <a:latin typeface="Cambria Math" panose="02040503050406030204" pitchFamily="18" charset="0"/>
                              </a:rPr>
                              <m:t>𝑥</m:t>
                            </m:r>
                          </m:sub>
                        </m:sSub>
                      </m:e>
                    </m:acc>
                  </m:oMath>
                </a14:m>
                <a:r>
                  <a:rPr lang="en-CA" sz="3600" dirty="0"/>
                  <a:t> </a:t>
                </a:r>
              </a:p>
            </p:txBody>
          </p:sp>
        </mc:Choice>
        <mc:Fallback xmlns="">
          <p:sp>
            <p:nvSpPr>
              <p:cNvPr id="14" name="TextBox 13">
                <a:extLst>
                  <a:ext uri="{FF2B5EF4-FFF2-40B4-BE49-F238E27FC236}">
                    <a16:creationId xmlns:a16="http://schemas.microsoft.com/office/drawing/2014/main" id="{CACD5321-C439-43C5-9C27-210CDD2BFDBC}"/>
                  </a:ext>
                </a:extLst>
              </p:cNvPr>
              <p:cNvSpPr txBox="1">
                <a:spLocks noRot="1" noChangeAspect="1" noMove="1" noResize="1" noEditPoints="1" noAdjustHandles="1" noChangeArrowheads="1" noChangeShapeType="1" noTextEdit="1"/>
              </p:cNvSpPr>
              <p:nvPr/>
            </p:nvSpPr>
            <p:spPr>
              <a:xfrm>
                <a:off x="121319" y="4592606"/>
                <a:ext cx="5219938" cy="1750607"/>
              </a:xfrm>
              <a:prstGeom prst="rect">
                <a:avLst/>
              </a:prstGeom>
              <a:blipFill>
                <a:blip r:embed="rId3"/>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35C3933C-29B3-4C69-984C-1536475A5407}"/>
                  </a:ext>
                </a:extLst>
              </p:cNvPr>
              <p:cNvSpPr txBox="1"/>
              <p:nvPr/>
            </p:nvSpPr>
            <p:spPr>
              <a:xfrm>
                <a:off x="224178" y="1520000"/>
                <a:ext cx="4928393" cy="2083391"/>
              </a:xfrm>
              <a:prstGeom prst="rect">
                <a:avLst/>
              </a:prstGeom>
              <a:noFill/>
            </p:spPr>
            <p:txBody>
              <a:bodyPr wrap="square">
                <a:spAutoFit/>
              </a:bodyPr>
              <a:lstStyle/>
              <a:p>
                <a14:m>
                  <m:oMath xmlns:m="http://schemas.openxmlformats.org/officeDocument/2006/math">
                    <m:acc>
                      <m:accPr>
                        <m:chr m:val="̃"/>
                        <m:ctrlPr>
                          <a:rPr lang="en-US" sz="4400" b="0" i="1" smtClean="0">
                            <a:solidFill>
                              <a:srgbClr val="C00000"/>
                            </a:solidFill>
                            <a:latin typeface="Cambria Math" panose="02040503050406030204" pitchFamily="18" charset="0"/>
                          </a:rPr>
                        </m:ctrlPr>
                      </m:accPr>
                      <m:e>
                        <m:acc>
                          <m:accPr>
                            <m:chr m:val="⃗"/>
                            <m:ctrlPr>
                              <a:rPr lang="en-US" sz="4400" i="1" smtClean="0">
                                <a:solidFill>
                                  <a:srgbClr val="C00000"/>
                                </a:solidFill>
                                <a:latin typeface="Cambria Math" panose="02040503050406030204" pitchFamily="18" charset="0"/>
                              </a:rPr>
                            </m:ctrlPr>
                          </m:accPr>
                          <m:e>
                            <m:sSub>
                              <m:sSubPr>
                                <m:ctrlPr>
                                  <a:rPr lang="en-US" sz="4400" i="1">
                                    <a:solidFill>
                                      <a:srgbClr val="C00000"/>
                                    </a:solidFill>
                                    <a:latin typeface="Cambria Math" panose="02040503050406030204" pitchFamily="18" charset="0"/>
                                  </a:rPr>
                                </m:ctrlPr>
                              </m:sSubPr>
                              <m:e>
                                <m:r>
                                  <a:rPr lang="en-US" sz="4400" i="1">
                                    <a:solidFill>
                                      <a:srgbClr val="C00000"/>
                                    </a:solidFill>
                                    <a:latin typeface="Cambria Math" panose="02040503050406030204" pitchFamily="18" charset="0"/>
                                  </a:rPr>
                                  <m:t>𝑒</m:t>
                                </m:r>
                              </m:e>
                              <m:sub>
                                <m:r>
                                  <a:rPr lang="en-US" sz="4400" i="1">
                                    <a:solidFill>
                                      <a:srgbClr val="C00000"/>
                                    </a:solidFill>
                                    <a:latin typeface="Cambria Math" panose="02040503050406030204" pitchFamily="18" charset="0"/>
                                  </a:rPr>
                                  <m:t>𝑡</m:t>
                                </m:r>
                              </m:sub>
                            </m:sSub>
                          </m:e>
                        </m:acc>
                      </m:e>
                    </m:acc>
                    <m:r>
                      <a:rPr lang="en-US" sz="4400" b="0" i="1" smtClean="0">
                        <a:latin typeface="Cambria Math" panose="02040503050406030204" pitchFamily="18" charset="0"/>
                      </a:rPr>
                      <m:t>=</m:t>
                    </m:r>
                    <m:f>
                      <m:fPr>
                        <m:ctrlPr>
                          <a:rPr lang="en-US" sz="4400" i="1">
                            <a:latin typeface="Cambria Math" panose="02040503050406030204" pitchFamily="18" charset="0"/>
                          </a:rPr>
                        </m:ctrlPr>
                      </m:fPr>
                      <m:num>
                        <m:r>
                          <a:rPr lang="en-US" sz="4400" i="1">
                            <a:latin typeface="Cambria Math" panose="02040503050406030204" pitchFamily="18" charset="0"/>
                          </a:rPr>
                          <m:t>𝜕</m:t>
                        </m:r>
                        <m:r>
                          <a:rPr lang="en-US" sz="4400" b="0" i="1" smtClean="0">
                            <a:latin typeface="Cambria Math" panose="02040503050406030204" pitchFamily="18" charset="0"/>
                          </a:rPr>
                          <m:t> </m:t>
                        </m:r>
                        <m:r>
                          <a:rPr lang="en-US" sz="4400" i="1">
                            <a:latin typeface="Cambria Math" panose="02040503050406030204" pitchFamily="18" charset="0"/>
                          </a:rPr>
                          <m:t>𝑐</m:t>
                        </m:r>
                        <m:r>
                          <a:rPr lang="en-US" sz="4400" i="1">
                            <a:solidFill>
                              <a:srgbClr val="0070C0"/>
                            </a:solidFill>
                            <a:latin typeface="Cambria Math" panose="02040503050406030204" pitchFamily="18" charset="0"/>
                          </a:rPr>
                          <m:t>𝑡</m:t>
                        </m:r>
                      </m:num>
                      <m:den>
                        <m:r>
                          <a:rPr lang="en-US" sz="4400" i="1">
                            <a:latin typeface="Cambria Math" panose="02040503050406030204" pitchFamily="18" charset="0"/>
                          </a:rPr>
                          <m:t>𝜕</m:t>
                        </m:r>
                        <m:r>
                          <a:rPr lang="en-US" sz="4400" i="1">
                            <a:latin typeface="Cambria Math" panose="02040503050406030204" pitchFamily="18" charset="0"/>
                          </a:rPr>
                          <m:t> </m:t>
                        </m:r>
                        <m:r>
                          <a:rPr lang="en-US" sz="4400" i="1">
                            <a:latin typeface="Cambria Math" panose="02040503050406030204" pitchFamily="18" charset="0"/>
                          </a:rPr>
                          <m:t>𝑐</m:t>
                        </m:r>
                        <m:acc>
                          <m:accPr>
                            <m:chr m:val="̃"/>
                            <m:ctrlPr>
                              <a:rPr lang="en-US" sz="4400" i="1">
                                <a:solidFill>
                                  <a:srgbClr val="FF0000"/>
                                </a:solidFill>
                                <a:latin typeface="Cambria Math" panose="02040503050406030204" pitchFamily="18" charset="0"/>
                              </a:rPr>
                            </m:ctrlPr>
                          </m:accPr>
                          <m:e>
                            <m:r>
                              <a:rPr lang="en-US" sz="4400" i="1">
                                <a:solidFill>
                                  <a:srgbClr val="FF0000"/>
                                </a:solidFill>
                                <a:latin typeface="Cambria Math" panose="02040503050406030204" pitchFamily="18" charset="0"/>
                              </a:rPr>
                              <m:t>𝑡</m:t>
                            </m:r>
                          </m:e>
                        </m:acc>
                      </m:den>
                    </m:f>
                    <m:acc>
                      <m:accPr>
                        <m:chr m:val="⃗"/>
                        <m:ctrlPr>
                          <a:rPr lang="en-US" sz="4400" i="1">
                            <a:solidFill>
                              <a:srgbClr val="002060"/>
                            </a:solidFill>
                            <a:latin typeface="Cambria Math" panose="02040503050406030204" pitchFamily="18" charset="0"/>
                          </a:rPr>
                        </m:ctrlPr>
                      </m:accPr>
                      <m:e>
                        <m:sSub>
                          <m:sSubPr>
                            <m:ctrlPr>
                              <a:rPr lang="en-US" sz="4400" i="1">
                                <a:solidFill>
                                  <a:srgbClr val="002060"/>
                                </a:solidFill>
                                <a:latin typeface="Cambria Math" panose="02040503050406030204" pitchFamily="18" charset="0"/>
                              </a:rPr>
                            </m:ctrlPr>
                          </m:sSubPr>
                          <m:e>
                            <m:r>
                              <a:rPr lang="en-US" sz="4400" i="1">
                                <a:solidFill>
                                  <a:srgbClr val="002060"/>
                                </a:solidFill>
                                <a:latin typeface="Cambria Math" panose="02040503050406030204" pitchFamily="18" charset="0"/>
                              </a:rPr>
                              <m:t>𝑒</m:t>
                            </m:r>
                          </m:e>
                          <m:sub>
                            <m:r>
                              <a:rPr lang="en-US" sz="4400" i="1">
                                <a:solidFill>
                                  <a:srgbClr val="002060"/>
                                </a:solidFill>
                                <a:latin typeface="Cambria Math" panose="02040503050406030204" pitchFamily="18" charset="0"/>
                              </a:rPr>
                              <m:t>𝑡</m:t>
                            </m:r>
                          </m:sub>
                        </m:sSub>
                      </m:e>
                    </m:acc>
                    <m:r>
                      <a:rPr lang="en-US" sz="4400" b="0" i="1" smtClean="0">
                        <a:solidFill>
                          <a:schemeClr val="tx1"/>
                        </a:solidFill>
                        <a:latin typeface="Cambria Math" panose="02040503050406030204" pitchFamily="18" charset="0"/>
                      </a:rPr>
                      <m:t>+</m:t>
                    </m:r>
                    <m:f>
                      <m:fPr>
                        <m:ctrlPr>
                          <a:rPr lang="en-US" sz="4400" i="1">
                            <a:latin typeface="Cambria Math" panose="02040503050406030204" pitchFamily="18" charset="0"/>
                          </a:rPr>
                        </m:ctrlPr>
                      </m:fPr>
                      <m:num>
                        <m:r>
                          <a:rPr lang="en-US" sz="4400" i="1">
                            <a:latin typeface="Cambria Math" panose="02040503050406030204" pitchFamily="18" charset="0"/>
                          </a:rPr>
                          <m:t>𝜕</m:t>
                        </m:r>
                        <m:r>
                          <a:rPr lang="en-US" sz="4400" i="1">
                            <a:solidFill>
                              <a:srgbClr val="0070C0"/>
                            </a:solidFill>
                            <a:latin typeface="Cambria Math" panose="02040503050406030204" pitchFamily="18" charset="0"/>
                          </a:rPr>
                          <m:t>𝑥</m:t>
                        </m:r>
                      </m:num>
                      <m:den>
                        <m:r>
                          <a:rPr lang="en-US" sz="4400" i="1">
                            <a:latin typeface="Cambria Math" panose="02040503050406030204" pitchFamily="18" charset="0"/>
                          </a:rPr>
                          <m:t>𝜕</m:t>
                        </m:r>
                        <m:r>
                          <a:rPr lang="en-US" sz="4400" i="1">
                            <a:latin typeface="Cambria Math" panose="02040503050406030204" pitchFamily="18" charset="0"/>
                          </a:rPr>
                          <m:t> </m:t>
                        </m:r>
                        <m:r>
                          <a:rPr lang="en-US" sz="4400" i="1">
                            <a:latin typeface="Cambria Math" panose="02040503050406030204" pitchFamily="18" charset="0"/>
                          </a:rPr>
                          <m:t>𝑐</m:t>
                        </m:r>
                        <m:acc>
                          <m:accPr>
                            <m:chr m:val="̃"/>
                            <m:ctrlPr>
                              <a:rPr lang="en-US" sz="4400" i="1">
                                <a:solidFill>
                                  <a:srgbClr val="FF0000"/>
                                </a:solidFill>
                                <a:latin typeface="Cambria Math" panose="02040503050406030204" pitchFamily="18" charset="0"/>
                              </a:rPr>
                            </m:ctrlPr>
                          </m:accPr>
                          <m:e>
                            <m:r>
                              <a:rPr lang="en-US" sz="4400" i="1">
                                <a:solidFill>
                                  <a:srgbClr val="FF0000"/>
                                </a:solidFill>
                                <a:latin typeface="Cambria Math" panose="02040503050406030204" pitchFamily="18" charset="0"/>
                              </a:rPr>
                              <m:t>𝑡</m:t>
                            </m:r>
                          </m:e>
                        </m:acc>
                      </m:den>
                    </m:f>
                    <m:acc>
                      <m:accPr>
                        <m:chr m:val="⃗"/>
                        <m:ctrlPr>
                          <a:rPr lang="en-US" sz="4400" i="1">
                            <a:solidFill>
                              <a:srgbClr val="002060"/>
                            </a:solidFill>
                            <a:latin typeface="Cambria Math" panose="02040503050406030204" pitchFamily="18" charset="0"/>
                          </a:rPr>
                        </m:ctrlPr>
                      </m:accPr>
                      <m:e>
                        <m:sSub>
                          <m:sSubPr>
                            <m:ctrlPr>
                              <a:rPr lang="en-US" sz="4400" i="1">
                                <a:solidFill>
                                  <a:srgbClr val="002060"/>
                                </a:solidFill>
                                <a:latin typeface="Cambria Math" panose="02040503050406030204" pitchFamily="18" charset="0"/>
                              </a:rPr>
                            </m:ctrlPr>
                          </m:sSubPr>
                          <m:e>
                            <m:r>
                              <a:rPr lang="en-US" sz="4400" i="1">
                                <a:solidFill>
                                  <a:srgbClr val="002060"/>
                                </a:solidFill>
                                <a:latin typeface="Cambria Math" panose="02040503050406030204" pitchFamily="18" charset="0"/>
                              </a:rPr>
                              <m:t>𝑒</m:t>
                            </m:r>
                          </m:e>
                          <m:sub>
                            <m:r>
                              <a:rPr lang="en-US" sz="4400" b="0" i="1" smtClean="0">
                                <a:solidFill>
                                  <a:srgbClr val="002060"/>
                                </a:solidFill>
                                <a:latin typeface="Cambria Math" panose="02040503050406030204" pitchFamily="18" charset="0"/>
                              </a:rPr>
                              <m:t>𝑥</m:t>
                            </m:r>
                          </m:sub>
                        </m:sSub>
                      </m:e>
                    </m:acc>
                  </m:oMath>
                </a14:m>
                <a:r>
                  <a:rPr lang="en-CA" sz="4400" dirty="0"/>
                  <a:t> </a:t>
                </a:r>
              </a:p>
              <a:p>
                <a14:m>
                  <m:oMath xmlns:m="http://schemas.openxmlformats.org/officeDocument/2006/math">
                    <m:acc>
                      <m:accPr>
                        <m:chr m:val="̃"/>
                        <m:ctrlPr>
                          <a:rPr lang="en-US" sz="4400" i="1">
                            <a:solidFill>
                              <a:srgbClr val="C00000"/>
                            </a:solidFill>
                            <a:latin typeface="Cambria Math" panose="02040503050406030204" pitchFamily="18" charset="0"/>
                          </a:rPr>
                        </m:ctrlPr>
                      </m:accPr>
                      <m:e>
                        <m:acc>
                          <m:accPr>
                            <m:chr m:val="⃗"/>
                            <m:ctrlPr>
                              <a:rPr lang="en-US" sz="4400" i="1">
                                <a:solidFill>
                                  <a:srgbClr val="C00000"/>
                                </a:solidFill>
                                <a:latin typeface="Cambria Math" panose="02040503050406030204" pitchFamily="18" charset="0"/>
                              </a:rPr>
                            </m:ctrlPr>
                          </m:accPr>
                          <m:e>
                            <m:sSub>
                              <m:sSubPr>
                                <m:ctrlPr>
                                  <a:rPr lang="en-US" sz="4400" i="1">
                                    <a:solidFill>
                                      <a:srgbClr val="C00000"/>
                                    </a:solidFill>
                                    <a:latin typeface="Cambria Math" panose="02040503050406030204" pitchFamily="18" charset="0"/>
                                  </a:rPr>
                                </m:ctrlPr>
                              </m:sSubPr>
                              <m:e>
                                <m:r>
                                  <a:rPr lang="en-US" sz="4400" i="1">
                                    <a:solidFill>
                                      <a:srgbClr val="C00000"/>
                                    </a:solidFill>
                                    <a:latin typeface="Cambria Math" panose="02040503050406030204" pitchFamily="18" charset="0"/>
                                  </a:rPr>
                                  <m:t>𝑒</m:t>
                                </m:r>
                              </m:e>
                              <m:sub>
                                <m:r>
                                  <a:rPr lang="en-US" sz="4400" b="0" i="1" smtClean="0">
                                    <a:solidFill>
                                      <a:srgbClr val="C00000"/>
                                    </a:solidFill>
                                    <a:latin typeface="Cambria Math" panose="02040503050406030204" pitchFamily="18" charset="0"/>
                                  </a:rPr>
                                  <m:t>𝑥</m:t>
                                </m:r>
                              </m:sub>
                            </m:sSub>
                          </m:e>
                        </m:acc>
                      </m:e>
                    </m:acc>
                    <m:r>
                      <a:rPr lang="en-US" sz="4400" i="1">
                        <a:latin typeface="Cambria Math" panose="02040503050406030204" pitchFamily="18" charset="0"/>
                      </a:rPr>
                      <m:t>=</m:t>
                    </m:r>
                    <m:f>
                      <m:fPr>
                        <m:ctrlPr>
                          <a:rPr lang="en-US" sz="4400" i="1">
                            <a:latin typeface="Cambria Math" panose="02040503050406030204" pitchFamily="18" charset="0"/>
                          </a:rPr>
                        </m:ctrlPr>
                      </m:fPr>
                      <m:num>
                        <m:r>
                          <a:rPr lang="en-US" sz="4400" i="1">
                            <a:latin typeface="Cambria Math" panose="02040503050406030204" pitchFamily="18" charset="0"/>
                          </a:rPr>
                          <m:t>𝜕</m:t>
                        </m:r>
                        <m:r>
                          <a:rPr lang="en-US" sz="4400" i="1">
                            <a:latin typeface="Cambria Math" panose="02040503050406030204" pitchFamily="18" charset="0"/>
                          </a:rPr>
                          <m:t> </m:t>
                        </m:r>
                        <m:r>
                          <a:rPr lang="en-US" sz="4400" i="1">
                            <a:latin typeface="Cambria Math" panose="02040503050406030204" pitchFamily="18" charset="0"/>
                          </a:rPr>
                          <m:t>𝑐𝑡</m:t>
                        </m:r>
                      </m:num>
                      <m:den>
                        <m:r>
                          <a:rPr lang="en-US" sz="4400" i="1">
                            <a:latin typeface="Cambria Math" panose="02040503050406030204" pitchFamily="18" charset="0"/>
                          </a:rPr>
                          <m:t>𝜕</m:t>
                        </m:r>
                        <m:acc>
                          <m:accPr>
                            <m:chr m:val="̃"/>
                            <m:ctrlPr>
                              <a:rPr lang="en-US" sz="4400" i="1">
                                <a:solidFill>
                                  <a:srgbClr val="FF0000"/>
                                </a:solidFill>
                                <a:latin typeface="Cambria Math" panose="02040503050406030204" pitchFamily="18" charset="0"/>
                              </a:rPr>
                            </m:ctrlPr>
                          </m:accPr>
                          <m:e>
                            <m:r>
                              <a:rPr lang="en-US" sz="4400" i="1">
                                <a:solidFill>
                                  <a:srgbClr val="FF0000"/>
                                </a:solidFill>
                                <a:latin typeface="Cambria Math" panose="02040503050406030204" pitchFamily="18" charset="0"/>
                              </a:rPr>
                              <m:t>𝑥</m:t>
                            </m:r>
                          </m:e>
                        </m:acc>
                      </m:den>
                    </m:f>
                    <m:acc>
                      <m:accPr>
                        <m:chr m:val="⃗"/>
                        <m:ctrlPr>
                          <a:rPr lang="en-US" sz="4400" i="1">
                            <a:solidFill>
                              <a:srgbClr val="002060"/>
                            </a:solidFill>
                            <a:latin typeface="Cambria Math" panose="02040503050406030204" pitchFamily="18" charset="0"/>
                          </a:rPr>
                        </m:ctrlPr>
                      </m:accPr>
                      <m:e>
                        <m:sSub>
                          <m:sSubPr>
                            <m:ctrlPr>
                              <a:rPr lang="en-US" sz="4400" i="1">
                                <a:solidFill>
                                  <a:srgbClr val="002060"/>
                                </a:solidFill>
                                <a:latin typeface="Cambria Math" panose="02040503050406030204" pitchFamily="18" charset="0"/>
                              </a:rPr>
                            </m:ctrlPr>
                          </m:sSubPr>
                          <m:e>
                            <m:r>
                              <a:rPr lang="en-US" sz="4400" i="1">
                                <a:solidFill>
                                  <a:srgbClr val="002060"/>
                                </a:solidFill>
                                <a:latin typeface="Cambria Math" panose="02040503050406030204" pitchFamily="18" charset="0"/>
                              </a:rPr>
                              <m:t>𝑒</m:t>
                            </m:r>
                          </m:e>
                          <m:sub>
                            <m:r>
                              <a:rPr lang="en-US" sz="4400" i="1">
                                <a:solidFill>
                                  <a:srgbClr val="002060"/>
                                </a:solidFill>
                                <a:latin typeface="Cambria Math" panose="02040503050406030204" pitchFamily="18" charset="0"/>
                              </a:rPr>
                              <m:t>𝑡</m:t>
                            </m:r>
                          </m:sub>
                        </m:sSub>
                      </m:e>
                    </m:acc>
                    <m:r>
                      <a:rPr lang="en-US" sz="4400" i="1">
                        <a:latin typeface="Cambria Math" panose="02040503050406030204" pitchFamily="18" charset="0"/>
                      </a:rPr>
                      <m:t>+</m:t>
                    </m:r>
                    <m:r>
                      <a:rPr lang="en-US" sz="4400" b="0" i="1" smtClean="0">
                        <a:latin typeface="Cambria Math" panose="02040503050406030204" pitchFamily="18" charset="0"/>
                      </a:rPr>
                      <m:t> </m:t>
                    </m:r>
                    <m:f>
                      <m:fPr>
                        <m:ctrlPr>
                          <a:rPr lang="en-US" sz="4400" i="1">
                            <a:latin typeface="Cambria Math" panose="02040503050406030204" pitchFamily="18" charset="0"/>
                          </a:rPr>
                        </m:ctrlPr>
                      </m:fPr>
                      <m:num>
                        <m:r>
                          <a:rPr lang="en-US" sz="4400" i="1">
                            <a:latin typeface="Cambria Math" panose="02040503050406030204" pitchFamily="18" charset="0"/>
                          </a:rPr>
                          <m:t>𝜕</m:t>
                        </m:r>
                        <m:r>
                          <a:rPr lang="en-US" sz="4400" i="1">
                            <a:solidFill>
                              <a:srgbClr val="0070C0"/>
                            </a:solidFill>
                            <a:latin typeface="Cambria Math" panose="02040503050406030204" pitchFamily="18" charset="0"/>
                          </a:rPr>
                          <m:t>𝑥</m:t>
                        </m:r>
                      </m:num>
                      <m:den>
                        <m:r>
                          <a:rPr lang="en-US" sz="4400" i="1">
                            <a:latin typeface="Cambria Math" panose="02040503050406030204" pitchFamily="18" charset="0"/>
                          </a:rPr>
                          <m:t>𝜕</m:t>
                        </m:r>
                        <m:acc>
                          <m:accPr>
                            <m:chr m:val="̃"/>
                            <m:ctrlPr>
                              <a:rPr lang="en-US" sz="4400" i="1">
                                <a:solidFill>
                                  <a:srgbClr val="FF0000"/>
                                </a:solidFill>
                                <a:latin typeface="Cambria Math" panose="02040503050406030204" pitchFamily="18" charset="0"/>
                              </a:rPr>
                            </m:ctrlPr>
                          </m:accPr>
                          <m:e>
                            <m:r>
                              <a:rPr lang="en-US" sz="4400" i="1">
                                <a:solidFill>
                                  <a:srgbClr val="FF0000"/>
                                </a:solidFill>
                                <a:latin typeface="Cambria Math" panose="02040503050406030204" pitchFamily="18" charset="0"/>
                              </a:rPr>
                              <m:t>𝑥</m:t>
                            </m:r>
                          </m:e>
                        </m:acc>
                      </m:den>
                    </m:f>
                    <m:acc>
                      <m:accPr>
                        <m:chr m:val="⃗"/>
                        <m:ctrlPr>
                          <a:rPr lang="en-US" sz="4400" i="1">
                            <a:solidFill>
                              <a:srgbClr val="002060"/>
                            </a:solidFill>
                            <a:latin typeface="Cambria Math" panose="02040503050406030204" pitchFamily="18" charset="0"/>
                          </a:rPr>
                        </m:ctrlPr>
                      </m:accPr>
                      <m:e>
                        <m:sSub>
                          <m:sSubPr>
                            <m:ctrlPr>
                              <a:rPr lang="en-US" sz="4400" i="1">
                                <a:solidFill>
                                  <a:srgbClr val="002060"/>
                                </a:solidFill>
                                <a:latin typeface="Cambria Math" panose="02040503050406030204" pitchFamily="18" charset="0"/>
                              </a:rPr>
                            </m:ctrlPr>
                          </m:sSubPr>
                          <m:e>
                            <m:r>
                              <a:rPr lang="en-US" sz="4400" i="1">
                                <a:solidFill>
                                  <a:srgbClr val="002060"/>
                                </a:solidFill>
                                <a:latin typeface="Cambria Math" panose="02040503050406030204" pitchFamily="18" charset="0"/>
                              </a:rPr>
                              <m:t>𝑒</m:t>
                            </m:r>
                          </m:e>
                          <m:sub>
                            <m:r>
                              <a:rPr lang="en-US" sz="4400" i="1">
                                <a:solidFill>
                                  <a:srgbClr val="002060"/>
                                </a:solidFill>
                                <a:latin typeface="Cambria Math" panose="02040503050406030204" pitchFamily="18" charset="0"/>
                              </a:rPr>
                              <m:t>𝑥</m:t>
                            </m:r>
                          </m:sub>
                        </m:sSub>
                      </m:e>
                    </m:acc>
                  </m:oMath>
                </a14:m>
                <a:r>
                  <a:rPr lang="en-CA" sz="4400" dirty="0"/>
                  <a:t> </a:t>
                </a:r>
              </a:p>
            </p:txBody>
          </p:sp>
        </mc:Choice>
        <mc:Fallback xmlns="">
          <p:sp>
            <p:nvSpPr>
              <p:cNvPr id="2" name="TextBox 1">
                <a:extLst>
                  <a:ext uri="{FF2B5EF4-FFF2-40B4-BE49-F238E27FC236}">
                    <a16:creationId xmlns:a16="http://schemas.microsoft.com/office/drawing/2014/main" id="{35C3933C-29B3-4C69-984C-1536475A5407}"/>
                  </a:ext>
                </a:extLst>
              </p:cNvPr>
              <p:cNvSpPr txBox="1">
                <a:spLocks noRot="1" noChangeAspect="1" noMove="1" noResize="1" noEditPoints="1" noAdjustHandles="1" noChangeArrowheads="1" noChangeShapeType="1" noTextEdit="1"/>
              </p:cNvSpPr>
              <p:nvPr/>
            </p:nvSpPr>
            <p:spPr>
              <a:xfrm>
                <a:off x="224178" y="1520000"/>
                <a:ext cx="4928393" cy="2083391"/>
              </a:xfrm>
              <a:prstGeom prst="rect">
                <a:avLst/>
              </a:prstGeom>
              <a:blipFill>
                <a:blip r:embed="rId7"/>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517D9ADF-D4A7-4DBE-9F33-AD4C07E28590}"/>
                  </a:ext>
                </a:extLst>
              </p:cNvPr>
              <p:cNvSpPr txBox="1"/>
              <p:nvPr/>
            </p:nvSpPr>
            <p:spPr>
              <a:xfrm>
                <a:off x="5787883" y="1655364"/>
                <a:ext cx="6483629" cy="2048766"/>
              </a:xfrm>
              <a:prstGeom prst="rect">
                <a:avLst/>
              </a:prstGeom>
              <a:noFill/>
            </p:spPr>
            <p:txBody>
              <a:bodyPr wrap="square">
                <a:spAutoFit/>
              </a:bodyPr>
              <a:lstStyle/>
              <a:p>
                <a14:m>
                  <m:oMath xmlns:m="http://schemas.openxmlformats.org/officeDocument/2006/math">
                    <m:d>
                      <m:dPr>
                        <m:begChr m:val="["/>
                        <m:endChr m:val="]"/>
                        <m:ctrlPr>
                          <a:rPr lang="en-US" sz="4000" b="0" i="1" smtClean="0">
                            <a:solidFill>
                              <a:schemeClr val="tx1"/>
                            </a:solidFill>
                            <a:latin typeface="Cambria Math" panose="02040503050406030204" pitchFamily="18" charset="0"/>
                          </a:rPr>
                        </m:ctrlPr>
                      </m:dPr>
                      <m:e>
                        <m:acc>
                          <m:accPr>
                            <m:chr m:val="̃"/>
                            <m:ctrlPr>
                              <a:rPr lang="en-US" sz="4000" i="1">
                                <a:solidFill>
                                  <a:srgbClr val="C00000"/>
                                </a:solidFill>
                                <a:latin typeface="Cambria Math" panose="02040503050406030204" pitchFamily="18" charset="0"/>
                              </a:rPr>
                            </m:ctrlPr>
                          </m:accPr>
                          <m:e>
                            <m:acc>
                              <m:accPr>
                                <m:chr m:val="⃗"/>
                                <m:ctrlPr>
                                  <a:rPr lang="en-US" sz="4000" i="1">
                                    <a:solidFill>
                                      <a:srgbClr val="C00000"/>
                                    </a:solidFill>
                                    <a:latin typeface="Cambria Math" panose="02040503050406030204" pitchFamily="18" charset="0"/>
                                  </a:rPr>
                                </m:ctrlPr>
                              </m:accPr>
                              <m:e>
                                <m:sSub>
                                  <m:sSubPr>
                                    <m:ctrlPr>
                                      <a:rPr lang="en-US" sz="4000" i="1">
                                        <a:solidFill>
                                          <a:srgbClr val="C00000"/>
                                        </a:solidFill>
                                        <a:latin typeface="Cambria Math" panose="02040503050406030204" pitchFamily="18" charset="0"/>
                                      </a:rPr>
                                    </m:ctrlPr>
                                  </m:sSubPr>
                                  <m:e>
                                    <m:r>
                                      <a:rPr lang="en-US" sz="4000" i="1">
                                        <a:solidFill>
                                          <a:srgbClr val="C00000"/>
                                        </a:solidFill>
                                        <a:latin typeface="Cambria Math" panose="02040503050406030204" pitchFamily="18" charset="0"/>
                                      </a:rPr>
                                      <m:t>𝑒</m:t>
                                    </m:r>
                                  </m:e>
                                  <m:sub>
                                    <m:r>
                                      <a:rPr lang="en-US" sz="4000" i="1">
                                        <a:solidFill>
                                          <a:srgbClr val="C00000"/>
                                        </a:solidFill>
                                        <a:latin typeface="Cambria Math" panose="02040503050406030204" pitchFamily="18" charset="0"/>
                                      </a:rPr>
                                      <m:t>𝑡</m:t>
                                    </m:r>
                                  </m:sub>
                                </m:sSub>
                              </m:e>
                            </m:acc>
                          </m:e>
                        </m:acc>
                        <m:r>
                          <a:rPr lang="en-US" sz="4000" b="0" i="1" smtClean="0">
                            <a:solidFill>
                              <a:srgbClr val="C00000"/>
                            </a:solidFill>
                            <a:latin typeface="Cambria Math" panose="02040503050406030204" pitchFamily="18" charset="0"/>
                          </a:rPr>
                          <m:t>   </m:t>
                        </m:r>
                        <m:acc>
                          <m:accPr>
                            <m:chr m:val="̃"/>
                            <m:ctrlPr>
                              <a:rPr lang="en-US" sz="4000" i="1">
                                <a:solidFill>
                                  <a:srgbClr val="C00000"/>
                                </a:solidFill>
                                <a:latin typeface="Cambria Math" panose="02040503050406030204" pitchFamily="18" charset="0"/>
                              </a:rPr>
                            </m:ctrlPr>
                          </m:accPr>
                          <m:e>
                            <m:acc>
                              <m:accPr>
                                <m:chr m:val="⃗"/>
                                <m:ctrlPr>
                                  <a:rPr lang="en-US" sz="4000" i="1">
                                    <a:solidFill>
                                      <a:srgbClr val="C00000"/>
                                    </a:solidFill>
                                    <a:latin typeface="Cambria Math" panose="02040503050406030204" pitchFamily="18" charset="0"/>
                                  </a:rPr>
                                </m:ctrlPr>
                              </m:accPr>
                              <m:e>
                                <m:sSub>
                                  <m:sSubPr>
                                    <m:ctrlPr>
                                      <a:rPr lang="en-US" sz="4000" i="1">
                                        <a:solidFill>
                                          <a:srgbClr val="C00000"/>
                                        </a:solidFill>
                                        <a:latin typeface="Cambria Math" panose="02040503050406030204" pitchFamily="18" charset="0"/>
                                      </a:rPr>
                                    </m:ctrlPr>
                                  </m:sSubPr>
                                  <m:e>
                                    <m:r>
                                      <a:rPr lang="en-US" sz="4000" i="1">
                                        <a:solidFill>
                                          <a:srgbClr val="C00000"/>
                                        </a:solidFill>
                                        <a:latin typeface="Cambria Math" panose="02040503050406030204" pitchFamily="18" charset="0"/>
                                      </a:rPr>
                                      <m:t>𝑒</m:t>
                                    </m:r>
                                  </m:e>
                                  <m:sub>
                                    <m:r>
                                      <a:rPr lang="en-US" sz="4000" i="1">
                                        <a:solidFill>
                                          <a:srgbClr val="C00000"/>
                                        </a:solidFill>
                                        <a:latin typeface="Cambria Math" panose="02040503050406030204" pitchFamily="18" charset="0"/>
                                      </a:rPr>
                                      <m:t>𝑥</m:t>
                                    </m:r>
                                  </m:sub>
                                </m:sSub>
                              </m:e>
                            </m:acc>
                          </m:e>
                        </m:acc>
                      </m:e>
                    </m:d>
                    <m:r>
                      <a:rPr lang="en-US" sz="4000" b="0" i="1" smtClean="0">
                        <a:solidFill>
                          <a:schemeClr val="tx1"/>
                        </a:solidFill>
                        <a:latin typeface="Cambria Math" panose="02040503050406030204" pitchFamily="18" charset="0"/>
                      </a:rPr>
                      <m:t>=</m:t>
                    </m:r>
                    <m:d>
                      <m:dPr>
                        <m:begChr m:val="["/>
                        <m:endChr m:val="]"/>
                        <m:ctrlPr>
                          <a:rPr lang="en-US" sz="4000" b="0" i="1" smtClean="0">
                            <a:solidFill>
                              <a:schemeClr val="tx1"/>
                            </a:solidFill>
                            <a:latin typeface="Cambria Math" panose="02040503050406030204" pitchFamily="18" charset="0"/>
                          </a:rPr>
                        </m:ctrlPr>
                      </m:dPr>
                      <m:e>
                        <m:acc>
                          <m:accPr>
                            <m:chr m:val="⃗"/>
                            <m:ctrlPr>
                              <a:rPr lang="en-US" sz="4000" i="1">
                                <a:solidFill>
                                  <a:srgbClr val="002060"/>
                                </a:solidFill>
                                <a:latin typeface="Cambria Math" panose="02040503050406030204" pitchFamily="18" charset="0"/>
                              </a:rPr>
                            </m:ctrlPr>
                          </m:accPr>
                          <m:e>
                            <m:sSub>
                              <m:sSubPr>
                                <m:ctrlPr>
                                  <a:rPr lang="en-US" sz="4000" i="1">
                                    <a:solidFill>
                                      <a:srgbClr val="002060"/>
                                    </a:solidFill>
                                    <a:latin typeface="Cambria Math" panose="02040503050406030204" pitchFamily="18" charset="0"/>
                                  </a:rPr>
                                </m:ctrlPr>
                              </m:sSubPr>
                              <m:e>
                                <m:r>
                                  <a:rPr lang="en-US" sz="4000" i="1">
                                    <a:solidFill>
                                      <a:srgbClr val="002060"/>
                                    </a:solidFill>
                                    <a:latin typeface="Cambria Math" panose="02040503050406030204" pitchFamily="18" charset="0"/>
                                  </a:rPr>
                                  <m:t>𝑒</m:t>
                                </m:r>
                              </m:e>
                              <m:sub>
                                <m:r>
                                  <a:rPr lang="en-US" sz="4000" i="1">
                                    <a:solidFill>
                                      <a:srgbClr val="002060"/>
                                    </a:solidFill>
                                    <a:latin typeface="Cambria Math" panose="02040503050406030204" pitchFamily="18" charset="0"/>
                                  </a:rPr>
                                  <m:t>𝑡</m:t>
                                </m:r>
                              </m:sub>
                            </m:sSub>
                          </m:e>
                        </m:acc>
                        <m:r>
                          <a:rPr lang="en-US" sz="4000" b="0" i="1" smtClean="0">
                            <a:solidFill>
                              <a:srgbClr val="002060"/>
                            </a:solidFill>
                            <a:latin typeface="Cambria Math" panose="02040503050406030204" pitchFamily="18" charset="0"/>
                          </a:rPr>
                          <m:t>   </m:t>
                        </m:r>
                        <m:acc>
                          <m:accPr>
                            <m:chr m:val="⃗"/>
                            <m:ctrlPr>
                              <a:rPr lang="en-US" sz="4000" i="1">
                                <a:solidFill>
                                  <a:srgbClr val="002060"/>
                                </a:solidFill>
                                <a:latin typeface="Cambria Math" panose="02040503050406030204" pitchFamily="18" charset="0"/>
                              </a:rPr>
                            </m:ctrlPr>
                          </m:accPr>
                          <m:e>
                            <m:sSub>
                              <m:sSubPr>
                                <m:ctrlPr>
                                  <a:rPr lang="en-US" sz="4000" i="1">
                                    <a:solidFill>
                                      <a:srgbClr val="002060"/>
                                    </a:solidFill>
                                    <a:latin typeface="Cambria Math" panose="02040503050406030204" pitchFamily="18" charset="0"/>
                                  </a:rPr>
                                </m:ctrlPr>
                              </m:sSubPr>
                              <m:e>
                                <m:r>
                                  <a:rPr lang="en-US" sz="4000" i="1">
                                    <a:solidFill>
                                      <a:srgbClr val="002060"/>
                                    </a:solidFill>
                                    <a:latin typeface="Cambria Math" panose="02040503050406030204" pitchFamily="18" charset="0"/>
                                  </a:rPr>
                                  <m:t>𝑒</m:t>
                                </m:r>
                              </m:e>
                              <m:sub>
                                <m:r>
                                  <a:rPr lang="en-US" sz="4000" i="1">
                                    <a:solidFill>
                                      <a:srgbClr val="002060"/>
                                    </a:solidFill>
                                    <a:latin typeface="Cambria Math" panose="02040503050406030204" pitchFamily="18" charset="0"/>
                                  </a:rPr>
                                  <m:t>𝑥</m:t>
                                </m:r>
                              </m:sub>
                            </m:sSub>
                          </m:e>
                        </m:acc>
                      </m:e>
                    </m:d>
                    <m:d>
                      <m:dPr>
                        <m:begChr m:val="["/>
                        <m:endChr m:val="]"/>
                        <m:ctrlPr>
                          <a:rPr lang="en-US" sz="4000" b="0" i="1" smtClean="0">
                            <a:solidFill>
                              <a:schemeClr val="tx1"/>
                            </a:solidFill>
                            <a:latin typeface="Cambria Math" panose="02040503050406030204" pitchFamily="18" charset="0"/>
                          </a:rPr>
                        </m:ctrlPr>
                      </m:dPr>
                      <m:e>
                        <m:m>
                          <m:mPr>
                            <m:mcs>
                              <m:mc>
                                <m:mcPr>
                                  <m:count m:val="2"/>
                                  <m:mcJc m:val="center"/>
                                </m:mcPr>
                              </m:mc>
                            </m:mcs>
                            <m:ctrlPr>
                              <a:rPr lang="en-US" sz="4000" b="0" i="1" smtClean="0">
                                <a:solidFill>
                                  <a:schemeClr val="tx1"/>
                                </a:solidFill>
                                <a:latin typeface="Cambria Math" panose="02040503050406030204" pitchFamily="18" charset="0"/>
                              </a:rPr>
                            </m:ctrlPr>
                          </m:mPr>
                          <m:mr>
                            <m:e>
                              <m:f>
                                <m:fPr>
                                  <m:ctrlPr>
                                    <a:rPr lang="en-US" sz="4000" i="1">
                                      <a:latin typeface="Cambria Math" panose="02040503050406030204" pitchFamily="18" charset="0"/>
                                    </a:rPr>
                                  </m:ctrlPr>
                                </m:fPr>
                                <m:num>
                                  <m:r>
                                    <a:rPr lang="en-US" sz="4000" i="1">
                                      <a:latin typeface="Cambria Math" panose="02040503050406030204" pitchFamily="18" charset="0"/>
                                    </a:rPr>
                                    <m:t>𝜕</m:t>
                                  </m:r>
                                  <m:r>
                                    <a:rPr lang="en-US" sz="4000" i="1">
                                      <a:latin typeface="Cambria Math" panose="02040503050406030204" pitchFamily="18" charset="0"/>
                                    </a:rPr>
                                    <m:t> </m:t>
                                  </m:r>
                                  <m:r>
                                    <a:rPr lang="en-US" sz="4000" i="1">
                                      <a:latin typeface="Cambria Math" panose="02040503050406030204" pitchFamily="18" charset="0"/>
                                    </a:rPr>
                                    <m:t>𝑐𝑡</m:t>
                                  </m:r>
                                </m:num>
                                <m:den>
                                  <m:r>
                                    <a:rPr lang="en-US" sz="4000" i="1">
                                      <a:latin typeface="Cambria Math" panose="02040503050406030204" pitchFamily="18" charset="0"/>
                                    </a:rPr>
                                    <m:t>𝜕</m:t>
                                  </m:r>
                                  <m:r>
                                    <a:rPr lang="en-US" sz="4000" i="1">
                                      <a:latin typeface="Cambria Math" panose="02040503050406030204" pitchFamily="18" charset="0"/>
                                    </a:rPr>
                                    <m:t> </m:t>
                                  </m:r>
                                  <m:r>
                                    <a:rPr lang="en-US" sz="4000" i="1">
                                      <a:latin typeface="Cambria Math" panose="02040503050406030204" pitchFamily="18" charset="0"/>
                                    </a:rPr>
                                    <m:t>𝑐</m:t>
                                  </m:r>
                                  <m:acc>
                                    <m:accPr>
                                      <m:chr m:val="̃"/>
                                      <m:ctrlPr>
                                        <a:rPr lang="en-US" sz="4000" i="1">
                                          <a:solidFill>
                                            <a:srgbClr val="FF0000"/>
                                          </a:solidFill>
                                          <a:latin typeface="Cambria Math" panose="02040503050406030204" pitchFamily="18" charset="0"/>
                                        </a:rPr>
                                      </m:ctrlPr>
                                    </m:accPr>
                                    <m:e>
                                      <m:r>
                                        <a:rPr lang="en-US" sz="4000" i="1">
                                          <a:solidFill>
                                            <a:srgbClr val="FF0000"/>
                                          </a:solidFill>
                                          <a:latin typeface="Cambria Math" panose="02040503050406030204" pitchFamily="18" charset="0"/>
                                        </a:rPr>
                                        <m:t>𝑡</m:t>
                                      </m:r>
                                    </m:e>
                                  </m:acc>
                                </m:den>
                              </m:f>
                            </m:e>
                            <m:e>
                              <m:f>
                                <m:fPr>
                                  <m:ctrlPr>
                                    <a:rPr lang="en-US" sz="4000" i="1">
                                      <a:latin typeface="Cambria Math" panose="02040503050406030204" pitchFamily="18" charset="0"/>
                                    </a:rPr>
                                  </m:ctrlPr>
                                </m:fPr>
                                <m:num>
                                  <m:r>
                                    <a:rPr lang="en-US" sz="4000" i="1">
                                      <a:latin typeface="Cambria Math" panose="02040503050406030204" pitchFamily="18" charset="0"/>
                                    </a:rPr>
                                    <m:t>𝜕</m:t>
                                  </m:r>
                                  <m:r>
                                    <a:rPr lang="en-US" sz="4000" i="1">
                                      <a:latin typeface="Cambria Math" panose="02040503050406030204" pitchFamily="18" charset="0"/>
                                    </a:rPr>
                                    <m:t> </m:t>
                                  </m:r>
                                  <m:r>
                                    <a:rPr lang="en-US" sz="4000" i="1">
                                      <a:latin typeface="Cambria Math" panose="02040503050406030204" pitchFamily="18" charset="0"/>
                                    </a:rPr>
                                    <m:t>𝑐𝑡</m:t>
                                  </m:r>
                                </m:num>
                                <m:den>
                                  <m:r>
                                    <a:rPr lang="en-US" sz="4000" i="1">
                                      <a:latin typeface="Cambria Math" panose="02040503050406030204" pitchFamily="18" charset="0"/>
                                    </a:rPr>
                                    <m:t>𝜕</m:t>
                                  </m:r>
                                  <m:acc>
                                    <m:accPr>
                                      <m:chr m:val="̃"/>
                                      <m:ctrlPr>
                                        <a:rPr lang="en-US" sz="4000" i="1">
                                          <a:solidFill>
                                            <a:srgbClr val="FF0000"/>
                                          </a:solidFill>
                                          <a:latin typeface="Cambria Math" panose="02040503050406030204" pitchFamily="18" charset="0"/>
                                        </a:rPr>
                                      </m:ctrlPr>
                                    </m:accPr>
                                    <m:e>
                                      <m:r>
                                        <a:rPr lang="en-US" sz="4000" i="1">
                                          <a:solidFill>
                                            <a:srgbClr val="FF0000"/>
                                          </a:solidFill>
                                          <a:latin typeface="Cambria Math" panose="02040503050406030204" pitchFamily="18" charset="0"/>
                                        </a:rPr>
                                        <m:t>𝑥</m:t>
                                      </m:r>
                                    </m:e>
                                  </m:acc>
                                </m:den>
                              </m:f>
                            </m:e>
                          </m:mr>
                          <m:mr>
                            <m:e>
                              <m:f>
                                <m:fPr>
                                  <m:ctrlPr>
                                    <a:rPr lang="en-US" sz="4000" i="1">
                                      <a:latin typeface="Cambria Math" panose="02040503050406030204" pitchFamily="18" charset="0"/>
                                    </a:rPr>
                                  </m:ctrlPr>
                                </m:fPr>
                                <m:num>
                                  <m:r>
                                    <a:rPr lang="en-US" sz="4000" i="1">
                                      <a:latin typeface="Cambria Math" panose="02040503050406030204" pitchFamily="18" charset="0"/>
                                    </a:rPr>
                                    <m:t>𝜕</m:t>
                                  </m:r>
                                  <m:r>
                                    <a:rPr lang="en-US" sz="4000" i="1">
                                      <a:solidFill>
                                        <a:srgbClr val="0070C0"/>
                                      </a:solidFill>
                                      <a:latin typeface="Cambria Math" panose="02040503050406030204" pitchFamily="18" charset="0"/>
                                    </a:rPr>
                                    <m:t>𝑥</m:t>
                                  </m:r>
                                </m:num>
                                <m:den>
                                  <m:r>
                                    <a:rPr lang="en-US" sz="4000" i="1">
                                      <a:latin typeface="Cambria Math" panose="02040503050406030204" pitchFamily="18" charset="0"/>
                                    </a:rPr>
                                    <m:t>𝜕</m:t>
                                  </m:r>
                                  <m:r>
                                    <a:rPr lang="en-US" sz="4000" i="1">
                                      <a:latin typeface="Cambria Math" panose="02040503050406030204" pitchFamily="18" charset="0"/>
                                    </a:rPr>
                                    <m:t> </m:t>
                                  </m:r>
                                  <m:r>
                                    <a:rPr lang="en-US" sz="4000" i="1">
                                      <a:latin typeface="Cambria Math" panose="02040503050406030204" pitchFamily="18" charset="0"/>
                                    </a:rPr>
                                    <m:t>𝑐</m:t>
                                  </m:r>
                                  <m:acc>
                                    <m:accPr>
                                      <m:chr m:val="̃"/>
                                      <m:ctrlPr>
                                        <a:rPr lang="en-US" sz="4000" i="1">
                                          <a:solidFill>
                                            <a:srgbClr val="FF0000"/>
                                          </a:solidFill>
                                          <a:latin typeface="Cambria Math" panose="02040503050406030204" pitchFamily="18" charset="0"/>
                                        </a:rPr>
                                      </m:ctrlPr>
                                    </m:accPr>
                                    <m:e>
                                      <m:r>
                                        <a:rPr lang="en-US" sz="4000" i="1">
                                          <a:solidFill>
                                            <a:srgbClr val="FF0000"/>
                                          </a:solidFill>
                                          <a:latin typeface="Cambria Math" panose="02040503050406030204" pitchFamily="18" charset="0"/>
                                        </a:rPr>
                                        <m:t>𝑡</m:t>
                                      </m:r>
                                    </m:e>
                                  </m:acc>
                                </m:den>
                              </m:f>
                            </m:e>
                            <m:e>
                              <m:f>
                                <m:fPr>
                                  <m:ctrlPr>
                                    <a:rPr lang="en-US" sz="4000" i="1">
                                      <a:latin typeface="Cambria Math" panose="02040503050406030204" pitchFamily="18" charset="0"/>
                                    </a:rPr>
                                  </m:ctrlPr>
                                </m:fPr>
                                <m:num>
                                  <m:r>
                                    <a:rPr lang="en-US" sz="4000" i="1">
                                      <a:latin typeface="Cambria Math" panose="02040503050406030204" pitchFamily="18" charset="0"/>
                                    </a:rPr>
                                    <m:t>𝜕</m:t>
                                  </m:r>
                                  <m:r>
                                    <a:rPr lang="en-US" sz="4000" i="1">
                                      <a:solidFill>
                                        <a:srgbClr val="0070C0"/>
                                      </a:solidFill>
                                      <a:latin typeface="Cambria Math" panose="02040503050406030204" pitchFamily="18" charset="0"/>
                                    </a:rPr>
                                    <m:t>𝑥</m:t>
                                  </m:r>
                                </m:num>
                                <m:den>
                                  <m:r>
                                    <a:rPr lang="en-US" sz="4000" i="1">
                                      <a:latin typeface="Cambria Math" panose="02040503050406030204" pitchFamily="18" charset="0"/>
                                    </a:rPr>
                                    <m:t>𝜕</m:t>
                                  </m:r>
                                  <m:acc>
                                    <m:accPr>
                                      <m:chr m:val="̃"/>
                                      <m:ctrlPr>
                                        <a:rPr lang="en-US" sz="4000" i="1">
                                          <a:solidFill>
                                            <a:srgbClr val="FF0000"/>
                                          </a:solidFill>
                                          <a:latin typeface="Cambria Math" panose="02040503050406030204" pitchFamily="18" charset="0"/>
                                        </a:rPr>
                                      </m:ctrlPr>
                                    </m:accPr>
                                    <m:e>
                                      <m:r>
                                        <a:rPr lang="en-US" sz="4000" i="1">
                                          <a:solidFill>
                                            <a:srgbClr val="FF0000"/>
                                          </a:solidFill>
                                          <a:latin typeface="Cambria Math" panose="02040503050406030204" pitchFamily="18" charset="0"/>
                                        </a:rPr>
                                        <m:t>𝑥</m:t>
                                      </m:r>
                                    </m:e>
                                  </m:acc>
                                </m:den>
                              </m:f>
                            </m:e>
                          </m:mr>
                        </m:m>
                      </m:e>
                    </m:d>
                  </m:oMath>
                </a14:m>
                <a:r>
                  <a:rPr lang="en-CA" sz="4000" dirty="0"/>
                  <a:t> </a:t>
                </a:r>
              </a:p>
            </p:txBody>
          </p:sp>
        </mc:Choice>
        <mc:Fallback xmlns="">
          <p:sp>
            <p:nvSpPr>
              <p:cNvPr id="3" name="TextBox 2">
                <a:extLst>
                  <a:ext uri="{FF2B5EF4-FFF2-40B4-BE49-F238E27FC236}">
                    <a16:creationId xmlns:a16="http://schemas.microsoft.com/office/drawing/2014/main" id="{517D9ADF-D4A7-4DBE-9F33-AD4C07E28590}"/>
                  </a:ext>
                </a:extLst>
              </p:cNvPr>
              <p:cNvSpPr txBox="1">
                <a:spLocks noRot="1" noChangeAspect="1" noMove="1" noResize="1" noEditPoints="1" noAdjustHandles="1" noChangeArrowheads="1" noChangeShapeType="1" noTextEdit="1"/>
              </p:cNvSpPr>
              <p:nvPr/>
            </p:nvSpPr>
            <p:spPr>
              <a:xfrm>
                <a:off x="5787883" y="1655364"/>
                <a:ext cx="6483629" cy="2048766"/>
              </a:xfrm>
              <a:prstGeom prst="rect">
                <a:avLst/>
              </a:prstGeom>
              <a:blipFill>
                <a:blip r:embed="rId8"/>
                <a:stretch>
                  <a:fillRect/>
                </a:stretch>
              </a:blipFill>
            </p:spPr>
            <p:txBody>
              <a:bodyPr/>
              <a:lstStyle/>
              <a:p>
                <a:r>
                  <a:rPr lang="en-CA">
                    <a:noFill/>
                  </a:rPr>
                  <a:t> </a:t>
                </a:r>
              </a:p>
            </p:txBody>
          </p:sp>
        </mc:Fallback>
      </mc:AlternateContent>
      <p:sp>
        <p:nvSpPr>
          <p:cNvPr id="5" name="Right Brace 4">
            <a:extLst>
              <a:ext uri="{FF2B5EF4-FFF2-40B4-BE49-F238E27FC236}">
                <a16:creationId xmlns:a16="http://schemas.microsoft.com/office/drawing/2014/main" id="{84A2C7D2-CED7-4F20-A4DD-2AEED1E1479E}"/>
              </a:ext>
            </a:extLst>
          </p:cNvPr>
          <p:cNvSpPr/>
          <p:nvPr/>
        </p:nvSpPr>
        <p:spPr>
          <a:xfrm>
            <a:off x="5194853" y="1477303"/>
            <a:ext cx="371060" cy="2199861"/>
          </a:xfrm>
          <a:prstGeom prst="righ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DD6A6AC-2EC4-4BF2-B142-3FAD67C4D71A}"/>
                  </a:ext>
                </a:extLst>
              </p:cNvPr>
              <p:cNvSpPr txBox="1"/>
              <p:nvPr/>
            </p:nvSpPr>
            <p:spPr>
              <a:xfrm>
                <a:off x="5807763" y="4581883"/>
                <a:ext cx="6384238" cy="2048766"/>
              </a:xfrm>
              <a:prstGeom prst="rect">
                <a:avLst/>
              </a:prstGeom>
              <a:noFill/>
            </p:spPr>
            <p:txBody>
              <a:bodyPr wrap="square">
                <a:spAutoFit/>
              </a:bodyPr>
              <a:lstStyle/>
              <a:p>
                <a14:m>
                  <m:oMath xmlns:m="http://schemas.openxmlformats.org/officeDocument/2006/math">
                    <m:d>
                      <m:dPr>
                        <m:begChr m:val="["/>
                        <m:endChr m:val="]"/>
                        <m:ctrlPr>
                          <a:rPr lang="en-US" sz="4000" b="0" i="1" smtClean="0">
                            <a:solidFill>
                              <a:schemeClr val="tx1"/>
                            </a:solidFill>
                            <a:latin typeface="Cambria Math" panose="02040503050406030204" pitchFamily="18" charset="0"/>
                          </a:rPr>
                        </m:ctrlPr>
                      </m:dPr>
                      <m:e>
                        <m:acc>
                          <m:accPr>
                            <m:chr m:val="̃"/>
                            <m:ctrlPr>
                              <a:rPr lang="en-US" sz="4000" i="1">
                                <a:solidFill>
                                  <a:srgbClr val="C00000"/>
                                </a:solidFill>
                                <a:latin typeface="Cambria Math" panose="02040503050406030204" pitchFamily="18" charset="0"/>
                              </a:rPr>
                            </m:ctrlPr>
                          </m:accPr>
                          <m:e>
                            <m:acc>
                              <m:accPr>
                                <m:chr m:val="⃗"/>
                                <m:ctrlPr>
                                  <a:rPr lang="en-US" sz="4000" i="1">
                                    <a:solidFill>
                                      <a:srgbClr val="C00000"/>
                                    </a:solidFill>
                                    <a:latin typeface="Cambria Math" panose="02040503050406030204" pitchFamily="18" charset="0"/>
                                  </a:rPr>
                                </m:ctrlPr>
                              </m:accPr>
                              <m:e>
                                <m:sSub>
                                  <m:sSubPr>
                                    <m:ctrlPr>
                                      <a:rPr lang="en-US" sz="4000" i="1">
                                        <a:solidFill>
                                          <a:srgbClr val="C00000"/>
                                        </a:solidFill>
                                        <a:latin typeface="Cambria Math" panose="02040503050406030204" pitchFamily="18" charset="0"/>
                                      </a:rPr>
                                    </m:ctrlPr>
                                  </m:sSubPr>
                                  <m:e>
                                    <m:r>
                                      <a:rPr lang="en-US" sz="4000" i="1">
                                        <a:solidFill>
                                          <a:srgbClr val="C00000"/>
                                        </a:solidFill>
                                        <a:latin typeface="Cambria Math" panose="02040503050406030204" pitchFamily="18" charset="0"/>
                                      </a:rPr>
                                      <m:t>𝑒</m:t>
                                    </m:r>
                                  </m:e>
                                  <m:sub>
                                    <m:r>
                                      <a:rPr lang="en-US" sz="4000" i="1">
                                        <a:solidFill>
                                          <a:srgbClr val="C00000"/>
                                        </a:solidFill>
                                        <a:latin typeface="Cambria Math" panose="02040503050406030204" pitchFamily="18" charset="0"/>
                                      </a:rPr>
                                      <m:t>𝑡</m:t>
                                    </m:r>
                                  </m:sub>
                                </m:sSub>
                              </m:e>
                            </m:acc>
                          </m:e>
                        </m:acc>
                        <m:r>
                          <a:rPr lang="en-US" sz="4000" b="0" i="1" smtClean="0">
                            <a:solidFill>
                              <a:srgbClr val="C00000"/>
                            </a:solidFill>
                            <a:latin typeface="Cambria Math" panose="02040503050406030204" pitchFamily="18" charset="0"/>
                          </a:rPr>
                          <m:t>   </m:t>
                        </m:r>
                        <m:acc>
                          <m:accPr>
                            <m:chr m:val="̃"/>
                            <m:ctrlPr>
                              <a:rPr lang="en-US" sz="4000" i="1">
                                <a:solidFill>
                                  <a:srgbClr val="C00000"/>
                                </a:solidFill>
                                <a:latin typeface="Cambria Math" panose="02040503050406030204" pitchFamily="18" charset="0"/>
                              </a:rPr>
                            </m:ctrlPr>
                          </m:accPr>
                          <m:e>
                            <m:acc>
                              <m:accPr>
                                <m:chr m:val="⃗"/>
                                <m:ctrlPr>
                                  <a:rPr lang="en-US" sz="4000" i="1">
                                    <a:solidFill>
                                      <a:srgbClr val="C00000"/>
                                    </a:solidFill>
                                    <a:latin typeface="Cambria Math" panose="02040503050406030204" pitchFamily="18" charset="0"/>
                                  </a:rPr>
                                </m:ctrlPr>
                              </m:accPr>
                              <m:e>
                                <m:sSub>
                                  <m:sSubPr>
                                    <m:ctrlPr>
                                      <a:rPr lang="en-US" sz="4000" i="1">
                                        <a:solidFill>
                                          <a:srgbClr val="C00000"/>
                                        </a:solidFill>
                                        <a:latin typeface="Cambria Math" panose="02040503050406030204" pitchFamily="18" charset="0"/>
                                      </a:rPr>
                                    </m:ctrlPr>
                                  </m:sSubPr>
                                  <m:e>
                                    <m:r>
                                      <a:rPr lang="en-US" sz="4000" i="1">
                                        <a:solidFill>
                                          <a:srgbClr val="C00000"/>
                                        </a:solidFill>
                                        <a:latin typeface="Cambria Math" panose="02040503050406030204" pitchFamily="18" charset="0"/>
                                      </a:rPr>
                                      <m:t>𝑒</m:t>
                                    </m:r>
                                  </m:e>
                                  <m:sub>
                                    <m:r>
                                      <a:rPr lang="en-US" sz="4000" i="1">
                                        <a:solidFill>
                                          <a:srgbClr val="C00000"/>
                                        </a:solidFill>
                                        <a:latin typeface="Cambria Math" panose="02040503050406030204" pitchFamily="18" charset="0"/>
                                      </a:rPr>
                                      <m:t>𝑥</m:t>
                                    </m:r>
                                  </m:sub>
                                </m:sSub>
                              </m:e>
                            </m:acc>
                          </m:e>
                        </m:acc>
                      </m:e>
                    </m:d>
                    <m:r>
                      <a:rPr lang="en-US" sz="4000" b="0" i="1" smtClean="0">
                        <a:solidFill>
                          <a:schemeClr val="tx1"/>
                        </a:solidFill>
                        <a:latin typeface="Cambria Math" panose="02040503050406030204" pitchFamily="18" charset="0"/>
                      </a:rPr>
                      <m:t>=</m:t>
                    </m:r>
                    <m:d>
                      <m:dPr>
                        <m:begChr m:val="["/>
                        <m:endChr m:val="]"/>
                        <m:ctrlPr>
                          <a:rPr lang="en-US" sz="4000" b="0" i="1" smtClean="0">
                            <a:solidFill>
                              <a:schemeClr val="tx1"/>
                            </a:solidFill>
                            <a:latin typeface="Cambria Math" panose="02040503050406030204" pitchFamily="18" charset="0"/>
                          </a:rPr>
                        </m:ctrlPr>
                      </m:dPr>
                      <m:e>
                        <m:acc>
                          <m:accPr>
                            <m:chr m:val="⃗"/>
                            <m:ctrlPr>
                              <a:rPr lang="en-US" sz="4000" i="1">
                                <a:solidFill>
                                  <a:srgbClr val="002060"/>
                                </a:solidFill>
                                <a:latin typeface="Cambria Math" panose="02040503050406030204" pitchFamily="18" charset="0"/>
                              </a:rPr>
                            </m:ctrlPr>
                          </m:accPr>
                          <m:e>
                            <m:sSub>
                              <m:sSubPr>
                                <m:ctrlPr>
                                  <a:rPr lang="en-US" sz="4000" i="1">
                                    <a:solidFill>
                                      <a:srgbClr val="002060"/>
                                    </a:solidFill>
                                    <a:latin typeface="Cambria Math" panose="02040503050406030204" pitchFamily="18" charset="0"/>
                                  </a:rPr>
                                </m:ctrlPr>
                              </m:sSubPr>
                              <m:e>
                                <m:r>
                                  <a:rPr lang="en-US" sz="4000" i="1">
                                    <a:solidFill>
                                      <a:srgbClr val="002060"/>
                                    </a:solidFill>
                                    <a:latin typeface="Cambria Math" panose="02040503050406030204" pitchFamily="18" charset="0"/>
                                  </a:rPr>
                                  <m:t>𝑒</m:t>
                                </m:r>
                              </m:e>
                              <m:sub>
                                <m:r>
                                  <a:rPr lang="en-US" sz="4000" i="1">
                                    <a:solidFill>
                                      <a:srgbClr val="002060"/>
                                    </a:solidFill>
                                    <a:latin typeface="Cambria Math" panose="02040503050406030204" pitchFamily="18" charset="0"/>
                                  </a:rPr>
                                  <m:t>𝑡</m:t>
                                </m:r>
                              </m:sub>
                            </m:sSub>
                          </m:e>
                        </m:acc>
                        <m:r>
                          <a:rPr lang="en-US" sz="4000" b="0" i="1" smtClean="0">
                            <a:solidFill>
                              <a:srgbClr val="002060"/>
                            </a:solidFill>
                            <a:latin typeface="Cambria Math" panose="02040503050406030204" pitchFamily="18" charset="0"/>
                          </a:rPr>
                          <m:t>   </m:t>
                        </m:r>
                        <m:acc>
                          <m:accPr>
                            <m:chr m:val="⃗"/>
                            <m:ctrlPr>
                              <a:rPr lang="en-US" sz="4000" i="1">
                                <a:solidFill>
                                  <a:srgbClr val="002060"/>
                                </a:solidFill>
                                <a:latin typeface="Cambria Math" panose="02040503050406030204" pitchFamily="18" charset="0"/>
                              </a:rPr>
                            </m:ctrlPr>
                          </m:accPr>
                          <m:e>
                            <m:sSub>
                              <m:sSubPr>
                                <m:ctrlPr>
                                  <a:rPr lang="en-US" sz="4000" i="1">
                                    <a:solidFill>
                                      <a:srgbClr val="002060"/>
                                    </a:solidFill>
                                    <a:latin typeface="Cambria Math" panose="02040503050406030204" pitchFamily="18" charset="0"/>
                                  </a:rPr>
                                </m:ctrlPr>
                              </m:sSubPr>
                              <m:e>
                                <m:r>
                                  <a:rPr lang="en-US" sz="4000" i="1">
                                    <a:solidFill>
                                      <a:srgbClr val="002060"/>
                                    </a:solidFill>
                                    <a:latin typeface="Cambria Math" panose="02040503050406030204" pitchFamily="18" charset="0"/>
                                  </a:rPr>
                                  <m:t>𝑒</m:t>
                                </m:r>
                              </m:e>
                              <m:sub>
                                <m:r>
                                  <a:rPr lang="en-US" sz="4000" i="1">
                                    <a:solidFill>
                                      <a:srgbClr val="002060"/>
                                    </a:solidFill>
                                    <a:latin typeface="Cambria Math" panose="02040503050406030204" pitchFamily="18" charset="0"/>
                                  </a:rPr>
                                  <m:t>𝑥</m:t>
                                </m:r>
                              </m:sub>
                            </m:sSub>
                          </m:e>
                        </m:acc>
                      </m:e>
                    </m:d>
                    <m:d>
                      <m:dPr>
                        <m:begChr m:val="["/>
                        <m:endChr m:val="]"/>
                        <m:ctrlPr>
                          <a:rPr lang="en-US" sz="4000" b="0" i="1" smtClean="0">
                            <a:solidFill>
                              <a:schemeClr val="tx1"/>
                            </a:solidFill>
                            <a:latin typeface="Cambria Math" panose="02040503050406030204" pitchFamily="18" charset="0"/>
                          </a:rPr>
                        </m:ctrlPr>
                      </m:dPr>
                      <m:e>
                        <m:m>
                          <m:mPr>
                            <m:mcs>
                              <m:mc>
                                <m:mcPr>
                                  <m:count m:val="2"/>
                                  <m:mcJc m:val="center"/>
                                </m:mcPr>
                              </m:mc>
                            </m:mcs>
                            <m:ctrlPr>
                              <a:rPr lang="en-US" sz="4000" b="0" i="1" smtClean="0">
                                <a:solidFill>
                                  <a:schemeClr val="tx1"/>
                                </a:solidFill>
                                <a:latin typeface="Cambria Math" panose="02040503050406030204" pitchFamily="18" charset="0"/>
                              </a:rPr>
                            </m:ctrlPr>
                          </m:mPr>
                          <m:mr>
                            <m:e>
                              <m:f>
                                <m:fPr>
                                  <m:ctrlPr>
                                    <a:rPr lang="en-US" sz="4000" i="1">
                                      <a:latin typeface="Cambria Math" panose="02040503050406030204" pitchFamily="18" charset="0"/>
                                    </a:rPr>
                                  </m:ctrlPr>
                                </m:fPr>
                                <m:num>
                                  <m:r>
                                    <a:rPr lang="en-US" sz="4000" i="1">
                                      <a:latin typeface="Cambria Math" panose="02040503050406030204" pitchFamily="18" charset="0"/>
                                    </a:rPr>
                                    <m:t>𝛼</m:t>
                                  </m:r>
                                </m:num>
                                <m:den>
                                  <m:sSup>
                                    <m:sSupPr>
                                      <m:ctrlPr>
                                        <a:rPr lang="en-US" sz="4000" i="1">
                                          <a:latin typeface="Cambria Math" panose="02040503050406030204" pitchFamily="18" charset="0"/>
                                        </a:rPr>
                                      </m:ctrlPr>
                                    </m:sSupPr>
                                    <m:e>
                                      <m:r>
                                        <a:rPr lang="en-US" sz="4000" i="1">
                                          <a:latin typeface="Cambria Math" panose="02040503050406030204" pitchFamily="18" charset="0"/>
                                        </a:rPr>
                                        <m:t>𝑐</m:t>
                                      </m:r>
                                    </m:e>
                                    <m:sup>
                                      <m:r>
                                        <a:rPr lang="en-US" sz="4000" i="1">
                                          <a:latin typeface="Cambria Math" panose="02040503050406030204" pitchFamily="18" charset="0"/>
                                        </a:rPr>
                                        <m:t>2</m:t>
                                      </m:r>
                                    </m:sup>
                                  </m:sSup>
                                </m:den>
                              </m:f>
                              <m:r>
                                <a:rPr lang="en-US" sz="4000" i="1">
                                  <a:solidFill>
                                    <a:srgbClr val="0070C0"/>
                                  </a:solidFill>
                                  <a:latin typeface="Cambria Math" panose="02040503050406030204" pitchFamily="18" charset="0"/>
                                </a:rPr>
                                <m:t>𝑥</m:t>
                              </m:r>
                            </m:e>
                            <m:e>
                              <m:f>
                                <m:fPr>
                                  <m:ctrlPr>
                                    <a:rPr lang="en-US" sz="4000" i="1">
                                      <a:latin typeface="Cambria Math" panose="02040503050406030204" pitchFamily="18" charset="0"/>
                                    </a:rPr>
                                  </m:ctrlPr>
                                </m:fPr>
                                <m:num>
                                  <m:r>
                                    <a:rPr lang="en-US" sz="4000" i="1">
                                      <a:latin typeface="Cambria Math" panose="02040503050406030204" pitchFamily="18" charset="0"/>
                                    </a:rPr>
                                    <m:t>𝑐</m:t>
                                  </m:r>
                                  <m:r>
                                    <a:rPr lang="en-US" sz="4000" i="1">
                                      <a:solidFill>
                                        <a:srgbClr val="0070C0"/>
                                      </a:solidFill>
                                      <a:latin typeface="Cambria Math" panose="02040503050406030204" pitchFamily="18" charset="0"/>
                                    </a:rPr>
                                    <m:t>𝑡</m:t>
                                  </m:r>
                                </m:num>
                                <m:den>
                                  <m:acc>
                                    <m:accPr>
                                      <m:chr m:val="̃"/>
                                      <m:ctrlPr>
                                        <a:rPr lang="en-US" sz="4000" i="1">
                                          <a:solidFill>
                                            <a:srgbClr val="FF0000"/>
                                          </a:solidFill>
                                          <a:latin typeface="Cambria Math" panose="02040503050406030204" pitchFamily="18" charset="0"/>
                                        </a:rPr>
                                      </m:ctrlPr>
                                    </m:accPr>
                                    <m:e>
                                      <m:r>
                                        <a:rPr lang="en-US" sz="4000" i="1">
                                          <a:solidFill>
                                            <a:srgbClr val="FF0000"/>
                                          </a:solidFill>
                                          <a:latin typeface="Cambria Math" panose="02040503050406030204" pitchFamily="18" charset="0"/>
                                        </a:rPr>
                                        <m:t>𝑥</m:t>
                                      </m:r>
                                    </m:e>
                                  </m:acc>
                                </m:den>
                              </m:f>
                            </m:e>
                          </m:mr>
                          <m:mr>
                            <m:e>
                              <m:f>
                                <m:fPr>
                                  <m:ctrlPr>
                                    <a:rPr lang="en-US" sz="4000" i="1">
                                      <a:latin typeface="Cambria Math" panose="02040503050406030204" pitchFamily="18" charset="0"/>
                                    </a:rPr>
                                  </m:ctrlPr>
                                </m:fPr>
                                <m:num>
                                  <m:r>
                                    <a:rPr lang="en-US" sz="4000" i="1">
                                      <a:latin typeface="Cambria Math" panose="02040503050406030204" pitchFamily="18" charset="0"/>
                                    </a:rPr>
                                    <m:t>𝛼</m:t>
                                  </m:r>
                                </m:num>
                                <m:den>
                                  <m:sSup>
                                    <m:sSupPr>
                                      <m:ctrlPr>
                                        <a:rPr lang="en-US" sz="4000" i="1">
                                          <a:latin typeface="Cambria Math" panose="02040503050406030204" pitchFamily="18" charset="0"/>
                                        </a:rPr>
                                      </m:ctrlPr>
                                    </m:sSupPr>
                                    <m:e>
                                      <m:r>
                                        <a:rPr lang="en-US" sz="4000" i="1">
                                          <a:latin typeface="Cambria Math" panose="02040503050406030204" pitchFamily="18" charset="0"/>
                                        </a:rPr>
                                        <m:t>𝑐</m:t>
                                      </m:r>
                                    </m:e>
                                    <m:sup>
                                      <m:r>
                                        <a:rPr lang="en-US" sz="4000" i="1">
                                          <a:latin typeface="Cambria Math" panose="02040503050406030204" pitchFamily="18" charset="0"/>
                                        </a:rPr>
                                        <m:t>2</m:t>
                                      </m:r>
                                    </m:sup>
                                  </m:sSup>
                                </m:den>
                              </m:f>
                              <m:r>
                                <a:rPr lang="en-US" sz="4000" i="1">
                                  <a:latin typeface="Cambria Math" panose="02040503050406030204" pitchFamily="18" charset="0"/>
                                </a:rPr>
                                <m:t>𝑐</m:t>
                              </m:r>
                              <m:r>
                                <a:rPr lang="en-US" sz="4000" i="1">
                                  <a:solidFill>
                                    <a:srgbClr val="0070C0"/>
                                  </a:solidFill>
                                  <a:latin typeface="Cambria Math" panose="02040503050406030204" pitchFamily="18" charset="0"/>
                                </a:rPr>
                                <m:t>𝑡</m:t>
                              </m:r>
                            </m:e>
                            <m:e>
                              <m:f>
                                <m:fPr>
                                  <m:ctrlPr>
                                    <a:rPr lang="en-US" sz="4000" i="1">
                                      <a:latin typeface="Cambria Math" panose="02040503050406030204" pitchFamily="18" charset="0"/>
                                    </a:rPr>
                                  </m:ctrlPr>
                                </m:fPr>
                                <m:num>
                                  <m:r>
                                    <a:rPr lang="en-US" sz="4000" i="1">
                                      <a:solidFill>
                                        <a:srgbClr val="0070C0"/>
                                      </a:solidFill>
                                      <a:latin typeface="Cambria Math" panose="02040503050406030204" pitchFamily="18" charset="0"/>
                                    </a:rPr>
                                    <m:t>𝑥</m:t>
                                  </m:r>
                                </m:num>
                                <m:den>
                                  <m:acc>
                                    <m:accPr>
                                      <m:chr m:val="̃"/>
                                      <m:ctrlPr>
                                        <a:rPr lang="en-US" sz="4000" i="1">
                                          <a:solidFill>
                                            <a:srgbClr val="FF0000"/>
                                          </a:solidFill>
                                          <a:latin typeface="Cambria Math" panose="02040503050406030204" pitchFamily="18" charset="0"/>
                                        </a:rPr>
                                      </m:ctrlPr>
                                    </m:accPr>
                                    <m:e>
                                      <m:r>
                                        <a:rPr lang="en-US" sz="4000" i="1">
                                          <a:solidFill>
                                            <a:srgbClr val="FF0000"/>
                                          </a:solidFill>
                                          <a:latin typeface="Cambria Math" panose="02040503050406030204" pitchFamily="18" charset="0"/>
                                        </a:rPr>
                                        <m:t>𝑥</m:t>
                                      </m:r>
                                    </m:e>
                                  </m:acc>
                                </m:den>
                              </m:f>
                            </m:e>
                          </m:mr>
                        </m:m>
                      </m:e>
                    </m:d>
                  </m:oMath>
                </a14:m>
                <a:r>
                  <a:rPr lang="en-CA" sz="4000" dirty="0"/>
                  <a:t> </a:t>
                </a:r>
              </a:p>
            </p:txBody>
          </p:sp>
        </mc:Choice>
        <mc:Fallback xmlns="">
          <p:sp>
            <p:nvSpPr>
              <p:cNvPr id="7" name="TextBox 6">
                <a:extLst>
                  <a:ext uri="{FF2B5EF4-FFF2-40B4-BE49-F238E27FC236}">
                    <a16:creationId xmlns:a16="http://schemas.microsoft.com/office/drawing/2014/main" id="{5DD6A6AC-2EC4-4BF2-B142-3FAD67C4D71A}"/>
                  </a:ext>
                </a:extLst>
              </p:cNvPr>
              <p:cNvSpPr txBox="1">
                <a:spLocks noRot="1" noChangeAspect="1" noMove="1" noResize="1" noEditPoints="1" noAdjustHandles="1" noChangeArrowheads="1" noChangeShapeType="1" noTextEdit="1"/>
              </p:cNvSpPr>
              <p:nvPr/>
            </p:nvSpPr>
            <p:spPr>
              <a:xfrm>
                <a:off x="5807763" y="4581883"/>
                <a:ext cx="6384238" cy="2048766"/>
              </a:xfrm>
              <a:prstGeom prst="rect">
                <a:avLst/>
              </a:prstGeom>
              <a:blipFill>
                <a:blip r:embed="rId6"/>
                <a:stretch>
                  <a:fillRect/>
                </a:stretch>
              </a:blipFill>
            </p:spPr>
            <p:txBody>
              <a:bodyPr/>
              <a:lstStyle/>
              <a:p>
                <a:r>
                  <a:rPr lang="en-CA">
                    <a:noFill/>
                  </a:rPr>
                  <a:t> </a:t>
                </a:r>
              </a:p>
            </p:txBody>
          </p:sp>
        </mc:Fallback>
      </mc:AlternateContent>
      <p:sp>
        <p:nvSpPr>
          <p:cNvPr id="8" name="Right Brace 7">
            <a:extLst>
              <a:ext uri="{FF2B5EF4-FFF2-40B4-BE49-F238E27FC236}">
                <a16:creationId xmlns:a16="http://schemas.microsoft.com/office/drawing/2014/main" id="{EF50B4AA-A13D-4F39-9332-402C06063ED7}"/>
              </a:ext>
            </a:extLst>
          </p:cNvPr>
          <p:cNvSpPr/>
          <p:nvPr/>
        </p:nvSpPr>
        <p:spPr>
          <a:xfrm>
            <a:off x="5227984" y="4403822"/>
            <a:ext cx="371060" cy="2199861"/>
          </a:xfrm>
          <a:prstGeom prst="righ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12" name="Arrow: Down 11">
            <a:extLst>
              <a:ext uri="{FF2B5EF4-FFF2-40B4-BE49-F238E27FC236}">
                <a16:creationId xmlns:a16="http://schemas.microsoft.com/office/drawing/2014/main" id="{10415B9C-A873-435D-B695-E10E6B03AD5F}"/>
              </a:ext>
            </a:extLst>
          </p:cNvPr>
          <p:cNvSpPr/>
          <p:nvPr/>
        </p:nvSpPr>
        <p:spPr>
          <a:xfrm>
            <a:off x="1901372" y="3860800"/>
            <a:ext cx="1320800" cy="464458"/>
          </a:xfrm>
          <a:prstGeom prst="downArrow">
            <a:avLst>
              <a:gd name="adj1" fmla="val 58791"/>
              <a:gd name="adj2" fmla="val 50000"/>
            </a:avLst>
          </a:prstGeom>
          <a:ln w="28575">
            <a:solidFill>
              <a:schemeClr val="accent6">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CA"/>
          </a:p>
        </p:txBody>
      </p:sp>
      <p:sp>
        <p:nvSpPr>
          <p:cNvPr id="13" name="Arrow: Down 12">
            <a:extLst>
              <a:ext uri="{FF2B5EF4-FFF2-40B4-BE49-F238E27FC236}">
                <a16:creationId xmlns:a16="http://schemas.microsoft.com/office/drawing/2014/main" id="{83317A03-1EFE-4362-B3D2-4E69E08DB1E1}"/>
              </a:ext>
            </a:extLst>
          </p:cNvPr>
          <p:cNvSpPr/>
          <p:nvPr/>
        </p:nvSpPr>
        <p:spPr>
          <a:xfrm>
            <a:off x="8135257" y="3853543"/>
            <a:ext cx="1320800" cy="464458"/>
          </a:xfrm>
          <a:prstGeom prst="downArrow">
            <a:avLst>
              <a:gd name="adj1" fmla="val 58791"/>
              <a:gd name="adj2" fmla="val 50000"/>
            </a:avLst>
          </a:prstGeom>
          <a:ln w="28575">
            <a:solidFill>
              <a:schemeClr val="accent6">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CA"/>
          </a:p>
        </p:txBody>
      </p:sp>
      <p:sp>
        <p:nvSpPr>
          <p:cNvPr id="4" name="TextBox 3">
            <a:extLst>
              <a:ext uri="{FF2B5EF4-FFF2-40B4-BE49-F238E27FC236}">
                <a16:creationId xmlns:a16="http://schemas.microsoft.com/office/drawing/2014/main" id="{8237AC76-12D1-4B2A-980A-526114D15A8B}"/>
              </a:ext>
            </a:extLst>
          </p:cNvPr>
          <p:cNvSpPr txBox="1"/>
          <p:nvPr/>
        </p:nvSpPr>
        <p:spPr>
          <a:xfrm>
            <a:off x="9730756" y="4267200"/>
            <a:ext cx="2480294" cy="523220"/>
          </a:xfrm>
          <a:prstGeom prst="rect">
            <a:avLst/>
          </a:prstGeom>
          <a:noFill/>
        </p:spPr>
        <p:txBody>
          <a:bodyPr wrap="none" rtlCol="0">
            <a:spAutoFit/>
          </a:bodyPr>
          <a:lstStyle/>
          <a:p>
            <a:r>
              <a:rPr lang="en-US" sz="2800" dirty="0">
                <a:solidFill>
                  <a:schemeClr val="accent4">
                    <a:lumMod val="75000"/>
                  </a:schemeClr>
                </a:solidFill>
              </a:rPr>
              <a:t>Jacobian Matrix</a:t>
            </a:r>
            <a:endParaRPr lang="en-CA" sz="2800" dirty="0">
              <a:solidFill>
                <a:schemeClr val="accent4">
                  <a:lumMod val="75000"/>
                </a:schemeClr>
              </a:solidFill>
            </a:endParaRPr>
          </a:p>
        </p:txBody>
      </p:sp>
    </p:spTree>
    <p:extLst>
      <p:ext uri="{BB962C8B-B14F-4D97-AF65-F5344CB8AC3E}">
        <p14:creationId xmlns:p14="http://schemas.microsoft.com/office/powerpoint/2010/main" val="3950023932"/>
      </p:ext>
    </p:extLst>
  </p:cSld>
  <p:clrMapOvr>
    <a:masterClrMapping/>
  </p:clrMapOvr>
  <mc:AlternateContent xmlns:mc="http://schemas.openxmlformats.org/markup-compatibility/2006" xmlns:p14="http://schemas.microsoft.com/office/powerpoint/2010/main">
    <mc:Choice Requires="p14">
      <p:transition spd="med" p14:dur="700" advTm="3199">
        <p:fade/>
      </p:transition>
    </mc:Choice>
    <mc:Fallback xmlns="">
      <p:transition spd="med" advTm="3199">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Group 43">
            <a:extLst>
              <a:ext uri="{FF2B5EF4-FFF2-40B4-BE49-F238E27FC236}">
                <a16:creationId xmlns:a16="http://schemas.microsoft.com/office/drawing/2014/main" id="{544339D1-2546-4741-AC60-852F6921CEB5}"/>
              </a:ext>
            </a:extLst>
          </p:cNvPr>
          <p:cNvGrpSpPr/>
          <p:nvPr/>
        </p:nvGrpSpPr>
        <p:grpSpPr>
          <a:xfrm>
            <a:off x="196180" y="0"/>
            <a:ext cx="5289479" cy="1375818"/>
            <a:chOff x="196180" y="0"/>
            <a:chExt cx="5289479" cy="1375818"/>
          </a:xfrm>
        </p:grpSpPr>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B3A8B03-5CC8-4CE8-953A-63B27D37F084}"/>
                    </a:ext>
                  </a:extLst>
                </p:cNvPr>
                <p:cNvSpPr txBox="1"/>
                <p:nvPr/>
              </p:nvSpPr>
              <p:spPr>
                <a:xfrm>
                  <a:off x="196180" y="359450"/>
                  <a:ext cx="5035829" cy="1016368"/>
                </a:xfrm>
                <a:prstGeom prst="rect">
                  <a:avLst/>
                </a:prstGeom>
                <a:noFill/>
              </p:spPr>
              <p:txBody>
                <a:bodyPr wrap="square">
                  <a:spAutoFit/>
                </a:bodyPr>
                <a:lstStyle/>
                <a:p>
                  <a14:m>
                    <m:oMath xmlns:m="http://schemas.openxmlformats.org/officeDocument/2006/math">
                      <m:d>
                        <m:dPr>
                          <m:begChr m:val="["/>
                          <m:endChr m:val="]"/>
                          <m:ctrlPr>
                            <a:rPr lang="en-US" sz="3600" b="0" i="1" smtClean="0">
                              <a:solidFill>
                                <a:schemeClr val="tx1"/>
                              </a:solidFill>
                              <a:latin typeface="Cambria Math" panose="02040503050406030204" pitchFamily="18" charset="0"/>
                            </a:rPr>
                          </m:ctrlPr>
                        </m:dPr>
                        <m:e>
                          <m:acc>
                            <m:accPr>
                              <m:chr m:val="̃"/>
                              <m:ctrlPr>
                                <a:rPr lang="en-US" sz="3600" i="1">
                                  <a:solidFill>
                                    <a:srgbClr val="C00000"/>
                                  </a:solidFill>
                                  <a:latin typeface="Cambria Math" panose="02040503050406030204" pitchFamily="18" charset="0"/>
                                </a:rPr>
                              </m:ctrlPr>
                            </m:accPr>
                            <m:e>
                              <m:acc>
                                <m:accPr>
                                  <m:chr m:val="⃗"/>
                                  <m:ctrlPr>
                                    <a:rPr lang="en-US" sz="3600" i="1">
                                      <a:solidFill>
                                        <a:srgbClr val="C00000"/>
                                      </a:solidFill>
                                      <a:latin typeface="Cambria Math" panose="02040503050406030204" pitchFamily="18" charset="0"/>
                                    </a:rPr>
                                  </m:ctrlPr>
                                </m:accPr>
                                <m:e>
                                  <m:sSub>
                                    <m:sSubPr>
                                      <m:ctrlPr>
                                        <a:rPr lang="en-US" sz="3600" i="1">
                                          <a:solidFill>
                                            <a:srgbClr val="C00000"/>
                                          </a:solidFill>
                                          <a:latin typeface="Cambria Math" panose="02040503050406030204" pitchFamily="18" charset="0"/>
                                        </a:rPr>
                                      </m:ctrlPr>
                                    </m:sSubPr>
                                    <m:e>
                                      <m:r>
                                        <a:rPr lang="en-US" sz="3600" i="1">
                                          <a:solidFill>
                                            <a:srgbClr val="C00000"/>
                                          </a:solidFill>
                                          <a:latin typeface="Cambria Math" panose="02040503050406030204" pitchFamily="18" charset="0"/>
                                        </a:rPr>
                                        <m:t>𝑒</m:t>
                                      </m:r>
                                    </m:e>
                                    <m:sub>
                                      <m:r>
                                        <a:rPr lang="en-US" sz="3600" i="1">
                                          <a:solidFill>
                                            <a:srgbClr val="C00000"/>
                                          </a:solidFill>
                                          <a:latin typeface="Cambria Math" panose="02040503050406030204" pitchFamily="18" charset="0"/>
                                        </a:rPr>
                                        <m:t>𝑡</m:t>
                                      </m:r>
                                    </m:sub>
                                  </m:sSub>
                                </m:e>
                              </m:acc>
                            </m:e>
                          </m:acc>
                          <m:r>
                            <a:rPr lang="en-US" sz="3600" b="0" i="1" smtClean="0">
                              <a:solidFill>
                                <a:srgbClr val="C00000"/>
                              </a:solidFill>
                              <a:latin typeface="Cambria Math" panose="02040503050406030204" pitchFamily="18" charset="0"/>
                            </a:rPr>
                            <m:t>  </m:t>
                          </m:r>
                          <m:acc>
                            <m:accPr>
                              <m:chr m:val="̃"/>
                              <m:ctrlPr>
                                <a:rPr lang="en-US" sz="3600" i="1">
                                  <a:solidFill>
                                    <a:srgbClr val="C00000"/>
                                  </a:solidFill>
                                  <a:latin typeface="Cambria Math" panose="02040503050406030204" pitchFamily="18" charset="0"/>
                                </a:rPr>
                              </m:ctrlPr>
                            </m:accPr>
                            <m:e>
                              <m:acc>
                                <m:accPr>
                                  <m:chr m:val="⃗"/>
                                  <m:ctrlPr>
                                    <a:rPr lang="en-US" sz="3600" i="1">
                                      <a:solidFill>
                                        <a:srgbClr val="C00000"/>
                                      </a:solidFill>
                                      <a:latin typeface="Cambria Math" panose="02040503050406030204" pitchFamily="18" charset="0"/>
                                    </a:rPr>
                                  </m:ctrlPr>
                                </m:accPr>
                                <m:e>
                                  <m:sSub>
                                    <m:sSubPr>
                                      <m:ctrlPr>
                                        <a:rPr lang="en-US" sz="3600" i="1">
                                          <a:solidFill>
                                            <a:srgbClr val="C00000"/>
                                          </a:solidFill>
                                          <a:latin typeface="Cambria Math" panose="02040503050406030204" pitchFamily="18" charset="0"/>
                                        </a:rPr>
                                      </m:ctrlPr>
                                    </m:sSubPr>
                                    <m:e>
                                      <m:r>
                                        <a:rPr lang="en-US" sz="3600" i="1">
                                          <a:solidFill>
                                            <a:srgbClr val="C00000"/>
                                          </a:solidFill>
                                          <a:latin typeface="Cambria Math" panose="02040503050406030204" pitchFamily="18" charset="0"/>
                                        </a:rPr>
                                        <m:t>𝑒</m:t>
                                      </m:r>
                                    </m:e>
                                    <m:sub>
                                      <m:r>
                                        <a:rPr lang="en-US" sz="3600" i="1">
                                          <a:solidFill>
                                            <a:srgbClr val="C00000"/>
                                          </a:solidFill>
                                          <a:latin typeface="Cambria Math" panose="02040503050406030204" pitchFamily="18" charset="0"/>
                                        </a:rPr>
                                        <m:t>𝑥</m:t>
                                      </m:r>
                                    </m:sub>
                                  </m:sSub>
                                </m:e>
                              </m:acc>
                            </m:e>
                          </m:acc>
                        </m:e>
                      </m:d>
                      <m:r>
                        <a:rPr lang="en-US" sz="3600" b="0" i="1" smtClean="0">
                          <a:solidFill>
                            <a:schemeClr val="tx1"/>
                          </a:solidFill>
                          <a:latin typeface="Cambria Math" panose="02040503050406030204" pitchFamily="18" charset="0"/>
                        </a:rPr>
                        <m:t>=</m:t>
                      </m:r>
                      <m:d>
                        <m:dPr>
                          <m:begChr m:val="["/>
                          <m:endChr m:val="]"/>
                          <m:ctrlPr>
                            <a:rPr lang="en-US" sz="3600" b="0" i="1" smtClean="0">
                              <a:solidFill>
                                <a:schemeClr val="tx1"/>
                              </a:solidFill>
                              <a:latin typeface="Cambria Math" panose="02040503050406030204" pitchFamily="18" charset="0"/>
                            </a:rPr>
                          </m:ctrlPr>
                        </m:dPr>
                        <m:e>
                          <m:acc>
                            <m:accPr>
                              <m:chr m:val="⃗"/>
                              <m:ctrlPr>
                                <a:rPr lang="en-US" sz="3600" i="1">
                                  <a:solidFill>
                                    <a:srgbClr val="002060"/>
                                  </a:solidFill>
                                  <a:latin typeface="Cambria Math" panose="02040503050406030204" pitchFamily="18" charset="0"/>
                                </a:rPr>
                              </m:ctrlPr>
                            </m:accPr>
                            <m:e>
                              <m:sSub>
                                <m:sSubPr>
                                  <m:ctrlPr>
                                    <a:rPr lang="en-US" sz="3600" i="1">
                                      <a:solidFill>
                                        <a:srgbClr val="002060"/>
                                      </a:solidFill>
                                      <a:latin typeface="Cambria Math" panose="02040503050406030204" pitchFamily="18" charset="0"/>
                                    </a:rPr>
                                  </m:ctrlPr>
                                </m:sSubPr>
                                <m:e>
                                  <m:r>
                                    <a:rPr lang="en-US" sz="3600" i="1">
                                      <a:solidFill>
                                        <a:srgbClr val="002060"/>
                                      </a:solidFill>
                                      <a:latin typeface="Cambria Math" panose="02040503050406030204" pitchFamily="18" charset="0"/>
                                    </a:rPr>
                                    <m:t>𝑒</m:t>
                                  </m:r>
                                </m:e>
                                <m:sub>
                                  <m:r>
                                    <a:rPr lang="en-US" sz="3600" i="1">
                                      <a:solidFill>
                                        <a:srgbClr val="002060"/>
                                      </a:solidFill>
                                      <a:latin typeface="Cambria Math" panose="02040503050406030204" pitchFamily="18" charset="0"/>
                                    </a:rPr>
                                    <m:t>𝑡</m:t>
                                  </m:r>
                                </m:sub>
                              </m:sSub>
                            </m:e>
                          </m:acc>
                          <m:r>
                            <a:rPr lang="en-US" sz="3600" b="0" i="1" smtClean="0">
                              <a:solidFill>
                                <a:srgbClr val="002060"/>
                              </a:solidFill>
                              <a:latin typeface="Cambria Math" panose="02040503050406030204" pitchFamily="18" charset="0"/>
                            </a:rPr>
                            <m:t>  </m:t>
                          </m:r>
                          <m:acc>
                            <m:accPr>
                              <m:chr m:val="⃗"/>
                              <m:ctrlPr>
                                <a:rPr lang="en-US" sz="3600" i="1">
                                  <a:solidFill>
                                    <a:srgbClr val="002060"/>
                                  </a:solidFill>
                                  <a:latin typeface="Cambria Math" panose="02040503050406030204" pitchFamily="18" charset="0"/>
                                </a:rPr>
                              </m:ctrlPr>
                            </m:accPr>
                            <m:e>
                              <m:sSub>
                                <m:sSubPr>
                                  <m:ctrlPr>
                                    <a:rPr lang="en-US" sz="3600" i="1">
                                      <a:solidFill>
                                        <a:srgbClr val="002060"/>
                                      </a:solidFill>
                                      <a:latin typeface="Cambria Math" panose="02040503050406030204" pitchFamily="18" charset="0"/>
                                    </a:rPr>
                                  </m:ctrlPr>
                                </m:sSubPr>
                                <m:e>
                                  <m:r>
                                    <a:rPr lang="en-US" sz="3600" i="1">
                                      <a:solidFill>
                                        <a:srgbClr val="002060"/>
                                      </a:solidFill>
                                      <a:latin typeface="Cambria Math" panose="02040503050406030204" pitchFamily="18" charset="0"/>
                                    </a:rPr>
                                    <m:t>𝑒</m:t>
                                  </m:r>
                                </m:e>
                                <m:sub>
                                  <m:r>
                                    <a:rPr lang="en-US" sz="3600" i="1">
                                      <a:solidFill>
                                        <a:srgbClr val="002060"/>
                                      </a:solidFill>
                                      <a:latin typeface="Cambria Math" panose="02040503050406030204" pitchFamily="18" charset="0"/>
                                    </a:rPr>
                                    <m:t>𝑥</m:t>
                                  </m:r>
                                </m:sub>
                              </m:sSub>
                            </m:e>
                          </m:acc>
                        </m:e>
                      </m:d>
                      <m:d>
                        <m:dPr>
                          <m:begChr m:val="["/>
                          <m:endChr m:val="]"/>
                          <m:ctrlPr>
                            <a:rPr lang="en-US" sz="3600" b="0" i="1" smtClean="0">
                              <a:solidFill>
                                <a:schemeClr val="tx1"/>
                              </a:solidFill>
                              <a:latin typeface="Cambria Math" panose="02040503050406030204" pitchFamily="18" charset="0"/>
                            </a:rPr>
                          </m:ctrlPr>
                        </m:dPr>
                        <m:e>
                          <m:m>
                            <m:mPr>
                              <m:mcs>
                                <m:mc>
                                  <m:mcPr>
                                    <m:count m:val="2"/>
                                    <m:mcJc m:val="center"/>
                                  </m:mcPr>
                                </m:mc>
                              </m:mcs>
                              <m:ctrlPr>
                                <a:rPr lang="en-US" sz="3600" b="0" i="1" smtClean="0">
                                  <a:solidFill>
                                    <a:schemeClr val="tx1"/>
                                  </a:solidFill>
                                  <a:latin typeface="Cambria Math" panose="02040503050406030204" pitchFamily="18" charset="0"/>
                                </a:rPr>
                              </m:ctrlPr>
                            </m:mPr>
                            <m:mr>
                              <m:e>
                                <m:r>
                                  <a:rPr lang="en-US" sz="3600" b="0" i="1" smtClean="0">
                                    <a:latin typeface="Cambria Math" panose="02040503050406030204" pitchFamily="18" charset="0"/>
                                  </a:rPr>
                                  <m:t>1</m:t>
                                </m:r>
                              </m:e>
                              <m:e>
                                <m:r>
                                  <a:rPr lang="en-US" sz="3600" b="0" i="1" smtClean="0">
                                    <a:solidFill>
                                      <a:schemeClr val="tx1"/>
                                    </a:solidFill>
                                    <a:latin typeface="Cambria Math" panose="02040503050406030204" pitchFamily="18" charset="0"/>
                                  </a:rPr>
                                  <m:t>0</m:t>
                                </m:r>
                              </m:e>
                            </m:mr>
                            <m:mr>
                              <m:e>
                                <m:r>
                                  <a:rPr lang="en-US" sz="3600" i="1">
                                    <a:solidFill>
                                      <a:srgbClr val="00B050"/>
                                    </a:solidFill>
                                    <a:latin typeface="Cambria Math" panose="02040503050406030204" pitchFamily="18" charset="0"/>
                                  </a:rPr>
                                  <m:t>𝑣</m:t>
                                </m:r>
                              </m:e>
                              <m:e>
                                <m:r>
                                  <a:rPr lang="en-US" sz="3600" i="1">
                                    <a:latin typeface="Cambria Math" panose="02040503050406030204" pitchFamily="18" charset="0"/>
                                  </a:rPr>
                                  <m:t>1</m:t>
                                </m:r>
                              </m:e>
                            </m:mr>
                          </m:m>
                        </m:e>
                      </m:d>
                    </m:oMath>
                  </a14:m>
                  <a:r>
                    <a:rPr lang="en-CA" sz="3600" dirty="0"/>
                    <a:t> </a:t>
                  </a:r>
                </a:p>
              </p:txBody>
            </p:sp>
          </mc:Choice>
          <mc:Fallback xmlns="">
            <p:sp>
              <p:nvSpPr>
                <p:cNvPr id="5" name="TextBox 4">
                  <a:extLst>
                    <a:ext uri="{FF2B5EF4-FFF2-40B4-BE49-F238E27FC236}">
                      <a16:creationId xmlns:a16="http://schemas.microsoft.com/office/drawing/2014/main" id="{8B3A8B03-5CC8-4CE8-953A-63B27D37F084}"/>
                    </a:ext>
                  </a:extLst>
                </p:cNvPr>
                <p:cNvSpPr txBox="1">
                  <a:spLocks noRot="1" noChangeAspect="1" noMove="1" noResize="1" noEditPoints="1" noAdjustHandles="1" noChangeArrowheads="1" noChangeShapeType="1" noTextEdit="1"/>
                </p:cNvSpPr>
                <p:nvPr/>
              </p:nvSpPr>
              <p:spPr>
                <a:xfrm>
                  <a:off x="196180" y="359450"/>
                  <a:ext cx="5035829" cy="1016368"/>
                </a:xfrm>
                <a:prstGeom prst="rect">
                  <a:avLst/>
                </a:prstGeom>
                <a:blipFill>
                  <a:blip r:embed="rId3"/>
                  <a:stretch>
                    <a:fillRect/>
                  </a:stretch>
                </a:blipFill>
              </p:spPr>
              <p:txBody>
                <a:bodyPr/>
                <a:lstStyle/>
                <a:p>
                  <a:r>
                    <a:rPr lang="en-CA">
                      <a:noFill/>
                    </a:rPr>
                    <a:t> </a:t>
                  </a:r>
                </a:p>
              </p:txBody>
            </p:sp>
          </mc:Fallback>
        </mc:AlternateContent>
        <p:sp>
          <p:nvSpPr>
            <p:cNvPr id="7" name="TextBox 6">
              <a:extLst>
                <a:ext uri="{FF2B5EF4-FFF2-40B4-BE49-F238E27FC236}">
                  <a16:creationId xmlns:a16="http://schemas.microsoft.com/office/drawing/2014/main" id="{CD61398F-44E4-4040-9CEC-41E0F5223A43}"/>
                </a:ext>
              </a:extLst>
            </p:cNvPr>
            <p:cNvSpPr txBox="1"/>
            <p:nvPr/>
          </p:nvSpPr>
          <p:spPr>
            <a:xfrm>
              <a:off x="3079359" y="0"/>
              <a:ext cx="2406300" cy="523220"/>
            </a:xfrm>
            <a:prstGeom prst="rect">
              <a:avLst/>
            </a:prstGeom>
            <a:noFill/>
          </p:spPr>
          <p:txBody>
            <a:bodyPr wrap="none" rtlCol="0">
              <a:spAutoFit/>
            </a:bodyPr>
            <a:lstStyle/>
            <a:p>
              <a:r>
                <a:rPr lang="en-US" sz="2800" dirty="0">
                  <a:solidFill>
                    <a:srgbClr val="00B050"/>
                  </a:solidFill>
                </a:rPr>
                <a:t>Galilean Matrix</a:t>
              </a:r>
              <a:endParaRPr lang="en-CA" sz="2800" dirty="0">
                <a:solidFill>
                  <a:srgbClr val="00B050"/>
                </a:solidFill>
              </a:endParaRPr>
            </a:p>
          </p:txBody>
        </p:sp>
      </p:grpSp>
      <p:grpSp>
        <p:nvGrpSpPr>
          <p:cNvPr id="45" name="Group 44">
            <a:extLst>
              <a:ext uri="{FF2B5EF4-FFF2-40B4-BE49-F238E27FC236}">
                <a16:creationId xmlns:a16="http://schemas.microsoft.com/office/drawing/2014/main" id="{A8FD299B-BA77-4742-981E-156EF0BE7BA4}"/>
              </a:ext>
            </a:extLst>
          </p:cNvPr>
          <p:cNvGrpSpPr/>
          <p:nvPr/>
        </p:nvGrpSpPr>
        <p:grpSpPr>
          <a:xfrm>
            <a:off x="196180" y="1847850"/>
            <a:ext cx="5550203" cy="1639076"/>
            <a:chOff x="196180" y="1847850"/>
            <a:chExt cx="5550203" cy="1639076"/>
          </a:xfrm>
        </p:grpSpPr>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1A4D5909-64D2-40E8-95EB-D914D6C4ADA4}"/>
                    </a:ext>
                  </a:extLst>
                </p:cNvPr>
                <p:cNvSpPr txBox="1"/>
                <p:nvPr/>
              </p:nvSpPr>
              <p:spPr>
                <a:xfrm>
                  <a:off x="196180" y="2340650"/>
                  <a:ext cx="5481405" cy="1146276"/>
                </a:xfrm>
                <a:prstGeom prst="rect">
                  <a:avLst/>
                </a:prstGeom>
                <a:noFill/>
              </p:spPr>
              <p:txBody>
                <a:bodyPr wrap="square">
                  <a:spAutoFit/>
                </a:bodyPr>
                <a:lstStyle/>
                <a:p>
                  <a14:m>
                    <m:oMath xmlns:m="http://schemas.openxmlformats.org/officeDocument/2006/math">
                      <m:d>
                        <m:dPr>
                          <m:begChr m:val="["/>
                          <m:endChr m:val="]"/>
                          <m:ctrlPr>
                            <a:rPr lang="en-US" sz="3600" b="0" i="1" smtClean="0">
                              <a:solidFill>
                                <a:schemeClr val="tx1"/>
                              </a:solidFill>
                              <a:latin typeface="Cambria Math" panose="02040503050406030204" pitchFamily="18" charset="0"/>
                            </a:rPr>
                          </m:ctrlPr>
                        </m:dPr>
                        <m:e>
                          <m:acc>
                            <m:accPr>
                              <m:chr m:val="̃"/>
                              <m:ctrlPr>
                                <a:rPr lang="en-US" sz="3600" i="1">
                                  <a:solidFill>
                                    <a:srgbClr val="C00000"/>
                                  </a:solidFill>
                                  <a:latin typeface="Cambria Math" panose="02040503050406030204" pitchFamily="18" charset="0"/>
                                </a:rPr>
                              </m:ctrlPr>
                            </m:accPr>
                            <m:e>
                              <m:acc>
                                <m:accPr>
                                  <m:chr m:val="⃗"/>
                                  <m:ctrlPr>
                                    <a:rPr lang="en-US" sz="3600" i="1">
                                      <a:solidFill>
                                        <a:srgbClr val="C00000"/>
                                      </a:solidFill>
                                      <a:latin typeface="Cambria Math" panose="02040503050406030204" pitchFamily="18" charset="0"/>
                                    </a:rPr>
                                  </m:ctrlPr>
                                </m:accPr>
                                <m:e>
                                  <m:sSub>
                                    <m:sSubPr>
                                      <m:ctrlPr>
                                        <a:rPr lang="en-US" sz="3600" i="1">
                                          <a:solidFill>
                                            <a:srgbClr val="C00000"/>
                                          </a:solidFill>
                                          <a:latin typeface="Cambria Math" panose="02040503050406030204" pitchFamily="18" charset="0"/>
                                        </a:rPr>
                                      </m:ctrlPr>
                                    </m:sSubPr>
                                    <m:e>
                                      <m:r>
                                        <a:rPr lang="en-US" sz="3600" i="1">
                                          <a:solidFill>
                                            <a:srgbClr val="C00000"/>
                                          </a:solidFill>
                                          <a:latin typeface="Cambria Math" panose="02040503050406030204" pitchFamily="18" charset="0"/>
                                        </a:rPr>
                                        <m:t>𝑒</m:t>
                                      </m:r>
                                    </m:e>
                                    <m:sub>
                                      <m:r>
                                        <a:rPr lang="en-US" sz="3600" i="1">
                                          <a:solidFill>
                                            <a:srgbClr val="C00000"/>
                                          </a:solidFill>
                                          <a:latin typeface="Cambria Math" panose="02040503050406030204" pitchFamily="18" charset="0"/>
                                        </a:rPr>
                                        <m:t>𝑡</m:t>
                                      </m:r>
                                    </m:sub>
                                  </m:sSub>
                                </m:e>
                              </m:acc>
                            </m:e>
                          </m:acc>
                          <m:r>
                            <a:rPr lang="en-US" sz="3600" b="0" i="1" smtClean="0">
                              <a:solidFill>
                                <a:srgbClr val="C00000"/>
                              </a:solidFill>
                              <a:latin typeface="Cambria Math" panose="02040503050406030204" pitchFamily="18" charset="0"/>
                            </a:rPr>
                            <m:t>  </m:t>
                          </m:r>
                          <m:acc>
                            <m:accPr>
                              <m:chr m:val="̃"/>
                              <m:ctrlPr>
                                <a:rPr lang="en-US" sz="3600" i="1">
                                  <a:solidFill>
                                    <a:srgbClr val="C00000"/>
                                  </a:solidFill>
                                  <a:latin typeface="Cambria Math" panose="02040503050406030204" pitchFamily="18" charset="0"/>
                                </a:rPr>
                              </m:ctrlPr>
                            </m:accPr>
                            <m:e>
                              <m:acc>
                                <m:accPr>
                                  <m:chr m:val="⃗"/>
                                  <m:ctrlPr>
                                    <a:rPr lang="en-US" sz="3600" i="1">
                                      <a:solidFill>
                                        <a:srgbClr val="C00000"/>
                                      </a:solidFill>
                                      <a:latin typeface="Cambria Math" panose="02040503050406030204" pitchFamily="18" charset="0"/>
                                    </a:rPr>
                                  </m:ctrlPr>
                                </m:accPr>
                                <m:e>
                                  <m:sSub>
                                    <m:sSubPr>
                                      <m:ctrlPr>
                                        <a:rPr lang="en-US" sz="3600" i="1">
                                          <a:solidFill>
                                            <a:srgbClr val="C00000"/>
                                          </a:solidFill>
                                          <a:latin typeface="Cambria Math" panose="02040503050406030204" pitchFamily="18" charset="0"/>
                                        </a:rPr>
                                      </m:ctrlPr>
                                    </m:sSubPr>
                                    <m:e>
                                      <m:r>
                                        <a:rPr lang="en-US" sz="3600" i="1">
                                          <a:solidFill>
                                            <a:srgbClr val="C00000"/>
                                          </a:solidFill>
                                          <a:latin typeface="Cambria Math" panose="02040503050406030204" pitchFamily="18" charset="0"/>
                                        </a:rPr>
                                        <m:t>𝑒</m:t>
                                      </m:r>
                                    </m:e>
                                    <m:sub>
                                      <m:r>
                                        <a:rPr lang="en-US" sz="3600" i="1">
                                          <a:solidFill>
                                            <a:srgbClr val="C00000"/>
                                          </a:solidFill>
                                          <a:latin typeface="Cambria Math" panose="02040503050406030204" pitchFamily="18" charset="0"/>
                                        </a:rPr>
                                        <m:t>𝑥</m:t>
                                      </m:r>
                                    </m:sub>
                                  </m:sSub>
                                </m:e>
                              </m:acc>
                            </m:e>
                          </m:acc>
                        </m:e>
                      </m:d>
                      <m:r>
                        <a:rPr lang="en-US" sz="3600" b="0" i="1" smtClean="0">
                          <a:solidFill>
                            <a:schemeClr val="tx1"/>
                          </a:solidFill>
                          <a:latin typeface="Cambria Math" panose="02040503050406030204" pitchFamily="18" charset="0"/>
                        </a:rPr>
                        <m:t>=</m:t>
                      </m:r>
                      <m:d>
                        <m:dPr>
                          <m:begChr m:val="["/>
                          <m:endChr m:val="]"/>
                          <m:ctrlPr>
                            <a:rPr lang="en-US" sz="3600" b="0" i="1" smtClean="0">
                              <a:solidFill>
                                <a:schemeClr val="tx1"/>
                              </a:solidFill>
                              <a:latin typeface="Cambria Math" panose="02040503050406030204" pitchFamily="18" charset="0"/>
                            </a:rPr>
                          </m:ctrlPr>
                        </m:dPr>
                        <m:e>
                          <m:acc>
                            <m:accPr>
                              <m:chr m:val="⃗"/>
                              <m:ctrlPr>
                                <a:rPr lang="en-US" sz="3600" i="1">
                                  <a:solidFill>
                                    <a:srgbClr val="002060"/>
                                  </a:solidFill>
                                  <a:latin typeface="Cambria Math" panose="02040503050406030204" pitchFamily="18" charset="0"/>
                                </a:rPr>
                              </m:ctrlPr>
                            </m:accPr>
                            <m:e>
                              <m:sSub>
                                <m:sSubPr>
                                  <m:ctrlPr>
                                    <a:rPr lang="en-US" sz="3600" i="1">
                                      <a:solidFill>
                                        <a:srgbClr val="002060"/>
                                      </a:solidFill>
                                      <a:latin typeface="Cambria Math" panose="02040503050406030204" pitchFamily="18" charset="0"/>
                                    </a:rPr>
                                  </m:ctrlPr>
                                </m:sSubPr>
                                <m:e>
                                  <m:r>
                                    <a:rPr lang="en-US" sz="3600" i="1">
                                      <a:solidFill>
                                        <a:srgbClr val="002060"/>
                                      </a:solidFill>
                                      <a:latin typeface="Cambria Math" panose="02040503050406030204" pitchFamily="18" charset="0"/>
                                    </a:rPr>
                                    <m:t>𝑒</m:t>
                                  </m:r>
                                </m:e>
                                <m:sub>
                                  <m:r>
                                    <a:rPr lang="en-US" sz="3600" i="1">
                                      <a:solidFill>
                                        <a:srgbClr val="002060"/>
                                      </a:solidFill>
                                      <a:latin typeface="Cambria Math" panose="02040503050406030204" pitchFamily="18" charset="0"/>
                                    </a:rPr>
                                    <m:t>𝑡</m:t>
                                  </m:r>
                                </m:sub>
                              </m:sSub>
                            </m:e>
                          </m:acc>
                          <m:r>
                            <a:rPr lang="en-US" sz="3600" b="0" i="1" smtClean="0">
                              <a:solidFill>
                                <a:srgbClr val="002060"/>
                              </a:solidFill>
                              <a:latin typeface="Cambria Math" panose="02040503050406030204" pitchFamily="18" charset="0"/>
                            </a:rPr>
                            <m:t>  </m:t>
                          </m:r>
                          <m:acc>
                            <m:accPr>
                              <m:chr m:val="⃗"/>
                              <m:ctrlPr>
                                <a:rPr lang="en-US" sz="3600" i="1">
                                  <a:solidFill>
                                    <a:srgbClr val="002060"/>
                                  </a:solidFill>
                                  <a:latin typeface="Cambria Math" panose="02040503050406030204" pitchFamily="18" charset="0"/>
                                </a:rPr>
                              </m:ctrlPr>
                            </m:accPr>
                            <m:e>
                              <m:sSub>
                                <m:sSubPr>
                                  <m:ctrlPr>
                                    <a:rPr lang="en-US" sz="3600" i="1">
                                      <a:solidFill>
                                        <a:srgbClr val="002060"/>
                                      </a:solidFill>
                                      <a:latin typeface="Cambria Math" panose="02040503050406030204" pitchFamily="18" charset="0"/>
                                    </a:rPr>
                                  </m:ctrlPr>
                                </m:sSubPr>
                                <m:e>
                                  <m:r>
                                    <a:rPr lang="en-US" sz="3600" i="1">
                                      <a:solidFill>
                                        <a:srgbClr val="002060"/>
                                      </a:solidFill>
                                      <a:latin typeface="Cambria Math" panose="02040503050406030204" pitchFamily="18" charset="0"/>
                                    </a:rPr>
                                    <m:t>𝑒</m:t>
                                  </m:r>
                                </m:e>
                                <m:sub>
                                  <m:r>
                                    <a:rPr lang="en-US" sz="3600" i="1">
                                      <a:solidFill>
                                        <a:srgbClr val="002060"/>
                                      </a:solidFill>
                                      <a:latin typeface="Cambria Math" panose="02040503050406030204" pitchFamily="18" charset="0"/>
                                    </a:rPr>
                                    <m:t>𝑥</m:t>
                                  </m:r>
                                </m:sub>
                              </m:sSub>
                            </m:e>
                          </m:acc>
                        </m:e>
                      </m:d>
                      <m:d>
                        <m:dPr>
                          <m:begChr m:val="["/>
                          <m:endChr m:val="]"/>
                          <m:ctrlPr>
                            <a:rPr lang="en-US" sz="3600" b="0" i="1" smtClean="0">
                              <a:solidFill>
                                <a:schemeClr val="tx1"/>
                              </a:solidFill>
                              <a:latin typeface="Cambria Math" panose="02040503050406030204" pitchFamily="18" charset="0"/>
                            </a:rPr>
                          </m:ctrlPr>
                        </m:dPr>
                        <m:e>
                          <m:m>
                            <m:mPr>
                              <m:mcs>
                                <m:mc>
                                  <m:mcPr>
                                    <m:count m:val="2"/>
                                    <m:mcJc m:val="center"/>
                                  </m:mcPr>
                                </m:mc>
                              </m:mcs>
                              <m:ctrlPr>
                                <a:rPr lang="en-US" sz="3600" b="0" i="1" smtClean="0">
                                  <a:solidFill>
                                    <a:schemeClr val="tx1"/>
                                  </a:solidFill>
                                  <a:latin typeface="Cambria Math" panose="02040503050406030204" pitchFamily="18" charset="0"/>
                                </a:rPr>
                              </m:ctrlPr>
                            </m:mPr>
                            <m:mr>
                              <m:e>
                                <m:r>
                                  <a:rPr lang="en-US" sz="3600" i="1">
                                    <a:latin typeface="Cambria Math" panose="02040503050406030204" pitchFamily="18" charset="0"/>
                                  </a:rPr>
                                  <m:t>𝛾</m:t>
                                </m:r>
                              </m:e>
                              <m:e>
                                <m:r>
                                  <a:rPr lang="en-US" sz="3600" i="1">
                                    <a:latin typeface="Cambria Math" panose="02040503050406030204" pitchFamily="18" charset="0"/>
                                  </a:rPr>
                                  <m:t>𝛾</m:t>
                                </m:r>
                                <m:r>
                                  <a:rPr lang="en-US" sz="3600" i="1">
                                    <a:solidFill>
                                      <a:srgbClr val="7030A0"/>
                                    </a:solidFill>
                                    <a:latin typeface="Cambria Math" panose="02040503050406030204" pitchFamily="18" charset="0"/>
                                  </a:rPr>
                                  <m:t>𝛽</m:t>
                                </m:r>
                              </m:e>
                            </m:mr>
                            <m:mr>
                              <m:e>
                                <m:r>
                                  <a:rPr lang="en-US" sz="3600" i="1">
                                    <a:latin typeface="Cambria Math" panose="02040503050406030204" pitchFamily="18" charset="0"/>
                                  </a:rPr>
                                  <m:t>𝛾</m:t>
                                </m:r>
                                <m:r>
                                  <a:rPr lang="en-US" sz="3600" i="1">
                                    <a:solidFill>
                                      <a:srgbClr val="7030A0"/>
                                    </a:solidFill>
                                    <a:latin typeface="Cambria Math" panose="02040503050406030204" pitchFamily="18" charset="0"/>
                                  </a:rPr>
                                  <m:t>𝛽</m:t>
                                </m:r>
                              </m:e>
                              <m:e>
                                <m:r>
                                  <a:rPr lang="en-US" sz="3600" i="1">
                                    <a:latin typeface="Cambria Math" panose="02040503050406030204" pitchFamily="18" charset="0"/>
                                  </a:rPr>
                                  <m:t>𝛾</m:t>
                                </m:r>
                              </m:e>
                            </m:mr>
                          </m:m>
                        </m:e>
                      </m:d>
                    </m:oMath>
                  </a14:m>
                  <a:r>
                    <a:rPr lang="en-CA" sz="3600" dirty="0"/>
                    <a:t> </a:t>
                  </a:r>
                </a:p>
              </p:txBody>
            </p:sp>
          </mc:Choice>
          <mc:Fallback xmlns="">
            <p:sp>
              <p:nvSpPr>
                <p:cNvPr id="6" name="TextBox 5">
                  <a:extLst>
                    <a:ext uri="{FF2B5EF4-FFF2-40B4-BE49-F238E27FC236}">
                      <a16:creationId xmlns:a16="http://schemas.microsoft.com/office/drawing/2014/main" id="{1A4D5909-64D2-40E8-95EB-D914D6C4ADA4}"/>
                    </a:ext>
                  </a:extLst>
                </p:cNvPr>
                <p:cNvSpPr txBox="1">
                  <a:spLocks noRot="1" noChangeAspect="1" noMove="1" noResize="1" noEditPoints="1" noAdjustHandles="1" noChangeArrowheads="1" noChangeShapeType="1" noTextEdit="1"/>
                </p:cNvSpPr>
                <p:nvPr/>
              </p:nvSpPr>
              <p:spPr>
                <a:xfrm>
                  <a:off x="196180" y="2340650"/>
                  <a:ext cx="5481405" cy="1146276"/>
                </a:xfrm>
                <a:prstGeom prst="rect">
                  <a:avLst/>
                </a:prstGeom>
                <a:blipFill>
                  <a:blip r:embed="rId4"/>
                  <a:stretch>
                    <a:fillRect/>
                  </a:stretch>
                </a:blipFill>
              </p:spPr>
              <p:txBody>
                <a:bodyPr/>
                <a:lstStyle/>
                <a:p>
                  <a:r>
                    <a:rPr lang="en-CA">
                      <a:noFill/>
                    </a:rPr>
                    <a:t> </a:t>
                  </a:r>
                </a:p>
              </p:txBody>
            </p:sp>
          </mc:Fallback>
        </mc:AlternateContent>
        <p:sp>
          <p:nvSpPr>
            <p:cNvPr id="8" name="TextBox 7">
              <a:extLst>
                <a:ext uri="{FF2B5EF4-FFF2-40B4-BE49-F238E27FC236}">
                  <a16:creationId xmlns:a16="http://schemas.microsoft.com/office/drawing/2014/main" id="{ABCBFA6E-A614-41AD-A337-D7BC40924D5D}"/>
                </a:ext>
              </a:extLst>
            </p:cNvPr>
            <p:cNvSpPr txBox="1"/>
            <p:nvPr/>
          </p:nvSpPr>
          <p:spPr>
            <a:xfrm>
              <a:off x="3436327" y="1847850"/>
              <a:ext cx="2310056" cy="523220"/>
            </a:xfrm>
            <a:prstGeom prst="rect">
              <a:avLst/>
            </a:prstGeom>
            <a:noFill/>
          </p:spPr>
          <p:txBody>
            <a:bodyPr wrap="none" rtlCol="0">
              <a:spAutoFit/>
            </a:bodyPr>
            <a:lstStyle/>
            <a:p>
              <a:r>
                <a:rPr lang="en-US" sz="2800" dirty="0">
                  <a:solidFill>
                    <a:srgbClr val="7030A0"/>
                  </a:solidFill>
                </a:rPr>
                <a:t>Lorentz Matrix</a:t>
              </a:r>
              <a:endParaRPr lang="en-CA" sz="2800" dirty="0">
                <a:solidFill>
                  <a:srgbClr val="7030A0"/>
                </a:solidFill>
              </a:endParaRPr>
            </a:p>
          </p:txBody>
        </p:sp>
      </p:grpSp>
      <p:grpSp>
        <p:nvGrpSpPr>
          <p:cNvPr id="46" name="Group 45">
            <a:extLst>
              <a:ext uri="{FF2B5EF4-FFF2-40B4-BE49-F238E27FC236}">
                <a16:creationId xmlns:a16="http://schemas.microsoft.com/office/drawing/2014/main" id="{E17673D9-E436-4948-AE16-0CA6EFE838BB}"/>
              </a:ext>
            </a:extLst>
          </p:cNvPr>
          <p:cNvGrpSpPr/>
          <p:nvPr/>
        </p:nvGrpSpPr>
        <p:grpSpPr>
          <a:xfrm>
            <a:off x="144979" y="4267200"/>
            <a:ext cx="5763745" cy="2422136"/>
            <a:chOff x="144979" y="4267200"/>
            <a:chExt cx="5763745" cy="2422136"/>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4217030E-BAA4-4F02-B9AE-C2ECF6D8B493}"/>
                    </a:ext>
                  </a:extLst>
                </p:cNvPr>
                <p:cNvSpPr txBox="1"/>
                <p:nvPr/>
              </p:nvSpPr>
              <p:spPr>
                <a:xfrm>
                  <a:off x="144979" y="4836200"/>
                  <a:ext cx="5721249" cy="1853136"/>
                </a:xfrm>
                <a:prstGeom prst="rect">
                  <a:avLst/>
                </a:prstGeom>
                <a:noFill/>
              </p:spPr>
              <p:txBody>
                <a:bodyPr wrap="square">
                  <a:spAutoFit/>
                </a:bodyPr>
                <a:lstStyle/>
                <a:p>
                  <a14:m>
                    <m:oMath xmlns:m="http://schemas.openxmlformats.org/officeDocument/2006/math">
                      <m:d>
                        <m:dPr>
                          <m:begChr m:val="["/>
                          <m:endChr m:val="]"/>
                          <m:ctrlPr>
                            <a:rPr lang="en-US" sz="3600" i="1">
                              <a:latin typeface="Cambria Math" panose="02040503050406030204" pitchFamily="18" charset="0"/>
                            </a:rPr>
                          </m:ctrlPr>
                        </m:dPr>
                        <m:e>
                          <m:acc>
                            <m:accPr>
                              <m:chr m:val="̃"/>
                              <m:ctrlPr>
                                <a:rPr lang="en-US" sz="3600" i="1">
                                  <a:solidFill>
                                    <a:srgbClr val="C00000"/>
                                  </a:solidFill>
                                  <a:latin typeface="Cambria Math" panose="02040503050406030204" pitchFamily="18" charset="0"/>
                                </a:rPr>
                              </m:ctrlPr>
                            </m:accPr>
                            <m:e>
                              <m:acc>
                                <m:accPr>
                                  <m:chr m:val="⃗"/>
                                  <m:ctrlPr>
                                    <a:rPr lang="en-US" sz="3600" i="1">
                                      <a:solidFill>
                                        <a:srgbClr val="C00000"/>
                                      </a:solidFill>
                                      <a:latin typeface="Cambria Math" panose="02040503050406030204" pitchFamily="18" charset="0"/>
                                    </a:rPr>
                                  </m:ctrlPr>
                                </m:accPr>
                                <m:e>
                                  <m:sSub>
                                    <m:sSubPr>
                                      <m:ctrlPr>
                                        <a:rPr lang="en-US" sz="3600" i="1">
                                          <a:solidFill>
                                            <a:srgbClr val="C00000"/>
                                          </a:solidFill>
                                          <a:latin typeface="Cambria Math" panose="02040503050406030204" pitchFamily="18" charset="0"/>
                                        </a:rPr>
                                      </m:ctrlPr>
                                    </m:sSubPr>
                                    <m:e>
                                      <m:r>
                                        <a:rPr lang="en-US" sz="3600" i="1">
                                          <a:solidFill>
                                            <a:srgbClr val="C00000"/>
                                          </a:solidFill>
                                          <a:latin typeface="Cambria Math" panose="02040503050406030204" pitchFamily="18" charset="0"/>
                                        </a:rPr>
                                        <m:t>𝑒</m:t>
                                      </m:r>
                                    </m:e>
                                    <m:sub>
                                      <m:r>
                                        <a:rPr lang="en-US" sz="3600" i="1">
                                          <a:solidFill>
                                            <a:srgbClr val="C00000"/>
                                          </a:solidFill>
                                          <a:latin typeface="Cambria Math" panose="02040503050406030204" pitchFamily="18" charset="0"/>
                                        </a:rPr>
                                        <m:t>𝑡</m:t>
                                      </m:r>
                                    </m:sub>
                                  </m:sSub>
                                </m:e>
                              </m:acc>
                            </m:e>
                          </m:acc>
                          <m:r>
                            <a:rPr lang="en-US" sz="3600" i="1">
                              <a:solidFill>
                                <a:srgbClr val="C00000"/>
                              </a:solidFill>
                              <a:latin typeface="Cambria Math" panose="02040503050406030204" pitchFamily="18" charset="0"/>
                            </a:rPr>
                            <m:t>  </m:t>
                          </m:r>
                          <m:acc>
                            <m:accPr>
                              <m:chr m:val="̃"/>
                              <m:ctrlPr>
                                <a:rPr lang="en-US" sz="3600" i="1">
                                  <a:solidFill>
                                    <a:srgbClr val="C00000"/>
                                  </a:solidFill>
                                  <a:latin typeface="Cambria Math" panose="02040503050406030204" pitchFamily="18" charset="0"/>
                                </a:rPr>
                              </m:ctrlPr>
                            </m:accPr>
                            <m:e>
                              <m:acc>
                                <m:accPr>
                                  <m:chr m:val="⃗"/>
                                  <m:ctrlPr>
                                    <a:rPr lang="en-US" sz="3600" i="1">
                                      <a:solidFill>
                                        <a:srgbClr val="C00000"/>
                                      </a:solidFill>
                                      <a:latin typeface="Cambria Math" panose="02040503050406030204" pitchFamily="18" charset="0"/>
                                    </a:rPr>
                                  </m:ctrlPr>
                                </m:accPr>
                                <m:e>
                                  <m:sSub>
                                    <m:sSubPr>
                                      <m:ctrlPr>
                                        <a:rPr lang="en-US" sz="3600" i="1">
                                          <a:solidFill>
                                            <a:srgbClr val="C00000"/>
                                          </a:solidFill>
                                          <a:latin typeface="Cambria Math" panose="02040503050406030204" pitchFamily="18" charset="0"/>
                                        </a:rPr>
                                      </m:ctrlPr>
                                    </m:sSubPr>
                                    <m:e>
                                      <m:r>
                                        <a:rPr lang="en-US" sz="3600" i="1">
                                          <a:solidFill>
                                            <a:srgbClr val="C00000"/>
                                          </a:solidFill>
                                          <a:latin typeface="Cambria Math" panose="02040503050406030204" pitchFamily="18" charset="0"/>
                                        </a:rPr>
                                        <m:t>𝑒</m:t>
                                      </m:r>
                                    </m:e>
                                    <m:sub>
                                      <m:r>
                                        <a:rPr lang="en-US" sz="3600" i="1">
                                          <a:solidFill>
                                            <a:srgbClr val="C00000"/>
                                          </a:solidFill>
                                          <a:latin typeface="Cambria Math" panose="02040503050406030204" pitchFamily="18" charset="0"/>
                                        </a:rPr>
                                        <m:t>𝑥</m:t>
                                      </m:r>
                                    </m:sub>
                                  </m:sSub>
                                </m:e>
                              </m:acc>
                            </m:e>
                          </m:acc>
                        </m:e>
                      </m:d>
                      <m:r>
                        <a:rPr lang="en-US" sz="3600" i="1">
                          <a:latin typeface="Cambria Math" panose="02040503050406030204" pitchFamily="18" charset="0"/>
                        </a:rPr>
                        <m:t>=</m:t>
                      </m:r>
                      <m:d>
                        <m:dPr>
                          <m:begChr m:val="["/>
                          <m:endChr m:val="]"/>
                          <m:ctrlPr>
                            <a:rPr lang="en-US" sz="3600" i="1">
                              <a:latin typeface="Cambria Math" panose="02040503050406030204" pitchFamily="18" charset="0"/>
                            </a:rPr>
                          </m:ctrlPr>
                        </m:dPr>
                        <m:e>
                          <m:acc>
                            <m:accPr>
                              <m:chr m:val="⃗"/>
                              <m:ctrlPr>
                                <a:rPr lang="en-US" sz="3600" i="1">
                                  <a:solidFill>
                                    <a:srgbClr val="002060"/>
                                  </a:solidFill>
                                  <a:latin typeface="Cambria Math" panose="02040503050406030204" pitchFamily="18" charset="0"/>
                                </a:rPr>
                              </m:ctrlPr>
                            </m:accPr>
                            <m:e>
                              <m:sSub>
                                <m:sSubPr>
                                  <m:ctrlPr>
                                    <a:rPr lang="en-US" sz="3600" i="1">
                                      <a:solidFill>
                                        <a:srgbClr val="002060"/>
                                      </a:solidFill>
                                      <a:latin typeface="Cambria Math" panose="02040503050406030204" pitchFamily="18" charset="0"/>
                                    </a:rPr>
                                  </m:ctrlPr>
                                </m:sSubPr>
                                <m:e>
                                  <m:r>
                                    <a:rPr lang="en-US" sz="3600" i="1">
                                      <a:solidFill>
                                        <a:srgbClr val="002060"/>
                                      </a:solidFill>
                                      <a:latin typeface="Cambria Math" panose="02040503050406030204" pitchFamily="18" charset="0"/>
                                    </a:rPr>
                                    <m:t>𝑒</m:t>
                                  </m:r>
                                </m:e>
                                <m:sub>
                                  <m:r>
                                    <a:rPr lang="en-US" sz="3600" i="1">
                                      <a:solidFill>
                                        <a:srgbClr val="002060"/>
                                      </a:solidFill>
                                      <a:latin typeface="Cambria Math" panose="02040503050406030204" pitchFamily="18" charset="0"/>
                                    </a:rPr>
                                    <m:t>𝑡</m:t>
                                  </m:r>
                                </m:sub>
                              </m:sSub>
                            </m:e>
                          </m:acc>
                          <m:r>
                            <a:rPr lang="en-US" sz="3600" i="1">
                              <a:solidFill>
                                <a:srgbClr val="002060"/>
                              </a:solidFill>
                              <a:latin typeface="Cambria Math" panose="02040503050406030204" pitchFamily="18" charset="0"/>
                            </a:rPr>
                            <m:t>  </m:t>
                          </m:r>
                          <m:acc>
                            <m:accPr>
                              <m:chr m:val="⃗"/>
                              <m:ctrlPr>
                                <a:rPr lang="en-US" sz="3600" i="1">
                                  <a:solidFill>
                                    <a:srgbClr val="002060"/>
                                  </a:solidFill>
                                  <a:latin typeface="Cambria Math" panose="02040503050406030204" pitchFamily="18" charset="0"/>
                                </a:rPr>
                              </m:ctrlPr>
                            </m:accPr>
                            <m:e>
                              <m:sSub>
                                <m:sSubPr>
                                  <m:ctrlPr>
                                    <a:rPr lang="en-US" sz="3600" i="1">
                                      <a:solidFill>
                                        <a:srgbClr val="002060"/>
                                      </a:solidFill>
                                      <a:latin typeface="Cambria Math" panose="02040503050406030204" pitchFamily="18" charset="0"/>
                                    </a:rPr>
                                  </m:ctrlPr>
                                </m:sSubPr>
                                <m:e>
                                  <m:r>
                                    <a:rPr lang="en-US" sz="3600" i="1">
                                      <a:solidFill>
                                        <a:srgbClr val="002060"/>
                                      </a:solidFill>
                                      <a:latin typeface="Cambria Math" panose="02040503050406030204" pitchFamily="18" charset="0"/>
                                    </a:rPr>
                                    <m:t>𝑒</m:t>
                                  </m:r>
                                </m:e>
                                <m:sub>
                                  <m:r>
                                    <a:rPr lang="en-US" sz="3600" i="1">
                                      <a:solidFill>
                                        <a:srgbClr val="002060"/>
                                      </a:solidFill>
                                      <a:latin typeface="Cambria Math" panose="02040503050406030204" pitchFamily="18" charset="0"/>
                                    </a:rPr>
                                    <m:t>𝑥</m:t>
                                  </m:r>
                                </m:sub>
                              </m:sSub>
                            </m:e>
                          </m:acc>
                        </m:e>
                      </m:d>
                      <m:d>
                        <m:dPr>
                          <m:begChr m:val="["/>
                          <m:endChr m:val="]"/>
                          <m:ctrlPr>
                            <a:rPr lang="en-US" sz="3600" b="0" i="1" smtClean="0">
                              <a:solidFill>
                                <a:schemeClr val="tx1"/>
                              </a:solidFill>
                              <a:latin typeface="Cambria Math" panose="02040503050406030204" pitchFamily="18" charset="0"/>
                            </a:rPr>
                          </m:ctrlPr>
                        </m:dPr>
                        <m:e>
                          <m:m>
                            <m:mPr>
                              <m:mcs>
                                <m:mc>
                                  <m:mcPr>
                                    <m:count m:val="2"/>
                                    <m:mcJc m:val="center"/>
                                  </m:mcPr>
                                </m:mc>
                              </m:mcs>
                              <m:ctrlPr>
                                <a:rPr lang="en-US" sz="3600" i="1">
                                  <a:latin typeface="Cambria Math" panose="02040503050406030204" pitchFamily="18" charset="0"/>
                                </a:rPr>
                              </m:ctrlPr>
                            </m:mPr>
                            <m:mr>
                              <m:e>
                                <m:f>
                                  <m:fPr>
                                    <m:ctrlPr>
                                      <a:rPr lang="en-US" sz="3600" i="1">
                                        <a:latin typeface="Cambria Math" panose="02040503050406030204" pitchFamily="18" charset="0"/>
                                      </a:rPr>
                                    </m:ctrlPr>
                                  </m:fPr>
                                  <m:num>
                                    <m:r>
                                      <a:rPr lang="en-US" sz="3600" i="1">
                                        <a:latin typeface="Cambria Math" panose="02040503050406030204" pitchFamily="18" charset="0"/>
                                      </a:rPr>
                                      <m:t>𝛼</m:t>
                                    </m:r>
                                  </m:num>
                                  <m:den>
                                    <m:sSup>
                                      <m:sSupPr>
                                        <m:ctrlPr>
                                          <a:rPr lang="en-US" sz="3600" i="1">
                                            <a:latin typeface="Cambria Math" panose="02040503050406030204" pitchFamily="18" charset="0"/>
                                          </a:rPr>
                                        </m:ctrlPr>
                                      </m:sSupPr>
                                      <m:e>
                                        <m:r>
                                          <a:rPr lang="en-US" sz="3600" i="1">
                                            <a:latin typeface="Cambria Math" panose="02040503050406030204" pitchFamily="18" charset="0"/>
                                          </a:rPr>
                                          <m:t>𝑐</m:t>
                                        </m:r>
                                      </m:e>
                                      <m:sup>
                                        <m:r>
                                          <a:rPr lang="en-US" sz="3600" i="1">
                                            <a:latin typeface="Cambria Math" panose="02040503050406030204" pitchFamily="18" charset="0"/>
                                          </a:rPr>
                                          <m:t>2</m:t>
                                        </m:r>
                                      </m:sup>
                                    </m:sSup>
                                  </m:den>
                                </m:f>
                                <m:r>
                                  <a:rPr lang="en-US" sz="3600" i="1">
                                    <a:solidFill>
                                      <a:srgbClr val="0070C0"/>
                                    </a:solidFill>
                                    <a:latin typeface="Cambria Math" panose="02040503050406030204" pitchFamily="18" charset="0"/>
                                  </a:rPr>
                                  <m:t>𝑥</m:t>
                                </m:r>
                              </m:e>
                              <m:e>
                                <m:f>
                                  <m:fPr>
                                    <m:ctrlPr>
                                      <a:rPr lang="en-US" sz="3600" i="1">
                                        <a:latin typeface="Cambria Math" panose="02040503050406030204" pitchFamily="18" charset="0"/>
                                      </a:rPr>
                                    </m:ctrlPr>
                                  </m:fPr>
                                  <m:num>
                                    <m:r>
                                      <a:rPr lang="en-US" sz="3600" i="1">
                                        <a:latin typeface="Cambria Math" panose="02040503050406030204" pitchFamily="18" charset="0"/>
                                      </a:rPr>
                                      <m:t>𝑐</m:t>
                                    </m:r>
                                    <m:r>
                                      <a:rPr lang="en-US" sz="3600" i="1">
                                        <a:solidFill>
                                          <a:srgbClr val="0070C0"/>
                                        </a:solidFill>
                                        <a:latin typeface="Cambria Math" panose="02040503050406030204" pitchFamily="18" charset="0"/>
                                      </a:rPr>
                                      <m:t>𝑡</m:t>
                                    </m:r>
                                  </m:num>
                                  <m:den>
                                    <m:acc>
                                      <m:accPr>
                                        <m:chr m:val="̃"/>
                                        <m:ctrlPr>
                                          <a:rPr lang="en-US" sz="3600" i="1">
                                            <a:solidFill>
                                              <a:srgbClr val="FF0000"/>
                                            </a:solidFill>
                                            <a:latin typeface="Cambria Math" panose="02040503050406030204" pitchFamily="18" charset="0"/>
                                          </a:rPr>
                                        </m:ctrlPr>
                                      </m:accPr>
                                      <m:e>
                                        <m:r>
                                          <a:rPr lang="en-US" sz="3600" i="1">
                                            <a:solidFill>
                                              <a:srgbClr val="FF0000"/>
                                            </a:solidFill>
                                            <a:latin typeface="Cambria Math" panose="02040503050406030204" pitchFamily="18" charset="0"/>
                                          </a:rPr>
                                          <m:t>𝑥</m:t>
                                        </m:r>
                                      </m:e>
                                    </m:acc>
                                  </m:den>
                                </m:f>
                              </m:e>
                            </m:mr>
                            <m:mr>
                              <m:e>
                                <m:f>
                                  <m:fPr>
                                    <m:ctrlPr>
                                      <a:rPr lang="en-US" sz="3600" i="1">
                                        <a:latin typeface="Cambria Math" panose="02040503050406030204" pitchFamily="18" charset="0"/>
                                      </a:rPr>
                                    </m:ctrlPr>
                                  </m:fPr>
                                  <m:num>
                                    <m:r>
                                      <a:rPr lang="en-US" sz="3600" i="1">
                                        <a:latin typeface="Cambria Math" panose="02040503050406030204" pitchFamily="18" charset="0"/>
                                      </a:rPr>
                                      <m:t>𝛼</m:t>
                                    </m:r>
                                  </m:num>
                                  <m:den>
                                    <m:sSup>
                                      <m:sSupPr>
                                        <m:ctrlPr>
                                          <a:rPr lang="en-US" sz="3600" i="1">
                                            <a:latin typeface="Cambria Math" panose="02040503050406030204" pitchFamily="18" charset="0"/>
                                          </a:rPr>
                                        </m:ctrlPr>
                                      </m:sSupPr>
                                      <m:e>
                                        <m:r>
                                          <a:rPr lang="en-US" sz="3600" i="1">
                                            <a:latin typeface="Cambria Math" panose="02040503050406030204" pitchFamily="18" charset="0"/>
                                          </a:rPr>
                                          <m:t>𝑐</m:t>
                                        </m:r>
                                      </m:e>
                                      <m:sup>
                                        <m:r>
                                          <a:rPr lang="en-US" sz="3600" i="1">
                                            <a:latin typeface="Cambria Math" panose="02040503050406030204" pitchFamily="18" charset="0"/>
                                          </a:rPr>
                                          <m:t>2</m:t>
                                        </m:r>
                                      </m:sup>
                                    </m:sSup>
                                  </m:den>
                                </m:f>
                                <m:r>
                                  <a:rPr lang="en-US" sz="3600" i="1">
                                    <a:latin typeface="Cambria Math" panose="02040503050406030204" pitchFamily="18" charset="0"/>
                                  </a:rPr>
                                  <m:t>𝑐</m:t>
                                </m:r>
                                <m:r>
                                  <a:rPr lang="en-US" sz="3600" i="1">
                                    <a:solidFill>
                                      <a:srgbClr val="0070C0"/>
                                    </a:solidFill>
                                    <a:latin typeface="Cambria Math" panose="02040503050406030204" pitchFamily="18" charset="0"/>
                                  </a:rPr>
                                  <m:t>𝑡</m:t>
                                </m:r>
                              </m:e>
                              <m:e>
                                <m:f>
                                  <m:fPr>
                                    <m:ctrlPr>
                                      <a:rPr lang="en-US" sz="3600" i="1">
                                        <a:latin typeface="Cambria Math" panose="02040503050406030204" pitchFamily="18" charset="0"/>
                                      </a:rPr>
                                    </m:ctrlPr>
                                  </m:fPr>
                                  <m:num>
                                    <m:r>
                                      <a:rPr lang="en-US" sz="3600" i="1">
                                        <a:solidFill>
                                          <a:srgbClr val="0070C0"/>
                                        </a:solidFill>
                                        <a:latin typeface="Cambria Math" panose="02040503050406030204" pitchFamily="18" charset="0"/>
                                      </a:rPr>
                                      <m:t>𝑥</m:t>
                                    </m:r>
                                  </m:num>
                                  <m:den>
                                    <m:acc>
                                      <m:accPr>
                                        <m:chr m:val="̃"/>
                                        <m:ctrlPr>
                                          <a:rPr lang="en-US" sz="3600" i="1">
                                            <a:solidFill>
                                              <a:srgbClr val="FF0000"/>
                                            </a:solidFill>
                                            <a:latin typeface="Cambria Math" panose="02040503050406030204" pitchFamily="18" charset="0"/>
                                          </a:rPr>
                                        </m:ctrlPr>
                                      </m:accPr>
                                      <m:e>
                                        <m:r>
                                          <a:rPr lang="en-US" sz="3600" i="1">
                                            <a:solidFill>
                                              <a:srgbClr val="FF0000"/>
                                            </a:solidFill>
                                            <a:latin typeface="Cambria Math" panose="02040503050406030204" pitchFamily="18" charset="0"/>
                                          </a:rPr>
                                          <m:t>𝑥</m:t>
                                        </m:r>
                                      </m:e>
                                    </m:acc>
                                  </m:den>
                                </m:f>
                              </m:e>
                            </m:mr>
                          </m:m>
                        </m:e>
                      </m:d>
                    </m:oMath>
                  </a14:m>
                  <a:r>
                    <a:rPr lang="en-CA" sz="3600" dirty="0"/>
                    <a:t> </a:t>
                  </a:r>
                </a:p>
              </p:txBody>
            </p:sp>
          </mc:Choice>
          <mc:Fallback xmlns="">
            <p:sp>
              <p:nvSpPr>
                <p:cNvPr id="4" name="TextBox 3">
                  <a:extLst>
                    <a:ext uri="{FF2B5EF4-FFF2-40B4-BE49-F238E27FC236}">
                      <a16:creationId xmlns:a16="http://schemas.microsoft.com/office/drawing/2014/main" id="{4217030E-BAA4-4F02-B9AE-C2ECF6D8B493}"/>
                    </a:ext>
                  </a:extLst>
                </p:cNvPr>
                <p:cNvSpPr txBox="1">
                  <a:spLocks noRot="1" noChangeAspect="1" noMove="1" noResize="1" noEditPoints="1" noAdjustHandles="1" noChangeArrowheads="1" noChangeShapeType="1" noTextEdit="1"/>
                </p:cNvSpPr>
                <p:nvPr/>
              </p:nvSpPr>
              <p:spPr>
                <a:xfrm>
                  <a:off x="144979" y="4836200"/>
                  <a:ext cx="5721249" cy="1853136"/>
                </a:xfrm>
                <a:prstGeom prst="rect">
                  <a:avLst/>
                </a:prstGeom>
                <a:blipFill>
                  <a:blip r:embed="rId5"/>
                  <a:stretch>
                    <a:fillRect/>
                  </a:stretch>
                </a:blipFill>
              </p:spPr>
              <p:txBody>
                <a:bodyPr/>
                <a:lstStyle/>
                <a:p>
                  <a:r>
                    <a:rPr lang="en-CA">
                      <a:noFill/>
                    </a:rPr>
                    <a:t> </a:t>
                  </a:r>
                </a:p>
              </p:txBody>
            </p:sp>
          </mc:Fallback>
        </mc:AlternateContent>
        <p:sp>
          <p:nvSpPr>
            <p:cNvPr id="9" name="TextBox 8">
              <a:extLst>
                <a:ext uri="{FF2B5EF4-FFF2-40B4-BE49-F238E27FC236}">
                  <a16:creationId xmlns:a16="http://schemas.microsoft.com/office/drawing/2014/main" id="{93717E37-14EB-4565-B3A3-819DDECECE87}"/>
                </a:ext>
              </a:extLst>
            </p:cNvPr>
            <p:cNvSpPr txBox="1"/>
            <p:nvPr/>
          </p:nvSpPr>
          <p:spPr>
            <a:xfrm>
              <a:off x="3428430" y="4267200"/>
              <a:ext cx="2480294" cy="523220"/>
            </a:xfrm>
            <a:prstGeom prst="rect">
              <a:avLst/>
            </a:prstGeom>
            <a:noFill/>
          </p:spPr>
          <p:txBody>
            <a:bodyPr wrap="none" rtlCol="0">
              <a:spAutoFit/>
            </a:bodyPr>
            <a:lstStyle/>
            <a:p>
              <a:r>
                <a:rPr lang="en-US" sz="2800" dirty="0">
                  <a:solidFill>
                    <a:schemeClr val="accent4">
                      <a:lumMod val="75000"/>
                    </a:schemeClr>
                  </a:solidFill>
                </a:rPr>
                <a:t>Jacobian Matrix</a:t>
              </a:r>
              <a:endParaRPr lang="en-CA" sz="2800" dirty="0">
                <a:solidFill>
                  <a:schemeClr val="accent4">
                    <a:lumMod val="75000"/>
                  </a:schemeClr>
                </a:solidFill>
              </a:endParaRPr>
            </a:p>
          </p:txBody>
        </p:sp>
      </p:grpSp>
      <p:grpSp>
        <p:nvGrpSpPr>
          <p:cNvPr id="28" name="Group 27">
            <a:extLst>
              <a:ext uri="{FF2B5EF4-FFF2-40B4-BE49-F238E27FC236}">
                <a16:creationId xmlns:a16="http://schemas.microsoft.com/office/drawing/2014/main" id="{D5E2D4BC-0DBF-4062-9062-351E9A0D3551}"/>
              </a:ext>
            </a:extLst>
          </p:cNvPr>
          <p:cNvGrpSpPr/>
          <p:nvPr/>
        </p:nvGrpSpPr>
        <p:grpSpPr>
          <a:xfrm>
            <a:off x="4147627" y="607549"/>
            <a:ext cx="2473516" cy="585860"/>
            <a:chOff x="4147627" y="607549"/>
            <a:chExt cx="2473516" cy="585860"/>
          </a:xfrm>
        </p:grpSpPr>
        <p:sp>
          <p:nvSpPr>
            <p:cNvPr id="10" name="TextBox 9">
              <a:extLst>
                <a:ext uri="{FF2B5EF4-FFF2-40B4-BE49-F238E27FC236}">
                  <a16:creationId xmlns:a16="http://schemas.microsoft.com/office/drawing/2014/main" id="{7D74AE34-BDCE-4941-B136-DC19D6F80733}"/>
                </a:ext>
              </a:extLst>
            </p:cNvPr>
            <p:cNvSpPr txBox="1"/>
            <p:nvPr/>
          </p:nvSpPr>
          <p:spPr>
            <a:xfrm>
              <a:off x="5178376" y="607549"/>
              <a:ext cx="1442767" cy="523220"/>
            </a:xfrm>
            <a:prstGeom prst="rect">
              <a:avLst/>
            </a:prstGeom>
            <a:noFill/>
          </p:spPr>
          <p:txBody>
            <a:bodyPr wrap="none" rtlCol="0">
              <a:spAutoFit/>
            </a:bodyPr>
            <a:lstStyle/>
            <a:p>
              <a:r>
                <a:rPr lang="en-US" sz="2800" dirty="0"/>
                <a:t>constant</a:t>
              </a:r>
              <a:endParaRPr lang="en-CA" sz="2800" dirty="0"/>
            </a:p>
          </p:txBody>
        </p:sp>
        <p:cxnSp>
          <p:nvCxnSpPr>
            <p:cNvPr id="13" name="Straight Arrow Connector 12">
              <a:extLst>
                <a:ext uri="{FF2B5EF4-FFF2-40B4-BE49-F238E27FC236}">
                  <a16:creationId xmlns:a16="http://schemas.microsoft.com/office/drawing/2014/main" id="{C09988A4-9D56-4DAE-A748-648898DC3EAF}"/>
                </a:ext>
              </a:extLst>
            </p:cNvPr>
            <p:cNvCxnSpPr>
              <a:cxnSpLocks/>
            </p:cNvCxnSpPr>
            <p:nvPr/>
          </p:nvCxnSpPr>
          <p:spPr>
            <a:xfrm flipH="1" flipV="1">
              <a:off x="4811152" y="647114"/>
              <a:ext cx="464233" cy="9847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383DDD9C-C210-45E0-91BD-D57F2CC1ABB1}"/>
                </a:ext>
              </a:extLst>
            </p:cNvPr>
            <p:cNvCxnSpPr>
              <a:cxnSpLocks/>
            </p:cNvCxnSpPr>
            <p:nvPr/>
          </p:nvCxnSpPr>
          <p:spPr>
            <a:xfrm flipH="1">
              <a:off x="4149969" y="942535"/>
              <a:ext cx="998806" cy="9847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DCD8E3FE-BE60-4C2E-AD45-784B48E41048}"/>
                </a:ext>
              </a:extLst>
            </p:cNvPr>
            <p:cNvCxnSpPr>
              <a:cxnSpLocks/>
            </p:cNvCxnSpPr>
            <p:nvPr/>
          </p:nvCxnSpPr>
          <p:spPr>
            <a:xfrm flipH="1">
              <a:off x="4724399" y="1041009"/>
              <a:ext cx="565053" cy="1524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303E06F6-DE50-4CC7-88B0-72EEEE15B374}"/>
                </a:ext>
              </a:extLst>
            </p:cNvPr>
            <p:cNvCxnSpPr>
              <a:cxnSpLocks/>
            </p:cNvCxnSpPr>
            <p:nvPr/>
          </p:nvCxnSpPr>
          <p:spPr>
            <a:xfrm flipH="1" flipV="1">
              <a:off x="4147627" y="757312"/>
              <a:ext cx="1015216" cy="10328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9" name="Group 28">
            <a:extLst>
              <a:ext uri="{FF2B5EF4-FFF2-40B4-BE49-F238E27FC236}">
                <a16:creationId xmlns:a16="http://schemas.microsoft.com/office/drawing/2014/main" id="{3CAAEECD-F777-4BF2-93D6-767342574147}"/>
              </a:ext>
            </a:extLst>
          </p:cNvPr>
          <p:cNvGrpSpPr/>
          <p:nvPr/>
        </p:nvGrpSpPr>
        <p:grpSpPr>
          <a:xfrm>
            <a:off x="4346917" y="2659088"/>
            <a:ext cx="2736114" cy="585860"/>
            <a:chOff x="3885029" y="607549"/>
            <a:chExt cx="2736114" cy="585860"/>
          </a:xfrm>
        </p:grpSpPr>
        <p:sp>
          <p:nvSpPr>
            <p:cNvPr id="30" name="TextBox 29">
              <a:extLst>
                <a:ext uri="{FF2B5EF4-FFF2-40B4-BE49-F238E27FC236}">
                  <a16:creationId xmlns:a16="http://schemas.microsoft.com/office/drawing/2014/main" id="{85021412-CAA0-4717-9280-379C4E61B097}"/>
                </a:ext>
              </a:extLst>
            </p:cNvPr>
            <p:cNvSpPr txBox="1"/>
            <p:nvPr/>
          </p:nvSpPr>
          <p:spPr>
            <a:xfrm>
              <a:off x="5178376" y="607549"/>
              <a:ext cx="1442767" cy="523220"/>
            </a:xfrm>
            <a:prstGeom prst="rect">
              <a:avLst/>
            </a:prstGeom>
            <a:noFill/>
          </p:spPr>
          <p:txBody>
            <a:bodyPr wrap="none" rtlCol="0">
              <a:spAutoFit/>
            </a:bodyPr>
            <a:lstStyle/>
            <a:p>
              <a:r>
                <a:rPr lang="en-US" sz="2800" dirty="0"/>
                <a:t>constant</a:t>
              </a:r>
              <a:endParaRPr lang="en-CA" sz="2800" dirty="0"/>
            </a:p>
          </p:txBody>
        </p:sp>
        <p:cxnSp>
          <p:nvCxnSpPr>
            <p:cNvPr id="31" name="Straight Arrow Connector 30">
              <a:extLst>
                <a:ext uri="{FF2B5EF4-FFF2-40B4-BE49-F238E27FC236}">
                  <a16:creationId xmlns:a16="http://schemas.microsoft.com/office/drawing/2014/main" id="{6D899A6D-BBCA-4A77-B2D5-6F645CF5028D}"/>
                </a:ext>
              </a:extLst>
            </p:cNvPr>
            <p:cNvCxnSpPr>
              <a:cxnSpLocks/>
            </p:cNvCxnSpPr>
            <p:nvPr/>
          </p:nvCxnSpPr>
          <p:spPr>
            <a:xfrm flipH="1" flipV="1">
              <a:off x="4811152" y="647114"/>
              <a:ext cx="464233" cy="9847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CC1E99A1-1F2C-424C-A14C-4B3033711AB9}"/>
                </a:ext>
              </a:extLst>
            </p:cNvPr>
            <p:cNvCxnSpPr>
              <a:cxnSpLocks/>
            </p:cNvCxnSpPr>
            <p:nvPr/>
          </p:nvCxnSpPr>
          <p:spPr>
            <a:xfrm flipH="1">
              <a:off x="3955367" y="942535"/>
              <a:ext cx="1193408" cy="14302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EFA9774-ACD5-463F-A7E4-ADC3388CDB59}"/>
                </a:ext>
              </a:extLst>
            </p:cNvPr>
            <p:cNvCxnSpPr>
              <a:cxnSpLocks/>
            </p:cNvCxnSpPr>
            <p:nvPr/>
          </p:nvCxnSpPr>
          <p:spPr>
            <a:xfrm flipH="1">
              <a:off x="4724399" y="1041009"/>
              <a:ext cx="565053" cy="1524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0FF4AF37-436E-45A5-9ECE-A11166658E9D}"/>
                </a:ext>
              </a:extLst>
            </p:cNvPr>
            <p:cNvCxnSpPr>
              <a:cxnSpLocks/>
            </p:cNvCxnSpPr>
            <p:nvPr/>
          </p:nvCxnSpPr>
          <p:spPr>
            <a:xfrm flipH="1" flipV="1">
              <a:off x="3885029" y="649458"/>
              <a:ext cx="1277814" cy="21114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3" name="Group 42">
            <a:extLst>
              <a:ext uri="{FF2B5EF4-FFF2-40B4-BE49-F238E27FC236}">
                <a16:creationId xmlns:a16="http://schemas.microsoft.com/office/drawing/2014/main" id="{EFB64F38-89CE-4F29-A06F-45C22A4F98EA}"/>
              </a:ext>
            </a:extLst>
          </p:cNvPr>
          <p:cNvGrpSpPr/>
          <p:nvPr/>
        </p:nvGrpSpPr>
        <p:grpSpPr>
          <a:xfrm>
            <a:off x="4615543" y="5201763"/>
            <a:ext cx="4769346" cy="1077218"/>
            <a:chOff x="4615543" y="5201763"/>
            <a:chExt cx="4769346" cy="1077218"/>
          </a:xfrm>
        </p:grpSpPr>
        <p:sp>
          <p:nvSpPr>
            <p:cNvPr id="11" name="TextBox 10">
              <a:extLst>
                <a:ext uri="{FF2B5EF4-FFF2-40B4-BE49-F238E27FC236}">
                  <a16:creationId xmlns:a16="http://schemas.microsoft.com/office/drawing/2014/main" id="{7DD48828-517C-472E-8142-3D389D432C78}"/>
                </a:ext>
              </a:extLst>
            </p:cNvPr>
            <p:cNvSpPr txBox="1"/>
            <p:nvPr/>
          </p:nvSpPr>
          <p:spPr>
            <a:xfrm>
              <a:off x="5969339" y="5201763"/>
              <a:ext cx="3415550" cy="1077218"/>
            </a:xfrm>
            <a:prstGeom prst="rect">
              <a:avLst/>
            </a:prstGeom>
            <a:noFill/>
          </p:spPr>
          <p:txBody>
            <a:bodyPr wrap="none" rtlCol="0">
              <a:spAutoFit/>
            </a:bodyPr>
            <a:lstStyle/>
            <a:p>
              <a:pPr algn="ctr"/>
              <a:r>
                <a:rPr lang="en-US" sz="3200" dirty="0"/>
                <a:t>depend on location</a:t>
              </a:r>
              <a:br>
                <a:rPr lang="en-US" sz="3200" dirty="0"/>
              </a:br>
              <a:r>
                <a:rPr lang="en-US" sz="3200" dirty="0"/>
                <a:t>in spacetime</a:t>
              </a:r>
              <a:endParaRPr lang="en-CA" sz="3200" dirty="0"/>
            </a:p>
          </p:txBody>
        </p:sp>
        <p:cxnSp>
          <p:nvCxnSpPr>
            <p:cNvPr id="27" name="Straight Arrow Connector 26">
              <a:extLst>
                <a:ext uri="{FF2B5EF4-FFF2-40B4-BE49-F238E27FC236}">
                  <a16:creationId xmlns:a16="http://schemas.microsoft.com/office/drawing/2014/main" id="{C4D45712-24C5-4537-9831-06BF9613F714}"/>
                </a:ext>
              </a:extLst>
            </p:cNvPr>
            <p:cNvCxnSpPr>
              <a:cxnSpLocks/>
            </p:cNvCxnSpPr>
            <p:nvPr/>
          </p:nvCxnSpPr>
          <p:spPr>
            <a:xfrm flipH="1">
              <a:off x="5352871" y="5507167"/>
              <a:ext cx="55444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5DBE8FF3-02F4-4E33-8C70-740B62A8F1C9}"/>
                </a:ext>
              </a:extLst>
            </p:cNvPr>
            <p:cNvCxnSpPr>
              <a:cxnSpLocks/>
            </p:cNvCxnSpPr>
            <p:nvPr/>
          </p:nvCxnSpPr>
          <p:spPr>
            <a:xfrm flipH="1">
              <a:off x="5324173" y="6082491"/>
              <a:ext cx="58314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5" name="Group 14">
              <a:extLst>
                <a:ext uri="{FF2B5EF4-FFF2-40B4-BE49-F238E27FC236}">
                  <a16:creationId xmlns:a16="http://schemas.microsoft.com/office/drawing/2014/main" id="{4D99301D-1BDB-4E1A-B12B-A179B4AD53CA}"/>
                </a:ext>
              </a:extLst>
            </p:cNvPr>
            <p:cNvGrpSpPr/>
            <p:nvPr/>
          </p:nvGrpSpPr>
          <p:grpSpPr>
            <a:xfrm>
              <a:off x="4615543" y="5413825"/>
              <a:ext cx="1306286" cy="740228"/>
              <a:chOff x="4484914" y="5079396"/>
              <a:chExt cx="1168400" cy="1303111"/>
            </a:xfrm>
          </p:grpSpPr>
          <p:cxnSp>
            <p:nvCxnSpPr>
              <p:cNvPr id="3" name="Connector: Elbow 2">
                <a:extLst>
                  <a:ext uri="{FF2B5EF4-FFF2-40B4-BE49-F238E27FC236}">
                    <a16:creationId xmlns:a16="http://schemas.microsoft.com/office/drawing/2014/main" id="{67A0136E-B797-429C-BA75-C7F25EFD5CC1}"/>
                  </a:ext>
                </a:extLst>
              </p:cNvPr>
              <p:cNvCxnSpPr>
                <a:cxnSpLocks/>
              </p:cNvCxnSpPr>
              <p:nvPr/>
            </p:nvCxnSpPr>
            <p:spPr>
              <a:xfrm rot="10800000">
                <a:off x="4484914" y="5079396"/>
                <a:ext cx="1161143" cy="580571"/>
              </a:xfrm>
              <a:prstGeom prst="bentConnector3">
                <a:avLst>
                  <a:gd name="adj1" fmla="val 69007"/>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Connector: Elbow 35">
                <a:extLst>
                  <a:ext uri="{FF2B5EF4-FFF2-40B4-BE49-F238E27FC236}">
                    <a16:creationId xmlns:a16="http://schemas.microsoft.com/office/drawing/2014/main" id="{FA02E8D8-70CC-473E-A030-60877DD3A7B2}"/>
                  </a:ext>
                </a:extLst>
              </p:cNvPr>
              <p:cNvCxnSpPr>
                <a:cxnSpLocks/>
              </p:cNvCxnSpPr>
              <p:nvPr/>
            </p:nvCxnSpPr>
            <p:spPr>
              <a:xfrm rot="10800000" flipV="1">
                <a:off x="4492171" y="5801935"/>
                <a:ext cx="1161143" cy="580572"/>
              </a:xfrm>
              <a:prstGeom prst="bentConnector3">
                <a:avLst>
                  <a:gd name="adj1" fmla="val 70125"/>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spTree>
    <p:custDataLst>
      <p:tags r:id="rId1"/>
    </p:custDataLst>
    <p:extLst>
      <p:ext uri="{BB962C8B-B14F-4D97-AF65-F5344CB8AC3E}">
        <p14:creationId xmlns:p14="http://schemas.microsoft.com/office/powerpoint/2010/main" val="3790529293"/>
      </p:ext>
    </p:extLst>
  </p:cSld>
  <p:clrMapOvr>
    <a:masterClrMapping/>
  </p:clrMapOvr>
  <mc:AlternateContent xmlns:mc="http://schemas.openxmlformats.org/markup-compatibility/2006" xmlns:p14="http://schemas.microsoft.com/office/powerpoint/2010/main">
    <mc:Choice Requires="p14">
      <p:transition spd="slow" p14:dur="2000" advTm="11641"/>
    </mc:Choice>
    <mc:Fallback xmlns="">
      <p:transition spd="slow" advTm="1164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2" fill="hold" nodeType="click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wipe(right)">
                                      <p:cBhvr>
                                        <p:cTn id="15" dur="500"/>
                                        <p:tgtEl>
                                          <p:spTgt spid="28"/>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2" fill="hold" nodeType="clickEffect">
                                  <p:stCondLst>
                                    <p:cond delay="0"/>
                                  </p:stCondLst>
                                  <p:childTnLst>
                                    <p:set>
                                      <p:cBhvr>
                                        <p:cTn id="19" dur="1" fill="hold">
                                          <p:stCondLst>
                                            <p:cond delay="0"/>
                                          </p:stCondLst>
                                        </p:cTn>
                                        <p:tgtEl>
                                          <p:spTgt spid="29"/>
                                        </p:tgtEl>
                                        <p:attrNameLst>
                                          <p:attrName>style.visibility</p:attrName>
                                        </p:attrNameLst>
                                      </p:cBhvr>
                                      <p:to>
                                        <p:strVal val="visible"/>
                                      </p:to>
                                    </p:set>
                                    <p:animEffect transition="in" filter="wipe(right)">
                                      <p:cBhvr>
                                        <p:cTn id="20" dur="500"/>
                                        <p:tgtEl>
                                          <p:spTgt spid="29"/>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22" presetClass="entr" presetSubtype="2" fill="hold" nodeType="clickEffect">
                                  <p:stCondLst>
                                    <p:cond delay="0"/>
                                  </p:stCondLst>
                                  <p:childTnLst>
                                    <p:set>
                                      <p:cBhvr>
                                        <p:cTn id="28" dur="1" fill="hold">
                                          <p:stCondLst>
                                            <p:cond delay="0"/>
                                          </p:stCondLst>
                                        </p:cTn>
                                        <p:tgtEl>
                                          <p:spTgt spid="43"/>
                                        </p:tgtEl>
                                        <p:attrNameLst>
                                          <p:attrName>style.visibility</p:attrName>
                                        </p:attrNameLst>
                                      </p:cBhvr>
                                      <p:to>
                                        <p:strVal val="visible"/>
                                      </p:to>
                                    </p:set>
                                    <p:animEffect transition="in" filter="wipe(right)">
                                      <p:cBhvr>
                                        <p:cTn id="29"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6" name="Group 45">
            <a:extLst>
              <a:ext uri="{FF2B5EF4-FFF2-40B4-BE49-F238E27FC236}">
                <a16:creationId xmlns:a16="http://schemas.microsoft.com/office/drawing/2014/main" id="{5C572C97-F51D-4314-8699-6FF5EA051054}"/>
              </a:ext>
            </a:extLst>
          </p:cNvPr>
          <p:cNvGrpSpPr/>
          <p:nvPr/>
        </p:nvGrpSpPr>
        <p:grpSpPr>
          <a:xfrm>
            <a:off x="-257666" y="1289738"/>
            <a:ext cx="8321215" cy="9548932"/>
            <a:chOff x="1919477" y="1289738"/>
            <a:chExt cx="8321215" cy="9548932"/>
          </a:xfrm>
        </p:grpSpPr>
        <p:sp>
          <p:nvSpPr>
            <p:cNvPr id="108" name="Arc 107">
              <a:extLst>
                <a:ext uri="{FF2B5EF4-FFF2-40B4-BE49-F238E27FC236}">
                  <a16:creationId xmlns:a16="http://schemas.microsoft.com/office/drawing/2014/main" id="{3240C40A-79CC-486A-AE1A-B6AEC43ABAFA}"/>
                </a:ext>
              </a:extLst>
            </p:cNvPr>
            <p:cNvSpPr/>
            <p:nvPr/>
          </p:nvSpPr>
          <p:spPr>
            <a:xfrm rot="19312264">
              <a:off x="1919477" y="3728136"/>
              <a:ext cx="7425866" cy="7110534"/>
            </a:xfrm>
            <a:prstGeom prst="arc">
              <a:avLst>
                <a:gd name="adj1" fmla="val 16629320"/>
                <a:gd name="adj2" fmla="val 20517265"/>
              </a:avLst>
            </a:prstGeom>
            <a:ln w="76200">
              <a:solidFill>
                <a:srgbClr val="00B05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41" name="Arc 40">
              <a:extLst>
                <a:ext uri="{FF2B5EF4-FFF2-40B4-BE49-F238E27FC236}">
                  <a16:creationId xmlns:a16="http://schemas.microsoft.com/office/drawing/2014/main" id="{AF25D1B7-E561-403F-92FA-D4DB2CFE19A1}"/>
                </a:ext>
              </a:extLst>
            </p:cNvPr>
            <p:cNvSpPr/>
            <p:nvPr/>
          </p:nvSpPr>
          <p:spPr>
            <a:xfrm rot="19312264">
              <a:off x="2052827" y="2928036"/>
              <a:ext cx="7425866" cy="7110534"/>
            </a:xfrm>
            <a:prstGeom prst="arc">
              <a:avLst>
                <a:gd name="adj1" fmla="val 16629320"/>
                <a:gd name="adj2" fmla="val 20517265"/>
              </a:avLst>
            </a:prstGeom>
            <a:ln w="76200">
              <a:solidFill>
                <a:srgbClr val="00B05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dirty="0"/>
            </a:p>
          </p:txBody>
        </p:sp>
        <p:sp>
          <p:nvSpPr>
            <p:cNvPr id="44" name="Arc 43">
              <a:extLst>
                <a:ext uri="{FF2B5EF4-FFF2-40B4-BE49-F238E27FC236}">
                  <a16:creationId xmlns:a16="http://schemas.microsoft.com/office/drawing/2014/main" id="{033660ED-DD42-497F-9400-0C0F0142C73E}"/>
                </a:ext>
              </a:extLst>
            </p:cNvPr>
            <p:cNvSpPr/>
            <p:nvPr/>
          </p:nvSpPr>
          <p:spPr>
            <a:xfrm rot="19312264">
              <a:off x="2338577" y="2146987"/>
              <a:ext cx="7425866" cy="7110534"/>
            </a:xfrm>
            <a:prstGeom prst="arc">
              <a:avLst>
                <a:gd name="adj1" fmla="val 16629320"/>
                <a:gd name="adj2" fmla="val 20517265"/>
              </a:avLst>
            </a:prstGeom>
            <a:ln w="76200">
              <a:solidFill>
                <a:srgbClr val="00B05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45" name="Arc 44">
              <a:extLst>
                <a:ext uri="{FF2B5EF4-FFF2-40B4-BE49-F238E27FC236}">
                  <a16:creationId xmlns:a16="http://schemas.microsoft.com/office/drawing/2014/main" id="{B40A0E87-4557-4C03-8288-FF4AF2F5528D}"/>
                </a:ext>
              </a:extLst>
            </p:cNvPr>
            <p:cNvSpPr/>
            <p:nvPr/>
          </p:nvSpPr>
          <p:spPr>
            <a:xfrm rot="19312264">
              <a:off x="2814826" y="1289738"/>
              <a:ext cx="7425866" cy="7110534"/>
            </a:xfrm>
            <a:prstGeom prst="arc">
              <a:avLst>
                <a:gd name="adj1" fmla="val 16629320"/>
                <a:gd name="adj2" fmla="val 20517265"/>
              </a:avLst>
            </a:prstGeom>
            <a:ln w="76200">
              <a:solidFill>
                <a:srgbClr val="00B05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grpSp>
      <p:grpSp>
        <p:nvGrpSpPr>
          <p:cNvPr id="6" name="Group 5">
            <a:extLst>
              <a:ext uri="{FF2B5EF4-FFF2-40B4-BE49-F238E27FC236}">
                <a16:creationId xmlns:a16="http://schemas.microsoft.com/office/drawing/2014/main" id="{9EDF8A2B-F899-4981-A381-F759724E86A9}"/>
              </a:ext>
            </a:extLst>
          </p:cNvPr>
          <p:cNvGrpSpPr/>
          <p:nvPr/>
        </p:nvGrpSpPr>
        <p:grpSpPr>
          <a:xfrm>
            <a:off x="5706372" y="138424"/>
            <a:ext cx="2547208" cy="4135406"/>
            <a:chOff x="7421843" y="346669"/>
            <a:chExt cx="3737473" cy="6067808"/>
          </a:xfrm>
        </p:grpSpPr>
        <p:sp>
          <p:nvSpPr>
            <p:cNvPr id="7" name="Freeform: Shape 6">
              <a:extLst>
                <a:ext uri="{FF2B5EF4-FFF2-40B4-BE49-F238E27FC236}">
                  <a16:creationId xmlns:a16="http://schemas.microsoft.com/office/drawing/2014/main" id="{9BFF4417-7A13-46CF-A3CD-D27C34205074}"/>
                </a:ext>
              </a:extLst>
            </p:cNvPr>
            <p:cNvSpPr/>
            <p:nvPr/>
          </p:nvSpPr>
          <p:spPr>
            <a:xfrm rot="10800000" flipH="1">
              <a:off x="7421843" y="718533"/>
              <a:ext cx="2989997" cy="5695944"/>
            </a:xfrm>
            <a:custGeom>
              <a:avLst/>
              <a:gdLst>
                <a:gd name="connsiteX0" fmla="*/ 686369 w 686369"/>
                <a:gd name="connsiteY0" fmla="*/ 3181350 h 3181350"/>
                <a:gd name="connsiteX1" fmla="*/ 375219 w 686369"/>
                <a:gd name="connsiteY1" fmla="*/ 2736850 h 3181350"/>
                <a:gd name="connsiteX2" fmla="*/ 89469 w 686369"/>
                <a:gd name="connsiteY2" fmla="*/ 2120900 h 3181350"/>
                <a:gd name="connsiteX3" fmla="*/ 569 w 686369"/>
                <a:gd name="connsiteY3" fmla="*/ 1574800 h 3181350"/>
                <a:gd name="connsiteX4" fmla="*/ 121219 w 686369"/>
                <a:gd name="connsiteY4" fmla="*/ 977900 h 3181350"/>
                <a:gd name="connsiteX5" fmla="*/ 318069 w 686369"/>
                <a:gd name="connsiteY5" fmla="*/ 520700 h 3181350"/>
                <a:gd name="connsiteX6" fmla="*/ 680019 w 686369"/>
                <a:gd name="connsiteY6" fmla="*/ 0 h 3181350"/>
                <a:gd name="connsiteX0" fmla="*/ 686369 w 686369"/>
                <a:gd name="connsiteY0" fmla="*/ 2660650 h 2660650"/>
                <a:gd name="connsiteX1" fmla="*/ 375219 w 686369"/>
                <a:gd name="connsiteY1" fmla="*/ 2216150 h 2660650"/>
                <a:gd name="connsiteX2" fmla="*/ 89469 w 686369"/>
                <a:gd name="connsiteY2" fmla="*/ 1600200 h 2660650"/>
                <a:gd name="connsiteX3" fmla="*/ 569 w 686369"/>
                <a:gd name="connsiteY3" fmla="*/ 1054100 h 2660650"/>
                <a:gd name="connsiteX4" fmla="*/ 121219 w 686369"/>
                <a:gd name="connsiteY4" fmla="*/ 457200 h 2660650"/>
                <a:gd name="connsiteX5" fmla="*/ 318069 w 686369"/>
                <a:gd name="connsiteY5" fmla="*/ 0 h 2660650"/>
                <a:gd name="connsiteX0" fmla="*/ 686369 w 686369"/>
                <a:gd name="connsiteY0" fmla="*/ 2203450 h 2203450"/>
                <a:gd name="connsiteX1" fmla="*/ 375219 w 686369"/>
                <a:gd name="connsiteY1" fmla="*/ 1758950 h 2203450"/>
                <a:gd name="connsiteX2" fmla="*/ 89469 w 686369"/>
                <a:gd name="connsiteY2" fmla="*/ 1143000 h 2203450"/>
                <a:gd name="connsiteX3" fmla="*/ 569 w 686369"/>
                <a:gd name="connsiteY3" fmla="*/ 596900 h 2203450"/>
                <a:gd name="connsiteX4" fmla="*/ 121219 w 686369"/>
                <a:gd name="connsiteY4" fmla="*/ 0 h 2203450"/>
                <a:gd name="connsiteX0" fmla="*/ 686369 w 686369"/>
                <a:gd name="connsiteY0" fmla="*/ 1606550 h 1606550"/>
                <a:gd name="connsiteX1" fmla="*/ 375219 w 686369"/>
                <a:gd name="connsiteY1" fmla="*/ 1162050 h 1606550"/>
                <a:gd name="connsiteX2" fmla="*/ 89469 w 686369"/>
                <a:gd name="connsiteY2" fmla="*/ 546100 h 1606550"/>
                <a:gd name="connsiteX3" fmla="*/ 569 w 686369"/>
                <a:gd name="connsiteY3" fmla="*/ 0 h 1606550"/>
              </a:gdLst>
              <a:ahLst/>
              <a:cxnLst>
                <a:cxn ang="0">
                  <a:pos x="connsiteX0" y="connsiteY0"/>
                </a:cxn>
                <a:cxn ang="0">
                  <a:pos x="connsiteX1" y="connsiteY1"/>
                </a:cxn>
                <a:cxn ang="0">
                  <a:pos x="connsiteX2" y="connsiteY2"/>
                </a:cxn>
                <a:cxn ang="0">
                  <a:pos x="connsiteX3" y="connsiteY3"/>
                </a:cxn>
              </a:cxnLst>
              <a:rect l="l" t="t" r="r" b="b"/>
              <a:pathLst>
                <a:path w="686369" h="1606550">
                  <a:moveTo>
                    <a:pt x="686369" y="1606550"/>
                  </a:moveTo>
                  <a:cubicBezTo>
                    <a:pt x="580535" y="1472671"/>
                    <a:pt x="474702" y="1338792"/>
                    <a:pt x="375219" y="1162050"/>
                  </a:cubicBezTo>
                  <a:cubicBezTo>
                    <a:pt x="275736" y="985308"/>
                    <a:pt x="151911" y="739775"/>
                    <a:pt x="89469" y="546100"/>
                  </a:cubicBezTo>
                  <a:cubicBezTo>
                    <a:pt x="27027" y="352425"/>
                    <a:pt x="-4723" y="190500"/>
                    <a:pt x="569" y="0"/>
                  </a:cubicBezTo>
                </a:path>
              </a:pathLst>
            </a:custGeom>
            <a:no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
              </a:r>
              <a:endParaRPr lang="en-CA" dirty="0"/>
            </a:p>
          </p:txBody>
        </p:sp>
        <p:pic>
          <p:nvPicPr>
            <p:cNvPr id="8" name="Picture 8" descr="Rocket, Star, Moon, Space Travel, Space, Research">
              <a:extLst>
                <a:ext uri="{FF2B5EF4-FFF2-40B4-BE49-F238E27FC236}">
                  <a16:creationId xmlns:a16="http://schemas.microsoft.com/office/drawing/2014/main" id="{75EF821E-4662-4B13-A57B-33BAC7C221E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5400000">
              <a:off x="9890788" y="18448"/>
              <a:ext cx="940307" cy="15967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6" name="Group 35">
            <a:extLst>
              <a:ext uri="{FF2B5EF4-FFF2-40B4-BE49-F238E27FC236}">
                <a16:creationId xmlns:a16="http://schemas.microsoft.com/office/drawing/2014/main" id="{B9BEF63A-BEB8-40BB-B5B5-22282D5BA677}"/>
              </a:ext>
            </a:extLst>
          </p:cNvPr>
          <p:cNvGrpSpPr/>
          <p:nvPr/>
        </p:nvGrpSpPr>
        <p:grpSpPr>
          <a:xfrm>
            <a:off x="1435662" y="131170"/>
            <a:ext cx="2547208" cy="4135406"/>
            <a:chOff x="7421843" y="346669"/>
            <a:chExt cx="3737473" cy="6067808"/>
          </a:xfrm>
        </p:grpSpPr>
        <p:sp>
          <p:nvSpPr>
            <p:cNvPr id="61" name="Freeform: Shape 60">
              <a:extLst>
                <a:ext uri="{FF2B5EF4-FFF2-40B4-BE49-F238E27FC236}">
                  <a16:creationId xmlns:a16="http://schemas.microsoft.com/office/drawing/2014/main" id="{55A4AB71-CAA8-4AC7-BB66-1DD317521C67}"/>
                </a:ext>
              </a:extLst>
            </p:cNvPr>
            <p:cNvSpPr/>
            <p:nvPr/>
          </p:nvSpPr>
          <p:spPr>
            <a:xfrm rot="10800000" flipH="1">
              <a:off x="7421843" y="718533"/>
              <a:ext cx="2989997" cy="5695944"/>
            </a:xfrm>
            <a:custGeom>
              <a:avLst/>
              <a:gdLst>
                <a:gd name="connsiteX0" fmla="*/ 686369 w 686369"/>
                <a:gd name="connsiteY0" fmla="*/ 3181350 h 3181350"/>
                <a:gd name="connsiteX1" fmla="*/ 375219 w 686369"/>
                <a:gd name="connsiteY1" fmla="*/ 2736850 h 3181350"/>
                <a:gd name="connsiteX2" fmla="*/ 89469 w 686369"/>
                <a:gd name="connsiteY2" fmla="*/ 2120900 h 3181350"/>
                <a:gd name="connsiteX3" fmla="*/ 569 w 686369"/>
                <a:gd name="connsiteY3" fmla="*/ 1574800 h 3181350"/>
                <a:gd name="connsiteX4" fmla="*/ 121219 w 686369"/>
                <a:gd name="connsiteY4" fmla="*/ 977900 h 3181350"/>
                <a:gd name="connsiteX5" fmla="*/ 318069 w 686369"/>
                <a:gd name="connsiteY5" fmla="*/ 520700 h 3181350"/>
                <a:gd name="connsiteX6" fmla="*/ 680019 w 686369"/>
                <a:gd name="connsiteY6" fmla="*/ 0 h 3181350"/>
                <a:gd name="connsiteX0" fmla="*/ 686369 w 686369"/>
                <a:gd name="connsiteY0" fmla="*/ 2660650 h 2660650"/>
                <a:gd name="connsiteX1" fmla="*/ 375219 w 686369"/>
                <a:gd name="connsiteY1" fmla="*/ 2216150 h 2660650"/>
                <a:gd name="connsiteX2" fmla="*/ 89469 w 686369"/>
                <a:gd name="connsiteY2" fmla="*/ 1600200 h 2660650"/>
                <a:gd name="connsiteX3" fmla="*/ 569 w 686369"/>
                <a:gd name="connsiteY3" fmla="*/ 1054100 h 2660650"/>
                <a:gd name="connsiteX4" fmla="*/ 121219 w 686369"/>
                <a:gd name="connsiteY4" fmla="*/ 457200 h 2660650"/>
                <a:gd name="connsiteX5" fmla="*/ 318069 w 686369"/>
                <a:gd name="connsiteY5" fmla="*/ 0 h 2660650"/>
                <a:gd name="connsiteX0" fmla="*/ 686369 w 686369"/>
                <a:gd name="connsiteY0" fmla="*/ 2203450 h 2203450"/>
                <a:gd name="connsiteX1" fmla="*/ 375219 w 686369"/>
                <a:gd name="connsiteY1" fmla="*/ 1758950 h 2203450"/>
                <a:gd name="connsiteX2" fmla="*/ 89469 w 686369"/>
                <a:gd name="connsiteY2" fmla="*/ 1143000 h 2203450"/>
                <a:gd name="connsiteX3" fmla="*/ 569 w 686369"/>
                <a:gd name="connsiteY3" fmla="*/ 596900 h 2203450"/>
                <a:gd name="connsiteX4" fmla="*/ 121219 w 686369"/>
                <a:gd name="connsiteY4" fmla="*/ 0 h 2203450"/>
                <a:gd name="connsiteX0" fmla="*/ 686369 w 686369"/>
                <a:gd name="connsiteY0" fmla="*/ 1606550 h 1606550"/>
                <a:gd name="connsiteX1" fmla="*/ 375219 w 686369"/>
                <a:gd name="connsiteY1" fmla="*/ 1162050 h 1606550"/>
                <a:gd name="connsiteX2" fmla="*/ 89469 w 686369"/>
                <a:gd name="connsiteY2" fmla="*/ 546100 h 1606550"/>
                <a:gd name="connsiteX3" fmla="*/ 569 w 686369"/>
                <a:gd name="connsiteY3" fmla="*/ 0 h 1606550"/>
              </a:gdLst>
              <a:ahLst/>
              <a:cxnLst>
                <a:cxn ang="0">
                  <a:pos x="connsiteX0" y="connsiteY0"/>
                </a:cxn>
                <a:cxn ang="0">
                  <a:pos x="connsiteX1" y="connsiteY1"/>
                </a:cxn>
                <a:cxn ang="0">
                  <a:pos x="connsiteX2" y="connsiteY2"/>
                </a:cxn>
                <a:cxn ang="0">
                  <a:pos x="connsiteX3" y="connsiteY3"/>
                </a:cxn>
              </a:cxnLst>
              <a:rect l="l" t="t" r="r" b="b"/>
              <a:pathLst>
                <a:path w="686369" h="1606550">
                  <a:moveTo>
                    <a:pt x="686369" y="1606550"/>
                  </a:moveTo>
                  <a:cubicBezTo>
                    <a:pt x="580535" y="1472671"/>
                    <a:pt x="474702" y="1338792"/>
                    <a:pt x="375219" y="1162050"/>
                  </a:cubicBezTo>
                  <a:cubicBezTo>
                    <a:pt x="275736" y="985308"/>
                    <a:pt x="151911" y="739775"/>
                    <a:pt x="89469" y="546100"/>
                  </a:cubicBezTo>
                  <a:cubicBezTo>
                    <a:pt x="27027" y="352425"/>
                    <a:pt x="-4723" y="190500"/>
                    <a:pt x="569" y="0"/>
                  </a:cubicBezTo>
                </a:path>
              </a:pathLst>
            </a:custGeom>
            <a:no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pic>
          <p:nvPicPr>
            <p:cNvPr id="62" name="Picture 8" descr="Rocket, Star, Moon, Space Travel, Space, Research">
              <a:extLst>
                <a:ext uri="{FF2B5EF4-FFF2-40B4-BE49-F238E27FC236}">
                  <a16:creationId xmlns:a16="http://schemas.microsoft.com/office/drawing/2014/main" id="{DC5CC231-7E85-49B1-BE29-763B3A302FD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5400000">
              <a:off x="9890788" y="18448"/>
              <a:ext cx="940307" cy="15967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5" name="Group 34">
            <a:extLst>
              <a:ext uri="{FF2B5EF4-FFF2-40B4-BE49-F238E27FC236}">
                <a16:creationId xmlns:a16="http://schemas.microsoft.com/office/drawing/2014/main" id="{5DBCB482-C06B-4411-8C7F-08D9381FFF6F}"/>
              </a:ext>
            </a:extLst>
          </p:cNvPr>
          <p:cNvGrpSpPr/>
          <p:nvPr/>
        </p:nvGrpSpPr>
        <p:grpSpPr>
          <a:xfrm>
            <a:off x="704835" y="3540691"/>
            <a:ext cx="6398527" cy="1227284"/>
            <a:chOff x="2881978" y="3540691"/>
            <a:chExt cx="6398527" cy="1227284"/>
          </a:xfrm>
        </p:grpSpPr>
        <p:grpSp>
          <p:nvGrpSpPr>
            <p:cNvPr id="83" name="Group 82">
              <a:extLst>
                <a:ext uri="{FF2B5EF4-FFF2-40B4-BE49-F238E27FC236}">
                  <a16:creationId xmlns:a16="http://schemas.microsoft.com/office/drawing/2014/main" id="{462BE21F-F9DE-402F-B4D5-D5092CEA168A}"/>
                </a:ext>
              </a:extLst>
            </p:cNvPr>
            <p:cNvGrpSpPr/>
            <p:nvPr/>
          </p:nvGrpSpPr>
          <p:grpSpPr>
            <a:xfrm>
              <a:off x="7167202" y="3540691"/>
              <a:ext cx="2113303" cy="1227284"/>
              <a:chOff x="7167202" y="3540691"/>
              <a:chExt cx="2113303" cy="1227284"/>
            </a:xfrm>
          </p:grpSpPr>
          <p:grpSp>
            <p:nvGrpSpPr>
              <p:cNvPr id="10" name="Group 9">
                <a:extLst>
                  <a:ext uri="{FF2B5EF4-FFF2-40B4-BE49-F238E27FC236}">
                    <a16:creationId xmlns:a16="http://schemas.microsoft.com/office/drawing/2014/main" id="{107B2AE7-9B98-4831-9531-E3EB62F51633}"/>
                  </a:ext>
                </a:extLst>
              </p:cNvPr>
              <p:cNvGrpSpPr/>
              <p:nvPr/>
            </p:nvGrpSpPr>
            <p:grpSpPr>
              <a:xfrm>
                <a:off x="7832317" y="3613826"/>
                <a:ext cx="739441" cy="739442"/>
                <a:chOff x="14316927" y="3518814"/>
                <a:chExt cx="2814171" cy="2814172"/>
              </a:xfrm>
            </p:grpSpPr>
            <p:cxnSp>
              <p:nvCxnSpPr>
                <p:cNvPr id="13" name="Straight Arrow Connector 12">
                  <a:extLst>
                    <a:ext uri="{FF2B5EF4-FFF2-40B4-BE49-F238E27FC236}">
                      <a16:creationId xmlns:a16="http://schemas.microsoft.com/office/drawing/2014/main" id="{8625B2D1-B863-46A6-9A2F-C4480663538A}"/>
                    </a:ext>
                  </a:extLst>
                </p:cNvPr>
                <p:cNvCxnSpPr>
                  <a:cxnSpLocks/>
                </p:cNvCxnSpPr>
                <p:nvPr/>
              </p:nvCxnSpPr>
              <p:spPr>
                <a:xfrm>
                  <a:off x="14316927" y="6235383"/>
                  <a:ext cx="2814171" cy="0"/>
                </a:xfrm>
                <a:prstGeom prst="straightConnector1">
                  <a:avLst/>
                </a:prstGeom>
                <a:ln w="889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AD17D801-C483-4B9A-8B87-D91E8552A11B}"/>
                    </a:ext>
                  </a:extLst>
                </p:cNvPr>
                <p:cNvCxnSpPr>
                  <a:cxnSpLocks/>
                </p:cNvCxnSpPr>
                <p:nvPr/>
              </p:nvCxnSpPr>
              <p:spPr>
                <a:xfrm rot="16200000">
                  <a:off x="12977947" y="4925900"/>
                  <a:ext cx="2814172" cy="0"/>
                </a:xfrm>
                <a:prstGeom prst="straightConnector1">
                  <a:avLst/>
                </a:prstGeom>
                <a:ln w="889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2BE7A8C3-6D4B-4E5A-81B2-C0613AFB61BB}"/>
                      </a:ext>
                    </a:extLst>
                  </p:cNvPr>
                  <p:cNvSpPr txBox="1"/>
                  <p:nvPr/>
                </p:nvSpPr>
                <p:spPr>
                  <a:xfrm>
                    <a:off x="7167202" y="3540691"/>
                    <a:ext cx="660491" cy="78303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acc>
                            <m:accPr>
                              <m:chr m:val="̃"/>
                              <m:ctrlPr>
                                <a:rPr lang="en-US" sz="4000" b="0" i="1" smtClean="0">
                                  <a:solidFill>
                                    <a:srgbClr val="C00000"/>
                                  </a:solidFill>
                                  <a:latin typeface="Cambria Math" panose="02040503050406030204" pitchFamily="18" charset="0"/>
                                </a:rPr>
                              </m:ctrlPr>
                            </m:accPr>
                            <m:e>
                              <m:acc>
                                <m:accPr>
                                  <m:chr m:val="⃗"/>
                                  <m:ctrlPr>
                                    <a:rPr lang="en-US" sz="4000" b="0" i="1" smtClean="0">
                                      <a:solidFill>
                                        <a:srgbClr val="C00000"/>
                                      </a:solidFill>
                                      <a:latin typeface="Cambria Math" panose="02040503050406030204" pitchFamily="18" charset="0"/>
                                    </a:rPr>
                                  </m:ctrlPr>
                                </m:accPr>
                                <m:e>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𝑒</m:t>
                                      </m:r>
                                    </m:e>
                                    <m:sub>
                                      <m:r>
                                        <a:rPr lang="en-US" sz="4000" b="0" i="1" smtClean="0">
                                          <a:solidFill>
                                            <a:srgbClr val="C00000"/>
                                          </a:solidFill>
                                          <a:latin typeface="Cambria Math" panose="02040503050406030204" pitchFamily="18" charset="0"/>
                                        </a:rPr>
                                        <m:t>𝑡</m:t>
                                      </m:r>
                                    </m:sub>
                                  </m:sSub>
                                </m:e>
                              </m:acc>
                            </m:e>
                          </m:acc>
                        </m:oMath>
                      </m:oMathPara>
                    </a14:m>
                    <a:endParaRPr lang="en-CA" sz="4000" dirty="0">
                      <a:solidFill>
                        <a:srgbClr val="C00000"/>
                      </a:solidFill>
                    </a:endParaRPr>
                  </a:p>
                </p:txBody>
              </p:sp>
            </mc:Choice>
            <mc:Fallback xmlns="">
              <p:sp>
                <p:nvSpPr>
                  <p:cNvPr id="11" name="TextBox 10">
                    <a:extLst>
                      <a:ext uri="{FF2B5EF4-FFF2-40B4-BE49-F238E27FC236}">
                        <a16:creationId xmlns:a16="http://schemas.microsoft.com/office/drawing/2014/main" id="{2BE7A8C3-6D4B-4E5A-81B2-C0613AFB61BB}"/>
                      </a:ext>
                    </a:extLst>
                  </p:cNvPr>
                  <p:cNvSpPr txBox="1">
                    <a:spLocks noRot="1" noChangeAspect="1" noMove="1" noResize="1" noEditPoints="1" noAdjustHandles="1" noChangeArrowheads="1" noChangeShapeType="1" noTextEdit="1"/>
                  </p:cNvSpPr>
                  <p:nvPr/>
                </p:nvSpPr>
                <p:spPr>
                  <a:xfrm>
                    <a:off x="7167202" y="3540691"/>
                    <a:ext cx="660491" cy="783035"/>
                  </a:xfrm>
                  <a:prstGeom prst="rect">
                    <a:avLst/>
                  </a:prstGeom>
                  <a:blipFill>
                    <a:blip r:embed="rId5"/>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DA4C5189-7DAD-4C6A-A757-3C964E806598}"/>
                      </a:ext>
                    </a:extLst>
                  </p:cNvPr>
                  <p:cNvSpPr txBox="1"/>
                  <p:nvPr/>
                </p:nvSpPr>
                <p:spPr>
                  <a:xfrm>
                    <a:off x="8620014" y="3984940"/>
                    <a:ext cx="660491" cy="78303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acc>
                            <m:accPr>
                              <m:chr m:val="̃"/>
                              <m:ctrlPr>
                                <a:rPr lang="en-US" sz="4000" b="0" i="1" smtClean="0">
                                  <a:solidFill>
                                    <a:srgbClr val="C00000"/>
                                  </a:solidFill>
                                  <a:latin typeface="Cambria Math" panose="02040503050406030204" pitchFamily="18" charset="0"/>
                                </a:rPr>
                              </m:ctrlPr>
                            </m:accPr>
                            <m:e>
                              <m:acc>
                                <m:accPr>
                                  <m:chr m:val="⃗"/>
                                  <m:ctrlPr>
                                    <a:rPr lang="en-US" sz="4000" b="0" i="1" smtClean="0">
                                      <a:solidFill>
                                        <a:srgbClr val="C00000"/>
                                      </a:solidFill>
                                      <a:latin typeface="Cambria Math" panose="02040503050406030204" pitchFamily="18" charset="0"/>
                                    </a:rPr>
                                  </m:ctrlPr>
                                </m:accPr>
                                <m:e>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𝑒</m:t>
                                      </m:r>
                                    </m:e>
                                    <m:sub>
                                      <m:r>
                                        <a:rPr lang="en-US" sz="4000" b="0" i="1" smtClean="0">
                                          <a:solidFill>
                                            <a:srgbClr val="C00000"/>
                                          </a:solidFill>
                                          <a:latin typeface="Cambria Math" panose="02040503050406030204" pitchFamily="18" charset="0"/>
                                        </a:rPr>
                                        <m:t>𝑥</m:t>
                                      </m:r>
                                    </m:sub>
                                  </m:sSub>
                                </m:e>
                              </m:acc>
                            </m:e>
                          </m:acc>
                        </m:oMath>
                      </m:oMathPara>
                    </a14:m>
                    <a:endParaRPr lang="en-CA" sz="4000" dirty="0">
                      <a:solidFill>
                        <a:srgbClr val="C00000"/>
                      </a:solidFill>
                    </a:endParaRPr>
                  </a:p>
                </p:txBody>
              </p:sp>
            </mc:Choice>
            <mc:Fallback xmlns="">
              <p:sp>
                <p:nvSpPr>
                  <p:cNvPr id="12" name="TextBox 11">
                    <a:extLst>
                      <a:ext uri="{FF2B5EF4-FFF2-40B4-BE49-F238E27FC236}">
                        <a16:creationId xmlns:a16="http://schemas.microsoft.com/office/drawing/2014/main" id="{DA4C5189-7DAD-4C6A-A757-3C964E806598}"/>
                      </a:ext>
                    </a:extLst>
                  </p:cNvPr>
                  <p:cNvSpPr txBox="1">
                    <a:spLocks noRot="1" noChangeAspect="1" noMove="1" noResize="1" noEditPoints="1" noAdjustHandles="1" noChangeArrowheads="1" noChangeShapeType="1" noTextEdit="1"/>
                  </p:cNvSpPr>
                  <p:nvPr/>
                </p:nvSpPr>
                <p:spPr>
                  <a:xfrm>
                    <a:off x="8620014" y="3984940"/>
                    <a:ext cx="660491" cy="783035"/>
                  </a:xfrm>
                  <a:prstGeom prst="rect">
                    <a:avLst/>
                  </a:prstGeom>
                  <a:blipFill>
                    <a:blip r:embed="rId6"/>
                    <a:stretch>
                      <a:fillRect/>
                    </a:stretch>
                  </a:blipFill>
                </p:spPr>
                <p:txBody>
                  <a:bodyPr/>
                  <a:lstStyle/>
                  <a:p>
                    <a:r>
                      <a:rPr lang="en-CA">
                        <a:noFill/>
                      </a:rPr>
                      <a:t> </a:t>
                    </a:r>
                  </a:p>
                </p:txBody>
              </p:sp>
            </mc:Fallback>
          </mc:AlternateContent>
        </p:grpSp>
        <p:grpSp>
          <p:nvGrpSpPr>
            <p:cNvPr id="79" name="Group 78">
              <a:extLst>
                <a:ext uri="{FF2B5EF4-FFF2-40B4-BE49-F238E27FC236}">
                  <a16:creationId xmlns:a16="http://schemas.microsoft.com/office/drawing/2014/main" id="{38D759BD-2482-4A8F-B1EE-7B0A0ADB5424}"/>
                </a:ext>
              </a:extLst>
            </p:cNvPr>
            <p:cNvGrpSpPr/>
            <p:nvPr/>
          </p:nvGrpSpPr>
          <p:grpSpPr>
            <a:xfrm>
              <a:off x="2881978" y="3547952"/>
              <a:ext cx="2127817" cy="1137621"/>
              <a:chOff x="1731603" y="3547952"/>
              <a:chExt cx="2127817" cy="1137621"/>
            </a:xfrm>
          </p:grpSpPr>
          <p:grpSp>
            <p:nvGrpSpPr>
              <p:cNvPr id="56" name="Group 55">
                <a:extLst>
                  <a:ext uri="{FF2B5EF4-FFF2-40B4-BE49-F238E27FC236}">
                    <a16:creationId xmlns:a16="http://schemas.microsoft.com/office/drawing/2014/main" id="{A2DD41B8-FA17-4A59-9BDC-786EADAEDA51}"/>
                  </a:ext>
                </a:extLst>
              </p:cNvPr>
              <p:cNvGrpSpPr/>
              <p:nvPr/>
            </p:nvGrpSpPr>
            <p:grpSpPr>
              <a:xfrm>
                <a:off x="2411232" y="3606573"/>
                <a:ext cx="739441" cy="739442"/>
                <a:chOff x="14316927" y="3518814"/>
                <a:chExt cx="2814171" cy="2814172"/>
              </a:xfrm>
            </p:grpSpPr>
            <p:cxnSp>
              <p:nvCxnSpPr>
                <p:cNvPr id="59" name="Straight Arrow Connector 58">
                  <a:extLst>
                    <a:ext uri="{FF2B5EF4-FFF2-40B4-BE49-F238E27FC236}">
                      <a16:creationId xmlns:a16="http://schemas.microsoft.com/office/drawing/2014/main" id="{39998D05-4686-4695-A4B7-CF1932B0EAEC}"/>
                    </a:ext>
                  </a:extLst>
                </p:cNvPr>
                <p:cNvCxnSpPr>
                  <a:cxnSpLocks/>
                </p:cNvCxnSpPr>
                <p:nvPr/>
              </p:nvCxnSpPr>
              <p:spPr>
                <a:xfrm>
                  <a:off x="14316927" y="6235383"/>
                  <a:ext cx="2814171" cy="0"/>
                </a:xfrm>
                <a:prstGeom prst="straightConnector1">
                  <a:avLst/>
                </a:prstGeom>
                <a:ln w="8890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FCBE11CF-5020-41E7-A03A-886B8CC4C026}"/>
                    </a:ext>
                  </a:extLst>
                </p:cNvPr>
                <p:cNvCxnSpPr>
                  <a:cxnSpLocks/>
                </p:cNvCxnSpPr>
                <p:nvPr/>
              </p:nvCxnSpPr>
              <p:spPr>
                <a:xfrm rot="16200000">
                  <a:off x="12977947" y="4925900"/>
                  <a:ext cx="2814172" cy="0"/>
                </a:xfrm>
                <a:prstGeom prst="straightConnector1">
                  <a:avLst/>
                </a:prstGeom>
                <a:ln w="88900">
                  <a:solidFill>
                    <a:srgbClr val="002060"/>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6628F6CF-FE5D-40A7-A2AD-6246199CC29A}"/>
                      </a:ext>
                    </a:extLst>
                  </p:cNvPr>
                  <p:cNvSpPr txBox="1"/>
                  <p:nvPr/>
                </p:nvSpPr>
                <p:spPr>
                  <a:xfrm>
                    <a:off x="1731603" y="3547952"/>
                    <a:ext cx="660491" cy="707886"/>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acc>
                            <m:accPr>
                              <m:chr m:val="⃗"/>
                              <m:ctrlPr>
                                <a:rPr lang="en-US" sz="4000" b="0" i="1" smtClean="0">
                                  <a:solidFill>
                                    <a:srgbClr val="002060"/>
                                  </a:solidFill>
                                  <a:latin typeface="Cambria Math" panose="02040503050406030204" pitchFamily="18" charset="0"/>
                                </a:rPr>
                              </m:ctrlPr>
                            </m:accPr>
                            <m:e>
                              <m:sSub>
                                <m:sSubPr>
                                  <m:ctrlPr>
                                    <a:rPr lang="en-US" sz="4000" b="0" i="1" smtClean="0">
                                      <a:solidFill>
                                        <a:srgbClr val="002060"/>
                                      </a:solidFill>
                                      <a:latin typeface="Cambria Math" panose="02040503050406030204" pitchFamily="18" charset="0"/>
                                    </a:rPr>
                                  </m:ctrlPr>
                                </m:sSubPr>
                                <m:e>
                                  <m:r>
                                    <a:rPr lang="en-US" sz="4000" b="0" i="1" smtClean="0">
                                      <a:solidFill>
                                        <a:srgbClr val="002060"/>
                                      </a:solidFill>
                                      <a:latin typeface="Cambria Math" panose="02040503050406030204" pitchFamily="18" charset="0"/>
                                    </a:rPr>
                                    <m:t>𝑒</m:t>
                                  </m:r>
                                </m:e>
                                <m:sub>
                                  <m:r>
                                    <a:rPr lang="en-US" sz="4000" b="0" i="1" smtClean="0">
                                      <a:solidFill>
                                        <a:srgbClr val="002060"/>
                                      </a:solidFill>
                                      <a:latin typeface="Cambria Math" panose="02040503050406030204" pitchFamily="18" charset="0"/>
                                    </a:rPr>
                                    <m:t>𝑡</m:t>
                                  </m:r>
                                </m:sub>
                              </m:sSub>
                            </m:e>
                          </m:acc>
                        </m:oMath>
                      </m:oMathPara>
                    </a14:m>
                    <a:endParaRPr lang="en-CA" sz="4000" dirty="0">
                      <a:solidFill>
                        <a:srgbClr val="002060"/>
                      </a:solidFill>
                    </a:endParaRPr>
                  </a:p>
                </p:txBody>
              </p:sp>
            </mc:Choice>
            <mc:Fallback xmlns="">
              <p:sp>
                <p:nvSpPr>
                  <p:cNvPr id="57" name="TextBox 56">
                    <a:extLst>
                      <a:ext uri="{FF2B5EF4-FFF2-40B4-BE49-F238E27FC236}">
                        <a16:creationId xmlns:a16="http://schemas.microsoft.com/office/drawing/2014/main" id="{6628F6CF-FE5D-40A7-A2AD-6246199CC29A}"/>
                      </a:ext>
                    </a:extLst>
                  </p:cNvPr>
                  <p:cNvSpPr txBox="1">
                    <a:spLocks noRot="1" noChangeAspect="1" noMove="1" noResize="1" noEditPoints="1" noAdjustHandles="1" noChangeArrowheads="1" noChangeShapeType="1" noTextEdit="1"/>
                  </p:cNvSpPr>
                  <p:nvPr/>
                </p:nvSpPr>
                <p:spPr>
                  <a:xfrm>
                    <a:off x="1731603" y="3547952"/>
                    <a:ext cx="660491" cy="707886"/>
                  </a:xfrm>
                  <a:prstGeom prst="rect">
                    <a:avLst/>
                  </a:prstGeom>
                  <a:blipFill>
                    <a:blip r:embed="rId12"/>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3E52ED1B-204D-428C-BF66-9FD636B83000}"/>
                      </a:ext>
                    </a:extLst>
                  </p:cNvPr>
                  <p:cNvSpPr txBox="1"/>
                  <p:nvPr/>
                </p:nvSpPr>
                <p:spPr>
                  <a:xfrm>
                    <a:off x="3198929" y="3977687"/>
                    <a:ext cx="660491" cy="707886"/>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acc>
                            <m:accPr>
                              <m:chr m:val="⃗"/>
                              <m:ctrlPr>
                                <a:rPr lang="en-US" sz="4000" b="0" i="1" smtClean="0">
                                  <a:solidFill>
                                    <a:srgbClr val="002060"/>
                                  </a:solidFill>
                                  <a:latin typeface="Cambria Math" panose="02040503050406030204" pitchFamily="18" charset="0"/>
                                </a:rPr>
                              </m:ctrlPr>
                            </m:accPr>
                            <m:e>
                              <m:sSub>
                                <m:sSubPr>
                                  <m:ctrlPr>
                                    <a:rPr lang="en-US" sz="4000" b="0" i="1" smtClean="0">
                                      <a:solidFill>
                                        <a:srgbClr val="002060"/>
                                      </a:solidFill>
                                      <a:latin typeface="Cambria Math" panose="02040503050406030204" pitchFamily="18" charset="0"/>
                                    </a:rPr>
                                  </m:ctrlPr>
                                </m:sSubPr>
                                <m:e>
                                  <m:r>
                                    <a:rPr lang="en-US" sz="4000" b="0" i="1" smtClean="0">
                                      <a:solidFill>
                                        <a:srgbClr val="002060"/>
                                      </a:solidFill>
                                      <a:latin typeface="Cambria Math" panose="02040503050406030204" pitchFamily="18" charset="0"/>
                                    </a:rPr>
                                    <m:t>𝑒</m:t>
                                  </m:r>
                                </m:e>
                                <m:sub>
                                  <m:r>
                                    <a:rPr lang="en-US" sz="4000" b="0" i="1" smtClean="0">
                                      <a:solidFill>
                                        <a:srgbClr val="002060"/>
                                      </a:solidFill>
                                      <a:latin typeface="Cambria Math" panose="02040503050406030204" pitchFamily="18" charset="0"/>
                                    </a:rPr>
                                    <m:t>𝑥</m:t>
                                  </m:r>
                                </m:sub>
                              </m:sSub>
                            </m:e>
                          </m:acc>
                        </m:oMath>
                      </m:oMathPara>
                    </a14:m>
                    <a:endParaRPr lang="en-CA" sz="4000" dirty="0">
                      <a:solidFill>
                        <a:srgbClr val="002060"/>
                      </a:solidFill>
                    </a:endParaRPr>
                  </a:p>
                </p:txBody>
              </p:sp>
            </mc:Choice>
            <mc:Fallback xmlns="">
              <p:sp>
                <p:nvSpPr>
                  <p:cNvPr id="58" name="TextBox 57">
                    <a:extLst>
                      <a:ext uri="{FF2B5EF4-FFF2-40B4-BE49-F238E27FC236}">
                        <a16:creationId xmlns:a16="http://schemas.microsoft.com/office/drawing/2014/main" id="{3E52ED1B-204D-428C-BF66-9FD636B83000}"/>
                      </a:ext>
                    </a:extLst>
                  </p:cNvPr>
                  <p:cNvSpPr txBox="1">
                    <a:spLocks noRot="1" noChangeAspect="1" noMove="1" noResize="1" noEditPoints="1" noAdjustHandles="1" noChangeArrowheads="1" noChangeShapeType="1" noTextEdit="1"/>
                  </p:cNvSpPr>
                  <p:nvPr/>
                </p:nvSpPr>
                <p:spPr>
                  <a:xfrm>
                    <a:off x="3198929" y="3977687"/>
                    <a:ext cx="660491" cy="707886"/>
                  </a:xfrm>
                  <a:prstGeom prst="rect">
                    <a:avLst/>
                  </a:prstGeom>
                  <a:blipFill>
                    <a:blip r:embed="rId13"/>
                    <a:stretch>
                      <a:fillRect/>
                    </a:stretch>
                  </a:blipFill>
                </p:spPr>
                <p:txBody>
                  <a:bodyPr/>
                  <a:lstStyle/>
                  <a:p>
                    <a:r>
                      <a:rPr lang="en-CA">
                        <a:noFill/>
                      </a:rPr>
                      <a:t> </a:t>
                    </a:r>
                  </a:p>
                </p:txBody>
              </p:sp>
            </mc:Fallback>
          </mc:AlternateContent>
        </p:grpSp>
      </p:grpSp>
      <p:grpSp>
        <p:nvGrpSpPr>
          <p:cNvPr id="40" name="Group 39">
            <a:extLst>
              <a:ext uri="{FF2B5EF4-FFF2-40B4-BE49-F238E27FC236}">
                <a16:creationId xmlns:a16="http://schemas.microsoft.com/office/drawing/2014/main" id="{317B1BF5-0405-4BFE-A458-45D05D3D2D05}"/>
              </a:ext>
            </a:extLst>
          </p:cNvPr>
          <p:cNvGrpSpPr/>
          <p:nvPr/>
        </p:nvGrpSpPr>
        <p:grpSpPr>
          <a:xfrm>
            <a:off x="860285" y="2362604"/>
            <a:ext cx="6269493" cy="1558852"/>
            <a:chOff x="3037428" y="2362604"/>
            <a:chExt cx="6269493" cy="1558852"/>
          </a:xfrm>
        </p:grpSpPr>
        <p:grpSp>
          <p:nvGrpSpPr>
            <p:cNvPr id="84" name="Group 83">
              <a:extLst>
                <a:ext uri="{FF2B5EF4-FFF2-40B4-BE49-F238E27FC236}">
                  <a16:creationId xmlns:a16="http://schemas.microsoft.com/office/drawing/2014/main" id="{1CC62EEA-09DB-4F21-91AB-1AF9567FD93A}"/>
                </a:ext>
              </a:extLst>
            </p:cNvPr>
            <p:cNvGrpSpPr/>
            <p:nvPr/>
          </p:nvGrpSpPr>
          <p:grpSpPr>
            <a:xfrm>
              <a:off x="7409738" y="2558543"/>
              <a:ext cx="1897183" cy="1189381"/>
              <a:chOff x="7409738" y="2558543"/>
              <a:chExt cx="1897183" cy="1189381"/>
            </a:xfrm>
          </p:grpSpPr>
          <p:grpSp>
            <p:nvGrpSpPr>
              <p:cNvPr id="16" name="Group 15">
                <a:extLst>
                  <a:ext uri="{FF2B5EF4-FFF2-40B4-BE49-F238E27FC236}">
                    <a16:creationId xmlns:a16="http://schemas.microsoft.com/office/drawing/2014/main" id="{F974EEC0-04F4-4FEC-A96C-7E4789A18AC9}"/>
                  </a:ext>
                </a:extLst>
              </p:cNvPr>
              <p:cNvGrpSpPr/>
              <p:nvPr/>
            </p:nvGrpSpPr>
            <p:grpSpPr>
              <a:xfrm>
                <a:off x="7878640" y="2855785"/>
                <a:ext cx="766999" cy="766999"/>
                <a:chOff x="13957170" y="1241368"/>
                <a:chExt cx="2919047" cy="2919047"/>
              </a:xfrm>
            </p:grpSpPr>
            <p:cxnSp>
              <p:nvCxnSpPr>
                <p:cNvPr id="19" name="Straight Arrow Connector 18">
                  <a:extLst>
                    <a:ext uri="{FF2B5EF4-FFF2-40B4-BE49-F238E27FC236}">
                      <a16:creationId xmlns:a16="http://schemas.microsoft.com/office/drawing/2014/main" id="{F35A6613-58A3-4130-BE62-4833219B180A}"/>
                    </a:ext>
                  </a:extLst>
                </p:cNvPr>
                <p:cNvCxnSpPr>
                  <a:cxnSpLocks/>
                </p:cNvCxnSpPr>
                <p:nvPr/>
              </p:nvCxnSpPr>
              <p:spPr>
                <a:xfrm flipV="1">
                  <a:off x="13957170" y="3119088"/>
                  <a:ext cx="2919047" cy="956661"/>
                </a:xfrm>
                <a:prstGeom prst="straightConnector1">
                  <a:avLst/>
                </a:prstGeom>
                <a:ln w="889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E8769399-7B82-45BB-ADE1-285547406ED2}"/>
                    </a:ext>
                  </a:extLst>
                </p:cNvPr>
                <p:cNvCxnSpPr>
                  <a:cxnSpLocks/>
                </p:cNvCxnSpPr>
                <p:nvPr/>
              </p:nvCxnSpPr>
              <p:spPr>
                <a:xfrm rot="5400000" flipH="1" flipV="1">
                  <a:off x="13090141" y="2222561"/>
                  <a:ext cx="2919047" cy="956662"/>
                </a:xfrm>
                <a:prstGeom prst="straightConnector1">
                  <a:avLst/>
                </a:prstGeom>
                <a:ln w="889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4745405E-8200-4AFE-B13F-B7FDC58A11C8}"/>
                      </a:ext>
                    </a:extLst>
                  </p:cNvPr>
                  <p:cNvSpPr txBox="1"/>
                  <p:nvPr/>
                </p:nvSpPr>
                <p:spPr>
                  <a:xfrm>
                    <a:off x="7409738" y="2558543"/>
                    <a:ext cx="660491" cy="78508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acc>
                            <m:accPr>
                              <m:chr m:val="̃"/>
                              <m:ctrlPr>
                                <a:rPr lang="en-US" sz="4000" i="1">
                                  <a:solidFill>
                                    <a:srgbClr val="C00000"/>
                                  </a:solidFill>
                                  <a:latin typeface="Cambria Math" panose="02040503050406030204" pitchFamily="18" charset="0"/>
                                </a:rPr>
                              </m:ctrlPr>
                            </m:accPr>
                            <m:e>
                              <m:acc>
                                <m:accPr>
                                  <m:chr m:val="⃗"/>
                                  <m:ctrlPr>
                                    <a:rPr lang="en-US" sz="4000" i="1">
                                      <a:solidFill>
                                        <a:srgbClr val="C00000"/>
                                      </a:solidFill>
                                      <a:latin typeface="Cambria Math" panose="02040503050406030204" pitchFamily="18" charset="0"/>
                                    </a:rPr>
                                  </m:ctrlPr>
                                </m:accPr>
                                <m:e>
                                  <m:sSub>
                                    <m:sSubPr>
                                      <m:ctrlPr>
                                        <a:rPr lang="en-US" sz="4000" i="1">
                                          <a:solidFill>
                                            <a:srgbClr val="C00000"/>
                                          </a:solidFill>
                                          <a:latin typeface="Cambria Math" panose="02040503050406030204" pitchFamily="18" charset="0"/>
                                        </a:rPr>
                                      </m:ctrlPr>
                                    </m:sSubPr>
                                    <m:e>
                                      <m:r>
                                        <a:rPr lang="en-US" sz="4000" i="1">
                                          <a:solidFill>
                                            <a:srgbClr val="C00000"/>
                                          </a:solidFill>
                                          <a:latin typeface="Cambria Math" panose="02040503050406030204" pitchFamily="18" charset="0"/>
                                        </a:rPr>
                                        <m:t>𝑒</m:t>
                                      </m:r>
                                    </m:e>
                                    <m:sub>
                                      <m:r>
                                        <a:rPr lang="en-US" sz="4000" i="1">
                                          <a:solidFill>
                                            <a:srgbClr val="C00000"/>
                                          </a:solidFill>
                                          <a:latin typeface="Cambria Math" panose="02040503050406030204" pitchFamily="18" charset="0"/>
                                        </a:rPr>
                                        <m:t>𝑡</m:t>
                                      </m:r>
                                    </m:sub>
                                  </m:sSub>
                                </m:e>
                              </m:acc>
                            </m:e>
                          </m:acc>
                        </m:oMath>
                      </m:oMathPara>
                    </a14:m>
                    <a:endParaRPr lang="en-CA" sz="4000" dirty="0">
                      <a:solidFill>
                        <a:srgbClr val="C00000"/>
                      </a:solidFill>
                    </a:endParaRPr>
                  </a:p>
                </p:txBody>
              </p:sp>
            </mc:Choice>
            <mc:Fallback xmlns="">
              <p:sp>
                <p:nvSpPr>
                  <p:cNvPr id="17" name="TextBox 16">
                    <a:extLst>
                      <a:ext uri="{FF2B5EF4-FFF2-40B4-BE49-F238E27FC236}">
                        <a16:creationId xmlns:a16="http://schemas.microsoft.com/office/drawing/2014/main" id="{4745405E-8200-4AFE-B13F-B7FDC58A11C8}"/>
                      </a:ext>
                    </a:extLst>
                  </p:cNvPr>
                  <p:cNvSpPr txBox="1">
                    <a:spLocks noRot="1" noChangeAspect="1" noMove="1" noResize="1" noEditPoints="1" noAdjustHandles="1" noChangeArrowheads="1" noChangeShapeType="1" noTextEdit="1"/>
                  </p:cNvSpPr>
                  <p:nvPr/>
                </p:nvSpPr>
                <p:spPr>
                  <a:xfrm>
                    <a:off x="7409738" y="2558543"/>
                    <a:ext cx="660491" cy="785087"/>
                  </a:xfrm>
                  <a:prstGeom prst="rect">
                    <a:avLst/>
                  </a:prstGeom>
                  <a:blipFill>
                    <a:blip r:embed="rId14"/>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4D7BF06E-6155-47F8-933F-007B19D5037E}"/>
                      </a:ext>
                    </a:extLst>
                  </p:cNvPr>
                  <p:cNvSpPr txBox="1"/>
                  <p:nvPr/>
                </p:nvSpPr>
                <p:spPr>
                  <a:xfrm>
                    <a:off x="8646430" y="2959567"/>
                    <a:ext cx="660491" cy="78835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acc>
                            <m:accPr>
                              <m:chr m:val="̃"/>
                              <m:ctrlPr>
                                <a:rPr lang="en-US" sz="4000" i="1">
                                  <a:solidFill>
                                    <a:srgbClr val="C00000"/>
                                  </a:solidFill>
                                  <a:latin typeface="Cambria Math" panose="02040503050406030204" pitchFamily="18" charset="0"/>
                                </a:rPr>
                              </m:ctrlPr>
                            </m:accPr>
                            <m:e>
                              <m:acc>
                                <m:accPr>
                                  <m:chr m:val="⃗"/>
                                  <m:ctrlPr>
                                    <a:rPr lang="en-US" sz="4000" i="1">
                                      <a:solidFill>
                                        <a:srgbClr val="C00000"/>
                                      </a:solidFill>
                                      <a:latin typeface="Cambria Math" panose="02040503050406030204" pitchFamily="18" charset="0"/>
                                    </a:rPr>
                                  </m:ctrlPr>
                                </m:accPr>
                                <m:e>
                                  <m:sSub>
                                    <m:sSubPr>
                                      <m:ctrlPr>
                                        <a:rPr lang="en-US" sz="4000" i="1">
                                          <a:solidFill>
                                            <a:srgbClr val="C00000"/>
                                          </a:solidFill>
                                          <a:latin typeface="Cambria Math" panose="02040503050406030204" pitchFamily="18" charset="0"/>
                                        </a:rPr>
                                      </m:ctrlPr>
                                    </m:sSubPr>
                                    <m:e>
                                      <m:r>
                                        <a:rPr lang="en-US" sz="4000" i="1">
                                          <a:solidFill>
                                            <a:srgbClr val="C00000"/>
                                          </a:solidFill>
                                          <a:latin typeface="Cambria Math" panose="02040503050406030204" pitchFamily="18" charset="0"/>
                                        </a:rPr>
                                        <m:t>𝑒</m:t>
                                      </m:r>
                                    </m:e>
                                    <m:sub>
                                      <m:r>
                                        <a:rPr lang="en-US" sz="4000" i="1">
                                          <a:solidFill>
                                            <a:srgbClr val="C00000"/>
                                          </a:solidFill>
                                          <a:latin typeface="Cambria Math" panose="02040503050406030204" pitchFamily="18" charset="0"/>
                                        </a:rPr>
                                        <m:t>𝑥</m:t>
                                      </m:r>
                                    </m:sub>
                                  </m:sSub>
                                </m:e>
                              </m:acc>
                            </m:e>
                          </m:acc>
                        </m:oMath>
                      </m:oMathPara>
                    </a14:m>
                    <a:endParaRPr lang="en-CA" sz="4000" dirty="0">
                      <a:solidFill>
                        <a:srgbClr val="C00000"/>
                      </a:solidFill>
                    </a:endParaRPr>
                  </a:p>
                </p:txBody>
              </p:sp>
            </mc:Choice>
            <mc:Fallback xmlns="">
              <p:sp>
                <p:nvSpPr>
                  <p:cNvPr id="18" name="TextBox 17">
                    <a:extLst>
                      <a:ext uri="{FF2B5EF4-FFF2-40B4-BE49-F238E27FC236}">
                        <a16:creationId xmlns:a16="http://schemas.microsoft.com/office/drawing/2014/main" id="{4D7BF06E-6155-47F8-933F-007B19D5037E}"/>
                      </a:ext>
                    </a:extLst>
                  </p:cNvPr>
                  <p:cNvSpPr txBox="1">
                    <a:spLocks noRot="1" noChangeAspect="1" noMove="1" noResize="1" noEditPoints="1" noAdjustHandles="1" noChangeArrowheads="1" noChangeShapeType="1" noTextEdit="1"/>
                  </p:cNvSpPr>
                  <p:nvPr/>
                </p:nvSpPr>
                <p:spPr>
                  <a:xfrm>
                    <a:off x="8646430" y="2959567"/>
                    <a:ext cx="660491" cy="788357"/>
                  </a:xfrm>
                  <a:prstGeom prst="rect">
                    <a:avLst/>
                  </a:prstGeom>
                  <a:blipFill>
                    <a:blip r:embed="rId7"/>
                    <a:stretch>
                      <a:fillRect/>
                    </a:stretch>
                  </a:blipFill>
                </p:spPr>
                <p:txBody>
                  <a:bodyPr/>
                  <a:lstStyle/>
                  <a:p>
                    <a:r>
                      <a:rPr lang="en-CA">
                        <a:noFill/>
                      </a:rPr>
                      <a:t> </a:t>
                    </a:r>
                  </a:p>
                </p:txBody>
              </p:sp>
            </mc:Fallback>
          </mc:AlternateContent>
        </p:grpSp>
        <p:grpSp>
          <p:nvGrpSpPr>
            <p:cNvPr id="80" name="Group 79">
              <a:extLst>
                <a:ext uri="{FF2B5EF4-FFF2-40B4-BE49-F238E27FC236}">
                  <a16:creationId xmlns:a16="http://schemas.microsoft.com/office/drawing/2014/main" id="{81F06F28-9EC5-44C9-8F9C-36FA6DE68CA8}"/>
                </a:ext>
              </a:extLst>
            </p:cNvPr>
            <p:cNvGrpSpPr/>
            <p:nvPr/>
          </p:nvGrpSpPr>
          <p:grpSpPr>
            <a:xfrm>
              <a:off x="3037428" y="2362604"/>
              <a:ext cx="1998783" cy="1558852"/>
              <a:chOff x="1887053" y="2362604"/>
              <a:chExt cx="1998783" cy="1558852"/>
            </a:xfrm>
          </p:grpSpPr>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4952BE11-43CD-4156-932E-F1CB369EDE3E}"/>
                      </a:ext>
                    </a:extLst>
                  </p:cNvPr>
                  <p:cNvSpPr txBox="1"/>
                  <p:nvPr/>
                </p:nvSpPr>
                <p:spPr>
                  <a:xfrm>
                    <a:off x="1887053" y="2362604"/>
                    <a:ext cx="660491" cy="707886"/>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acc>
                            <m:accPr>
                              <m:chr m:val="⃗"/>
                              <m:ctrlPr>
                                <a:rPr lang="en-US" sz="4000" b="0" i="1" smtClean="0">
                                  <a:solidFill>
                                    <a:srgbClr val="002060"/>
                                  </a:solidFill>
                                  <a:latin typeface="Cambria Math" panose="02040503050406030204" pitchFamily="18" charset="0"/>
                                </a:rPr>
                              </m:ctrlPr>
                            </m:accPr>
                            <m:e>
                              <m:sSub>
                                <m:sSubPr>
                                  <m:ctrlPr>
                                    <a:rPr lang="en-US" sz="4000" b="0" i="1" smtClean="0">
                                      <a:solidFill>
                                        <a:srgbClr val="002060"/>
                                      </a:solidFill>
                                      <a:latin typeface="Cambria Math" panose="02040503050406030204" pitchFamily="18" charset="0"/>
                                    </a:rPr>
                                  </m:ctrlPr>
                                </m:sSubPr>
                                <m:e>
                                  <m:r>
                                    <a:rPr lang="en-US" sz="4000" b="0" i="1" smtClean="0">
                                      <a:solidFill>
                                        <a:srgbClr val="002060"/>
                                      </a:solidFill>
                                      <a:latin typeface="Cambria Math" panose="02040503050406030204" pitchFamily="18" charset="0"/>
                                    </a:rPr>
                                    <m:t>𝑒</m:t>
                                  </m:r>
                                </m:e>
                                <m:sub>
                                  <m:r>
                                    <a:rPr lang="en-US" sz="4000" b="0" i="1" smtClean="0">
                                      <a:solidFill>
                                        <a:srgbClr val="002060"/>
                                      </a:solidFill>
                                      <a:latin typeface="Cambria Math" panose="02040503050406030204" pitchFamily="18" charset="0"/>
                                    </a:rPr>
                                    <m:t>𝑡</m:t>
                                  </m:r>
                                </m:sub>
                              </m:sSub>
                            </m:e>
                          </m:acc>
                        </m:oMath>
                      </m:oMathPara>
                    </a14:m>
                    <a:endParaRPr lang="en-CA" sz="4000" dirty="0">
                      <a:solidFill>
                        <a:srgbClr val="002060"/>
                      </a:solidFill>
                    </a:endParaRPr>
                  </a:p>
                </p:txBody>
              </p:sp>
            </mc:Choice>
            <mc:Fallback xmlns="">
              <p:sp>
                <p:nvSpPr>
                  <p:cNvPr id="52" name="TextBox 51">
                    <a:extLst>
                      <a:ext uri="{FF2B5EF4-FFF2-40B4-BE49-F238E27FC236}">
                        <a16:creationId xmlns:a16="http://schemas.microsoft.com/office/drawing/2014/main" id="{4952BE11-43CD-4156-932E-F1CB369EDE3E}"/>
                      </a:ext>
                    </a:extLst>
                  </p:cNvPr>
                  <p:cNvSpPr txBox="1">
                    <a:spLocks noRot="1" noChangeAspect="1" noMove="1" noResize="1" noEditPoints="1" noAdjustHandles="1" noChangeArrowheads="1" noChangeShapeType="1" noTextEdit="1"/>
                  </p:cNvSpPr>
                  <p:nvPr/>
                </p:nvSpPr>
                <p:spPr>
                  <a:xfrm>
                    <a:off x="1887053" y="2362604"/>
                    <a:ext cx="660491" cy="707886"/>
                  </a:xfrm>
                  <a:prstGeom prst="rect">
                    <a:avLst/>
                  </a:prstGeom>
                  <a:blipFill>
                    <a:blip r:embed="rId15"/>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2EC85887-4592-4E70-BCB5-8CB6D477A546}"/>
                      </a:ext>
                    </a:extLst>
                  </p:cNvPr>
                  <p:cNvSpPr txBox="1"/>
                  <p:nvPr/>
                </p:nvSpPr>
                <p:spPr>
                  <a:xfrm>
                    <a:off x="3225345" y="3213570"/>
                    <a:ext cx="660491" cy="707886"/>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acc>
                            <m:accPr>
                              <m:chr m:val="⃗"/>
                              <m:ctrlPr>
                                <a:rPr lang="en-US" sz="4000" b="0" i="1" smtClean="0">
                                  <a:solidFill>
                                    <a:srgbClr val="002060"/>
                                  </a:solidFill>
                                  <a:latin typeface="Cambria Math" panose="02040503050406030204" pitchFamily="18" charset="0"/>
                                </a:rPr>
                              </m:ctrlPr>
                            </m:accPr>
                            <m:e>
                              <m:sSub>
                                <m:sSubPr>
                                  <m:ctrlPr>
                                    <a:rPr lang="en-US" sz="4000" b="0" i="1" smtClean="0">
                                      <a:solidFill>
                                        <a:srgbClr val="002060"/>
                                      </a:solidFill>
                                      <a:latin typeface="Cambria Math" panose="02040503050406030204" pitchFamily="18" charset="0"/>
                                    </a:rPr>
                                  </m:ctrlPr>
                                </m:sSubPr>
                                <m:e>
                                  <m:r>
                                    <a:rPr lang="en-US" sz="4000" b="0" i="1" smtClean="0">
                                      <a:solidFill>
                                        <a:srgbClr val="002060"/>
                                      </a:solidFill>
                                      <a:latin typeface="Cambria Math" panose="02040503050406030204" pitchFamily="18" charset="0"/>
                                    </a:rPr>
                                    <m:t>𝑒</m:t>
                                  </m:r>
                                </m:e>
                                <m:sub>
                                  <m:r>
                                    <a:rPr lang="en-US" sz="4000" b="0" i="1" smtClean="0">
                                      <a:solidFill>
                                        <a:srgbClr val="002060"/>
                                      </a:solidFill>
                                      <a:latin typeface="Cambria Math" panose="02040503050406030204" pitchFamily="18" charset="0"/>
                                    </a:rPr>
                                    <m:t>𝑥</m:t>
                                  </m:r>
                                </m:sub>
                              </m:sSub>
                            </m:e>
                          </m:acc>
                        </m:oMath>
                      </m:oMathPara>
                    </a14:m>
                    <a:endParaRPr lang="en-CA" sz="4000" dirty="0">
                      <a:solidFill>
                        <a:srgbClr val="002060"/>
                      </a:solidFill>
                    </a:endParaRPr>
                  </a:p>
                </p:txBody>
              </p:sp>
            </mc:Choice>
            <mc:Fallback xmlns="">
              <p:sp>
                <p:nvSpPr>
                  <p:cNvPr id="53" name="TextBox 52">
                    <a:extLst>
                      <a:ext uri="{FF2B5EF4-FFF2-40B4-BE49-F238E27FC236}">
                        <a16:creationId xmlns:a16="http://schemas.microsoft.com/office/drawing/2014/main" id="{2EC85887-4592-4E70-BCB5-8CB6D477A546}"/>
                      </a:ext>
                    </a:extLst>
                  </p:cNvPr>
                  <p:cNvSpPr txBox="1">
                    <a:spLocks noRot="1" noChangeAspect="1" noMove="1" noResize="1" noEditPoints="1" noAdjustHandles="1" noChangeArrowheads="1" noChangeShapeType="1" noTextEdit="1"/>
                  </p:cNvSpPr>
                  <p:nvPr/>
                </p:nvSpPr>
                <p:spPr>
                  <a:xfrm>
                    <a:off x="3225345" y="3213570"/>
                    <a:ext cx="660491" cy="707886"/>
                  </a:xfrm>
                  <a:prstGeom prst="rect">
                    <a:avLst/>
                  </a:prstGeom>
                  <a:blipFill>
                    <a:blip r:embed="rId16"/>
                    <a:stretch>
                      <a:fillRect/>
                    </a:stretch>
                  </a:blipFill>
                </p:spPr>
                <p:txBody>
                  <a:bodyPr/>
                  <a:lstStyle/>
                  <a:p>
                    <a:r>
                      <a:rPr lang="en-CA">
                        <a:noFill/>
                      </a:rPr>
                      <a:t> </a:t>
                    </a:r>
                  </a:p>
                </p:txBody>
              </p:sp>
            </mc:Fallback>
          </mc:AlternateContent>
          <p:grpSp>
            <p:nvGrpSpPr>
              <p:cNvPr id="63" name="Group 62">
                <a:extLst>
                  <a:ext uri="{FF2B5EF4-FFF2-40B4-BE49-F238E27FC236}">
                    <a16:creationId xmlns:a16="http://schemas.microsoft.com/office/drawing/2014/main" id="{47983A7D-3531-4BF4-AE2A-D865221402F5}"/>
                  </a:ext>
                </a:extLst>
              </p:cNvPr>
              <p:cNvGrpSpPr/>
              <p:nvPr/>
            </p:nvGrpSpPr>
            <p:grpSpPr>
              <a:xfrm>
                <a:off x="2462033" y="2888114"/>
                <a:ext cx="739441" cy="739442"/>
                <a:chOff x="14316927" y="3518814"/>
                <a:chExt cx="2814171" cy="2814172"/>
              </a:xfrm>
            </p:grpSpPr>
            <p:cxnSp>
              <p:nvCxnSpPr>
                <p:cNvPr id="64" name="Straight Arrow Connector 63">
                  <a:extLst>
                    <a:ext uri="{FF2B5EF4-FFF2-40B4-BE49-F238E27FC236}">
                      <a16:creationId xmlns:a16="http://schemas.microsoft.com/office/drawing/2014/main" id="{71427B37-0925-4937-A111-8304F46C8F36}"/>
                    </a:ext>
                  </a:extLst>
                </p:cNvPr>
                <p:cNvCxnSpPr>
                  <a:cxnSpLocks/>
                </p:cNvCxnSpPr>
                <p:nvPr/>
              </p:nvCxnSpPr>
              <p:spPr>
                <a:xfrm>
                  <a:off x="14316927" y="6235383"/>
                  <a:ext cx="2814171" cy="0"/>
                </a:xfrm>
                <a:prstGeom prst="straightConnector1">
                  <a:avLst/>
                </a:prstGeom>
                <a:ln w="8890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BD20268E-6A5A-4066-AC6B-63D46C2946EB}"/>
                    </a:ext>
                  </a:extLst>
                </p:cNvPr>
                <p:cNvCxnSpPr>
                  <a:cxnSpLocks/>
                </p:cNvCxnSpPr>
                <p:nvPr/>
              </p:nvCxnSpPr>
              <p:spPr>
                <a:xfrm rot="16200000">
                  <a:off x="12977947" y="4925900"/>
                  <a:ext cx="2814172" cy="0"/>
                </a:xfrm>
                <a:prstGeom prst="straightConnector1">
                  <a:avLst/>
                </a:prstGeom>
                <a:ln w="88900">
                  <a:solidFill>
                    <a:srgbClr val="002060"/>
                  </a:solidFill>
                  <a:tailEnd type="triangle"/>
                </a:ln>
              </p:spPr>
              <p:style>
                <a:lnRef idx="1">
                  <a:schemeClr val="accent1"/>
                </a:lnRef>
                <a:fillRef idx="0">
                  <a:schemeClr val="accent1"/>
                </a:fillRef>
                <a:effectRef idx="0">
                  <a:schemeClr val="accent1"/>
                </a:effectRef>
                <a:fontRef idx="minor">
                  <a:schemeClr val="tx1"/>
                </a:fontRef>
              </p:style>
            </p:cxnSp>
          </p:grpSp>
        </p:grpSp>
      </p:grpSp>
      <p:grpSp>
        <p:nvGrpSpPr>
          <p:cNvPr id="37" name="Group 36">
            <a:extLst>
              <a:ext uri="{FF2B5EF4-FFF2-40B4-BE49-F238E27FC236}">
                <a16:creationId xmlns:a16="http://schemas.microsoft.com/office/drawing/2014/main" id="{AF6622E4-B423-42C6-A0CC-93A60D03A6A8}"/>
              </a:ext>
            </a:extLst>
          </p:cNvPr>
          <p:cNvGrpSpPr/>
          <p:nvPr/>
        </p:nvGrpSpPr>
        <p:grpSpPr>
          <a:xfrm>
            <a:off x="1333138" y="1423572"/>
            <a:ext cx="6183256" cy="1689162"/>
            <a:chOff x="3510281" y="1423572"/>
            <a:chExt cx="6183256" cy="1689162"/>
          </a:xfrm>
        </p:grpSpPr>
        <p:grpSp>
          <p:nvGrpSpPr>
            <p:cNvPr id="85" name="Group 84">
              <a:extLst>
                <a:ext uri="{FF2B5EF4-FFF2-40B4-BE49-F238E27FC236}">
                  <a16:creationId xmlns:a16="http://schemas.microsoft.com/office/drawing/2014/main" id="{F2624A50-270D-4F10-ABC8-CCACED226D0F}"/>
                </a:ext>
              </a:extLst>
            </p:cNvPr>
            <p:cNvGrpSpPr/>
            <p:nvPr/>
          </p:nvGrpSpPr>
          <p:grpSpPr>
            <a:xfrm>
              <a:off x="7853561" y="1677569"/>
              <a:ext cx="1839976" cy="1189062"/>
              <a:chOff x="7853561" y="1677569"/>
              <a:chExt cx="1839976" cy="1189062"/>
            </a:xfrm>
          </p:grpSpPr>
          <p:grpSp>
            <p:nvGrpSpPr>
              <p:cNvPr id="22" name="Group 21">
                <a:extLst>
                  <a:ext uri="{FF2B5EF4-FFF2-40B4-BE49-F238E27FC236}">
                    <a16:creationId xmlns:a16="http://schemas.microsoft.com/office/drawing/2014/main" id="{068520B9-BA67-485E-B5FA-3D281762D76A}"/>
                  </a:ext>
                </a:extLst>
              </p:cNvPr>
              <p:cNvGrpSpPr/>
              <p:nvPr/>
            </p:nvGrpSpPr>
            <p:grpSpPr>
              <a:xfrm>
                <a:off x="8202671" y="1995853"/>
                <a:ext cx="836181" cy="825525"/>
                <a:chOff x="12741376" y="-88492"/>
                <a:chExt cx="3182344" cy="3141785"/>
              </a:xfrm>
            </p:grpSpPr>
            <p:cxnSp>
              <p:nvCxnSpPr>
                <p:cNvPr id="25" name="Straight Arrow Connector 24">
                  <a:extLst>
                    <a:ext uri="{FF2B5EF4-FFF2-40B4-BE49-F238E27FC236}">
                      <a16:creationId xmlns:a16="http://schemas.microsoft.com/office/drawing/2014/main" id="{F1FA260E-4BEE-4E47-9CF2-8FC1DFFB59EE}"/>
                    </a:ext>
                  </a:extLst>
                </p:cNvPr>
                <p:cNvCxnSpPr>
                  <a:cxnSpLocks/>
                </p:cNvCxnSpPr>
                <p:nvPr/>
              </p:nvCxnSpPr>
              <p:spPr>
                <a:xfrm flipV="1">
                  <a:off x="12781935" y="1139785"/>
                  <a:ext cx="3141785" cy="1899140"/>
                </a:xfrm>
                <a:prstGeom prst="straightConnector1">
                  <a:avLst/>
                </a:prstGeom>
                <a:ln w="889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4BA75E36-CDF6-4048-B6D5-9EFB1BE57309}"/>
                    </a:ext>
                  </a:extLst>
                </p:cNvPr>
                <p:cNvCxnSpPr>
                  <a:cxnSpLocks/>
                </p:cNvCxnSpPr>
                <p:nvPr/>
              </p:nvCxnSpPr>
              <p:spPr>
                <a:xfrm rot="5400000" flipH="1" flipV="1">
                  <a:off x="12120052" y="532832"/>
                  <a:ext cx="3141785" cy="1899138"/>
                </a:xfrm>
                <a:prstGeom prst="straightConnector1">
                  <a:avLst/>
                </a:prstGeom>
                <a:ln w="889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C9D8300F-AE7A-429B-AEF4-6F68C348DEF5}"/>
                      </a:ext>
                    </a:extLst>
                  </p:cNvPr>
                  <p:cNvSpPr txBox="1"/>
                  <p:nvPr/>
                </p:nvSpPr>
                <p:spPr>
                  <a:xfrm>
                    <a:off x="7853561" y="1677569"/>
                    <a:ext cx="660491" cy="78508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acc>
                            <m:accPr>
                              <m:chr m:val="̃"/>
                              <m:ctrlPr>
                                <a:rPr lang="en-US" sz="4000" i="1">
                                  <a:solidFill>
                                    <a:srgbClr val="C00000"/>
                                  </a:solidFill>
                                  <a:latin typeface="Cambria Math" panose="02040503050406030204" pitchFamily="18" charset="0"/>
                                </a:rPr>
                              </m:ctrlPr>
                            </m:accPr>
                            <m:e>
                              <m:acc>
                                <m:accPr>
                                  <m:chr m:val="⃗"/>
                                  <m:ctrlPr>
                                    <a:rPr lang="en-US" sz="4000" i="1">
                                      <a:solidFill>
                                        <a:srgbClr val="C00000"/>
                                      </a:solidFill>
                                      <a:latin typeface="Cambria Math" panose="02040503050406030204" pitchFamily="18" charset="0"/>
                                    </a:rPr>
                                  </m:ctrlPr>
                                </m:accPr>
                                <m:e>
                                  <m:sSub>
                                    <m:sSubPr>
                                      <m:ctrlPr>
                                        <a:rPr lang="en-US" sz="4000" i="1">
                                          <a:solidFill>
                                            <a:srgbClr val="C00000"/>
                                          </a:solidFill>
                                          <a:latin typeface="Cambria Math" panose="02040503050406030204" pitchFamily="18" charset="0"/>
                                        </a:rPr>
                                      </m:ctrlPr>
                                    </m:sSubPr>
                                    <m:e>
                                      <m:r>
                                        <a:rPr lang="en-US" sz="4000" i="1">
                                          <a:solidFill>
                                            <a:srgbClr val="C00000"/>
                                          </a:solidFill>
                                          <a:latin typeface="Cambria Math" panose="02040503050406030204" pitchFamily="18" charset="0"/>
                                        </a:rPr>
                                        <m:t>𝑒</m:t>
                                      </m:r>
                                    </m:e>
                                    <m:sub>
                                      <m:r>
                                        <a:rPr lang="en-US" sz="4000" i="1">
                                          <a:solidFill>
                                            <a:srgbClr val="C00000"/>
                                          </a:solidFill>
                                          <a:latin typeface="Cambria Math" panose="02040503050406030204" pitchFamily="18" charset="0"/>
                                        </a:rPr>
                                        <m:t>𝑡</m:t>
                                      </m:r>
                                    </m:sub>
                                  </m:sSub>
                                </m:e>
                              </m:acc>
                            </m:e>
                          </m:acc>
                        </m:oMath>
                      </m:oMathPara>
                    </a14:m>
                    <a:endParaRPr lang="en-CA" sz="4000" dirty="0">
                      <a:solidFill>
                        <a:srgbClr val="C00000"/>
                      </a:solidFill>
                    </a:endParaRPr>
                  </a:p>
                </p:txBody>
              </p:sp>
            </mc:Choice>
            <mc:Fallback xmlns="">
              <p:sp>
                <p:nvSpPr>
                  <p:cNvPr id="23" name="TextBox 22">
                    <a:extLst>
                      <a:ext uri="{FF2B5EF4-FFF2-40B4-BE49-F238E27FC236}">
                        <a16:creationId xmlns:a16="http://schemas.microsoft.com/office/drawing/2014/main" id="{C9D8300F-AE7A-429B-AEF4-6F68C348DEF5}"/>
                      </a:ext>
                    </a:extLst>
                  </p:cNvPr>
                  <p:cNvSpPr txBox="1">
                    <a:spLocks noRot="1" noChangeAspect="1" noMove="1" noResize="1" noEditPoints="1" noAdjustHandles="1" noChangeArrowheads="1" noChangeShapeType="1" noTextEdit="1"/>
                  </p:cNvSpPr>
                  <p:nvPr/>
                </p:nvSpPr>
                <p:spPr>
                  <a:xfrm>
                    <a:off x="7853561" y="1677569"/>
                    <a:ext cx="660491" cy="785087"/>
                  </a:xfrm>
                  <a:prstGeom prst="rect">
                    <a:avLst/>
                  </a:prstGeom>
                  <a:blipFill>
                    <a:blip r:embed="rId8"/>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5AEC9F18-1D42-4E32-BEFA-EE1E04AE3141}"/>
                      </a:ext>
                    </a:extLst>
                  </p:cNvPr>
                  <p:cNvSpPr txBox="1"/>
                  <p:nvPr/>
                </p:nvSpPr>
                <p:spPr>
                  <a:xfrm>
                    <a:off x="9033046" y="2078274"/>
                    <a:ext cx="660491" cy="78835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acc>
                            <m:accPr>
                              <m:chr m:val="̃"/>
                              <m:ctrlPr>
                                <a:rPr lang="en-US" sz="4000" i="1">
                                  <a:solidFill>
                                    <a:srgbClr val="C00000"/>
                                  </a:solidFill>
                                  <a:latin typeface="Cambria Math" panose="02040503050406030204" pitchFamily="18" charset="0"/>
                                </a:rPr>
                              </m:ctrlPr>
                            </m:accPr>
                            <m:e>
                              <m:acc>
                                <m:accPr>
                                  <m:chr m:val="⃗"/>
                                  <m:ctrlPr>
                                    <a:rPr lang="en-US" sz="4000" i="1">
                                      <a:solidFill>
                                        <a:srgbClr val="C00000"/>
                                      </a:solidFill>
                                      <a:latin typeface="Cambria Math" panose="02040503050406030204" pitchFamily="18" charset="0"/>
                                    </a:rPr>
                                  </m:ctrlPr>
                                </m:accPr>
                                <m:e>
                                  <m:sSub>
                                    <m:sSubPr>
                                      <m:ctrlPr>
                                        <a:rPr lang="en-US" sz="4000" i="1">
                                          <a:solidFill>
                                            <a:srgbClr val="C00000"/>
                                          </a:solidFill>
                                          <a:latin typeface="Cambria Math" panose="02040503050406030204" pitchFamily="18" charset="0"/>
                                        </a:rPr>
                                      </m:ctrlPr>
                                    </m:sSubPr>
                                    <m:e>
                                      <m:r>
                                        <a:rPr lang="en-US" sz="4000" i="1">
                                          <a:solidFill>
                                            <a:srgbClr val="C00000"/>
                                          </a:solidFill>
                                          <a:latin typeface="Cambria Math" panose="02040503050406030204" pitchFamily="18" charset="0"/>
                                        </a:rPr>
                                        <m:t>𝑒</m:t>
                                      </m:r>
                                    </m:e>
                                    <m:sub>
                                      <m:r>
                                        <a:rPr lang="en-US" sz="4000" i="1">
                                          <a:solidFill>
                                            <a:srgbClr val="C00000"/>
                                          </a:solidFill>
                                          <a:latin typeface="Cambria Math" panose="02040503050406030204" pitchFamily="18" charset="0"/>
                                        </a:rPr>
                                        <m:t>𝑥</m:t>
                                      </m:r>
                                    </m:sub>
                                  </m:sSub>
                                </m:e>
                              </m:acc>
                            </m:e>
                          </m:acc>
                        </m:oMath>
                      </m:oMathPara>
                    </a14:m>
                    <a:endParaRPr lang="en-CA" sz="4000" dirty="0">
                      <a:solidFill>
                        <a:srgbClr val="C00000"/>
                      </a:solidFill>
                    </a:endParaRPr>
                  </a:p>
                </p:txBody>
              </p:sp>
            </mc:Choice>
            <mc:Fallback xmlns="">
              <p:sp>
                <p:nvSpPr>
                  <p:cNvPr id="24" name="TextBox 23">
                    <a:extLst>
                      <a:ext uri="{FF2B5EF4-FFF2-40B4-BE49-F238E27FC236}">
                        <a16:creationId xmlns:a16="http://schemas.microsoft.com/office/drawing/2014/main" id="{5AEC9F18-1D42-4E32-BEFA-EE1E04AE3141}"/>
                      </a:ext>
                    </a:extLst>
                  </p:cNvPr>
                  <p:cNvSpPr txBox="1">
                    <a:spLocks noRot="1" noChangeAspect="1" noMove="1" noResize="1" noEditPoints="1" noAdjustHandles="1" noChangeArrowheads="1" noChangeShapeType="1" noTextEdit="1"/>
                  </p:cNvSpPr>
                  <p:nvPr/>
                </p:nvSpPr>
                <p:spPr>
                  <a:xfrm>
                    <a:off x="9033046" y="2078274"/>
                    <a:ext cx="660491" cy="788357"/>
                  </a:xfrm>
                  <a:prstGeom prst="rect">
                    <a:avLst/>
                  </a:prstGeom>
                  <a:blipFill>
                    <a:blip r:embed="rId9"/>
                    <a:stretch>
                      <a:fillRect/>
                    </a:stretch>
                  </a:blipFill>
                </p:spPr>
                <p:txBody>
                  <a:bodyPr/>
                  <a:lstStyle/>
                  <a:p>
                    <a:r>
                      <a:rPr lang="en-CA">
                        <a:noFill/>
                      </a:rPr>
                      <a:t> </a:t>
                    </a:r>
                  </a:p>
                </p:txBody>
              </p:sp>
            </mc:Fallback>
          </mc:AlternateContent>
        </p:grpSp>
        <p:grpSp>
          <p:nvGrpSpPr>
            <p:cNvPr id="81" name="Group 80">
              <a:extLst>
                <a:ext uri="{FF2B5EF4-FFF2-40B4-BE49-F238E27FC236}">
                  <a16:creationId xmlns:a16="http://schemas.microsoft.com/office/drawing/2014/main" id="{B9FAA9B0-AC22-4825-8634-CAB3AEC341CB}"/>
                </a:ext>
              </a:extLst>
            </p:cNvPr>
            <p:cNvGrpSpPr/>
            <p:nvPr/>
          </p:nvGrpSpPr>
          <p:grpSpPr>
            <a:xfrm>
              <a:off x="3510281" y="1423572"/>
              <a:ext cx="1825460" cy="1689162"/>
              <a:chOff x="2359906" y="1423572"/>
              <a:chExt cx="1825460" cy="1689162"/>
            </a:xfrm>
          </p:grpSpPr>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57E0EAC5-EA6B-4128-B469-282AF8ACE897}"/>
                      </a:ext>
                    </a:extLst>
                  </p:cNvPr>
                  <p:cNvSpPr txBox="1"/>
                  <p:nvPr/>
                </p:nvSpPr>
                <p:spPr>
                  <a:xfrm>
                    <a:off x="2359906" y="1423572"/>
                    <a:ext cx="660491" cy="707886"/>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acc>
                            <m:accPr>
                              <m:chr m:val="⃗"/>
                              <m:ctrlPr>
                                <a:rPr lang="en-US" sz="4000" b="0" i="1" smtClean="0">
                                  <a:solidFill>
                                    <a:srgbClr val="002060"/>
                                  </a:solidFill>
                                  <a:latin typeface="Cambria Math" panose="02040503050406030204" pitchFamily="18" charset="0"/>
                                </a:rPr>
                              </m:ctrlPr>
                            </m:accPr>
                            <m:e>
                              <m:sSub>
                                <m:sSubPr>
                                  <m:ctrlPr>
                                    <a:rPr lang="en-US" sz="4000" b="0" i="1" smtClean="0">
                                      <a:solidFill>
                                        <a:srgbClr val="002060"/>
                                      </a:solidFill>
                                      <a:latin typeface="Cambria Math" panose="02040503050406030204" pitchFamily="18" charset="0"/>
                                    </a:rPr>
                                  </m:ctrlPr>
                                </m:sSubPr>
                                <m:e>
                                  <m:r>
                                    <a:rPr lang="en-US" sz="4000" b="0" i="1" smtClean="0">
                                      <a:solidFill>
                                        <a:srgbClr val="002060"/>
                                      </a:solidFill>
                                      <a:latin typeface="Cambria Math" panose="02040503050406030204" pitchFamily="18" charset="0"/>
                                    </a:rPr>
                                    <m:t>𝑒</m:t>
                                  </m:r>
                                </m:e>
                                <m:sub>
                                  <m:r>
                                    <a:rPr lang="en-US" sz="4000" b="0" i="1" smtClean="0">
                                      <a:solidFill>
                                        <a:srgbClr val="002060"/>
                                      </a:solidFill>
                                      <a:latin typeface="Cambria Math" panose="02040503050406030204" pitchFamily="18" charset="0"/>
                                    </a:rPr>
                                    <m:t>𝑡</m:t>
                                  </m:r>
                                </m:sub>
                              </m:sSub>
                            </m:e>
                          </m:acc>
                        </m:oMath>
                      </m:oMathPara>
                    </a14:m>
                    <a:endParaRPr lang="en-CA" sz="4000" dirty="0">
                      <a:solidFill>
                        <a:srgbClr val="002060"/>
                      </a:solidFill>
                    </a:endParaRPr>
                  </a:p>
                </p:txBody>
              </p:sp>
            </mc:Choice>
            <mc:Fallback xmlns="">
              <p:sp>
                <p:nvSpPr>
                  <p:cNvPr id="47" name="TextBox 46">
                    <a:extLst>
                      <a:ext uri="{FF2B5EF4-FFF2-40B4-BE49-F238E27FC236}">
                        <a16:creationId xmlns:a16="http://schemas.microsoft.com/office/drawing/2014/main" id="{57E0EAC5-EA6B-4128-B469-282AF8ACE897}"/>
                      </a:ext>
                    </a:extLst>
                  </p:cNvPr>
                  <p:cNvSpPr txBox="1">
                    <a:spLocks noRot="1" noChangeAspect="1" noMove="1" noResize="1" noEditPoints="1" noAdjustHandles="1" noChangeArrowheads="1" noChangeShapeType="1" noTextEdit="1"/>
                  </p:cNvSpPr>
                  <p:nvPr/>
                </p:nvSpPr>
                <p:spPr>
                  <a:xfrm>
                    <a:off x="2359906" y="1423572"/>
                    <a:ext cx="660491" cy="707886"/>
                  </a:xfrm>
                  <a:prstGeom prst="rect">
                    <a:avLst/>
                  </a:prstGeom>
                  <a:blipFill>
                    <a:blip r:embed="rId17"/>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C53C3478-1A91-497F-89F7-6B52D0E0D224}"/>
                      </a:ext>
                    </a:extLst>
                  </p:cNvPr>
                  <p:cNvSpPr txBox="1"/>
                  <p:nvPr/>
                </p:nvSpPr>
                <p:spPr>
                  <a:xfrm>
                    <a:off x="3524875" y="2404848"/>
                    <a:ext cx="660491" cy="707886"/>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acc>
                            <m:accPr>
                              <m:chr m:val="⃗"/>
                              <m:ctrlPr>
                                <a:rPr lang="en-US" sz="4000" b="0" i="1" smtClean="0">
                                  <a:solidFill>
                                    <a:srgbClr val="002060"/>
                                  </a:solidFill>
                                  <a:latin typeface="Cambria Math" panose="02040503050406030204" pitchFamily="18" charset="0"/>
                                </a:rPr>
                              </m:ctrlPr>
                            </m:accPr>
                            <m:e>
                              <m:sSub>
                                <m:sSubPr>
                                  <m:ctrlPr>
                                    <a:rPr lang="en-US" sz="4000" b="0" i="1" smtClean="0">
                                      <a:solidFill>
                                        <a:srgbClr val="002060"/>
                                      </a:solidFill>
                                      <a:latin typeface="Cambria Math" panose="02040503050406030204" pitchFamily="18" charset="0"/>
                                    </a:rPr>
                                  </m:ctrlPr>
                                </m:sSubPr>
                                <m:e>
                                  <m:r>
                                    <a:rPr lang="en-US" sz="4000" b="0" i="1" smtClean="0">
                                      <a:solidFill>
                                        <a:srgbClr val="002060"/>
                                      </a:solidFill>
                                      <a:latin typeface="Cambria Math" panose="02040503050406030204" pitchFamily="18" charset="0"/>
                                    </a:rPr>
                                    <m:t>𝑒</m:t>
                                  </m:r>
                                </m:e>
                                <m:sub>
                                  <m:r>
                                    <a:rPr lang="en-US" sz="4000" b="0" i="1" smtClean="0">
                                      <a:solidFill>
                                        <a:srgbClr val="002060"/>
                                      </a:solidFill>
                                      <a:latin typeface="Cambria Math" panose="02040503050406030204" pitchFamily="18" charset="0"/>
                                    </a:rPr>
                                    <m:t>𝑥</m:t>
                                  </m:r>
                                </m:sub>
                              </m:sSub>
                            </m:e>
                          </m:acc>
                        </m:oMath>
                      </m:oMathPara>
                    </a14:m>
                    <a:endParaRPr lang="en-CA" sz="4000" dirty="0">
                      <a:solidFill>
                        <a:srgbClr val="002060"/>
                      </a:solidFill>
                    </a:endParaRPr>
                  </a:p>
                </p:txBody>
              </p:sp>
            </mc:Choice>
            <mc:Fallback xmlns="">
              <p:sp>
                <p:nvSpPr>
                  <p:cNvPr id="48" name="TextBox 47">
                    <a:extLst>
                      <a:ext uri="{FF2B5EF4-FFF2-40B4-BE49-F238E27FC236}">
                        <a16:creationId xmlns:a16="http://schemas.microsoft.com/office/drawing/2014/main" id="{C53C3478-1A91-497F-89F7-6B52D0E0D224}"/>
                      </a:ext>
                    </a:extLst>
                  </p:cNvPr>
                  <p:cNvSpPr txBox="1">
                    <a:spLocks noRot="1" noChangeAspect="1" noMove="1" noResize="1" noEditPoints="1" noAdjustHandles="1" noChangeArrowheads="1" noChangeShapeType="1" noTextEdit="1"/>
                  </p:cNvSpPr>
                  <p:nvPr/>
                </p:nvSpPr>
                <p:spPr>
                  <a:xfrm>
                    <a:off x="3524875" y="2404848"/>
                    <a:ext cx="660491" cy="707886"/>
                  </a:xfrm>
                  <a:prstGeom prst="rect">
                    <a:avLst/>
                  </a:prstGeom>
                  <a:blipFill>
                    <a:blip r:embed="rId18"/>
                    <a:stretch>
                      <a:fillRect/>
                    </a:stretch>
                  </a:blipFill>
                </p:spPr>
                <p:txBody>
                  <a:bodyPr/>
                  <a:lstStyle/>
                  <a:p>
                    <a:r>
                      <a:rPr lang="en-CA">
                        <a:noFill/>
                      </a:rPr>
                      <a:t> </a:t>
                    </a:r>
                  </a:p>
                </p:txBody>
              </p:sp>
            </mc:Fallback>
          </mc:AlternateContent>
          <p:grpSp>
            <p:nvGrpSpPr>
              <p:cNvPr id="66" name="Group 65">
                <a:extLst>
                  <a:ext uri="{FF2B5EF4-FFF2-40B4-BE49-F238E27FC236}">
                    <a16:creationId xmlns:a16="http://schemas.microsoft.com/office/drawing/2014/main" id="{74A2203D-3E88-4E95-80CA-77DD31F668B3}"/>
                  </a:ext>
                </a:extLst>
              </p:cNvPr>
              <p:cNvGrpSpPr/>
              <p:nvPr/>
            </p:nvGrpSpPr>
            <p:grpSpPr>
              <a:xfrm>
                <a:off x="2781346" y="2075315"/>
                <a:ext cx="739441" cy="739442"/>
                <a:chOff x="14316927" y="3518814"/>
                <a:chExt cx="2814171" cy="2814172"/>
              </a:xfrm>
            </p:grpSpPr>
            <p:cxnSp>
              <p:nvCxnSpPr>
                <p:cNvPr id="67" name="Straight Arrow Connector 66">
                  <a:extLst>
                    <a:ext uri="{FF2B5EF4-FFF2-40B4-BE49-F238E27FC236}">
                      <a16:creationId xmlns:a16="http://schemas.microsoft.com/office/drawing/2014/main" id="{BD1A03AA-550E-4596-B053-3666D2E65537}"/>
                    </a:ext>
                  </a:extLst>
                </p:cNvPr>
                <p:cNvCxnSpPr>
                  <a:cxnSpLocks/>
                </p:cNvCxnSpPr>
                <p:nvPr/>
              </p:nvCxnSpPr>
              <p:spPr>
                <a:xfrm>
                  <a:off x="14316927" y="6235383"/>
                  <a:ext cx="2814171" cy="0"/>
                </a:xfrm>
                <a:prstGeom prst="straightConnector1">
                  <a:avLst/>
                </a:prstGeom>
                <a:ln w="8890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6BA44588-7A4E-48EA-818F-14365802D3A3}"/>
                    </a:ext>
                  </a:extLst>
                </p:cNvPr>
                <p:cNvCxnSpPr>
                  <a:cxnSpLocks/>
                </p:cNvCxnSpPr>
                <p:nvPr/>
              </p:nvCxnSpPr>
              <p:spPr>
                <a:xfrm rot="16200000">
                  <a:off x="12977947" y="4925900"/>
                  <a:ext cx="2814172" cy="0"/>
                </a:xfrm>
                <a:prstGeom prst="straightConnector1">
                  <a:avLst/>
                </a:prstGeom>
                <a:ln w="88900">
                  <a:solidFill>
                    <a:srgbClr val="002060"/>
                  </a:solidFill>
                  <a:tailEnd type="triangle"/>
                </a:ln>
              </p:spPr>
              <p:style>
                <a:lnRef idx="1">
                  <a:schemeClr val="accent1"/>
                </a:lnRef>
                <a:fillRef idx="0">
                  <a:schemeClr val="accent1"/>
                </a:fillRef>
                <a:effectRef idx="0">
                  <a:schemeClr val="accent1"/>
                </a:effectRef>
                <a:fontRef idx="minor">
                  <a:schemeClr val="tx1"/>
                </a:fontRef>
              </p:style>
            </p:cxnSp>
          </p:grpSp>
        </p:grpSp>
      </p:grpSp>
      <p:grpSp>
        <p:nvGrpSpPr>
          <p:cNvPr id="38" name="Group 37">
            <a:extLst>
              <a:ext uri="{FF2B5EF4-FFF2-40B4-BE49-F238E27FC236}">
                <a16:creationId xmlns:a16="http://schemas.microsoft.com/office/drawing/2014/main" id="{22EC6883-6338-4808-A4E0-59492FD9B3B1}"/>
              </a:ext>
            </a:extLst>
          </p:cNvPr>
          <p:cNvGrpSpPr/>
          <p:nvPr/>
        </p:nvGrpSpPr>
        <p:grpSpPr>
          <a:xfrm>
            <a:off x="1977717" y="522204"/>
            <a:ext cx="6155822" cy="1739648"/>
            <a:chOff x="4154860" y="522204"/>
            <a:chExt cx="6155822" cy="1739648"/>
          </a:xfrm>
        </p:grpSpPr>
        <p:grpSp>
          <p:nvGrpSpPr>
            <p:cNvPr id="86" name="Group 85">
              <a:extLst>
                <a:ext uri="{FF2B5EF4-FFF2-40B4-BE49-F238E27FC236}">
                  <a16:creationId xmlns:a16="http://schemas.microsoft.com/office/drawing/2014/main" id="{14CBC4E5-14EA-4B1F-ACF3-52FBF4C6D689}"/>
                </a:ext>
              </a:extLst>
            </p:cNvPr>
            <p:cNvGrpSpPr/>
            <p:nvPr/>
          </p:nvGrpSpPr>
          <p:grpSpPr>
            <a:xfrm>
              <a:off x="8599742" y="522204"/>
              <a:ext cx="1710940" cy="1471740"/>
              <a:chOff x="8599742" y="522204"/>
              <a:chExt cx="1710940" cy="1471740"/>
            </a:xfrm>
          </p:grpSpPr>
          <p:grpSp>
            <p:nvGrpSpPr>
              <p:cNvPr id="28" name="Group 27">
                <a:extLst>
                  <a:ext uri="{FF2B5EF4-FFF2-40B4-BE49-F238E27FC236}">
                    <a16:creationId xmlns:a16="http://schemas.microsoft.com/office/drawing/2014/main" id="{ADD52511-21D6-4DE5-B65E-B4B93DA80A6A}"/>
                  </a:ext>
                </a:extLst>
              </p:cNvPr>
              <p:cNvGrpSpPr/>
              <p:nvPr/>
            </p:nvGrpSpPr>
            <p:grpSpPr>
              <a:xfrm>
                <a:off x="8655276" y="991701"/>
                <a:ext cx="987835" cy="1002243"/>
                <a:chOff x="8823766" y="2219209"/>
                <a:chExt cx="1182876" cy="1200129"/>
              </a:xfrm>
            </p:grpSpPr>
            <p:cxnSp>
              <p:nvCxnSpPr>
                <p:cNvPr id="31" name="Straight Arrow Connector 30">
                  <a:extLst>
                    <a:ext uri="{FF2B5EF4-FFF2-40B4-BE49-F238E27FC236}">
                      <a16:creationId xmlns:a16="http://schemas.microsoft.com/office/drawing/2014/main" id="{929E42F9-F07E-44DC-896E-48CFDA7307AC}"/>
                    </a:ext>
                  </a:extLst>
                </p:cNvPr>
                <p:cNvCxnSpPr>
                  <a:cxnSpLocks/>
                </p:cNvCxnSpPr>
                <p:nvPr/>
              </p:nvCxnSpPr>
              <p:spPr>
                <a:xfrm flipV="1">
                  <a:off x="8843775" y="2536167"/>
                  <a:ext cx="1162867" cy="883171"/>
                </a:xfrm>
                <a:prstGeom prst="straightConnector1">
                  <a:avLst/>
                </a:prstGeom>
                <a:ln w="889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59D6B232-FB32-412B-9F3A-5F3FD33CC4C6}"/>
                    </a:ext>
                  </a:extLst>
                </p:cNvPr>
                <p:cNvCxnSpPr>
                  <a:cxnSpLocks/>
                </p:cNvCxnSpPr>
                <p:nvPr/>
              </p:nvCxnSpPr>
              <p:spPr>
                <a:xfrm rot="5400000" flipH="1" flipV="1">
                  <a:off x="8683918" y="2359057"/>
                  <a:ext cx="1162867" cy="883171"/>
                </a:xfrm>
                <a:prstGeom prst="straightConnector1">
                  <a:avLst/>
                </a:prstGeom>
                <a:ln w="889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78E5CC51-6E9C-478A-8397-5133C5C01683}"/>
                      </a:ext>
                    </a:extLst>
                  </p:cNvPr>
                  <p:cNvSpPr txBox="1"/>
                  <p:nvPr/>
                </p:nvSpPr>
                <p:spPr>
                  <a:xfrm>
                    <a:off x="8599742" y="522204"/>
                    <a:ext cx="660491" cy="78508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acc>
                            <m:accPr>
                              <m:chr m:val="̃"/>
                              <m:ctrlPr>
                                <a:rPr lang="en-US" sz="4000" i="1">
                                  <a:solidFill>
                                    <a:srgbClr val="C00000"/>
                                  </a:solidFill>
                                  <a:latin typeface="Cambria Math" panose="02040503050406030204" pitchFamily="18" charset="0"/>
                                </a:rPr>
                              </m:ctrlPr>
                            </m:accPr>
                            <m:e>
                              <m:acc>
                                <m:accPr>
                                  <m:chr m:val="⃗"/>
                                  <m:ctrlPr>
                                    <a:rPr lang="en-US" sz="4000" i="1">
                                      <a:solidFill>
                                        <a:srgbClr val="C00000"/>
                                      </a:solidFill>
                                      <a:latin typeface="Cambria Math" panose="02040503050406030204" pitchFamily="18" charset="0"/>
                                    </a:rPr>
                                  </m:ctrlPr>
                                </m:accPr>
                                <m:e>
                                  <m:sSub>
                                    <m:sSubPr>
                                      <m:ctrlPr>
                                        <a:rPr lang="en-US" sz="4000" i="1">
                                          <a:solidFill>
                                            <a:srgbClr val="C00000"/>
                                          </a:solidFill>
                                          <a:latin typeface="Cambria Math" panose="02040503050406030204" pitchFamily="18" charset="0"/>
                                        </a:rPr>
                                      </m:ctrlPr>
                                    </m:sSubPr>
                                    <m:e>
                                      <m:r>
                                        <a:rPr lang="en-US" sz="4000" i="1">
                                          <a:solidFill>
                                            <a:srgbClr val="C00000"/>
                                          </a:solidFill>
                                          <a:latin typeface="Cambria Math" panose="02040503050406030204" pitchFamily="18" charset="0"/>
                                        </a:rPr>
                                        <m:t>𝑒</m:t>
                                      </m:r>
                                    </m:e>
                                    <m:sub>
                                      <m:r>
                                        <a:rPr lang="en-US" sz="4000" i="1">
                                          <a:solidFill>
                                            <a:srgbClr val="C00000"/>
                                          </a:solidFill>
                                          <a:latin typeface="Cambria Math" panose="02040503050406030204" pitchFamily="18" charset="0"/>
                                        </a:rPr>
                                        <m:t>𝑡</m:t>
                                      </m:r>
                                    </m:sub>
                                  </m:sSub>
                                </m:e>
                              </m:acc>
                            </m:e>
                          </m:acc>
                        </m:oMath>
                      </m:oMathPara>
                    </a14:m>
                    <a:endParaRPr lang="en-CA" sz="4000" dirty="0">
                      <a:solidFill>
                        <a:srgbClr val="C00000"/>
                      </a:solidFill>
                    </a:endParaRPr>
                  </a:p>
                </p:txBody>
              </p:sp>
            </mc:Choice>
            <mc:Fallback xmlns="">
              <p:sp>
                <p:nvSpPr>
                  <p:cNvPr id="29" name="TextBox 28">
                    <a:extLst>
                      <a:ext uri="{FF2B5EF4-FFF2-40B4-BE49-F238E27FC236}">
                        <a16:creationId xmlns:a16="http://schemas.microsoft.com/office/drawing/2014/main" id="{78E5CC51-6E9C-478A-8397-5133C5C01683}"/>
                      </a:ext>
                    </a:extLst>
                  </p:cNvPr>
                  <p:cNvSpPr txBox="1">
                    <a:spLocks noRot="1" noChangeAspect="1" noMove="1" noResize="1" noEditPoints="1" noAdjustHandles="1" noChangeArrowheads="1" noChangeShapeType="1" noTextEdit="1"/>
                  </p:cNvSpPr>
                  <p:nvPr/>
                </p:nvSpPr>
                <p:spPr>
                  <a:xfrm>
                    <a:off x="8599742" y="522204"/>
                    <a:ext cx="660491" cy="785087"/>
                  </a:xfrm>
                  <a:prstGeom prst="rect">
                    <a:avLst/>
                  </a:prstGeom>
                  <a:blipFill>
                    <a:blip r:embed="rId10"/>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3B7AC5D1-C2D0-42DA-B868-B077ADD18C6F}"/>
                      </a:ext>
                    </a:extLst>
                  </p:cNvPr>
                  <p:cNvSpPr txBox="1"/>
                  <p:nvPr/>
                </p:nvSpPr>
                <p:spPr>
                  <a:xfrm>
                    <a:off x="9650191" y="1009677"/>
                    <a:ext cx="660491" cy="78835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acc>
                            <m:accPr>
                              <m:chr m:val="̃"/>
                              <m:ctrlPr>
                                <a:rPr lang="en-US" sz="4000" i="1">
                                  <a:solidFill>
                                    <a:srgbClr val="C00000"/>
                                  </a:solidFill>
                                  <a:latin typeface="Cambria Math" panose="02040503050406030204" pitchFamily="18" charset="0"/>
                                </a:rPr>
                              </m:ctrlPr>
                            </m:accPr>
                            <m:e>
                              <m:acc>
                                <m:accPr>
                                  <m:chr m:val="⃗"/>
                                  <m:ctrlPr>
                                    <a:rPr lang="en-US" sz="4000" i="1">
                                      <a:solidFill>
                                        <a:srgbClr val="C00000"/>
                                      </a:solidFill>
                                      <a:latin typeface="Cambria Math" panose="02040503050406030204" pitchFamily="18" charset="0"/>
                                    </a:rPr>
                                  </m:ctrlPr>
                                </m:accPr>
                                <m:e>
                                  <m:sSub>
                                    <m:sSubPr>
                                      <m:ctrlPr>
                                        <a:rPr lang="en-US" sz="4000" i="1">
                                          <a:solidFill>
                                            <a:srgbClr val="C00000"/>
                                          </a:solidFill>
                                          <a:latin typeface="Cambria Math" panose="02040503050406030204" pitchFamily="18" charset="0"/>
                                        </a:rPr>
                                      </m:ctrlPr>
                                    </m:sSubPr>
                                    <m:e>
                                      <m:r>
                                        <a:rPr lang="en-US" sz="4000" i="1">
                                          <a:solidFill>
                                            <a:srgbClr val="C00000"/>
                                          </a:solidFill>
                                          <a:latin typeface="Cambria Math" panose="02040503050406030204" pitchFamily="18" charset="0"/>
                                        </a:rPr>
                                        <m:t>𝑒</m:t>
                                      </m:r>
                                    </m:e>
                                    <m:sub>
                                      <m:r>
                                        <a:rPr lang="en-US" sz="4000" i="1">
                                          <a:solidFill>
                                            <a:srgbClr val="C00000"/>
                                          </a:solidFill>
                                          <a:latin typeface="Cambria Math" panose="02040503050406030204" pitchFamily="18" charset="0"/>
                                        </a:rPr>
                                        <m:t>𝑥</m:t>
                                      </m:r>
                                    </m:sub>
                                  </m:sSub>
                                </m:e>
                              </m:acc>
                            </m:e>
                          </m:acc>
                        </m:oMath>
                      </m:oMathPara>
                    </a14:m>
                    <a:endParaRPr lang="en-CA" sz="4000" dirty="0">
                      <a:solidFill>
                        <a:srgbClr val="C00000"/>
                      </a:solidFill>
                    </a:endParaRPr>
                  </a:p>
                </p:txBody>
              </p:sp>
            </mc:Choice>
            <mc:Fallback xmlns="">
              <p:sp>
                <p:nvSpPr>
                  <p:cNvPr id="30" name="TextBox 29">
                    <a:extLst>
                      <a:ext uri="{FF2B5EF4-FFF2-40B4-BE49-F238E27FC236}">
                        <a16:creationId xmlns:a16="http://schemas.microsoft.com/office/drawing/2014/main" id="{3B7AC5D1-C2D0-42DA-B868-B077ADD18C6F}"/>
                      </a:ext>
                    </a:extLst>
                  </p:cNvPr>
                  <p:cNvSpPr txBox="1">
                    <a:spLocks noRot="1" noChangeAspect="1" noMove="1" noResize="1" noEditPoints="1" noAdjustHandles="1" noChangeArrowheads="1" noChangeShapeType="1" noTextEdit="1"/>
                  </p:cNvSpPr>
                  <p:nvPr/>
                </p:nvSpPr>
                <p:spPr>
                  <a:xfrm>
                    <a:off x="9650191" y="1009677"/>
                    <a:ext cx="660491" cy="788357"/>
                  </a:xfrm>
                  <a:prstGeom prst="rect">
                    <a:avLst/>
                  </a:prstGeom>
                  <a:blipFill>
                    <a:blip r:embed="rId11"/>
                    <a:stretch>
                      <a:fillRect/>
                    </a:stretch>
                  </a:blipFill>
                </p:spPr>
                <p:txBody>
                  <a:bodyPr/>
                  <a:lstStyle/>
                  <a:p>
                    <a:r>
                      <a:rPr lang="en-CA">
                        <a:noFill/>
                      </a:rPr>
                      <a:t> </a:t>
                    </a:r>
                  </a:p>
                </p:txBody>
              </p:sp>
            </mc:Fallback>
          </mc:AlternateContent>
        </p:grpSp>
        <p:grpSp>
          <p:nvGrpSpPr>
            <p:cNvPr id="82" name="Group 81">
              <a:extLst>
                <a:ext uri="{FF2B5EF4-FFF2-40B4-BE49-F238E27FC236}">
                  <a16:creationId xmlns:a16="http://schemas.microsoft.com/office/drawing/2014/main" id="{D2AB81E4-EE24-40E4-B7AF-6F6C9B7D38F1}"/>
                </a:ext>
              </a:extLst>
            </p:cNvPr>
            <p:cNvGrpSpPr/>
            <p:nvPr/>
          </p:nvGrpSpPr>
          <p:grpSpPr>
            <a:xfrm>
              <a:off x="4154860" y="573007"/>
              <a:ext cx="1681912" cy="1688845"/>
              <a:chOff x="3004485" y="573007"/>
              <a:chExt cx="1681912" cy="1688845"/>
            </a:xfrm>
          </p:grpSpPr>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198B1BB-4A89-4914-B742-CDB7AEEF310C}"/>
                      </a:ext>
                    </a:extLst>
                  </p:cNvPr>
                  <p:cNvSpPr txBox="1"/>
                  <p:nvPr/>
                </p:nvSpPr>
                <p:spPr>
                  <a:xfrm>
                    <a:off x="3004485" y="573007"/>
                    <a:ext cx="660491" cy="707886"/>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acc>
                            <m:accPr>
                              <m:chr m:val="⃗"/>
                              <m:ctrlPr>
                                <a:rPr lang="en-US" sz="4000" b="0" i="1" smtClean="0">
                                  <a:solidFill>
                                    <a:srgbClr val="002060"/>
                                  </a:solidFill>
                                  <a:latin typeface="Cambria Math" panose="02040503050406030204" pitchFamily="18" charset="0"/>
                                </a:rPr>
                              </m:ctrlPr>
                            </m:accPr>
                            <m:e>
                              <m:sSub>
                                <m:sSubPr>
                                  <m:ctrlPr>
                                    <a:rPr lang="en-US" sz="4000" b="0" i="1" smtClean="0">
                                      <a:solidFill>
                                        <a:srgbClr val="002060"/>
                                      </a:solidFill>
                                      <a:latin typeface="Cambria Math" panose="02040503050406030204" pitchFamily="18" charset="0"/>
                                    </a:rPr>
                                  </m:ctrlPr>
                                </m:sSubPr>
                                <m:e>
                                  <m:r>
                                    <a:rPr lang="en-US" sz="4000" b="0" i="1" smtClean="0">
                                      <a:solidFill>
                                        <a:srgbClr val="002060"/>
                                      </a:solidFill>
                                      <a:latin typeface="Cambria Math" panose="02040503050406030204" pitchFamily="18" charset="0"/>
                                    </a:rPr>
                                    <m:t>𝑒</m:t>
                                  </m:r>
                                </m:e>
                                <m:sub>
                                  <m:r>
                                    <a:rPr lang="en-US" sz="4000" b="0" i="1" smtClean="0">
                                      <a:solidFill>
                                        <a:srgbClr val="002060"/>
                                      </a:solidFill>
                                      <a:latin typeface="Cambria Math" panose="02040503050406030204" pitchFamily="18" charset="0"/>
                                    </a:rPr>
                                    <m:t>𝑡</m:t>
                                  </m:r>
                                </m:sub>
                              </m:sSub>
                            </m:e>
                          </m:acc>
                        </m:oMath>
                      </m:oMathPara>
                    </a14:m>
                    <a:endParaRPr lang="en-CA" sz="4000" dirty="0">
                      <a:solidFill>
                        <a:srgbClr val="002060"/>
                      </a:solidFill>
                    </a:endParaRPr>
                  </a:p>
                </p:txBody>
              </p:sp>
            </mc:Choice>
            <mc:Fallback xmlns="">
              <p:sp>
                <p:nvSpPr>
                  <p:cNvPr id="42" name="TextBox 41">
                    <a:extLst>
                      <a:ext uri="{FF2B5EF4-FFF2-40B4-BE49-F238E27FC236}">
                        <a16:creationId xmlns:a16="http://schemas.microsoft.com/office/drawing/2014/main" id="{7198B1BB-4A89-4914-B742-CDB7AEEF310C}"/>
                      </a:ext>
                    </a:extLst>
                  </p:cNvPr>
                  <p:cNvSpPr txBox="1">
                    <a:spLocks noRot="1" noChangeAspect="1" noMove="1" noResize="1" noEditPoints="1" noAdjustHandles="1" noChangeArrowheads="1" noChangeShapeType="1" noTextEdit="1"/>
                  </p:cNvSpPr>
                  <p:nvPr/>
                </p:nvSpPr>
                <p:spPr>
                  <a:xfrm>
                    <a:off x="3004485" y="573007"/>
                    <a:ext cx="660491" cy="707886"/>
                  </a:xfrm>
                  <a:prstGeom prst="rect">
                    <a:avLst/>
                  </a:prstGeom>
                  <a:blipFill>
                    <a:blip r:embed="rId19"/>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F3C0C648-5842-423D-8656-BF0363768B9A}"/>
                      </a:ext>
                    </a:extLst>
                  </p:cNvPr>
                  <p:cNvSpPr txBox="1"/>
                  <p:nvPr/>
                </p:nvSpPr>
                <p:spPr>
                  <a:xfrm>
                    <a:off x="4025906" y="1553966"/>
                    <a:ext cx="660491" cy="707886"/>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acc>
                            <m:accPr>
                              <m:chr m:val="⃗"/>
                              <m:ctrlPr>
                                <a:rPr lang="en-US" sz="4000" b="0" i="1" smtClean="0">
                                  <a:solidFill>
                                    <a:srgbClr val="002060"/>
                                  </a:solidFill>
                                  <a:latin typeface="Cambria Math" panose="02040503050406030204" pitchFamily="18" charset="0"/>
                                </a:rPr>
                              </m:ctrlPr>
                            </m:accPr>
                            <m:e>
                              <m:sSub>
                                <m:sSubPr>
                                  <m:ctrlPr>
                                    <a:rPr lang="en-US" sz="4000" b="0" i="1" smtClean="0">
                                      <a:solidFill>
                                        <a:srgbClr val="002060"/>
                                      </a:solidFill>
                                      <a:latin typeface="Cambria Math" panose="02040503050406030204" pitchFamily="18" charset="0"/>
                                    </a:rPr>
                                  </m:ctrlPr>
                                </m:sSubPr>
                                <m:e>
                                  <m:r>
                                    <a:rPr lang="en-US" sz="4000" b="0" i="1" smtClean="0">
                                      <a:solidFill>
                                        <a:srgbClr val="002060"/>
                                      </a:solidFill>
                                      <a:latin typeface="Cambria Math" panose="02040503050406030204" pitchFamily="18" charset="0"/>
                                    </a:rPr>
                                    <m:t>𝑒</m:t>
                                  </m:r>
                                </m:e>
                                <m:sub>
                                  <m:r>
                                    <a:rPr lang="en-US" sz="4000" b="0" i="1" smtClean="0">
                                      <a:solidFill>
                                        <a:srgbClr val="002060"/>
                                      </a:solidFill>
                                      <a:latin typeface="Cambria Math" panose="02040503050406030204" pitchFamily="18" charset="0"/>
                                    </a:rPr>
                                    <m:t>𝑥</m:t>
                                  </m:r>
                                </m:sub>
                              </m:sSub>
                            </m:e>
                          </m:acc>
                        </m:oMath>
                      </m:oMathPara>
                    </a14:m>
                    <a:endParaRPr lang="en-CA" sz="4000" dirty="0">
                      <a:solidFill>
                        <a:srgbClr val="002060"/>
                      </a:solidFill>
                    </a:endParaRPr>
                  </a:p>
                </p:txBody>
              </p:sp>
            </mc:Choice>
            <mc:Fallback xmlns="">
              <p:sp>
                <p:nvSpPr>
                  <p:cNvPr id="43" name="TextBox 42">
                    <a:extLst>
                      <a:ext uri="{FF2B5EF4-FFF2-40B4-BE49-F238E27FC236}">
                        <a16:creationId xmlns:a16="http://schemas.microsoft.com/office/drawing/2014/main" id="{F3C0C648-5842-423D-8656-BF0363768B9A}"/>
                      </a:ext>
                    </a:extLst>
                  </p:cNvPr>
                  <p:cNvSpPr txBox="1">
                    <a:spLocks noRot="1" noChangeAspect="1" noMove="1" noResize="1" noEditPoints="1" noAdjustHandles="1" noChangeArrowheads="1" noChangeShapeType="1" noTextEdit="1"/>
                  </p:cNvSpPr>
                  <p:nvPr/>
                </p:nvSpPr>
                <p:spPr>
                  <a:xfrm>
                    <a:off x="4025906" y="1553966"/>
                    <a:ext cx="660491" cy="707886"/>
                  </a:xfrm>
                  <a:prstGeom prst="rect">
                    <a:avLst/>
                  </a:prstGeom>
                  <a:blipFill>
                    <a:blip r:embed="rId20"/>
                    <a:stretch>
                      <a:fillRect/>
                    </a:stretch>
                  </a:blipFill>
                </p:spPr>
                <p:txBody>
                  <a:bodyPr/>
                  <a:lstStyle/>
                  <a:p>
                    <a:r>
                      <a:rPr lang="en-CA">
                        <a:noFill/>
                      </a:rPr>
                      <a:t> </a:t>
                    </a:r>
                  </a:p>
                </p:txBody>
              </p:sp>
            </mc:Fallback>
          </mc:AlternateContent>
          <p:grpSp>
            <p:nvGrpSpPr>
              <p:cNvPr id="69" name="Group 68">
                <a:extLst>
                  <a:ext uri="{FF2B5EF4-FFF2-40B4-BE49-F238E27FC236}">
                    <a16:creationId xmlns:a16="http://schemas.microsoft.com/office/drawing/2014/main" id="{E8A24761-A83C-4E04-A87D-76B161A6ADBE}"/>
                  </a:ext>
                </a:extLst>
              </p:cNvPr>
              <p:cNvGrpSpPr/>
              <p:nvPr/>
            </p:nvGrpSpPr>
            <p:grpSpPr>
              <a:xfrm>
                <a:off x="3245804" y="1248001"/>
                <a:ext cx="739441" cy="739442"/>
                <a:chOff x="14316927" y="3518814"/>
                <a:chExt cx="2814171" cy="2814172"/>
              </a:xfrm>
            </p:grpSpPr>
            <p:cxnSp>
              <p:nvCxnSpPr>
                <p:cNvPr id="70" name="Straight Arrow Connector 69">
                  <a:extLst>
                    <a:ext uri="{FF2B5EF4-FFF2-40B4-BE49-F238E27FC236}">
                      <a16:creationId xmlns:a16="http://schemas.microsoft.com/office/drawing/2014/main" id="{A64176AD-C31D-4C02-86A1-10C6A29AAEDC}"/>
                    </a:ext>
                  </a:extLst>
                </p:cNvPr>
                <p:cNvCxnSpPr>
                  <a:cxnSpLocks/>
                </p:cNvCxnSpPr>
                <p:nvPr/>
              </p:nvCxnSpPr>
              <p:spPr>
                <a:xfrm>
                  <a:off x="14316927" y="6235383"/>
                  <a:ext cx="2814171" cy="0"/>
                </a:xfrm>
                <a:prstGeom prst="straightConnector1">
                  <a:avLst/>
                </a:prstGeom>
                <a:ln w="8890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A890B9F7-8917-4673-9471-31FF5CEDEB80}"/>
                    </a:ext>
                  </a:extLst>
                </p:cNvPr>
                <p:cNvCxnSpPr>
                  <a:cxnSpLocks/>
                </p:cNvCxnSpPr>
                <p:nvPr/>
              </p:nvCxnSpPr>
              <p:spPr>
                <a:xfrm rot="16200000">
                  <a:off x="12977947" y="4925900"/>
                  <a:ext cx="2814172" cy="0"/>
                </a:xfrm>
                <a:prstGeom prst="straightConnector1">
                  <a:avLst/>
                </a:prstGeom>
                <a:ln w="88900">
                  <a:solidFill>
                    <a:srgbClr val="002060"/>
                  </a:solidFill>
                  <a:tailEnd type="triangle"/>
                </a:ln>
              </p:spPr>
              <p:style>
                <a:lnRef idx="1">
                  <a:schemeClr val="accent1"/>
                </a:lnRef>
                <a:fillRef idx="0">
                  <a:schemeClr val="accent1"/>
                </a:fillRef>
                <a:effectRef idx="0">
                  <a:schemeClr val="accent1"/>
                </a:effectRef>
                <a:fontRef idx="minor">
                  <a:schemeClr val="tx1"/>
                </a:fontRef>
              </p:style>
            </p:cxnSp>
          </p:grpSp>
        </p:grpSp>
      </p:grpSp>
      <mc:AlternateContent xmlns:mc="http://schemas.openxmlformats.org/markup-compatibility/2006" xmlns:a14="http://schemas.microsoft.com/office/drawing/2010/main">
        <mc:Choice Requires="a14">
          <p:sp>
            <p:nvSpPr>
              <p:cNvPr id="92" name="TextBox 91">
                <a:extLst>
                  <a:ext uri="{FF2B5EF4-FFF2-40B4-BE49-F238E27FC236}">
                    <a16:creationId xmlns:a16="http://schemas.microsoft.com/office/drawing/2014/main" id="{08CB7A8A-8538-41AB-A3CA-2A10761889D5}"/>
                  </a:ext>
                </a:extLst>
              </p:cNvPr>
              <p:cNvSpPr txBox="1"/>
              <p:nvPr/>
            </p:nvSpPr>
            <p:spPr>
              <a:xfrm>
                <a:off x="4760686" y="4313685"/>
                <a:ext cx="7547430" cy="2440027"/>
              </a:xfrm>
              <a:prstGeom prst="rect">
                <a:avLst/>
              </a:prstGeom>
              <a:noFill/>
            </p:spPr>
            <p:txBody>
              <a:bodyPr wrap="square">
                <a:spAutoFit/>
              </a:bodyPr>
              <a:lstStyle/>
              <a:p>
                <a14:m>
                  <m:oMath xmlns:m="http://schemas.openxmlformats.org/officeDocument/2006/math">
                    <m:d>
                      <m:dPr>
                        <m:begChr m:val="["/>
                        <m:endChr m:val="]"/>
                        <m:ctrlPr>
                          <a:rPr lang="en-US" sz="4800" i="1">
                            <a:latin typeface="Cambria Math" panose="02040503050406030204" pitchFamily="18" charset="0"/>
                          </a:rPr>
                        </m:ctrlPr>
                      </m:dPr>
                      <m:e>
                        <m:acc>
                          <m:accPr>
                            <m:chr m:val="̃"/>
                            <m:ctrlPr>
                              <a:rPr lang="en-US" sz="4800" i="1">
                                <a:solidFill>
                                  <a:srgbClr val="C00000"/>
                                </a:solidFill>
                                <a:latin typeface="Cambria Math" panose="02040503050406030204" pitchFamily="18" charset="0"/>
                              </a:rPr>
                            </m:ctrlPr>
                          </m:accPr>
                          <m:e>
                            <m:acc>
                              <m:accPr>
                                <m:chr m:val="⃗"/>
                                <m:ctrlPr>
                                  <a:rPr lang="en-US" sz="4800" i="1">
                                    <a:solidFill>
                                      <a:srgbClr val="C00000"/>
                                    </a:solidFill>
                                    <a:latin typeface="Cambria Math" panose="02040503050406030204" pitchFamily="18" charset="0"/>
                                  </a:rPr>
                                </m:ctrlPr>
                              </m:accPr>
                              <m:e>
                                <m:sSub>
                                  <m:sSubPr>
                                    <m:ctrlPr>
                                      <a:rPr lang="en-US" sz="4800" i="1">
                                        <a:solidFill>
                                          <a:srgbClr val="C00000"/>
                                        </a:solidFill>
                                        <a:latin typeface="Cambria Math" panose="02040503050406030204" pitchFamily="18" charset="0"/>
                                      </a:rPr>
                                    </m:ctrlPr>
                                  </m:sSubPr>
                                  <m:e>
                                    <m:r>
                                      <a:rPr lang="en-US" sz="4800" i="1">
                                        <a:solidFill>
                                          <a:srgbClr val="C00000"/>
                                        </a:solidFill>
                                        <a:latin typeface="Cambria Math" panose="02040503050406030204" pitchFamily="18" charset="0"/>
                                      </a:rPr>
                                      <m:t>𝑒</m:t>
                                    </m:r>
                                  </m:e>
                                  <m:sub>
                                    <m:r>
                                      <a:rPr lang="en-US" sz="4800" i="1">
                                        <a:solidFill>
                                          <a:srgbClr val="C00000"/>
                                        </a:solidFill>
                                        <a:latin typeface="Cambria Math" panose="02040503050406030204" pitchFamily="18" charset="0"/>
                                      </a:rPr>
                                      <m:t>𝑡</m:t>
                                    </m:r>
                                  </m:sub>
                                </m:sSub>
                              </m:e>
                            </m:acc>
                          </m:e>
                        </m:acc>
                        <m:r>
                          <a:rPr lang="en-US" sz="4800" i="1">
                            <a:solidFill>
                              <a:srgbClr val="C00000"/>
                            </a:solidFill>
                            <a:latin typeface="Cambria Math" panose="02040503050406030204" pitchFamily="18" charset="0"/>
                          </a:rPr>
                          <m:t>  </m:t>
                        </m:r>
                        <m:acc>
                          <m:accPr>
                            <m:chr m:val="̃"/>
                            <m:ctrlPr>
                              <a:rPr lang="en-US" sz="4800" i="1">
                                <a:solidFill>
                                  <a:srgbClr val="C00000"/>
                                </a:solidFill>
                                <a:latin typeface="Cambria Math" panose="02040503050406030204" pitchFamily="18" charset="0"/>
                              </a:rPr>
                            </m:ctrlPr>
                          </m:accPr>
                          <m:e>
                            <m:acc>
                              <m:accPr>
                                <m:chr m:val="⃗"/>
                                <m:ctrlPr>
                                  <a:rPr lang="en-US" sz="4800" i="1">
                                    <a:solidFill>
                                      <a:srgbClr val="C00000"/>
                                    </a:solidFill>
                                    <a:latin typeface="Cambria Math" panose="02040503050406030204" pitchFamily="18" charset="0"/>
                                  </a:rPr>
                                </m:ctrlPr>
                              </m:accPr>
                              <m:e>
                                <m:sSub>
                                  <m:sSubPr>
                                    <m:ctrlPr>
                                      <a:rPr lang="en-US" sz="4800" i="1">
                                        <a:solidFill>
                                          <a:srgbClr val="C00000"/>
                                        </a:solidFill>
                                        <a:latin typeface="Cambria Math" panose="02040503050406030204" pitchFamily="18" charset="0"/>
                                      </a:rPr>
                                    </m:ctrlPr>
                                  </m:sSubPr>
                                  <m:e>
                                    <m:r>
                                      <a:rPr lang="en-US" sz="4800" i="1">
                                        <a:solidFill>
                                          <a:srgbClr val="C00000"/>
                                        </a:solidFill>
                                        <a:latin typeface="Cambria Math" panose="02040503050406030204" pitchFamily="18" charset="0"/>
                                      </a:rPr>
                                      <m:t>𝑒</m:t>
                                    </m:r>
                                  </m:e>
                                  <m:sub>
                                    <m:r>
                                      <a:rPr lang="en-US" sz="4800" i="1">
                                        <a:solidFill>
                                          <a:srgbClr val="C00000"/>
                                        </a:solidFill>
                                        <a:latin typeface="Cambria Math" panose="02040503050406030204" pitchFamily="18" charset="0"/>
                                      </a:rPr>
                                      <m:t>𝑥</m:t>
                                    </m:r>
                                  </m:sub>
                                </m:sSub>
                              </m:e>
                            </m:acc>
                          </m:e>
                        </m:acc>
                      </m:e>
                    </m:d>
                    <m:r>
                      <a:rPr lang="en-US" sz="4800" i="1">
                        <a:latin typeface="Cambria Math" panose="02040503050406030204" pitchFamily="18" charset="0"/>
                      </a:rPr>
                      <m:t>=</m:t>
                    </m:r>
                    <m:d>
                      <m:dPr>
                        <m:begChr m:val="["/>
                        <m:endChr m:val="]"/>
                        <m:ctrlPr>
                          <a:rPr lang="en-US" sz="4800" i="1">
                            <a:latin typeface="Cambria Math" panose="02040503050406030204" pitchFamily="18" charset="0"/>
                          </a:rPr>
                        </m:ctrlPr>
                      </m:dPr>
                      <m:e>
                        <m:acc>
                          <m:accPr>
                            <m:chr m:val="⃗"/>
                            <m:ctrlPr>
                              <a:rPr lang="en-US" sz="4800" i="1">
                                <a:solidFill>
                                  <a:srgbClr val="002060"/>
                                </a:solidFill>
                                <a:latin typeface="Cambria Math" panose="02040503050406030204" pitchFamily="18" charset="0"/>
                              </a:rPr>
                            </m:ctrlPr>
                          </m:accPr>
                          <m:e>
                            <m:sSub>
                              <m:sSubPr>
                                <m:ctrlPr>
                                  <a:rPr lang="en-US" sz="4800" i="1">
                                    <a:solidFill>
                                      <a:srgbClr val="002060"/>
                                    </a:solidFill>
                                    <a:latin typeface="Cambria Math" panose="02040503050406030204" pitchFamily="18" charset="0"/>
                                  </a:rPr>
                                </m:ctrlPr>
                              </m:sSubPr>
                              <m:e>
                                <m:r>
                                  <a:rPr lang="en-US" sz="4800" i="1">
                                    <a:solidFill>
                                      <a:srgbClr val="002060"/>
                                    </a:solidFill>
                                    <a:latin typeface="Cambria Math" panose="02040503050406030204" pitchFamily="18" charset="0"/>
                                  </a:rPr>
                                  <m:t>𝑒</m:t>
                                </m:r>
                              </m:e>
                              <m:sub>
                                <m:r>
                                  <a:rPr lang="en-US" sz="4800" i="1">
                                    <a:solidFill>
                                      <a:srgbClr val="002060"/>
                                    </a:solidFill>
                                    <a:latin typeface="Cambria Math" panose="02040503050406030204" pitchFamily="18" charset="0"/>
                                  </a:rPr>
                                  <m:t>𝑡</m:t>
                                </m:r>
                              </m:sub>
                            </m:sSub>
                          </m:e>
                        </m:acc>
                        <m:r>
                          <a:rPr lang="en-US" sz="4800" i="1">
                            <a:solidFill>
                              <a:srgbClr val="002060"/>
                            </a:solidFill>
                            <a:latin typeface="Cambria Math" panose="02040503050406030204" pitchFamily="18" charset="0"/>
                          </a:rPr>
                          <m:t>  </m:t>
                        </m:r>
                        <m:acc>
                          <m:accPr>
                            <m:chr m:val="⃗"/>
                            <m:ctrlPr>
                              <a:rPr lang="en-US" sz="4800" i="1">
                                <a:solidFill>
                                  <a:srgbClr val="002060"/>
                                </a:solidFill>
                                <a:latin typeface="Cambria Math" panose="02040503050406030204" pitchFamily="18" charset="0"/>
                              </a:rPr>
                            </m:ctrlPr>
                          </m:accPr>
                          <m:e>
                            <m:sSub>
                              <m:sSubPr>
                                <m:ctrlPr>
                                  <a:rPr lang="en-US" sz="4800" i="1">
                                    <a:solidFill>
                                      <a:srgbClr val="002060"/>
                                    </a:solidFill>
                                    <a:latin typeface="Cambria Math" panose="02040503050406030204" pitchFamily="18" charset="0"/>
                                  </a:rPr>
                                </m:ctrlPr>
                              </m:sSubPr>
                              <m:e>
                                <m:r>
                                  <a:rPr lang="en-US" sz="4800" i="1">
                                    <a:solidFill>
                                      <a:srgbClr val="002060"/>
                                    </a:solidFill>
                                    <a:latin typeface="Cambria Math" panose="02040503050406030204" pitchFamily="18" charset="0"/>
                                  </a:rPr>
                                  <m:t>𝑒</m:t>
                                </m:r>
                              </m:e>
                              <m:sub>
                                <m:r>
                                  <a:rPr lang="en-US" sz="4800" i="1">
                                    <a:solidFill>
                                      <a:srgbClr val="002060"/>
                                    </a:solidFill>
                                    <a:latin typeface="Cambria Math" panose="02040503050406030204" pitchFamily="18" charset="0"/>
                                  </a:rPr>
                                  <m:t>𝑥</m:t>
                                </m:r>
                              </m:sub>
                            </m:sSub>
                          </m:e>
                        </m:acc>
                      </m:e>
                    </m:d>
                    <m:d>
                      <m:dPr>
                        <m:begChr m:val="["/>
                        <m:endChr m:val="]"/>
                        <m:ctrlPr>
                          <a:rPr lang="en-US" sz="4800" b="0" i="1" smtClean="0">
                            <a:solidFill>
                              <a:schemeClr val="tx1"/>
                            </a:solidFill>
                            <a:latin typeface="Cambria Math" panose="02040503050406030204" pitchFamily="18" charset="0"/>
                          </a:rPr>
                        </m:ctrlPr>
                      </m:dPr>
                      <m:e>
                        <m:m>
                          <m:mPr>
                            <m:mcs>
                              <m:mc>
                                <m:mcPr>
                                  <m:count m:val="2"/>
                                  <m:mcJc m:val="center"/>
                                </m:mcPr>
                              </m:mc>
                            </m:mcs>
                            <m:ctrlPr>
                              <a:rPr lang="en-US" sz="4800" i="1">
                                <a:latin typeface="Cambria Math" panose="02040503050406030204" pitchFamily="18" charset="0"/>
                              </a:rPr>
                            </m:ctrlPr>
                          </m:mPr>
                          <m:mr>
                            <m:e>
                              <m:f>
                                <m:fPr>
                                  <m:ctrlPr>
                                    <a:rPr lang="en-US" sz="4800" i="1">
                                      <a:latin typeface="Cambria Math" panose="02040503050406030204" pitchFamily="18" charset="0"/>
                                    </a:rPr>
                                  </m:ctrlPr>
                                </m:fPr>
                                <m:num>
                                  <m:r>
                                    <a:rPr lang="en-US" sz="4800" i="1">
                                      <a:latin typeface="Cambria Math" panose="02040503050406030204" pitchFamily="18" charset="0"/>
                                    </a:rPr>
                                    <m:t>𝛼</m:t>
                                  </m:r>
                                </m:num>
                                <m:den>
                                  <m:sSup>
                                    <m:sSupPr>
                                      <m:ctrlPr>
                                        <a:rPr lang="en-US" sz="4800" i="1">
                                          <a:latin typeface="Cambria Math" panose="02040503050406030204" pitchFamily="18" charset="0"/>
                                        </a:rPr>
                                      </m:ctrlPr>
                                    </m:sSupPr>
                                    <m:e>
                                      <m:r>
                                        <a:rPr lang="en-US" sz="4800" i="1">
                                          <a:latin typeface="Cambria Math" panose="02040503050406030204" pitchFamily="18" charset="0"/>
                                        </a:rPr>
                                        <m:t>𝑐</m:t>
                                      </m:r>
                                    </m:e>
                                    <m:sup>
                                      <m:r>
                                        <a:rPr lang="en-US" sz="4800" i="1">
                                          <a:latin typeface="Cambria Math" panose="02040503050406030204" pitchFamily="18" charset="0"/>
                                        </a:rPr>
                                        <m:t>2</m:t>
                                      </m:r>
                                    </m:sup>
                                  </m:sSup>
                                </m:den>
                              </m:f>
                              <m:r>
                                <a:rPr lang="en-US" sz="4800" i="1">
                                  <a:solidFill>
                                    <a:srgbClr val="0070C0"/>
                                  </a:solidFill>
                                  <a:latin typeface="Cambria Math" panose="02040503050406030204" pitchFamily="18" charset="0"/>
                                </a:rPr>
                                <m:t>𝑥</m:t>
                              </m:r>
                            </m:e>
                            <m:e>
                              <m:f>
                                <m:fPr>
                                  <m:ctrlPr>
                                    <a:rPr lang="en-US" sz="4800" i="1">
                                      <a:latin typeface="Cambria Math" panose="02040503050406030204" pitchFamily="18" charset="0"/>
                                    </a:rPr>
                                  </m:ctrlPr>
                                </m:fPr>
                                <m:num>
                                  <m:r>
                                    <a:rPr lang="en-US" sz="4800" i="1">
                                      <a:latin typeface="Cambria Math" panose="02040503050406030204" pitchFamily="18" charset="0"/>
                                    </a:rPr>
                                    <m:t>𝑐</m:t>
                                  </m:r>
                                  <m:r>
                                    <a:rPr lang="en-US" sz="4800" i="1">
                                      <a:solidFill>
                                        <a:srgbClr val="0070C0"/>
                                      </a:solidFill>
                                      <a:latin typeface="Cambria Math" panose="02040503050406030204" pitchFamily="18" charset="0"/>
                                    </a:rPr>
                                    <m:t>𝑡</m:t>
                                  </m:r>
                                </m:num>
                                <m:den>
                                  <m:acc>
                                    <m:accPr>
                                      <m:chr m:val="̃"/>
                                      <m:ctrlPr>
                                        <a:rPr lang="en-US" sz="4800" i="1">
                                          <a:solidFill>
                                            <a:srgbClr val="FF0000"/>
                                          </a:solidFill>
                                          <a:latin typeface="Cambria Math" panose="02040503050406030204" pitchFamily="18" charset="0"/>
                                        </a:rPr>
                                      </m:ctrlPr>
                                    </m:accPr>
                                    <m:e>
                                      <m:r>
                                        <a:rPr lang="en-US" sz="4800" i="1">
                                          <a:solidFill>
                                            <a:srgbClr val="FF0000"/>
                                          </a:solidFill>
                                          <a:latin typeface="Cambria Math" panose="02040503050406030204" pitchFamily="18" charset="0"/>
                                        </a:rPr>
                                        <m:t>𝑥</m:t>
                                      </m:r>
                                    </m:e>
                                  </m:acc>
                                </m:den>
                              </m:f>
                            </m:e>
                          </m:mr>
                          <m:mr>
                            <m:e>
                              <m:f>
                                <m:fPr>
                                  <m:ctrlPr>
                                    <a:rPr lang="en-US" sz="4800" i="1">
                                      <a:latin typeface="Cambria Math" panose="02040503050406030204" pitchFamily="18" charset="0"/>
                                    </a:rPr>
                                  </m:ctrlPr>
                                </m:fPr>
                                <m:num>
                                  <m:r>
                                    <a:rPr lang="en-US" sz="4800" i="1">
                                      <a:latin typeface="Cambria Math" panose="02040503050406030204" pitchFamily="18" charset="0"/>
                                    </a:rPr>
                                    <m:t>𝛼</m:t>
                                  </m:r>
                                </m:num>
                                <m:den>
                                  <m:sSup>
                                    <m:sSupPr>
                                      <m:ctrlPr>
                                        <a:rPr lang="en-US" sz="4800" i="1">
                                          <a:latin typeface="Cambria Math" panose="02040503050406030204" pitchFamily="18" charset="0"/>
                                        </a:rPr>
                                      </m:ctrlPr>
                                    </m:sSupPr>
                                    <m:e>
                                      <m:r>
                                        <a:rPr lang="en-US" sz="4800" i="1">
                                          <a:latin typeface="Cambria Math" panose="02040503050406030204" pitchFamily="18" charset="0"/>
                                        </a:rPr>
                                        <m:t>𝑐</m:t>
                                      </m:r>
                                    </m:e>
                                    <m:sup>
                                      <m:r>
                                        <a:rPr lang="en-US" sz="4800" i="1">
                                          <a:latin typeface="Cambria Math" panose="02040503050406030204" pitchFamily="18" charset="0"/>
                                        </a:rPr>
                                        <m:t>2</m:t>
                                      </m:r>
                                    </m:sup>
                                  </m:sSup>
                                </m:den>
                              </m:f>
                              <m:r>
                                <a:rPr lang="en-US" sz="4800" i="1">
                                  <a:latin typeface="Cambria Math" panose="02040503050406030204" pitchFamily="18" charset="0"/>
                                </a:rPr>
                                <m:t>𝑐</m:t>
                              </m:r>
                              <m:r>
                                <a:rPr lang="en-US" sz="4800" i="1">
                                  <a:solidFill>
                                    <a:srgbClr val="0070C0"/>
                                  </a:solidFill>
                                  <a:latin typeface="Cambria Math" panose="02040503050406030204" pitchFamily="18" charset="0"/>
                                </a:rPr>
                                <m:t>𝑡</m:t>
                              </m:r>
                            </m:e>
                            <m:e>
                              <m:f>
                                <m:fPr>
                                  <m:ctrlPr>
                                    <a:rPr lang="en-US" sz="4800" i="1">
                                      <a:latin typeface="Cambria Math" panose="02040503050406030204" pitchFamily="18" charset="0"/>
                                    </a:rPr>
                                  </m:ctrlPr>
                                </m:fPr>
                                <m:num>
                                  <m:r>
                                    <a:rPr lang="en-US" sz="4800" i="1">
                                      <a:solidFill>
                                        <a:srgbClr val="0070C0"/>
                                      </a:solidFill>
                                      <a:latin typeface="Cambria Math" panose="02040503050406030204" pitchFamily="18" charset="0"/>
                                    </a:rPr>
                                    <m:t>𝑥</m:t>
                                  </m:r>
                                </m:num>
                                <m:den>
                                  <m:acc>
                                    <m:accPr>
                                      <m:chr m:val="̃"/>
                                      <m:ctrlPr>
                                        <a:rPr lang="en-US" sz="4800" i="1">
                                          <a:solidFill>
                                            <a:srgbClr val="FF0000"/>
                                          </a:solidFill>
                                          <a:latin typeface="Cambria Math" panose="02040503050406030204" pitchFamily="18" charset="0"/>
                                        </a:rPr>
                                      </m:ctrlPr>
                                    </m:accPr>
                                    <m:e>
                                      <m:r>
                                        <a:rPr lang="en-US" sz="4800" i="1">
                                          <a:solidFill>
                                            <a:srgbClr val="FF0000"/>
                                          </a:solidFill>
                                          <a:latin typeface="Cambria Math" panose="02040503050406030204" pitchFamily="18" charset="0"/>
                                        </a:rPr>
                                        <m:t>𝑥</m:t>
                                      </m:r>
                                    </m:e>
                                  </m:acc>
                                </m:den>
                              </m:f>
                            </m:e>
                          </m:mr>
                        </m:m>
                      </m:e>
                    </m:d>
                  </m:oMath>
                </a14:m>
                <a:r>
                  <a:rPr lang="en-CA" sz="4800" dirty="0"/>
                  <a:t> </a:t>
                </a:r>
              </a:p>
            </p:txBody>
          </p:sp>
        </mc:Choice>
        <mc:Fallback xmlns="">
          <p:sp>
            <p:nvSpPr>
              <p:cNvPr id="92" name="TextBox 91">
                <a:extLst>
                  <a:ext uri="{FF2B5EF4-FFF2-40B4-BE49-F238E27FC236}">
                    <a16:creationId xmlns:a16="http://schemas.microsoft.com/office/drawing/2014/main" id="{08CB7A8A-8538-41AB-A3CA-2A10761889D5}"/>
                  </a:ext>
                </a:extLst>
              </p:cNvPr>
              <p:cNvSpPr txBox="1">
                <a:spLocks noRot="1" noChangeAspect="1" noMove="1" noResize="1" noEditPoints="1" noAdjustHandles="1" noChangeArrowheads="1" noChangeShapeType="1" noTextEdit="1"/>
              </p:cNvSpPr>
              <p:nvPr/>
            </p:nvSpPr>
            <p:spPr>
              <a:xfrm>
                <a:off x="4760686" y="4313685"/>
                <a:ext cx="7547430" cy="2440027"/>
              </a:xfrm>
              <a:prstGeom prst="rect">
                <a:avLst/>
              </a:prstGeom>
              <a:blipFill>
                <a:blip r:embed="rId21"/>
                <a:stretch>
                  <a:fillRect/>
                </a:stretch>
              </a:blipFill>
            </p:spPr>
            <p:txBody>
              <a:bodyPr/>
              <a:lstStyle/>
              <a:p>
                <a:r>
                  <a:rPr lang="en-CA">
                    <a:noFill/>
                  </a:rPr>
                  <a:t> </a:t>
                </a:r>
              </a:p>
            </p:txBody>
          </p:sp>
        </mc:Fallback>
      </mc:AlternateContent>
      <p:sp>
        <p:nvSpPr>
          <p:cNvPr id="93" name="TextBox 92">
            <a:extLst>
              <a:ext uri="{FF2B5EF4-FFF2-40B4-BE49-F238E27FC236}">
                <a16:creationId xmlns:a16="http://schemas.microsoft.com/office/drawing/2014/main" id="{8EF75D04-42B5-4C54-825D-83BAF8D41165}"/>
              </a:ext>
            </a:extLst>
          </p:cNvPr>
          <p:cNvSpPr txBox="1"/>
          <p:nvPr/>
        </p:nvSpPr>
        <p:spPr>
          <a:xfrm>
            <a:off x="8728551" y="3614057"/>
            <a:ext cx="3463449" cy="707886"/>
          </a:xfrm>
          <a:prstGeom prst="rect">
            <a:avLst/>
          </a:prstGeom>
          <a:noFill/>
        </p:spPr>
        <p:txBody>
          <a:bodyPr wrap="none" rtlCol="0">
            <a:spAutoFit/>
          </a:bodyPr>
          <a:lstStyle/>
          <a:p>
            <a:r>
              <a:rPr lang="en-US" sz="4000" dirty="0">
                <a:solidFill>
                  <a:schemeClr val="accent4">
                    <a:lumMod val="75000"/>
                  </a:schemeClr>
                </a:solidFill>
              </a:rPr>
              <a:t>Jacobian Matrix</a:t>
            </a:r>
            <a:endParaRPr lang="en-CA" sz="4000" dirty="0">
              <a:solidFill>
                <a:schemeClr val="accent4">
                  <a:lumMod val="75000"/>
                </a:schemeClr>
              </a:solidFill>
            </a:endParaRPr>
          </a:p>
        </p:txBody>
      </p:sp>
    </p:spTree>
    <p:custDataLst>
      <p:tags r:id="rId1"/>
    </p:custDataLst>
    <p:extLst>
      <p:ext uri="{BB962C8B-B14F-4D97-AF65-F5344CB8AC3E}">
        <p14:creationId xmlns:p14="http://schemas.microsoft.com/office/powerpoint/2010/main" val="2355729754"/>
      </p:ext>
    </p:extLst>
  </p:cSld>
  <p:clrMapOvr>
    <a:masterClrMapping/>
  </p:clrMapOvr>
  <mc:AlternateContent xmlns:mc="http://schemas.openxmlformats.org/markup-compatibility/2006" xmlns:p14="http://schemas.microsoft.com/office/powerpoint/2010/main">
    <mc:Choice Requires="p14">
      <p:transition spd="slow" p14:dur="2000" advTm="10143"/>
    </mc:Choice>
    <mc:Fallback xmlns="">
      <p:transition spd="slow" advTm="1014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wipe(down)">
                                      <p:cBhvr>
                                        <p:cTn id="7" dur="500"/>
                                        <p:tgtEl>
                                          <p:spTgt spid="36"/>
                                        </p:tgtEl>
                                      </p:cBhvr>
                                    </p:animEffect>
                                  </p:childTnLst>
                                </p:cTn>
                              </p:par>
                              <p:par>
                                <p:cTn id="8" presetID="22" presetClass="entr" presetSubtype="4"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down)">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nodeType="clickEffect">
                                  <p:stCondLst>
                                    <p:cond delay="0"/>
                                  </p:stCondLst>
                                  <p:childTnLst>
                                    <p:set>
                                      <p:cBhvr>
                                        <p:cTn id="14" dur="1" fill="hold">
                                          <p:stCondLst>
                                            <p:cond delay="0"/>
                                          </p:stCondLst>
                                        </p:cTn>
                                        <p:tgtEl>
                                          <p:spTgt spid="35"/>
                                        </p:tgtEl>
                                        <p:attrNameLst>
                                          <p:attrName>style.visibility</p:attrName>
                                        </p:attrNameLst>
                                      </p:cBhvr>
                                      <p:to>
                                        <p:strVal val="visible"/>
                                      </p:to>
                                    </p:set>
                                    <p:animEffect transition="in" filter="fade">
                                      <p:cBhvr>
                                        <p:cTn id="15" dur="1000"/>
                                        <p:tgtEl>
                                          <p:spTgt spid="35"/>
                                        </p:tgtEl>
                                      </p:cBhvr>
                                    </p:animEffect>
                                    <p:anim calcmode="lin" valueType="num">
                                      <p:cBhvr>
                                        <p:cTn id="16" dur="1000" fill="hold"/>
                                        <p:tgtEl>
                                          <p:spTgt spid="35"/>
                                        </p:tgtEl>
                                        <p:attrNameLst>
                                          <p:attrName>ppt_x</p:attrName>
                                        </p:attrNameLst>
                                      </p:cBhvr>
                                      <p:tavLst>
                                        <p:tav tm="0">
                                          <p:val>
                                            <p:strVal val="#ppt_x"/>
                                          </p:val>
                                        </p:tav>
                                        <p:tav tm="100000">
                                          <p:val>
                                            <p:strVal val="#ppt_x"/>
                                          </p:val>
                                        </p:tav>
                                      </p:tavLst>
                                    </p:anim>
                                    <p:anim calcmode="lin" valueType="num">
                                      <p:cBhvr>
                                        <p:cTn id="17" dur="1000" fill="hold"/>
                                        <p:tgtEl>
                                          <p:spTgt spid="35"/>
                                        </p:tgtEl>
                                        <p:attrNameLst>
                                          <p:attrName>ppt_y</p:attrName>
                                        </p:attrNameLst>
                                      </p:cBhvr>
                                      <p:tavLst>
                                        <p:tav tm="0">
                                          <p:val>
                                            <p:strVal val="#ppt_y+.1"/>
                                          </p:val>
                                        </p:tav>
                                        <p:tav tm="100000">
                                          <p:val>
                                            <p:strVal val="#ppt_y"/>
                                          </p:val>
                                        </p:tav>
                                      </p:tavLst>
                                    </p:anim>
                                  </p:childTnLst>
                                </p:cTn>
                              </p:par>
                            </p:childTnLst>
                          </p:cTn>
                        </p:par>
                        <p:par>
                          <p:cTn id="18" fill="hold">
                            <p:stCondLst>
                              <p:cond delay="1000"/>
                            </p:stCondLst>
                            <p:childTnLst>
                              <p:par>
                                <p:cTn id="19" presetID="42" presetClass="entr" presetSubtype="0" fill="hold" nodeType="afterEffect">
                                  <p:stCondLst>
                                    <p:cond delay="0"/>
                                  </p:stCondLst>
                                  <p:childTnLst>
                                    <p:set>
                                      <p:cBhvr>
                                        <p:cTn id="20" dur="1" fill="hold">
                                          <p:stCondLst>
                                            <p:cond delay="0"/>
                                          </p:stCondLst>
                                        </p:cTn>
                                        <p:tgtEl>
                                          <p:spTgt spid="40"/>
                                        </p:tgtEl>
                                        <p:attrNameLst>
                                          <p:attrName>style.visibility</p:attrName>
                                        </p:attrNameLst>
                                      </p:cBhvr>
                                      <p:to>
                                        <p:strVal val="visible"/>
                                      </p:to>
                                    </p:set>
                                    <p:animEffect transition="in" filter="fade">
                                      <p:cBhvr>
                                        <p:cTn id="21" dur="1000"/>
                                        <p:tgtEl>
                                          <p:spTgt spid="40"/>
                                        </p:tgtEl>
                                      </p:cBhvr>
                                    </p:animEffect>
                                    <p:anim calcmode="lin" valueType="num">
                                      <p:cBhvr>
                                        <p:cTn id="22" dur="1000" fill="hold"/>
                                        <p:tgtEl>
                                          <p:spTgt spid="40"/>
                                        </p:tgtEl>
                                        <p:attrNameLst>
                                          <p:attrName>ppt_x</p:attrName>
                                        </p:attrNameLst>
                                      </p:cBhvr>
                                      <p:tavLst>
                                        <p:tav tm="0">
                                          <p:val>
                                            <p:strVal val="#ppt_x"/>
                                          </p:val>
                                        </p:tav>
                                        <p:tav tm="100000">
                                          <p:val>
                                            <p:strVal val="#ppt_x"/>
                                          </p:val>
                                        </p:tav>
                                      </p:tavLst>
                                    </p:anim>
                                    <p:anim calcmode="lin" valueType="num">
                                      <p:cBhvr>
                                        <p:cTn id="23" dur="1000" fill="hold"/>
                                        <p:tgtEl>
                                          <p:spTgt spid="40"/>
                                        </p:tgtEl>
                                        <p:attrNameLst>
                                          <p:attrName>ppt_y</p:attrName>
                                        </p:attrNameLst>
                                      </p:cBhvr>
                                      <p:tavLst>
                                        <p:tav tm="0">
                                          <p:val>
                                            <p:strVal val="#ppt_y+.1"/>
                                          </p:val>
                                        </p:tav>
                                        <p:tav tm="100000">
                                          <p:val>
                                            <p:strVal val="#ppt_y"/>
                                          </p:val>
                                        </p:tav>
                                      </p:tavLst>
                                    </p:anim>
                                  </p:childTnLst>
                                </p:cTn>
                              </p:par>
                            </p:childTnLst>
                          </p:cTn>
                        </p:par>
                        <p:par>
                          <p:cTn id="24" fill="hold">
                            <p:stCondLst>
                              <p:cond delay="2000"/>
                            </p:stCondLst>
                            <p:childTnLst>
                              <p:par>
                                <p:cTn id="25" presetID="42" presetClass="entr" presetSubtype="0" fill="hold" nodeType="afterEffect">
                                  <p:stCondLst>
                                    <p:cond delay="0"/>
                                  </p:stCondLst>
                                  <p:childTnLst>
                                    <p:set>
                                      <p:cBhvr>
                                        <p:cTn id="26" dur="1" fill="hold">
                                          <p:stCondLst>
                                            <p:cond delay="0"/>
                                          </p:stCondLst>
                                        </p:cTn>
                                        <p:tgtEl>
                                          <p:spTgt spid="37"/>
                                        </p:tgtEl>
                                        <p:attrNameLst>
                                          <p:attrName>style.visibility</p:attrName>
                                        </p:attrNameLst>
                                      </p:cBhvr>
                                      <p:to>
                                        <p:strVal val="visible"/>
                                      </p:to>
                                    </p:set>
                                    <p:animEffect transition="in" filter="fade">
                                      <p:cBhvr>
                                        <p:cTn id="27" dur="1000"/>
                                        <p:tgtEl>
                                          <p:spTgt spid="37"/>
                                        </p:tgtEl>
                                      </p:cBhvr>
                                    </p:animEffect>
                                    <p:anim calcmode="lin" valueType="num">
                                      <p:cBhvr>
                                        <p:cTn id="28" dur="1000" fill="hold"/>
                                        <p:tgtEl>
                                          <p:spTgt spid="37"/>
                                        </p:tgtEl>
                                        <p:attrNameLst>
                                          <p:attrName>ppt_x</p:attrName>
                                        </p:attrNameLst>
                                      </p:cBhvr>
                                      <p:tavLst>
                                        <p:tav tm="0">
                                          <p:val>
                                            <p:strVal val="#ppt_x"/>
                                          </p:val>
                                        </p:tav>
                                        <p:tav tm="100000">
                                          <p:val>
                                            <p:strVal val="#ppt_x"/>
                                          </p:val>
                                        </p:tav>
                                      </p:tavLst>
                                    </p:anim>
                                    <p:anim calcmode="lin" valueType="num">
                                      <p:cBhvr>
                                        <p:cTn id="29" dur="1000" fill="hold"/>
                                        <p:tgtEl>
                                          <p:spTgt spid="37"/>
                                        </p:tgtEl>
                                        <p:attrNameLst>
                                          <p:attrName>ppt_y</p:attrName>
                                        </p:attrNameLst>
                                      </p:cBhvr>
                                      <p:tavLst>
                                        <p:tav tm="0">
                                          <p:val>
                                            <p:strVal val="#ppt_y+.1"/>
                                          </p:val>
                                        </p:tav>
                                        <p:tav tm="100000">
                                          <p:val>
                                            <p:strVal val="#ppt_y"/>
                                          </p:val>
                                        </p:tav>
                                      </p:tavLst>
                                    </p:anim>
                                  </p:childTnLst>
                                </p:cTn>
                              </p:par>
                            </p:childTnLst>
                          </p:cTn>
                        </p:par>
                        <p:par>
                          <p:cTn id="30" fill="hold">
                            <p:stCondLst>
                              <p:cond delay="3000"/>
                            </p:stCondLst>
                            <p:childTnLst>
                              <p:par>
                                <p:cTn id="31" presetID="42" presetClass="entr" presetSubtype="0" fill="hold" nodeType="afterEffect">
                                  <p:stCondLst>
                                    <p:cond delay="0"/>
                                  </p:stCondLst>
                                  <p:childTnLst>
                                    <p:set>
                                      <p:cBhvr>
                                        <p:cTn id="32" dur="1" fill="hold">
                                          <p:stCondLst>
                                            <p:cond delay="0"/>
                                          </p:stCondLst>
                                        </p:cTn>
                                        <p:tgtEl>
                                          <p:spTgt spid="38"/>
                                        </p:tgtEl>
                                        <p:attrNameLst>
                                          <p:attrName>style.visibility</p:attrName>
                                        </p:attrNameLst>
                                      </p:cBhvr>
                                      <p:to>
                                        <p:strVal val="visible"/>
                                      </p:to>
                                    </p:set>
                                    <p:animEffect transition="in" filter="fade">
                                      <p:cBhvr>
                                        <p:cTn id="33" dur="1000"/>
                                        <p:tgtEl>
                                          <p:spTgt spid="38"/>
                                        </p:tgtEl>
                                      </p:cBhvr>
                                    </p:animEffect>
                                    <p:anim calcmode="lin" valueType="num">
                                      <p:cBhvr>
                                        <p:cTn id="34" dur="1000" fill="hold"/>
                                        <p:tgtEl>
                                          <p:spTgt spid="38"/>
                                        </p:tgtEl>
                                        <p:attrNameLst>
                                          <p:attrName>ppt_x</p:attrName>
                                        </p:attrNameLst>
                                      </p:cBhvr>
                                      <p:tavLst>
                                        <p:tav tm="0">
                                          <p:val>
                                            <p:strVal val="#ppt_x"/>
                                          </p:val>
                                        </p:tav>
                                        <p:tav tm="100000">
                                          <p:val>
                                            <p:strVal val="#ppt_x"/>
                                          </p:val>
                                        </p:tav>
                                      </p:tavLst>
                                    </p:anim>
                                    <p:anim calcmode="lin" valueType="num">
                                      <p:cBhvr>
                                        <p:cTn id="35" dur="1000" fill="hold"/>
                                        <p:tgtEl>
                                          <p:spTgt spid="38"/>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nodeType="clickEffect">
                                  <p:stCondLst>
                                    <p:cond delay="0"/>
                                  </p:stCondLst>
                                  <p:childTnLst>
                                    <p:set>
                                      <p:cBhvr>
                                        <p:cTn id="39" dur="1" fill="hold">
                                          <p:stCondLst>
                                            <p:cond delay="0"/>
                                          </p:stCondLst>
                                        </p:cTn>
                                        <p:tgtEl>
                                          <p:spTgt spid="46"/>
                                        </p:tgtEl>
                                        <p:attrNameLst>
                                          <p:attrName>style.visibility</p:attrName>
                                        </p:attrNameLst>
                                      </p:cBhvr>
                                      <p:to>
                                        <p:strVal val="visible"/>
                                      </p:to>
                                    </p:set>
                                    <p:animEffect transition="in" filter="wipe(left)">
                                      <p:cBhvr>
                                        <p:cTn id="40"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 name="Picture 61">
            <a:extLst>
              <a:ext uri="{FF2B5EF4-FFF2-40B4-BE49-F238E27FC236}">
                <a16:creationId xmlns:a16="http://schemas.microsoft.com/office/drawing/2014/main" id="{F40619F6-DD58-47DB-8A70-106755F1769D}"/>
              </a:ext>
            </a:extLst>
          </p:cNvPr>
          <p:cNvPicPr>
            <a:picLocks noChangeAspect="1"/>
          </p:cNvPicPr>
          <p:nvPr/>
        </p:nvPicPr>
        <p:blipFill rotWithShape="1">
          <a:blip r:embed="rId3"/>
          <a:srcRect l="2656" t="5535" r="55099" b="6728"/>
          <a:stretch/>
        </p:blipFill>
        <p:spPr>
          <a:xfrm>
            <a:off x="5491075" y="93589"/>
            <a:ext cx="5552208" cy="6456828"/>
          </a:xfrm>
          <a:prstGeom prst="rect">
            <a:avLst/>
          </a:prstGeom>
        </p:spPr>
      </p:pic>
      <p:grpSp>
        <p:nvGrpSpPr>
          <p:cNvPr id="57" name="Group 56">
            <a:extLst>
              <a:ext uri="{FF2B5EF4-FFF2-40B4-BE49-F238E27FC236}">
                <a16:creationId xmlns:a16="http://schemas.microsoft.com/office/drawing/2014/main" id="{954CE535-A87D-4753-85B7-3BC5E0045F09}"/>
              </a:ext>
            </a:extLst>
          </p:cNvPr>
          <p:cNvGrpSpPr/>
          <p:nvPr/>
        </p:nvGrpSpPr>
        <p:grpSpPr>
          <a:xfrm>
            <a:off x="6652188" y="609436"/>
            <a:ext cx="5149599" cy="5761643"/>
            <a:chOff x="7048886" y="-44450"/>
            <a:chExt cx="3103631" cy="3472505"/>
          </a:xfrm>
        </p:grpSpPr>
        <p:sp>
          <p:nvSpPr>
            <p:cNvPr id="19" name="Freeform: Shape 18">
              <a:extLst>
                <a:ext uri="{FF2B5EF4-FFF2-40B4-BE49-F238E27FC236}">
                  <a16:creationId xmlns:a16="http://schemas.microsoft.com/office/drawing/2014/main" id="{C08968C3-4412-43A2-8F8F-2B71B2D10A4F}"/>
                </a:ext>
              </a:extLst>
            </p:cNvPr>
            <p:cNvSpPr/>
            <p:nvPr/>
          </p:nvSpPr>
          <p:spPr>
            <a:xfrm>
              <a:off x="7048886" y="1918357"/>
              <a:ext cx="1111133" cy="1509698"/>
            </a:xfrm>
            <a:custGeom>
              <a:avLst/>
              <a:gdLst>
                <a:gd name="connsiteX0" fmla="*/ 0 w 2120900"/>
                <a:gd name="connsiteY0" fmla="*/ 3073400 h 3073400"/>
                <a:gd name="connsiteX1" fmla="*/ 31750 w 2120900"/>
                <a:gd name="connsiteY1" fmla="*/ 2781300 h 3073400"/>
                <a:gd name="connsiteX2" fmla="*/ 139700 w 2120900"/>
                <a:gd name="connsiteY2" fmla="*/ 2470150 h 3073400"/>
                <a:gd name="connsiteX3" fmla="*/ 361950 w 2120900"/>
                <a:gd name="connsiteY3" fmla="*/ 2070100 h 3073400"/>
                <a:gd name="connsiteX4" fmla="*/ 673100 w 2120900"/>
                <a:gd name="connsiteY4" fmla="*/ 1625600 h 3073400"/>
                <a:gd name="connsiteX5" fmla="*/ 1104900 w 2120900"/>
                <a:gd name="connsiteY5" fmla="*/ 1098550 h 3073400"/>
                <a:gd name="connsiteX6" fmla="*/ 2120900 w 2120900"/>
                <a:gd name="connsiteY6" fmla="*/ 0 h 307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0900" h="3073400">
                  <a:moveTo>
                    <a:pt x="0" y="3073400"/>
                  </a:moveTo>
                  <a:cubicBezTo>
                    <a:pt x="4233" y="2977621"/>
                    <a:pt x="8467" y="2881842"/>
                    <a:pt x="31750" y="2781300"/>
                  </a:cubicBezTo>
                  <a:cubicBezTo>
                    <a:pt x="55033" y="2680758"/>
                    <a:pt x="84667" y="2588683"/>
                    <a:pt x="139700" y="2470150"/>
                  </a:cubicBezTo>
                  <a:cubicBezTo>
                    <a:pt x="194733" y="2351617"/>
                    <a:pt x="273050" y="2210858"/>
                    <a:pt x="361950" y="2070100"/>
                  </a:cubicBezTo>
                  <a:cubicBezTo>
                    <a:pt x="450850" y="1929342"/>
                    <a:pt x="549275" y="1787525"/>
                    <a:pt x="673100" y="1625600"/>
                  </a:cubicBezTo>
                  <a:cubicBezTo>
                    <a:pt x="796925" y="1463675"/>
                    <a:pt x="863600" y="1369483"/>
                    <a:pt x="1104900" y="1098550"/>
                  </a:cubicBezTo>
                  <a:cubicBezTo>
                    <a:pt x="1346200" y="827617"/>
                    <a:pt x="1733550" y="413808"/>
                    <a:pt x="2120900" y="0"/>
                  </a:cubicBezTo>
                </a:path>
              </a:pathLst>
            </a:custGeom>
            <a:noFill/>
            <a:ln w="31750">
              <a:solidFill>
                <a:srgbClr val="FF53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cxnSp>
          <p:nvCxnSpPr>
            <p:cNvPr id="17" name="Straight Connector 16">
              <a:extLst>
                <a:ext uri="{FF2B5EF4-FFF2-40B4-BE49-F238E27FC236}">
                  <a16:creationId xmlns:a16="http://schemas.microsoft.com/office/drawing/2014/main" id="{EA981162-1B64-42D7-995D-4D35BF48053C}"/>
                </a:ext>
              </a:extLst>
            </p:cNvPr>
            <p:cNvCxnSpPr>
              <a:cxnSpLocks/>
            </p:cNvCxnSpPr>
            <p:nvPr/>
          </p:nvCxnSpPr>
          <p:spPr>
            <a:xfrm flipV="1">
              <a:off x="8030603" y="-44450"/>
              <a:ext cx="2121914" cy="2092005"/>
            </a:xfrm>
            <a:prstGeom prst="line">
              <a:avLst/>
            </a:prstGeom>
            <a:ln w="31750">
              <a:solidFill>
                <a:srgbClr val="FF5353"/>
              </a:solidFill>
            </a:ln>
          </p:spPr>
          <p:style>
            <a:lnRef idx="1">
              <a:schemeClr val="accent1"/>
            </a:lnRef>
            <a:fillRef idx="0">
              <a:schemeClr val="accent1"/>
            </a:fillRef>
            <a:effectRef idx="0">
              <a:schemeClr val="accent1"/>
            </a:effectRef>
            <a:fontRef idx="minor">
              <a:schemeClr val="tx1"/>
            </a:fontRef>
          </p:style>
        </p:cxnSp>
      </p:grpSp>
      <p:grpSp>
        <p:nvGrpSpPr>
          <p:cNvPr id="40" name="Group 39">
            <a:extLst>
              <a:ext uri="{FF2B5EF4-FFF2-40B4-BE49-F238E27FC236}">
                <a16:creationId xmlns:a16="http://schemas.microsoft.com/office/drawing/2014/main" id="{A0AFE680-B4BC-4CBA-B517-C2255243FFB2}"/>
              </a:ext>
            </a:extLst>
          </p:cNvPr>
          <p:cNvGrpSpPr/>
          <p:nvPr/>
        </p:nvGrpSpPr>
        <p:grpSpPr>
          <a:xfrm>
            <a:off x="7495302" y="778012"/>
            <a:ext cx="4311800" cy="5565243"/>
            <a:chOff x="7576075" y="57150"/>
            <a:chExt cx="2598695" cy="3354136"/>
          </a:xfrm>
        </p:grpSpPr>
        <p:sp>
          <p:nvSpPr>
            <p:cNvPr id="31" name="Freeform: Shape 30">
              <a:extLst>
                <a:ext uri="{FF2B5EF4-FFF2-40B4-BE49-F238E27FC236}">
                  <a16:creationId xmlns:a16="http://schemas.microsoft.com/office/drawing/2014/main" id="{F449B4F6-A20B-4771-880B-C501C42C87A1}"/>
                </a:ext>
              </a:extLst>
            </p:cNvPr>
            <p:cNvSpPr/>
            <p:nvPr/>
          </p:nvSpPr>
          <p:spPr>
            <a:xfrm>
              <a:off x="7576075" y="529619"/>
              <a:ext cx="2120900" cy="2881667"/>
            </a:xfrm>
            <a:custGeom>
              <a:avLst/>
              <a:gdLst>
                <a:gd name="connsiteX0" fmla="*/ 0 w 2120900"/>
                <a:gd name="connsiteY0" fmla="*/ 3073400 h 3073400"/>
                <a:gd name="connsiteX1" fmla="*/ 31750 w 2120900"/>
                <a:gd name="connsiteY1" fmla="*/ 2781300 h 3073400"/>
                <a:gd name="connsiteX2" fmla="*/ 139700 w 2120900"/>
                <a:gd name="connsiteY2" fmla="*/ 2470150 h 3073400"/>
                <a:gd name="connsiteX3" fmla="*/ 361950 w 2120900"/>
                <a:gd name="connsiteY3" fmla="*/ 2070100 h 3073400"/>
                <a:gd name="connsiteX4" fmla="*/ 673100 w 2120900"/>
                <a:gd name="connsiteY4" fmla="*/ 1625600 h 3073400"/>
                <a:gd name="connsiteX5" fmla="*/ 1104900 w 2120900"/>
                <a:gd name="connsiteY5" fmla="*/ 1098550 h 3073400"/>
                <a:gd name="connsiteX6" fmla="*/ 2120900 w 2120900"/>
                <a:gd name="connsiteY6" fmla="*/ 0 h 307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0900" h="3073400">
                  <a:moveTo>
                    <a:pt x="0" y="3073400"/>
                  </a:moveTo>
                  <a:cubicBezTo>
                    <a:pt x="4233" y="2977621"/>
                    <a:pt x="8467" y="2881842"/>
                    <a:pt x="31750" y="2781300"/>
                  </a:cubicBezTo>
                  <a:cubicBezTo>
                    <a:pt x="55033" y="2680758"/>
                    <a:pt x="84667" y="2588683"/>
                    <a:pt x="139700" y="2470150"/>
                  </a:cubicBezTo>
                  <a:cubicBezTo>
                    <a:pt x="194733" y="2351617"/>
                    <a:pt x="273050" y="2210858"/>
                    <a:pt x="361950" y="2070100"/>
                  </a:cubicBezTo>
                  <a:cubicBezTo>
                    <a:pt x="450850" y="1929342"/>
                    <a:pt x="549275" y="1787525"/>
                    <a:pt x="673100" y="1625600"/>
                  </a:cubicBezTo>
                  <a:cubicBezTo>
                    <a:pt x="796925" y="1463675"/>
                    <a:pt x="863600" y="1369483"/>
                    <a:pt x="1104900" y="1098550"/>
                  </a:cubicBezTo>
                  <a:cubicBezTo>
                    <a:pt x="1346200" y="827617"/>
                    <a:pt x="1733550" y="413808"/>
                    <a:pt x="2120900" y="0"/>
                  </a:cubicBezTo>
                </a:path>
              </a:pathLst>
            </a:custGeom>
            <a:noFill/>
            <a:ln w="31750">
              <a:solidFill>
                <a:srgbClr val="FF53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cxnSp>
          <p:nvCxnSpPr>
            <p:cNvPr id="37" name="Straight Connector 36">
              <a:extLst>
                <a:ext uri="{FF2B5EF4-FFF2-40B4-BE49-F238E27FC236}">
                  <a16:creationId xmlns:a16="http://schemas.microsoft.com/office/drawing/2014/main" id="{0CA3EFA1-07A7-47E4-AC82-41B36D8E33CC}"/>
                </a:ext>
              </a:extLst>
            </p:cNvPr>
            <p:cNvCxnSpPr>
              <a:cxnSpLocks/>
            </p:cNvCxnSpPr>
            <p:nvPr/>
          </p:nvCxnSpPr>
          <p:spPr>
            <a:xfrm flipV="1">
              <a:off x="9627628" y="57150"/>
              <a:ext cx="547142" cy="539430"/>
            </a:xfrm>
            <a:prstGeom prst="line">
              <a:avLst/>
            </a:prstGeom>
            <a:ln w="31750">
              <a:solidFill>
                <a:srgbClr val="FF5353"/>
              </a:solidFill>
            </a:ln>
          </p:spPr>
          <p:style>
            <a:lnRef idx="1">
              <a:schemeClr val="accent1"/>
            </a:lnRef>
            <a:fillRef idx="0">
              <a:schemeClr val="accent1"/>
            </a:fillRef>
            <a:effectRef idx="0">
              <a:schemeClr val="accent1"/>
            </a:effectRef>
            <a:fontRef idx="minor">
              <a:schemeClr val="tx1"/>
            </a:fontRef>
          </p:style>
        </p:cxnSp>
      </p:grpSp>
      <p:sp>
        <p:nvSpPr>
          <p:cNvPr id="29" name="Freeform: Shape 28">
            <a:extLst>
              <a:ext uri="{FF2B5EF4-FFF2-40B4-BE49-F238E27FC236}">
                <a16:creationId xmlns:a16="http://schemas.microsoft.com/office/drawing/2014/main" id="{353CFF1F-80B3-4B1C-85AC-7C8435EDF882}"/>
              </a:ext>
            </a:extLst>
          </p:cNvPr>
          <p:cNvSpPr/>
          <p:nvPr/>
        </p:nvSpPr>
        <p:spPr>
          <a:xfrm>
            <a:off x="8421326" y="793870"/>
            <a:ext cx="3519034" cy="5570632"/>
          </a:xfrm>
          <a:custGeom>
            <a:avLst/>
            <a:gdLst>
              <a:gd name="connsiteX0" fmla="*/ 0 w 2120900"/>
              <a:gd name="connsiteY0" fmla="*/ 3073400 h 3073400"/>
              <a:gd name="connsiteX1" fmla="*/ 31750 w 2120900"/>
              <a:gd name="connsiteY1" fmla="*/ 2781300 h 3073400"/>
              <a:gd name="connsiteX2" fmla="*/ 139700 w 2120900"/>
              <a:gd name="connsiteY2" fmla="*/ 2470150 h 3073400"/>
              <a:gd name="connsiteX3" fmla="*/ 361950 w 2120900"/>
              <a:gd name="connsiteY3" fmla="*/ 2070100 h 3073400"/>
              <a:gd name="connsiteX4" fmla="*/ 673100 w 2120900"/>
              <a:gd name="connsiteY4" fmla="*/ 1625600 h 3073400"/>
              <a:gd name="connsiteX5" fmla="*/ 1104900 w 2120900"/>
              <a:gd name="connsiteY5" fmla="*/ 1098550 h 3073400"/>
              <a:gd name="connsiteX6" fmla="*/ 2120900 w 2120900"/>
              <a:gd name="connsiteY6" fmla="*/ 0 h 307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0900" h="3073400">
                <a:moveTo>
                  <a:pt x="0" y="3073400"/>
                </a:moveTo>
                <a:cubicBezTo>
                  <a:pt x="4233" y="2977621"/>
                  <a:pt x="8467" y="2881842"/>
                  <a:pt x="31750" y="2781300"/>
                </a:cubicBezTo>
                <a:cubicBezTo>
                  <a:pt x="55033" y="2680758"/>
                  <a:pt x="84667" y="2588683"/>
                  <a:pt x="139700" y="2470150"/>
                </a:cubicBezTo>
                <a:cubicBezTo>
                  <a:pt x="194733" y="2351617"/>
                  <a:pt x="273050" y="2210858"/>
                  <a:pt x="361950" y="2070100"/>
                </a:cubicBezTo>
                <a:cubicBezTo>
                  <a:pt x="450850" y="1929342"/>
                  <a:pt x="549275" y="1787525"/>
                  <a:pt x="673100" y="1625600"/>
                </a:cubicBezTo>
                <a:cubicBezTo>
                  <a:pt x="796925" y="1463675"/>
                  <a:pt x="863600" y="1369483"/>
                  <a:pt x="1104900" y="1098550"/>
                </a:cubicBezTo>
                <a:cubicBezTo>
                  <a:pt x="1346200" y="827617"/>
                  <a:pt x="1733550" y="413808"/>
                  <a:pt x="2120900" y="0"/>
                </a:cubicBezTo>
              </a:path>
            </a:pathLst>
          </a:custGeom>
          <a:noFill/>
          <a:ln w="31750">
            <a:solidFill>
              <a:srgbClr val="FF53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7" name="Freeform: Shape 26">
            <a:extLst>
              <a:ext uri="{FF2B5EF4-FFF2-40B4-BE49-F238E27FC236}">
                <a16:creationId xmlns:a16="http://schemas.microsoft.com/office/drawing/2014/main" id="{B8F30F44-61A6-4FC5-B43D-00BC7E0A9FE4}"/>
              </a:ext>
            </a:extLst>
          </p:cNvPr>
          <p:cNvSpPr/>
          <p:nvPr/>
        </p:nvSpPr>
        <p:spPr>
          <a:xfrm>
            <a:off x="9274976" y="8620"/>
            <a:ext cx="3519034" cy="6356504"/>
          </a:xfrm>
          <a:custGeom>
            <a:avLst/>
            <a:gdLst>
              <a:gd name="connsiteX0" fmla="*/ 0 w 2120900"/>
              <a:gd name="connsiteY0" fmla="*/ 3073400 h 3073400"/>
              <a:gd name="connsiteX1" fmla="*/ 31750 w 2120900"/>
              <a:gd name="connsiteY1" fmla="*/ 2781300 h 3073400"/>
              <a:gd name="connsiteX2" fmla="*/ 139700 w 2120900"/>
              <a:gd name="connsiteY2" fmla="*/ 2470150 h 3073400"/>
              <a:gd name="connsiteX3" fmla="*/ 361950 w 2120900"/>
              <a:gd name="connsiteY3" fmla="*/ 2070100 h 3073400"/>
              <a:gd name="connsiteX4" fmla="*/ 673100 w 2120900"/>
              <a:gd name="connsiteY4" fmla="*/ 1625600 h 3073400"/>
              <a:gd name="connsiteX5" fmla="*/ 1104900 w 2120900"/>
              <a:gd name="connsiteY5" fmla="*/ 1098550 h 3073400"/>
              <a:gd name="connsiteX6" fmla="*/ 2120900 w 2120900"/>
              <a:gd name="connsiteY6" fmla="*/ 0 h 307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0900" h="3073400">
                <a:moveTo>
                  <a:pt x="0" y="3073400"/>
                </a:moveTo>
                <a:cubicBezTo>
                  <a:pt x="4233" y="2977621"/>
                  <a:pt x="8467" y="2881842"/>
                  <a:pt x="31750" y="2781300"/>
                </a:cubicBezTo>
                <a:cubicBezTo>
                  <a:pt x="55033" y="2680758"/>
                  <a:pt x="84667" y="2588683"/>
                  <a:pt x="139700" y="2470150"/>
                </a:cubicBezTo>
                <a:cubicBezTo>
                  <a:pt x="194733" y="2351617"/>
                  <a:pt x="273050" y="2210858"/>
                  <a:pt x="361950" y="2070100"/>
                </a:cubicBezTo>
                <a:cubicBezTo>
                  <a:pt x="450850" y="1929342"/>
                  <a:pt x="549275" y="1787525"/>
                  <a:pt x="673100" y="1625600"/>
                </a:cubicBezTo>
                <a:cubicBezTo>
                  <a:pt x="796925" y="1463675"/>
                  <a:pt x="863600" y="1369483"/>
                  <a:pt x="1104900" y="1098550"/>
                </a:cubicBezTo>
                <a:cubicBezTo>
                  <a:pt x="1346200" y="827617"/>
                  <a:pt x="1733550" y="413808"/>
                  <a:pt x="2120900" y="0"/>
                </a:cubicBezTo>
              </a:path>
            </a:pathLst>
          </a:custGeom>
          <a:noFill/>
          <a:ln w="31750">
            <a:solidFill>
              <a:srgbClr val="FF53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5" name="Freeform: Shape 24">
            <a:extLst>
              <a:ext uri="{FF2B5EF4-FFF2-40B4-BE49-F238E27FC236}">
                <a16:creationId xmlns:a16="http://schemas.microsoft.com/office/drawing/2014/main" id="{27FACAFE-F0BD-4229-81C6-A971564DFBD5}"/>
              </a:ext>
            </a:extLst>
          </p:cNvPr>
          <p:cNvSpPr/>
          <p:nvPr/>
        </p:nvSpPr>
        <p:spPr>
          <a:xfrm>
            <a:off x="10187488" y="-897217"/>
            <a:ext cx="3519034" cy="7252748"/>
          </a:xfrm>
          <a:custGeom>
            <a:avLst/>
            <a:gdLst>
              <a:gd name="connsiteX0" fmla="*/ 0 w 2120900"/>
              <a:gd name="connsiteY0" fmla="*/ 3073400 h 3073400"/>
              <a:gd name="connsiteX1" fmla="*/ 31750 w 2120900"/>
              <a:gd name="connsiteY1" fmla="*/ 2781300 h 3073400"/>
              <a:gd name="connsiteX2" fmla="*/ 139700 w 2120900"/>
              <a:gd name="connsiteY2" fmla="*/ 2470150 h 3073400"/>
              <a:gd name="connsiteX3" fmla="*/ 361950 w 2120900"/>
              <a:gd name="connsiteY3" fmla="*/ 2070100 h 3073400"/>
              <a:gd name="connsiteX4" fmla="*/ 673100 w 2120900"/>
              <a:gd name="connsiteY4" fmla="*/ 1625600 h 3073400"/>
              <a:gd name="connsiteX5" fmla="*/ 1104900 w 2120900"/>
              <a:gd name="connsiteY5" fmla="*/ 1098550 h 3073400"/>
              <a:gd name="connsiteX6" fmla="*/ 2120900 w 2120900"/>
              <a:gd name="connsiteY6" fmla="*/ 0 h 307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0900" h="3073400">
                <a:moveTo>
                  <a:pt x="0" y="3073400"/>
                </a:moveTo>
                <a:cubicBezTo>
                  <a:pt x="4233" y="2977621"/>
                  <a:pt x="8467" y="2881842"/>
                  <a:pt x="31750" y="2781300"/>
                </a:cubicBezTo>
                <a:cubicBezTo>
                  <a:pt x="55033" y="2680758"/>
                  <a:pt x="84667" y="2588683"/>
                  <a:pt x="139700" y="2470150"/>
                </a:cubicBezTo>
                <a:cubicBezTo>
                  <a:pt x="194733" y="2351617"/>
                  <a:pt x="273050" y="2210858"/>
                  <a:pt x="361950" y="2070100"/>
                </a:cubicBezTo>
                <a:cubicBezTo>
                  <a:pt x="450850" y="1929342"/>
                  <a:pt x="549275" y="1787525"/>
                  <a:pt x="673100" y="1625600"/>
                </a:cubicBezTo>
                <a:cubicBezTo>
                  <a:pt x="796925" y="1463675"/>
                  <a:pt x="863600" y="1369483"/>
                  <a:pt x="1104900" y="1098550"/>
                </a:cubicBezTo>
                <a:cubicBezTo>
                  <a:pt x="1346200" y="827617"/>
                  <a:pt x="1733550" y="413808"/>
                  <a:pt x="2120900" y="0"/>
                </a:cubicBezTo>
              </a:path>
            </a:pathLst>
          </a:custGeom>
          <a:noFill/>
          <a:ln w="31750">
            <a:solidFill>
              <a:srgbClr val="FF53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nvGrpSpPr>
          <p:cNvPr id="58" name="Group 57">
            <a:extLst>
              <a:ext uri="{FF2B5EF4-FFF2-40B4-BE49-F238E27FC236}">
                <a16:creationId xmlns:a16="http://schemas.microsoft.com/office/drawing/2014/main" id="{37A5F0E1-4BC3-43EE-BF05-EAC207177188}"/>
              </a:ext>
            </a:extLst>
          </p:cNvPr>
          <p:cNvGrpSpPr/>
          <p:nvPr/>
        </p:nvGrpSpPr>
        <p:grpSpPr>
          <a:xfrm>
            <a:off x="5725443" y="1333412"/>
            <a:ext cx="6647170" cy="5014293"/>
            <a:chOff x="6490343" y="391886"/>
            <a:chExt cx="4006207" cy="3022082"/>
          </a:xfrm>
        </p:grpSpPr>
        <p:cxnSp>
          <p:nvCxnSpPr>
            <p:cNvPr id="10" name="Straight Connector 9">
              <a:extLst>
                <a:ext uri="{FF2B5EF4-FFF2-40B4-BE49-F238E27FC236}">
                  <a16:creationId xmlns:a16="http://schemas.microsoft.com/office/drawing/2014/main" id="{8F26075A-ECEB-4543-9A36-7B1F06E45629}"/>
                </a:ext>
              </a:extLst>
            </p:cNvPr>
            <p:cNvCxnSpPr>
              <a:cxnSpLocks/>
            </p:cNvCxnSpPr>
            <p:nvPr/>
          </p:nvCxnSpPr>
          <p:spPr>
            <a:xfrm>
              <a:off x="6490343" y="3403418"/>
              <a:ext cx="3644257" cy="0"/>
            </a:xfrm>
            <a:prstGeom prst="line">
              <a:avLst/>
            </a:prstGeom>
            <a:ln w="317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0498BA81-E726-499E-858A-1FCBCD088894}"/>
                </a:ext>
              </a:extLst>
            </p:cNvPr>
            <p:cNvCxnSpPr>
              <a:cxnSpLocks/>
            </p:cNvCxnSpPr>
            <p:nvPr/>
          </p:nvCxnSpPr>
          <p:spPr>
            <a:xfrm flipV="1">
              <a:off x="6509938" y="2397055"/>
              <a:ext cx="3986612" cy="1009767"/>
            </a:xfrm>
            <a:prstGeom prst="line">
              <a:avLst/>
            </a:prstGeom>
            <a:ln w="317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47E7389-F357-46C7-A080-BB19C77297B2}"/>
                </a:ext>
              </a:extLst>
            </p:cNvPr>
            <p:cNvCxnSpPr>
              <a:cxnSpLocks/>
            </p:cNvCxnSpPr>
            <p:nvPr/>
          </p:nvCxnSpPr>
          <p:spPr>
            <a:xfrm flipV="1">
              <a:off x="6517558" y="1695450"/>
              <a:ext cx="3639656" cy="1718518"/>
            </a:xfrm>
            <a:prstGeom prst="line">
              <a:avLst/>
            </a:prstGeom>
            <a:ln w="317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FE97F0F1-3673-4BB7-81DD-7357596689A3}"/>
                </a:ext>
              </a:extLst>
            </p:cNvPr>
            <p:cNvCxnSpPr>
              <a:cxnSpLocks/>
            </p:cNvCxnSpPr>
            <p:nvPr/>
          </p:nvCxnSpPr>
          <p:spPr>
            <a:xfrm flipV="1">
              <a:off x="6517558" y="850900"/>
              <a:ext cx="3959007" cy="2563066"/>
            </a:xfrm>
            <a:prstGeom prst="line">
              <a:avLst/>
            </a:prstGeom>
            <a:ln w="317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D0F5BC6-AFFA-48C9-A3D8-F79AC9B24EFC}"/>
                </a:ext>
              </a:extLst>
            </p:cNvPr>
            <p:cNvCxnSpPr>
              <a:cxnSpLocks/>
            </p:cNvCxnSpPr>
            <p:nvPr/>
          </p:nvCxnSpPr>
          <p:spPr>
            <a:xfrm flipV="1">
              <a:off x="6509938" y="391886"/>
              <a:ext cx="3905244" cy="3014936"/>
            </a:xfrm>
            <a:prstGeom prst="line">
              <a:avLst/>
            </a:prstGeom>
            <a:ln w="31750">
              <a:solidFill>
                <a:srgbClr val="C00000"/>
              </a:solidFill>
            </a:ln>
          </p:spPr>
          <p:style>
            <a:lnRef idx="1">
              <a:schemeClr val="accent1"/>
            </a:lnRef>
            <a:fillRef idx="0">
              <a:schemeClr val="accent1"/>
            </a:fillRef>
            <a:effectRef idx="0">
              <a:schemeClr val="accent1"/>
            </a:effectRef>
            <a:fontRef idx="minor">
              <a:schemeClr val="tx1"/>
            </a:fontRef>
          </p:style>
        </p:cxnSp>
      </p:grpSp>
      <p:cxnSp>
        <p:nvCxnSpPr>
          <p:cNvPr id="33" name="Straight Connector 32">
            <a:extLst>
              <a:ext uri="{FF2B5EF4-FFF2-40B4-BE49-F238E27FC236}">
                <a16:creationId xmlns:a16="http://schemas.microsoft.com/office/drawing/2014/main" id="{9953F423-835E-4011-87C6-0045F8F6638E}"/>
              </a:ext>
            </a:extLst>
          </p:cNvPr>
          <p:cNvCxnSpPr>
            <a:cxnSpLocks/>
          </p:cNvCxnSpPr>
          <p:nvPr/>
        </p:nvCxnSpPr>
        <p:spPr>
          <a:xfrm flipV="1">
            <a:off x="5716555" y="-308293"/>
            <a:ext cx="6656060" cy="6656066"/>
          </a:xfrm>
          <a:prstGeom prst="line">
            <a:avLst/>
          </a:prstGeom>
          <a:ln w="38100">
            <a:solidFill>
              <a:srgbClr val="FFC000"/>
            </a:solidFill>
          </a:ln>
          <a:effectLst>
            <a:glow rad="1397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8C68A83F-9D41-40A3-A83D-CE1A0052B400}"/>
              </a:ext>
            </a:extLst>
          </p:cNvPr>
          <p:cNvCxnSpPr>
            <a:cxnSpLocks/>
          </p:cNvCxnSpPr>
          <p:nvPr/>
        </p:nvCxnSpPr>
        <p:spPr>
          <a:xfrm flipV="1">
            <a:off x="5815105" y="323850"/>
            <a:ext cx="6829799" cy="5954852"/>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0D303D2C-DE1D-4D2D-99EF-1FD765649810}"/>
              </a:ext>
            </a:extLst>
          </p:cNvPr>
          <p:cNvSpPr txBox="1"/>
          <p:nvPr/>
        </p:nvSpPr>
        <p:spPr>
          <a:xfrm>
            <a:off x="171450" y="32753"/>
            <a:ext cx="5829300" cy="707886"/>
          </a:xfrm>
          <a:prstGeom prst="rect">
            <a:avLst/>
          </a:prstGeom>
          <a:noFill/>
        </p:spPr>
        <p:txBody>
          <a:bodyPr wrap="square" rtlCol="0">
            <a:spAutoFit/>
          </a:bodyPr>
          <a:lstStyle/>
          <a:p>
            <a:r>
              <a:rPr lang="en-US" sz="4000" u="sng" dirty="0" err="1"/>
              <a:t>Rindler</a:t>
            </a:r>
            <a:r>
              <a:rPr lang="en-US" sz="4000" u="sng" dirty="0"/>
              <a:t> Coordinates</a:t>
            </a:r>
            <a:endParaRPr lang="en-CA" sz="4000" dirty="0"/>
          </a:p>
        </p:txBody>
      </p:sp>
      <p:grpSp>
        <p:nvGrpSpPr>
          <p:cNvPr id="85" name="Group 84">
            <a:extLst>
              <a:ext uri="{FF2B5EF4-FFF2-40B4-BE49-F238E27FC236}">
                <a16:creationId xmlns:a16="http://schemas.microsoft.com/office/drawing/2014/main" id="{331F0EF6-A4B2-45C1-BE75-C691A9BCD364}"/>
              </a:ext>
            </a:extLst>
          </p:cNvPr>
          <p:cNvGrpSpPr/>
          <p:nvPr/>
        </p:nvGrpSpPr>
        <p:grpSpPr>
          <a:xfrm>
            <a:off x="9573905" y="2854806"/>
            <a:ext cx="1251031" cy="2221261"/>
            <a:chOff x="6740980" y="3757413"/>
            <a:chExt cx="1251031" cy="2221261"/>
          </a:xfrm>
        </p:grpSpPr>
        <p:cxnSp>
          <p:nvCxnSpPr>
            <p:cNvPr id="38" name="Straight Arrow Connector 37">
              <a:extLst>
                <a:ext uri="{FF2B5EF4-FFF2-40B4-BE49-F238E27FC236}">
                  <a16:creationId xmlns:a16="http://schemas.microsoft.com/office/drawing/2014/main" id="{90DE4ABF-64CF-4C23-8BE9-65ACD68A6740}"/>
                </a:ext>
              </a:extLst>
            </p:cNvPr>
            <p:cNvCxnSpPr>
              <a:cxnSpLocks/>
            </p:cNvCxnSpPr>
            <p:nvPr/>
          </p:nvCxnSpPr>
          <p:spPr>
            <a:xfrm flipV="1">
              <a:off x="6948309" y="4276273"/>
              <a:ext cx="0" cy="1066799"/>
            </a:xfrm>
            <a:prstGeom prst="straightConnector1">
              <a:avLst/>
            </a:prstGeom>
            <a:ln w="114300">
              <a:solidFill>
                <a:srgbClr val="002060"/>
              </a:solidFill>
              <a:tailEnd type="triangle"/>
            </a:ln>
          </p:spPr>
          <p:style>
            <a:lnRef idx="1">
              <a:schemeClr val="accent2"/>
            </a:lnRef>
            <a:fillRef idx="0">
              <a:schemeClr val="accent2"/>
            </a:fillRef>
            <a:effectRef idx="0">
              <a:schemeClr val="accent2"/>
            </a:effectRef>
            <a:fontRef idx="minor">
              <a:schemeClr val="tx1"/>
            </a:fontRef>
          </p:style>
        </p:cxnSp>
        <p:cxnSp>
          <p:nvCxnSpPr>
            <p:cNvPr id="43" name="Straight Arrow Connector 42">
              <a:extLst>
                <a:ext uri="{FF2B5EF4-FFF2-40B4-BE49-F238E27FC236}">
                  <a16:creationId xmlns:a16="http://schemas.microsoft.com/office/drawing/2014/main" id="{A5571B7E-B421-4CF8-9404-7BB2ED13B032}"/>
                </a:ext>
              </a:extLst>
            </p:cNvPr>
            <p:cNvCxnSpPr>
              <a:cxnSpLocks/>
            </p:cNvCxnSpPr>
            <p:nvPr/>
          </p:nvCxnSpPr>
          <p:spPr>
            <a:xfrm>
              <a:off x="6972415" y="5282776"/>
              <a:ext cx="1019596" cy="0"/>
            </a:xfrm>
            <a:prstGeom prst="straightConnector1">
              <a:avLst/>
            </a:prstGeom>
            <a:ln w="114300">
              <a:solidFill>
                <a:srgbClr val="002060"/>
              </a:solidFill>
              <a:tailEnd type="triangle"/>
            </a:ln>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a14="http://schemas.microsoft.com/office/drawing/2010/main">
          <mc:Choice Requires="a14">
            <p:sp>
              <p:nvSpPr>
                <p:cNvPr id="82" name="Rectangle 81">
                  <a:extLst>
                    <a:ext uri="{FF2B5EF4-FFF2-40B4-BE49-F238E27FC236}">
                      <a16:creationId xmlns:a16="http://schemas.microsoft.com/office/drawing/2014/main" id="{2DA42CCB-617C-409B-A3BF-30684C3E7098}"/>
                    </a:ext>
                  </a:extLst>
                </p:cNvPr>
                <p:cNvSpPr/>
                <p:nvPr/>
              </p:nvSpPr>
              <p:spPr>
                <a:xfrm>
                  <a:off x="6740980" y="3757413"/>
                  <a:ext cx="514349" cy="584775"/>
                </a:xfrm>
                <a:prstGeom prst="rect">
                  <a:avLst/>
                </a:prstGeom>
                <a:solidFill>
                  <a:schemeClr val="bg1"/>
                </a:solidFill>
                <a:effectLst>
                  <a:softEdge rad="127000"/>
                </a:effectLst>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US" sz="3200" i="1">
                                <a:solidFill>
                                  <a:srgbClr val="002060"/>
                                </a:solidFill>
                                <a:latin typeface="Cambria Math" panose="02040503050406030204" pitchFamily="18" charset="0"/>
                              </a:rPr>
                            </m:ctrlPr>
                          </m:accPr>
                          <m:e>
                            <m:sSub>
                              <m:sSubPr>
                                <m:ctrlPr>
                                  <a:rPr lang="en-US" sz="3200" i="1">
                                    <a:solidFill>
                                      <a:srgbClr val="002060"/>
                                    </a:solidFill>
                                    <a:latin typeface="Cambria Math" panose="02040503050406030204" pitchFamily="18" charset="0"/>
                                  </a:rPr>
                                </m:ctrlPr>
                              </m:sSubPr>
                              <m:e>
                                <m:r>
                                  <a:rPr lang="en-US" sz="3200" i="1">
                                    <a:solidFill>
                                      <a:srgbClr val="002060"/>
                                    </a:solidFill>
                                    <a:latin typeface="Cambria Math" panose="02040503050406030204" pitchFamily="18" charset="0"/>
                                  </a:rPr>
                                  <m:t>𝑒</m:t>
                                </m:r>
                              </m:e>
                              <m:sub>
                                <m:r>
                                  <a:rPr lang="en-US" sz="3200" i="1">
                                    <a:solidFill>
                                      <a:srgbClr val="002060"/>
                                    </a:solidFill>
                                    <a:latin typeface="Cambria Math" panose="02040503050406030204" pitchFamily="18" charset="0"/>
                                  </a:rPr>
                                  <m:t>𝑡</m:t>
                                </m:r>
                              </m:sub>
                            </m:sSub>
                          </m:e>
                        </m:acc>
                      </m:oMath>
                    </m:oMathPara>
                  </a14:m>
                  <a:endParaRPr lang="x-IV_mathan" sz="3200" dirty="0">
                    <a:solidFill>
                      <a:srgbClr val="002060"/>
                    </a:solidFill>
                  </a:endParaRPr>
                </a:p>
              </p:txBody>
            </p:sp>
          </mc:Choice>
          <mc:Fallback xmlns="">
            <p:sp>
              <p:nvSpPr>
                <p:cNvPr id="82" name="Rectangle 81">
                  <a:extLst>
                    <a:ext uri="{FF2B5EF4-FFF2-40B4-BE49-F238E27FC236}">
                      <a16:creationId xmlns:a16="http://schemas.microsoft.com/office/drawing/2014/main" id="{2DA42CCB-617C-409B-A3BF-30684C3E7098}"/>
                    </a:ext>
                  </a:extLst>
                </p:cNvPr>
                <p:cNvSpPr>
                  <a:spLocks noRot="1" noChangeAspect="1" noMove="1" noResize="1" noEditPoints="1" noAdjustHandles="1" noChangeArrowheads="1" noChangeShapeType="1" noTextEdit="1"/>
                </p:cNvSpPr>
                <p:nvPr/>
              </p:nvSpPr>
              <p:spPr>
                <a:xfrm>
                  <a:off x="6740980" y="3757413"/>
                  <a:ext cx="514349" cy="584775"/>
                </a:xfrm>
                <a:prstGeom prst="rect">
                  <a:avLst/>
                </a:prstGeom>
                <a:blipFill>
                  <a:blip r:embed="rId4"/>
                  <a:stretch>
                    <a:fillRect/>
                  </a:stretch>
                </a:blipFill>
                <a:effectLst>
                  <a:softEdge rad="127000"/>
                </a:effectLst>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84" name="Rectangle 83">
                  <a:extLst>
                    <a:ext uri="{FF2B5EF4-FFF2-40B4-BE49-F238E27FC236}">
                      <a16:creationId xmlns:a16="http://schemas.microsoft.com/office/drawing/2014/main" id="{E87EF8EE-B529-4A65-A744-0DDCD2BF3580}"/>
                    </a:ext>
                  </a:extLst>
                </p:cNvPr>
                <p:cNvSpPr/>
                <p:nvPr/>
              </p:nvSpPr>
              <p:spPr>
                <a:xfrm>
                  <a:off x="7433129" y="5393899"/>
                  <a:ext cx="514349" cy="584775"/>
                </a:xfrm>
                <a:prstGeom prst="rect">
                  <a:avLst/>
                </a:prstGeom>
                <a:solidFill>
                  <a:schemeClr val="bg1"/>
                </a:solidFill>
                <a:effectLst>
                  <a:softEdge rad="127000"/>
                </a:effectLst>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US" sz="3200" i="1" smtClean="0">
                                <a:solidFill>
                                  <a:srgbClr val="002060"/>
                                </a:solidFill>
                                <a:latin typeface="Cambria Math" panose="02040503050406030204" pitchFamily="18" charset="0"/>
                              </a:rPr>
                            </m:ctrlPr>
                          </m:accPr>
                          <m:e>
                            <m:sSub>
                              <m:sSubPr>
                                <m:ctrlPr>
                                  <a:rPr lang="en-US" sz="3200" i="1">
                                    <a:solidFill>
                                      <a:srgbClr val="002060"/>
                                    </a:solidFill>
                                    <a:latin typeface="Cambria Math" panose="02040503050406030204" pitchFamily="18" charset="0"/>
                                  </a:rPr>
                                </m:ctrlPr>
                              </m:sSubPr>
                              <m:e>
                                <m:r>
                                  <a:rPr lang="en-US" sz="3200" i="1">
                                    <a:solidFill>
                                      <a:srgbClr val="002060"/>
                                    </a:solidFill>
                                    <a:latin typeface="Cambria Math" panose="02040503050406030204" pitchFamily="18" charset="0"/>
                                  </a:rPr>
                                  <m:t>𝑒</m:t>
                                </m:r>
                              </m:e>
                              <m:sub>
                                <m:r>
                                  <a:rPr lang="en-US" sz="3200" i="1">
                                    <a:solidFill>
                                      <a:srgbClr val="002060"/>
                                    </a:solidFill>
                                    <a:latin typeface="Cambria Math" panose="02040503050406030204" pitchFamily="18" charset="0"/>
                                  </a:rPr>
                                  <m:t>𝑥</m:t>
                                </m:r>
                              </m:sub>
                            </m:sSub>
                          </m:e>
                        </m:acc>
                      </m:oMath>
                    </m:oMathPara>
                  </a14:m>
                  <a:endParaRPr lang="x-IV_mathan" sz="3200" dirty="0">
                    <a:solidFill>
                      <a:srgbClr val="002060"/>
                    </a:solidFill>
                  </a:endParaRPr>
                </a:p>
              </p:txBody>
            </p:sp>
          </mc:Choice>
          <mc:Fallback xmlns="">
            <p:sp>
              <p:nvSpPr>
                <p:cNvPr id="84" name="Rectangle 83">
                  <a:extLst>
                    <a:ext uri="{FF2B5EF4-FFF2-40B4-BE49-F238E27FC236}">
                      <a16:creationId xmlns:a16="http://schemas.microsoft.com/office/drawing/2014/main" id="{E87EF8EE-B529-4A65-A744-0DDCD2BF3580}"/>
                    </a:ext>
                  </a:extLst>
                </p:cNvPr>
                <p:cNvSpPr>
                  <a:spLocks noRot="1" noChangeAspect="1" noMove="1" noResize="1" noEditPoints="1" noAdjustHandles="1" noChangeArrowheads="1" noChangeShapeType="1" noTextEdit="1"/>
                </p:cNvSpPr>
                <p:nvPr/>
              </p:nvSpPr>
              <p:spPr>
                <a:xfrm>
                  <a:off x="7433129" y="5393899"/>
                  <a:ext cx="514349" cy="584775"/>
                </a:xfrm>
                <a:prstGeom prst="rect">
                  <a:avLst/>
                </a:prstGeom>
                <a:blipFill>
                  <a:blip r:embed="rId5"/>
                  <a:stretch>
                    <a:fillRect/>
                  </a:stretch>
                </a:blipFill>
                <a:effectLst>
                  <a:softEdge rad="127000"/>
                </a:effectLst>
              </p:spPr>
              <p:txBody>
                <a:bodyPr/>
                <a:lstStyle/>
                <a:p>
                  <a:r>
                    <a:rPr lang="en-CA">
                      <a:noFill/>
                    </a:rPr>
                    <a:t> </a:t>
                  </a:r>
                </a:p>
              </p:txBody>
            </p:sp>
          </mc:Fallback>
        </mc:AlternateContent>
      </p:grpSp>
      <p:sp>
        <p:nvSpPr>
          <p:cNvPr id="36" name="Rectangle 35">
            <a:extLst>
              <a:ext uri="{FF2B5EF4-FFF2-40B4-BE49-F238E27FC236}">
                <a16:creationId xmlns:a16="http://schemas.microsoft.com/office/drawing/2014/main" id="{429FB7F5-6CB1-4868-ADEA-20AFBDD0BE4E}"/>
              </a:ext>
            </a:extLst>
          </p:cNvPr>
          <p:cNvSpPr/>
          <p:nvPr/>
        </p:nvSpPr>
        <p:spPr>
          <a:xfrm>
            <a:off x="11482856" y="-1127651"/>
            <a:ext cx="1981201" cy="8079249"/>
          </a:xfrm>
          <a:prstGeom prst="rect">
            <a:avLst/>
          </a:prstGeom>
          <a:solidFill>
            <a:schemeClr val="bg1"/>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63" name="Group 62">
            <a:extLst>
              <a:ext uri="{FF2B5EF4-FFF2-40B4-BE49-F238E27FC236}">
                <a16:creationId xmlns:a16="http://schemas.microsoft.com/office/drawing/2014/main" id="{34F8626A-807B-4887-99B1-39F4D43A3EC5}"/>
              </a:ext>
            </a:extLst>
          </p:cNvPr>
          <p:cNvGrpSpPr/>
          <p:nvPr/>
        </p:nvGrpSpPr>
        <p:grpSpPr>
          <a:xfrm>
            <a:off x="5457443" y="1028700"/>
            <a:ext cx="6638105" cy="5774355"/>
            <a:chOff x="1608732" y="-3733283"/>
            <a:chExt cx="4000743" cy="5774357"/>
          </a:xfrm>
        </p:grpSpPr>
        <p:cxnSp>
          <p:nvCxnSpPr>
            <p:cNvPr id="65" name="Straight Arrow Connector 64">
              <a:extLst>
                <a:ext uri="{FF2B5EF4-FFF2-40B4-BE49-F238E27FC236}">
                  <a16:creationId xmlns:a16="http://schemas.microsoft.com/office/drawing/2014/main" id="{376D5FB8-38CA-4CD2-9611-18E23EF5264D}"/>
                </a:ext>
              </a:extLst>
            </p:cNvPr>
            <p:cNvCxnSpPr>
              <a:cxnSpLocks/>
            </p:cNvCxnSpPr>
            <p:nvPr/>
          </p:nvCxnSpPr>
          <p:spPr>
            <a:xfrm flipV="1">
              <a:off x="1781033" y="-3454524"/>
              <a:ext cx="0" cy="5280813"/>
            </a:xfrm>
            <a:prstGeom prst="straightConnector1">
              <a:avLst/>
            </a:prstGeom>
            <a:ln w="76200">
              <a:solidFill>
                <a:srgbClr val="002060"/>
              </a:solidFill>
              <a:tailEnd type="triangle"/>
            </a:ln>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EF5BDF6C-2015-4F6E-8288-1BDAD4045BC9}"/>
                    </a:ext>
                  </a:extLst>
                </p:cNvPr>
                <p:cNvSpPr txBox="1"/>
                <p:nvPr/>
              </p:nvSpPr>
              <p:spPr>
                <a:xfrm>
                  <a:off x="5021365" y="866537"/>
                  <a:ext cx="588110" cy="11745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4000" i="1">
                            <a:solidFill>
                              <a:srgbClr val="0070C0"/>
                            </a:solidFill>
                            <a:latin typeface="Cambria Math" panose="02040503050406030204" pitchFamily="18" charset="0"/>
                          </a:rPr>
                          <m:t>𝑥</m:t>
                        </m:r>
                      </m:oMath>
                    </m:oMathPara>
                  </a14:m>
                  <a:endParaRPr lang="en-CA" sz="4000" dirty="0">
                    <a:solidFill>
                      <a:srgbClr val="002060"/>
                    </a:solidFill>
                  </a:endParaRPr>
                </a:p>
              </p:txBody>
            </p:sp>
          </mc:Choice>
          <mc:Fallback xmlns="">
            <p:sp>
              <p:nvSpPr>
                <p:cNvPr id="66" name="TextBox 65">
                  <a:extLst>
                    <a:ext uri="{FF2B5EF4-FFF2-40B4-BE49-F238E27FC236}">
                      <a16:creationId xmlns:a16="http://schemas.microsoft.com/office/drawing/2014/main" id="{EF5BDF6C-2015-4F6E-8288-1BDAD4045BC9}"/>
                    </a:ext>
                  </a:extLst>
                </p:cNvPr>
                <p:cNvSpPr txBox="1">
                  <a:spLocks noRot="1" noChangeAspect="1" noMove="1" noResize="1" noEditPoints="1" noAdjustHandles="1" noChangeArrowheads="1" noChangeShapeType="1" noTextEdit="1"/>
                </p:cNvSpPr>
                <p:nvPr/>
              </p:nvSpPr>
              <p:spPr>
                <a:xfrm>
                  <a:off x="5021365" y="866537"/>
                  <a:ext cx="588110" cy="1174537"/>
                </a:xfrm>
                <a:prstGeom prst="rect">
                  <a:avLst/>
                </a:prstGeom>
                <a:blipFill>
                  <a:blip r:embed="rId14"/>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60D1FAA6-CD67-4A07-BD06-04FC05D41A1D}"/>
                    </a:ext>
                  </a:extLst>
                </p:cNvPr>
                <p:cNvSpPr txBox="1"/>
                <p:nvPr/>
              </p:nvSpPr>
              <p:spPr>
                <a:xfrm>
                  <a:off x="1859295" y="-3733283"/>
                  <a:ext cx="430216" cy="70788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4000" i="1">
                            <a:latin typeface="Cambria Math" panose="02040503050406030204" pitchFamily="18" charset="0"/>
                          </a:rPr>
                          <m:t>𝑐</m:t>
                        </m:r>
                        <m:r>
                          <a:rPr lang="en-US" sz="4000" i="1">
                            <a:solidFill>
                              <a:srgbClr val="0070C0"/>
                            </a:solidFill>
                            <a:latin typeface="Cambria Math" panose="02040503050406030204" pitchFamily="18" charset="0"/>
                          </a:rPr>
                          <m:t>𝑡</m:t>
                        </m:r>
                      </m:oMath>
                    </m:oMathPara>
                  </a14:m>
                  <a:endParaRPr lang="en-CA" sz="4000" dirty="0">
                    <a:solidFill>
                      <a:schemeClr val="accent6">
                        <a:lumMod val="50000"/>
                      </a:schemeClr>
                    </a:solidFill>
                  </a:endParaRPr>
                </a:p>
              </p:txBody>
            </p:sp>
          </mc:Choice>
          <mc:Fallback xmlns="">
            <p:sp>
              <p:nvSpPr>
                <p:cNvPr id="67" name="TextBox 66">
                  <a:extLst>
                    <a:ext uri="{FF2B5EF4-FFF2-40B4-BE49-F238E27FC236}">
                      <a16:creationId xmlns:a16="http://schemas.microsoft.com/office/drawing/2014/main" id="{60D1FAA6-CD67-4A07-BD06-04FC05D41A1D}"/>
                    </a:ext>
                  </a:extLst>
                </p:cNvPr>
                <p:cNvSpPr txBox="1">
                  <a:spLocks noRot="1" noChangeAspect="1" noMove="1" noResize="1" noEditPoints="1" noAdjustHandles="1" noChangeArrowheads="1" noChangeShapeType="1" noTextEdit="1"/>
                </p:cNvSpPr>
                <p:nvPr/>
              </p:nvSpPr>
              <p:spPr>
                <a:xfrm>
                  <a:off x="1859295" y="-3733283"/>
                  <a:ext cx="430216" cy="707886"/>
                </a:xfrm>
                <a:prstGeom prst="rect">
                  <a:avLst/>
                </a:prstGeom>
                <a:blipFill>
                  <a:blip r:embed="rId15"/>
                  <a:stretch>
                    <a:fillRect/>
                  </a:stretch>
                </a:blipFill>
              </p:spPr>
              <p:txBody>
                <a:bodyPr/>
                <a:lstStyle/>
                <a:p>
                  <a:r>
                    <a:rPr lang="en-CA">
                      <a:noFill/>
                    </a:rPr>
                    <a:t> </a:t>
                  </a:r>
                </a:p>
              </p:txBody>
            </p:sp>
          </mc:Fallback>
        </mc:AlternateContent>
        <p:cxnSp>
          <p:nvCxnSpPr>
            <p:cNvPr id="64" name="Straight Arrow Connector 63">
              <a:extLst>
                <a:ext uri="{FF2B5EF4-FFF2-40B4-BE49-F238E27FC236}">
                  <a16:creationId xmlns:a16="http://schemas.microsoft.com/office/drawing/2014/main" id="{A04829DA-4BEC-44D8-AC8E-C594553FBBD7}"/>
                </a:ext>
              </a:extLst>
            </p:cNvPr>
            <p:cNvCxnSpPr>
              <a:cxnSpLocks/>
            </p:cNvCxnSpPr>
            <p:nvPr/>
          </p:nvCxnSpPr>
          <p:spPr>
            <a:xfrm>
              <a:off x="1608732" y="1580412"/>
              <a:ext cx="3792215" cy="0"/>
            </a:xfrm>
            <a:prstGeom prst="straightConnector1">
              <a:avLst/>
            </a:prstGeom>
            <a:ln w="76200">
              <a:solidFill>
                <a:srgbClr val="002060"/>
              </a:solidFill>
              <a:tailEnd type="triangle"/>
            </a:ln>
          </p:spPr>
          <p:style>
            <a:lnRef idx="1">
              <a:schemeClr val="accent2"/>
            </a:lnRef>
            <a:fillRef idx="0">
              <a:schemeClr val="accent2"/>
            </a:fillRef>
            <a:effectRef idx="0">
              <a:schemeClr val="accent2"/>
            </a:effectRef>
            <a:fontRef idx="minor">
              <a:schemeClr val="tx1"/>
            </a:fontRef>
          </p:style>
        </p:cxnSp>
      </p:grpSp>
      <p:cxnSp>
        <p:nvCxnSpPr>
          <p:cNvPr id="48" name="Straight Arrow Connector 47">
            <a:extLst>
              <a:ext uri="{FF2B5EF4-FFF2-40B4-BE49-F238E27FC236}">
                <a16:creationId xmlns:a16="http://schemas.microsoft.com/office/drawing/2014/main" id="{2CDE05AF-E364-4691-A51A-475D554F67C2}"/>
              </a:ext>
            </a:extLst>
          </p:cNvPr>
          <p:cNvCxnSpPr>
            <a:cxnSpLocks/>
          </p:cNvCxnSpPr>
          <p:nvPr/>
        </p:nvCxnSpPr>
        <p:spPr>
          <a:xfrm flipV="1">
            <a:off x="10371890" y="4987116"/>
            <a:ext cx="1377670" cy="357915"/>
          </a:xfrm>
          <a:prstGeom prst="straightConnector1">
            <a:avLst/>
          </a:prstGeom>
          <a:ln w="76200">
            <a:solidFill>
              <a:srgbClr val="C00000"/>
            </a:solidFill>
            <a:tailEnd type="triangle"/>
          </a:ln>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4D642C56-67E2-4B79-9755-542594BFD1D4}"/>
                  </a:ext>
                </a:extLst>
              </p:cNvPr>
              <p:cNvSpPr txBox="1"/>
              <p:nvPr/>
            </p:nvSpPr>
            <p:spPr>
              <a:xfrm>
                <a:off x="10967345" y="5086349"/>
                <a:ext cx="534565" cy="70788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4000" b="0" i="1" smtClean="0">
                              <a:solidFill>
                                <a:srgbClr val="FF0000"/>
                              </a:solidFill>
                              <a:latin typeface="Cambria Math" panose="02040503050406030204" pitchFamily="18" charset="0"/>
                            </a:rPr>
                          </m:ctrlPr>
                        </m:accPr>
                        <m:e>
                          <m:r>
                            <a:rPr lang="en-US" sz="4000" i="1" smtClean="0">
                              <a:solidFill>
                                <a:srgbClr val="FF0000"/>
                              </a:solidFill>
                              <a:latin typeface="Cambria Math" panose="02040503050406030204" pitchFamily="18" charset="0"/>
                            </a:rPr>
                            <m:t>𝑥</m:t>
                          </m:r>
                        </m:e>
                      </m:acc>
                    </m:oMath>
                  </m:oMathPara>
                </a14:m>
                <a:endParaRPr lang="en-CA" sz="4000" dirty="0">
                  <a:solidFill>
                    <a:srgbClr val="FF0000"/>
                  </a:solidFill>
                </a:endParaRPr>
              </a:p>
            </p:txBody>
          </p:sp>
        </mc:Choice>
        <mc:Fallback xmlns="">
          <p:sp>
            <p:nvSpPr>
              <p:cNvPr id="42" name="TextBox 41">
                <a:extLst>
                  <a:ext uri="{FF2B5EF4-FFF2-40B4-BE49-F238E27FC236}">
                    <a16:creationId xmlns:a16="http://schemas.microsoft.com/office/drawing/2014/main" id="{4D642C56-67E2-4B79-9755-542594BFD1D4}"/>
                  </a:ext>
                </a:extLst>
              </p:cNvPr>
              <p:cNvSpPr txBox="1">
                <a:spLocks noRot="1" noChangeAspect="1" noMove="1" noResize="1" noEditPoints="1" noAdjustHandles="1" noChangeArrowheads="1" noChangeShapeType="1" noTextEdit="1"/>
              </p:cNvSpPr>
              <p:nvPr/>
            </p:nvSpPr>
            <p:spPr>
              <a:xfrm>
                <a:off x="10967345" y="5086349"/>
                <a:ext cx="534565" cy="707886"/>
              </a:xfrm>
              <a:prstGeom prst="rect">
                <a:avLst/>
              </a:prstGeom>
              <a:blipFill>
                <a:blip r:embed="rId16"/>
                <a:stretch>
                  <a:fillRect/>
                </a:stretch>
              </a:blipFill>
            </p:spPr>
            <p:txBody>
              <a:bodyPr/>
              <a:lstStyle/>
              <a:p>
                <a:r>
                  <a:rPr lang="en-CA">
                    <a:noFill/>
                  </a:rPr>
                  <a:t> </a:t>
                </a:r>
              </a:p>
            </p:txBody>
          </p:sp>
        </mc:Fallback>
      </mc:AlternateContent>
      <p:grpSp>
        <p:nvGrpSpPr>
          <p:cNvPr id="68" name="Group 67">
            <a:extLst>
              <a:ext uri="{FF2B5EF4-FFF2-40B4-BE49-F238E27FC236}">
                <a16:creationId xmlns:a16="http://schemas.microsoft.com/office/drawing/2014/main" id="{C466C45E-E854-4160-A317-F089344050E4}"/>
              </a:ext>
            </a:extLst>
          </p:cNvPr>
          <p:cNvGrpSpPr/>
          <p:nvPr/>
        </p:nvGrpSpPr>
        <p:grpSpPr>
          <a:xfrm>
            <a:off x="9791212" y="2286934"/>
            <a:ext cx="1480863" cy="2177598"/>
            <a:chOff x="6977337" y="3277534"/>
            <a:chExt cx="1480863" cy="2177598"/>
          </a:xfrm>
        </p:grpSpPr>
        <p:cxnSp>
          <p:nvCxnSpPr>
            <p:cNvPr id="69" name="Straight Arrow Connector 68">
              <a:extLst>
                <a:ext uri="{FF2B5EF4-FFF2-40B4-BE49-F238E27FC236}">
                  <a16:creationId xmlns:a16="http://schemas.microsoft.com/office/drawing/2014/main" id="{9D4E2A53-47F0-4CE2-858E-B96509804D1E}"/>
                </a:ext>
              </a:extLst>
            </p:cNvPr>
            <p:cNvCxnSpPr>
              <a:cxnSpLocks/>
            </p:cNvCxnSpPr>
            <p:nvPr/>
          </p:nvCxnSpPr>
          <p:spPr>
            <a:xfrm flipV="1">
              <a:off x="6977337" y="3371850"/>
              <a:ext cx="959256" cy="2073691"/>
            </a:xfrm>
            <a:prstGeom prst="straightConnector1">
              <a:avLst/>
            </a:prstGeom>
            <a:ln w="114300">
              <a:solidFill>
                <a:srgbClr val="C00000"/>
              </a:solidFill>
              <a:tailEnd type="triangle"/>
            </a:ln>
          </p:spPr>
          <p:style>
            <a:lnRef idx="1">
              <a:schemeClr val="accent2"/>
            </a:lnRef>
            <a:fillRef idx="0">
              <a:schemeClr val="accent2"/>
            </a:fillRef>
            <a:effectRef idx="0">
              <a:schemeClr val="accent2"/>
            </a:effectRef>
            <a:fontRef idx="minor">
              <a:schemeClr val="tx1"/>
            </a:fontRef>
          </p:style>
        </p:cxnSp>
        <p:cxnSp>
          <p:nvCxnSpPr>
            <p:cNvPr id="70" name="Straight Arrow Connector 69">
              <a:extLst>
                <a:ext uri="{FF2B5EF4-FFF2-40B4-BE49-F238E27FC236}">
                  <a16:creationId xmlns:a16="http://schemas.microsoft.com/office/drawing/2014/main" id="{EB5745CF-7D12-47C2-A31D-029A17CC88DB}"/>
                </a:ext>
              </a:extLst>
            </p:cNvPr>
            <p:cNvCxnSpPr>
              <a:cxnSpLocks/>
            </p:cNvCxnSpPr>
            <p:nvPr/>
          </p:nvCxnSpPr>
          <p:spPr>
            <a:xfrm rot="5400000" flipH="1" flipV="1">
              <a:off x="7263088" y="4703563"/>
              <a:ext cx="475410" cy="1027727"/>
            </a:xfrm>
            <a:prstGeom prst="straightConnector1">
              <a:avLst/>
            </a:prstGeom>
            <a:ln w="114300">
              <a:solidFill>
                <a:srgbClr val="C00000"/>
              </a:solidFill>
              <a:tailEnd type="triangle"/>
            </a:ln>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a14="http://schemas.microsoft.com/office/drawing/2010/main">
          <mc:Choice Requires="a14">
            <p:sp>
              <p:nvSpPr>
                <p:cNvPr id="77" name="Rectangle 76">
                  <a:extLst>
                    <a:ext uri="{FF2B5EF4-FFF2-40B4-BE49-F238E27FC236}">
                      <a16:creationId xmlns:a16="http://schemas.microsoft.com/office/drawing/2014/main" id="{C0685E55-D904-49FD-8A8B-EB43DABB8CDD}"/>
                    </a:ext>
                  </a:extLst>
                </p:cNvPr>
                <p:cNvSpPr/>
                <p:nvPr/>
              </p:nvSpPr>
              <p:spPr>
                <a:xfrm>
                  <a:off x="7943851" y="3277534"/>
                  <a:ext cx="514349" cy="646652"/>
                </a:xfrm>
                <a:prstGeom prst="rect">
                  <a:avLst/>
                </a:prstGeom>
                <a:solidFill>
                  <a:schemeClr val="bg1"/>
                </a:solidFill>
                <a:effectLst>
                  <a:softEdge rad="127000"/>
                </a:effectLst>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US" sz="3200" b="0" i="1" smtClean="0">
                                <a:solidFill>
                                  <a:srgbClr val="C00000"/>
                                </a:solidFill>
                                <a:latin typeface="Cambria Math" panose="02040503050406030204" pitchFamily="18" charset="0"/>
                              </a:rPr>
                            </m:ctrlPr>
                          </m:accPr>
                          <m:e>
                            <m:acc>
                              <m:accPr>
                                <m:chr m:val="⃗"/>
                                <m:ctrlPr>
                                  <a:rPr lang="en-US" sz="3200" b="0" i="1" smtClean="0">
                                    <a:solidFill>
                                      <a:srgbClr val="C00000"/>
                                    </a:solidFill>
                                    <a:latin typeface="Cambria Math" panose="02040503050406030204" pitchFamily="18" charset="0"/>
                                  </a:rPr>
                                </m:ctrlPr>
                              </m:accPr>
                              <m:e>
                                <m:sSub>
                                  <m:sSubPr>
                                    <m:ctrlPr>
                                      <a:rPr lang="en-US" sz="3200" b="0" i="1" smtClean="0">
                                        <a:solidFill>
                                          <a:srgbClr val="C00000"/>
                                        </a:solidFill>
                                        <a:latin typeface="Cambria Math" panose="02040503050406030204" pitchFamily="18" charset="0"/>
                                      </a:rPr>
                                    </m:ctrlPr>
                                  </m:sSubPr>
                                  <m:e>
                                    <m:r>
                                      <a:rPr lang="en-US" sz="3200" i="1" smtClean="0">
                                        <a:solidFill>
                                          <a:srgbClr val="C00000"/>
                                        </a:solidFill>
                                        <a:latin typeface="Cambria Math" panose="02040503050406030204" pitchFamily="18" charset="0"/>
                                      </a:rPr>
                                      <m:t>𝑒</m:t>
                                    </m:r>
                                  </m:e>
                                  <m:sub>
                                    <m:r>
                                      <a:rPr lang="en-US" sz="3200" b="0" i="1" smtClean="0">
                                        <a:solidFill>
                                          <a:srgbClr val="C00000"/>
                                        </a:solidFill>
                                        <a:latin typeface="Cambria Math" panose="02040503050406030204" pitchFamily="18" charset="0"/>
                                      </a:rPr>
                                      <m:t>𝑡</m:t>
                                    </m:r>
                                  </m:sub>
                                </m:sSub>
                              </m:e>
                            </m:acc>
                          </m:e>
                        </m:acc>
                      </m:oMath>
                    </m:oMathPara>
                  </a14:m>
                  <a:endParaRPr lang="x-IV_mathan" sz="3200" dirty="0">
                    <a:solidFill>
                      <a:srgbClr val="C00000"/>
                    </a:solidFill>
                  </a:endParaRPr>
                </a:p>
              </p:txBody>
            </p:sp>
          </mc:Choice>
          <mc:Fallback xmlns="">
            <p:sp>
              <p:nvSpPr>
                <p:cNvPr id="77" name="Rectangle 76">
                  <a:extLst>
                    <a:ext uri="{FF2B5EF4-FFF2-40B4-BE49-F238E27FC236}">
                      <a16:creationId xmlns:a16="http://schemas.microsoft.com/office/drawing/2014/main" id="{C0685E55-D904-49FD-8A8B-EB43DABB8CDD}"/>
                    </a:ext>
                  </a:extLst>
                </p:cNvPr>
                <p:cNvSpPr>
                  <a:spLocks noRot="1" noChangeAspect="1" noMove="1" noResize="1" noEditPoints="1" noAdjustHandles="1" noChangeArrowheads="1" noChangeShapeType="1" noTextEdit="1"/>
                </p:cNvSpPr>
                <p:nvPr/>
              </p:nvSpPr>
              <p:spPr>
                <a:xfrm>
                  <a:off x="7943851" y="3277534"/>
                  <a:ext cx="514349" cy="646652"/>
                </a:xfrm>
                <a:prstGeom prst="rect">
                  <a:avLst/>
                </a:prstGeom>
                <a:blipFill>
                  <a:blip r:embed="rId17"/>
                  <a:stretch>
                    <a:fillRect/>
                  </a:stretch>
                </a:blipFill>
                <a:effectLst>
                  <a:softEdge rad="127000"/>
                </a:effectLst>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78" name="Rectangle 77">
                  <a:extLst>
                    <a:ext uri="{FF2B5EF4-FFF2-40B4-BE49-F238E27FC236}">
                      <a16:creationId xmlns:a16="http://schemas.microsoft.com/office/drawing/2014/main" id="{09BF62A1-E622-4463-A955-183D78033CDF}"/>
                    </a:ext>
                  </a:extLst>
                </p:cNvPr>
                <p:cNvSpPr/>
                <p:nvPr/>
              </p:nvSpPr>
              <p:spPr>
                <a:xfrm>
                  <a:off x="7905751" y="4420534"/>
                  <a:ext cx="514349" cy="646652"/>
                </a:xfrm>
                <a:prstGeom prst="rect">
                  <a:avLst/>
                </a:prstGeom>
                <a:solidFill>
                  <a:schemeClr val="bg1"/>
                </a:solidFill>
                <a:effectLst>
                  <a:softEdge rad="127000"/>
                </a:effectLst>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US" sz="3200" b="0" i="1" smtClean="0">
                                <a:solidFill>
                                  <a:srgbClr val="C00000"/>
                                </a:solidFill>
                                <a:latin typeface="Cambria Math" panose="02040503050406030204" pitchFamily="18" charset="0"/>
                              </a:rPr>
                            </m:ctrlPr>
                          </m:accPr>
                          <m:e>
                            <m:acc>
                              <m:accPr>
                                <m:chr m:val="⃗"/>
                                <m:ctrlPr>
                                  <a:rPr lang="en-US" sz="3200" b="0" i="1" smtClean="0">
                                    <a:solidFill>
                                      <a:srgbClr val="C00000"/>
                                    </a:solidFill>
                                    <a:latin typeface="Cambria Math" panose="02040503050406030204" pitchFamily="18" charset="0"/>
                                  </a:rPr>
                                </m:ctrlPr>
                              </m:accPr>
                              <m:e>
                                <m:sSub>
                                  <m:sSubPr>
                                    <m:ctrlPr>
                                      <a:rPr lang="en-US" sz="3200" b="0" i="1" smtClean="0">
                                        <a:solidFill>
                                          <a:srgbClr val="C00000"/>
                                        </a:solidFill>
                                        <a:latin typeface="Cambria Math" panose="02040503050406030204" pitchFamily="18" charset="0"/>
                                      </a:rPr>
                                    </m:ctrlPr>
                                  </m:sSubPr>
                                  <m:e>
                                    <m:r>
                                      <a:rPr lang="en-US" sz="3200" i="1" smtClean="0">
                                        <a:solidFill>
                                          <a:srgbClr val="C00000"/>
                                        </a:solidFill>
                                        <a:latin typeface="Cambria Math" panose="02040503050406030204" pitchFamily="18" charset="0"/>
                                      </a:rPr>
                                      <m:t>𝑒</m:t>
                                    </m:r>
                                  </m:e>
                                  <m:sub>
                                    <m:r>
                                      <a:rPr lang="en-US" sz="3200" b="0" i="1" smtClean="0">
                                        <a:solidFill>
                                          <a:srgbClr val="C00000"/>
                                        </a:solidFill>
                                        <a:latin typeface="Cambria Math" panose="02040503050406030204" pitchFamily="18" charset="0"/>
                                      </a:rPr>
                                      <m:t>𝑥</m:t>
                                    </m:r>
                                  </m:sub>
                                </m:sSub>
                              </m:e>
                            </m:acc>
                          </m:e>
                        </m:acc>
                      </m:oMath>
                    </m:oMathPara>
                  </a14:m>
                  <a:endParaRPr lang="x-IV_mathan" sz="3200" dirty="0">
                    <a:solidFill>
                      <a:srgbClr val="C00000"/>
                    </a:solidFill>
                  </a:endParaRPr>
                </a:p>
              </p:txBody>
            </p:sp>
          </mc:Choice>
          <mc:Fallback xmlns="">
            <p:sp>
              <p:nvSpPr>
                <p:cNvPr id="78" name="Rectangle 77">
                  <a:extLst>
                    <a:ext uri="{FF2B5EF4-FFF2-40B4-BE49-F238E27FC236}">
                      <a16:creationId xmlns:a16="http://schemas.microsoft.com/office/drawing/2014/main" id="{09BF62A1-E622-4463-A955-183D78033CDF}"/>
                    </a:ext>
                  </a:extLst>
                </p:cNvPr>
                <p:cNvSpPr>
                  <a:spLocks noRot="1" noChangeAspect="1" noMove="1" noResize="1" noEditPoints="1" noAdjustHandles="1" noChangeArrowheads="1" noChangeShapeType="1" noTextEdit="1"/>
                </p:cNvSpPr>
                <p:nvPr/>
              </p:nvSpPr>
              <p:spPr>
                <a:xfrm>
                  <a:off x="7905751" y="4420534"/>
                  <a:ext cx="514349" cy="646652"/>
                </a:xfrm>
                <a:prstGeom prst="rect">
                  <a:avLst/>
                </a:prstGeom>
                <a:blipFill>
                  <a:blip r:embed="rId18"/>
                  <a:stretch>
                    <a:fillRect/>
                  </a:stretch>
                </a:blipFill>
                <a:effectLst>
                  <a:softEdge rad="127000"/>
                </a:effectLst>
              </p:spPr>
              <p:txBody>
                <a:bodyPr/>
                <a:lstStyle/>
                <a:p>
                  <a:r>
                    <a:rPr lang="en-CA">
                      <a:noFill/>
                    </a:rPr>
                    <a:t> </a:t>
                  </a:r>
                </a:p>
              </p:txBody>
            </p:sp>
          </mc:Fallback>
        </mc:AlternateContent>
      </p:grpSp>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3C9D0759-5838-4EEE-AB5C-17F28949BD33}"/>
                  </a:ext>
                </a:extLst>
              </p:cNvPr>
              <p:cNvSpPr txBox="1"/>
              <p:nvPr/>
            </p:nvSpPr>
            <p:spPr>
              <a:xfrm>
                <a:off x="172709" y="761999"/>
                <a:ext cx="5171738" cy="2143728"/>
              </a:xfrm>
              <a:prstGeom prst="rect">
                <a:avLst/>
              </a:prstGeom>
              <a:noFill/>
            </p:spPr>
            <p:txBody>
              <a:bodyPr wrap="square">
                <a:spAutoFit/>
              </a:bodyPr>
              <a:lstStyle/>
              <a:p>
                <a14:m>
                  <m:oMath xmlns:m="http://schemas.openxmlformats.org/officeDocument/2006/math">
                    <m:acc>
                      <m:accPr>
                        <m:chr m:val="̃"/>
                        <m:ctrlPr>
                          <a:rPr lang="en-US" sz="4800" i="1" smtClean="0">
                            <a:solidFill>
                              <a:srgbClr val="C00000"/>
                            </a:solidFill>
                            <a:latin typeface="Cambria Math" panose="02040503050406030204" pitchFamily="18" charset="0"/>
                          </a:rPr>
                        </m:ctrlPr>
                      </m:accPr>
                      <m:e>
                        <m:acc>
                          <m:accPr>
                            <m:chr m:val="⃗"/>
                            <m:ctrlPr>
                              <a:rPr lang="en-US" sz="4800" i="1">
                                <a:solidFill>
                                  <a:srgbClr val="C00000"/>
                                </a:solidFill>
                                <a:latin typeface="Cambria Math" panose="02040503050406030204" pitchFamily="18" charset="0"/>
                              </a:rPr>
                            </m:ctrlPr>
                          </m:accPr>
                          <m:e>
                            <m:sSub>
                              <m:sSubPr>
                                <m:ctrlPr>
                                  <a:rPr lang="en-US" sz="4800" i="1">
                                    <a:solidFill>
                                      <a:srgbClr val="C00000"/>
                                    </a:solidFill>
                                    <a:latin typeface="Cambria Math" panose="02040503050406030204" pitchFamily="18" charset="0"/>
                                  </a:rPr>
                                </m:ctrlPr>
                              </m:sSubPr>
                              <m:e>
                                <m:r>
                                  <a:rPr lang="en-US" sz="4800" i="1">
                                    <a:solidFill>
                                      <a:srgbClr val="C00000"/>
                                    </a:solidFill>
                                    <a:latin typeface="Cambria Math" panose="02040503050406030204" pitchFamily="18" charset="0"/>
                                  </a:rPr>
                                  <m:t>𝑒</m:t>
                                </m:r>
                              </m:e>
                              <m:sub>
                                <m:r>
                                  <a:rPr lang="en-US" sz="4800" i="1">
                                    <a:solidFill>
                                      <a:srgbClr val="C00000"/>
                                    </a:solidFill>
                                    <a:latin typeface="Cambria Math" panose="02040503050406030204" pitchFamily="18" charset="0"/>
                                  </a:rPr>
                                  <m:t>𝑡</m:t>
                                </m:r>
                              </m:sub>
                            </m:sSub>
                          </m:e>
                        </m:acc>
                      </m:e>
                    </m:acc>
                    <m:r>
                      <a:rPr lang="en-US" sz="4800" b="0" i="1" smtClean="0">
                        <a:solidFill>
                          <a:schemeClr val="tx1"/>
                        </a:solidFill>
                        <a:latin typeface="Cambria Math" panose="02040503050406030204" pitchFamily="18" charset="0"/>
                      </a:rPr>
                      <m:t>= </m:t>
                    </m:r>
                    <m:f>
                      <m:fPr>
                        <m:ctrlPr>
                          <a:rPr lang="en-US" sz="4800" i="1">
                            <a:latin typeface="Cambria Math" panose="02040503050406030204" pitchFamily="18" charset="0"/>
                          </a:rPr>
                        </m:ctrlPr>
                      </m:fPr>
                      <m:num>
                        <m:r>
                          <a:rPr lang="en-US" sz="4800" i="1">
                            <a:latin typeface="Cambria Math" panose="02040503050406030204" pitchFamily="18" charset="0"/>
                          </a:rPr>
                          <m:t>𝛼</m:t>
                        </m:r>
                      </m:num>
                      <m:den>
                        <m:sSup>
                          <m:sSupPr>
                            <m:ctrlPr>
                              <a:rPr lang="en-US" sz="4800" i="1">
                                <a:latin typeface="Cambria Math" panose="02040503050406030204" pitchFamily="18" charset="0"/>
                              </a:rPr>
                            </m:ctrlPr>
                          </m:sSupPr>
                          <m:e>
                            <m:r>
                              <a:rPr lang="en-US" sz="4800" i="1">
                                <a:latin typeface="Cambria Math" panose="02040503050406030204" pitchFamily="18" charset="0"/>
                              </a:rPr>
                              <m:t>𝑐</m:t>
                            </m:r>
                          </m:e>
                          <m:sup>
                            <m:r>
                              <a:rPr lang="en-US" sz="4800" i="1">
                                <a:latin typeface="Cambria Math" panose="02040503050406030204" pitchFamily="18" charset="0"/>
                              </a:rPr>
                              <m:t>2</m:t>
                            </m:r>
                          </m:sup>
                        </m:sSup>
                      </m:den>
                    </m:f>
                    <m:r>
                      <a:rPr lang="en-US" sz="4800" i="1">
                        <a:solidFill>
                          <a:srgbClr val="0070C0"/>
                        </a:solidFill>
                        <a:latin typeface="Cambria Math" panose="02040503050406030204" pitchFamily="18" charset="0"/>
                      </a:rPr>
                      <m:t>𝑥</m:t>
                    </m:r>
                    <m:r>
                      <a:rPr lang="en-US" sz="4800" b="0" i="1" smtClean="0">
                        <a:solidFill>
                          <a:srgbClr val="0070C0"/>
                        </a:solidFill>
                        <a:latin typeface="Cambria Math" panose="02040503050406030204" pitchFamily="18" charset="0"/>
                      </a:rPr>
                      <m:t> </m:t>
                    </m:r>
                    <m:acc>
                      <m:accPr>
                        <m:chr m:val="⃗"/>
                        <m:ctrlPr>
                          <a:rPr lang="en-US" sz="4800" i="1" smtClean="0">
                            <a:solidFill>
                              <a:srgbClr val="002060"/>
                            </a:solidFill>
                            <a:latin typeface="Cambria Math" panose="02040503050406030204" pitchFamily="18" charset="0"/>
                          </a:rPr>
                        </m:ctrlPr>
                      </m:accPr>
                      <m:e>
                        <m:sSub>
                          <m:sSubPr>
                            <m:ctrlPr>
                              <a:rPr lang="en-US" sz="4800" i="1">
                                <a:solidFill>
                                  <a:srgbClr val="002060"/>
                                </a:solidFill>
                                <a:latin typeface="Cambria Math" panose="02040503050406030204" pitchFamily="18" charset="0"/>
                              </a:rPr>
                            </m:ctrlPr>
                          </m:sSubPr>
                          <m:e>
                            <m:r>
                              <a:rPr lang="en-US" sz="4800" i="1">
                                <a:solidFill>
                                  <a:srgbClr val="002060"/>
                                </a:solidFill>
                                <a:latin typeface="Cambria Math" panose="02040503050406030204" pitchFamily="18" charset="0"/>
                              </a:rPr>
                              <m:t>𝑒</m:t>
                            </m:r>
                          </m:e>
                          <m:sub>
                            <m:r>
                              <a:rPr lang="en-US" sz="4800" i="1">
                                <a:solidFill>
                                  <a:srgbClr val="002060"/>
                                </a:solidFill>
                                <a:latin typeface="Cambria Math" panose="02040503050406030204" pitchFamily="18" charset="0"/>
                              </a:rPr>
                              <m:t>𝑡</m:t>
                            </m:r>
                          </m:sub>
                        </m:sSub>
                      </m:e>
                    </m:acc>
                    <m:r>
                      <a:rPr lang="en-US" sz="4800" b="0" i="1" smtClean="0">
                        <a:solidFill>
                          <a:schemeClr val="tx1"/>
                        </a:solidFill>
                        <a:latin typeface="Cambria Math" panose="02040503050406030204" pitchFamily="18" charset="0"/>
                      </a:rPr>
                      <m:t>+</m:t>
                    </m:r>
                    <m:f>
                      <m:fPr>
                        <m:ctrlPr>
                          <a:rPr lang="en-US" sz="4800" i="1">
                            <a:latin typeface="Cambria Math" panose="02040503050406030204" pitchFamily="18" charset="0"/>
                          </a:rPr>
                        </m:ctrlPr>
                      </m:fPr>
                      <m:num>
                        <m:r>
                          <a:rPr lang="en-US" sz="4800" i="1">
                            <a:latin typeface="Cambria Math" panose="02040503050406030204" pitchFamily="18" charset="0"/>
                          </a:rPr>
                          <m:t>𝑐</m:t>
                        </m:r>
                        <m:r>
                          <a:rPr lang="en-US" sz="4800" i="1">
                            <a:solidFill>
                              <a:srgbClr val="0070C0"/>
                            </a:solidFill>
                            <a:latin typeface="Cambria Math" panose="02040503050406030204" pitchFamily="18" charset="0"/>
                          </a:rPr>
                          <m:t>𝑡</m:t>
                        </m:r>
                      </m:num>
                      <m:den>
                        <m:acc>
                          <m:accPr>
                            <m:chr m:val="̃"/>
                            <m:ctrlPr>
                              <a:rPr lang="en-US" sz="4800" i="1">
                                <a:solidFill>
                                  <a:srgbClr val="FF0000"/>
                                </a:solidFill>
                                <a:latin typeface="Cambria Math" panose="02040503050406030204" pitchFamily="18" charset="0"/>
                              </a:rPr>
                            </m:ctrlPr>
                          </m:accPr>
                          <m:e>
                            <m:r>
                              <a:rPr lang="en-US" sz="4800" i="1">
                                <a:solidFill>
                                  <a:srgbClr val="FF0000"/>
                                </a:solidFill>
                                <a:latin typeface="Cambria Math" panose="02040503050406030204" pitchFamily="18" charset="0"/>
                              </a:rPr>
                              <m:t>𝑥</m:t>
                            </m:r>
                          </m:e>
                        </m:acc>
                      </m:den>
                    </m:f>
                    <m:acc>
                      <m:accPr>
                        <m:chr m:val="⃗"/>
                        <m:ctrlPr>
                          <a:rPr lang="en-US" sz="4800" i="1">
                            <a:solidFill>
                              <a:srgbClr val="002060"/>
                            </a:solidFill>
                            <a:latin typeface="Cambria Math" panose="02040503050406030204" pitchFamily="18" charset="0"/>
                          </a:rPr>
                        </m:ctrlPr>
                      </m:accPr>
                      <m:e>
                        <m:sSub>
                          <m:sSubPr>
                            <m:ctrlPr>
                              <a:rPr lang="en-US" sz="4800" i="1">
                                <a:solidFill>
                                  <a:srgbClr val="002060"/>
                                </a:solidFill>
                                <a:latin typeface="Cambria Math" panose="02040503050406030204" pitchFamily="18" charset="0"/>
                              </a:rPr>
                            </m:ctrlPr>
                          </m:sSubPr>
                          <m:e>
                            <m:r>
                              <a:rPr lang="en-US" sz="4800" i="1">
                                <a:solidFill>
                                  <a:srgbClr val="002060"/>
                                </a:solidFill>
                                <a:latin typeface="Cambria Math" panose="02040503050406030204" pitchFamily="18" charset="0"/>
                              </a:rPr>
                              <m:t>𝑒</m:t>
                            </m:r>
                          </m:e>
                          <m:sub>
                            <m:r>
                              <a:rPr lang="en-US" sz="4800" i="1">
                                <a:solidFill>
                                  <a:srgbClr val="002060"/>
                                </a:solidFill>
                                <a:latin typeface="Cambria Math" panose="02040503050406030204" pitchFamily="18" charset="0"/>
                              </a:rPr>
                              <m:t>𝑥</m:t>
                            </m:r>
                          </m:sub>
                        </m:sSub>
                      </m:e>
                    </m:acc>
                  </m:oMath>
                </a14:m>
                <a:r>
                  <a:rPr lang="en-US" sz="4800" i="1" dirty="0">
                    <a:latin typeface="Cambria Math" panose="02040503050406030204" pitchFamily="18" charset="0"/>
                  </a:rPr>
                  <a:t> </a:t>
                </a:r>
              </a:p>
              <a:p>
                <a14:m>
                  <m:oMath xmlns:m="http://schemas.openxmlformats.org/officeDocument/2006/math">
                    <m:acc>
                      <m:accPr>
                        <m:chr m:val="̃"/>
                        <m:ctrlPr>
                          <a:rPr lang="en-US" sz="4800" i="1" smtClean="0">
                            <a:solidFill>
                              <a:srgbClr val="C00000"/>
                            </a:solidFill>
                            <a:latin typeface="Cambria Math" panose="02040503050406030204" pitchFamily="18" charset="0"/>
                          </a:rPr>
                        </m:ctrlPr>
                      </m:accPr>
                      <m:e>
                        <m:acc>
                          <m:accPr>
                            <m:chr m:val="⃗"/>
                            <m:ctrlPr>
                              <a:rPr lang="en-US" sz="4800" i="1">
                                <a:solidFill>
                                  <a:srgbClr val="C00000"/>
                                </a:solidFill>
                                <a:latin typeface="Cambria Math" panose="02040503050406030204" pitchFamily="18" charset="0"/>
                              </a:rPr>
                            </m:ctrlPr>
                          </m:accPr>
                          <m:e>
                            <m:sSub>
                              <m:sSubPr>
                                <m:ctrlPr>
                                  <a:rPr lang="en-US" sz="4800" i="1">
                                    <a:solidFill>
                                      <a:srgbClr val="C00000"/>
                                    </a:solidFill>
                                    <a:latin typeface="Cambria Math" panose="02040503050406030204" pitchFamily="18" charset="0"/>
                                  </a:rPr>
                                </m:ctrlPr>
                              </m:sSubPr>
                              <m:e>
                                <m:r>
                                  <a:rPr lang="en-US" sz="4800" i="1">
                                    <a:solidFill>
                                      <a:srgbClr val="C00000"/>
                                    </a:solidFill>
                                    <a:latin typeface="Cambria Math" panose="02040503050406030204" pitchFamily="18" charset="0"/>
                                  </a:rPr>
                                  <m:t>𝑒</m:t>
                                </m:r>
                              </m:e>
                              <m:sub>
                                <m:r>
                                  <a:rPr lang="en-US" sz="4800" i="1">
                                    <a:solidFill>
                                      <a:srgbClr val="C00000"/>
                                    </a:solidFill>
                                    <a:latin typeface="Cambria Math" panose="02040503050406030204" pitchFamily="18" charset="0"/>
                                  </a:rPr>
                                  <m:t>𝑥</m:t>
                                </m:r>
                              </m:sub>
                            </m:sSub>
                          </m:e>
                        </m:acc>
                      </m:e>
                    </m:acc>
                    <m:r>
                      <a:rPr lang="en-US" sz="4800" b="0" i="1" smtClean="0">
                        <a:solidFill>
                          <a:schemeClr val="tx1"/>
                        </a:solidFill>
                        <a:latin typeface="Cambria Math" panose="02040503050406030204" pitchFamily="18" charset="0"/>
                      </a:rPr>
                      <m:t>=</m:t>
                    </m:r>
                    <m:f>
                      <m:fPr>
                        <m:ctrlPr>
                          <a:rPr lang="en-US" sz="4800" i="1">
                            <a:latin typeface="Cambria Math" panose="02040503050406030204" pitchFamily="18" charset="0"/>
                          </a:rPr>
                        </m:ctrlPr>
                      </m:fPr>
                      <m:num>
                        <m:r>
                          <a:rPr lang="en-US" sz="4800" i="1">
                            <a:latin typeface="Cambria Math" panose="02040503050406030204" pitchFamily="18" charset="0"/>
                          </a:rPr>
                          <m:t>𝛼</m:t>
                        </m:r>
                      </m:num>
                      <m:den>
                        <m:sSup>
                          <m:sSupPr>
                            <m:ctrlPr>
                              <a:rPr lang="en-US" sz="4800" i="1">
                                <a:latin typeface="Cambria Math" panose="02040503050406030204" pitchFamily="18" charset="0"/>
                              </a:rPr>
                            </m:ctrlPr>
                          </m:sSupPr>
                          <m:e>
                            <m:r>
                              <a:rPr lang="en-US" sz="4800" i="1">
                                <a:latin typeface="Cambria Math" panose="02040503050406030204" pitchFamily="18" charset="0"/>
                              </a:rPr>
                              <m:t>𝑐</m:t>
                            </m:r>
                          </m:e>
                          <m:sup>
                            <m:r>
                              <a:rPr lang="en-US" sz="4800" i="1">
                                <a:latin typeface="Cambria Math" panose="02040503050406030204" pitchFamily="18" charset="0"/>
                              </a:rPr>
                              <m:t>2</m:t>
                            </m:r>
                          </m:sup>
                        </m:sSup>
                      </m:den>
                    </m:f>
                    <m:r>
                      <a:rPr lang="en-US" sz="4800" i="1">
                        <a:latin typeface="Cambria Math" panose="02040503050406030204" pitchFamily="18" charset="0"/>
                      </a:rPr>
                      <m:t>𝑐</m:t>
                    </m:r>
                    <m:r>
                      <a:rPr lang="en-US" sz="4800" i="1">
                        <a:solidFill>
                          <a:srgbClr val="0070C0"/>
                        </a:solidFill>
                        <a:latin typeface="Cambria Math" panose="02040503050406030204" pitchFamily="18" charset="0"/>
                      </a:rPr>
                      <m:t>𝑡</m:t>
                    </m:r>
                    <m:acc>
                      <m:accPr>
                        <m:chr m:val="⃗"/>
                        <m:ctrlPr>
                          <a:rPr lang="en-US" sz="4800" i="1" smtClean="0">
                            <a:solidFill>
                              <a:srgbClr val="002060"/>
                            </a:solidFill>
                            <a:latin typeface="Cambria Math" panose="02040503050406030204" pitchFamily="18" charset="0"/>
                          </a:rPr>
                        </m:ctrlPr>
                      </m:accPr>
                      <m:e>
                        <m:sSub>
                          <m:sSubPr>
                            <m:ctrlPr>
                              <a:rPr lang="en-US" sz="4800" i="1">
                                <a:solidFill>
                                  <a:srgbClr val="002060"/>
                                </a:solidFill>
                                <a:latin typeface="Cambria Math" panose="02040503050406030204" pitchFamily="18" charset="0"/>
                              </a:rPr>
                            </m:ctrlPr>
                          </m:sSubPr>
                          <m:e>
                            <m:r>
                              <a:rPr lang="en-US" sz="4800" i="1">
                                <a:solidFill>
                                  <a:srgbClr val="002060"/>
                                </a:solidFill>
                                <a:latin typeface="Cambria Math" panose="02040503050406030204" pitchFamily="18" charset="0"/>
                              </a:rPr>
                              <m:t>𝑒</m:t>
                            </m:r>
                          </m:e>
                          <m:sub>
                            <m:r>
                              <a:rPr lang="en-US" sz="4800" i="1">
                                <a:solidFill>
                                  <a:srgbClr val="002060"/>
                                </a:solidFill>
                                <a:latin typeface="Cambria Math" panose="02040503050406030204" pitchFamily="18" charset="0"/>
                              </a:rPr>
                              <m:t>𝑡</m:t>
                            </m:r>
                          </m:sub>
                        </m:sSub>
                      </m:e>
                    </m:acc>
                    <m:r>
                      <a:rPr lang="en-US" sz="4800" b="0" i="1" smtClean="0">
                        <a:solidFill>
                          <a:schemeClr val="tx1"/>
                        </a:solidFill>
                        <a:latin typeface="Cambria Math" panose="02040503050406030204" pitchFamily="18" charset="0"/>
                      </a:rPr>
                      <m:t>+</m:t>
                    </m:r>
                    <m:f>
                      <m:fPr>
                        <m:ctrlPr>
                          <a:rPr lang="en-US" sz="4800" i="1">
                            <a:latin typeface="Cambria Math" panose="02040503050406030204" pitchFamily="18" charset="0"/>
                          </a:rPr>
                        </m:ctrlPr>
                      </m:fPr>
                      <m:num>
                        <m:r>
                          <a:rPr lang="en-US" sz="4800" i="1">
                            <a:solidFill>
                              <a:srgbClr val="0070C0"/>
                            </a:solidFill>
                            <a:latin typeface="Cambria Math" panose="02040503050406030204" pitchFamily="18" charset="0"/>
                          </a:rPr>
                          <m:t>𝑥</m:t>
                        </m:r>
                      </m:num>
                      <m:den>
                        <m:acc>
                          <m:accPr>
                            <m:chr m:val="̃"/>
                            <m:ctrlPr>
                              <a:rPr lang="en-US" sz="4800" i="1">
                                <a:solidFill>
                                  <a:srgbClr val="FF0000"/>
                                </a:solidFill>
                                <a:latin typeface="Cambria Math" panose="02040503050406030204" pitchFamily="18" charset="0"/>
                              </a:rPr>
                            </m:ctrlPr>
                          </m:accPr>
                          <m:e>
                            <m:r>
                              <a:rPr lang="en-US" sz="4800" i="1">
                                <a:solidFill>
                                  <a:srgbClr val="FF0000"/>
                                </a:solidFill>
                                <a:latin typeface="Cambria Math" panose="02040503050406030204" pitchFamily="18" charset="0"/>
                              </a:rPr>
                              <m:t>𝑥</m:t>
                            </m:r>
                          </m:e>
                        </m:acc>
                      </m:den>
                    </m:f>
                    <m:acc>
                      <m:accPr>
                        <m:chr m:val="⃗"/>
                        <m:ctrlPr>
                          <a:rPr lang="en-US" sz="4800" i="1">
                            <a:solidFill>
                              <a:srgbClr val="002060"/>
                            </a:solidFill>
                            <a:latin typeface="Cambria Math" panose="02040503050406030204" pitchFamily="18" charset="0"/>
                          </a:rPr>
                        </m:ctrlPr>
                      </m:accPr>
                      <m:e>
                        <m:sSub>
                          <m:sSubPr>
                            <m:ctrlPr>
                              <a:rPr lang="en-US" sz="4800" i="1">
                                <a:solidFill>
                                  <a:srgbClr val="002060"/>
                                </a:solidFill>
                                <a:latin typeface="Cambria Math" panose="02040503050406030204" pitchFamily="18" charset="0"/>
                              </a:rPr>
                            </m:ctrlPr>
                          </m:sSubPr>
                          <m:e>
                            <m:r>
                              <a:rPr lang="en-US" sz="4800" i="1">
                                <a:solidFill>
                                  <a:srgbClr val="002060"/>
                                </a:solidFill>
                                <a:latin typeface="Cambria Math" panose="02040503050406030204" pitchFamily="18" charset="0"/>
                              </a:rPr>
                              <m:t>𝑒</m:t>
                            </m:r>
                          </m:e>
                          <m:sub>
                            <m:r>
                              <a:rPr lang="en-US" sz="4800" i="1">
                                <a:solidFill>
                                  <a:srgbClr val="002060"/>
                                </a:solidFill>
                                <a:latin typeface="Cambria Math" panose="02040503050406030204" pitchFamily="18" charset="0"/>
                              </a:rPr>
                              <m:t>𝑥</m:t>
                            </m:r>
                          </m:sub>
                        </m:sSub>
                      </m:e>
                    </m:acc>
                  </m:oMath>
                </a14:m>
                <a:r>
                  <a:rPr lang="en-US" sz="4800" i="1" dirty="0">
                    <a:latin typeface="Cambria Math" panose="02040503050406030204" pitchFamily="18" charset="0"/>
                  </a:rPr>
                  <a:t> </a:t>
                </a:r>
              </a:p>
            </p:txBody>
          </p:sp>
        </mc:Choice>
        <mc:Fallback xmlns="">
          <p:sp>
            <p:nvSpPr>
              <p:cNvPr id="79" name="TextBox 78">
                <a:extLst>
                  <a:ext uri="{FF2B5EF4-FFF2-40B4-BE49-F238E27FC236}">
                    <a16:creationId xmlns:a16="http://schemas.microsoft.com/office/drawing/2014/main" id="{3C9D0759-5838-4EEE-AB5C-17F28949BD33}"/>
                  </a:ext>
                </a:extLst>
              </p:cNvPr>
              <p:cNvSpPr txBox="1">
                <a:spLocks noRot="1" noChangeAspect="1" noMove="1" noResize="1" noEditPoints="1" noAdjustHandles="1" noChangeArrowheads="1" noChangeShapeType="1" noTextEdit="1"/>
              </p:cNvSpPr>
              <p:nvPr/>
            </p:nvSpPr>
            <p:spPr>
              <a:xfrm>
                <a:off x="172709" y="761999"/>
                <a:ext cx="5171738" cy="2143728"/>
              </a:xfrm>
              <a:prstGeom prst="rect">
                <a:avLst/>
              </a:prstGeom>
              <a:blipFill>
                <a:blip r:embed="rId19"/>
                <a:stretch>
                  <a:fillRect/>
                </a:stretch>
              </a:blipFill>
            </p:spPr>
            <p:txBody>
              <a:bodyPr/>
              <a:lstStyle/>
              <a:p>
                <a:r>
                  <a:rPr lang="en-CA">
                    <a:noFill/>
                  </a:rPr>
                  <a:t> </a:t>
                </a:r>
              </a:p>
            </p:txBody>
          </p:sp>
        </mc:Fallback>
      </mc:AlternateContent>
      <p:grpSp>
        <p:nvGrpSpPr>
          <p:cNvPr id="9" name="Group 8">
            <a:extLst>
              <a:ext uri="{FF2B5EF4-FFF2-40B4-BE49-F238E27FC236}">
                <a16:creationId xmlns:a16="http://schemas.microsoft.com/office/drawing/2014/main" id="{B8B9D05E-5FC0-4535-8A2C-2635C2B2B807}"/>
              </a:ext>
            </a:extLst>
          </p:cNvPr>
          <p:cNvGrpSpPr/>
          <p:nvPr/>
        </p:nvGrpSpPr>
        <p:grpSpPr>
          <a:xfrm>
            <a:off x="11063774" y="3887480"/>
            <a:ext cx="1019153" cy="937878"/>
            <a:chOff x="11063774" y="3887480"/>
            <a:chExt cx="1019153" cy="937878"/>
          </a:xfrm>
        </p:grpSpPr>
        <p:cxnSp>
          <p:nvCxnSpPr>
            <p:cNvPr id="56" name="Straight Arrow Connector 55">
              <a:extLst>
                <a:ext uri="{FF2B5EF4-FFF2-40B4-BE49-F238E27FC236}">
                  <a16:creationId xmlns:a16="http://schemas.microsoft.com/office/drawing/2014/main" id="{AF72019C-536E-44C1-B95E-9EEDC46A2F63}"/>
                </a:ext>
              </a:extLst>
            </p:cNvPr>
            <p:cNvCxnSpPr>
              <a:cxnSpLocks/>
            </p:cNvCxnSpPr>
            <p:nvPr/>
          </p:nvCxnSpPr>
          <p:spPr>
            <a:xfrm flipV="1">
              <a:off x="11063774" y="3924301"/>
              <a:ext cx="323829" cy="901057"/>
            </a:xfrm>
            <a:prstGeom prst="straightConnector1">
              <a:avLst/>
            </a:prstGeom>
            <a:ln w="76200">
              <a:solidFill>
                <a:srgbClr val="FF5353"/>
              </a:solidFill>
              <a:tailEnd type="triangle"/>
            </a:ln>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98C9C0C1-5760-4B2D-B334-12F528365FDC}"/>
                    </a:ext>
                  </a:extLst>
                </p:cNvPr>
                <p:cNvSpPr txBox="1"/>
                <p:nvPr/>
              </p:nvSpPr>
              <p:spPr>
                <a:xfrm>
                  <a:off x="11323294" y="3887480"/>
                  <a:ext cx="759633" cy="70788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4000" b="0" i="1" smtClean="0">
                            <a:solidFill>
                              <a:schemeClr val="tx1"/>
                            </a:solidFill>
                            <a:latin typeface="Cambria Math" panose="02040503050406030204" pitchFamily="18" charset="0"/>
                          </a:rPr>
                          <m:t>𝑐</m:t>
                        </m:r>
                        <m:acc>
                          <m:accPr>
                            <m:chr m:val="̃"/>
                            <m:ctrlPr>
                              <a:rPr lang="en-US" sz="4000" b="0" i="1" smtClean="0">
                                <a:solidFill>
                                  <a:srgbClr val="FF0000"/>
                                </a:solidFill>
                                <a:latin typeface="Cambria Math" panose="02040503050406030204" pitchFamily="18" charset="0"/>
                              </a:rPr>
                            </m:ctrlPr>
                          </m:accPr>
                          <m:e>
                            <m:r>
                              <a:rPr lang="en-US" sz="4000" b="0" i="1" smtClean="0">
                                <a:solidFill>
                                  <a:srgbClr val="FF0000"/>
                                </a:solidFill>
                                <a:latin typeface="Cambria Math" panose="02040503050406030204" pitchFamily="18" charset="0"/>
                              </a:rPr>
                              <m:t>𝑡</m:t>
                            </m:r>
                          </m:e>
                        </m:acc>
                      </m:oMath>
                    </m:oMathPara>
                  </a14:m>
                  <a:endParaRPr lang="en-CA" sz="4000" dirty="0">
                    <a:solidFill>
                      <a:srgbClr val="FF0000"/>
                    </a:solidFill>
                  </a:endParaRPr>
                </a:p>
              </p:txBody>
            </p:sp>
          </mc:Choice>
          <mc:Fallback xmlns="">
            <p:sp>
              <p:nvSpPr>
                <p:cNvPr id="47" name="TextBox 46">
                  <a:extLst>
                    <a:ext uri="{FF2B5EF4-FFF2-40B4-BE49-F238E27FC236}">
                      <a16:creationId xmlns:a16="http://schemas.microsoft.com/office/drawing/2014/main" id="{98C9C0C1-5760-4B2D-B334-12F528365FDC}"/>
                    </a:ext>
                  </a:extLst>
                </p:cNvPr>
                <p:cNvSpPr txBox="1">
                  <a:spLocks noRot="1" noChangeAspect="1" noMove="1" noResize="1" noEditPoints="1" noAdjustHandles="1" noChangeArrowheads="1" noChangeShapeType="1" noTextEdit="1"/>
                </p:cNvSpPr>
                <p:nvPr/>
              </p:nvSpPr>
              <p:spPr>
                <a:xfrm>
                  <a:off x="11323294" y="3887480"/>
                  <a:ext cx="759633" cy="707886"/>
                </a:xfrm>
                <a:prstGeom prst="rect">
                  <a:avLst/>
                </a:prstGeom>
                <a:blipFill>
                  <a:blip r:embed="rId20"/>
                  <a:stretch>
                    <a:fillRect/>
                  </a:stretch>
                </a:blipFill>
              </p:spPr>
              <p:txBody>
                <a:bodyPr/>
                <a:lstStyle/>
                <a:p>
                  <a:r>
                    <a:rPr lang="en-CA">
                      <a:noFill/>
                    </a:rPr>
                    <a:t> </a:t>
                  </a:r>
                </a:p>
              </p:txBody>
            </p:sp>
          </mc:Fallback>
        </mc:AlternateContent>
      </p:grpSp>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91555F52-6A17-45FA-875D-34804AF18804}"/>
                  </a:ext>
                </a:extLst>
              </p:cNvPr>
              <p:cNvSpPr txBox="1"/>
              <p:nvPr/>
            </p:nvSpPr>
            <p:spPr>
              <a:xfrm>
                <a:off x="819693" y="7339008"/>
                <a:ext cx="5957763" cy="2271391"/>
              </a:xfrm>
              <a:prstGeom prst="rect">
                <a:avLst/>
              </a:prstGeom>
              <a:noFill/>
            </p:spPr>
            <p:txBody>
              <a:bodyPr wrap="square">
                <a:spAutoFit/>
              </a:bodyPr>
              <a:lstStyle/>
              <a:p>
                <a14:m>
                  <m:oMath xmlns:m="http://schemas.openxmlformats.org/officeDocument/2006/math">
                    <m:acc>
                      <m:accPr>
                        <m:chr m:val="̃"/>
                        <m:ctrlPr>
                          <a:rPr lang="en-US" sz="4800" i="1" smtClean="0">
                            <a:solidFill>
                              <a:srgbClr val="C00000"/>
                            </a:solidFill>
                            <a:latin typeface="Cambria Math" panose="02040503050406030204" pitchFamily="18" charset="0"/>
                          </a:rPr>
                        </m:ctrlPr>
                      </m:accPr>
                      <m:e>
                        <m:acc>
                          <m:accPr>
                            <m:chr m:val="⃗"/>
                            <m:ctrlPr>
                              <a:rPr lang="en-US" sz="4800" i="1">
                                <a:solidFill>
                                  <a:srgbClr val="C00000"/>
                                </a:solidFill>
                                <a:latin typeface="Cambria Math" panose="02040503050406030204" pitchFamily="18" charset="0"/>
                              </a:rPr>
                            </m:ctrlPr>
                          </m:accPr>
                          <m:e>
                            <m:sSub>
                              <m:sSubPr>
                                <m:ctrlPr>
                                  <a:rPr lang="en-US" sz="4800" i="1">
                                    <a:solidFill>
                                      <a:srgbClr val="C00000"/>
                                    </a:solidFill>
                                    <a:latin typeface="Cambria Math" panose="02040503050406030204" pitchFamily="18" charset="0"/>
                                  </a:rPr>
                                </m:ctrlPr>
                              </m:sSubPr>
                              <m:e>
                                <m:r>
                                  <a:rPr lang="en-US" sz="4800" i="1">
                                    <a:solidFill>
                                      <a:srgbClr val="C00000"/>
                                    </a:solidFill>
                                    <a:latin typeface="Cambria Math" panose="02040503050406030204" pitchFamily="18" charset="0"/>
                                  </a:rPr>
                                  <m:t>𝑒</m:t>
                                </m:r>
                              </m:e>
                              <m:sub>
                                <m:r>
                                  <a:rPr lang="en-US" sz="4800" i="1">
                                    <a:solidFill>
                                      <a:srgbClr val="C00000"/>
                                    </a:solidFill>
                                    <a:latin typeface="Cambria Math" panose="02040503050406030204" pitchFamily="18" charset="0"/>
                                  </a:rPr>
                                  <m:t>𝑡</m:t>
                                </m:r>
                              </m:sub>
                            </m:sSub>
                          </m:e>
                        </m:acc>
                      </m:e>
                    </m:acc>
                    <m:r>
                      <a:rPr lang="en-US" sz="4800" b="0" i="1" smtClean="0">
                        <a:solidFill>
                          <a:schemeClr val="tx1"/>
                        </a:solidFill>
                        <a:latin typeface="Cambria Math" panose="02040503050406030204" pitchFamily="18" charset="0"/>
                      </a:rPr>
                      <m:t>= </m:t>
                    </m:r>
                    <m:f>
                      <m:fPr>
                        <m:ctrlPr>
                          <a:rPr lang="en-US" sz="4800" i="1">
                            <a:latin typeface="Cambria Math" panose="02040503050406030204" pitchFamily="18" charset="0"/>
                          </a:rPr>
                        </m:ctrlPr>
                      </m:fPr>
                      <m:num>
                        <m:r>
                          <a:rPr lang="en-US" sz="4800" i="1">
                            <a:latin typeface="Cambria Math" panose="02040503050406030204" pitchFamily="18" charset="0"/>
                          </a:rPr>
                          <m:t>𝛼</m:t>
                        </m:r>
                      </m:num>
                      <m:den>
                        <m:sSup>
                          <m:sSupPr>
                            <m:ctrlPr>
                              <a:rPr lang="en-US" sz="4800" i="1">
                                <a:latin typeface="Cambria Math" panose="02040503050406030204" pitchFamily="18" charset="0"/>
                              </a:rPr>
                            </m:ctrlPr>
                          </m:sSupPr>
                          <m:e>
                            <m:r>
                              <a:rPr lang="en-US" sz="4800" i="1">
                                <a:latin typeface="Cambria Math" panose="02040503050406030204" pitchFamily="18" charset="0"/>
                              </a:rPr>
                              <m:t>𝑐</m:t>
                            </m:r>
                          </m:e>
                          <m:sup>
                            <m:r>
                              <a:rPr lang="en-US" sz="4800" i="1">
                                <a:latin typeface="Cambria Math" panose="02040503050406030204" pitchFamily="18" charset="0"/>
                              </a:rPr>
                              <m:t>2</m:t>
                            </m:r>
                          </m:sup>
                        </m:sSup>
                      </m:den>
                    </m:f>
                    <m:r>
                      <a:rPr lang="en-US" sz="4800" b="0" i="1" smtClean="0">
                        <a:solidFill>
                          <a:schemeClr val="tx1"/>
                        </a:solidFill>
                        <a:latin typeface="Cambria Math" panose="02040503050406030204" pitchFamily="18" charset="0"/>
                      </a:rPr>
                      <m:t>4</m:t>
                    </m:r>
                    <m:r>
                      <a:rPr lang="en-US" sz="4800" b="0" i="1" smtClean="0">
                        <a:solidFill>
                          <a:srgbClr val="0070C0"/>
                        </a:solidFill>
                        <a:latin typeface="Cambria Math" panose="02040503050406030204" pitchFamily="18" charset="0"/>
                      </a:rPr>
                      <m:t> </m:t>
                    </m:r>
                    <m:acc>
                      <m:accPr>
                        <m:chr m:val="⃗"/>
                        <m:ctrlPr>
                          <a:rPr lang="en-US" sz="4800" i="1" smtClean="0">
                            <a:solidFill>
                              <a:srgbClr val="002060"/>
                            </a:solidFill>
                            <a:latin typeface="Cambria Math" panose="02040503050406030204" pitchFamily="18" charset="0"/>
                          </a:rPr>
                        </m:ctrlPr>
                      </m:accPr>
                      <m:e>
                        <m:sSub>
                          <m:sSubPr>
                            <m:ctrlPr>
                              <a:rPr lang="en-US" sz="4800" i="1">
                                <a:solidFill>
                                  <a:srgbClr val="002060"/>
                                </a:solidFill>
                                <a:latin typeface="Cambria Math" panose="02040503050406030204" pitchFamily="18" charset="0"/>
                              </a:rPr>
                            </m:ctrlPr>
                          </m:sSubPr>
                          <m:e>
                            <m:r>
                              <a:rPr lang="en-US" sz="4800" i="1">
                                <a:solidFill>
                                  <a:srgbClr val="002060"/>
                                </a:solidFill>
                                <a:latin typeface="Cambria Math" panose="02040503050406030204" pitchFamily="18" charset="0"/>
                              </a:rPr>
                              <m:t>𝑒</m:t>
                            </m:r>
                          </m:e>
                          <m:sub>
                            <m:r>
                              <a:rPr lang="en-US" sz="4800" i="1">
                                <a:solidFill>
                                  <a:srgbClr val="002060"/>
                                </a:solidFill>
                                <a:latin typeface="Cambria Math" panose="02040503050406030204" pitchFamily="18" charset="0"/>
                              </a:rPr>
                              <m:t>𝑡</m:t>
                            </m:r>
                          </m:sub>
                        </m:sSub>
                      </m:e>
                    </m:acc>
                    <m:r>
                      <a:rPr lang="en-US" sz="4800" b="0" i="1" smtClean="0">
                        <a:solidFill>
                          <a:schemeClr val="tx1"/>
                        </a:solidFill>
                        <a:latin typeface="Cambria Math" panose="02040503050406030204" pitchFamily="18" charset="0"/>
                      </a:rPr>
                      <m:t>+</m:t>
                    </m:r>
                    <m:f>
                      <m:fPr>
                        <m:ctrlPr>
                          <a:rPr lang="en-US" sz="4800" i="1">
                            <a:latin typeface="Cambria Math" panose="02040503050406030204" pitchFamily="18" charset="0"/>
                          </a:rPr>
                        </m:ctrlPr>
                      </m:fPr>
                      <m:num>
                        <m:r>
                          <a:rPr lang="en-US" sz="4800" b="0" i="1" smtClean="0">
                            <a:latin typeface="Cambria Math" panose="02040503050406030204" pitchFamily="18" charset="0"/>
                          </a:rPr>
                          <m:t>2</m:t>
                        </m:r>
                      </m:num>
                      <m:den>
                        <m:rad>
                          <m:radPr>
                            <m:degHide m:val="on"/>
                            <m:ctrlPr>
                              <a:rPr lang="en-US" sz="4800" i="1">
                                <a:latin typeface="Cambria Math" panose="02040503050406030204" pitchFamily="18" charset="0"/>
                              </a:rPr>
                            </m:ctrlPr>
                          </m:radPr>
                          <m:deg/>
                          <m:e>
                            <m:r>
                              <a:rPr lang="en-US" sz="4800" i="1">
                                <a:latin typeface="Cambria Math" panose="02040503050406030204" pitchFamily="18" charset="0"/>
                              </a:rPr>
                              <m:t>12</m:t>
                            </m:r>
                          </m:e>
                        </m:rad>
                      </m:den>
                    </m:f>
                    <m:acc>
                      <m:accPr>
                        <m:chr m:val="⃗"/>
                        <m:ctrlPr>
                          <a:rPr lang="en-US" sz="4800" i="1">
                            <a:solidFill>
                              <a:srgbClr val="002060"/>
                            </a:solidFill>
                            <a:latin typeface="Cambria Math" panose="02040503050406030204" pitchFamily="18" charset="0"/>
                          </a:rPr>
                        </m:ctrlPr>
                      </m:accPr>
                      <m:e>
                        <m:sSub>
                          <m:sSubPr>
                            <m:ctrlPr>
                              <a:rPr lang="en-US" sz="4800" i="1">
                                <a:solidFill>
                                  <a:srgbClr val="002060"/>
                                </a:solidFill>
                                <a:latin typeface="Cambria Math" panose="02040503050406030204" pitchFamily="18" charset="0"/>
                              </a:rPr>
                            </m:ctrlPr>
                          </m:sSubPr>
                          <m:e>
                            <m:r>
                              <a:rPr lang="en-US" sz="4800" i="1">
                                <a:solidFill>
                                  <a:srgbClr val="002060"/>
                                </a:solidFill>
                                <a:latin typeface="Cambria Math" panose="02040503050406030204" pitchFamily="18" charset="0"/>
                              </a:rPr>
                              <m:t>𝑒</m:t>
                            </m:r>
                          </m:e>
                          <m:sub>
                            <m:r>
                              <a:rPr lang="en-US" sz="4800" i="1">
                                <a:solidFill>
                                  <a:srgbClr val="002060"/>
                                </a:solidFill>
                                <a:latin typeface="Cambria Math" panose="02040503050406030204" pitchFamily="18" charset="0"/>
                              </a:rPr>
                              <m:t>𝑥</m:t>
                            </m:r>
                          </m:sub>
                        </m:sSub>
                      </m:e>
                    </m:acc>
                  </m:oMath>
                </a14:m>
                <a:r>
                  <a:rPr lang="en-US" sz="4800" i="1" dirty="0">
                    <a:latin typeface="Cambria Math" panose="02040503050406030204" pitchFamily="18" charset="0"/>
                  </a:rPr>
                  <a:t> </a:t>
                </a:r>
              </a:p>
              <a:p>
                <a14:m>
                  <m:oMath xmlns:m="http://schemas.openxmlformats.org/officeDocument/2006/math">
                    <m:acc>
                      <m:accPr>
                        <m:chr m:val="̃"/>
                        <m:ctrlPr>
                          <a:rPr lang="en-US" sz="4800" i="1" smtClean="0">
                            <a:solidFill>
                              <a:srgbClr val="C00000"/>
                            </a:solidFill>
                            <a:latin typeface="Cambria Math" panose="02040503050406030204" pitchFamily="18" charset="0"/>
                          </a:rPr>
                        </m:ctrlPr>
                      </m:accPr>
                      <m:e>
                        <m:acc>
                          <m:accPr>
                            <m:chr m:val="⃗"/>
                            <m:ctrlPr>
                              <a:rPr lang="en-US" sz="4800" i="1">
                                <a:solidFill>
                                  <a:srgbClr val="C00000"/>
                                </a:solidFill>
                                <a:latin typeface="Cambria Math" panose="02040503050406030204" pitchFamily="18" charset="0"/>
                              </a:rPr>
                            </m:ctrlPr>
                          </m:accPr>
                          <m:e>
                            <m:sSub>
                              <m:sSubPr>
                                <m:ctrlPr>
                                  <a:rPr lang="en-US" sz="4800" i="1">
                                    <a:solidFill>
                                      <a:srgbClr val="C00000"/>
                                    </a:solidFill>
                                    <a:latin typeface="Cambria Math" panose="02040503050406030204" pitchFamily="18" charset="0"/>
                                  </a:rPr>
                                </m:ctrlPr>
                              </m:sSubPr>
                              <m:e>
                                <m:r>
                                  <a:rPr lang="en-US" sz="4800" i="1">
                                    <a:solidFill>
                                      <a:srgbClr val="C00000"/>
                                    </a:solidFill>
                                    <a:latin typeface="Cambria Math" panose="02040503050406030204" pitchFamily="18" charset="0"/>
                                  </a:rPr>
                                  <m:t>𝑒</m:t>
                                </m:r>
                              </m:e>
                              <m:sub>
                                <m:r>
                                  <a:rPr lang="en-US" sz="4800" i="1">
                                    <a:solidFill>
                                      <a:srgbClr val="C00000"/>
                                    </a:solidFill>
                                    <a:latin typeface="Cambria Math" panose="02040503050406030204" pitchFamily="18" charset="0"/>
                                  </a:rPr>
                                  <m:t>𝑥</m:t>
                                </m:r>
                              </m:sub>
                            </m:sSub>
                          </m:e>
                        </m:acc>
                      </m:e>
                    </m:acc>
                    <m:r>
                      <a:rPr lang="en-US" sz="4800" b="0" i="1" smtClean="0">
                        <a:solidFill>
                          <a:schemeClr val="tx1"/>
                        </a:solidFill>
                        <a:latin typeface="Cambria Math" panose="02040503050406030204" pitchFamily="18" charset="0"/>
                      </a:rPr>
                      <m:t>=</m:t>
                    </m:r>
                    <m:f>
                      <m:fPr>
                        <m:ctrlPr>
                          <a:rPr lang="en-US" sz="4800" i="1">
                            <a:latin typeface="Cambria Math" panose="02040503050406030204" pitchFamily="18" charset="0"/>
                          </a:rPr>
                        </m:ctrlPr>
                      </m:fPr>
                      <m:num>
                        <m:r>
                          <a:rPr lang="en-US" sz="4800" i="1">
                            <a:latin typeface="Cambria Math" panose="02040503050406030204" pitchFamily="18" charset="0"/>
                          </a:rPr>
                          <m:t>𝛼</m:t>
                        </m:r>
                      </m:num>
                      <m:den>
                        <m:sSup>
                          <m:sSupPr>
                            <m:ctrlPr>
                              <a:rPr lang="en-US" sz="4800" i="1">
                                <a:latin typeface="Cambria Math" panose="02040503050406030204" pitchFamily="18" charset="0"/>
                              </a:rPr>
                            </m:ctrlPr>
                          </m:sSupPr>
                          <m:e>
                            <m:r>
                              <a:rPr lang="en-US" sz="4800" i="1">
                                <a:latin typeface="Cambria Math" panose="02040503050406030204" pitchFamily="18" charset="0"/>
                              </a:rPr>
                              <m:t>𝑐</m:t>
                            </m:r>
                          </m:e>
                          <m:sup>
                            <m:r>
                              <a:rPr lang="en-US" sz="4800" i="1">
                                <a:latin typeface="Cambria Math" panose="02040503050406030204" pitchFamily="18" charset="0"/>
                              </a:rPr>
                              <m:t>2</m:t>
                            </m:r>
                          </m:sup>
                        </m:sSup>
                      </m:den>
                    </m:f>
                    <m:r>
                      <a:rPr lang="en-US" sz="4800" b="0" i="1" smtClean="0">
                        <a:latin typeface="Cambria Math" panose="02040503050406030204" pitchFamily="18" charset="0"/>
                      </a:rPr>
                      <m:t>2</m:t>
                    </m:r>
                    <m:acc>
                      <m:accPr>
                        <m:chr m:val="⃗"/>
                        <m:ctrlPr>
                          <a:rPr lang="en-US" sz="4800" i="1" smtClean="0">
                            <a:solidFill>
                              <a:srgbClr val="002060"/>
                            </a:solidFill>
                            <a:latin typeface="Cambria Math" panose="02040503050406030204" pitchFamily="18" charset="0"/>
                          </a:rPr>
                        </m:ctrlPr>
                      </m:accPr>
                      <m:e>
                        <m:sSub>
                          <m:sSubPr>
                            <m:ctrlPr>
                              <a:rPr lang="en-US" sz="4800" i="1">
                                <a:solidFill>
                                  <a:srgbClr val="002060"/>
                                </a:solidFill>
                                <a:latin typeface="Cambria Math" panose="02040503050406030204" pitchFamily="18" charset="0"/>
                              </a:rPr>
                            </m:ctrlPr>
                          </m:sSubPr>
                          <m:e>
                            <m:r>
                              <a:rPr lang="en-US" sz="4800" i="1">
                                <a:solidFill>
                                  <a:srgbClr val="002060"/>
                                </a:solidFill>
                                <a:latin typeface="Cambria Math" panose="02040503050406030204" pitchFamily="18" charset="0"/>
                              </a:rPr>
                              <m:t>𝑒</m:t>
                            </m:r>
                          </m:e>
                          <m:sub>
                            <m:r>
                              <a:rPr lang="en-US" sz="4800" i="1">
                                <a:solidFill>
                                  <a:srgbClr val="002060"/>
                                </a:solidFill>
                                <a:latin typeface="Cambria Math" panose="02040503050406030204" pitchFamily="18" charset="0"/>
                              </a:rPr>
                              <m:t>𝑡</m:t>
                            </m:r>
                          </m:sub>
                        </m:sSub>
                      </m:e>
                    </m:acc>
                    <m:r>
                      <a:rPr lang="en-US" sz="4800" b="0" i="1" smtClean="0">
                        <a:solidFill>
                          <a:schemeClr val="tx1"/>
                        </a:solidFill>
                        <a:latin typeface="Cambria Math" panose="02040503050406030204" pitchFamily="18" charset="0"/>
                      </a:rPr>
                      <m:t>+</m:t>
                    </m:r>
                    <m:f>
                      <m:fPr>
                        <m:ctrlPr>
                          <a:rPr lang="en-US" sz="4800" i="1">
                            <a:latin typeface="Cambria Math" panose="02040503050406030204" pitchFamily="18" charset="0"/>
                          </a:rPr>
                        </m:ctrlPr>
                      </m:fPr>
                      <m:num>
                        <m:r>
                          <a:rPr lang="en-US" sz="4800" b="0" i="1" smtClean="0">
                            <a:latin typeface="Cambria Math" panose="02040503050406030204" pitchFamily="18" charset="0"/>
                          </a:rPr>
                          <m:t>4</m:t>
                        </m:r>
                      </m:num>
                      <m:den>
                        <m:rad>
                          <m:radPr>
                            <m:degHide m:val="on"/>
                            <m:ctrlPr>
                              <a:rPr lang="en-US" sz="4800" i="1">
                                <a:latin typeface="Cambria Math" panose="02040503050406030204" pitchFamily="18" charset="0"/>
                              </a:rPr>
                            </m:ctrlPr>
                          </m:radPr>
                          <m:deg/>
                          <m:e>
                            <m:r>
                              <a:rPr lang="en-US" sz="4800" i="1">
                                <a:latin typeface="Cambria Math" panose="02040503050406030204" pitchFamily="18" charset="0"/>
                              </a:rPr>
                              <m:t>12</m:t>
                            </m:r>
                          </m:e>
                        </m:rad>
                      </m:den>
                    </m:f>
                    <m:acc>
                      <m:accPr>
                        <m:chr m:val="⃗"/>
                        <m:ctrlPr>
                          <a:rPr lang="en-US" sz="4800" i="1">
                            <a:solidFill>
                              <a:srgbClr val="002060"/>
                            </a:solidFill>
                            <a:latin typeface="Cambria Math" panose="02040503050406030204" pitchFamily="18" charset="0"/>
                          </a:rPr>
                        </m:ctrlPr>
                      </m:accPr>
                      <m:e>
                        <m:sSub>
                          <m:sSubPr>
                            <m:ctrlPr>
                              <a:rPr lang="en-US" sz="4800" i="1">
                                <a:solidFill>
                                  <a:srgbClr val="002060"/>
                                </a:solidFill>
                                <a:latin typeface="Cambria Math" panose="02040503050406030204" pitchFamily="18" charset="0"/>
                              </a:rPr>
                            </m:ctrlPr>
                          </m:sSubPr>
                          <m:e>
                            <m:r>
                              <a:rPr lang="en-US" sz="4800" i="1">
                                <a:solidFill>
                                  <a:srgbClr val="002060"/>
                                </a:solidFill>
                                <a:latin typeface="Cambria Math" panose="02040503050406030204" pitchFamily="18" charset="0"/>
                              </a:rPr>
                              <m:t>𝑒</m:t>
                            </m:r>
                          </m:e>
                          <m:sub>
                            <m:r>
                              <a:rPr lang="en-US" sz="4800" i="1">
                                <a:solidFill>
                                  <a:srgbClr val="002060"/>
                                </a:solidFill>
                                <a:latin typeface="Cambria Math" panose="02040503050406030204" pitchFamily="18" charset="0"/>
                              </a:rPr>
                              <m:t>𝑥</m:t>
                            </m:r>
                          </m:sub>
                        </m:sSub>
                      </m:e>
                    </m:acc>
                  </m:oMath>
                </a14:m>
                <a:r>
                  <a:rPr lang="en-US" sz="4800" i="1" dirty="0">
                    <a:latin typeface="Cambria Math" panose="02040503050406030204" pitchFamily="18" charset="0"/>
                  </a:rPr>
                  <a:t> </a:t>
                </a:r>
              </a:p>
            </p:txBody>
          </p:sp>
        </mc:Choice>
        <mc:Fallback xmlns="">
          <p:sp>
            <p:nvSpPr>
              <p:cNvPr id="81" name="TextBox 80">
                <a:extLst>
                  <a:ext uri="{FF2B5EF4-FFF2-40B4-BE49-F238E27FC236}">
                    <a16:creationId xmlns:a16="http://schemas.microsoft.com/office/drawing/2014/main" id="{91555F52-6A17-45FA-875D-34804AF18804}"/>
                  </a:ext>
                </a:extLst>
              </p:cNvPr>
              <p:cNvSpPr txBox="1">
                <a:spLocks noRot="1" noChangeAspect="1" noMove="1" noResize="1" noEditPoints="1" noAdjustHandles="1" noChangeArrowheads="1" noChangeShapeType="1" noTextEdit="1"/>
              </p:cNvSpPr>
              <p:nvPr/>
            </p:nvSpPr>
            <p:spPr>
              <a:xfrm>
                <a:off x="819693" y="7339008"/>
                <a:ext cx="5957763" cy="2271391"/>
              </a:xfrm>
              <a:prstGeom prst="rect">
                <a:avLst/>
              </a:prstGeom>
              <a:blipFill>
                <a:blip r:embed="rId21"/>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D3C802FF-40E3-4781-9DDB-C3723FC97192}"/>
                  </a:ext>
                </a:extLst>
              </p:cNvPr>
              <p:cNvSpPr txBox="1"/>
              <p:nvPr/>
            </p:nvSpPr>
            <p:spPr>
              <a:xfrm>
                <a:off x="155755" y="4492439"/>
                <a:ext cx="5387796" cy="1758879"/>
              </a:xfrm>
              <a:prstGeom prst="rect">
                <a:avLst/>
              </a:prstGeom>
              <a:noFill/>
            </p:spPr>
            <p:txBody>
              <a:bodyPr wrap="square">
                <a:spAutoFit/>
              </a:bodyPr>
              <a:lstStyle/>
              <a:p>
                <a14:m>
                  <m:oMath xmlns:m="http://schemas.openxmlformats.org/officeDocument/2006/math">
                    <m:acc>
                      <m:accPr>
                        <m:chr m:val="̃"/>
                        <m:ctrlPr>
                          <a:rPr lang="en-US" sz="4800" i="1" smtClean="0">
                            <a:solidFill>
                              <a:srgbClr val="C00000"/>
                            </a:solidFill>
                            <a:latin typeface="Cambria Math" panose="02040503050406030204" pitchFamily="18" charset="0"/>
                          </a:rPr>
                        </m:ctrlPr>
                      </m:accPr>
                      <m:e>
                        <m:acc>
                          <m:accPr>
                            <m:chr m:val="⃗"/>
                            <m:ctrlPr>
                              <a:rPr lang="en-US" sz="4800" i="1">
                                <a:solidFill>
                                  <a:srgbClr val="C00000"/>
                                </a:solidFill>
                                <a:latin typeface="Cambria Math" panose="02040503050406030204" pitchFamily="18" charset="0"/>
                              </a:rPr>
                            </m:ctrlPr>
                          </m:accPr>
                          <m:e>
                            <m:sSub>
                              <m:sSubPr>
                                <m:ctrlPr>
                                  <a:rPr lang="en-US" sz="4800" i="1">
                                    <a:solidFill>
                                      <a:srgbClr val="C00000"/>
                                    </a:solidFill>
                                    <a:latin typeface="Cambria Math" panose="02040503050406030204" pitchFamily="18" charset="0"/>
                                  </a:rPr>
                                </m:ctrlPr>
                              </m:sSubPr>
                              <m:e>
                                <m:r>
                                  <a:rPr lang="en-US" sz="4800" i="1">
                                    <a:solidFill>
                                      <a:srgbClr val="C00000"/>
                                    </a:solidFill>
                                    <a:latin typeface="Cambria Math" panose="02040503050406030204" pitchFamily="18" charset="0"/>
                                  </a:rPr>
                                  <m:t>𝑒</m:t>
                                </m:r>
                              </m:e>
                              <m:sub>
                                <m:r>
                                  <a:rPr lang="en-US" sz="4800" i="1">
                                    <a:solidFill>
                                      <a:srgbClr val="C00000"/>
                                    </a:solidFill>
                                    <a:latin typeface="Cambria Math" panose="02040503050406030204" pitchFamily="18" charset="0"/>
                                  </a:rPr>
                                  <m:t>𝑡</m:t>
                                </m:r>
                              </m:sub>
                            </m:sSub>
                          </m:e>
                        </m:acc>
                      </m:e>
                    </m:acc>
                    <m:r>
                      <a:rPr lang="en-US" sz="4800" b="0" i="1" smtClean="0">
                        <a:solidFill>
                          <a:schemeClr val="tx1"/>
                        </a:solidFill>
                        <a:latin typeface="Cambria Math" panose="02040503050406030204" pitchFamily="18" charset="0"/>
                      </a:rPr>
                      <m:t>=</m:t>
                    </m:r>
                    <m:r>
                      <a:rPr lang="en-US" sz="4800" i="1" smtClean="0">
                        <a:latin typeface="Cambria Math" panose="02040503050406030204" pitchFamily="18" charset="0"/>
                      </a:rPr>
                      <m:t>2</m:t>
                    </m:r>
                    <m:r>
                      <a:rPr lang="en-US" sz="4800" b="0" i="1" smtClean="0">
                        <a:solidFill>
                          <a:srgbClr val="0070C0"/>
                        </a:solidFill>
                        <a:latin typeface="Cambria Math" panose="02040503050406030204" pitchFamily="18" charset="0"/>
                      </a:rPr>
                      <m:t> </m:t>
                    </m:r>
                    <m:acc>
                      <m:accPr>
                        <m:chr m:val="⃗"/>
                        <m:ctrlPr>
                          <a:rPr lang="en-US" sz="4800" i="1" smtClean="0">
                            <a:solidFill>
                              <a:srgbClr val="002060"/>
                            </a:solidFill>
                            <a:latin typeface="Cambria Math" panose="02040503050406030204" pitchFamily="18" charset="0"/>
                          </a:rPr>
                        </m:ctrlPr>
                      </m:accPr>
                      <m:e>
                        <m:sSub>
                          <m:sSubPr>
                            <m:ctrlPr>
                              <a:rPr lang="en-US" sz="4800" i="1">
                                <a:solidFill>
                                  <a:srgbClr val="002060"/>
                                </a:solidFill>
                                <a:latin typeface="Cambria Math" panose="02040503050406030204" pitchFamily="18" charset="0"/>
                              </a:rPr>
                            </m:ctrlPr>
                          </m:sSubPr>
                          <m:e>
                            <m:r>
                              <a:rPr lang="en-US" sz="4800" i="1">
                                <a:solidFill>
                                  <a:srgbClr val="002060"/>
                                </a:solidFill>
                                <a:latin typeface="Cambria Math" panose="02040503050406030204" pitchFamily="18" charset="0"/>
                              </a:rPr>
                              <m:t>𝑒</m:t>
                            </m:r>
                          </m:e>
                          <m:sub>
                            <m:r>
                              <a:rPr lang="en-US" sz="4800" i="1">
                                <a:solidFill>
                                  <a:srgbClr val="002060"/>
                                </a:solidFill>
                                <a:latin typeface="Cambria Math" panose="02040503050406030204" pitchFamily="18" charset="0"/>
                              </a:rPr>
                              <m:t>𝑡</m:t>
                            </m:r>
                          </m:sub>
                        </m:sSub>
                      </m:e>
                    </m:acc>
                    <m:r>
                      <a:rPr lang="en-US" sz="4800" b="0" i="1" smtClean="0">
                        <a:solidFill>
                          <a:schemeClr val="tx1"/>
                        </a:solidFill>
                        <a:latin typeface="Cambria Math" panose="02040503050406030204" pitchFamily="18" charset="0"/>
                      </a:rPr>
                      <m:t>+</m:t>
                    </m:r>
                    <m:r>
                      <a:rPr lang="en-US" sz="4800" i="1" smtClean="0">
                        <a:latin typeface="Cambria Math" panose="02040503050406030204" pitchFamily="18" charset="0"/>
                      </a:rPr>
                      <m:t>0</m:t>
                    </m:r>
                    <m:r>
                      <a:rPr lang="en-US" sz="4800" b="0" i="1" smtClean="0">
                        <a:latin typeface="Cambria Math" panose="02040503050406030204" pitchFamily="18" charset="0"/>
                      </a:rPr>
                      <m:t>.577</m:t>
                    </m:r>
                    <m:acc>
                      <m:accPr>
                        <m:chr m:val="⃗"/>
                        <m:ctrlPr>
                          <a:rPr lang="en-US" sz="4800" i="1">
                            <a:solidFill>
                              <a:srgbClr val="002060"/>
                            </a:solidFill>
                            <a:latin typeface="Cambria Math" panose="02040503050406030204" pitchFamily="18" charset="0"/>
                          </a:rPr>
                        </m:ctrlPr>
                      </m:accPr>
                      <m:e>
                        <m:sSub>
                          <m:sSubPr>
                            <m:ctrlPr>
                              <a:rPr lang="en-US" sz="4800" i="1">
                                <a:solidFill>
                                  <a:srgbClr val="002060"/>
                                </a:solidFill>
                                <a:latin typeface="Cambria Math" panose="02040503050406030204" pitchFamily="18" charset="0"/>
                              </a:rPr>
                            </m:ctrlPr>
                          </m:sSubPr>
                          <m:e>
                            <m:r>
                              <a:rPr lang="en-US" sz="4800" i="1">
                                <a:solidFill>
                                  <a:srgbClr val="002060"/>
                                </a:solidFill>
                                <a:latin typeface="Cambria Math" panose="02040503050406030204" pitchFamily="18" charset="0"/>
                              </a:rPr>
                              <m:t>𝑒</m:t>
                            </m:r>
                          </m:e>
                          <m:sub>
                            <m:r>
                              <a:rPr lang="en-US" sz="4800" i="1">
                                <a:solidFill>
                                  <a:srgbClr val="002060"/>
                                </a:solidFill>
                                <a:latin typeface="Cambria Math" panose="02040503050406030204" pitchFamily="18" charset="0"/>
                              </a:rPr>
                              <m:t>𝑥</m:t>
                            </m:r>
                          </m:sub>
                        </m:sSub>
                      </m:e>
                    </m:acc>
                  </m:oMath>
                </a14:m>
                <a:r>
                  <a:rPr lang="en-US" sz="4800" i="1" dirty="0">
                    <a:latin typeface="Cambria Math" panose="02040503050406030204" pitchFamily="18" charset="0"/>
                  </a:rPr>
                  <a:t> </a:t>
                </a:r>
              </a:p>
              <a:p>
                <a14:m>
                  <m:oMath xmlns:m="http://schemas.openxmlformats.org/officeDocument/2006/math">
                    <m:acc>
                      <m:accPr>
                        <m:chr m:val="̃"/>
                        <m:ctrlPr>
                          <a:rPr lang="en-US" sz="4800" i="1" smtClean="0">
                            <a:solidFill>
                              <a:srgbClr val="C00000"/>
                            </a:solidFill>
                            <a:latin typeface="Cambria Math" panose="02040503050406030204" pitchFamily="18" charset="0"/>
                          </a:rPr>
                        </m:ctrlPr>
                      </m:accPr>
                      <m:e>
                        <m:acc>
                          <m:accPr>
                            <m:chr m:val="⃗"/>
                            <m:ctrlPr>
                              <a:rPr lang="en-US" sz="4800" i="1">
                                <a:solidFill>
                                  <a:srgbClr val="C00000"/>
                                </a:solidFill>
                                <a:latin typeface="Cambria Math" panose="02040503050406030204" pitchFamily="18" charset="0"/>
                              </a:rPr>
                            </m:ctrlPr>
                          </m:accPr>
                          <m:e>
                            <m:sSub>
                              <m:sSubPr>
                                <m:ctrlPr>
                                  <a:rPr lang="en-US" sz="4800" i="1">
                                    <a:solidFill>
                                      <a:srgbClr val="C00000"/>
                                    </a:solidFill>
                                    <a:latin typeface="Cambria Math" panose="02040503050406030204" pitchFamily="18" charset="0"/>
                                  </a:rPr>
                                </m:ctrlPr>
                              </m:sSubPr>
                              <m:e>
                                <m:r>
                                  <a:rPr lang="en-US" sz="4800" i="1">
                                    <a:solidFill>
                                      <a:srgbClr val="C00000"/>
                                    </a:solidFill>
                                    <a:latin typeface="Cambria Math" panose="02040503050406030204" pitchFamily="18" charset="0"/>
                                  </a:rPr>
                                  <m:t>𝑒</m:t>
                                </m:r>
                              </m:e>
                              <m:sub>
                                <m:r>
                                  <a:rPr lang="en-US" sz="4800" i="1">
                                    <a:solidFill>
                                      <a:srgbClr val="C00000"/>
                                    </a:solidFill>
                                    <a:latin typeface="Cambria Math" panose="02040503050406030204" pitchFamily="18" charset="0"/>
                                  </a:rPr>
                                  <m:t>𝑥</m:t>
                                </m:r>
                              </m:sub>
                            </m:sSub>
                          </m:e>
                        </m:acc>
                      </m:e>
                    </m:acc>
                    <m:r>
                      <a:rPr lang="en-US" sz="4800" b="0" i="1" smtClean="0">
                        <a:solidFill>
                          <a:schemeClr val="tx1"/>
                        </a:solidFill>
                        <a:latin typeface="Cambria Math" panose="02040503050406030204" pitchFamily="18" charset="0"/>
                      </a:rPr>
                      <m:t>=</m:t>
                    </m:r>
                    <m:r>
                      <a:rPr lang="en-US" sz="4800" i="1" smtClean="0">
                        <a:latin typeface="Cambria Math" panose="02040503050406030204" pitchFamily="18" charset="0"/>
                      </a:rPr>
                      <m:t>1</m:t>
                    </m:r>
                    <m:acc>
                      <m:accPr>
                        <m:chr m:val="⃗"/>
                        <m:ctrlPr>
                          <a:rPr lang="en-US" sz="4800" i="1" smtClean="0">
                            <a:solidFill>
                              <a:srgbClr val="002060"/>
                            </a:solidFill>
                            <a:latin typeface="Cambria Math" panose="02040503050406030204" pitchFamily="18" charset="0"/>
                          </a:rPr>
                        </m:ctrlPr>
                      </m:accPr>
                      <m:e>
                        <m:sSub>
                          <m:sSubPr>
                            <m:ctrlPr>
                              <a:rPr lang="en-US" sz="4800" i="1">
                                <a:solidFill>
                                  <a:srgbClr val="002060"/>
                                </a:solidFill>
                                <a:latin typeface="Cambria Math" panose="02040503050406030204" pitchFamily="18" charset="0"/>
                              </a:rPr>
                            </m:ctrlPr>
                          </m:sSubPr>
                          <m:e>
                            <m:r>
                              <a:rPr lang="en-US" sz="4800" i="1">
                                <a:solidFill>
                                  <a:srgbClr val="002060"/>
                                </a:solidFill>
                                <a:latin typeface="Cambria Math" panose="02040503050406030204" pitchFamily="18" charset="0"/>
                              </a:rPr>
                              <m:t>𝑒</m:t>
                            </m:r>
                          </m:e>
                          <m:sub>
                            <m:r>
                              <a:rPr lang="en-US" sz="4800" i="1">
                                <a:solidFill>
                                  <a:srgbClr val="002060"/>
                                </a:solidFill>
                                <a:latin typeface="Cambria Math" panose="02040503050406030204" pitchFamily="18" charset="0"/>
                              </a:rPr>
                              <m:t>𝑡</m:t>
                            </m:r>
                          </m:sub>
                        </m:sSub>
                      </m:e>
                    </m:acc>
                    <m:r>
                      <a:rPr lang="en-US" sz="4800" b="0" i="1" smtClean="0">
                        <a:solidFill>
                          <a:schemeClr val="tx1"/>
                        </a:solidFill>
                        <a:latin typeface="Cambria Math" panose="02040503050406030204" pitchFamily="18" charset="0"/>
                      </a:rPr>
                      <m:t>+ </m:t>
                    </m:r>
                    <m:r>
                      <a:rPr lang="en-US" sz="4800" i="1" smtClean="0">
                        <a:latin typeface="Cambria Math" panose="02040503050406030204" pitchFamily="18" charset="0"/>
                      </a:rPr>
                      <m:t>1</m:t>
                    </m:r>
                    <m:r>
                      <a:rPr lang="en-US" sz="4800" b="0" i="1" smtClean="0">
                        <a:latin typeface="Cambria Math" panose="02040503050406030204" pitchFamily="18" charset="0"/>
                      </a:rPr>
                      <m:t>.155</m:t>
                    </m:r>
                    <m:acc>
                      <m:accPr>
                        <m:chr m:val="⃗"/>
                        <m:ctrlPr>
                          <a:rPr lang="en-US" sz="4800" i="1">
                            <a:solidFill>
                              <a:srgbClr val="002060"/>
                            </a:solidFill>
                            <a:latin typeface="Cambria Math" panose="02040503050406030204" pitchFamily="18" charset="0"/>
                          </a:rPr>
                        </m:ctrlPr>
                      </m:accPr>
                      <m:e>
                        <m:sSub>
                          <m:sSubPr>
                            <m:ctrlPr>
                              <a:rPr lang="en-US" sz="4800" i="1">
                                <a:solidFill>
                                  <a:srgbClr val="002060"/>
                                </a:solidFill>
                                <a:latin typeface="Cambria Math" panose="02040503050406030204" pitchFamily="18" charset="0"/>
                              </a:rPr>
                            </m:ctrlPr>
                          </m:sSubPr>
                          <m:e>
                            <m:r>
                              <a:rPr lang="en-US" sz="4800" i="1">
                                <a:solidFill>
                                  <a:srgbClr val="002060"/>
                                </a:solidFill>
                                <a:latin typeface="Cambria Math" panose="02040503050406030204" pitchFamily="18" charset="0"/>
                              </a:rPr>
                              <m:t>𝑒</m:t>
                            </m:r>
                          </m:e>
                          <m:sub>
                            <m:r>
                              <a:rPr lang="en-US" sz="4800" i="1">
                                <a:solidFill>
                                  <a:srgbClr val="002060"/>
                                </a:solidFill>
                                <a:latin typeface="Cambria Math" panose="02040503050406030204" pitchFamily="18" charset="0"/>
                              </a:rPr>
                              <m:t>𝑥</m:t>
                            </m:r>
                          </m:sub>
                        </m:sSub>
                      </m:e>
                    </m:acc>
                  </m:oMath>
                </a14:m>
                <a:r>
                  <a:rPr lang="en-US" sz="4800" i="1" dirty="0">
                    <a:latin typeface="Cambria Math" panose="02040503050406030204" pitchFamily="18" charset="0"/>
                  </a:rPr>
                  <a:t> </a:t>
                </a:r>
              </a:p>
            </p:txBody>
          </p:sp>
        </mc:Choice>
        <mc:Fallback xmlns="">
          <p:sp>
            <p:nvSpPr>
              <p:cNvPr id="86" name="TextBox 85">
                <a:extLst>
                  <a:ext uri="{FF2B5EF4-FFF2-40B4-BE49-F238E27FC236}">
                    <a16:creationId xmlns:a16="http://schemas.microsoft.com/office/drawing/2014/main" id="{D3C802FF-40E3-4781-9DDB-C3723FC97192}"/>
                  </a:ext>
                </a:extLst>
              </p:cNvPr>
              <p:cNvSpPr txBox="1">
                <a:spLocks noRot="1" noChangeAspect="1" noMove="1" noResize="1" noEditPoints="1" noAdjustHandles="1" noChangeArrowheads="1" noChangeShapeType="1" noTextEdit="1"/>
              </p:cNvSpPr>
              <p:nvPr/>
            </p:nvSpPr>
            <p:spPr>
              <a:xfrm>
                <a:off x="155755" y="4492439"/>
                <a:ext cx="5387796" cy="1758879"/>
              </a:xfrm>
              <a:prstGeom prst="rect">
                <a:avLst/>
              </a:prstGeom>
              <a:blipFill>
                <a:blip r:embed="rId22"/>
                <a:stretch>
                  <a:fillRect/>
                </a:stretch>
              </a:blipFill>
            </p:spPr>
            <p:txBody>
              <a:bodyPr/>
              <a:lstStyle/>
              <a:p>
                <a:r>
                  <a:rPr lang="en-CA">
                    <a:noFill/>
                  </a:rPr>
                  <a:t> </a:t>
                </a:r>
              </a:p>
            </p:txBody>
          </p:sp>
        </mc:Fallback>
      </mc:AlternateContent>
      <p:grpSp>
        <p:nvGrpSpPr>
          <p:cNvPr id="16" name="Group 15">
            <a:extLst>
              <a:ext uri="{FF2B5EF4-FFF2-40B4-BE49-F238E27FC236}">
                <a16:creationId xmlns:a16="http://schemas.microsoft.com/office/drawing/2014/main" id="{8CCAC891-9238-4874-9D62-584191FB6274}"/>
              </a:ext>
            </a:extLst>
          </p:cNvPr>
          <p:cNvGrpSpPr/>
          <p:nvPr/>
        </p:nvGrpSpPr>
        <p:grpSpPr>
          <a:xfrm>
            <a:off x="6723179" y="495299"/>
            <a:ext cx="4287721" cy="3355144"/>
            <a:chOff x="6723179" y="495299"/>
            <a:chExt cx="4287721" cy="3355144"/>
          </a:xfrm>
        </p:grpSpPr>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6B7C891F-4C30-43F9-BD5F-EE62C4E3EF5A}"/>
                    </a:ext>
                  </a:extLst>
                </p:cNvPr>
                <p:cNvSpPr txBox="1"/>
                <p:nvPr/>
              </p:nvSpPr>
              <p:spPr>
                <a:xfrm>
                  <a:off x="6897359" y="495299"/>
                  <a:ext cx="4113541" cy="1446550"/>
                </a:xfrm>
                <a:prstGeom prst="rect">
                  <a:avLst/>
                </a:prstGeom>
                <a:solidFill>
                  <a:schemeClr val="bg1"/>
                </a:solidFill>
                <a:ln w="38100">
                  <a:solidFill>
                    <a:schemeClr val="tx1"/>
                  </a:solidFill>
                </a:ln>
              </p:spPr>
              <p:txBody>
                <a:bodyPr wrap="square">
                  <a:spAutoFit/>
                </a:bodyPr>
                <a:lstStyle/>
                <a:p>
                  <a:pPr/>
                  <a14:m>
                    <m:oMathPara xmlns:m="http://schemas.openxmlformats.org/officeDocument/2006/math">
                      <m:oMathParaPr>
                        <m:jc m:val="center"/>
                      </m:oMathParaPr>
                      <m:oMath xmlns:m="http://schemas.openxmlformats.org/officeDocument/2006/math">
                        <m:d>
                          <m:dPr>
                            <m:ctrlPr>
                              <a:rPr lang="en-US" sz="4800" b="0" i="1" smtClean="0">
                                <a:solidFill>
                                  <a:schemeClr val="tx1"/>
                                </a:solidFill>
                                <a:latin typeface="Cambria Math" panose="02040503050406030204" pitchFamily="18" charset="0"/>
                              </a:rPr>
                            </m:ctrlPr>
                          </m:dPr>
                          <m:e>
                            <m:r>
                              <a:rPr lang="en-US" sz="4800" b="0" i="1" smtClean="0">
                                <a:solidFill>
                                  <a:schemeClr val="tx1"/>
                                </a:solidFill>
                                <a:latin typeface="Cambria Math" panose="02040503050406030204" pitchFamily="18" charset="0"/>
                              </a:rPr>
                              <m:t>𝑐</m:t>
                            </m:r>
                            <m:r>
                              <a:rPr lang="en-US" sz="4800" b="0" i="1" smtClean="0">
                                <a:solidFill>
                                  <a:srgbClr val="0070C0"/>
                                </a:solidFill>
                                <a:latin typeface="Cambria Math" panose="02040503050406030204" pitchFamily="18" charset="0"/>
                              </a:rPr>
                              <m:t>𝑡</m:t>
                            </m:r>
                            <m:r>
                              <a:rPr lang="en-US" sz="4800" b="0" i="1" smtClean="0">
                                <a:solidFill>
                                  <a:schemeClr val="tx1"/>
                                </a:solidFill>
                                <a:latin typeface="Cambria Math" panose="02040503050406030204" pitchFamily="18" charset="0"/>
                              </a:rPr>
                              <m:t>=2,</m:t>
                            </m:r>
                            <m:r>
                              <a:rPr lang="en-US" sz="4800" b="0" i="1" smtClean="0">
                                <a:solidFill>
                                  <a:srgbClr val="0070C0"/>
                                </a:solidFill>
                                <a:latin typeface="Cambria Math" panose="02040503050406030204" pitchFamily="18" charset="0"/>
                              </a:rPr>
                              <m:t>𝑥</m:t>
                            </m:r>
                            <m:r>
                              <a:rPr lang="en-US" sz="4800" b="0" i="1" smtClean="0">
                                <a:solidFill>
                                  <a:schemeClr val="tx1"/>
                                </a:solidFill>
                                <a:latin typeface="Cambria Math" panose="02040503050406030204" pitchFamily="18" charset="0"/>
                              </a:rPr>
                              <m:t>=4</m:t>
                            </m:r>
                          </m:e>
                        </m:d>
                      </m:oMath>
                    </m:oMathPara>
                  </a14:m>
                  <a:endParaRPr lang="en-US" sz="4800" b="0" i="1" dirty="0">
                    <a:solidFill>
                      <a:schemeClr val="tx1"/>
                    </a:solidFill>
                    <a:latin typeface="Cambria Math" panose="02040503050406030204" pitchFamily="18" charset="0"/>
                  </a:endParaRPr>
                </a:p>
                <a:p>
                  <a14:m>
                    <m:oMath xmlns:m="http://schemas.openxmlformats.org/officeDocument/2006/math">
                      <m:acc>
                        <m:accPr>
                          <m:chr m:val="̃"/>
                          <m:ctrlPr>
                            <a:rPr lang="en-US" sz="4000" b="0" i="1" smtClean="0">
                              <a:solidFill>
                                <a:srgbClr val="FF0000"/>
                              </a:solidFill>
                              <a:latin typeface="Cambria Math" panose="02040503050406030204" pitchFamily="18" charset="0"/>
                            </a:rPr>
                          </m:ctrlPr>
                        </m:accPr>
                        <m:e>
                          <m:r>
                            <a:rPr lang="en-US" sz="4000" b="0" i="1" smtClean="0">
                              <a:solidFill>
                                <a:srgbClr val="FF0000"/>
                              </a:solidFill>
                              <a:latin typeface="Cambria Math" panose="02040503050406030204" pitchFamily="18" charset="0"/>
                            </a:rPr>
                            <m:t>𝑥</m:t>
                          </m:r>
                        </m:e>
                      </m:acc>
                      <m:r>
                        <a:rPr lang="en-US" sz="4000" b="0" i="1" smtClean="0">
                          <a:solidFill>
                            <a:schemeClr val="tx1"/>
                          </a:solidFill>
                          <a:latin typeface="Cambria Math" panose="02040503050406030204" pitchFamily="18" charset="0"/>
                        </a:rPr>
                        <m:t>=</m:t>
                      </m:r>
                    </m:oMath>
                  </a14:m>
                  <a:r>
                    <a:rPr lang="en-US" sz="4000" b="0" i="0" dirty="0">
                      <a:solidFill>
                        <a:schemeClr val="tx1"/>
                      </a:solidFill>
                      <a:latin typeface="+mj-lt"/>
                    </a:rPr>
                    <a:t> </a:t>
                  </a:r>
                  <a14:m>
                    <m:oMath xmlns:m="http://schemas.openxmlformats.org/officeDocument/2006/math">
                      <m:rad>
                        <m:radPr>
                          <m:degHide m:val="on"/>
                          <m:ctrlPr>
                            <a:rPr lang="en-US" sz="2400" b="0" i="1" smtClean="0">
                              <a:solidFill>
                                <a:schemeClr val="tx1"/>
                              </a:solidFill>
                              <a:latin typeface="Cambria Math" panose="02040503050406030204" pitchFamily="18" charset="0"/>
                            </a:rPr>
                          </m:ctrlPr>
                        </m:radPr>
                        <m:deg/>
                        <m:e>
                          <m:sSup>
                            <m:sSupPr>
                              <m:ctrlPr>
                                <a:rPr lang="en-US" sz="2400" b="0" i="1" smtClean="0">
                                  <a:solidFill>
                                    <a:schemeClr val="tx1"/>
                                  </a:solidFill>
                                  <a:latin typeface="Cambria Math" panose="02040503050406030204" pitchFamily="18" charset="0"/>
                                </a:rPr>
                              </m:ctrlPr>
                            </m:sSupPr>
                            <m:e>
                              <m:r>
                                <a:rPr lang="en-US" sz="2400" b="0" i="1" smtClean="0">
                                  <a:solidFill>
                                    <a:srgbClr val="0070C0"/>
                                  </a:solidFill>
                                  <a:latin typeface="Cambria Math" panose="02040503050406030204" pitchFamily="18" charset="0"/>
                                </a:rPr>
                                <m:t>𝑥</m:t>
                              </m:r>
                            </m:e>
                            <m:sup>
                              <m:r>
                                <a:rPr lang="en-US" sz="2400" b="0" i="1" smtClean="0">
                                  <a:solidFill>
                                    <a:schemeClr val="tx1"/>
                                  </a:solidFill>
                                  <a:latin typeface="Cambria Math" panose="02040503050406030204" pitchFamily="18" charset="0"/>
                                </a:rPr>
                                <m:t>2</m:t>
                              </m:r>
                            </m:sup>
                          </m:sSup>
                          <m:r>
                            <a:rPr lang="en-US" sz="2400" b="0" i="1" smtClean="0">
                              <a:solidFill>
                                <a:schemeClr val="tx1"/>
                              </a:solidFill>
                              <a:latin typeface="Cambria Math" panose="02040503050406030204" pitchFamily="18" charset="0"/>
                            </a:rPr>
                            <m:t>−</m:t>
                          </m:r>
                          <m:sSup>
                            <m:sSupPr>
                              <m:ctrlPr>
                                <a:rPr lang="en-US" sz="2400" b="0" i="1" smtClean="0">
                                  <a:solidFill>
                                    <a:schemeClr val="tx1"/>
                                  </a:solidFill>
                                  <a:latin typeface="Cambria Math" panose="02040503050406030204" pitchFamily="18" charset="0"/>
                                </a:rPr>
                              </m:ctrlPr>
                            </m:sSupPr>
                            <m:e>
                              <m:d>
                                <m:dPr>
                                  <m:ctrlPr>
                                    <a:rPr lang="en-US" sz="2400" b="0" i="1" smtClean="0">
                                      <a:solidFill>
                                        <a:schemeClr val="tx1"/>
                                      </a:solidFill>
                                      <a:latin typeface="Cambria Math" panose="02040503050406030204" pitchFamily="18" charset="0"/>
                                    </a:rPr>
                                  </m:ctrlPr>
                                </m:dPr>
                                <m:e>
                                  <m:r>
                                    <a:rPr lang="en-US" sz="2400" b="0" i="1" smtClean="0">
                                      <a:solidFill>
                                        <a:schemeClr val="tx1"/>
                                      </a:solidFill>
                                      <a:latin typeface="Cambria Math" panose="02040503050406030204" pitchFamily="18" charset="0"/>
                                    </a:rPr>
                                    <m:t>𝑐</m:t>
                                  </m:r>
                                  <m:r>
                                    <a:rPr lang="en-US" sz="2400" b="0" i="1" smtClean="0">
                                      <a:solidFill>
                                        <a:srgbClr val="0070C0"/>
                                      </a:solidFill>
                                      <a:latin typeface="Cambria Math" panose="02040503050406030204" pitchFamily="18" charset="0"/>
                                    </a:rPr>
                                    <m:t>𝑡</m:t>
                                  </m:r>
                                </m:e>
                              </m:d>
                            </m:e>
                            <m:sup>
                              <m:r>
                                <a:rPr lang="en-US" sz="2400" b="0" i="1" smtClean="0">
                                  <a:solidFill>
                                    <a:schemeClr val="tx1"/>
                                  </a:solidFill>
                                  <a:latin typeface="Cambria Math" panose="02040503050406030204" pitchFamily="18" charset="0"/>
                                </a:rPr>
                                <m:t>2</m:t>
                              </m:r>
                            </m:sup>
                          </m:sSup>
                        </m:e>
                      </m:rad>
                    </m:oMath>
                  </a14:m>
                  <a:r>
                    <a:rPr lang="en-US" sz="4000" b="0" i="0" dirty="0">
                      <a:solidFill>
                        <a:schemeClr val="tx1"/>
                      </a:solidFill>
                      <a:latin typeface="+mj-lt"/>
                    </a:rPr>
                    <a:t> </a:t>
                  </a:r>
                  <a14:m>
                    <m:oMath xmlns:m="http://schemas.openxmlformats.org/officeDocument/2006/math">
                      <m:r>
                        <a:rPr lang="en-US" sz="3600" b="0" i="1" smtClean="0">
                          <a:solidFill>
                            <a:schemeClr val="tx1"/>
                          </a:solidFill>
                          <a:latin typeface="Cambria Math" panose="02040503050406030204" pitchFamily="18" charset="0"/>
                        </a:rPr>
                        <m:t>=</m:t>
                      </m:r>
                      <m:rad>
                        <m:radPr>
                          <m:degHide m:val="on"/>
                          <m:ctrlPr>
                            <a:rPr lang="en-US" sz="3600" b="0" i="1" smtClean="0">
                              <a:solidFill>
                                <a:schemeClr val="tx1"/>
                              </a:solidFill>
                              <a:latin typeface="Cambria Math" panose="02040503050406030204" pitchFamily="18" charset="0"/>
                            </a:rPr>
                          </m:ctrlPr>
                        </m:radPr>
                        <m:deg/>
                        <m:e>
                          <m:r>
                            <a:rPr lang="en-US" sz="3600" b="0" i="1" smtClean="0">
                              <a:solidFill>
                                <a:schemeClr val="tx1"/>
                              </a:solidFill>
                              <a:latin typeface="Cambria Math" panose="02040503050406030204" pitchFamily="18" charset="0"/>
                            </a:rPr>
                            <m:t>12</m:t>
                          </m:r>
                        </m:e>
                      </m:rad>
                    </m:oMath>
                  </a14:m>
                  <a:endParaRPr lang="en-US" sz="4000" i="1" dirty="0">
                    <a:solidFill>
                      <a:schemeClr val="tx1"/>
                    </a:solidFill>
                    <a:latin typeface="Cambria Math" panose="02040503050406030204" pitchFamily="18" charset="0"/>
                  </a:endParaRPr>
                </a:p>
              </p:txBody>
            </p:sp>
          </mc:Choice>
          <mc:Fallback xmlns="">
            <p:sp>
              <p:nvSpPr>
                <p:cNvPr id="80" name="TextBox 79">
                  <a:extLst>
                    <a:ext uri="{FF2B5EF4-FFF2-40B4-BE49-F238E27FC236}">
                      <a16:creationId xmlns:a16="http://schemas.microsoft.com/office/drawing/2014/main" id="{6B7C891F-4C30-43F9-BD5F-EE62C4E3EF5A}"/>
                    </a:ext>
                  </a:extLst>
                </p:cNvPr>
                <p:cNvSpPr txBox="1">
                  <a:spLocks noRot="1" noChangeAspect="1" noMove="1" noResize="1" noEditPoints="1" noAdjustHandles="1" noChangeArrowheads="1" noChangeShapeType="1" noTextEdit="1"/>
                </p:cNvSpPr>
                <p:nvPr/>
              </p:nvSpPr>
              <p:spPr>
                <a:xfrm>
                  <a:off x="6897359" y="495299"/>
                  <a:ext cx="4113541" cy="1446550"/>
                </a:xfrm>
                <a:prstGeom prst="rect">
                  <a:avLst/>
                </a:prstGeom>
                <a:blipFill>
                  <a:blip r:embed="rId23"/>
                  <a:stretch>
                    <a:fillRect/>
                  </a:stretch>
                </a:blipFill>
                <a:ln w="38100">
                  <a:solidFill>
                    <a:schemeClr val="tx1"/>
                  </a:solidFill>
                </a:ln>
              </p:spPr>
              <p:txBody>
                <a:bodyPr/>
                <a:lstStyle/>
                <a:p>
                  <a:r>
                    <a:rPr lang="en-CA">
                      <a:noFill/>
                    </a:rPr>
                    <a:t> </a:t>
                  </a:r>
                </a:p>
              </p:txBody>
            </p:sp>
          </mc:Fallback>
        </mc:AlternateContent>
        <p:sp>
          <p:nvSpPr>
            <p:cNvPr id="88" name="Freeform: Shape 87">
              <a:extLst>
                <a:ext uri="{FF2B5EF4-FFF2-40B4-BE49-F238E27FC236}">
                  <a16:creationId xmlns:a16="http://schemas.microsoft.com/office/drawing/2014/main" id="{4FC116BA-D01C-459D-B809-910283FFBB14}"/>
                </a:ext>
              </a:extLst>
            </p:cNvPr>
            <p:cNvSpPr/>
            <p:nvPr/>
          </p:nvSpPr>
          <p:spPr>
            <a:xfrm rot="6711811">
              <a:off x="7809248" y="1468936"/>
              <a:ext cx="1295438" cy="3467575"/>
            </a:xfrm>
            <a:custGeom>
              <a:avLst/>
              <a:gdLst>
                <a:gd name="connsiteX0" fmla="*/ 0 w 376644"/>
                <a:gd name="connsiteY0" fmla="*/ 1008185 h 1008185"/>
                <a:gd name="connsiteX1" fmla="*/ 375138 w 376644"/>
                <a:gd name="connsiteY1" fmla="*/ 515815 h 1008185"/>
                <a:gd name="connsiteX2" fmla="*/ 140677 w 376644"/>
                <a:gd name="connsiteY2" fmla="*/ 445477 h 1008185"/>
                <a:gd name="connsiteX3" fmla="*/ 375138 w 376644"/>
                <a:gd name="connsiteY3" fmla="*/ 0 h 1008185"/>
              </a:gdLst>
              <a:ahLst/>
              <a:cxnLst>
                <a:cxn ang="0">
                  <a:pos x="connsiteX0" y="connsiteY0"/>
                </a:cxn>
                <a:cxn ang="0">
                  <a:pos x="connsiteX1" y="connsiteY1"/>
                </a:cxn>
                <a:cxn ang="0">
                  <a:pos x="connsiteX2" y="connsiteY2"/>
                </a:cxn>
                <a:cxn ang="0">
                  <a:pos x="connsiteX3" y="connsiteY3"/>
                </a:cxn>
              </a:cxnLst>
              <a:rect l="l" t="t" r="r" b="b"/>
              <a:pathLst>
                <a:path w="376644" h="1008185">
                  <a:moveTo>
                    <a:pt x="0" y="1008185"/>
                  </a:moveTo>
                  <a:cubicBezTo>
                    <a:pt x="175846" y="808892"/>
                    <a:pt x="351692" y="609600"/>
                    <a:pt x="375138" y="515815"/>
                  </a:cubicBezTo>
                  <a:cubicBezTo>
                    <a:pt x="398584" y="422030"/>
                    <a:pt x="140677" y="531446"/>
                    <a:pt x="140677" y="445477"/>
                  </a:cubicBezTo>
                  <a:cubicBezTo>
                    <a:pt x="140677" y="359508"/>
                    <a:pt x="257907" y="179754"/>
                    <a:pt x="375138" y="0"/>
                  </a:cubicBezTo>
                </a:path>
              </a:pathLst>
            </a:cu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21" name="Group 20">
            <a:extLst>
              <a:ext uri="{FF2B5EF4-FFF2-40B4-BE49-F238E27FC236}">
                <a16:creationId xmlns:a16="http://schemas.microsoft.com/office/drawing/2014/main" id="{4BBEBA56-9D91-4FFA-B396-3B8A1987CD19}"/>
              </a:ext>
            </a:extLst>
          </p:cNvPr>
          <p:cNvGrpSpPr/>
          <p:nvPr/>
        </p:nvGrpSpPr>
        <p:grpSpPr>
          <a:xfrm>
            <a:off x="666750" y="3028950"/>
            <a:ext cx="4038600" cy="1485900"/>
            <a:chOff x="628650" y="3086100"/>
            <a:chExt cx="4038600" cy="1485900"/>
          </a:xfrm>
        </p:grpSpPr>
        <p:sp>
          <p:nvSpPr>
            <p:cNvPr id="18" name="Arrow: Down 17">
              <a:extLst>
                <a:ext uri="{FF2B5EF4-FFF2-40B4-BE49-F238E27FC236}">
                  <a16:creationId xmlns:a16="http://schemas.microsoft.com/office/drawing/2014/main" id="{F7716406-8969-47FA-AF03-2C566A46856B}"/>
                </a:ext>
              </a:extLst>
            </p:cNvPr>
            <p:cNvSpPr/>
            <p:nvPr/>
          </p:nvSpPr>
          <p:spPr>
            <a:xfrm>
              <a:off x="628650" y="3086100"/>
              <a:ext cx="4038600" cy="1485900"/>
            </a:xfrm>
            <a:prstGeom prst="downArrow">
              <a:avLst>
                <a:gd name="adj1" fmla="val 83962"/>
                <a:gd name="adj2" fmla="val 50000"/>
              </a:avLst>
            </a:prstGeom>
            <a:solidFill>
              <a:schemeClr val="accent6">
                <a:lumMod val="20000"/>
                <a:lumOff val="80000"/>
              </a:schemeClr>
            </a:solidFill>
            <a:ln w="38100">
              <a:solidFill>
                <a:schemeClr val="accent6">
                  <a:lumMod val="5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CA" dirty="0"/>
            </a:p>
          </p:txBody>
        </p:sp>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5514FA3F-1BD7-46F3-BAAC-2CA8AC0EDB43}"/>
                    </a:ext>
                  </a:extLst>
                </p:cNvPr>
                <p:cNvSpPr txBox="1"/>
                <p:nvPr/>
              </p:nvSpPr>
              <p:spPr>
                <a:xfrm>
                  <a:off x="1366838" y="3167480"/>
                  <a:ext cx="2405062" cy="964880"/>
                </a:xfrm>
                <a:prstGeom prst="rect">
                  <a:avLst/>
                </a:prstGeom>
                <a:noFill/>
              </p:spPr>
              <p:txBody>
                <a:bodyPr wrap="square">
                  <a:spAutoFit/>
                </a:bodyPr>
                <a:lstStyle/>
                <a:p>
                  <a:pPr algn="ctr"/>
                  <a:r>
                    <a:rPr lang="en-US" sz="4000" dirty="0"/>
                    <a:t>for </a:t>
                  </a:r>
                  <a14:m>
                    <m:oMath xmlns:m="http://schemas.openxmlformats.org/officeDocument/2006/math">
                      <m:f>
                        <m:fPr>
                          <m:ctrlPr>
                            <a:rPr lang="en-US" sz="4000" b="0" i="1" smtClean="0">
                              <a:latin typeface="Cambria Math" panose="02040503050406030204" pitchFamily="18" charset="0"/>
                            </a:rPr>
                          </m:ctrlPr>
                        </m:fPr>
                        <m:num>
                          <m:r>
                            <a:rPr lang="en-US" sz="4000" b="0" i="1" smtClean="0">
                              <a:latin typeface="Cambria Math" panose="02040503050406030204" pitchFamily="18" charset="0"/>
                            </a:rPr>
                            <m:t>𝛼</m:t>
                          </m:r>
                        </m:num>
                        <m:den>
                          <m:sSup>
                            <m:sSupPr>
                              <m:ctrlPr>
                                <a:rPr lang="en-US" sz="4000" b="0" i="1" smtClean="0">
                                  <a:latin typeface="Cambria Math" panose="02040503050406030204" pitchFamily="18" charset="0"/>
                                </a:rPr>
                              </m:ctrlPr>
                            </m:sSupPr>
                            <m:e>
                              <m:r>
                                <a:rPr lang="en-US" sz="4000" b="0" i="1" smtClean="0">
                                  <a:latin typeface="Cambria Math" panose="02040503050406030204" pitchFamily="18" charset="0"/>
                                </a:rPr>
                                <m:t>𝑐</m:t>
                              </m:r>
                            </m:e>
                            <m:sup>
                              <m:r>
                                <a:rPr lang="en-US" sz="4000" b="0" i="1" smtClean="0">
                                  <a:latin typeface="Cambria Math" panose="02040503050406030204" pitchFamily="18" charset="0"/>
                                </a:rPr>
                                <m:t>2</m:t>
                              </m:r>
                            </m:sup>
                          </m:sSup>
                        </m:den>
                      </m:f>
                      <m:r>
                        <a:rPr lang="en-US" sz="4000" b="0" i="1" smtClean="0">
                          <a:latin typeface="Cambria Math" panose="02040503050406030204" pitchFamily="18" charset="0"/>
                        </a:rPr>
                        <m:t>=</m:t>
                      </m:r>
                      <m:f>
                        <m:fPr>
                          <m:ctrlPr>
                            <a:rPr lang="en-US" sz="4000" b="0" i="1" smtClean="0">
                              <a:latin typeface="Cambria Math" panose="02040503050406030204" pitchFamily="18" charset="0"/>
                            </a:rPr>
                          </m:ctrlPr>
                        </m:fPr>
                        <m:num>
                          <m:r>
                            <a:rPr lang="en-US" sz="4000" b="0" i="1" smtClean="0">
                              <a:latin typeface="Cambria Math" panose="02040503050406030204" pitchFamily="18" charset="0"/>
                            </a:rPr>
                            <m:t>1</m:t>
                          </m:r>
                        </m:num>
                        <m:den>
                          <m:r>
                            <a:rPr lang="en-US" sz="4000" b="0" i="1" smtClean="0">
                              <a:latin typeface="Cambria Math" panose="02040503050406030204" pitchFamily="18" charset="0"/>
                            </a:rPr>
                            <m:t>2</m:t>
                          </m:r>
                        </m:den>
                      </m:f>
                    </m:oMath>
                  </a14:m>
                  <a:r>
                    <a:rPr lang="en-CA" sz="4000" dirty="0"/>
                    <a:t> </a:t>
                  </a:r>
                </a:p>
              </p:txBody>
            </p:sp>
          </mc:Choice>
          <mc:Fallback xmlns="">
            <p:sp>
              <p:nvSpPr>
                <p:cNvPr id="90" name="TextBox 89">
                  <a:extLst>
                    <a:ext uri="{FF2B5EF4-FFF2-40B4-BE49-F238E27FC236}">
                      <a16:creationId xmlns:a16="http://schemas.microsoft.com/office/drawing/2014/main" id="{5514FA3F-1BD7-46F3-BAAC-2CA8AC0EDB43}"/>
                    </a:ext>
                  </a:extLst>
                </p:cNvPr>
                <p:cNvSpPr txBox="1">
                  <a:spLocks noRot="1" noChangeAspect="1" noMove="1" noResize="1" noEditPoints="1" noAdjustHandles="1" noChangeArrowheads="1" noChangeShapeType="1" noTextEdit="1"/>
                </p:cNvSpPr>
                <p:nvPr/>
              </p:nvSpPr>
              <p:spPr>
                <a:xfrm>
                  <a:off x="1366838" y="3167480"/>
                  <a:ext cx="2405062" cy="964880"/>
                </a:xfrm>
                <a:prstGeom prst="rect">
                  <a:avLst/>
                </a:prstGeom>
                <a:blipFill>
                  <a:blip r:embed="rId24"/>
                  <a:stretch>
                    <a:fillRect l="-4051" b="-12579"/>
                  </a:stretch>
                </a:blipFill>
              </p:spPr>
              <p:txBody>
                <a:bodyPr/>
                <a:lstStyle/>
                <a:p>
                  <a:r>
                    <a:rPr lang="en-CA">
                      <a:noFill/>
                    </a:rPr>
                    <a:t> </a:t>
                  </a:r>
                </a:p>
              </p:txBody>
            </p:sp>
          </mc:Fallback>
        </mc:AlternateContent>
      </p:grpSp>
    </p:spTree>
    <p:custDataLst>
      <p:tags r:id="rId1"/>
    </p:custDataLst>
    <p:extLst>
      <p:ext uri="{BB962C8B-B14F-4D97-AF65-F5344CB8AC3E}">
        <p14:creationId xmlns:p14="http://schemas.microsoft.com/office/powerpoint/2010/main" val="1014175357"/>
      </p:ext>
    </p:extLst>
  </p:cSld>
  <p:clrMapOvr>
    <a:masterClrMapping/>
  </p:clrMapOvr>
  <mc:AlternateContent xmlns:mc="http://schemas.openxmlformats.org/markup-compatibility/2006" xmlns:p14="http://schemas.microsoft.com/office/powerpoint/2010/main">
    <mc:Choice Requires="p14">
      <p:transition spd="slow" p14:dur="2000" advTm="16255"/>
    </mc:Choice>
    <mc:Fallback xmlns="">
      <p:transition spd="slow" advTm="1625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anim calcmode="lin" valueType="num">
                                      <p:cBhvr>
                                        <p:cTn id="8" dur="1000" fill="hold"/>
                                        <p:tgtEl>
                                          <p:spTgt spid="16"/>
                                        </p:tgtEl>
                                        <p:attrNameLst>
                                          <p:attrName>ppt_x</p:attrName>
                                        </p:attrNameLst>
                                      </p:cBhvr>
                                      <p:tavLst>
                                        <p:tav tm="0">
                                          <p:val>
                                            <p:strVal val="#ppt_x"/>
                                          </p:val>
                                        </p:tav>
                                        <p:tav tm="100000">
                                          <p:val>
                                            <p:strVal val="#ppt_x"/>
                                          </p:val>
                                        </p:tav>
                                      </p:tavLst>
                                    </p:anim>
                                    <p:anim calcmode="lin" valueType="num">
                                      <p:cBhvr>
                                        <p:cTn id="9"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85"/>
                                        </p:tgtEl>
                                        <p:attrNameLst>
                                          <p:attrName>style.visibility</p:attrName>
                                        </p:attrNameLst>
                                      </p:cBhvr>
                                      <p:to>
                                        <p:strVal val="visible"/>
                                      </p:to>
                                    </p:set>
                                    <p:animEffect transition="in" filter="fade">
                                      <p:cBhvr>
                                        <p:cTn id="14" dur="1000"/>
                                        <p:tgtEl>
                                          <p:spTgt spid="85"/>
                                        </p:tgtEl>
                                      </p:cBhvr>
                                    </p:animEffect>
                                    <p:anim calcmode="lin" valueType="num">
                                      <p:cBhvr>
                                        <p:cTn id="15" dur="1000" fill="hold"/>
                                        <p:tgtEl>
                                          <p:spTgt spid="85"/>
                                        </p:tgtEl>
                                        <p:attrNameLst>
                                          <p:attrName>ppt_x</p:attrName>
                                        </p:attrNameLst>
                                      </p:cBhvr>
                                      <p:tavLst>
                                        <p:tav tm="0">
                                          <p:val>
                                            <p:strVal val="#ppt_x"/>
                                          </p:val>
                                        </p:tav>
                                        <p:tav tm="100000">
                                          <p:val>
                                            <p:strVal val="#ppt_x"/>
                                          </p:val>
                                        </p:tav>
                                      </p:tavLst>
                                    </p:anim>
                                    <p:anim calcmode="lin" valueType="num">
                                      <p:cBhvr>
                                        <p:cTn id="16" dur="1000" fill="hold"/>
                                        <p:tgtEl>
                                          <p:spTgt spid="85"/>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68"/>
                                        </p:tgtEl>
                                        <p:attrNameLst>
                                          <p:attrName>style.visibility</p:attrName>
                                        </p:attrNameLst>
                                      </p:cBhvr>
                                      <p:to>
                                        <p:strVal val="visible"/>
                                      </p:to>
                                    </p:set>
                                    <p:animEffect transition="in" filter="fade">
                                      <p:cBhvr>
                                        <p:cTn id="21" dur="1000"/>
                                        <p:tgtEl>
                                          <p:spTgt spid="68"/>
                                        </p:tgtEl>
                                      </p:cBhvr>
                                    </p:animEffect>
                                    <p:anim calcmode="lin" valueType="num">
                                      <p:cBhvr>
                                        <p:cTn id="22" dur="1000" fill="hold"/>
                                        <p:tgtEl>
                                          <p:spTgt spid="68"/>
                                        </p:tgtEl>
                                        <p:attrNameLst>
                                          <p:attrName>ppt_x</p:attrName>
                                        </p:attrNameLst>
                                      </p:cBhvr>
                                      <p:tavLst>
                                        <p:tav tm="0">
                                          <p:val>
                                            <p:strVal val="#ppt_x"/>
                                          </p:val>
                                        </p:tav>
                                        <p:tav tm="100000">
                                          <p:val>
                                            <p:strVal val="#ppt_x"/>
                                          </p:val>
                                        </p:tav>
                                      </p:tavLst>
                                    </p:anim>
                                    <p:anim calcmode="lin" valueType="num">
                                      <p:cBhvr>
                                        <p:cTn id="23" dur="1000" fill="hold"/>
                                        <p:tgtEl>
                                          <p:spTgt spid="68"/>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2" presetClass="entr" presetSubtype="1" fill="hold" nodeType="clickEffect">
                                  <p:stCondLst>
                                    <p:cond delay="0"/>
                                  </p:stCondLst>
                                  <p:childTnLst>
                                    <p:set>
                                      <p:cBhvr>
                                        <p:cTn id="27" dur="1" fill="hold">
                                          <p:stCondLst>
                                            <p:cond delay="0"/>
                                          </p:stCondLst>
                                        </p:cTn>
                                        <p:tgtEl>
                                          <p:spTgt spid="21"/>
                                        </p:tgtEl>
                                        <p:attrNameLst>
                                          <p:attrName>style.visibility</p:attrName>
                                        </p:attrNameLst>
                                      </p:cBhvr>
                                      <p:to>
                                        <p:strVal val="visible"/>
                                      </p:to>
                                    </p:set>
                                    <p:animEffect transition="in" filter="wipe(up)">
                                      <p:cBhvr>
                                        <p:cTn id="28" dur="500"/>
                                        <p:tgtEl>
                                          <p:spTgt spid="21"/>
                                        </p:tgtEl>
                                      </p:cBhvr>
                                    </p:animEffect>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86"/>
                                        </p:tgtEl>
                                        <p:attrNameLst>
                                          <p:attrName>style.visibility</p:attrName>
                                        </p:attrNameLst>
                                      </p:cBhvr>
                                      <p:to>
                                        <p:strVal val="visible"/>
                                      </p:to>
                                    </p:set>
                                    <p:animEffect transition="in" filter="fade">
                                      <p:cBhvr>
                                        <p:cTn id="33" dur="1000"/>
                                        <p:tgtEl>
                                          <p:spTgt spid="86"/>
                                        </p:tgtEl>
                                      </p:cBhvr>
                                    </p:animEffect>
                                    <p:anim calcmode="lin" valueType="num">
                                      <p:cBhvr>
                                        <p:cTn id="34" dur="1000" fill="hold"/>
                                        <p:tgtEl>
                                          <p:spTgt spid="86"/>
                                        </p:tgtEl>
                                        <p:attrNameLst>
                                          <p:attrName>ppt_x</p:attrName>
                                        </p:attrNameLst>
                                      </p:cBhvr>
                                      <p:tavLst>
                                        <p:tav tm="0">
                                          <p:val>
                                            <p:strVal val="#ppt_x"/>
                                          </p:val>
                                        </p:tav>
                                        <p:tav tm="100000">
                                          <p:val>
                                            <p:strVal val="#ppt_x"/>
                                          </p:val>
                                        </p:tav>
                                      </p:tavLst>
                                    </p:anim>
                                    <p:anim calcmode="lin" valueType="num">
                                      <p:cBhvr>
                                        <p:cTn id="35" dur="1000" fill="hold"/>
                                        <p:tgtEl>
                                          <p:spTgt spid="8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43A1A1E9-4C84-4D65-A43A-7831FB9ED2B6}"/>
              </a:ext>
            </a:extLst>
          </p:cNvPr>
          <p:cNvGrpSpPr/>
          <p:nvPr/>
        </p:nvGrpSpPr>
        <p:grpSpPr>
          <a:xfrm>
            <a:off x="339764" y="254409"/>
            <a:ext cx="11674704" cy="12188102"/>
            <a:chOff x="339764" y="254409"/>
            <a:chExt cx="11674704" cy="12188102"/>
          </a:xfrm>
        </p:grpSpPr>
        <p:sp>
          <p:nvSpPr>
            <p:cNvPr id="10" name="Arc 9">
              <a:extLst>
                <a:ext uri="{FF2B5EF4-FFF2-40B4-BE49-F238E27FC236}">
                  <a16:creationId xmlns:a16="http://schemas.microsoft.com/office/drawing/2014/main" id="{58304DFB-56CB-4991-A17E-1E6610EE2456}"/>
                </a:ext>
              </a:extLst>
            </p:cNvPr>
            <p:cNvSpPr/>
            <p:nvPr/>
          </p:nvSpPr>
          <p:spPr>
            <a:xfrm rot="18900000">
              <a:off x="339764" y="767807"/>
              <a:ext cx="11674704" cy="11674704"/>
            </a:xfrm>
            <a:prstGeom prst="arc">
              <a:avLst/>
            </a:prstGeom>
            <a:ln w="762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0D1C8FD9-7451-4C6A-852E-EA630ECEA587}"/>
                    </a:ext>
                  </a:extLst>
                </p:cNvPr>
                <p:cNvSpPr/>
                <p:nvPr/>
              </p:nvSpPr>
              <p:spPr>
                <a:xfrm>
                  <a:off x="3467711" y="254409"/>
                  <a:ext cx="5292829" cy="2157001"/>
                </a:xfrm>
                <a:prstGeom prst="rect">
                  <a:avLst/>
                </a:prstGeom>
                <a:solidFill>
                  <a:schemeClr val="bg1"/>
                </a:solidFill>
                <a:ln w="57150">
                  <a:solidFill>
                    <a:schemeClr val="tx1"/>
                  </a:solidFill>
                </a:ln>
              </p:spPr>
              <p:txBody>
                <a:bodyPr wrap="square">
                  <a:spAutoFit/>
                </a:bodyPr>
                <a:lstStyle/>
                <a:p>
                  <a14:m>
                    <m:oMath xmlns:m="http://schemas.openxmlformats.org/officeDocument/2006/math">
                      <m:r>
                        <a:rPr lang="en-US" sz="4800" i="1" smtClean="0">
                          <a:latin typeface="Cambria Math" panose="02040503050406030204" pitchFamily="18" charset="0"/>
                        </a:rPr>
                        <m:t>𝑐</m:t>
                      </m:r>
                      <m:acc>
                        <m:accPr>
                          <m:chr m:val="̃"/>
                          <m:ctrlPr>
                            <a:rPr lang="en-US" sz="4800" i="1">
                              <a:solidFill>
                                <a:srgbClr val="FF0000"/>
                              </a:solidFill>
                              <a:latin typeface="Cambria Math" panose="02040503050406030204" pitchFamily="18" charset="0"/>
                            </a:rPr>
                          </m:ctrlPr>
                        </m:accPr>
                        <m:e>
                          <m:r>
                            <a:rPr lang="en-US" sz="4800" i="1">
                              <a:solidFill>
                                <a:srgbClr val="FF0000"/>
                              </a:solidFill>
                              <a:latin typeface="Cambria Math" panose="02040503050406030204" pitchFamily="18" charset="0"/>
                            </a:rPr>
                            <m:t>𝑡</m:t>
                          </m:r>
                        </m:e>
                      </m:acc>
                      <m:r>
                        <a:rPr lang="x-IV_mathan" sz="4800">
                          <a:latin typeface="Cambria Math" panose="02040503050406030204" pitchFamily="18" charset="0"/>
                        </a:rPr>
                        <m:t>=</m:t>
                      </m:r>
                      <m:f>
                        <m:fPr>
                          <m:ctrlPr>
                            <a:rPr lang="en-US" sz="4800" i="1">
                              <a:latin typeface="Cambria Math" panose="02040503050406030204" pitchFamily="18" charset="0"/>
                            </a:rPr>
                          </m:ctrlPr>
                        </m:fPr>
                        <m:num>
                          <m:sSup>
                            <m:sSupPr>
                              <m:ctrlPr>
                                <a:rPr lang="en-US" sz="4800" i="1">
                                  <a:latin typeface="Cambria Math" panose="02040503050406030204" pitchFamily="18" charset="0"/>
                                </a:rPr>
                              </m:ctrlPr>
                            </m:sSupPr>
                            <m:e>
                              <m:r>
                                <a:rPr lang="en-US" sz="4800" i="1">
                                  <a:latin typeface="Cambria Math" panose="02040503050406030204" pitchFamily="18" charset="0"/>
                                </a:rPr>
                                <m:t>𝑐</m:t>
                              </m:r>
                            </m:e>
                            <m:sup>
                              <m:r>
                                <a:rPr lang="en-US" sz="4800" i="1">
                                  <a:latin typeface="Cambria Math" panose="02040503050406030204" pitchFamily="18" charset="0"/>
                                </a:rPr>
                                <m:t>2</m:t>
                              </m:r>
                            </m:sup>
                          </m:sSup>
                        </m:num>
                        <m:den>
                          <m:r>
                            <a:rPr lang="en-US" sz="4800" i="1">
                              <a:latin typeface="Cambria Math" panose="02040503050406030204" pitchFamily="18" charset="0"/>
                            </a:rPr>
                            <m:t>𝛼</m:t>
                          </m:r>
                        </m:den>
                      </m:f>
                      <m:func>
                        <m:funcPr>
                          <m:ctrlPr>
                            <a:rPr lang="en-US" sz="4800" i="1">
                              <a:latin typeface="Cambria Math" panose="02040503050406030204" pitchFamily="18" charset="0"/>
                            </a:rPr>
                          </m:ctrlPr>
                        </m:funcPr>
                        <m:fName>
                          <m:r>
                            <m:rPr>
                              <m:sty m:val="p"/>
                            </m:rPr>
                            <a:rPr lang="en-US" sz="4800">
                              <a:latin typeface="Cambria Math" panose="02040503050406030204" pitchFamily="18" charset="0"/>
                            </a:rPr>
                            <m:t>arctanh</m:t>
                          </m:r>
                        </m:fName>
                        <m:e>
                          <m:d>
                            <m:dPr>
                              <m:ctrlPr>
                                <a:rPr lang="en-US" sz="4800" i="1">
                                  <a:latin typeface="Cambria Math" panose="02040503050406030204" pitchFamily="18" charset="0"/>
                                </a:rPr>
                              </m:ctrlPr>
                            </m:dPr>
                            <m:e>
                              <m:f>
                                <m:fPr>
                                  <m:ctrlPr>
                                    <a:rPr lang="en-US" sz="4800" i="1">
                                      <a:latin typeface="Cambria Math" panose="02040503050406030204" pitchFamily="18" charset="0"/>
                                    </a:rPr>
                                  </m:ctrlPr>
                                </m:fPr>
                                <m:num>
                                  <m:r>
                                    <a:rPr lang="en-US" sz="4800" i="1">
                                      <a:latin typeface="Cambria Math" panose="02040503050406030204" pitchFamily="18" charset="0"/>
                                    </a:rPr>
                                    <m:t>𝑐</m:t>
                                  </m:r>
                                  <m:r>
                                    <a:rPr lang="en-US" sz="4800" i="1">
                                      <a:solidFill>
                                        <a:srgbClr val="0070C0"/>
                                      </a:solidFill>
                                      <a:latin typeface="Cambria Math" panose="02040503050406030204" pitchFamily="18" charset="0"/>
                                    </a:rPr>
                                    <m:t>𝑡</m:t>
                                  </m:r>
                                </m:num>
                                <m:den>
                                  <m:r>
                                    <a:rPr lang="en-US" sz="4800" i="1">
                                      <a:solidFill>
                                        <a:srgbClr val="0070C0"/>
                                      </a:solidFill>
                                      <a:latin typeface="Cambria Math" panose="02040503050406030204" pitchFamily="18" charset="0"/>
                                    </a:rPr>
                                    <m:t>𝑥</m:t>
                                  </m:r>
                                </m:den>
                              </m:f>
                            </m:e>
                          </m:d>
                        </m:e>
                      </m:func>
                    </m:oMath>
                  </a14:m>
                  <a:r>
                    <a:rPr lang="en-US" sz="4800" i="1" dirty="0">
                      <a:solidFill>
                        <a:srgbClr val="FF0000"/>
                      </a:solidFill>
                      <a:latin typeface="Cambria Math" panose="02040503050406030204" pitchFamily="18" charset="0"/>
                    </a:rPr>
                    <a:t> </a:t>
                  </a:r>
                </a:p>
                <a:p>
                  <a:r>
                    <a:rPr lang="en-US" sz="4800" dirty="0">
                      <a:solidFill>
                        <a:srgbClr val="FF0000"/>
                      </a:solidFill>
                    </a:rPr>
                    <a:t> </a:t>
                  </a:r>
                  <a14:m>
                    <m:oMath xmlns:m="http://schemas.openxmlformats.org/officeDocument/2006/math">
                      <m:acc>
                        <m:accPr>
                          <m:chr m:val="̃"/>
                          <m:ctrlPr>
                            <a:rPr lang="en-US" sz="4800" i="1">
                              <a:solidFill>
                                <a:srgbClr val="FF0000"/>
                              </a:solidFill>
                              <a:latin typeface="Cambria Math" panose="02040503050406030204" pitchFamily="18" charset="0"/>
                            </a:rPr>
                          </m:ctrlPr>
                        </m:accPr>
                        <m:e>
                          <m:r>
                            <a:rPr lang="en-US" sz="4800" i="1">
                              <a:solidFill>
                                <a:srgbClr val="FF0000"/>
                              </a:solidFill>
                              <a:latin typeface="Cambria Math" panose="02040503050406030204" pitchFamily="18" charset="0"/>
                            </a:rPr>
                            <m:t>𝑥</m:t>
                          </m:r>
                        </m:e>
                      </m:acc>
                      <m:r>
                        <a:rPr lang="x-IV_mathan" sz="4800">
                          <a:latin typeface="Cambria Math" panose="02040503050406030204" pitchFamily="18" charset="0"/>
                        </a:rPr>
                        <m:t>=</m:t>
                      </m:r>
                      <m:rad>
                        <m:radPr>
                          <m:degHide m:val="on"/>
                          <m:ctrlPr>
                            <a:rPr lang="en-US" sz="4800" i="1">
                              <a:latin typeface="Cambria Math" panose="02040503050406030204" pitchFamily="18" charset="0"/>
                            </a:rPr>
                          </m:ctrlPr>
                        </m:radPr>
                        <m:deg/>
                        <m:e>
                          <m:sSup>
                            <m:sSupPr>
                              <m:ctrlPr>
                                <a:rPr lang="en-US" sz="4800" i="1">
                                  <a:latin typeface="Cambria Math" panose="02040503050406030204" pitchFamily="18" charset="0"/>
                                </a:rPr>
                              </m:ctrlPr>
                            </m:sSupPr>
                            <m:e>
                              <m:sSup>
                                <m:sSupPr>
                                  <m:ctrlPr>
                                    <a:rPr lang="en-US" sz="4800" i="1">
                                      <a:latin typeface="Cambria Math" panose="02040503050406030204" pitchFamily="18" charset="0"/>
                                    </a:rPr>
                                  </m:ctrlPr>
                                </m:sSupPr>
                                <m:e>
                                  <m:d>
                                    <m:dPr>
                                      <m:ctrlPr>
                                        <a:rPr lang="en-US" sz="4800" i="1">
                                          <a:latin typeface="Cambria Math" panose="02040503050406030204" pitchFamily="18" charset="0"/>
                                        </a:rPr>
                                      </m:ctrlPr>
                                    </m:dPr>
                                    <m:e>
                                      <m:r>
                                        <a:rPr lang="en-US" sz="4800" i="1">
                                          <a:solidFill>
                                            <a:srgbClr val="0070C0"/>
                                          </a:solidFill>
                                          <a:latin typeface="Cambria Math" panose="02040503050406030204" pitchFamily="18" charset="0"/>
                                        </a:rPr>
                                        <m:t>𝑥</m:t>
                                      </m:r>
                                    </m:e>
                                  </m:d>
                                </m:e>
                                <m:sup>
                                  <m:r>
                                    <a:rPr lang="en-US" sz="4800" i="1">
                                      <a:latin typeface="Cambria Math" panose="02040503050406030204" pitchFamily="18" charset="0"/>
                                    </a:rPr>
                                    <m:t>2</m:t>
                                  </m:r>
                                </m:sup>
                              </m:sSup>
                              <m:r>
                                <a:rPr lang="en-US" sz="4800" b="0" i="1" smtClean="0">
                                  <a:latin typeface="Cambria Math" panose="02040503050406030204" pitchFamily="18" charset="0"/>
                                </a:rPr>
                                <m:t>−</m:t>
                              </m:r>
                              <m:d>
                                <m:dPr>
                                  <m:ctrlPr>
                                    <a:rPr lang="en-US" sz="4800" i="1">
                                      <a:latin typeface="Cambria Math" panose="02040503050406030204" pitchFamily="18" charset="0"/>
                                    </a:rPr>
                                  </m:ctrlPr>
                                </m:dPr>
                                <m:e>
                                  <m:r>
                                    <a:rPr lang="en-US" sz="4800" i="1">
                                      <a:latin typeface="Cambria Math" panose="02040503050406030204" pitchFamily="18" charset="0"/>
                                    </a:rPr>
                                    <m:t>𝑐</m:t>
                                  </m:r>
                                  <m:r>
                                    <a:rPr lang="en-US" sz="4800" i="1">
                                      <a:solidFill>
                                        <a:srgbClr val="0070C0"/>
                                      </a:solidFill>
                                      <a:latin typeface="Cambria Math" panose="02040503050406030204" pitchFamily="18" charset="0"/>
                                    </a:rPr>
                                    <m:t>𝑡</m:t>
                                  </m:r>
                                </m:e>
                              </m:d>
                            </m:e>
                            <m:sup>
                              <m:r>
                                <a:rPr lang="en-US" sz="4800" i="1">
                                  <a:latin typeface="Cambria Math" panose="02040503050406030204" pitchFamily="18" charset="0"/>
                                </a:rPr>
                                <m:t>2</m:t>
                              </m:r>
                            </m:sup>
                          </m:sSup>
                        </m:e>
                      </m:rad>
                    </m:oMath>
                  </a14:m>
                  <a:endParaRPr lang="x-IV_mathan" sz="4800" dirty="0"/>
                </a:p>
              </p:txBody>
            </p:sp>
          </mc:Choice>
          <mc:Fallback xmlns="">
            <p:sp>
              <p:nvSpPr>
                <p:cNvPr id="4" name="Rectangle 3">
                  <a:extLst>
                    <a:ext uri="{FF2B5EF4-FFF2-40B4-BE49-F238E27FC236}">
                      <a16:creationId xmlns:a16="http://schemas.microsoft.com/office/drawing/2014/main" id="{0D1C8FD9-7451-4C6A-852E-EA630ECEA587}"/>
                    </a:ext>
                  </a:extLst>
                </p:cNvPr>
                <p:cNvSpPr>
                  <a:spLocks noRot="1" noChangeAspect="1" noMove="1" noResize="1" noEditPoints="1" noAdjustHandles="1" noChangeArrowheads="1" noChangeShapeType="1" noTextEdit="1"/>
                </p:cNvSpPr>
                <p:nvPr/>
              </p:nvSpPr>
              <p:spPr>
                <a:xfrm>
                  <a:off x="3467711" y="254409"/>
                  <a:ext cx="5292829" cy="2157001"/>
                </a:xfrm>
                <a:prstGeom prst="rect">
                  <a:avLst/>
                </a:prstGeom>
                <a:blipFill>
                  <a:blip r:embed="rId4"/>
                  <a:stretch>
                    <a:fillRect/>
                  </a:stretch>
                </a:blipFill>
                <a:ln w="57150">
                  <a:solidFill>
                    <a:schemeClr val="tx1"/>
                  </a:solidFill>
                </a:ln>
              </p:spPr>
              <p:txBody>
                <a:bodyPr/>
                <a:lstStyle/>
                <a:p>
                  <a:r>
                    <a:rPr lang="en-CA">
                      <a:noFill/>
                    </a:rPr>
                    <a:t> </a:t>
                  </a:r>
                </a:p>
              </p:txBody>
            </p:sp>
          </mc:Fallback>
        </mc:AlternateContent>
      </p:grpSp>
      <p:grpSp>
        <p:nvGrpSpPr>
          <p:cNvPr id="14" name="Group 13">
            <a:extLst>
              <a:ext uri="{FF2B5EF4-FFF2-40B4-BE49-F238E27FC236}">
                <a16:creationId xmlns:a16="http://schemas.microsoft.com/office/drawing/2014/main" id="{7573A7DD-CC11-45FC-8E5D-27A3FD8F3A20}"/>
              </a:ext>
            </a:extLst>
          </p:cNvPr>
          <p:cNvGrpSpPr/>
          <p:nvPr/>
        </p:nvGrpSpPr>
        <p:grpSpPr>
          <a:xfrm>
            <a:off x="339764" y="-5977314"/>
            <a:ext cx="11674704" cy="12570445"/>
            <a:chOff x="339764" y="-5977314"/>
            <a:chExt cx="11674704" cy="12570445"/>
          </a:xfrm>
        </p:grpSpPr>
        <p:sp>
          <p:nvSpPr>
            <p:cNvPr id="12" name="Arc 11">
              <a:extLst>
                <a:ext uri="{FF2B5EF4-FFF2-40B4-BE49-F238E27FC236}">
                  <a16:creationId xmlns:a16="http://schemas.microsoft.com/office/drawing/2014/main" id="{4D3CB2E2-D9BB-4061-8DAE-1D117DC0674D}"/>
                </a:ext>
              </a:extLst>
            </p:cNvPr>
            <p:cNvSpPr/>
            <p:nvPr/>
          </p:nvSpPr>
          <p:spPr>
            <a:xfrm rot="8100000">
              <a:off x="339764" y="-5977314"/>
              <a:ext cx="11674704" cy="11674704"/>
            </a:xfrm>
            <a:prstGeom prst="arc">
              <a:avLst/>
            </a:prstGeom>
            <a:ln w="762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44025101-F43A-4C36-A98A-F5E6C582C2EF}"/>
                    </a:ext>
                  </a:extLst>
                </p:cNvPr>
                <p:cNvSpPr/>
                <p:nvPr/>
              </p:nvSpPr>
              <p:spPr>
                <a:xfrm>
                  <a:off x="3726426" y="4289936"/>
                  <a:ext cx="4964679" cy="2303195"/>
                </a:xfrm>
                <a:prstGeom prst="rect">
                  <a:avLst/>
                </a:prstGeom>
                <a:solidFill>
                  <a:schemeClr val="bg1"/>
                </a:solidFill>
                <a:ln w="57150">
                  <a:solidFill>
                    <a:schemeClr val="tx1"/>
                  </a:solidFill>
                </a:ln>
              </p:spPr>
              <p:txBody>
                <a:bodyPr wrap="square">
                  <a:spAutoFit/>
                </a:bodyPr>
                <a:lstStyle/>
                <a:p>
                  <a14:m>
                    <m:oMath xmlns:m="http://schemas.openxmlformats.org/officeDocument/2006/math">
                      <m:r>
                        <a:rPr lang="en-US" sz="4800" i="1">
                          <a:latin typeface="Cambria Math" panose="02040503050406030204" pitchFamily="18" charset="0"/>
                        </a:rPr>
                        <m:t>𝑐</m:t>
                      </m:r>
                      <m:r>
                        <a:rPr lang="en-US" sz="4800" i="1">
                          <a:solidFill>
                            <a:srgbClr val="0070C0"/>
                          </a:solidFill>
                          <a:latin typeface="Cambria Math" panose="02040503050406030204" pitchFamily="18" charset="0"/>
                        </a:rPr>
                        <m:t>𝑡</m:t>
                      </m:r>
                      <m:r>
                        <a:rPr lang="x-IV_mathan" sz="4800">
                          <a:latin typeface="Cambria Math" panose="02040503050406030204" pitchFamily="18" charset="0"/>
                        </a:rPr>
                        <m:t>=</m:t>
                      </m:r>
                      <m:acc>
                        <m:accPr>
                          <m:chr m:val="̃"/>
                          <m:ctrlPr>
                            <a:rPr lang="en-US" sz="4800" i="1">
                              <a:solidFill>
                                <a:srgbClr val="FF0000"/>
                              </a:solidFill>
                              <a:latin typeface="Cambria Math" panose="02040503050406030204" pitchFamily="18" charset="0"/>
                            </a:rPr>
                          </m:ctrlPr>
                        </m:accPr>
                        <m:e>
                          <m:r>
                            <a:rPr lang="en-US" sz="4800" i="1">
                              <a:solidFill>
                                <a:srgbClr val="FF0000"/>
                              </a:solidFill>
                              <a:latin typeface="Cambria Math" panose="02040503050406030204" pitchFamily="18" charset="0"/>
                            </a:rPr>
                            <m:t>𝑥</m:t>
                          </m:r>
                        </m:e>
                      </m:acc>
                      <m:func>
                        <m:funcPr>
                          <m:ctrlPr>
                            <a:rPr lang="en-US" sz="4800" i="1">
                              <a:latin typeface="Cambria Math" panose="02040503050406030204" pitchFamily="18" charset="0"/>
                            </a:rPr>
                          </m:ctrlPr>
                        </m:funcPr>
                        <m:fName>
                          <m:r>
                            <m:rPr>
                              <m:sty m:val="p"/>
                            </m:rPr>
                            <a:rPr lang="en-US" sz="4800">
                              <a:latin typeface="Cambria Math" panose="02040503050406030204" pitchFamily="18" charset="0"/>
                            </a:rPr>
                            <m:t>sinh</m:t>
                          </m:r>
                        </m:fName>
                        <m:e>
                          <m:d>
                            <m:dPr>
                              <m:ctrlPr>
                                <a:rPr lang="en-US" sz="4800" i="1">
                                  <a:latin typeface="Cambria Math" panose="02040503050406030204" pitchFamily="18" charset="0"/>
                                </a:rPr>
                              </m:ctrlPr>
                            </m:dPr>
                            <m:e>
                              <m:f>
                                <m:fPr>
                                  <m:ctrlPr>
                                    <a:rPr lang="en-US" sz="4800" i="1">
                                      <a:latin typeface="Cambria Math" panose="02040503050406030204" pitchFamily="18" charset="0"/>
                                    </a:rPr>
                                  </m:ctrlPr>
                                </m:fPr>
                                <m:num>
                                  <m:r>
                                    <a:rPr lang="en-US" sz="4800" i="1">
                                      <a:latin typeface="Cambria Math" panose="02040503050406030204" pitchFamily="18" charset="0"/>
                                    </a:rPr>
                                    <m:t>𝛼</m:t>
                                  </m:r>
                                </m:num>
                                <m:den>
                                  <m:sSup>
                                    <m:sSupPr>
                                      <m:ctrlPr>
                                        <a:rPr lang="en-US" sz="4800" i="1">
                                          <a:latin typeface="Cambria Math" panose="02040503050406030204" pitchFamily="18" charset="0"/>
                                        </a:rPr>
                                      </m:ctrlPr>
                                    </m:sSupPr>
                                    <m:e>
                                      <m:r>
                                        <a:rPr lang="en-US" sz="4800" i="1">
                                          <a:latin typeface="Cambria Math" panose="02040503050406030204" pitchFamily="18" charset="0"/>
                                        </a:rPr>
                                        <m:t>𝑐</m:t>
                                      </m:r>
                                    </m:e>
                                    <m:sup>
                                      <m:r>
                                        <a:rPr lang="en-US" sz="4800" i="1">
                                          <a:latin typeface="Cambria Math" panose="02040503050406030204" pitchFamily="18" charset="0"/>
                                        </a:rPr>
                                        <m:t>2</m:t>
                                      </m:r>
                                    </m:sup>
                                  </m:sSup>
                                </m:den>
                              </m:f>
                              <m:r>
                                <a:rPr lang="en-US" sz="4800" i="1">
                                  <a:latin typeface="Cambria Math" panose="02040503050406030204" pitchFamily="18" charset="0"/>
                                </a:rPr>
                                <m:t>𝑐</m:t>
                              </m:r>
                              <m:acc>
                                <m:accPr>
                                  <m:chr m:val="̃"/>
                                  <m:ctrlPr>
                                    <a:rPr lang="en-US" sz="4800" i="1">
                                      <a:solidFill>
                                        <a:srgbClr val="FF0000"/>
                                      </a:solidFill>
                                      <a:latin typeface="Cambria Math" panose="02040503050406030204" pitchFamily="18" charset="0"/>
                                    </a:rPr>
                                  </m:ctrlPr>
                                </m:accPr>
                                <m:e>
                                  <m:r>
                                    <a:rPr lang="en-US" sz="4800" i="1">
                                      <a:solidFill>
                                        <a:srgbClr val="FF0000"/>
                                      </a:solidFill>
                                      <a:latin typeface="Cambria Math" panose="02040503050406030204" pitchFamily="18" charset="0"/>
                                    </a:rPr>
                                    <m:t>𝑡</m:t>
                                  </m:r>
                                </m:e>
                              </m:acc>
                            </m:e>
                          </m:d>
                        </m:e>
                      </m:func>
                    </m:oMath>
                  </a14:m>
                  <a:r>
                    <a:rPr lang="en-US" sz="4800" dirty="0">
                      <a:solidFill>
                        <a:srgbClr val="0070C0"/>
                      </a:solidFill>
                    </a:rPr>
                    <a:t> </a:t>
                  </a:r>
                </a:p>
                <a:p>
                  <a:r>
                    <a:rPr lang="en-US" sz="4800" dirty="0">
                      <a:solidFill>
                        <a:srgbClr val="0070C0"/>
                      </a:solidFill>
                    </a:rPr>
                    <a:t> </a:t>
                  </a:r>
                  <a14:m>
                    <m:oMath xmlns:m="http://schemas.openxmlformats.org/officeDocument/2006/math">
                      <m:r>
                        <a:rPr lang="en-US" sz="4800" i="1">
                          <a:solidFill>
                            <a:srgbClr val="0070C0"/>
                          </a:solidFill>
                          <a:latin typeface="Cambria Math" panose="02040503050406030204" pitchFamily="18" charset="0"/>
                        </a:rPr>
                        <m:t>𝑥</m:t>
                      </m:r>
                      <m:r>
                        <a:rPr lang="x-IV_mathan" sz="4800">
                          <a:latin typeface="Cambria Math" panose="02040503050406030204" pitchFamily="18" charset="0"/>
                        </a:rPr>
                        <m:t>=</m:t>
                      </m:r>
                      <m:acc>
                        <m:accPr>
                          <m:chr m:val="̃"/>
                          <m:ctrlPr>
                            <a:rPr lang="en-US" sz="4800" i="1">
                              <a:solidFill>
                                <a:srgbClr val="FF0000"/>
                              </a:solidFill>
                              <a:latin typeface="Cambria Math" panose="02040503050406030204" pitchFamily="18" charset="0"/>
                            </a:rPr>
                          </m:ctrlPr>
                        </m:accPr>
                        <m:e>
                          <m:r>
                            <a:rPr lang="en-US" sz="4800" i="1">
                              <a:solidFill>
                                <a:srgbClr val="FF0000"/>
                              </a:solidFill>
                              <a:latin typeface="Cambria Math" panose="02040503050406030204" pitchFamily="18" charset="0"/>
                            </a:rPr>
                            <m:t>𝑥</m:t>
                          </m:r>
                        </m:e>
                      </m:acc>
                      <m:func>
                        <m:funcPr>
                          <m:ctrlPr>
                            <a:rPr lang="en-US" sz="4800" i="1">
                              <a:latin typeface="Cambria Math" panose="02040503050406030204" pitchFamily="18" charset="0"/>
                            </a:rPr>
                          </m:ctrlPr>
                        </m:funcPr>
                        <m:fName>
                          <m:r>
                            <m:rPr>
                              <m:sty m:val="p"/>
                            </m:rPr>
                            <a:rPr lang="en-US" sz="4800">
                              <a:latin typeface="Cambria Math" panose="02040503050406030204" pitchFamily="18" charset="0"/>
                            </a:rPr>
                            <m:t>cosh</m:t>
                          </m:r>
                        </m:fName>
                        <m:e>
                          <m:d>
                            <m:dPr>
                              <m:ctrlPr>
                                <a:rPr lang="en-US" sz="4800" i="1">
                                  <a:latin typeface="Cambria Math" panose="02040503050406030204" pitchFamily="18" charset="0"/>
                                </a:rPr>
                              </m:ctrlPr>
                            </m:dPr>
                            <m:e>
                              <m:f>
                                <m:fPr>
                                  <m:ctrlPr>
                                    <a:rPr lang="en-US" sz="4800" i="1">
                                      <a:latin typeface="Cambria Math" panose="02040503050406030204" pitchFamily="18" charset="0"/>
                                    </a:rPr>
                                  </m:ctrlPr>
                                </m:fPr>
                                <m:num>
                                  <m:r>
                                    <a:rPr lang="en-US" sz="4800" i="1">
                                      <a:latin typeface="Cambria Math" panose="02040503050406030204" pitchFamily="18" charset="0"/>
                                    </a:rPr>
                                    <m:t>𝛼</m:t>
                                  </m:r>
                                </m:num>
                                <m:den>
                                  <m:sSup>
                                    <m:sSupPr>
                                      <m:ctrlPr>
                                        <a:rPr lang="en-US" sz="4800" i="1">
                                          <a:latin typeface="Cambria Math" panose="02040503050406030204" pitchFamily="18" charset="0"/>
                                        </a:rPr>
                                      </m:ctrlPr>
                                    </m:sSupPr>
                                    <m:e>
                                      <m:r>
                                        <a:rPr lang="en-US" sz="4800" i="1">
                                          <a:latin typeface="Cambria Math" panose="02040503050406030204" pitchFamily="18" charset="0"/>
                                        </a:rPr>
                                        <m:t>𝑐</m:t>
                                      </m:r>
                                    </m:e>
                                    <m:sup>
                                      <m:r>
                                        <a:rPr lang="en-US" sz="4800" i="1">
                                          <a:latin typeface="Cambria Math" panose="02040503050406030204" pitchFamily="18" charset="0"/>
                                        </a:rPr>
                                        <m:t>2</m:t>
                                      </m:r>
                                    </m:sup>
                                  </m:sSup>
                                </m:den>
                              </m:f>
                              <m:r>
                                <a:rPr lang="en-US" sz="4800" i="1">
                                  <a:latin typeface="Cambria Math" panose="02040503050406030204" pitchFamily="18" charset="0"/>
                                </a:rPr>
                                <m:t>𝑐</m:t>
                              </m:r>
                              <m:acc>
                                <m:accPr>
                                  <m:chr m:val="̃"/>
                                  <m:ctrlPr>
                                    <a:rPr lang="en-US" sz="4800" i="1">
                                      <a:solidFill>
                                        <a:srgbClr val="FF0000"/>
                                      </a:solidFill>
                                      <a:latin typeface="Cambria Math" panose="02040503050406030204" pitchFamily="18" charset="0"/>
                                    </a:rPr>
                                  </m:ctrlPr>
                                </m:accPr>
                                <m:e>
                                  <m:r>
                                    <a:rPr lang="en-US" sz="4800" i="1">
                                      <a:solidFill>
                                        <a:srgbClr val="FF0000"/>
                                      </a:solidFill>
                                      <a:latin typeface="Cambria Math" panose="02040503050406030204" pitchFamily="18" charset="0"/>
                                    </a:rPr>
                                    <m:t>𝑡</m:t>
                                  </m:r>
                                </m:e>
                              </m:acc>
                            </m:e>
                          </m:d>
                        </m:e>
                      </m:func>
                    </m:oMath>
                  </a14:m>
                  <a:endParaRPr lang="x-IV_mathan" sz="4800" dirty="0"/>
                </a:p>
              </p:txBody>
            </p:sp>
          </mc:Choice>
          <mc:Fallback xmlns="">
            <p:sp>
              <p:nvSpPr>
                <p:cNvPr id="5" name="Rectangle 4">
                  <a:extLst>
                    <a:ext uri="{FF2B5EF4-FFF2-40B4-BE49-F238E27FC236}">
                      <a16:creationId xmlns:a16="http://schemas.microsoft.com/office/drawing/2014/main" id="{44025101-F43A-4C36-A98A-F5E6C582C2EF}"/>
                    </a:ext>
                  </a:extLst>
                </p:cNvPr>
                <p:cNvSpPr>
                  <a:spLocks noRot="1" noChangeAspect="1" noMove="1" noResize="1" noEditPoints="1" noAdjustHandles="1" noChangeArrowheads="1" noChangeShapeType="1" noTextEdit="1"/>
                </p:cNvSpPr>
                <p:nvPr/>
              </p:nvSpPr>
              <p:spPr>
                <a:xfrm>
                  <a:off x="3726426" y="4289936"/>
                  <a:ext cx="4964679" cy="2303195"/>
                </a:xfrm>
                <a:prstGeom prst="rect">
                  <a:avLst/>
                </a:prstGeom>
                <a:blipFill>
                  <a:blip r:embed="rId5"/>
                  <a:stretch>
                    <a:fillRect/>
                  </a:stretch>
                </a:blipFill>
                <a:ln w="57150">
                  <a:solidFill>
                    <a:schemeClr val="tx1"/>
                  </a:solidFill>
                </a:ln>
              </p:spPr>
              <p:txBody>
                <a:bodyPr/>
                <a:lstStyle/>
                <a:p>
                  <a:r>
                    <a:rPr lang="en-CA">
                      <a:noFill/>
                    </a:rPr>
                    <a:t> </a:t>
                  </a:r>
                </a:p>
              </p:txBody>
            </p:sp>
          </mc:Fallback>
        </mc:AlternateContent>
      </p:gr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0C587CD-C53A-4BAC-BFC6-7B369AF0AE2D}"/>
                  </a:ext>
                </a:extLst>
              </p:cNvPr>
              <p:cNvSpPr txBox="1"/>
              <p:nvPr/>
            </p:nvSpPr>
            <p:spPr>
              <a:xfrm>
                <a:off x="0" y="2547727"/>
                <a:ext cx="3067050" cy="1323439"/>
              </a:xfrm>
              <a:prstGeom prst="rect">
                <a:avLst/>
              </a:prstGeom>
              <a:noFill/>
            </p:spPr>
            <p:txBody>
              <a:bodyPr wrap="square">
                <a:spAutoFit/>
              </a:bodyPr>
              <a:lstStyle/>
              <a:p>
                <a14:m>
                  <m:oMath xmlns:m="http://schemas.openxmlformats.org/officeDocument/2006/math">
                    <m:d>
                      <m:dPr>
                        <m:ctrlPr>
                          <a:rPr lang="en-US" sz="8000" i="1" smtClean="0">
                            <a:latin typeface="Cambria Math" panose="02040503050406030204" pitchFamily="18" charset="0"/>
                          </a:rPr>
                        </m:ctrlPr>
                      </m:dPr>
                      <m:e>
                        <m:r>
                          <a:rPr lang="en-US" sz="8000" i="1">
                            <a:latin typeface="Cambria Math" panose="02040503050406030204" pitchFamily="18" charset="0"/>
                          </a:rPr>
                          <m:t>𝑐</m:t>
                        </m:r>
                        <m:r>
                          <a:rPr lang="en-US" sz="8000" i="1">
                            <a:solidFill>
                              <a:srgbClr val="0070C0"/>
                            </a:solidFill>
                            <a:latin typeface="Cambria Math" panose="02040503050406030204" pitchFamily="18" charset="0"/>
                          </a:rPr>
                          <m:t>𝑡</m:t>
                        </m:r>
                        <m:r>
                          <a:rPr lang="en-US" sz="8000" b="0" i="1" smtClean="0">
                            <a:solidFill>
                              <a:schemeClr val="tx1"/>
                            </a:solidFill>
                            <a:latin typeface="Cambria Math" panose="02040503050406030204" pitchFamily="18" charset="0"/>
                          </a:rPr>
                          <m:t>,</m:t>
                        </m:r>
                        <m:r>
                          <a:rPr lang="en-US" sz="8000" b="0" i="1" smtClean="0">
                            <a:solidFill>
                              <a:srgbClr val="0070C0"/>
                            </a:solidFill>
                            <a:latin typeface="Cambria Math" panose="02040503050406030204" pitchFamily="18" charset="0"/>
                          </a:rPr>
                          <m:t>𝑥</m:t>
                        </m:r>
                      </m:e>
                    </m:d>
                  </m:oMath>
                </a14:m>
                <a:r>
                  <a:rPr lang="en-CA" sz="8000" dirty="0"/>
                  <a:t> </a:t>
                </a:r>
              </a:p>
            </p:txBody>
          </p:sp>
        </mc:Choice>
        <mc:Fallback xmlns="">
          <p:sp>
            <p:nvSpPr>
              <p:cNvPr id="7" name="TextBox 6">
                <a:extLst>
                  <a:ext uri="{FF2B5EF4-FFF2-40B4-BE49-F238E27FC236}">
                    <a16:creationId xmlns:a16="http://schemas.microsoft.com/office/drawing/2014/main" id="{30C587CD-C53A-4BAC-BFC6-7B369AF0AE2D}"/>
                  </a:ext>
                </a:extLst>
              </p:cNvPr>
              <p:cNvSpPr txBox="1">
                <a:spLocks noRot="1" noChangeAspect="1" noMove="1" noResize="1" noEditPoints="1" noAdjustHandles="1" noChangeArrowheads="1" noChangeShapeType="1" noTextEdit="1"/>
              </p:cNvSpPr>
              <p:nvPr/>
            </p:nvSpPr>
            <p:spPr>
              <a:xfrm>
                <a:off x="0" y="2547727"/>
                <a:ext cx="3067050" cy="1323439"/>
              </a:xfrm>
              <a:prstGeom prst="rect">
                <a:avLst/>
              </a:prstGeom>
              <a:blipFill>
                <a:blip r:embed="rId6"/>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E4EB4B5-EE7E-4741-B08D-25151A53A900}"/>
                  </a:ext>
                </a:extLst>
              </p:cNvPr>
              <p:cNvSpPr txBox="1"/>
              <p:nvPr/>
            </p:nvSpPr>
            <p:spPr>
              <a:xfrm>
                <a:off x="9124950" y="2547727"/>
                <a:ext cx="3067050" cy="1323439"/>
              </a:xfrm>
              <a:prstGeom prst="rect">
                <a:avLst/>
              </a:prstGeom>
              <a:noFill/>
            </p:spPr>
            <p:txBody>
              <a:bodyPr wrap="square">
                <a:spAutoFit/>
              </a:bodyPr>
              <a:lstStyle/>
              <a:p>
                <a14:m>
                  <m:oMath xmlns:m="http://schemas.openxmlformats.org/officeDocument/2006/math">
                    <m:d>
                      <m:dPr>
                        <m:ctrlPr>
                          <a:rPr lang="en-US" sz="8000" i="1" smtClean="0">
                            <a:latin typeface="Cambria Math" panose="02040503050406030204" pitchFamily="18" charset="0"/>
                          </a:rPr>
                        </m:ctrlPr>
                      </m:dPr>
                      <m:e>
                        <m:r>
                          <a:rPr lang="en-US" sz="8000" i="1">
                            <a:latin typeface="Cambria Math" panose="02040503050406030204" pitchFamily="18" charset="0"/>
                          </a:rPr>
                          <m:t>𝑐</m:t>
                        </m:r>
                        <m:acc>
                          <m:accPr>
                            <m:chr m:val="̃"/>
                            <m:ctrlPr>
                              <a:rPr lang="en-US" sz="8000" b="0" i="1" smtClean="0">
                                <a:solidFill>
                                  <a:srgbClr val="FF0000"/>
                                </a:solidFill>
                                <a:latin typeface="Cambria Math" panose="02040503050406030204" pitchFamily="18" charset="0"/>
                              </a:rPr>
                            </m:ctrlPr>
                          </m:accPr>
                          <m:e>
                            <m:r>
                              <a:rPr lang="en-US" sz="8000" i="1">
                                <a:solidFill>
                                  <a:srgbClr val="FF0000"/>
                                </a:solidFill>
                                <a:latin typeface="Cambria Math" panose="02040503050406030204" pitchFamily="18" charset="0"/>
                              </a:rPr>
                              <m:t>𝑡</m:t>
                            </m:r>
                          </m:e>
                        </m:acc>
                        <m:r>
                          <a:rPr lang="en-US" sz="8000" b="0" i="1" smtClean="0">
                            <a:solidFill>
                              <a:schemeClr val="tx1"/>
                            </a:solidFill>
                            <a:latin typeface="Cambria Math" panose="02040503050406030204" pitchFamily="18" charset="0"/>
                          </a:rPr>
                          <m:t>,</m:t>
                        </m:r>
                        <m:acc>
                          <m:accPr>
                            <m:chr m:val="̃"/>
                            <m:ctrlPr>
                              <a:rPr lang="en-US" sz="8000" b="0" i="1" smtClean="0">
                                <a:solidFill>
                                  <a:srgbClr val="FF0000"/>
                                </a:solidFill>
                                <a:latin typeface="Cambria Math" panose="02040503050406030204" pitchFamily="18" charset="0"/>
                              </a:rPr>
                            </m:ctrlPr>
                          </m:accPr>
                          <m:e>
                            <m:r>
                              <a:rPr lang="en-US" sz="8000" b="0" i="1" smtClean="0">
                                <a:solidFill>
                                  <a:srgbClr val="FF0000"/>
                                </a:solidFill>
                                <a:latin typeface="Cambria Math" panose="02040503050406030204" pitchFamily="18" charset="0"/>
                              </a:rPr>
                              <m:t>𝑥</m:t>
                            </m:r>
                          </m:e>
                        </m:acc>
                      </m:e>
                    </m:d>
                  </m:oMath>
                </a14:m>
                <a:r>
                  <a:rPr lang="en-CA" sz="8000" dirty="0"/>
                  <a:t> </a:t>
                </a:r>
              </a:p>
            </p:txBody>
          </p:sp>
        </mc:Choice>
        <mc:Fallback xmlns="">
          <p:sp>
            <p:nvSpPr>
              <p:cNvPr id="9" name="TextBox 8">
                <a:extLst>
                  <a:ext uri="{FF2B5EF4-FFF2-40B4-BE49-F238E27FC236}">
                    <a16:creationId xmlns:a16="http://schemas.microsoft.com/office/drawing/2014/main" id="{8E4EB4B5-EE7E-4741-B08D-25151A53A900}"/>
                  </a:ext>
                </a:extLst>
              </p:cNvPr>
              <p:cNvSpPr txBox="1">
                <a:spLocks noRot="1" noChangeAspect="1" noMove="1" noResize="1" noEditPoints="1" noAdjustHandles="1" noChangeArrowheads="1" noChangeShapeType="1" noTextEdit="1"/>
              </p:cNvSpPr>
              <p:nvPr/>
            </p:nvSpPr>
            <p:spPr>
              <a:xfrm>
                <a:off x="9124950" y="2547727"/>
                <a:ext cx="3067050" cy="1323439"/>
              </a:xfrm>
              <a:prstGeom prst="rect">
                <a:avLst/>
              </a:prstGeom>
              <a:blipFill>
                <a:blip r:embed="rId7"/>
                <a:stretch>
                  <a:fillRect/>
                </a:stretch>
              </a:blipFill>
            </p:spPr>
            <p:txBody>
              <a:bodyPr/>
              <a:lstStyle/>
              <a:p>
                <a:r>
                  <a:rPr lang="en-CA">
                    <a:noFill/>
                  </a:rPr>
                  <a:t> </a:t>
                </a:r>
              </a:p>
            </p:txBody>
          </p:sp>
        </mc:Fallback>
      </mc:AlternateContent>
      <mc:AlternateContent xmlns:mc="http://schemas.openxmlformats.org/markup-compatibility/2006" xmlns:p14="http://schemas.microsoft.com/office/powerpoint/2010/main" xmlns:iact="http://schemas.microsoft.com/office/powerpoint/2014/inkAction">
        <mc:Choice Requires="p14 iact">
          <p:contentPart p14:bwMode="auto" r:id="rId8">
            <p14:nvContentPartPr>
              <p14:cNvPr id="2" name="Ink 1">
                <a:extLst>
                  <a:ext uri="{FF2B5EF4-FFF2-40B4-BE49-F238E27FC236}">
                    <a16:creationId xmlns:a16="http://schemas.microsoft.com/office/drawing/2014/main" id="{0F0AF6DF-BB0C-4402-B206-C2D49E51278E}"/>
                  </a:ext>
                </a:extLst>
              </p14:cNvPr>
              <p14:cNvContentPartPr/>
              <p14:nvPr>
                <p:extLst>
                  <p:ext uri="{42D2F446-02D8-4167-A562-619A0277C38B}">
                    <p15:isNarration xmlns:p15="http://schemas.microsoft.com/office/powerpoint/2012/main" val="1"/>
                  </p:ext>
                </p:extLst>
              </p14:nvPr>
            </p14:nvContentPartPr>
            <p14:xfrm>
              <a:off x="3037320" y="248040"/>
              <a:ext cx="4938480" cy="2600280"/>
            </p14:xfrm>
          </p:contentPart>
        </mc:Choice>
        <mc:Fallback xmlns="">
          <p:pic>
            <p:nvPicPr>
              <p:cNvPr id="2" name="Ink 1">
                <a:extLst>
                  <a:ext uri="{FF2B5EF4-FFF2-40B4-BE49-F238E27FC236}">
                    <a16:creationId xmlns:a16="http://schemas.microsoft.com/office/drawing/2014/main" id="{0F0AF6DF-BB0C-4402-B206-C2D49E51278E}"/>
                  </a:ext>
                </a:extLst>
              </p:cNvPr>
              <p:cNvPicPr>
                <a:picLocks noGrp="1" noRot="1" noChangeAspect="1" noMove="1" noResize="1" noEditPoints="1" noAdjustHandles="1" noChangeArrowheads="1" noChangeShapeType="1"/>
              </p:cNvPicPr>
              <p:nvPr/>
            </p:nvPicPr>
            <p:blipFill>
              <a:blip r:embed="rId9"/>
              <a:stretch>
                <a:fillRect/>
              </a:stretch>
            </p:blipFill>
            <p:spPr>
              <a:xfrm>
                <a:off x="3027960" y="238680"/>
                <a:ext cx="4957200" cy="2619000"/>
              </a:xfrm>
              <a:prstGeom prst="rect">
                <a:avLst/>
              </a:prstGeom>
            </p:spPr>
          </p:pic>
        </mc:Fallback>
      </mc:AlternateContent>
    </p:spTree>
    <p:custDataLst>
      <p:tags r:id="rId1"/>
    </p:custDataLst>
    <p:extLst>
      <p:ext uri="{BB962C8B-B14F-4D97-AF65-F5344CB8AC3E}">
        <p14:creationId xmlns:p14="http://schemas.microsoft.com/office/powerpoint/2010/main" val="3618924979"/>
      </p:ext>
    </p:extLst>
  </p:cSld>
  <p:clrMapOvr>
    <a:masterClrMapping/>
  </p:clrMapOvr>
  <mc:AlternateContent xmlns:mc="http://schemas.openxmlformats.org/markup-compatibility/2006" xmlns:p14="http://schemas.microsoft.com/office/powerpoint/2010/main">
    <mc:Choice Requires="p14">
      <p:transition spd="slow" p14:dur="2000" advTm="14232"/>
    </mc:Choice>
    <mc:Fallback xmlns="">
      <p:transition spd="slow" advTm="1423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cmd type="call" cmd="playFrom(0.0)">
                                      <p:cBhvr>
                                        <p:cTn id="7" dur="1" fill="hold"/>
                                        <p:tgtEl>
                                          <p:spTgt spid="2"/>
                                        </p:tgtEl>
                                      </p:cBhvr>
                                    </p:cmd>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left)">
                                      <p:cBhvr>
                                        <p:cTn id="1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5921F795-9638-4D30-AB2B-E1409C67F8BA}"/>
                  </a:ext>
                </a:extLst>
              </p:cNvPr>
              <p:cNvSpPr/>
              <p:nvPr/>
            </p:nvSpPr>
            <p:spPr>
              <a:xfrm>
                <a:off x="6481297" y="54078"/>
                <a:ext cx="4624853" cy="2365391"/>
              </a:xfrm>
              <a:prstGeom prst="rect">
                <a:avLst/>
              </a:prstGeom>
              <a:solidFill>
                <a:schemeClr val="bg1"/>
              </a:solidFill>
              <a:ln w="57150">
                <a:noFill/>
              </a:ln>
            </p:spPr>
            <p:txBody>
              <a:bodyPr wrap="square">
                <a:spAutoFit/>
              </a:bodyPr>
              <a:lstStyle/>
              <a:p>
                <a14:m>
                  <m:oMath xmlns:m="http://schemas.openxmlformats.org/officeDocument/2006/math">
                    <m:r>
                      <a:rPr lang="x-IV_mathan" sz="4800" smtClean="0">
                        <a:solidFill>
                          <a:schemeClr val="bg1"/>
                        </a:solidFill>
                        <a:latin typeface="Cambria Math" panose="02040503050406030204" pitchFamily="18" charset="0"/>
                      </a:rPr>
                      <m:t>=</m:t>
                    </m:r>
                    <m:f>
                      <m:fPr>
                        <m:ctrlPr>
                          <a:rPr lang="en-US" sz="4800" i="1">
                            <a:latin typeface="Cambria Math" panose="02040503050406030204" pitchFamily="18" charset="0"/>
                          </a:rPr>
                        </m:ctrlPr>
                      </m:fPr>
                      <m:num>
                        <m:r>
                          <a:rPr lang="en-US" sz="4800" i="1">
                            <a:latin typeface="Cambria Math" panose="02040503050406030204" pitchFamily="18" charset="0"/>
                          </a:rPr>
                          <m:t>𝑑</m:t>
                        </m:r>
                      </m:num>
                      <m:den>
                        <m:r>
                          <a:rPr lang="en-US" sz="4800" i="1">
                            <a:latin typeface="Cambria Math" panose="02040503050406030204" pitchFamily="18" charset="0"/>
                          </a:rPr>
                          <m:t>𝑑</m:t>
                        </m:r>
                        <m:r>
                          <a:rPr lang="en-US" sz="4800" i="1">
                            <a:solidFill>
                              <a:srgbClr val="00B050"/>
                            </a:solidFill>
                            <a:latin typeface="Cambria Math" panose="02040503050406030204" pitchFamily="18" charset="0"/>
                          </a:rPr>
                          <m:t>𝑞</m:t>
                        </m:r>
                      </m:den>
                    </m:f>
                    <m:func>
                      <m:funcPr>
                        <m:ctrlPr>
                          <a:rPr lang="en-US" sz="4800" i="1">
                            <a:latin typeface="Cambria Math" panose="02040503050406030204" pitchFamily="18" charset="0"/>
                          </a:rPr>
                        </m:ctrlPr>
                      </m:funcPr>
                      <m:fName>
                        <m:r>
                          <m:rPr>
                            <m:sty m:val="p"/>
                          </m:rPr>
                          <a:rPr lang="en-US" sz="4800">
                            <a:latin typeface="Cambria Math" panose="02040503050406030204" pitchFamily="18" charset="0"/>
                          </a:rPr>
                          <m:t>arctanh</m:t>
                        </m:r>
                      </m:fName>
                      <m:e>
                        <m:d>
                          <m:dPr>
                            <m:ctrlPr>
                              <a:rPr lang="en-US" sz="4800" i="1">
                                <a:latin typeface="Cambria Math" panose="02040503050406030204" pitchFamily="18" charset="0"/>
                              </a:rPr>
                            </m:ctrlPr>
                          </m:dPr>
                          <m:e>
                            <m:r>
                              <a:rPr lang="en-US" sz="4800" b="0" i="1" smtClean="0">
                                <a:solidFill>
                                  <a:srgbClr val="00B050"/>
                                </a:solidFill>
                                <a:latin typeface="Cambria Math" panose="02040503050406030204" pitchFamily="18" charset="0"/>
                              </a:rPr>
                              <m:t>𝑞</m:t>
                            </m:r>
                          </m:e>
                        </m:d>
                      </m:e>
                    </m:func>
                  </m:oMath>
                </a14:m>
                <a:r>
                  <a:rPr lang="en-US" sz="4800" i="1" dirty="0">
                    <a:solidFill>
                      <a:srgbClr val="FF0000"/>
                    </a:solidFill>
                    <a:latin typeface="Cambria Math" panose="02040503050406030204" pitchFamily="18" charset="0"/>
                  </a:rPr>
                  <a:t> </a:t>
                </a:r>
              </a:p>
              <a:p>
                <a14:m>
                  <m:oMath xmlns:m="http://schemas.openxmlformats.org/officeDocument/2006/math">
                    <m:r>
                      <a:rPr lang="x-IV_mathan" sz="4800" smtClean="0">
                        <a:latin typeface="Cambria Math" panose="02040503050406030204" pitchFamily="18" charset="0"/>
                      </a:rPr>
                      <m:t>=</m:t>
                    </m:r>
                    <m:f>
                      <m:fPr>
                        <m:ctrlPr>
                          <a:rPr lang="en-US" sz="4800" b="0" i="1" smtClean="0">
                            <a:latin typeface="Cambria Math" panose="02040503050406030204" pitchFamily="18" charset="0"/>
                          </a:rPr>
                        </m:ctrlPr>
                      </m:fPr>
                      <m:num>
                        <m:r>
                          <a:rPr lang="en-US" sz="4800" i="1" smtClean="0">
                            <a:latin typeface="Cambria Math" panose="02040503050406030204" pitchFamily="18" charset="0"/>
                          </a:rPr>
                          <m:t>1</m:t>
                        </m:r>
                      </m:num>
                      <m:den>
                        <m:r>
                          <a:rPr lang="en-US" sz="4800" b="0" i="1" smtClean="0">
                            <a:latin typeface="Cambria Math" panose="02040503050406030204" pitchFamily="18" charset="0"/>
                          </a:rPr>
                          <m:t>1</m:t>
                        </m:r>
                        <m:r>
                          <a:rPr lang="en-US" sz="4800" b="0" i="1" smtClean="0">
                            <a:latin typeface="Cambria Math" panose="02040503050406030204" pitchFamily="18" charset="0"/>
                          </a:rPr>
                          <m:t>−</m:t>
                        </m:r>
                        <m:sSup>
                          <m:sSupPr>
                            <m:ctrlPr>
                              <a:rPr lang="en-US" sz="4800" b="0" i="1" smtClean="0">
                                <a:latin typeface="Cambria Math" panose="02040503050406030204" pitchFamily="18" charset="0"/>
                              </a:rPr>
                            </m:ctrlPr>
                          </m:sSupPr>
                          <m:e>
                            <m:r>
                              <a:rPr lang="en-US" sz="4800" b="0" i="1" smtClean="0">
                                <a:solidFill>
                                  <a:srgbClr val="00B050"/>
                                </a:solidFill>
                                <a:latin typeface="Cambria Math" panose="02040503050406030204" pitchFamily="18" charset="0"/>
                              </a:rPr>
                              <m:t>𝑞</m:t>
                            </m:r>
                          </m:e>
                          <m:sup>
                            <m:r>
                              <a:rPr lang="en-US" sz="4800" b="0" i="1" smtClean="0">
                                <a:latin typeface="Cambria Math" panose="02040503050406030204" pitchFamily="18" charset="0"/>
                              </a:rPr>
                              <m:t>2</m:t>
                            </m:r>
                          </m:sup>
                        </m:sSup>
                      </m:den>
                    </m:f>
                  </m:oMath>
                </a14:m>
                <a:r>
                  <a:rPr lang="en-US" sz="4800" i="1" dirty="0">
                    <a:solidFill>
                      <a:srgbClr val="FF0000"/>
                    </a:solidFill>
                    <a:latin typeface="Cambria Math" panose="02040503050406030204" pitchFamily="18" charset="0"/>
                  </a:rPr>
                  <a:t> </a:t>
                </a:r>
              </a:p>
            </p:txBody>
          </p:sp>
        </mc:Choice>
        <mc:Fallback xmlns="">
          <p:sp>
            <p:nvSpPr>
              <p:cNvPr id="5" name="Rectangle 4">
                <a:extLst>
                  <a:ext uri="{FF2B5EF4-FFF2-40B4-BE49-F238E27FC236}">
                    <a16:creationId xmlns:a16="http://schemas.microsoft.com/office/drawing/2014/main" id="{5921F795-9638-4D30-AB2B-E1409C67F8BA}"/>
                  </a:ext>
                </a:extLst>
              </p:cNvPr>
              <p:cNvSpPr>
                <a:spLocks noRot="1" noChangeAspect="1" noMove="1" noResize="1" noEditPoints="1" noAdjustHandles="1" noChangeArrowheads="1" noChangeShapeType="1" noTextEdit="1"/>
              </p:cNvSpPr>
              <p:nvPr/>
            </p:nvSpPr>
            <p:spPr>
              <a:xfrm>
                <a:off x="6481297" y="54078"/>
                <a:ext cx="4624853" cy="2365391"/>
              </a:xfrm>
              <a:prstGeom prst="rect">
                <a:avLst/>
              </a:prstGeom>
              <a:blipFill>
                <a:blip r:embed="rId4"/>
                <a:stretch>
                  <a:fillRect/>
                </a:stretch>
              </a:blipFill>
              <a:ln w="57150">
                <a:no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14F431FC-F71C-44C6-83F9-73646DC82AC3}"/>
                  </a:ext>
                </a:extLst>
              </p:cNvPr>
              <p:cNvSpPr/>
              <p:nvPr/>
            </p:nvSpPr>
            <p:spPr>
              <a:xfrm>
                <a:off x="766918" y="554293"/>
                <a:ext cx="4719482" cy="5693866"/>
              </a:xfrm>
              <a:prstGeom prst="rect">
                <a:avLst/>
              </a:prstGeom>
              <a:noFill/>
              <a:ln w="57150">
                <a:noFill/>
              </a:ln>
            </p:spPr>
            <p:txBody>
              <a:bodyPr wrap="square">
                <a:spAutoFit/>
              </a:bodyPr>
              <a:lstStyle/>
              <a:p>
                <a14:m>
                  <m:oMath xmlns:m="http://schemas.openxmlformats.org/officeDocument/2006/math">
                    <m:r>
                      <a:rPr lang="en-US" sz="4800" b="0" i="0" smtClean="0">
                        <a:solidFill>
                          <a:schemeClr val="bg1"/>
                        </a:solidFill>
                        <a:latin typeface="Cambria Math" panose="02040503050406030204" pitchFamily="18" charset="0"/>
                      </a:rPr>
                      <m:t>=</m:t>
                    </m:r>
                    <m:f>
                      <m:fPr>
                        <m:ctrlPr>
                          <a:rPr lang="en-US" sz="4800" b="0" i="1" smtClean="0">
                            <a:latin typeface="Cambria Math" panose="02040503050406030204" pitchFamily="18" charset="0"/>
                          </a:rPr>
                        </m:ctrlPr>
                      </m:fPr>
                      <m:num>
                        <m:r>
                          <a:rPr lang="en-US" sz="4800" b="0" i="1" smtClean="0">
                            <a:latin typeface="Cambria Math" panose="02040503050406030204" pitchFamily="18" charset="0"/>
                          </a:rPr>
                          <m:t>𝑑</m:t>
                        </m:r>
                      </m:num>
                      <m:den>
                        <m:r>
                          <a:rPr lang="en-US" sz="4800" b="0" i="1" smtClean="0">
                            <a:latin typeface="Cambria Math" panose="02040503050406030204" pitchFamily="18" charset="0"/>
                          </a:rPr>
                          <m:t>𝑑</m:t>
                        </m:r>
                        <m:r>
                          <a:rPr lang="en-US" sz="4800" b="0" i="1" smtClean="0">
                            <a:solidFill>
                              <a:srgbClr val="00B050"/>
                            </a:solidFill>
                            <a:latin typeface="Cambria Math" panose="02040503050406030204" pitchFamily="18" charset="0"/>
                          </a:rPr>
                          <m:t>𝑞</m:t>
                        </m:r>
                      </m:den>
                    </m:f>
                    <m:rad>
                      <m:radPr>
                        <m:degHide m:val="on"/>
                        <m:ctrlPr>
                          <a:rPr lang="en-US" sz="4800" i="1">
                            <a:latin typeface="Cambria Math" panose="02040503050406030204" pitchFamily="18" charset="0"/>
                          </a:rPr>
                        </m:ctrlPr>
                      </m:radPr>
                      <m:deg/>
                      <m:e>
                        <m:r>
                          <a:rPr lang="en-US" sz="4800" b="0" i="1" smtClean="0">
                            <a:solidFill>
                              <a:srgbClr val="00B050"/>
                            </a:solidFill>
                            <a:latin typeface="Cambria Math" panose="02040503050406030204" pitchFamily="18" charset="0"/>
                          </a:rPr>
                          <m:t>𝑞</m:t>
                        </m:r>
                      </m:e>
                    </m:rad>
                  </m:oMath>
                </a14:m>
                <a:r>
                  <a:rPr lang="x-IV_mathan" sz="4800" i="1" dirty="0"/>
                  <a:t> </a:t>
                </a:r>
              </a:p>
              <a:p>
                <a14:m>
                  <m:oMath xmlns:m="http://schemas.openxmlformats.org/officeDocument/2006/math">
                    <m:r>
                      <a:rPr lang="en-US" sz="4800" b="0" i="0" smtClean="0">
                        <a:latin typeface="Cambria Math" panose="02040503050406030204" pitchFamily="18" charset="0"/>
                      </a:rPr>
                      <m:t>=</m:t>
                    </m:r>
                    <m:f>
                      <m:fPr>
                        <m:ctrlPr>
                          <a:rPr lang="en-US" sz="4800" i="1">
                            <a:latin typeface="Cambria Math" panose="02040503050406030204" pitchFamily="18" charset="0"/>
                          </a:rPr>
                        </m:ctrlPr>
                      </m:fPr>
                      <m:num>
                        <m:r>
                          <a:rPr lang="en-US" sz="4800" i="1">
                            <a:latin typeface="Cambria Math" panose="02040503050406030204" pitchFamily="18" charset="0"/>
                          </a:rPr>
                          <m:t>𝑑</m:t>
                        </m:r>
                      </m:num>
                      <m:den>
                        <m:r>
                          <a:rPr lang="en-US" sz="4800" i="1">
                            <a:latin typeface="Cambria Math" panose="02040503050406030204" pitchFamily="18" charset="0"/>
                          </a:rPr>
                          <m:t>𝑑</m:t>
                        </m:r>
                        <m:r>
                          <a:rPr lang="en-US" sz="4800" i="1">
                            <a:solidFill>
                              <a:srgbClr val="00B050"/>
                            </a:solidFill>
                            <a:latin typeface="Cambria Math" panose="02040503050406030204" pitchFamily="18" charset="0"/>
                          </a:rPr>
                          <m:t>𝑞</m:t>
                        </m:r>
                      </m:den>
                    </m:f>
                    <m:sSup>
                      <m:sSupPr>
                        <m:ctrlPr>
                          <a:rPr lang="en-US" sz="4800" b="0" i="1" smtClean="0">
                            <a:latin typeface="Cambria Math" panose="02040503050406030204" pitchFamily="18" charset="0"/>
                          </a:rPr>
                        </m:ctrlPr>
                      </m:sSupPr>
                      <m:e>
                        <m:d>
                          <m:dPr>
                            <m:ctrlPr>
                              <a:rPr lang="en-US" sz="4800" b="0" i="1" smtClean="0">
                                <a:latin typeface="Cambria Math" panose="02040503050406030204" pitchFamily="18" charset="0"/>
                              </a:rPr>
                            </m:ctrlPr>
                          </m:dPr>
                          <m:e>
                            <m:r>
                              <a:rPr lang="en-US" sz="4800" b="0" i="1" smtClean="0">
                                <a:solidFill>
                                  <a:srgbClr val="00B050"/>
                                </a:solidFill>
                                <a:latin typeface="Cambria Math" panose="02040503050406030204" pitchFamily="18" charset="0"/>
                              </a:rPr>
                              <m:t>𝑞</m:t>
                            </m:r>
                          </m:e>
                        </m:d>
                      </m:e>
                      <m:sup>
                        <m:r>
                          <a:rPr lang="en-US" sz="4800" b="0" i="1" smtClean="0">
                            <a:latin typeface="Cambria Math" panose="02040503050406030204" pitchFamily="18" charset="0"/>
                          </a:rPr>
                          <m:t>1</m:t>
                        </m:r>
                        <m:r>
                          <a:rPr lang="en-US" sz="4800" b="0" i="1" smtClean="0">
                            <a:latin typeface="Cambria Math" panose="02040503050406030204" pitchFamily="18" charset="0"/>
                          </a:rPr>
                          <m:t>/</m:t>
                        </m:r>
                        <m:r>
                          <a:rPr lang="en-US" sz="4800" b="0" i="1" smtClean="0">
                            <a:latin typeface="Cambria Math" panose="02040503050406030204" pitchFamily="18" charset="0"/>
                          </a:rPr>
                          <m:t>2</m:t>
                        </m:r>
                      </m:sup>
                    </m:sSup>
                  </m:oMath>
                </a14:m>
                <a:r>
                  <a:rPr lang="en-US" sz="4800" b="0" i="1" dirty="0">
                    <a:latin typeface="Cambria Math" panose="02040503050406030204" pitchFamily="18" charset="0"/>
                  </a:rPr>
                  <a:t> </a:t>
                </a:r>
              </a:p>
              <a:p>
                <a14:m>
                  <m:oMath xmlns:m="http://schemas.openxmlformats.org/officeDocument/2006/math">
                    <m:r>
                      <a:rPr lang="en-US" sz="4800" b="0" i="0" smtClean="0">
                        <a:latin typeface="Cambria Math" panose="02040503050406030204" pitchFamily="18" charset="0"/>
                      </a:rPr>
                      <m:t>=</m:t>
                    </m:r>
                    <m:f>
                      <m:fPr>
                        <m:ctrlPr>
                          <a:rPr lang="en-US" sz="4800" b="0" i="1" smtClean="0">
                            <a:latin typeface="Cambria Math" panose="02040503050406030204" pitchFamily="18" charset="0"/>
                          </a:rPr>
                        </m:ctrlPr>
                      </m:fPr>
                      <m:num>
                        <m:r>
                          <a:rPr lang="en-US" sz="4800" b="0" i="1" smtClean="0">
                            <a:latin typeface="Cambria Math" panose="02040503050406030204" pitchFamily="18" charset="0"/>
                          </a:rPr>
                          <m:t>1</m:t>
                        </m:r>
                      </m:num>
                      <m:den>
                        <m:r>
                          <a:rPr lang="en-US" sz="4800" b="0" i="1" smtClean="0">
                            <a:latin typeface="Cambria Math" panose="02040503050406030204" pitchFamily="18" charset="0"/>
                          </a:rPr>
                          <m:t>2</m:t>
                        </m:r>
                      </m:den>
                    </m:f>
                    <m:sSup>
                      <m:sSupPr>
                        <m:ctrlPr>
                          <a:rPr lang="en-US" sz="4800" i="1">
                            <a:latin typeface="Cambria Math" panose="02040503050406030204" pitchFamily="18" charset="0"/>
                          </a:rPr>
                        </m:ctrlPr>
                      </m:sSupPr>
                      <m:e>
                        <m:d>
                          <m:dPr>
                            <m:ctrlPr>
                              <a:rPr lang="en-US" sz="4800" i="1">
                                <a:latin typeface="Cambria Math" panose="02040503050406030204" pitchFamily="18" charset="0"/>
                              </a:rPr>
                            </m:ctrlPr>
                          </m:dPr>
                          <m:e>
                            <m:r>
                              <a:rPr lang="en-US" sz="4800" i="1" smtClean="0">
                                <a:solidFill>
                                  <a:srgbClr val="00B050"/>
                                </a:solidFill>
                                <a:latin typeface="Cambria Math" panose="02040503050406030204" pitchFamily="18" charset="0"/>
                              </a:rPr>
                              <m:t>𝑞</m:t>
                            </m:r>
                          </m:e>
                        </m:d>
                      </m:e>
                      <m:sup>
                        <m:r>
                          <a:rPr lang="en-US" sz="4800" b="0" i="1" smtClean="0">
                            <a:latin typeface="Cambria Math" panose="02040503050406030204" pitchFamily="18" charset="0"/>
                          </a:rPr>
                          <m:t>−</m:t>
                        </m:r>
                        <m:r>
                          <a:rPr lang="en-US" sz="4800" i="1">
                            <a:latin typeface="Cambria Math" panose="02040503050406030204" pitchFamily="18" charset="0"/>
                          </a:rPr>
                          <m:t>1</m:t>
                        </m:r>
                        <m:r>
                          <a:rPr lang="en-US" sz="4800" i="1">
                            <a:latin typeface="Cambria Math" panose="02040503050406030204" pitchFamily="18" charset="0"/>
                          </a:rPr>
                          <m:t>/</m:t>
                        </m:r>
                        <m:r>
                          <a:rPr lang="en-US" sz="4800" i="1">
                            <a:latin typeface="Cambria Math" panose="02040503050406030204" pitchFamily="18" charset="0"/>
                          </a:rPr>
                          <m:t>2</m:t>
                        </m:r>
                      </m:sup>
                    </m:sSup>
                  </m:oMath>
                </a14:m>
                <a:r>
                  <a:rPr lang="en-US" sz="4800" i="1" dirty="0"/>
                  <a:t> </a:t>
                </a:r>
                <a:br>
                  <a:rPr lang="en-US" sz="4800" i="1" dirty="0"/>
                </a:br>
                <a:r>
                  <a:rPr lang="" sz="1000" i="1" dirty="0"/>
                  <a:t> </a:t>
                </a:r>
                <a:endParaRPr lang="" sz="4800" i="1" dirty="0"/>
              </a:p>
              <a:p>
                <a14:m>
                  <m:oMath xmlns:m="http://schemas.openxmlformats.org/officeDocument/2006/math">
                    <m:r>
                      <a:rPr lang="en-US" sz="4800" b="0" i="0" smtClean="0">
                        <a:latin typeface="Cambria Math" panose="02040503050406030204" pitchFamily="18" charset="0"/>
                      </a:rPr>
                      <m:t>=</m:t>
                    </m:r>
                    <m:f>
                      <m:fPr>
                        <m:ctrlPr>
                          <a:rPr lang="en-US" sz="4800" b="0" i="1" smtClean="0">
                            <a:latin typeface="Cambria Math" panose="02040503050406030204" pitchFamily="18" charset="0"/>
                          </a:rPr>
                        </m:ctrlPr>
                      </m:fPr>
                      <m:num>
                        <m:r>
                          <a:rPr lang="en-US" sz="4800" b="0" i="1" smtClean="0">
                            <a:latin typeface="Cambria Math" panose="02040503050406030204" pitchFamily="18" charset="0"/>
                          </a:rPr>
                          <m:t>1</m:t>
                        </m:r>
                      </m:num>
                      <m:den>
                        <m:r>
                          <a:rPr lang="en-US" sz="4800" b="0" i="1" smtClean="0">
                            <a:latin typeface="Cambria Math" panose="02040503050406030204" pitchFamily="18" charset="0"/>
                          </a:rPr>
                          <m:t>2</m:t>
                        </m:r>
                      </m:den>
                    </m:f>
                    <m:f>
                      <m:fPr>
                        <m:ctrlPr>
                          <a:rPr lang="en-US" sz="4800" b="0" i="1" smtClean="0">
                            <a:latin typeface="Cambria Math" panose="02040503050406030204" pitchFamily="18" charset="0"/>
                          </a:rPr>
                        </m:ctrlPr>
                      </m:fPr>
                      <m:num>
                        <m:r>
                          <a:rPr lang="en-US" sz="4800" b="0" i="1" smtClean="0">
                            <a:latin typeface="Cambria Math" panose="02040503050406030204" pitchFamily="18" charset="0"/>
                          </a:rPr>
                          <m:t>1</m:t>
                        </m:r>
                      </m:num>
                      <m:den>
                        <m:rad>
                          <m:radPr>
                            <m:degHide m:val="on"/>
                            <m:ctrlPr>
                              <a:rPr lang="en-US" sz="4800" i="1">
                                <a:latin typeface="Cambria Math" panose="02040503050406030204" pitchFamily="18" charset="0"/>
                              </a:rPr>
                            </m:ctrlPr>
                          </m:radPr>
                          <m:deg/>
                          <m:e>
                            <m:r>
                              <a:rPr lang="en-US" sz="4800" i="1">
                                <a:solidFill>
                                  <a:srgbClr val="00B050"/>
                                </a:solidFill>
                                <a:latin typeface="Cambria Math" panose="02040503050406030204" pitchFamily="18" charset="0"/>
                              </a:rPr>
                              <m:t>𝑞</m:t>
                            </m:r>
                          </m:e>
                        </m:rad>
                      </m:den>
                    </m:f>
                  </m:oMath>
                </a14:m>
                <a:r>
                  <a:rPr lang="x-IV_mathan" sz="4800" i="1" dirty="0"/>
                  <a:t> </a:t>
                </a:r>
              </a:p>
              <a:p>
                <a:r>
                  <a:rPr lang="x-IV_mathan" sz="4800" i="1" dirty="0"/>
                  <a:t>  </a:t>
                </a:r>
              </a:p>
            </p:txBody>
          </p:sp>
        </mc:Choice>
        <mc:Fallback xmlns="">
          <p:sp>
            <p:nvSpPr>
              <p:cNvPr id="7" name="Rectangle 6">
                <a:extLst>
                  <a:ext uri="{FF2B5EF4-FFF2-40B4-BE49-F238E27FC236}">
                    <a16:creationId xmlns:a16="http://schemas.microsoft.com/office/drawing/2014/main" id="{14F431FC-F71C-44C6-83F9-73646DC82AC3}"/>
                  </a:ext>
                </a:extLst>
              </p:cNvPr>
              <p:cNvSpPr>
                <a:spLocks noRot="1" noChangeAspect="1" noMove="1" noResize="1" noEditPoints="1" noAdjustHandles="1" noChangeArrowheads="1" noChangeShapeType="1" noTextEdit="1"/>
              </p:cNvSpPr>
              <p:nvPr/>
            </p:nvSpPr>
            <p:spPr>
              <a:xfrm>
                <a:off x="766918" y="554293"/>
                <a:ext cx="4719482" cy="5693866"/>
              </a:xfrm>
              <a:prstGeom prst="rect">
                <a:avLst/>
              </a:prstGeom>
              <a:blipFill>
                <a:blip r:embed="rId5"/>
                <a:stretch>
                  <a:fillRect/>
                </a:stretch>
              </a:blipFill>
              <a:ln w="57150">
                <a:noFill/>
              </a:ln>
            </p:spPr>
            <p:txBody>
              <a:bodyPr/>
              <a:lstStyle/>
              <a:p>
                <a:r>
                  <a:rPr lang="en-CA">
                    <a:noFill/>
                  </a:rPr>
                  <a:t> </a:t>
                </a:r>
              </a:p>
            </p:txBody>
          </p:sp>
        </mc:Fallback>
      </mc:AlternateContent>
      <p:pic>
        <p:nvPicPr>
          <p:cNvPr id="13" name="Picture 12">
            <a:extLst>
              <a:ext uri="{FF2B5EF4-FFF2-40B4-BE49-F238E27FC236}">
                <a16:creationId xmlns:a16="http://schemas.microsoft.com/office/drawing/2014/main" id="{872BBE82-7323-4927-B256-DA49262B6685}"/>
              </a:ext>
            </a:extLst>
          </p:cNvPr>
          <p:cNvPicPr>
            <a:picLocks noChangeAspect="1"/>
          </p:cNvPicPr>
          <p:nvPr/>
        </p:nvPicPr>
        <p:blipFill>
          <a:blip r:embed="rId6"/>
          <a:stretch>
            <a:fillRect/>
          </a:stretch>
        </p:blipFill>
        <p:spPr>
          <a:xfrm>
            <a:off x="6172202" y="2451100"/>
            <a:ext cx="5886448" cy="4087810"/>
          </a:xfrm>
          <a:prstGeom prst="rect">
            <a:avLst/>
          </a:prstGeom>
        </p:spPr>
      </p:pic>
      <p:grpSp>
        <p:nvGrpSpPr>
          <p:cNvPr id="19" name="Group 18">
            <a:extLst>
              <a:ext uri="{FF2B5EF4-FFF2-40B4-BE49-F238E27FC236}">
                <a16:creationId xmlns:a16="http://schemas.microsoft.com/office/drawing/2014/main" id="{D85B3FE1-8223-4C6C-BDE5-D00C936BEFD7}"/>
              </a:ext>
            </a:extLst>
          </p:cNvPr>
          <p:cNvGrpSpPr/>
          <p:nvPr/>
        </p:nvGrpSpPr>
        <p:grpSpPr>
          <a:xfrm>
            <a:off x="5486400" y="4457700"/>
            <a:ext cx="6534150" cy="2228850"/>
            <a:chOff x="5486400" y="4457700"/>
            <a:chExt cx="6534150" cy="2228850"/>
          </a:xfrm>
        </p:grpSpPr>
        <p:sp>
          <p:nvSpPr>
            <p:cNvPr id="14" name="TextBox 13">
              <a:extLst>
                <a:ext uri="{FF2B5EF4-FFF2-40B4-BE49-F238E27FC236}">
                  <a16:creationId xmlns:a16="http://schemas.microsoft.com/office/drawing/2014/main" id="{486ECEB4-62B6-4267-B648-7B559932B442}"/>
                </a:ext>
              </a:extLst>
            </p:cNvPr>
            <p:cNvSpPr txBox="1"/>
            <p:nvPr/>
          </p:nvSpPr>
          <p:spPr>
            <a:xfrm>
              <a:off x="5486400" y="4457700"/>
              <a:ext cx="1314784" cy="954107"/>
            </a:xfrm>
            <a:prstGeom prst="rect">
              <a:avLst/>
            </a:prstGeom>
            <a:noFill/>
          </p:spPr>
          <p:txBody>
            <a:bodyPr wrap="none" rtlCol="0">
              <a:spAutoFit/>
            </a:bodyPr>
            <a:lstStyle/>
            <a:p>
              <a:r>
                <a:rPr lang="en-US" sz="2800" dirty="0">
                  <a:solidFill>
                    <a:srgbClr val="FF0000"/>
                  </a:solidFill>
                  <a:latin typeface="Comic Sans MS" panose="030F0702030302020204" pitchFamily="66" charset="0"/>
                </a:rPr>
                <a:t>seems </a:t>
              </a:r>
              <a:br>
                <a:rPr lang="en-US" sz="2800" dirty="0">
                  <a:solidFill>
                    <a:srgbClr val="FF0000"/>
                  </a:solidFill>
                  <a:latin typeface="Comic Sans MS" panose="030F0702030302020204" pitchFamily="66" charset="0"/>
                </a:rPr>
              </a:br>
              <a:r>
                <a:rPr lang="en-US" sz="2800" dirty="0">
                  <a:solidFill>
                    <a:srgbClr val="FF0000"/>
                  </a:solidFill>
                  <a:latin typeface="Comic Sans MS" panose="030F0702030302020204" pitchFamily="66" charset="0"/>
                </a:rPr>
                <a:t>legit. </a:t>
              </a:r>
              <a:endParaRPr lang="en-CA" sz="2800" dirty="0">
                <a:solidFill>
                  <a:srgbClr val="FF0000"/>
                </a:solidFill>
                <a:latin typeface="Comic Sans MS" panose="030F0702030302020204" pitchFamily="66" charset="0"/>
              </a:endParaRPr>
            </a:p>
          </p:txBody>
        </p:sp>
        <p:pic>
          <p:nvPicPr>
            <p:cNvPr id="16" name="Graphic 15" descr="Sunglasses face outline">
              <a:extLst>
                <a:ext uri="{FF2B5EF4-FFF2-40B4-BE49-F238E27FC236}">
                  <a16:creationId xmlns:a16="http://schemas.microsoft.com/office/drawing/2014/main" id="{7BEC3B5E-4059-42D0-B96D-4F14B8D6679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553200" y="4514850"/>
              <a:ext cx="914400" cy="914400"/>
            </a:xfrm>
            <a:prstGeom prst="rect">
              <a:avLst/>
            </a:prstGeom>
          </p:spPr>
        </p:pic>
        <p:sp>
          <p:nvSpPr>
            <p:cNvPr id="17" name="Oval 16">
              <a:extLst>
                <a:ext uri="{FF2B5EF4-FFF2-40B4-BE49-F238E27FC236}">
                  <a16:creationId xmlns:a16="http://schemas.microsoft.com/office/drawing/2014/main" id="{6CB7ABD0-F3F8-47B8-A992-046597316088}"/>
                </a:ext>
              </a:extLst>
            </p:cNvPr>
            <p:cNvSpPr/>
            <p:nvPr/>
          </p:nvSpPr>
          <p:spPr>
            <a:xfrm>
              <a:off x="7372350" y="6038850"/>
              <a:ext cx="4648200" cy="6477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 name="Arc 17">
              <a:extLst>
                <a:ext uri="{FF2B5EF4-FFF2-40B4-BE49-F238E27FC236}">
                  <a16:creationId xmlns:a16="http://schemas.microsoft.com/office/drawing/2014/main" id="{48D76750-A768-42CB-9452-3BBB5CFA899B}"/>
                </a:ext>
              </a:extLst>
            </p:cNvPr>
            <p:cNvSpPr/>
            <p:nvPr/>
          </p:nvSpPr>
          <p:spPr>
            <a:xfrm rot="10573175">
              <a:off x="6308133" y="4539910"/>
              <a:ext cx="1760124" cy="1760124"/>
            </a:xfrm>
            <a:prstGeom prst="arc">
              <a:avLst/>
            </a:prstGeom>
            <a:ln w="38100">
              <a:solidFill>
                <a:srgbClr val="FF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grpSp>
      <mc:AlternateContent xmlns:mc="http://schemas.openxmlformats.org/markup-compatibility/2006" xmlns:p14="http://schemas.microsoft.com/office/powerpoint/2010/main" xmlns:iact="http://schemas.microsoft.com/office/powerpoint/2014/inkAction">
        <mc:Choice Requires="p14 iact">
          <p:contentPart p14:bwMode="auto" r:id="rId9">
            <p14:nvContentPartPr>
              <p14:cNvPr id="2" name="Ink 1">
                <a:extLst>
                  <a:ext uri="{FF2B5EF4-FFF2-40B4-BE49-F238E27FC236}">
                    <a16:creationId xmlns:a16="http://schemas.microsoft.com/office/drawing/2014/main" id="{05FD3033-8B03-4641-B0C8-5DA8972C4C48}"/>
                  </a:ext>
                </a:extLst>
              </p14:cNvPr>
              <p14:cNvContentPartPr/>
              <p14:nvPr>
                <p:extLst>
                  <p:ext uri="{42D2F446-02D8-4167-A562-619A0277C38B}">
                    <p15:isNarration xmlns:p15="http://schemas.microsoft.com/office/powerpoint/2012/main" val="1"/>
                  </p:ext>
                </p:extLst>
              </p14:nvPr>
            </p14:nvContentPartPr>
            <p14:xfrm>
              <a:off x="1180080" y="2352240"/>
              <a:ext cx="2625120" cy="2899080"/>
            </p14:xfrm>
          </p:contentPart>
        </mc:Choice>
        <mc:Fallback xmlns="">
          <p:pic>
            <p:nvPicPr>
              <p:cNvPr id="2" name="Ink 1">
                <a:extLst>
                  <a:ext uri="{FF2B5EF4-FFF2-40B4-BE49-F238E27FC236}">
                    <a16:creationId xmlns:a16="http://schemas.microsoft.com/office/drawing/2014/main" id="{05FD3033-8B03-4641-B0C8-5DA8972C4C48}"/>
                  </a:ext>
                </a:extLst>
              </p:cNvPr>
              <p:cNvPicPr>
                <a:picLocks noGrp="1" noRot="1" noChangeAspect="1" noMove="1" noResize="1" noEditPoints="1" noAdjustHandles="1" noChangeArrowheads="1" noChangeShapeType="1"/>
              </p:cNvPicPr>
              <p:nvPr/>
            </p:nvPicPr>
            <p:blipFill>
              <a:blip r:embed="rId10"/>
              <a:stretch>
                <a:fillRect/>
              </a:stretch>
            </p:blipFill>
            <p:spPr>
              <a:xfrm>
                <a:off x="1170720" y="2342880"/>
                <a:ext cx="2643840" cy="2917800"/>
              </a:xfrm>
              <a:prstGeom prst="rect">
                <a:avLst/>
              </a:prstGeom>
            </p:spPr>
          </p:pic>
        </mc:Fallback>
      </mc:AlternateContent>
    </p:spTree>
    <p:custDataLst>
      <p:tags r:id="rId1"/>
    </p:custDataLst>
    <p:extLst>
      <p:ext uri="{BB962C8B-B14F-4D97-AF65-F5344CB8AC3E}">
        <p14:creationId xmlns:p14="http://schemas.microsoft.com/office/powerpoint/2010/main" val="2699045047"/>
      </p:ext>
    </p:extLst>
  </p:cSld>
  <p:clrMapOvr>
    <a:masterClrMapping/>
  </p:clrMapOvr>
  <mc:AlternateContent xmlns:mc="http://schemas.openxmlformats.org/markup-compatibility/2006" xmlns:p14="http://schemas.microsoft.com/office/powerpoint/2010/main">
    <mc:Choice Requires="p14">
      <p:transition spd="slow" p14:dur="2000" advTm="25198"/>
    </mc:Choice>
    <mc:Fallback xmlns="">
      <p:transition spd="slow" advTm="2519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cmd type="call" cmd="playFrom(0.0)">
                                      <p:cBhvr>
                                        <p:cTn id="7" dur="1" fill="hold"/>
                                        <p:tgtEl>
                                          <p:spTgt spid="2"/>
                                        </p:tgtEl>
                                      </p:cBhvr>
                                    </p:cmd>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13"/>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42" presetClass="entr" presetSubtype="0" fill="hold" nodeType="clickEffect">
                                  <p:stCondLst>
                                    <p:cond delay="0"/>
                                  </p:stCondLst>
                                  <p:childTnLst>
                                    <p:set>
                                      <p:cBhvr>
                                        <p:cTn id="43" dur="1" fill="hold">
                                          <p:stCondLst>
                                            <p:cond delay="0"/>
                                          </p:stCondLst>
                                        </p:cTn>
                                        <p:tgtEl>
                                          <p:spTgt spid="19"/>
                                        </p:tgtEl>
                                        <p:attrNameLst>
                                          <p:attrName>style.visibility</p:attrName>
                                        </p:attrNameLst>
                                      </p:cBhvr>
                                      <p:to>
                                        <p:strVal val="visible"/>
                                      </p:to>
                                    </p:set>
                                    <p:animEffect transition="in" filter="fade">
                                      <p:cBhvr>
                                        <p:cTn id="44" dur="500"/>
                                        <p:tgtEl>
                                          <p:spTgt spid="19"/>
                                        </p:tgtEl>
                                      </p:cBhvr>
                                    </p:animEffect>
                                    <p:anim calcmode="lin" valueType="num">
                                      <p:cBhvr>
                                        <p:cTn id="45" dur="500" fill="hold"/>
                                        <p:tgtEl>
                                          <p:spTgt spid="19"/>
                                        </p:tgtEl>
                                        <p:attrNameLst>
                                          <p:attrName>ppt_x</p:attrName>
                                        </p:attrNameLst>
                                      </p:cBhvr>
                                      <p:tavLst>
                                        <p:tav tm="0">
                                          <p:val>
                                            <p:strVal val="#ppt_x"/>
                                          </p:val>
                                        </p:tav>
                                        <p:tav tm="100000">
                                          <p:val>
                                            <p:strVal val="#ppt_x"/>
                                          </p:val>
                                        </p:tav>
                                      </p:tavLst>
                                    </p:anim>
                                    <p:anim calcmode="lin" valueType="num">
                                      <p:cBhvr>
                                        <p:cTn id="46" dur="5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P spid="7" grpId="0" build="p"/>
    </p:bldLst>
  </p:timing>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43A1A1E9-4C84-4D65-A43A-7831FB9ED2B6}"/>
              </a:ext>
            </a:extLst>
          </p:cNvPr>
          <p:cNvGrpSpPr/>
          <p:nvPr/>
        </p:nvGrpSpPr>
        <p:grpSpPr>
          <a:xfrm>
            <a:off x="339764" y="254409"/>
            <a:ext cx="11674704" cy="12188102"/>
            <a:chOff x="339764" y="254409"/>
            <a:chExt cx="11674704" cy="12188102"/>
          </a:xfrm>
        </p:grpSpPr>
        <p:sp>
          <p:nvSpPr>
            <p:cNvPr id="10" name="Arc 9">
              <a:extLst>
                <a:ext uri="{FF2B5EF4-FFF2-40B4-BE49-F238E27FC236}">
                  <a16:creationId xmlns:a16="http://schemas.microsoft.com/office/drawing/2014/main" id="{58304DFB-56CB-4991-A17E-1E6610EE2456}"/>
                </a:ext>
              </a:extLst>
            </p:cNvPr>
            <p:cNvSpPr/>
            <p:nvPr/>
          </p:nvSpPr>
          <p:spPr>
            <a:xfrm rot="18900000">
              <a:off x="339764" y="767807"/>
              <a:ext cx="11674704" cy="11674704"/>
            </a:xfrm>
            <a:prstGeom prst="arc">
              <a:avLst/>
            </a:prstGeom>
            <a:ln w="762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0D1C8FD9-7451-4C6A-852E-EA630ECEA587}"/>
                    </a:ext>
                  </a:extLst>
                </p:cNvPr>
                <p:cNvSpPr/>
                <p:nvPr/>
              </p:nvSpPr>
              <p:spPr>
                <a:xfrm>
                  <a:off x="3467711" y="254409"/>
                  <a:ext cx="5504839" cy="2093586"/>
                </a:xfrm>
                <a:prstGeom prst="rect">
                  <a:avLst/>
                </a:prstGeom>
                <a:solidFill>
                  <a:schemeClr val="bg1"/>
                </a:solidFill>
                <a:ln w="57150">
                  <a:solidFill>
                    <a:schemeClr val="tx1"/>
                  </a:solidFill>
                </a:ln>
              </p:spPr>
              <p:txBody>
                <a:bodyPr wrap="square">
                  <a:spAutoFit/>
                </a:bodyPr>
                <a:lstStyle/>
                <a:p>
                  <a14:m>
                    <m:oMath xmlns:m="http://schemas.openxmlformats.org/officeDocument/2006/math">
                      <m:r>
                        <a:rPr lang="en-US" sz="4800" i="1" smtClean="0">
                          <a:latin typeface="Cambria Math" panose="02040503050406030204" pitchFamily="18" charset="0"/>
                        </a:rPr>
                        <m:t>𝑐</m:t>
                      </m:r>
                      <m:acc>
                        <m:accPr>
                          <m:chr m:val="̃"/>
                          <m:ctrlPr>
                            <a:rPr lang="en-US" sz="4800" i="1">
                              <a:solidFill>
                                <a:srgbClr val="FF0000"/>
                              </a:solidFill>
                              <a:latin typeface="Cambria Math" panose="02040503050406030204" pitchFamily="18" charset="0"/>
                            </a:rPr>
                          </m:ctrlPr>
                        </m:accPr>
                        <m:e>
                          <m:r>
                            <a:rPr lang="en-US" sz="4800" i="1">
                              <a:solidFill>
                                <a:srgbClr val="FF0000"/>
                              </a:solidFill>
                              <a:latin typeface="Cambria Math" panose="02040503050406030204" pitchFamily="18" charset="0"/>
                            </a:rPr>
                            <m:t>𝑡</m:t>
                          </m:r>
                        </m:e>
                      </m:acc>
                      <m:r>
                        <a:rPr lang="x-IV_mathan" sz="4800">
                          <a:latin typeface="Cambria Math" panose="02040503050406030204" pitchFamily="18" charset="0"/>
                        </a:rPr>
                        <m:t>=</m:t>
                      </m:r>
                      <m:f>
                        <m:fPr>
                          <m:ctrlPr>
                            <a:rPr lang="en-US" sz="4800" i="1">
                              <a:latin typeface="Cambria Math" panose="02040503050406030204" pitchFamily="18" charset="0"/>
                            </a:rPr>
                          </m:ctrlPr>
                        </m:fPr>
                        <m:num>
                          <m:sSup>
                            <m:sSupPr>
                              <m:ctrlPr>
                                <a:rPr lang="en-US" sz="4800" i="1">
                                  <a:latin typeface="Cambria Math" panose="02040503050406030204" pitchFamily="18" charset="0"/>
                                </a:rPr>
                              </m:ctrlPr>
                            </m:sSupPr>
                            <m:e>
                              <m:r>
                                <a:rPr lang="en-US" sz="4800" i="1">
                                  <a:latin typeface="Cambria Math" panose="02040503050406030204" pitchFamily="18" charset="0"/>
                                </a:rPr>
                                <m:t>𝑐</m:t>
                              </m:r>
                            </m:e>
                            <m:sup>
                              <m:r>
                                <a:rPr lang="en-US" sz="4800" i="1">
                                  <a:latin typeface="Cambria Math" panose="02040503050406030204" pitchFamily="18" charset="0"/>
                                </a:rPr>
                                <m:t>2</m:t>
                              </m:r>
                            </m:sup>
                          </m:sSup>
                        </m:num>
                        <m:den>
                          <m:r>
                            <a:rPr lang="en-US" sz="4800" i="1">
                              <a:latin typeface="Cambria Math" panose="02040503050406030204" pitchFamily="18" charset="0"/>
                            </a:rPr>
                            <m:t>𝛼</m:t>
                          </m:r>
                        </m:den>
                      </m:f>
                      <m:func>
                        <m:funcPr>
                          <m:ctrlPr>
                            <a:rPr lang="en-US" sz="4800" i="1">
                              <a:latin typeface="Cambria Math" panose="02040503050406030204" pitchFamily="18" charset="0"/>
                            </a:rPr>
                          </m:ctrlPr>
                        </m:funcPr>
                        <m:fName>
                          <m:r>
                            <m:rPr>
                              <m:sty m:val="p"/>
                            </m:rPr>
                            <a:rPr lang="en-US" sz="4800">
                              <a:latin typeface="Cambria Math" panose="02040503050406030204" pitchFamily="18" charset="0"/>
                            </a:rPr>
                            <m:t>arctanh</m:t>
                          </m:r>
                        </m:fName>
                        <m:e>
                          <m:d>
                            <m:dPr>
                              <m:ctrlPr>
                                <a:rPr lang="en-US" sz="4800" i="1">
                                  <a:latin typeface="Cambria Math" panose="02040503050406030204" pitchFamily="18" charset="0"/>
                                </a:rPr>
                              </m:ctrlPr>
                            </m:dPr>
                            <m:e>
                              <m:f>
                                <m:fPr>
                                  <m:ctrlPr>
                                    <a:rPr lang="en-US" sz="4800" i="1">
                                      <a:latin typeface="Cambria Math" panose="02040503050406030204" pitchFamily="18" charset="0"/>
                                    </a:rPr>
                                  </m:ctrlPr>
                                </m:fPr>
                                <m:num>
                                  <m:r>
                                    <a:rPr lang="en-US" sz="4800" i="1">
                                      <a:latin typeface="Cambria Math" panose="02040503050406030204" pitchFamily="18" charset="0"/>
                                    </a:rPr>
                                    <m:t>𝑐</m:t>
                                  </m:r>
                                  <m:r>
                                    <a:rPr lang="en-US" sz="4800" i="1">
                                      <a:solidFill>
                                        <a:srgbClr val="0070C0"/>
                                      </a:solidFill>
                                      <a:latin typeface="Cambria Math" panose="02040503050406030204" pitchFamily="18" charset="0"/>
                                    </a:rPr>
                                    <m:t>𝑡</m:t>
                                  </m:r>
                                </m:num>
                                <m:den>
                                  <m:r>
                                    <a:rPr lang="en-US" sz="4800" i="1">
                                      <a:solidFill>
                                        <a:srgbClr val="0070C0"/>
                                      </a:solidFill>
                                      <a:latin typeface="Cambria Math" panose="02040503050406030204" pitchFamily="18" charset="0"/>
                                    </a:rPr>
                                    <m:t>𝑥</m:t>
                                  </m:r>
                                </m:den>
                              </m:f>
                            </m:e>
                          </m:d>
                        </m:e>
                      </m:func>
                    </m:oMath>
                  </a14:m>
                  <a:r>
                    <a:rPr lang="en-US" sz="4800" i="1" dirty="0">
                      <a:solidFill>
                        <a:srgbClr val="FF0000"/>
                      </a:solidFill>
                      <a:latin typeface="Cambria Math" panose="02040503050406030204" pitchFamily="18" charset="0"/>
                    </a:rPr>
                    <a:t> </a:t>
                  </a:r>
                </a:p>
                <a:p>
                  <a:r>
                    <a:rPr lang="en-US" sz="5400" dirty="0">
                      <a:solidFill>
                        <a:srgbClr val="FF0000"/>
                      </a:solidFill>
                    </a:rPr>
                    <a:t> </a:t>
                  </a:r>
                  <a14:m>
                    <m:oMath xmlns:m="http://schemas.openxmlformats.org/officeDocument/2006/math">
                      <m:acc>
                        <m:accPr>
                          <m:chr m:val="̃"/>
                          <m:ctrlPr>
                            <a:rPr lang="en-US" sz="4400" i="1">
                              <a:solidFill>
                                <a:srgbClr val="FF0000"/>
                              </a:solidFill>
                              <a:latin typeface="Cambria Math" panose="02040503050406030204" pitchFamily="18" charset="0"/>
                            </a:rPr>
                          </m:ctrlPr>
                        </m:accPr>
                        <m:e>
                          <m:r>
                            <a:rPr lang="en-US" sz="4400" i="1">
                              <a:solidFill>
                                <a:srgbClr val="FF0000"/>
                              </a:solidFill>
                              <a:latin typeface="Cambria Math" panose="02040503050406030204" pitchFamily="18" charset="0"/>
                            </a:rPr>
                            <m:t>𝑥</m:t>
                          </m:r>
                        </m:e>
                      </m:acc>
                      <m:r>
                        <a:rPr lang="x-IV_mathan" sz="4400">
                          <a:latin typeface="Cambria Math" panose="02040503050406030204" pitchFamily="18" charset="0"/>
                        </a:rPr>
                        <m:t>=</m:t>
                      </m:r>
                      <m:sSup>
                        <m:sSupPr>
                          <m:ctrlPr>
                            <a:rPr lang="en-US" sz="4400" b="0" i="1" smtClean="0">
                              <a:latin typeface="Cambria Math" panose="02040503050406030204" pitchFamily="18" charset="0"/>
                            </a:rPr>
                          </m:ctrlPr>
                        </m:sSupPr>
                        <m:e>
                          <m:d>
                            <m:dPr>
                              <m:ctrlPr>
                                <a:rPr lang="en-US" sz="4400" b="0" i="1" smtClean="0">
                                  <a:latin typeface="Cambria Math" panose="02040503050406030204" pitchFamily="18" charset="0"/>
                                </a:rPr>
                              </m:ctrlPr>
                            </m:dPr>
                            <m:e>
                              <m:sSup>
                                <m:sSupPr>
                                  <m:ctrlPr>
                                    <a:rPr lang="en-US" sz="4400" i="1">
                                      <a:latin typeface="Cambria Math" panose="02040503050406030204" pitchFamily="18" charset="0"/>
                                    </a:rPr>
                                  </m:ctrlPr>
                                </m:sSupPr>
                                <m:e>
                                  <m:sSup>
                                    <m:sSupPr>
                                      <m:ctrlPr>
                                        <a:rPr lang="en-US" sz="4400" i="1">
                                          <a:latin typeface="Cambria Math" panose="02040503050406030204" pitchFamily="18" charset="0"/>
                                        </a:rPr>
                                      </m:ctrlPr>
                                    </m:sSupPr>
                                    <m:e>
                                      <m:d>
                                        <m:dPr>
                                          <m:ctrlPr>
                                            <a:rPr lang="en-US" sz="4400" i="1">
                                              <a:latin typeface="Cambria Math" panose="02040503050406030204" pitchFamily="18" charset="0"/>
                                            </a:rPr>
                                          </m:ctrlPr>
                                        </m:dPr>
                                        <m:e>
                                          <m:r>
                                            <a:rPr lang="en-US" sz="4400" i="1">
                                              <a:solidFill>
                                                <a:srgbClr val="0070C0"/>
                                              </a:solidFill>
                                              <a:latin typeface="Cambria Math" panose="02040503050406030204" pitchFamily="18" charset="0"/>
                                            </a:rPr>
                                            <m:t>𝑥</m:t>
                                          </m:r>
                                        </m:e>
                                      </m:d>
                                    </m:e>
                                    <m:sup>
                                      <m:r>
                                        <a:rPr lang="en-US" sz="4400" i="1">
                                          <a:latin typeface="Cambria Math" panose="02040503050406030204" pitchFamily="18" charset="0"/>
                                        </a:rPr>
                                        <m:t>2</m:t>
                                      </m:r>
                                    </m:sup>
                                  </m:sSup>
                                  <m:r>
                                    <a:rPr lang="en-US" sz="4400" i="1">
                                      <a:latin typeface="Cambria Math" panose="02040503050406030204" pitchFamily="18" charset="0"/>
                                    </a:rPr>
                                    <m:t>−</m:t>
                                  </m:r>
                                  <m:d>
                                    <m:dPr>
                                      <m:ctrlPr>
                                        <a:rPr lang="en-US" sz="4400" i="1">
                                          <a:latin typeface="Cambria Math" panose="02040503050406030204" pitchFamily="18" charset="0"/>
                                        </a:rPr>
                                      </m:ctrlPr>
                                    </m:dPr>
                                    <m:e>
                                      <m:r>
                                        <a:rPr lang="en-US" sz="4400" i="1">
                                          <a:latin typeface="Cambria Math" panose="02040503050406030204" pitchFamily="18" charset="0"/>
                                        </a:rPr>
                                        <m:t>𝑐</m:t>
                                      </m:r>
                                      <m:r>
                                        <a:rPr lang="en-US" sz="4400" i="1">
                                          <a:solidFill>
                                            <a:srgbClr val="0070C0"/>
                                          </a:solidFill>
                                          <a:latin typeface="Cambria Math" panose="02040503050406030204" pitchFamily="18" charset="0"/>
                                        </a:rPr>
                                        <m:t>𝑡</m:t>
                                      </m:r>
                                    </m:e>
                                  </m:d>
                                </m:e>
                                <m:sup>
                                  <m:r>
                                    <a:rPr lang="en-US" sz="4400" i="1">
                                      <a:latin typeface="Cambria Math" panose="02040503050406030204" pitchFamily="18" charset="0"/>
                                    </a:rPr>
                                    <m:t>2</m:t>
                                  </m:r>
                                </m:sup>
                              </m:sSup>
                            </m:e>
                          </m:d>
                        </m:e>
                        <m:sup>
                          <m:r>
                            <a:rPr lang="en-US" sz="4400" b="0" i="1" smtClean="0">
                              <a:latin typeface="Cambria Math" panose="02040503050406030204" pitchFamily="18" charset="0"/>
                            </a:rPr>
                            <m:t>1</m:t>
                          </m:r>
                          <m:r>
                            <a:rPr lang="en-US" sz="4400" b="0" i="1" smtClean="0">
                              <a:latin typeface="Cambria Math" panose="02040503050406030204" pitchFamily="18" charset="0"/>
                            </a:rPr>
                            <m:t>/</m:t>
                          </m:r>
                          <m:r>
                            <a:rPr lang="en-US" sz="4400" b="0" i="1" smtClean="0">
                              <a:latin typeface="Cambria Math" panose="02040503050406030204" pitchFamily="18" charset="0"/>
                            </a:rPr>
                            <m:t>2</m:t>
                          </m:r>
                        </m:sup>
                      </m:sSup>
                    </m:oMath>
                  </a14:m>
                  <a:endParaRPr lang="x-IV_mathan" sz="4800" dirty="0"/>
                </a:p>
              </p:txBody>
            </p:sp>
          </mc:Choice>
          <mc:Fallback xmlns="">
            <p:sp>
              <p:nvSpPr>
                <p:cNvPr id="4" name="Rectangle 3">
                  <a:extLst>
                    <a:ext uri="{FF2B5EF4-FFF2-40B4-BE49-F238E27FC236}">
                      <a16:creationId xmlns:a16="http://schemas.microsoft.com/office/drawing/2014/main" id="{0D1C8FD9-7451-4C6A-852E-EA630ECEA587}"/>
                    </a:ext>
                  </a:extLst>
                </p:cNvPr>
                <p:cNvSpPr>
                  <a:spLocks noRot="1" noChangeAspect="1" noMove="1" noResize="1" noEditPoints="1" noAdjustHandles="1" noChangeArrowheads="1" noChangeShapeType="1" noTextEdit="1"/>
                </p:cNvSpPr>
                <p:nvPr/>
              </p:nvSpPr>
              <p:spPr>
                <a:xfrm>
                  <a:off x="3467711" y="254409"/>
                  <a:ext cx="5504839" cy="2093586"/>
                </a:xfrm>
                <a:prstGeom prst="rect">
                  <a:avLst/>
                </a:prstGeom>
                <a:blipFill>
                  <a:blip r:embed="rId3"/>
                  <a:stretch>
                    <a:fillRect/>
                  </a:stretch>
                </a:blipFill>
                <a:ln w="57150">
                  <a:solidFill>
                    <a:schemeClr val="tx1"/>
                  </a:solidFill>
                </a:ln>
              </p:spPr>
              <p:txBody>
                <a:bodyPr/>
                <a:lstStyle/>
                <a:p>
                  <a:r>
                    <a:rPr lang="en-CA">
                      <a:noFill/>
                    </a:rPr>
                    <a:t> </a:t>
                  </a:r>
                </a:p>
              </p:txBody>
            </p:sp>
          </mc:Fallback>
        </mc:AlternateContent>
      </p:grpSp>
      <p:grpSp>
        <p:nvGrpSpPr>
          <p:cNvPr id="14" name="Group 13">
            <a:extLst>
              <a:ext uri="{FF2B5EF4-FFF2-40B4-BE49-F238E27FC236}">
                <a16:creationId xmlns:a16="http://schemas.microsoft.com/office/drawing/2014/main" id="{7573A7DD-CC11-45FC-8E5D-27A3FD8F3A20}"/>
              </a:ext>
            </a:extLst>
          </p:cNvPr>
          <p:cNvGrpSpPr/>
          <p:nvPr/>
        </p:nvGrpSpPr>
        <p:grpSpPr>
          <a:xfrm>
            <a:off x="339764" y="-5977314"/>
            <a:ext cx="11674704" cy="12570445"/>
            <a:chOff x="339764" y="-5977314"/>
            <a:chExt cx="11674704" cy="12570445"/>
          </a:xfrm>
        </p:grpSpPr>
        <p:sp>
          <p:nvSpPr>
            <p:cNvPr id="12" name="Arc 11">
              <a:extLst>
                <a:ext uri="{FF2B5EF4-FFF2-40B4-BE49-F238E27FC236}">
                  <a16:creationId xmlns:a16="http://schemas.microsoft.com/office/drawing/2014/main" id="{4D3CB2E2-D9BB-4061-8DAE-1D117DC0674D}"/>
                </a:ext>
              </a:extLst>
            </p:cNvPr>
            <p:cNvSpPr/>
            <p:nvPr/>
          </p:nvSpPr>
          <p:spPr>
            <a:xfrm rot="8100000">
              <a:off x="339764" y="-5977314"/>
              <a:ext cx="11674704" cy="11674704"/>
            </a:xfrm>
            <a:prstGeom prst="arc">
              <a:avLst/>
            </a:prstGeom>
            <a:ln w="762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44025101-F43A-4C36-A98A-F5E6C582C2EF}"/>
                    </a:ext>
                  </a:extLst>
                </p:cNvPr>
                <p:cNvSpPr/>
                <p:nvPr/>
              </p:nvSpPr>
              <p:spPr>
                <a:xfrm>
                  <a:off x="3726426" y="4289936"/>
                  <a:ext cx="4964679" cy="2303195"/>
                </a:xfrm>
                <a:prstGeom prst="rect">
                  <a:avLst/>
                </a:prstGeom>
                <a:solidFill>
                  <a:schemeClr val="bg1"/>
                </a:solidFill>
                <a:ln w="57150">
                  <a:solidFill>
                    <a:schemeClr val="tx1"/>
                  </a:solidFill>
                </a:ln>
              </p:spPr>
              <p:txBody>
                <a:bodyPr wrap="square">
                  <a:spAutoFit/>
                </a:bodyPr>
                <a:lstStyle/>
                <a:p>
                  <a14:m>
                    <m:oMath xmlns:m="http://schemas.openxmlformats.org/officeDocument/2006/math">
                      <m:r>
                        <a:rPr lang="en-US" sz="4800" i="1">
                          <a:latin typeface="Cambria Math" panose="02040503050406030204" pitchFamily="18" charset="0"/>
                        </a:rPr>
                        <m:t>𝑐</m:t>
                      </m:r>
                      <m:r>
                        <a:rPr lang="en-US" sz="4800" i="1">
                          <a:solidFill>
                            <a:srgbClr val="0070C0"/>
                          </a:solidFill>
                          <a:latin typeface="Cambria Math" panose="02040503050406030204" pitchFamily="18" charset="0"/>
                        </a:rPr>
                        <m:t>𝑡</m:t>
                      </m:r>
                      <m:r>
                        <a:rPr lang="x-IV_mathan" sz="4800">
                          <a:latin typeface="Cambria Math" panose="02040503050406030204" pitchFamily="18" charset="0"/>
                        </a:rPr>
                        <m:t>=</m:t>
                      </m:r>
                      <m:acc>
                        <m:accPr>
                          <m:chr m:val="̃"/>
                          <m:ctrlPr>
                            <a:rPr lang="en-US" sz="4800" i="1">
                              <a:solidFill>
                                <a:srgbClr val="FF0000"/>
                              </a:solidFill>
                              <a:latin typeface="Cambria Math" panose="02040503050406030204" pitchFamily="18" charset="0"/>
                            </a:rPr>
                          </m:ctrlPr>
                        </m:accPr>
                        <m:e>
                          <m:r>
                            <a:rPr lang="en-US" sz="4800" i="1">
                              <a:solidFill>
                                <a:srgbClr val="FF0000"/>
                              </a:solidFill>
                              <a:latin typeface="Cambria Math" panose="02040503050406030204" pitchFamily="18" charset="0"/>
                            </a:rPr>
                            <m:t>𝑥</m:t>
                          </m:r>
                        </m:e>
                      </m:acc>
                      <m:func>
                        <m:funcPr>
                          <m:ctrlPr>
                            <a:rPr lang="en-US" sz="4800" i="1">
                              <a:latin typeface="Cambria Math" panose="02040503050406030204" pitchFamily="18" charset="0"/>
                            </a:rPr>
                          </m:ctrlPr>
                        </m:funcPr>
                        <m:fName>
                          <m:r>
                            <m:rPr>
                              <m:sty m:val="p"/>
                            </m:rPr>
                            <a:rPr lang="en-US" sz="4800">
                              <a:latin typeface="Cambria Math" panose="02040503050406030204" pitchFamily="18" charset="0"/>
                            </a:rPr>
                            <m:t>sinh</m:t>
                          </m:r>
                        </m:fName>
                        <m:e>
                          <m:d>
                            <m:dPr>
                              <m:ctrlPr>
                                <a:rPr lang="en-US" sz="4800" i="1">
                                  <a:latin typeface="Cambria Math" panose="02040503050406030204" pitchFamily="18" charset="0"/>
                                </a:rPr>
                              </m:ctrlPr>
                            </m:dPr>
                            <m:e>
                              <m:f>
                                <m:fPr>
                                  <m:ctrlPr>
                                    <a:rPr lang="en-US" sz="4800" i="1">
                                      <a:latin typeface="Cambria Math" panose="02040503050406030204" pitchFamily="18" charset="0"/>
                                    </a:rPr>
                                  </m:ctrlPr>
                                </m:fPr>
                                <m:num>
                                  <m:r>
                                    <a:rPr lang="en-US" sz="4800" i="1">
                                      <a:latin typeface="Cambria Math" panose="02040503050406030204" pitchFamily="18" charset="0"/>
                                    </a:rPr>
                                    <m:t>𝛼</m:t>
                                  </m:r>
                                </m:num>
                                <m:den>
                                  <m:sSup>
                                    <m:sSupPr>
                                      <m:ctrlPr>
                                        <a:rPr lang="en-US" sz="4800" i="1">
                                          <a:latin typeface="Cambria Math" panose="02040503050406030204" pitchFamily="18" charset="0"/>
                                        </a:rPr>
                                      </m:ctrlPr>
                                    </m:sSupPr>
                                    <m:e>
                                      <m:r>
                                        <a:rPr lang="en-US" sz="4800" i="1">
                                          <a:latin typeface="Cambria Math" panose="02040503050406030204" pitchFamily="18" charset="0"/>
                                        </a:rPr>
                                        <m:t>𝑐</m:t>
                                      </m:r>
                                    </m:e>
                                    <m:sup>
                                      <m:r>
                                        <a:rPr lang="en-US" sz="4800" i="1">
                                          <a:latin typeface="Cambria Math" panose="02040503050406030204" pitchFamily="18" charset="0"/>
                                        </a:rPr>
                                        <m:t>2</m:t>
                                      </m:r>
                                    </m:sup>
                                  </m:sSup>
                                </m:den>
                              </m:f>
                              <m:r>
                                <a:rPr lang="en-US" sz="4800" i="1">
                                  <a:latin typeface="Cambria Math" panose="02040503050406030204" pitchFamily="18" charset="0"/>
                                </a:rPr>
                                <m:t>𝑐</m:t>
                              </m:r>
                              <m:acc>
                                <m:accPr>
                                  <m:chr m:val="̃"/>
                                  <m:ctrlPr>
                                    <a:rPr lang="en-US" sz="4800" i="1">
                                      <a:solidFill>
                                        <a:srgbClr val="FF0000"/>
                                      </a:solidFill>
                                      <a:latin typeface="Cambria Math" panose="02040503050406030204" pitchFamily="18" charset="0"/>
                                    </a:rPr>
                                  </m:ctrlPr>
                                </m:accPr>
                                <m:e>
                                  <m:r>
                                    <a:rPr lang="en-US" sz="4800" i="1">
                                      <a:solidFill>
                                        <a:srgbClr val="FF0000"/>
                                      </a:solidFill>
                                      <a:latin typeface="Cambria Math" panose="02040503050406030204" pitchFamily="18" charset="0"/>
                                    </a:rPr>
                                    <m:t>𝑡</m:t>
                                  </m:r>
                                </m:e>
                              </m:acc>
                            </m:e>
                          </m:d>
                        </m:e>
                      </m:func>
                    </m:oMath>
                  </a14:m>
                  <a:r>
                    <a:rPr lang="en-US" sz="4800" dirty="0">
                      <a:solidFill>
                        <a:srgbClr val="0070C0"/>
                      </a:solidFill>
                    </a:rPr>
                    <a:t> </a:t>
                  </a:r>
                </a:p>
                <a:p>
                  <a:r>
                    <a:rPr lang="en-US" sz="4800" dirty="0">
                      <a:solidFill>
                        <a:srgbClr val="0070C0"/>
                      </a:solidFill>
                    </a:rPr>
                    <a:t> </a:t>
                  </a:r>
                  <a14:m>
                    <m:oMath xmlns:m="http://schemas.openxmlformats.org/officeDocument/2006/math">
                      <m:r>
                        <a:rPr lang="en-US" sz="4800" i="1">
                          <a:solidFill>
                            <a:srgbClr val="0070C0"/>
                          </a:solidFill>
                          <a:latin typeface="Cambria Math" panose="02040503050406030204" pitchFamily="18" charset="0"/>
                        </a:rPr>
                        <m:t>𝑥</m:t>
                      </m:r>
                      <m:r>
                        <a:rPr lang="x-IV_mathan" sz="4800">
                          <a:latin typeface="Cambria Math" panose="02040503050406030204" pitchFamily="18" charset="0"/>
                        </a:rPr>
                        <m:t>=</m:t>
                      </m:r>
                      <m:acc>
                        <m:accPr>
                          <m:chr m:val="̃"/>
                          <m:ctrlPr>
                            <a:rPr lang="en-US" sz="4800" i="1">
                              <a:solidFill>
                                <a:srgbClr val="FF0000"/>
                              </a:solidFill>
                              <a:latin typeface="Cambria Math" panose="02040503050406030204" pitchFamily="18" charset="0"/>
                            </a:rPr>
                          </m:ctrlPr>
                        </m:accPr>
                        <m:e>
                          <m:r>
                            <a:rPr lang="en-US" sz="4800" i="1">
                              <a:solidFill>
                                <a:srgbClr val="FF0000"/>
                              </a:solidFill>
                              <a:latin typeface="Cambria Math" panose="02040503050406030204" pitchFamily="18" charset="0"/>
                            </a:rPr>
                            <m:t>𝑥</m:t>
                          </m:r>
                        </m:e>
                      </m:acc>
                      <m:func>
                        <m:funcPr>
                          <m:ctrlPr>
                            <a:rPr lang="en-US" sz="4800" i="1">
                              <a:latin typeface="Cambria Math" panose="02040503050406030204" pitchFamily="18" charset="0"/>
                            </a:rPr>
                          </m:ctrlPr>
                        </m:funcPr>
                        <m:fName>
                          <m:r>
                            <m:rPr>
                              <m:sty m:val="p"/>
                            </m:rPr>
                            <a:rPr lang="en-US" sz="4800">
                              <a:latin typeface="Cambria Math" panose="02040503050406030204" pitchFamily="18" charset="0"/>
                            </a:rPr>
                            <m:t>cosh</m:t>
                          </m:r>
                        </m:fName>
                        <m:e>
                          <m:d>
                            <m:dPr>
                              <m:ctrlPr>
                                <a:rPr lang="en-US" sz="4800" i="1">
                                  <a:latin typeface="Cambria Math" panose="02040503050406030204" pitchFamily="18" charset="0"/>
                                </a:rPr>
                              </m:ctrlPr>
                            </m:dPr>
                            <m:e>
                              <m:f>
                                <m:fPr>
                                  <m:ctrlPr>
                                    <a:rPr lang="en-US" sz="4800" i="1">
                                      <a:latin typeface="Cambria Math" panose="02040503050406030204" pitchFamily="18" charset="0"/>
                                    </a:rPr>
                                  </m:ctrlPr>
                                </m:fPr>
                                <m:num>
                                  <m:r>
                                    <a:rPr lang="en-US" sz="4800" i="1">
                                      <a:latin typeface="Cambria Math" panose="02040503050406030204" pitchFamily="18" charset="0"/>
                                    </a:rPr>
                                    <m:t>𝛼</m:t>
                                  </m:r>
                                </m:num>
                                <m:den>
                                  <m:sSup>
                                    <m:sSupPr>
                                      <m:ctrlPr>
                                        <a:rPr lang="en-US" sz="4800" i="1">
                                          <a:latin typeface="Cambria Math" panose="02040503050406030204" pitchFamily="18" charset="0"/>
                                        </a:rPr>
                                      </m:ctrlPr>
                                    </m:sSupPr>
                                    <m:e>
                                      <m:r>
                                        <a:rPr lang="en-US" sz="4800" i="1">
                                          <a:latin typeface="Cambria Math" panose="02040503050406030204" pitchFamily="18" charset="0"/>
                                        </a:rPr>
                                        <m:t>𝑐</m:t>
                                      </m:r>
                                    </m:e>
                                    <m:sup>
                                      <m:r>
                                        <a:rPr lang="en-US" sz="4800" i="1">
                                          <a:latin typeface="Cambria Math" panose="02040503050406030204" pitchFamily="18" charset="0"/>
                                        </a:rPr>
                                        <m:t>2</m:t>
                                      </m:r>
                                    </m:sup>
                                  </m:sSup>
                                </m:den>
                              </m:f>
                              <m:r>
                                <a:rPr lang="en-US" sz="4800" i="1">
                                  <a:latin typeface="Cambria Math" panose="02040503050406030204" pitchFamily="18" charset="0"/>
                                </a:rPr>
                                <m:t>𝑐</m:t>
                              </m:r>
                              <m:acc>
                                <m:accPr>
                                  <m:chr m:val="̃"/>
                                  <m:ctrlPr>
                                    <a:rPr lang="en-US" sz="4800" i="1">
                                      <a:solidFill>
                                        <a:srgbClr val="FF0000"/>
                                      </a:solidFill>
                                      <a:latin typeface="Cambria Math" panose="02040503050406030204" pitchFamily="18" charset="0"/>
                                    </a:rPr>
                                  </m:ctrlPr>
                                </m:accPr>
                                <m:e>
                                  <m:r>
                                    <a:rPr lang="en-US" sz="4800" i="1">
                                      <a:solidFill>
                                        <a:srgbClr val="FF0000"/>
                                      </a:solidFill>
                                      <a:latin typeface="Cambria Math" panose="02040503050406030204" pitchFamily="18" charset="0"/>
                                    </a:rPr>
                                    <m:t>𝑡</m:t>
                                  </m:r>
                                </m:e>
                              </m:acc>
                            </m:e>
                          </m:d>
                        </m:e>
                      </m:func>
                    </m:oMath>
                  </a14:m>
                  <a:endParaRPr lang="x-IV_mathan" sz="4800" dirty="0"/>
                </a:p>
              </p:txBody>
            </p:sp>
          </mc:Choice>
          <mc:Fallback xmlns="">
            <p:sp>
              <p:nvSpPr>
                <p:cNvPr id="5" name="Rectangle 4">
                  <a:extLst>
                    <a:ext uri="{FF2B5EF4-FFF2-40B4-BE49-F238E27FC236}">
                      <a16:creationId xmlns:a16="http://schemas.microsoft.com/office/drawing/2014/main" id="{44025101-F43A-4C36-A98A-F5E6C582C2EF}"/>
                    </a:ext>
                  </a:extLst>
                </p:cNvPr>
                <p:cNvSpPr>
                  <a:spLocks noRot="1" noChangeAspect="1" noMove="1" noResize="1" noEditPoints="1" noAdjustHandles="1" noChangeArrowheads="1" noChangeShapeType="1" noTextEdit="1"/>
                </p:cNvSpPr>
                <p:nvPr/>
              </p:nvSpPr>
              <p:spPr>
                <a:xfrm>
                  <a:off x="3726426" y="4289936"/>
                  <a:ext cx="4964679" cy="2303195"/>
                </a:xfrm>
                <a:prstGeom prst="rect">
                  <a:avLst/>
                </a:prstGeom>
                <a:blipFill>
                  <a:blip r:embed="rId4"/>
                  <a:stretch>
                    <a:fillRect/>
                  </a:stretch>
                </a:blipFill>
                <a:ln w="57150">
                  <a:solidFill>
                    <a:schemeClr val="tx1"/>
                  </a:solidFill>
                </a:ln>
              </p:spPr>
              <p:txBody>
                <a:bodyPr/>
                <a:lstStyle/>
                <a:p>
                  <a:r>
                    <a:rPr lang="en-CA">
                      <a:noFill/>
                    </a:rPr>
                    <a:t> </a:t>
                  </a:r>
                </a:p>
              </p:txBody>
            </p:sp>
          </mc:Fallback>
        </mc:AlternateContent>
      </p:gr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0C587CD-C53A-4BAC-BFC6-7B369AF0AE2D}"/>
                  </a:ext>
                </a:extLst>
              </p:cNvPr>
              <p:cNvSpPr txBox="1"/>
              <p:nvPr/>
            </p:nvSpPr>
            <p:spPr>
              <a:xfrm>
                <a:off x="0" y="2547727"/>
                <a:ext cx="3067050" cy="1323439"/>
              </a:xfrm>
              <a:prstGeom prst="rect">
                <a:avLst/>
              </a:prstGeom>
              <a:noFill/>
            </p:spPr>
            <p:txBody>
              <a:bodyPr wrap="square">
                <a:spAutoFit/>
              </a:bodyPr>
              <a:lstStyle/>
              <a:p>
                <a14:m>
                  <m:oMath xmlns:m="http://schemas.openxmlformats.org/officeDocument/2006/math">
                    <m:d>
                      <m:dPr>
                        <m:ctrlPr>
                          <a:rPr lang="en-US" sz="8000" i="1" smtClean="0">
                            <a:latin typeface="Cambria Math" panose="02040503050406030204" pitchFamily="18" charset="0"/>
                          </a:rPr>
                        </m:ctrlPr>
                      </m:dPr>
                      <m:e>
                        <m:r>
                          <a:rPr lang="en-US" sz="8000" i="1">
                            <a:latin typeface="Cambria Math" panose="02040503050406030204" pitchFamily="18" charset="0"/>
                          </a:rPr>
                          <m:t>𝑐</m:t>
                        </m:r>
                        <m:r>
                          <a:rPr lang="en-US" sz="8000" i="1">
                            <a:solidFill>
                              <a:srgbClr val="0070C0"/>
                            </a:solidFill>
                            <a:latin typeface="Cambria Math" panose="02040503050406030204" pitchFamily="18" charset="0"/>
                          </a:rPr>
                          <m:t>𝑡</m:t>
                        </m:r>
                        <m:r>
                          <a:rPr lang="en-US" sz="8000" b="0" i="1" smtClean="0">
                            <a:solidFill>
                              <a:schemeClr val="tx1"/>
                            </a:solidFill>
                            <a:latin typeface="Cambria Math" panose="02040503050406030204" pitchFamily="18" charset="0"/>
                          </a:rPr>
                          <m:t>,</m:t>
                        </m:r>
                        <m:r>
                          <a:rPr lang="en-US" sz="8000" b="0" i="1" smtClean="0">
                            <a:solidFill>
                              <a:srgbClr val="0070C0"/>
                            </a:solidFill>
                            <a:latin typeface="Cambria Math" panose="02040503050406030204" pitchFamily="18" charset="0"/>
                          </a:rPr>
                          <m:t>𝑥</m:t>
                        </m:r>
                      </m:e>
                    </m:d>
                  </m:oMath>
                </a14:m>
                <a:r>
                  <a:rPr lang="en-CA" sz="8000" dirty="0"/>
                  <a:t> </a:t>
                </a:r>
              </a:p>
            </p:txBody>
          </p:sp>
        </mc:Choice>
        <mc:Fallback xmlns="">
          <p:sp>
            <p:nvSpPr>
              <p:cNvPr id="7" name="TextBox 6">
                <a:extLst>
                  <a:ext uri="{FF2B5EF4-FFF2-40B4-BE49-F238E27FC236}">
                    <a16:creationId xmlns:a16="http://schemas.microsoft.com/office/drawing/2014/main" id="{30C587CD-C53A-4BAC-BFC6-7B369AF0AE2D}"/>
                  </a:ext>
                </a:extLst>
              </p:cNvPr>
              <p:cNvSpPr txBox="1">
                <a:spLocks noRot="1" noChangeAspect="1" noMove="1" noResize="1" noEditPoints="1" noAdjustHandles="1" noChangeArrowheads="1" noChangeShapeType="1" noTextEdit="1"/>
              </p:cNvSpPr>
              <p:nvPr/>
            </p:nvSpPr>
            <p:spPr>
              <a:xfrm>
                <a:off x="0" y="2547727"/>
                <a:ext cx="3067050" cy="1323439"/>
              </a:xfrm>
              <a:prstGeom prst="rect">
                <a:avLst/>
              </a:prstGeom>
              <a:blipFill>
                <a:blip r:embed="rId5"/>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E4EB4B5-EE7E-4741-B08D-25151A53A900}"/>
                  </a:ext>
                </a:extLst>
              </p:cNvPr>
              <p:cNvSpPr txBox="1"/>
              <p:nvPr/>
            </p:nvSpPr>
            <p:spPr>
              <a:xfrm>
                <a:off x="9124950" y="2547727"/>
                <a:ext cx="3067050" cy="1323439"/>
              </a:xfrm>
              <a:prstGeom prst="rect">
                <a:avLst/>
              </a:prstGeom>
              <a:noFill/>
            </p:spPr>
            <p:txBody>
              <a:bodyPr wrap="square">
                <a:spAutoFit/>
              </a:bodyPr>
              <a:lstStyle/>
              <a:p>
                <a14:m>
                  <m:oMath xmlns:m="http://schemas.openxmlformats.org/officeDocument/2006/math">
                    <m:d>
                      <m:dPr>
                        <m:ctrlPr>
                          <a:rPr lang="en-US" sz="8000" i="1" smtClean="0">
                            <a:latin typeface="Cambria Math" panose="02040503050406030204" pitchFamily="18" charset="0"/>
                          </a:rPr>
                        </m:ctrlPr>
                      </m:dPr>
                      <m:e>
                        <m:r>
                          <a:rPr lang="en-US" sz="8000" i="1">
                            <a:latin typeface="Cambria Math" panose="02040503050406030204" pitchFamily="18" charset="0"/>
                          </a:rPr>
                          <m:t>𝑐</m:t>
                        </m:r>
                        <m:acc>
                          <m:accPr>
                            <m:chr m:val="̃"/>
                            <m:ctrlPr>
                              <a:rPr lang="en-US" sz="8000" b="0" i="1" smtClean="0">
                                <a:solidFill>
                                  <a:srgbClr val="FF0000"/>
                                </a:solidFill>
                                <a:latin typeface="Cambria Math" panose="02040503050406030204" pitchFamily="18" charset="0"/>
                              </a:rPr>
                            </m:ctrlPr>
                          </m:accPr>
                          <m:e>
                            <m:r>
                              <a:rPr lang="en-US" sz="8000" i="1">
                                <a:solidFill>
                                  <a:srgbClr val="FF0000"/>
                                </a:solidFill>
                                <a:latin typeface="Cambria Math" panose="02040503050406030204" pitchFamily="18" charset="0"/>
                              </a:rPr>
                              <m:t>𝑡</m:t>
                            </m:r>
                          </m:e>
                        </m:acc>
                        <m:r>
                          <a:rPr lang="en-US" sz="8000" b="0" i="1" smtClean="0">
                            <a:solidFill>
                              <a:schemeClr val="tx1"/>
                            </a:solidFill>
                            <a:latin typeface="Cambria Math" panose="02040503050406030204" pitchFamily="18" charset="0"/>
                          </a:rPr>
                          <m:t>,</m:t>
                        </m:r>
                        <m:acc>
                          <m:accPr>
                            <m:chr m:val="̃"/>
                            <m:ctrlPr>
                              <a:rPr lang="en-US" sz="8000" b="0" i="1" smtClean="0">
                                <a:solidFill>
                                  <a:srgbClr val="FF0000"/>
                                </a:solidFill>
                                <a:latin typeface="Cambria Math" panose="02040503050406030204" pitchFamily="18" charset="0"/>
                              </a:rPr>
                            </m:ctrlPr>
                          </m:accPr>
                          <m:e>
                            <m:r>
                              <a:rPr lang="en-US" sz="8000" b="0" i="1" smtClean="0">
                                <a:solidFill>
                                  <a:srgbClr val="FF0000"/>
                                </a:solidFill>
                                <a:latin typeface="Cambria Math" panose="02040503050406030204" pitchFamily="18" charset="0"/>
                              </a:rPr>
                              <m:t>𝑥</m:t>
                            </m:r>
                          </m:e>
                        </m:acc>
                      </m:e>
                    </m:d>
                  </m:oMath>
                </a14:m>
                <a:r>
                  <a:rPr lang="en-CA" sz="8000" dirty="0"/>
                  <a:t> </a:t>
                </a:r>
              </a:p>
            </p:txBody>
          </p:sp>
        </mc:Choice>
        <mc:Fallback xmlns="">
          <p:sp>
            <p:nvSpPr>
              <p:cNvPr id="9" name="TextBox 8">
                <a:extLst>
                  <a:ext uri="{FF2B5EF4-FFF2-40B4-BE49-F238E27FC236}">
                    <a16:creationId xmlns:a16="http://schemas.microsoft.com/office/drawing/2014/main" id="{8E4EB4B5-EE7E-4741-B08D-25151A53A900}"/>
                  </a:ext>
                </a:extLst>
              </p:cNvPr>
              <p:cNvSpPr txBox="1">
                <a:spLocks noRot="1" noChangeAspect="1" noMove="1" noResize="1" noEditPoints="1" noAdjustHandles="1" noChangeArrowheads="1" noChangeShapeType="1" noTextEdit="1"/>
              </p:cNvSpPr>
              <p:nvPr/>
            </p:nvSpPr>
            <p:spPr>
              <a:xfrm>
                <a:off x="9124950" y="2547727"/>
                <a:ext cx="3067050" cy="1323439"/>
              </a:xfrm>
              <a:prstGeom prst="rect">
                <a:avLst/>
              </a:prstGeom>
              <a:blipFill>
                <a:blip r:embed="rId6"/>
                <a:stretch>
                  <a:fillRect/>
                </a:stretch>
              </a:blipFill>
            </p:spPr>
            <p:txBody>
              <a:bodyPr/>
              <a:lstStyle/>
              <a:p>
                <a:r>
                  <a:rPr lang="en-CA">
                    <a:noFill/>
                  </a:rPr>
                  <a:t> </a:t>
                </a:r>
              </a:p>
            </p:txBody>
          </p:sp>
        </mc:Fallback>
      </mc:AlternateContent>
    </p:spTree>
    <p:custDataLst>
      <p:tags r:id="rId1"/>
    </p:custDataLst>
    <p:extLst>
      <p:ext uri="{BB962C8B-B14F-4D97-AF65-F5344CB8AC3E}">
        <p14:creationId xmlns:p14="http://schemas.microsoft.com/office/powerpoint/2010/main" val="1391864471"/>
      </p:ext>
    </p:extLst>
  </p:cSld>
  <p:clrMapOvr>
    <a:masterClrMapping/>
  </p:clrMapOvr>
  <mc:AlternateContent xmlns:mc="http://schemas.openxmlformats.org/markup-compatibility/2006" xmlns:p14="http://schemas.microsoft.com/office/powerpoint/2010/main">
    <mc:Choice Requires="p14">
      <p:transition spd="med" p14:dur="700" advTm="3787">
        <p:fade/>
      </p:transition>
    </mc:Choice>
    <mc:Fallback xmlns="">
      <p:transition spd="med" advTm="3787">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6C39263-BCAC-435A-9E89-5DBC4698665D}"/>
                  </a:ext>
                </a:extLst>
              </p:cNvPr>
              <p:cNvSpPr txBox="1"/>
              <p:nvPr/>
            </p:nvSpPr>
            <p:spPr>
              <a:xfrm>
                <a:off x="1288772" y="184684"/>
                <a:ext cx="9816550" cy="1067856"/>
              </a:xfrm>
              <a:prstGeom prst="rect">
                <a:avLst/>
              </a:prstGeom>
              <a:noFill/>
              <a:ln w="38100">
                <a:solidFill>
                  <a:schemeClr val="tx1"/>
                </a:solidFill>
              </a:ln>
            </p:spPr>
            <p:txBody>
              <a:bodyPr wrap="square">
                <a:spAutoFit/>
              </a:bodyPr>
              <a:lstStyle/>
              <a:p>
                <a:pPr algn="ctr"/>
                <a14:m>
                  <m:oMath xmlns:m="http://schemas.openxmlformats.org/officeDocument/2006/math">
                    <m:r>
                      <a:rPr lang="en-US" sz="4000" i="1" smtClean="0">
                        <a:latin typeface="Cambria Math" panose="02040503050406030204" pitchFamily="18" charset="0"/>
                      </a:rPr>
                      <m:t>𝑐</m:t>
                    </m:r>
                    <m:acc>
                      <m:accPr>
                        <m:chr m:val="̃"/>
                        <m:ctrlPr>
                          <a:rPr lang="en-US" sz="4000" i="1">
                            <a:solidFill>
                              <a:srgbClr val="FF0000"/>
                            </a:solidFill>
                            <a:latin typeface="Cambria Math" panose="02040503050406030204" pitchFamily="18" charset="0"/>
                          </a:rPr>
                        </m:ctrlPr>
                      </m:accPr>
                      <m:e>
                        <m:r>
                          <a:rPr lang="en-US" sz="4000" i="1">
                            <a:solidFill>
                              <a:srgbClr val="FF0000"/>
                            </a:solidFill>
                            <a:latin typeface="Cambria Math" panose="02040503050406030204" pitchFamily="18" charset="0"/>
                          </a:rPr>
                          <m:t>𝑡</m:t>
                        </m:r>
                      </m:e>
                    </m:acc>
                    <m:r>
                      <a:rPr lang="en-US" sz="4000" i="1">
                        <a:latin typeface="Cambria Math" panose="02040503050406030204" pitchFamily="18" charset="0"/>
                      </a:rPr>
                      <m:t>=</m:t>
                    </m:r>
                    <m:f>
                      <m:fPr>
                        <m:ctrlPr>
                          <a:rPr lang="en-US" sz="4000" i="1">
                            <a:latin typeface="Cambria Math" panose="02040503050406030204" pitchFamily="18" charset="0"/>
                          </a:rPr>
                        </m:ctrlPr>
                      </m:fPr>
                      <m:num>
                        <m:sSup>
                          <m:sSupPr>
                            <m:ctrlPr>
                              <a:rPr lang="en-US" sz="4000" i="1">
                                <a:latin typeface="Cambria Math" panose="02040503050406030204" pitchFamily="18" charset="0"/>
                              </a:rPr>
                            </m:ctrlPr>
                          </m:sSupPr>
                          <m:e>
                            <m:r>
                              <a:rPr lang="en-US" sz="4000" i="1">
                                <a:latin typeface="Cambria Math" panose="02040503050406030204" pitchFamily="18" charset="0"/>
                              </a:rPr>
                              <m:t>𝑐</m:t>
                            </m:r>
                          </m:e>
                          <m:sup>
                            <m:r>
                              <a:rPr lang="en-US" sz="4000" i="1">
                                <a:latin typeface="Cambria Math" panose="02040503050406030204" pitchFamily="18" charset="0"/>
                              </a:rPr>
                              <m:t>2</m:t>
                            </m:r>
                          </m:sup>
                        </m:sSup>
                      </m:num>
                      <m:den>
                        <m:r>
                          <a:rPr lang="en-US" sz="4000" i="1">
                            <a:latin typeface="Cambria Math" panose="02040503050406030204" pitchFamily="18" charset="0"/>
                          </a:rPr>
                          <m:t>𝛼</m:t>
                        </m:r>
                      </m:den>
                    </m:f>
                    <m:func>
                      <m:funcPr>
                        <m:ctrlPr>
                          <a:rPr lang="en-US" sz="4000" i="1">
                            <a:latin typeface="Cambria Math" panose="02040503050406030204" pitchFamily="18" charset="0"/>
                          </a:rPr>
                        </m:ctrlPr>
                      </m:funcPr>
                      <m:fName>
                        <m:r>
                          <m:rPr>
                            <m:sty m:val="p"/>
                          </m:rPr>
                          <a:rPr lang="en-US" sz="4000">
                            <a:latin typeface="Cambria Math" panose="02040503050406030204" pitchFamily="18" charset="0"/>
                          </a:rPr>
                          <m:t>arctanh</m:t>
                        </m:r>
                      </m:fName>
                      <m:e>
                        <m:d>
                          <m:dPr>
                            <m:ctrlPr>
                              <a:rPr lang="en-US" sz="4000" i="1">
                                <a:latin typeface="Cambria Math" panose="02040503050406030204" pitchFamily="18" charset="0"/>
                              </a:rPr>
                            </m:ctrlPr>
                          </m:dPr>
                          <m:e>
                            <m:f>
                              <m:fPr>
                                <m:ctrlPr>
                                  <a:rPr lang="en-US" sz="4000" i="1">
                                    <a:latin typeface="Cambria Math" panose="02040503050406030204" pitchFamily="18" charset="0"/>
                                  </a:rPr>
                                </m:ctrlPr>
                              </m:fPr>
                              <m:num>
                                <m:r>
                                  <a:rPr lang="en-US" sz="4000" i="1">
                                    <a:latin typeface="Cambria Math" panose="02040503050406030204" pitchFamily="18" charset="0"/>
                                  </a:rPr>
                                  <m:t>𝑐</m:t>
                                </m:r>
                                <m:r>
                                  <a:rPr lang="en-US" sz="4000" i="1">
                                    <a:solidFill>
                                      <a:srgbClr val="0070C0"/>
                                    </a:solidFill>
                                    <a:latin typeface="Cambria Math" panose="02040503050406030204" pitchFamily="18" charset="0"/>
                                  </a:rPr>
                                  <m:t>𝑡</m:t>
                                </m:r>
                              </m:num>
                              <m:den>
                                <m:r>
                                  <a:rPr lang="en-US" sz="4000" i="1">
                                    <a:solidFill>
                                      <a:srgbClr val="0070C0"/>
                                    </a:solidFill>
                                    <a:latin typeface="Cambria Math" panose="02040503050406030204" pitchFamily="18" charset="0"/>
                                  </a:rPr>
                                  <m:t>𝑥</m:t>
                                </m:r>
                              </m:den>
                            </m:f>
                          </m:e>
                        </m:d>
                      </m:e>
                    </m:func>
                  </m:oMath>
                </a14:m>
                <a:r>
                  <a:rPr lang="en-US" sz="4000" b="0" i="0" dirty="0">
                    <a:solidFill>
                      <a:srgbClr val="0070C0"/>
                    </a:solidFill>
                    <a:latin typeface="+mj-lt"/>
                  </a:rPr>
                  <a:t>          </a:t>
                </a:r>
                <a14:m>
                  <m:oMath xmlns:m="http://schemas.openxmlformats.org/officeDocument/2006/math">
                    <m:acc>
                      <m:accPr>
                        <m:chr m:val="̃"/>
                        <m:ctrlPr>
                          <a:rPr lang="en-US" sz="4000" i="1">
                            <a:solidFill>
                              <a:srgbClr val="FF0000"/>
                            </a:solidFill>
                            <a:latin typeface="Cambria Math" panose="02040503050406030204" pitchFamily="18" charset="0"/>
                          </a:rPr>
                        </m:ctrlPr>
                      </m:accPr>
                      <m:e>
                        <m:r>
                          <a:rPr lang="en-US" sz="4000" i="1">
                            <a:solidFill>
                              <a:srgbClr val="FF0000"/>
                            </a:solidFill>
                            <a:latin typeface="Cambria Math" panose="02040503050406030204" pitchFamily="18" charset="0"/>
                          </a:rPr>
                          <m:t>𝑥</m:t>
                        </m:r>
                      </m:e>
                    </m:acc>
                    <m:r>
                      <a:rPr lang="en-US" sz="4000" i="1">
                        <a:latin typeface="Cambria Math" panose="02040503050406030204" pitchFamily="18" charset="0"/>
                      </a:rPr>
                      <m:t>=</m:t>
                    </m:r>
                    <m:rad>
                      <m:radPr>
                        <m:degHide m:val="on"/>
                        <m:ctrlPr>
                          <a:rPr lang="en-US" sz="4000" i="1">
                            <a:latin typeface="Cambria Math" panose="02040503050406030204" pitchFamily="18" charset="0"/>
                          </a:rPr>
                        </m:ctrlPr>
                      </m:radPr>
                      <m:deg/>
                      <m:e>
                        <m:sSup>
                          <m:sSupPr>
                            <m:ctrlPr>
                              <a:rPr lang="en-US" sz="4000" i="1">
                                <a:latin typeface="Cambria Math" panose="02040503050406030204" pitchFamily="18" charset="0"/>
                              </a:rPr>
                            </m:ctrlPr>
                          </m:sSupPr>
                          <m:e>
                            <m:d>
                              <m:dPr>
                                <m:ctrlPr>
                                  <a:rPr lang="en-US" sz="4000" i="1">
                                    <a:latin typeface="Cambria Math" panose="02040503050406030204" pitchFamily="18" charset="0"/>
                                  </a:rPr>
                                </m:ctrlPr>
                              </m:dPr>
                              <m:e>
                                <m:r>
                                  <a:rPr lang="en-US" sz="4000" i="1">
                                    <a:solidFill>
                                      <a:srgbClr val="0070C0"/>
                                    </a:solidFill>
                                    <a:latin typeface="Cambria Math" panose="02040503050406030204" pitchFamily="18" charset="0"/>
                                  </a:rPr>
                                  <m:t>𝑥</m:t>
                                </m:r>
                              </m:e>
                            </m:d>
                          </m:e>
                          <m:sup>
                            <m:r>
                              <a:rPr lang="en-US" sz="4000" i="1">
                                <a:latin typeface="Cambria Math" panose="02040503050406030204" pitchFamily="18" charset="0"/>
                              </a:rPr>
                              <m:t>2</m:t>
                            </m:r>
                          </m:sup>
                        </m:sSup>
                        <m:r>
                          <a:rPr lang="en-US" sz="4000" i="1">
                            <a:latin typeface="Cambria Math" panose="02040503050406030204" pitchFamily="18" charset="0"/>
                          </a:rPr>
                          <m:t>−</m:t>
                        </m:r>
                        <m:sSup>
                          <m:sSupPr>
                            <m:ctrlPr>
                              <a:rPr lang="en-US" sz="4000" i="1">
                                <a:latin typeface="Cambria Math" panose="02040503050406030204" pitchFamily="18" charset="0"/>
                              </a:rPr>
                            </m:ctrlPr>
                          </m:sSupPr>
                          <m:e>
                            <m:d>
                              <m:dPr>
                                <m:ctrlPr>
                                  <a:rPr lang="en-US" sz="4000" i="1">
                                    <a:latin typeface="Cambria Math" panose="02040503050406030204" pitchFamily="18" charset="0"/>
                                  </a:rPr>
                                </m:ctrlPr>
                              </m:dPr>
                              <m:e>
                                <m:r>
                                  <a:rPr lang="en-US" sz="4000" i="1">
                                    <a:latin typeface="Cambria Math" panose="02040503050406030204" pitchFamily="18" charset="0"/>
                                  </a:rPr>
                                  <m:t>𝑐</m:t>
                                </m:r>
                                <m:r>
                                  <a:rPr lang="en-US" sz="4000" i="1">
                                    <a:solidFill>
                                      <a:srgbClr val="0070C0"/>
                                    </a:solidFill>
                                    <a:latin typeface="Cambria Math" panose="02040503050406030204" pitchFamily="18" charset="0"/>
                                  </a:rPr>
                                  <m:t>𝑡</m:t>
                                </m:r>
                              </m:e>
                            </m:d>
                          </m:e>
                          <m:sup>
                            <m:r>
                              <a:rPr lang="en-US" sz="4000" i="1">
                                <a:latin typeface="Cambria Math" panose="02040503050406030204" pitchFamily="18" charset="0"/>
                              </a:rPr>
                              <m:t>2</m:t>
                            </m:r>
                          </m:sup>
                        </m:sSup>
                      </m:e>
                    </m:rad>
                  </m:oMath>
                </a14:m>
                <a:endParaRPr lang="en-CA" sz="4000" dirty="0"/>
              </a:p>
            </p:txBody>
          </p:sp>
        </mc:Choice>
        <mc:Fallback xmlns="">
          <p:sp>
            <p:nvSpPr>
              <p:cNvPr id="10" name="TextBox 9">
                <a:extLst>
                  <a:ext uri="{FF2B5EF4-FFF2-40B4-BE49-F238E27FC236}">
                    <a16:creationId xmlns:a16="http://schemas.microsoft.com/office/drawing/2014/main" id="{16C39263-BCAC-435A-9E89-5DBC4698665D}"/>
                  </a:ext>
                </a:extLst>
              </p:cNvPr>
              <p:cNvSpPr txBox="1">
                <a:spLocks noRot="1" noChangeAspect="1" noMove="1" noResize="1" noEditPoints="1" noAdjustHandles="1" noChangeArrowheads="1" noChangeShapeType="1" noTextEdit="1"/>
              </p:cNvSpPr>
              <p:nvPr/>
            </p:nvSpPr>
            <p:spPr>
              <a:xfrm>
                <a:off x="1288772" y="184684"/>
                <a:ext cx="9816550" cy="1067856"/>
              </a:xfrm>
              <a:prstGeom prst="rect">
                <a:avLst/>
              </a:prstGeom>
              <a:blipFill>
                <a:blip r:embed="rId4"/>
                <a:stretch>
                  <a:fillRect/>
                </a:stretch>
              </a:blipFill>
              <a:ln w="38100">
                <a:solidFill>
                  <a:schemeClr val="tx1"/>
                </a:solid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CACD5321-C439-43C5-9C27-210CDD2BFDBC}"/>
                  </a:ext>
                </a:extLst>
              </p:cNvPr>
              <p:cNvSpPr txBox="1"/>
              <p:nvPr/>
            </p:nvSpPr>
            <p:spPr>
              <a:xfrm>
                <a:off x="668058" y="1284187"/>
                <a:ext cx="11022498" cy="5499839"/>
              </a:xfrm>
              <a:prstGeom prst="rect">
                <a:avLst/>
              </a:prstGeom>
              <a:noFill/>
            </p:spPr>
            <p:txBody>
              <a:bodyPr wrap="square">
                <a:spAutoFit/>
              </a:bodyPr>
              <a:lstStyle/>
              <a:p>
                <a:pPr>
                  <a:spcAft>
                    <a:spcPts val="1800"/>
                  </a:spcAft>
                </a:pPr>
                <a14:m>
                  <m:oMath xmlns:m="http://schemas.openxmlformats.org/officeDocument/2006/math">
                    <m:f>
                      <m:fPr>
                        <m:ctrlPr>
                          <a:rPr lang="en-US" sz="4800" b="0" i="1" smtClean="0">
                            <a:solidFill>
                              <a:schemeClr val="tx1"/>
                            </a:solidFill>
                            <a:latin typeface="Cambria Math" panose="02040503050406030204" pitchFamily="18" charset="0"/>
                          </a:rPr>
                        </m:ctrlPr>
                      </m:fPr>
                      <m:num>
                        <m:r>
                          <a:rPr lang="en-US" sz="4800" i="1" smtClean="0">
                            <a:solidFill>
                              <a:schemeClr val="tx1"/>
                            </a:solidFill>
                            <a:latin typeface="Cambria Math" panose="02040503050406030204" pitchFamily="18" charset="0"/>
                          </a:rPr>
                          <m:t>𝜕</m:t>
                        </m:r>
                        <m:acc>
                          <m:accPr>
                            <m:chr m:val="⃗"/>
                            <m:ctrlPr>
                              <a:rPr lang="en-US" sz="4800" i="1">
                                <a:solidFill>
                                  <a:srgbClr val="7030A0"/>
                                </a:solidFill>
                                <a:latin typeface="Cambria Math" panose="02040503050406030204" pitchFamily="18" charset="0"/>
                              </a:rPr>
                            </m:ctrlPr>
                          </m:accPr>
                          <m:e>
                            <m:r>
                              <a:rPr lang="en-US" sz="4800" i="1">
                                <a:solidFill>
                                  <a:srgbClr val="7030A0"/>
                                </a:solidFill>
                                <a:latin typeface="Cambria Math" panose="02040503050406030204" pitchFamily="18" charset="0"/>
                              </a:rPr>
                              <m:t>𝑆</m:t>
                            </m:r>
                          </m:e>
                        </m:acc>
                      </m:num>
                      <m:den>
                        <m:r>
                          <a:rPr lang="en-US" sz="4800" b="0" i="1" smtClean="0">
                            <a:solidFill>
                              <a:schemeClr val="tx1"/>
                            </a:solidFill>
                            <a:latin typeface="Cambria Math" panose="02040503050406030204" pitchFamily="18" charset="0"/>
                          </a:rPr>
                          <m:t>𝜕</m:t>
                        </m:r>
                        <m:r>
                          <a:rPr lang="en-US" sz="4800" b="0" i="1" smtClean="0">
                            <a:solidFill>
                              <a:schemeClr val="tx1"/>
                            </a:solidFill>
                            <a:latin typeface="Cambria Math" panose="02040503050406030204" pitchFamily="18" charset="0"/>
                          </a:rPr>
                          <m:t> </m:t>
                        </m:r>
                        <m:r>
                          <a:rPr lang="en-US" sz="4800" i="1">
                            <a:latin typeface="Cambria Math" panose="02040503050406030204" pitchFamily="18" charset="0"/>
                          </a:rPr>
                          <m:t>𝑐</m:t>
                        </m:r>
                        <m:r>
                          <a:rPr lang="en-US" sz="4800" i="1">
                            <a:solidFill>
                              <a:srgbClr val="0070C0"/>
                            </a:solidFill>
                            <a:latin typeface="Cambria Math" panose="02040503050406030204" pitchFamily="18" charset="0"/>
                          </a:rPr>
                          <m:t>𝑡</m:t>
                        </m:r>
                      </m:den>
                    </m:f>
                    <m:r>
                      <a:rPr lang="en-US" sz="4800" b="0" i="1" smtClean="0">
                        <a:latin typeface="Cambria Math" panose="02040503050406030204" pitchFamily="18" charset="0"/>
                      </a:rPr>
                      <m:t>=     </m:t>
                    </m:r>
                    <m:f>
                      <m:fPr>
                        <m:ctrlPr>
                          <a:rPr lang="en-US" sz="4800" i="1">
                            <a:latin typeface="Cambria Math" panose="02040503050406030204" pitchFamily="18" charset="0"/>
                          </a:rPr>
                        </m:ctrlPr>
                      </m:fPr>
                      <m:num>
                        <m:r>
                          <a:rPr lang="en-US" sz="4800" i="1">
                            <a:latin typeface="Cambria Math" panose="02040503050406030204" pitchFamily="18" charset="0"/>
                          </a:rPr>
                          <m:t>𝜕</m:t>
                        </m:r>
                        <m:r>
                          <a:rPr lang="en-US" sz="4800" b="0" i="1" smtClean="0">
                            <a:latin typeface="Cambria Math" panose="02040503050406030204" pitchFamily="18" charset="0"/>
                          </a:rPr>
                          <m:t> </m:t>
                        </m:r>
                        <m:r>
                          <a:rPr lang="en-US" sz="4800" i="1">
                            <a:latin typeface="Cambria Math" panose="02040503050406030204" pitchFamily="18" charset="0"/>
                          </a:rPr>
                          <m:t>𝑐</m:t>
                        </m:r>
                        <m:acc>
                          <m:accPr>
                            <m:chr m:val="̃"/>
                            <m:ctrlPr>
                              <a:rPr lang="en-US" sz="4800" i="1">
                                <a:solidFill>
                                  <a:srgbClr val="FF0000"/>
                                </a:solidFill>
                                <a:latin typeface="Cambria Math" panose="02040503050406030204" pitchFamily="18" charset="0"/>
                              </a:rPr>
                            </m:ctrlPr>
                          </m:accPr>
                          <m:e>
                            <m:r>
                              <a:rPr lang="en-US" sz="4800" i="1">
                                <a:solidFill>
                                  <a:srgbClr val="FF0000"/>
                                </a:solidFill>
                                <a:latin typeface="Cambria Math" panose="02040503050406030204" pitchFamily="18" charset="0"/>
                              </a:rPr>
                              <m:t>𝑡</m:t>
                            </m:r>
                          </m:e>
                        </m:acc>
                      </m:num>
                      <m:den>
                        <m:r>
                          <a:rPr lang="en-US" sz="4800" i="1">
                            <a:latin typeface="Cambria Math" panose="02040503050406030204" pitchFamily="18" charset="0"/>
                          </a:rPr>
                          <m:t>𝜕</m:t>
                        </m:r>
                        <m:r>
                          <a:rPr lang="en-US" sz="4800" i="1">
                            <a:latin typeface="Cambria Math" panose="02040503050406030204" pitchFamily="18" charset="0"/>
                          </a:rPr>
                          <m:t> </m:t>
                        </m:r>
                        <m:r>
                          <a:rPr lang="en-US" sz="4800" i="1">
                            <a:latin typeface="Cambria Math" panose="02040503050406030204" pitchFamily="18" charset="0"/>
                          </a:rPr>
                          <m:t>𝑐𝑡</m:t>
                        </m:r>
                      </m:den>
                    </m:f>
                    <m:r>
                      <a:rPr lang="en-US" sz="4800" b="0" i="1" smtClean="0">
                        <a:solidFill>
                          <a:srgbClr val="FF0000"/>
                        </a:solidFill>
                        <a:latin typeface="Cambria Math" panose="02040503050406030204" pitchFamily="18" charset="0"/>
                      </a:rPr>
                      <m:t>         </m:t>
                    </m:r>
                    <m:f>
                      <m:fPr>
                        <m:ctrlPr>
                          <a:rPr lang="en-US" sz="4800" i="1">
                            <a:latin typeface="Cambria Math" panose="02040503050406030204" pitchFamily="18" charset="0"/>
                          </a:rPr>
                        </m:ctrlPr>
                      </m:fPr>
                      <m:num>
                        <m:r>
                          <a:rPr lang="en-US" sz="4800" i="1">
                            <a:latin typeface="Cambria Math" panose="02040503050406030204" pitchFamily="18" charset="0"/>
                          </a:rPr>
                          <m:t>𝜕</m:t>
                        </m:r>
                        <m:acc>
                          <m:accPr>
                            <m:chr m:val="⃗"/>
                            <m:ctrlPr>
                              <a:rPr lang="en-US" sz="4800" i="1">
                                <a:solidFill>
                                  <a:srgbClr val="7030A0"/>
                                </a:solidFill>
                                <a:latin typeface="Cambria Math" panose="02040503050406030204" pitchFamily="18" charset="0"/>
                              </a:rPr>
                            </m:ctrlPr>
                          </m:accPr>
                          <m:e>
                            <m:r>
                              <a:rPr lang="en-US" sz="4800" i="1">
                                <a:solidFill>
                                  <a:srgbClr val="7030A0"/>
                                </a:solidFill>
                                <a:latin typeface="Cambria Math" panose="02040503050406030204" pitchFamily="18" charset="0"/>
                              </a:rPr>
                              <m:t>𝑆</m:t>
                            </m:r>
                          </m:e>
                        </m:acc>
                      </m:num>
                      <m:den>
                        <m:r>
                          <a:rPr lang="en-US" sz="4800" i="1">
                            <a:latin typeface="Cambria Math" panose="02040503050406030204" pitchFamily="18" charset="0"/>
                          </a:rPr>
                          <m:t>𝜕</m:t>
                        </m:r>
                        <m:r>
                          <a:rPr lang="en-US" sz="4800" b="0" i="1" smtClean="0">
                            <a:latin typeface="Cambria Math" panose="02040503050406030204" pitchFamily="18" charset="0"/>
                          </a:rPr>
                          <m:t> </m:t>
                        </m:r>
                        <m:r>
                          <a:rPr lang="en-US" sz="4800" i="1">
                            <a:latin typeface="Cambria Math" panose="02040503050406030204" pitchFamily="18" charset="0"/>
                          </a:rPr>
                          <m:t>𝑐</m:t>
                        </m:r>
                        <m:acc>
                          <m:accPr>
                            <m:chr m:val="̃"/>
                            <m:ctrlPr>
                              <a:rPr lang="en-US" sz="4800" i="1">
                                <a:solidFill>
                                  <a:srgbClr val="FF0000"/>
                                </a:solidFill>
                                <a:latin typeface="Cambria Math" panose="02040503050406030204" pitchFamily="18" charset="0"/>
                              </a:rPr>
                            </m:ctrlPr>
                          </m:accPr>
                          <m:e>
                            <m:r>
                              <a:rPr lang="en-US" sz="4800" i="1">
                                <a:solidFill>
                                  <a:srgbClr val="FF0000"/>
                                </a:solidFill>
                                <a:latin typeface="Cambria Math" panose="02040503050406030204" pitchFamily="18" charset="0"/>
                              </a:rPr>
                              <m:t>𝑡</m:t>
                            </m:r>
                          </m:e>
                        </m:acc>
                      </m:den>
                    </m:f>
                    <m:r>
                      <a:rPr lang="en-US" sz="4800" b="0" i="1" smtClean="0">
                        <a:solidFill>
                          <a:schemeClr val="tx1"/>
                        </a:solidFill>
                        <a:latin typeface="Cambria Math" panose="02040503050406030204" pitchFamily="18" charset="0"/>
                      </a:rPr>
                      <m:t>+           </m:t>
                    </m:r>
                    <m:f>
                      <m:fPr>
                        <m:ctrlPr>
                          <a:rPr lang="en-US" sz="4800" i="1">
                            <a:latin typeface="Cambria Math" panose="02040503050406030204" pitchFamily="18" charset="0"/>
                          </a:rPr>
                        </m:ctrlPr>
                      </m:fPr>
                      <m:num>
                        <m:r>
                          <a:rPr lang="en-US" sz="4800" i="1">
                            <a:latin typeface="Cambria Math" panose="02040503050406030204" pitchFamily="18" charset="0"/>
                          </a:rPr>
                          <m:t>𝜕</m:t>
                        </m:r>
                        <m:acc>
                          <m:accPr>
                            <m:chr m:val="̃"/>
                            <m:ctrlPr>
                              <a:rPr lang="en-US" sz="4800" i="1">
                                <a:solidFill>
                                  <a:srgbClr val="FF0000"/>
                                </a:solidFill>
                                <a:latin typeface="Cambria Math" panose="02040503050406030204" pitchFamily="18" charset="0"/>
                              </a:rPr>
                            </m:ctrlPr>
                          </m:accPr>
                          <m:e>
                            <m:r>
                              <a:rPr lang="en-US" sz="4800" i="1">
                                <a:solidFill>
                                  <a:srgbClr val="FF0000"/>
                                </a:solidFill>
                                <a:latin typeface="Cambria Math" panose="02040503050406030204" pitchFamily="18" charset="0"/>
                              </a:rPr>
                              <m:t>𝑥</m:t>
                            </m:r>
                          </m:e>
                        </m:acc>
                      </m:num>
                      <m:den>
                        <m:r>
                          <a:rPr lang="en-US" sz="4800" i="1">
                            <a:latin typeface="Cambria Math" panose="02040503050406030204" pitchFamily="18" charset="0"/>
                          </a:rPr>
                          <m:t>𝜕</m:t>
                        </m:r>
                        <m:r>
                          <a:rPr lang="en-US" sz="4800" i="1">
                            <a:latin typeface="Cambria Math" panose="02040503050406030204" pitchFamily="18" charset="0"/>
                          </a:rPr>
                          <m:t> </m:t>
                        </m:r>
                        <m:r>
                          <a:rPr lang="en-US" sz="4800" i="1">
                            <a:latin typeface="Cambria Math" panose="02040503050406030204" pitchFamily="18" charset="0"/>
                          </a:rPr>
                          <m:t>𝑐𝑡</m:t>
                        </m:r>
                      </m:den>
                    </m:f>
                    <m:r>
                      <a:rPr lang="en-US" sz="4800" b="0" i="1" smtClean="0">
                        <a:solidFill>
                          <a:srgbClr val="FF0000"/>
                        </a:solidFill>
                        <a:latin typeface="Cambria Math" panose="02040503050406030204" pitchFamily="18" charset="0"/>
                      </a:rPr>
                      <m:t>           </m:t>
                    </m:r>
                    <m:f>
                      <m:fPr>
                        <m:ctrlPr>
                          <a:rPr lang="en-US" sz="4800" i="1">
                            <a:latin typeface="Cambria Math" panose="02040503050406030204" pitchFamily="18" charset="0"/>
                          </a:rPr>
                        </m:ctrlPr>
                      </m:fPr>
                      <m:num>
                        <m:r>
                          <a:rPr lang="en-US" sz="4800" i="1">
                            <a:latin typeface="Cambria Math" panose="02040503050406030204" pitchFamily="18" charset="0"/>
                          </a:rPr>
                          <m:t>𝜕</m:t>
                        </m:r>
                        <m:acc>
                          <m:accPr>
                            <m:chr m:val="⃗"/>
                            <m:ctrlPr>
                              <a:rPr lang="en-US" sz="4800" i="1">
                                <a:solidFill>
                                  <a:srgbClr val="7030A0"/>
                                </a:solidFill>
                                <a:latin typeface="Cambria Math" panose="02040503050406030204" pitchFamily="18" charset="0"/>
                              </a:rPr>
                            </m:ctrlPr>
                          </m:accPr>
                          <m:e>
                            <m:r>
                              <a:rPr lang="en-US" sz="4800" i="1">
                                <a:solidFill>
                                  <a:srgbClr val="7030A0"/>
                                </a:solidFill>
                                <a:latin typeface="Cambria Math" panose="02040503050406030204" pitchFamily="18" charset="0"/>
                              </a:rPr>
                              <m:t>𝑆</m:t>
                            </m:r>
                          </m:e>
                        </m:acc>
                      </m:num>
                      <m:den>
                        <m:r>
                          <a:rPr lang="en-US" sz="4800" i="1">
                            <a:latin typeface="Cambria Math" panose="02040503050406030204" pitchFamily="18" charset="0"/>
                          </a:rPr>
                          <m:t>𝜕</m:t>
                        </m:r>
                        <m:acc>
                          <m:accPr>
                            <m:chr m:val="̃"/>
                            <m:ctrlPr>
                              <a:rPr lang="en-US" sz="4800" i="1">
                                <a:solidFill>
                                  <a:srgbClr val="FF0000"/>
                                </a:solidFill>
                                <a:latin typeface="Cambria Math" panose="02040503050406030204" pitchFamily="18" charset="0"/>
                              </a:rPr>
                            </m:ctrlPr>
                          </m:accPr>
                          <m:e>
                            <m:r>
                              <a:rPr lang="en-US" sz="4800" i="1">
                                <a:solidFill>
                                  <a:srgbClr val="FF0000"/>
                                </a:solidFill>
                                <a:latin typeface="Cambria Math" panose="02040503050406030204" pitchFamily="18" charset="0"/>
                              </a:rPr>
                              <m:t>𝑥</m:t>
                            </m:r>
                          </m:e>
                        </m:acc>
                      </m:den>
                    </m:f>
                  </m:oMath>
                </a14:m>
                <a:r>
                  <a:rPr lang="en-CA" sz="4800" dirty="0"/>
                  <a:t>  </a:t>
                </a:r>
              </a:p>
              <a:p>
                <a14:m>
                  <m:oMath xmlns:m="http://schemas.openxmlformats.org/officeDocument/2006/math">
                    <m:f>
                      <m:fPr>
                        <m:ctrlPr>
                          <a:rPr lang="en-US" sz="4800" b="0" i="1" smtClean="0">
                            <a:solidFill>
                              <a:schemeClr val="tx1"/>
                            </a:solidFill>
                            <a:latin typeface="Cambria Math" panose="02040503050406030204" pitchFamily="18" charset="0"/>
                          </a:rPr>
                        </m:ctrlPr>
                      </m:fPr>
                      <m:num>
                        <m:r>
                          <a:rPr lang="en-US" sz="4800" i="1" smtClean="0">
                            <a:solidFill>
                              <a:schemeClr val="tx1"/>
                            </a:solidFill>
                            <a:latin typeface="Cambria Math" panose="02040503050406030204" pitchFamily="18" charset="0"/>
                          </a:rPr>
                          <m:t>𝜕</m:t>
                        </m:r>
                        <m:acc>
                          <m:accPr>
                            <m:chr m:val="⃗"/>
                            <m:ctrlPr>
                              <a:rPr lang="en-US" sz="4800" i="1">
                                <a:solidFill>
                                  <a:srgbClr val="7030A0"/>
                                </a:solidFill>
                                <a:latin typeface="Cambria Math" panose="02040503050406030204" pitchFamily="18" charset="0"/>
                              </a:rPr>
                            </m:ctrlPr>
                          </m:accPr>
                          <m:e>
                            <m:r>
                              <a:rPr lang="en-US" sz="4800" i="1">
                                <a:solidFill>
                                  <a:srgbClr val="7030A0"/>
                                </a:solidFill>
                                <a:latin typeface="Cambria Math" panose="02040503050406030204" pitchFamily="18" charset="0"/>
                              </a:rPr>
                              <m:t>𝑆</m:t>
                            </m:r>
                          </m:e>
                        </m:acc>
                      </m:num>
                      <m:den>
                        <m:r>
                          <a:rPr lang="en-US" sz="4800" b="0" i="1" smtClean="0">
                            <a:solidFill>
                              <a:schemeClr val="tx1"/>
                            </a:solidFill>
                            <a:latin typeface="Cambria Math" panose="02040503050406030204" pitchFamily="18" charset="0"/>
                          </a:rPr>
                          <m:t>𝜕</m:t>
                        </m:r>
                        <m:r>
                          <a:rPr lang="en-US" sz="4800" b="0" i="1" smtClean="0">
                            <a:solidFill>
                              <a:schemeClr val="tx1"/>
                            </a:solidFill>
                            <a:latin typeface="Cambria Math" panose="02040503050406030204" pitchFamily="18" charset="0"/>
                          </a:rPr>
                          <m:t> </m:t>
                        </m:r>
                        <m:r>
                          <a:rPr lang="en-US" sz="4800" i="1">
                            <a:latin typeface="Cambria Math" panose="02040503050406030204" pitchFamily="18" charset="0"/>
                          </a:rPr>
                          <m:t>𝑐</m:t>
                        </m:r>
                        <m:r>
                          <a:rPr lang="en-US" sz="4800" i="1">
                            <a:solidFill>
                              <a:srgbClr val="0070C0"/>
                            </a:solidFill>
                            <a:latin typeface="Cambria Math" panose="02040503050406030204" pitchFamily="18" charset="0"/>
                          </a:rPr>
                          <m:t>𝑡</m:t>
                        </m:r>
                      </m:den>
                    </m:f>
                    <m:r>
                      <a:rPr lang="en-US" sz="4800" b="0" i="1" smtClean="0">
                        <a:latin typeface="Cambria Math" panose="02040503050406030204" pitchFamily="18" charset="0"/>
                      </a:rPr>
                      <m:t>=  </m:t>
                    </m:r>
                    <m:f>
                      <m:fPr>
                        <m:ctrlPr>
                          <a:rPr lang="en-US" sz="4000" i="1">
                            <a:latin typeface="Cambria Math" panose="02040503050406030204" pitchFamily="18" charset="0"/>
                          </a:rPr>
                        </m:ctrlPr>
                      </m:fPr>
                      <m:num>
                        <m:sSup>
                          <m:sSupPr>
                            <m:ctrlPr>
                              <a:rPr lang="en-US" sz="4000" i="1">
                                <a:latin typeface="Cambria Math" panose="02040503050406030204" pitchFamily="18" charset="0"/>
                              </a:rPr>
                            </m:ctrlPr>
                          </m:sSupPr>
                          <m:e>
                            <m:r>
                              <a:rPr lang="en-US" sz="4000" i="1">
                                <a:latin typeface="Cambria Math" panose="02040503050406030204" pitchFamily="18" charset="0"/>
                              </a:rPr>
                              <m:t>𝑐</m:t>
                            </m:r>
                          </m:e>
                          <m:sup>
                            <m:r>
                              <a:rPr lang="en-US" sz="4000" i="1">
                                <a:latin typeface="Cambria Math" panose="02040503050406030204" pitchFamily="18" charset="0"/>
                              </a:rPr>
                              <m:t>2</m:t>
                            </m:r>
                          </m:sup>
                        </m:sSup>
                      </m:num>
                      <m:den>
                        <m:r>
                          <a:rPr lang="en-US" sz="4000" i="1">
                            <a:latin typeface="Cambria Math" panose="02040503050406030204" pitchFamily="18" charset="0"/>
                          </a:rPr>
                          <m:t>𝛼</m:t>
                        </m:r>
                      </m:den>
                    </m:f>
                    <m:f>
                      <m:fPr>
                        <m:ctrlPr>
                          <a:rPr lang="en-US" sz="4000" i="1">
                            <a:latin typeface="Cambria Math" panose="02040503050406030204" pitchFamily="18" charset="0"/>
                          </a:rPr>
                        </m:ctrlPr>
                      </m:fPr>
                      <m:num>
                        <m:r>
                          <a:rPr lang="en-US" sz="4000" i="1">
                            <a:latin typeface="Cambria Math" panose="02040503050406030204" pitchFamily="18" charset="0"/>
                          </a:rPr>
                          <m:t>1</m:t>
                        </m:r>
                      </m:num>
                      <m:den>
                        <m:r>
                          <a:rPr lang="en-US" sz="4000" b="0" i="1" smtClean="0">
                            <a:latin typeface="Cambria Math" panose="02040503050406030204" pitchFamily="18" charset="0"/>
                          </a:rPr>
                          <m:t>1</m:t>
                        </m:r>
                        <m:r>
                          <a:rPr lang="en-US" sz="4000" b="0" i="1" smtClean="0">
                            <a:latin typeface="Cambria Math" panose="02040503050406030204" pitchFamily="18" charset="0"/>
                          </a:rPr>
                          <m:t>−</m:t>
                        </m:r>
                        <m:sSup>
                          <m:sSupPr>
                            <m:ctrlPr>
                              <a:rPr lang="en-US" sz="4000" b="0" i="1" smtClean="0">
                                <a:latin typeface="Cambria Math" panose="02040503050406030204" pitchFamily="18" charset="0"/>
                              </a:rPr>
                            </m:ctrlPr>
                          </m:sSupPr>
                          <m:e>
                            <m:d>
                              <m:dPr>
                                <m:ctrlPr>
                                  <a:rPr lang="en-US" sz="4000" b="0" i="1" smtClean="0">
                                    <a:latin typeface="Cambria Math" panose="02040503050406030204" pitchFamily="18" charset="0"/>
                                  </a:rPr>
                                </m:ctrlPr>
                              </m:dPr>
                              <m:e>
                                <m:f>
                                  <m:fPr>
                                    <m:ctrlPr>
                                      <a:rPr lang="en-US" sz="4000" i="1">
                                        <a:latin typeface="Cambria Math" panose="02040503050406030204" pitchFamily="18" charset="0"/>
                                      </a:rPr>
                                    </m:ctrlPr>
                                  </m:fPr>
                                  <m:num>
                                    <m:r>
                                      <a:rPr lang="en-US" sz="4000" i="1">
                                        <a:latin typeface="Cambria Math" panose="02040503050406030204" pitchFamily="18" charset="0"/>
                                      </a:rPr>
                                      <m:t>𝑐</m:t>
                                    </m:r>
                                    <m:r>
                                      <a:rPr lang="en-US" sz="4000" i="1">
                                        <a:solidFill>
                                          <a:srgbClr val="0070C0"/>
                                        </a:solidFill>
                                        <a:latin typeface="Cambria Math" panose="02040503050406030204" pitchFamily="18" charset="0"/>
                                      </a:rPr>
                                      <m:t>𝑡</m:t>
                                    </m:r>
                                  </m:num>
                                  <m:den>
                                    <m:r>
                                      <a:rPr lang="en-US" sz="4000" i="1">
                                        <a:solidFill>
                                          <a:srgbClr val="0070C0"/>
                                        </a:solidFill>
                                        <a:latin typeface="Cambria Math" panose="02040503050406030204" pitchFamily="18" charset="0"/>
                                      </a:rPr>
                                      <m:t>𝑥</m:t>
                                    </m:r>
                                  </m:den>
                                </m:f>
                              </m:e>
                            </m:d>
                          </m:e>
                          <m:sup>
                            <m:r>
                              <a:rPr lang="en-US" sz="4000" b="0" i="1" smtClean="0">
                                <a:latin typeface="Cambria Math" panose="02040503050406030204" pitchFamily="18" charset="0"/>
                              </a:rPr>
                              <m:t>2</m:t>
                            </m:r>
                          </m:sup>
                        </m:sSup>
                      </m:den>
                    </m:f>
                    <m:f>
                      <m:fPr>
                        <m:ctrlPr>
                          <a:rPr lang="en-US" sz="4000" i="1">
                            <a:latin typeface="Cambria Math" panose="02040503050406030204" pitchFamily="18" charset="0"/>
                          </a:rPr>
                        </m:ctrlPr>
                      </m:fPr>
                      <m:num>
                        <m:r>
                          <a:rPr lang="en-US" sz="4000" b="0" i="1" smtClean="0">
                            <a:latin typeface="Cambria Math" panose="02040503050406030204" pitchFamily="18" charset="0"/>
                          </a:rPr>
                          <m:t>1</m:t>
                        </m:r>
                      </m:num>
                      <m:den>
                        <m:r>
                          <a:rPr lang="en-US" sz="4000" i="1">
                            <a:solidFill>
                              <a:srgbClr val="0070C0"/>
                            </a:solidFill>
                            <a:latin typeface="Cambria Math" panose="02040503050406030204" pitchFamily="18" charset="0"/>
                          </a:rPr>
                          <m:t>𝑥</m:t>
                        </m:r>
                      </m:den>
                    </m:f>
                    <m:r>
                      <a:rPr lang="en-US" sz="4000" b="0" i="1" smtClean="0">
                        <a:solidFill>
                          <a:srgbClr val="0070C0"/>
                        </a:solidFill>
                        <a:latin typeface="Cambria Math" panose="02040503050406030204" pitchFamily="18" charset="0"/>
                      </a:rPr>
                      <m:t>  </m:t>
                    </m:r>
                    <m:f>
                      <m:fPr>
                        <m:ctrlPr>
                          <a:rPr lang="en-US" sz="4800" i="1">
                            <a:latin typeface="Cambria Math" panose="02040503050406030204" pitchFamily="18" charset="0"/>
                          </a:rPr>
                        </m:ctrlPr>
                      </m:fPr>
                      <m:num>
                        <m:r>
                          <a:rPr lang="en-US" sz="4800" i="1">
                            <a:latin typeface="Cambria Math" panose="02040503050406030204" pitchFamily="18" charset="0"/>
                          </a:rPr>
                          <m:t>𝜕</m:t>
                        </m:r>
                        <m:acc>
                          <m:accPr>
                            <m:chr m:val="⃗"/>
                            <m:ctrlPr>
                              <a:rPr lang="en-US" sz="4800" i="1">
                                <a:solidFill>
                                  <a:srgbClr val="7030A0"/>
                                </a:solidFill>
                                <a:latin typeface="Cambria Math" panose="02040503050406030204" pitchFamily="18" charset="0"/>
                              </a:rPr>
                            </m:ctrlPr>
                          </m:accPr>
                          <m:e>
                            <m:r>
                              <a:rPr lang="en-US" sz="4800" i="1">
                                <a:solidFill>
                                  <a:srgbClr val="7030A0"/>
                                </a:solidFill>
                                <a:latin typeface="Cambria Math" panose="02040503050406030204" pitchFamily="18" charset="0"/>
                              </a:rPr>
                              <m:t>𝑆</m:t>
                            </m:r>
                          </m:e>
                        </m:acc>
                      </m:num>
                      <m:den>
                        <m:r>
                          <a:rPr lang="en-US" sz="4800" i="1">
                            <a:latin typeface="Cambria Math" panose="02040503050406030204" pitchFamily="18" charset="0"/>
                          </a:rPr>
                          <m:t>𝜕</m:t>
                        </m:r>
                        <m:r>
                          <a:rPr lang="en-US" sz="4800" i="1">
                            <a:latin typeface="Cambria Math" panose="02040503050406030204" pitchFamily="18" charset="0"/>
                          </a:rPr>
                          <m:t> </m:t>
                        </m:r>
                        <m:r>
                          <a:rPr lang="en-US" sz="4800" i="1">
                            <a:latin typeface="Cambria Math" panose="02040503050406030204" pitchFamily="18" charset="0"/>
                          </a:rPr>
                          <m:t>𝑐</m:t>
                        </m:r>
                        <m:acc>
                          <m:accPr>
                            <m:chr m:val="̃"/>
                            <m:ctrlPr>
                              <a:rPr lang="en-US" sz="4800" i="1">
                                <a:solidFill>
                                  <a:srgbClr val="FF0000"/>
                                </a:solidFill>
                                <a:latin typeface="Cambria Math" panose="02040503050406030204" pitchFamily="18" charset="0"/>
                              </a:rPr>
                            </m:ctrlPr>
                          </m:accPr>
                          <m:e>
                            <m:r>
                              <a:rPr lang="en-US" sz="4800" i="1">
                                <a:solidFill>
                                  <a:srgbClr val="FF0000"/>
                                </a:solidFill>
                                <a:latin typeface="Cambria Math" panose="02040503050406030204" pitchFamily="18" charset="0"/>
                              </a:rPr>
                              <m:t>𝑡</m:t>
                            </m:r>
                          </m:e>
                        </m:acc>
                      </m:den>
                    </m:f>
                    <m:r>
                      <a:rPr lang="en-US" sz="4000" i="1">
                        <a:latin typeface="Cambria Math" panose="02040503050406030204" pitchFamily="18" charset="0"/>
                      </a:rPr>
                      <m:t>+</m:t>
                    </m:r>
                    <m:f>
                      <m:fPr>
                        <m:ctrlPr>
                          <a:rPr lang="en-US" sz="4000" b="0" i="1" smtClean="0">
                            <a:latin typeface="Cambria Math" panose="02040503050406030204" pitchFamily="18" charset="0"/>
                          </a:rPr>
                        </m:ctrlPr>
                      </m:fPr>
                      <m:num>
                        <m:r>
                          <a:rPr lang="en-US" sz="4000" b="0" i="0" smtClean="0">
                            <a:latin typeface="Cambria Math" panose="02040503050406030204" pitchFamily="18" charset="0"/>
                          </a:rPr>
                          <m:t>1</m:t>
                        </m:r>
                      </m:num>
                      <m:den>
                        <m:r>
                          <a:rPr lang="en-US" sz="4000" b="0" i="0" smtClean="0">
                            <a:latin typeface="Cambria Math" panose="02040503050406030204" pitchFamily="18" charset="0"/>
                          </a:rPr>
                          <m:t>2</m:t>
                        </m:r>
                      </m:den>
                    </m:f>
                    <m:f>
                      <m:fPr>
                        <m:ctrlPr>
                          <a:rPr lang="en-US" sz="4000" b="0" i="1" smtClean="0">
                            <a:latin typeface="Cambria Math" panose="02040503050406030204" pitchFamily="18" charset="0"/>
                          </a:rPr>
                        </m:ctrlPr>
                      </m:fPr>
                      <m:num>
                        <m:r>
                          <a:rPr lang="en-US" sz="4000" b="0" i="1" smtClean="0">
                            <a:latin typeface="Cambria Math" panose="02040503050406030204" pitchFamily="18" charset="0"/>
                          </a:rPr>
                          <m:t>1</m:t>
                        </m:r>
                      </m:num>
                      <m:den>
                        <m:rad>
                          <m:radPr>
                            <m:degHide m:val="on"/>
                            <m:ctrlPr>
                              <a:rPr lang="en-US" sz="4000" i="1">
                                <a:latin typeface="Cambria Math" panose="02040503050406030204" pitchFamily="18" charset="0"/>
                              </a:rPr>
                            </m:ctrlPr>
                          </m:radPr>
                          <m:deg/>
                          <m:e>
                            <m:sSup>
                              <m:sSupPr>
                                <m:ctrlPr>
                                  <a:rPr lang="en-US" sz="4000" i="1">
                                    <a:latin typeface="Cambria Math" panose="02040503050406030204" pitchFamily="18" charset="0"/>
                                  </a:rPr>
                                </m:ctrlPr>
                              </m:sSupPr>
                              <m:e>
                                <m:d>
                                  <m:dPr>
                                    <m:ctrlPr>
                                      <a:rPr lang="en-US" sz="4000" i="1">
                                        <a:latin typeface="Cambria Math" panose="02040503050406030204" pitchFamily="18" charset="0"/>
                                      </a:rPr>
                                    </m:ctrlPr>
                                  </m:dPr>
                                  <m:e>
                                    <m:r>
                                      <a:rPr lang="en-US" sz="4000" i="1">
                                        <a:solidFill>
                                          <a:srgbClr val="0070C0"/>
                                        </a:solidFill>
                                        <a:latin typeface="Cambria Math" panose="02040503050406030204" pitchFamily="18" charset="0"/>
                                      </a:rPr>
                                      <m:t>𝑥</m:t>
                                    </m:r>
                                  </m:e>
                                </m:d>
                              </m:e>
                              <m:sup>
                                <m:r>
                                  <a:rPr lang="en-US" sz="4000" i="1">
                                    <a:latin typeface="Cambria Math" panose="02040503050406030204" pitchFamily="18" charset="0"/>
                                  </a:rPr>
                                  <m:t>2</m:t>
                                </m:r>
                              </m:sup>
                            </m:sSup>
                            <m:r>
                              <a:rPr lang="en-US" sz="4000" i="1">
                                <a:latin typeface="Cambria Math" panose="02040503050406030204" pitchFamily="18" charset="0"/>
                              </a:rPr>
                              <m:t>−</m:t>
                            </m:r>
                            <m:sSup>
                              <m:sSupPr>
                                <m:ctrlPr>
                                  <a:rPr lang="en-US" sz="4000" i="1">
                                    <a:latin typeface="Cambria Math" panose="02040503050406030204" pitchFamily="18" charset="0"/>
                                  </a:rPr>
                                </m:ctrlPr>
                              </m:sSupPr>
                              <m:e>
                                <m:d>
                                  <m:dPr>
                                    <m:ctrlPr>
                                      <a:rPr lang="en-US" sz="4000" i="1">
                                        <a:latin typeface="Cambria Math" panose="02040503050406030204" pitchFamily="18" charset="0"/>
                                      </a:rPr>
                                    </m:ctrlPr>
                                  </m:dPr>
                                  <m:e>
                                    <m:r>
                                      <a:rPr lang="en-US" sz="4000" i="1">
                                        <a:latin typeface="Cambria Math" panose="02040503050406030204" pitchFamily="18" charset="0"/>
                                      </a:rPr>
                                      <m:t>𝑐</m:t>
                                    </m:r>
                                    <m:r>
                                      <a:rPr lang="en-US" sz="4000" i="1">
                                        <a:solidFill>
                                          <a:srgbClr val="0070C0"/>
                                        </a:solidFill>
                                        <a:latin typeface="Cambria Math" panose="02040503050406030204" pitchFamily="18" charset="0"/>
                                      </a:rPr>
                                      <m:t>𝑡</m:t>
                                    </m:r>
                                  </m:e>
                                </m:d>
                              </m:e>
                              <m:sup>
                                <m:r>
                                  <a:rPr lang="en-US" sz="4000" i="1">
                                    <a:latin typeface="Cambria Math" panose="02040503050406030204" pitchFamily="18" charset="0"/>
                                  </a:rPr>
                                  <m:t>2</m:t>
                                </m:r>
                              </m:sup>
                            </m:sSup>
                          </m:e>
                        </m:rad>
                      </m:den>
                    </m:f>
                    <m:d>
                      <m:dPr>
                        <m:ctrlPr>
                          <a:rPr lang="en-US" sz="4000" b="0" i="1" smtClean="0">
                            <a:latin typeface="Cambria Math" panose="02040503050406030204" pitchFamily="18" charset="0"/>
                          </a:rPr>
                        </m:ctrlPr>
                      </m:dPr>
                      <m:e>
                        <m:r>
                          <a:rPr lang="en-US" sz="4000" b="0" i="1" smtClean="0">
                            <a:latin typeface="Cambria Math" panose="02040503050406030204" pitchFamily="18" charset="0"/>
                          </a:rPr>
                          <m:t>−</m:t>
                        </m:r>
                        <m:r>
                          <a:rPr lang="en-US" sz="4000" b="0" i="1" smtClean="0">
                            <a:latin typeface="Cambria Math" panose="02040503050406030204" pitchFamily="18" charset="0"/>
                          </a:rPr>
                          <m:t>2</m:t>
                        </m:r>
                        <m:r>
                          <a:rPr lang="en-US" sz="4000" i="1">
                            <a:latin typeface="Cambria Math" panose="02040503050406030204" pitchFamily="18" charset="0"/>
                          </a:rPr>
                          <m:t>𝑐</m:t>
                        </m:r>
                        <m:r>
                          <a:rPr lang="en-US" sz="4000" i="1">
                            <a:solidFill>
                              <a:srgbClr val="0070C0"/>
                            </a:solidFill>
                            <a:latin typeface="Cambria Math" panose="02040503050406030204" pitchFamily="18" charset="0"/>
                          </a:rPr>
                          <m:t>𝑡</m:t>
                        </m:r>
                      </m:e>
                    </m:d>
                    <m:f>
                      <m:fPr>
                        <m:ctrlPr>
                          <a:rPr lang="en-US" sz="4800" i="1">
                            <a:latin typeface="Cambria Math" panose="02040503050406030204" pitchFamily="18" charset="0"/>
                          </a:rPr>
                        </m:ctrlPr>
                      </m:fPr>
                      <m:num>
                        <m:r>
                          <a:rPr lang="en-US" sz="4800" i="1">
                            <a:latin typeface="Cambria Math" panose="02040503050406030204" pitchFamily="18" charset="0"/>
                          </a:rPr>
                          <m:t>𝜕</m:t>
                        </m:r>
                        <m:acc>
                          <m:accPr>
                            <m:chr m:val="⃗"/>
                            <m:ctrlPr>
                              <a:rPr lang="en-US" sz="4800" i="1">
                                <a:solidFill>
                                  <a:srgbClr val="7030A0"/>
                                </a:solidFill>
                                <a:latin typeface="Cambria Math" panose="02040503050406030204" pitchFamily="18" charset="0"/>
                              </a:rPr>
                            </m:ctrlPr>
                          </m:accPr>
                          <m:e>
                            <m:r>
                              <a:rPr lang="en-US" sz="4800" i="1">
                                <a:solidFill>
                                  <a:srgbClr val="7030A0"/>
                                </a:solidFill>
                                <a:latin typeface="Cambria Math" panose="02040503050406030204" pitchFamily="18" charset="0"/>
                              </a:rPr>
                              <m:t>𝑆</m:t>
                            </m:r>
                          </m:e>
                        </m:acc>
                      </m:num>
                      <m:den>
                        <m:r>
                          <a:rPr lang="en-US" sz="4800" i="1">
                            <a:latin typeface="Cambria Math" panose="02040503050406030204" pitchFamily="18" charset="0"/>
                          </a:rPr>
                          <m:t>𝜕</m:t>
                        </m:r>
                        <m:acc>
                          <m:accPr>
                            <m:chr m:val="̃"/>
                            <m:ctrlPr>
                              <a:rPr lang="en-US" sz="4800" i="1">
                                <a:solidFill>
                                  <a:srgbClr val="FF0000"/>
                                </a:solidFill>
                                <a:latin typeface="Cambria Math" panose="02040503050406030204" pitchFamily="18" charset="0"/>
                              </a:rPr>
                            </m:ctrlPr>
                          </m:accPr>
                          <m:e>
                            <m:r>
                              <a:rPr lang="en-US" sz="4800" i="1">
                                <a:solidFill>
                                  <a:srgbClr val="FF0000"/>
                                </a:solidFill>
                                <a:latin typeface="Cambria Math" panose="02040503050406030204" pitchFamily="18" charset="0"/>
                              </a:rPr>
                              <m:t>𝑥</m:t>
                            </m:r>
                          </m:e>
                        </m:acc>
                      </m:den>
                    </m:f>
                  </m:oMath>
                </a14:m>
                <a:r>
                  <a:rPr lang="en-CA" sz="4800" dirty="0"/>
                  <a:t> </a:t>
                </a:r>
              </a:p>
              <a:p>
                <a14:m>
                  <m:oMath xmlns:m="http://schemas.openxmlformats.org/officeDocument/2006/math">
                    <m:f>
                      <m:fPr>
                        <m:ctrlPr>
                          <a:rPr lang="en-US" sz="4400" i="1">
                            <a:latin typeface="Cambria Math" panose="02040503050406030204" pitchFamily="18" charset="0"/>
                          </a:rPr>
                        </m:ctrlPr>
                      </m:fPr>
                      <m:num>
                        <m:r>
                          <a:rPr lang="en-US" sz="4400" i="1">
                            <a:latin typeface="Cambria Math" panose="02040503050406030204" pitchFamily="18" charset="0"/>
                          </a:rPr>
                          <m:t>𝜕</m:t>
                        </m:r>
                        <m:acc>
                          <m:accPr>
                            <m:chr m:val="⃗"/>
                            <m:ctrlPr>
                              <a:rPr lang="en-US" sz="4400" i="1">
                                <a:solidFill>
                                  <a:srgbClr val="7030A0"/>
                                </a:solidFill>
                                <a:latin typeface="Cambria Math" panose="02040503050406030204" pitchFamily="18" charset="0"/>
                              </a:rPr>
                            </m:ctrlPr>
                          </m:accPr>
                          <m:e>
                            <m:r>
                              <a:rPr lang="en-US" sz="4400" i="1">
                                <a:solidFill>
                                  <a:srgbClr val="7030A0"/>
                                </a:solidFill>
                                <a:latin typeface="Cambria Math" panose="02040503050406030204" pitchFamily="18" charset="0"/>
                              </a:rPr>
                              <m:t>𝑆</m:t>
                            </m:r>
                          </m:e>
                        </m:acc>
                      </m:num>
                      <m:den>
                        <m:r>
                          <a:rPr lang="en-US" sz="4400" i="1">
                            <a:latin typeface="Cambria Math" panose="02040503050406030204" pitchFamily="18" charset="0"/>
                          </a:rPr>
                          <m:t>𝜕</m:t>
                        </m:r>
                        <m:r>
                          <a:rPr lang="en-US" sz="4400" i="1">
                            <a:latin typeface="Cambria Math" panose="02040503050406030204" pitchFamily="18" charset="0"/>
                          </a:rPr>
                          <m:t> </m:t>
                        </m:r>
                        <m:r>
                          <a:rPr lang="en-US" sz="4400" i="1">
                            <a:latin typeface="Cambria Math" panose="02040503050406030204" pitchFamily="18" charset="0"/>
                          </a:rPr>
                          <m:t>𝑐𝑡</m:t>
                        </m:r>
                      </m:den>
                    </m:f>
                    <m:r>
                      <a:rPr lang="en-US" sz="4400" i="1">
                        <a:latin typeface="Cambria Math" panose="02040503050406030204" pitchFamily="18" charset="0"/>
                      </a:rPr>
                      <m:t>=</m:t>
                    </m:r>
                    <m:r>
                      <a:rPr lang="en-US" sz="4400" b="0" i="1" smtClean="0">
                        <a:latin typeface="Cambria Math" panose="02040503050406030204" pitchFamily="18" charset="0"/>
                      </a:rPr>
                      <m:t> </m:t>
                    </m:r>
                    <m:f>
                      <m:fPr>
                        <m:ctrlPr>
                          <a:rPr lang="en-US" sz="4400" i="1">
                            <a:latin typeface="Cambria Math" panose="02040503050406030204" pitchFamily="18" charset="0"/>
                          </a:rPr>
                        </m:ctrlPr>
                      </m:fPr>
                      <m:num>
                        <m:sSup>
                          <m:sSupPr>
                            <m:ctrlPr>
                              <a:rPr lang="en-US" sz="4400" i="1">
                                <a:latin typeface="Cambria Math" panose="02040503050406030204" pitchFamily="18" charset="0"/>
                              </a:rPr>
                            </m:ctrlPr>
                          </m:sSupPr>
                          <m:e>
                            <m:r>
                              <a:rPr lang="en-US" sz="4400" i="1">
                                <a:latin typeface="Cambria Math" panose="02040503050406030204" pitchFamily="18" charset="0"/>
                              </a:rPr>
                              <m:t>𝑐</m:t>
                            </m:r>
                          </m:e>
                          <m:sup>
                            <m:r>
                              <a:rPr lang="en-US" sz="4400" i="1">
                                <a:latin typeface="Cambria Math" panose="02040503050406030204" pitchFamily="18" charset="0"/>
                              </a:rPr>
                              <m:t>2</m:t>
                            </m:r>
                          </m:sup>
                        </m:sSup>
                      </m:num>
                      <m:den>
                        <m:r>
                          <a:rPr lang="en-US" sz="4400" i="1">
                            <a:latin typeface="Cambria Math" panose="02040503050406030204" pitchFamily="18" charset="0"/>
                          </a:rPr>
                          <m:t>𝛼</m:t>
                        </m:r>
                      </m:den>
                    </m:f>
                    <m:f>
                      <m:fPr>
                        <m:ctrlPr>
                          <a:rPr lang="en-US" sz="4400" i="1">
                            <a:latin typeface="Cambria Math" panose="02040503050406030204" pitchFamily="18" charset="0"/>
                          </a:rPr>
                        </m:ctrlPr>
                      </m:fPr>
                      <m:num>
                        <m:r>
                          <a:rPr lang="en-US" sz="4400" i="1">
                            <a:solidFill>
                              <a:srgbClr val="0070C0"/>
                            </a:solidFill>
                            <a:latin typeface="Cambria Math" panose="02040503050406030204" pitchFamily="18" charset="0"/>
                          </a:rPr>
                          <m:t>𝑥</m:t>
                        </m:r>
                      </m:num>
                      <m:den>
                        <m:sSup>
                          <m:sSupPr>
                            <m:ctrlPr>
                              <a:rPr lang="en-US" sz="4400" b="0" i="1" smtClean="0">
                                <a:latin typeface="Cambria Math" panose="02040503050406030204" pitchFamily="18" charset="0"/>
                              </a:rPr>
                            </m:ctrlPr>
                          </m:sSupPr>
                          <m:e>
                            <m:d>
                              <m:dPr>
                                <m:ctrlPr>
                                  <a:rPr lang="en-US" sz="4400" b="0" i="1" smtClean="0">
                                    <a:latin typeface="Cambria Math" panose="02040503050406030204" pitchFamily="18" charset="0"/>
                                  </a:rPr>
                                </m:ctrlPr>
                              </m:dPr>
                              <m:e>
                                <m:r>
                                  <a:rPr lang="en-US" sz="4400" i="1">
                                    <a:solidFill>
                                      <a:srgbClr val="0070C0"/>
                                    </a:solidFill>
                                    <a:latin typeface="Cambria Math" panose="02040503050406030204" pitchFamily="18" charset="0"/>
                                  </a:rPr>
                                  <m:t>𝑥</m:t>
                                </m:r>
                              </m:e>
                            </m:d>
                          </m:e>
                          <m:sup>
                            <m:r>
                              <a:rPr lang="en-US" sz="4400" b="0" i="1" smtClean="0">
                                <a:latin typeface="Cambria Math" panose="02040503050406030204" pitchFamily="18" charset="0"/>
                              </a:rPr>
                              <m:t>2</m:t>
                            </m:r>
                          </m:sup>
                        </m:sSup>
                        <m:r>
                          <a:rPr lang="en-US" sz="4400" i="1">
                            <a:latin typeface="Cambria Math" panose="02040503050406030204" pitchFamily="18" charset="0"/>
                          </a:rPr>
                          <m:t>−</m:t>
                        </m:r>
                        <m:sSup>
                          <m:sSupPr>
                            <m:ctrlPr>
                              <a:rPr lang="en-US" sz="4400" i="1">
                                <a:latin typeface="Cambria Math" panose="02040503050406030204" pitchFamily="18" charset="0"/>
                              </a:rPr>
                            </m:ctrlPr>
                          </m:sSupPr>
                          <m:e>
                            <m:d>
                              <m:dPr>
                                <m:ctrlPr>
                                  <a:rPr lang="en-US" sz="4400" i="1">
                                    <a:latin typeface="Cambria Math" panose="02040503050406030204" pitchFamily="18" charset="0"/>
                                  </a:rPr>
                                </m:ctrlPr>
                              </m:dPr>
                              <m:e>
                                <m:r>
                                  <a:rPr lang="en-US" sz="4400" i="1">
                                    <a:latin typeface="Cambria Math" panose="02040503050406030204" pitchFamily="18" charset="0"/>
                                  </a:rPr>
                                  <m:t>𝑐</m:t>
                                </m:r>
                                <m:r>
                                  <a:rPr lang="en-US" sz="4400" i="1">
                                    <a:solidFill>
                                      <a:srgbClr val="0070C0"/>
                                    </a:solidFill>
                                    <a:latin typeface="Cambria Math" panose="02040503050406030204" pitchFamily="18" charset="0"/>
                                  </a:rPr>
                                  <m:t>𝑡</m:t>
                                </m:r>
                              </m:e>
                            </m:d>
                          </m:e>
                          <m:sup>
                            <m:r>
                              <a:rPr lang="en-US" sz="4400" i="1">
                                <a:latin typeface="Cambria Math" panose="02040503050406030204" pitchFamily="18" charset="0"/>
                              </a:rPr>
                              <m:t>2</m:t>
                            </m:r>
                          </m:sup>
                        </m:sSup>
                      </m:den>
                    </m:f>
                    <m:r>
                      <a:rPr lang="en-US" sz="4400" b="0" i="1" smtClean="0">
                        <a:latin typeface="Cambria Math" panose="02040503050406030204" pitchFamily="18" charset="0"/>
                      </a:rPr>
                      <m:t> </m:t>
                    </m:r>
                    <m:f>
                      <m:fPr>
                        <m:ctrlPr>
                          <a:rPr lang="en-US" sz="4400" i="1">
                            <a:latin typeface="Cambria Math" panose="02040503050406030204" pitchFamily="18" charset="0"/>
                          </a:rPr>
                        </m:ctrlPr>
                      </m:fPr>
                      <m:num>
                        <m:r>
                          <a:rPr lang="en-US" sz="4400" i="1">
                            <a:latin typeface="Cambria Math" panose="02040503050406030204" pitchFamily="18" charset="0"/>
                          </a:rPr>
                          <m:t>𝜕</m:t>
                        </m:r>
                        <m:acc>
                          <m:accPr>
                            <m:chr m:val="⃗"/>
                            <m:ctrlPr>
                              <a:rPr lang="en-US" sz="4400" i="1">
                                <a:solidFill>
                                  <a:srgbClr val="7030A0"/>
                                </a:solidFill>
                                <a:latin typeface="Cambria Math" panose="02040503050406030204" pitchFamily="18" charset="0"/>
                              </a:rPr>
                            </m:ctrlPr>
                          </m:accPr>
                          <m:e>
                            <m:r>
                              <a:rPr lang="en-US" sz="4400" i="1">
                                <a:solidFill>
                                  <a:srgbClr val="7030A0"/>
                                </a:solidFill>
                                <a:latin typeface="Cambria Math" panose="02040503050406030204" pitchFamily="18" charset="0"/>
                              </a:rPr>
                              <m:t>𝑆</m:t>
                            </m:r>
                          </m:e>
                        </m:acc>
                      </m:num>
                      <m:den>
                        <m:r>
                          <a:rPr lang="en-US" sz="4400" i="1">
                            <a:latin typeface="Cambria Math" panose="02040503050406030204" pitchFamily="18" charset="0"/>
                          </a:rPr>
                          <m:t>𝜕</m:t>
                        </m:r>
                        <m:r>
                          <a:rPr lang="en-US" sz="4400" i="1">
                            <a:latin typeface="Cambria Math" panose="02040503050406030204" pitchFamily="18" charset="0"/>
                          </a:rPr>
                          <m:t> </m:t>
                        </m:r>
                        <m:r>
                          <a:rPr lang="en-US" sz="4400" i="1">
                            <a:latin typeface="Cambria Math" panose="02040503050406030204" pitchFamily="18" charset="0"/>
                          </a:rPr>
                          <m:t>𝑐</m:t>
                        </m:r>
                        <m:acc>
                          <m:accPr>
                            <m:chr m:val="̃"/>
                            <m:ctrlPr>
                              <a:rPr lang="en-US" sz="4400" i="1">
                                <a:solidFill>
                                  <a:srgbClr val="FF0000"/>
                                </a:solidFill>
                                <a:latin typeface="Cambria Math" panose="02040503050406030204" pitchFamily="18" charset="0"/>
                              </a:rPr>
                            </m:ctrlPr>
                          </m:accPr>
                          <m:e>
                            <m:r>
                              <a:rPr lang="en-US" sz="4400" i="1">
                                <a:solidFill>
                                  <a:srgbClr val="FF0000"/>
                                </a:solidFill>
                                <a:latin typeface="Cambria Math" panose="02040503050406030204" pitchFamily="18" charset="0"/>
                              </a:rPr>
                              <m:t>𝑡</m:t>
                            </m:r>
                          </m:e>
                        </m:acc>
                      </m:den>
                    </m:f>
                    <m:r>
                      <a:rPr lang="en-US" sz="4400" i="1">
                        <a:latin typeface="Cambria Math" panose="02040503050406030204" pitchFamily="18" charset="0"/>
                      </a:rPr>
                      <m:t>+</m:t>
                    </m:r>
                    <m:r>
                      <a:rPr lang="en-US" sz="4400" b="0" i="1" smtClean="0">
                        <a:latin typeface="Cambria Math" panose="02040503050406030204" pitchFamily="18" charset="0"/>
                      </a:rPr>
                      <m:t> </m:t>
                    </m:r>
                    <m:f>
                      <m:fPr>
                        <m:ctrlPr>
                          <a:rPr lang="en-US" sz="4400" i="1">
                            <a:latin typeface="Cambria Math" panose="02040503050406030204" pitchFamily="18" charset="0"/>
                          </a:rPr>
                        </m:ctrlPr>
                      </m:fPr>
                      <m:num>
                        <m:r>
                          <a:rPr lang="en-US" sz="4400" i="1">
                            <a:latin typeface="Cambria Math" panose="02040503050406030204" pitchFamily="18" charset="0"/>
                          </a:rPr>
                          <m:t>1</m:t>
                        </m:r>
                      </m:num>
                      <m:den>
                        <m:rad>
                          <m:radPr>
                            <m:degHide m:val="on"/>
                            <m:ctrlPr>
                              <a:rPr lang="en-US" sz="4400" i="1">
                                <a:latin typeface="Cambria Math" panose="02040503050406030204" pitchFamily="18" charset="0"/>
                              </a:rPr>
                            </m:ctrlPr>
                          </m:radPr>
                          <m:deg/>
                          <m:e>
                            <m:sSup>
                              <m:sSupPr>
                                <m:ctrlPr>
                                  <a:rPr lang="en-US" sz="4400" i="1">
                                    <a:latin typeface="Cambria Math" panose="02040503050406030204" pitchFamily="18" charset="0"/>
                                  </a:rPr>
                                </m:ctrlPr>
                              </m:sSupPr>
                              <m:e>
                                <m:d>
                                  <m:dPr>
                                    <m:ctrlPr>
                                      <a:rPr lang="en-US" sz="4400" i="1">
                                        <a:latin typeface="Cambria Math" panose="02040503050406030204" pitchFamily="18" charset="0"/>
                                      </a:rPr>
                                    </m:ctrlPr>
                                  </m:dPr>
                                  <m:e>
                                    <m:r>
                                      <a:rPr lang="en-US" sz="4400" i="1">
                                        <a:solidFill>
                                          <a:srgbClr val="0070C0"/>
                                        </a:solidFill>
                                        <a:latin typeface="Cambria Math" panose="02040503050406030204" pitchFamily="18" charset="0"/>
                                      </a:rPr>
                                      <m:t>𝑥</m:t>
                                    </m:r>
                                  </m:e>
                                </m:d>
                              </m:e>
                              <m:sup>
                                <m:r>
                                  <a:rPr lang="en-US" sz="4400" i="1">
                                    <a:latin typeface="Cambria Math" panose="02040503050406030204" pitchFamily="18" charset="0"/>
                                  </a:rPr>
                                  <m:t>2</m:t>
                                </m:r>
                              </m:sup>
                            </m:sSup>
                            <m:r>
                              <a:rPr lang="en-US" sz="4400" i="1">
                                <a:latin typeface="Cambria Math" panose="02040503050406030204" pitchFamily="18" charset="0"/>
                              </a:rPr>
                              <m:t>−</m:t>
                            </m:r>
                            <m:sSup>
                              <m:sSupPr>
                                <m:ctrlPr>
                                  <a:rPr lang="en-US" sz="4400" i="1">
                                    <a:latin typeface="Cambria Math" panose="02040503050406030204" pitchFamily="18" charset="0"/>
                                  </a:rPr>
                                </m:ctrlPr>
                              </m:sSupPr>
                              <m:e>
                                <m:d>
                                  <m:dPr>
                                    <m:ctrlPr>
                                      <a:rPr lang="en-US" sz="4400" i="1">
                                        <a:latin typeface="Cambria Math" panose="02040503050406030204" pitchFamily="18" charset="0"/>
                                      </a:rPr>
                                    </m:ctrlPr>
                                  </m:dPr>
                                  <m:e>
                                    <m:r>
                                      <a:rPr lang="en-US" sz="4400" i="1">
                                        <a:latin typeface="Cambria Math" panose="02040503050406030204" pitchFamily="18" charset="0"/>
                                      </a:rPr>
                                      <m:t>𝑐</m:t>
                                    </m:r>
                                    <m:r>
                                      <a:rPr lang="en-US" sz="4400" i="1">
                                        <a:solidFill>
                                          <a:srgbClr val="0070C0"/>
                                        </a:solidFill>
                                        <a:latin typeface="Cambria Math" panose="02040503050406030204" pitchFamily="18" charset="0"/>
                                      </a:rPr>
                                      <m:t>𝑡</m:t>
                                    </m:r>
                                  </m:e>
                                </m:d>
                              </m:e>
                              <m:sup>
                                <m:r>
                                  <a:rPr lang="en-US" sz="4400" i="1">
                                    <a:latin typeface="Cambria Math" panose="02040503050406030204" pitchFamily="18" charset="0"/>
                                  </a:rPr>
                                  <m:t>2</m:t>
                                </m:r>
                              </m:sup>
                            </m:sSup>
                          </m:e>
                        </m:rad>
                      </m:den>
                    </m:f>
                    <m:d>
                      <m:dPr>
                        <m:ctrlPr>
                          <a:rPr lang="en-US" sz="4400" i="1">
                            <a:latin typeface="Cambria Math" panose="02040503050406030204" pitchFamily="18" charset="0"/>
                          </a:rPr>
                        </m:ctrlPr>
                      </m:dPr>
                      <m:e>
                        <m:r>
                          <a:rPr lang="en-US" sz="4400" i="1">
                            <a:latin typeface="Cambria Math" panose="02040503050406030204" pitchFamily="18" charset="0"/>
                          </a:rPr>
                          <m:t>−</m:t>
                        </m:r>
                        <m:r>
                          <a:rPr lang="en-US" sz="4400" i="1">
                            <a:latin typeface="Cambria Math" panose="02040503050406030204" pitchFamily="18" charset="0"/>
                          </a:rPr>
                          <m:t>𝑐𝑡</m:t>
                        </m:r>
                      </m:e>
                    </m:d>
                    <m:r>
                      <a:rPr lang="en-US" sz="4400" b="0" i="1" smtClean="0">
                        <a:latin typeface="Cambria Math" panose="02040503050406030204" pitchFamily="18" charset="0"/>
                      </a:rPr>
                      <m:t> </m:t>
                    </m:r>
                    <m:f>
                      <m:fPr>
                        <m:ctrlPr>
                          <a:rPr lang="en-US" sz="4400" i="1">
                            <a:latin typeface="Cambria Math" panose="02040503050406030204" pitchFamily="18" charset="0"/>
                          </a:rPr>
                        </m:ctrlPr>
                      </m:fPr>
                      <m:num>
                        <m:r>
                          <a:rPr lang="en-US" sz="4400" i="1">
                            <a:latin typeface="Cambria Math" panose="02040503050406030204" pitchFamily="18" charset="0"/>
                          </a:rPr>
                          <m:t>𝜕</m:t>
                        </m:r>
                        <m:acc>
                          <m:accPr>
                            <m:chr m:val="⃗"/>
                            <m:ctrlPr>
                              <a:rPr lang="en-US" sz="4400" i="1">
                                <a:solidFill>
                                  <a:srgbClr val="7030A0"/>
                                </a:solidFill>
                                <a:latin typeface="Cambria Math" panose="02040503050406030204" pitchFamily="18" charset="0"/>
                              </a:rPr>
                            </m:ctrlPr>
                          </m:accPr>
                          <m:e>
                            <m:r>
                              <a:rPr lang="en-US" sz="4400" i="1">
                                <a:solidFill>
                                  <a:srgbClr val="7030A0"/>
                                </a:solidFill>
                                <a:latin typeface="Cambria Math" panose="02040503050406030204" pitchFamily="18" charset="0"/>
                              </a:rPr>
                              <m:t>𝑆</m:t>
                            </m:r>
                          </m:e>
                        </m:acc>
                      </m:num>
                      <m:den>
                        <m:r>
                          <a:rPr lang="en-US" sz="4400" i="1">
                            <a:latin typeface="Cambria Math" panose="02040503050406030204" pitchFamily="18" charset="0"/>
                          </a:rPr>
                          <m:t>𝜕</m:t>
                        </m:r>
                        <m:acc>
                          <m:accPr>
                            <m:chr m:val="̃"/>
                            <m:ctrlPr>
                              <a:rPr lang="en-US" sz="4400" i="1">
                                <a:solidFill>
                                  <a:srgbClr val="FF0000"/>
                                </a:solidFill>
                                <a:latin typeface="Cambria Math" panose="02040503050406030204" pitchFamily="18" charset="0"/>
                              </a:rPr>
                            </m:ctrlPr>
                          </m:accPr>
                          <m:e>
                            <m:r>
                              <a:rPr lang="en-US" sz="4400" i="1">
                                <a:solidFill>
                                  <a:srgbClr val="FF0000"/>
                                </a:solidFill>
                                <a:latin typeface="Cambria Math" panose="02040503050406030204" pitchFamily="18" charset="0"/>
                              </a:rPr>
                              <m:t>𝑥</m:t>
                            </m:r>
                          </m:e>
                        </m:acc>
                      </m:den>
                    </m:f>
                  </m:oMath>
                </a14:m>
                <a:r>
                  <a:rPr lang="en-CA" sz="4800" dirty="0"/>
                  <a:t> </a:t>
                </a:r>
              </a:p>
              <a:p>
                <a14:m>
                  <m:oMath xmlns:m="http://schemas.openxmlformats.org/officeDocument/2006/math">
                    <m:f>
                      <m:fPr>
                        <m:ctrlPr>
                          <a:rPr lang="en-US" sz="4800" i="1">
                            <a:latin typeface="Cambria Math" panose="02040503050406030204" pitchFamily="18" charset="0"/>
                          </a:rPr>
                        </m:ctrlPr>
                      </m:fPr>
                      <m:num>
                        <m:r>
                          <a:rPr lang="en-US" sz="4800" i="1">
                            <a:latin typeface="Cambria Math" panose="02040503050406030204" pitchFamily="18" charset="0"/>
                          </a:rPr>
                          <m:t>𝜕</m:t>
                        </m:r>
                        <m:acc>
                          <m:accPr>
                            <m:chr m:val="⃗"/>
                            <m:ctrlPr>
                              <a:rPr lang="en-US" sz="4800" i="1">
                                <a:solidFill>
                                  <a:srgbClr val="7030A0"/>
                                </a:solidFill>
                                <a:latin typeface="Cambria Math" panose="02040503050406030204" pitchFamily="18" charset="0"/>
                              </a:rPr>
                            </m:ctrlPr>
                          </m:accPr>
                          <m:e>
                            <m:r>
                              <a:rPr lang="en-US" sz="4800" i="1">
                                <a:solidFill>
                                  <a:srgbClr val="7030A0"/>
                                </a:solidFill>
                                <a:latin typeface="Cambria Math" panose="02040503050406030204" pitchFamily="18" charset="0"/>
                              </a:rPr>
                              <m:t>𝑆</m:t>
                            </m:r>
                          </m:e>
                        </m:acc>
                      </m:num>
                      <m:den>
                        <m:r>
                          <a:rPr lang="en-US" sz="4800" i="1">
                            <a:latin typeface="Cambria Math" panose="02040503050406030204" pitchFamily="18" charset="0"/>
                          </a:rPr>
                          <m:t>𝜕</m:t>
                        </m:r>
                        <m:r>
                          <a:rPr lang="en-US" sz="4800" i="1">
                            <a:latin typeface="Cambria Math" panose="02040503050406030204" pitchFamily="18" charset="0"/>
                          </a:rPr>
                          <m:t> </m:t>
                        </m:r>
                        <m:r>
                          <a:rPr lang="en-US" sz="4800" i="1">
                            <a:latin typeface="Cambria Math" panose="02040503050406030204" pitchFamily="18" charset="0"/>
                          </a:rPr>
                          <m:t>𝑐𝑡</m:t>
                        </m:r>
                      </m:den>
                    </m:f>
                    <m:r>
                      <a:rPr lang="en-US" sz="4800" i="1">
                        <a:latin typeface="Cambria Math" panose="02040503050406030204" pitchFamily="18" charset="0"/>
                      </a:rPr>
                      <m:t>=</m:t>
                    </m:r>
                    <m:r>
                      <a:rPr lang="en-US" sz="4800" b="0" i="1" smtClean="0">
                        <a:latin typeface="Cambria Math" panose="02040503050406030204" pitchFamily="18" charset="0"/>
                      </a:rPr>
                      <m:t>    </m:t>
                    </m:r>
                    <m:d>
                      <m:dPr>
                        <m:ctrlPr>
                          <a:rPr lang="en-US" sz="4800" b="0" i="1" smtClean="0">
                            <a:latin typeface="Cambria Math" panose="02040503050406030204" pitchFamily="18" charset="0"/>
                          </a:rPr>
                        </m:ctrlPr>
                      </m:dPr>
                      <m:e>
                        <m:f>
                          <m:fPr>
                            <m:ctrlPr>
                              <a:rPr lang="en-US" sz="4800" i="1">
                                <a:latin typeface="Cambria Math" panose="02040503050406030204" pitchFamily="18" charset="0"/>
                              </a:rPr>
                            </m:ctrlPr>
                          </m:fPr>
                          <m:num>
                            <m:sSup>
                              <m:sSupPr>
                                <m:ctrlPr>
                                  <a:rPr lang="en-US" sz="4800" i="1">
                                    <a:latin typeface="Cambria Math" panose="02040503050406030204" pitchFamily="18" charset="0"/>
                                  </a:rPr>
                                </m:ctrlPr>
                              </m:sSupPr>
                              <m:e>
                                <m:r>
                                  <a:rPr lang="en-US" sz="4800" i="1">
                                    <a:latin typeface="Cambria Math" panose="02040503050406030204" pitchFamily="18" charset="0"/>
                                  </a:rPr>
                                  <m:t>𝑐</m:t>
                                </m:r>
                              </m:e>
                              <m:sup>
                                <m:r>
                                  <a:rPr lang="en-US" sz="4800" i="1">
                                    <a:latin typeface="Cambria Math" panose="02040503050406030204" pitchFamily="18" charset="0"/>
                                  </a:rPr>
                                  <m:t>2</m:t>
                                </m:r>
                              </m:sup>
                            </m:sSup>
                          </m:num>
                          <m:den>
                            <m:r>
                              <a:rPr lang="en-US" sz="4800" i="1">
                                <a:latin typeface="Cambria Math" panose="02040503050406030204" pitchFamily="18" charset="0"/>
                              </a:rPr>
                              <m:t>𝛼</m:t>
                            </m:r>
                          </m:den>
                        </m:f>
                        <m:f>
                          <m:fPr>
                            <m:ctrlPr>
                              <a:rPr lang="en-US" sz="4800" i="1">
                                <a:latin typeface="Cambria Math" panose="02040503050406030204" pitchFamily="18" charset="0"/>
                              </a:rPr>
                            </m:ctrlPr>
                          </m:fPr>
                          <m:num>
                            <m:r>
                              <a:rPr lang="en-US" sz="4800" i="1">
                                <a:solidFill>
                                  <a:srgbClr val="0070C0"/>
                                </a:solidFill>
                                <a:latin typeface="Cambria Math" panose="02040503050406030204" pitchFamily="18" charset="0"/>
                              </a:rPr>
                              <m:t>𝑥</m:t>
                            </m:r>
                          </m:num>
                          <m:den>
                            <m:sSup>
                              <m:sSupPr>
                                <m:ctrlPr>
                                  <a:rPr lang="en-US" sz="4800" i="1">
                                    <a:latin typeface="Cambria Math" panose="02040503050406030204" pitchFamily="18" charset="0"/>
                                  </a:rPr>
                                </m:ctrlPr>
                              </m:sSupPr>
                              <m:e>
                                <m:acc>
                                  <m:accPr>
                                    <m:chr m:val="̃"/>
                                    <m:ctrlPr>
                                      <a:rPr lang="en-US" sz="4800" i="1">
                                        <a:solidFill>
                                          <a:srgbClr val="FF0000"/>
                                        </a:solidFill>
                                        <a:latin typeface="Cambria Math" panose="02040503050406030204" pitchFamily="18" charset="0"/>
                                      </a:rPr>
                                    </m:ctrlPr>
                                  </m:accPr>
                                  <m:e>
                                    <m:r>
                                      <a:rPr lang="en-US" sz="4800" i="1">
                                        <a:solidFill>
                                          <a:srgbClr val="FF0000"/>
                                        </a:solidFill>
                                        <a:latin typeface="Cambria Math" panose="02040503050406030204" pitchFamily="18" charset="0"/>
                                      </a:rPr>
                                      <m:t>𝑥</m:t>
                                    </m:r>
                                  </m:e>
                                </m:acc>
                              </m:e>
                              <m:sup>
                                <m:r>
                                  <a:rPr lang="en-US" sz="4800" i="1">
                                    <a:latin typeface="Cambria Math" panose="02040503050406030204" pitchFamily="18" charset="0"/>
                                  </a:rPr>
                                  <m:t>2</m:t>
                                </m:r>
                              </m:sup>
                            </m:sSup>
                          </m:den>
                        </m:f>
                      </m:e>
                    </m:d>
                    <m:r>
                      <a:rPr lang="en-US" sz="4800" b="0" i="1" smtClean="0">
                        <a:latin typeface="Cambria Math" panose="02040503050406030204" pitchFamily="18" charset="0"/>
                      </a:rPr>
                      <m:t>   </m:t>
                    </m:r>
                    <m:f>
                      <m:fPr>
                        <m:ctrlPr>
                          <a:rPr lang="en-US" sz="4800" i="1">
                            <a:latin typeface="Cambria Math" panose="02040503050406030204" pitchFamily="18" charset="0"/>
                          </a:rPr>
                        </m:ctrlPr>
                      </m:fPr>
                      <m:num>
                        <m:r>
                          <a:rPr lang="en-US" sz="4800" i="1">
                            <a:latin typeface="Cambria Math" panose="02040503050406030204" pitchFamily="18" charset="0"/>
                          </a:rPr>
                          <m:t>𝜕</m:t>
                        </m:r>
                        <m:acc>
                          <m:accPr>
                            <m:chr m:val="⃗"/>
                            <m:ctrlPr>
                              <a:rPr lang="en-US" sz="4800" i="1">
                                <a:solidFill>
                                  <a:srgbClr val="7030A0"/>
                                </a:solidFill>
                                <a:latin typeface="Cambria Math" panose="02040503050406030204" pitchFamily="18" charset="0"/>
                              </a:rPr>
                            </m:ctrlPr>
                          </m:accPr>
                          <m:e>
                            <m:r>
                              <a:rPr lang="en-US" sz="4800" i="1">
                                <a:solidFill>
                                  <a:srgbClr val="7030A0"/>
                                </a:solidFill>
                                <a:latin typeface="Cambria Math" panose="02040503050406030204" pitchFamily="18" charset="0"/>
                              </a:rPr>
                              <m:t>𝑆</m:t>
                            </m:r>
                          </m:e>
                        </m:acc>
                      </m:num>
                      <m:den>
                        <m:r>
                          <a:rPr lang="en-US" sz="4800" i="1">
                            <a:latin typeface="Cambria Math" panose="02040503050406030204" pitchFamily="18" charset="0"/>
                          </a:rPr>
                          <m:t>𝜕</m:t>
                        </m:r>
                        <m:r>
                          <a:rPr lang="en-US" sz="4800" i="1">
                            <a:latin typeface="Cambria Math" panose="02040503050406030204" pitchFamily="18" charset="0"/>
                          </a:rPr>
                          <m:t> </m:t>
                        </m:r>
                        <m:r>
                          <a:rPr lang="en-US" sz="4800" i="1">
                            <a:latin typeface="Cambria Math" panose="02040503050406030204" pitchFamily="18" charset="0"/>
                          </a:rPr>
                          <m:t>𝑐</m:t>
                        </m:r>
                        <m:acc>
                          <m:accPr>
                            <m:chr m:val="̃"/>
                            <m:ctrlPr>
                              <a:rPr lang="en-US" sz="4800" i="1">
                                <a:solidFill>
                                  <a:srgbClr val="FF0000"/>
                                </a:solidFill>
                                <a:latin typeface="Cambria Math" panose="02040503050406030204" pitchFamily="18" charset="0"/>
                              </a:rPr>
                            </m:ctrlPr>
                          </m:accPr>
                          <m:e>
                            <m:r>
                              <a:rPr lang="en-US" sz="4800" i="1">
                                <a:solidFill>
                                  <a:srgbClr val="FF0000"/>
                                </a:solidFill>
                                <a:latin typeface="Cambria Math" panose="02040503050406030204" pitchFamily="18" charset="0"/>
                              </a:rPr>
                              <m:t>𝑡</m:t>
                            </m:r>
                          </m:e>
                        </m:acc>
                      </m:den>
                    </m:f>
                    <m:r>
                      <a:rPr lang="en-US" sz="4800" i="1">
                        <a:latin typeface="Cambria Math" panose="02040503050406030204" pitchFamily="18" charset="0"/>
                      </a:rPr>
                      <m:t>+</m:t>
                    </m:r>
                    <m:r>
                      <a:rPr lang="en-US" sz="4800" b="0" i="1" smtClean="0">
                        <a:latin typeface="Cambria Math" panose="02040503050406030204" pitchFamily="18" charset="0"/>
                      </a:rPr>
                      <m:t>       </m:t>
                    </m:r>
                    <m:d>
                      <m:dPr>
                        <m:ctrlPr>
                          <a:rPr lang="en-US" sz="4800" i="1">
                            <a:latin typeface="Cambria Math" panose="02040503050406030204" pitchFamily="18" charset="0"/>
                          </a:rPr>
                        </m:ctrlPr>
                      </m:dPr>
                      <m:e>
                        <m:r>
                          <a:rPr lang="en-US" sz="4800" i="1">
                            <a:latin typeface="Cambria Math" panose="02040503050406030204" pitchFamily="18" charset="0"/>
                          </a:rPr>
                          <m:t>−</m:t>
                        </m:r>
                        <m:f>
                          <m:fPr>
                            <m:ctrlPr>
                              <a:rPr lang="en-US" sz="4800" i="1">
                                <a:latin typeface="Cambria Math" panose="02040503050406030204" pitchFamily="18" charset="0"/>
                              </a:rPr>
                            </m:ctrlPr>
                          </m:fPr>
                          <m:num>
                            <m:r>
                              <a:rPr lang="en-US" sz="4800" i="1">
                                <a:latin typeface="Cambria Math" panose="02040503050406030204" pitchFamily="18" charset="0"/>
                              </a:rPr>
                              <m:t>𝑐</m:t>
                            </m:r>
                            <m:r>
                              <a:rPr lang="en-US" sz="4800" i="1">
                                <a:solidFill>
                                  <a:srgbClr val="0070C0"/>
                                </a:solidFill>
                                <a:latin typeface="Cambria Math" panose="02040503050406030204" pitchFamily="18" charset="0"/>
                              </a:rPr>
                              <m:t>𝑡</m:t>
                            </m:r>
                          </m:num>
                          <m:den>
                            <m:acc>
                              <m:accPr>
                                <m:chr m:val="̃"/>
                                <m:ctrlPr>
                                  <a:rPr lang="en-US" sz="4800" i="1">
                                    <a:solidFill>
                                      <a:srgbClr val="FF0000"/>
                                    </a:solidFill>
                                    <a:latin typeface="Cambria Math" panose="02040503050406030204" pitchFamily="18" charset="0"/>
                                  </a:rPr>
                                </m:ctrlPr>
                              </m:accPr>
                              <m:e>
                                <m:r>
                                  <a:rPr lang="en-US" sz="4800" i="1">
                                    <a:solidFill>
                                      <a:srgbClr val="FF0000"/>
                                    </a:solidFill>
                                    <a:latin typeface="Cambria Math" panose="02040503050406030204" pitchFamily="18" charset="0"/>
                                  </a:rPr>
                                  <m:t>𝑥</m:t>
                                </m:r>
                              </m:e>
                            </m:acc>
                          </m:den>
                        </m:f>
                      </m:e>
                    </m:d>
                    <m:r>
                      <a:rPr lang="en-US" sz="4800" b="0" i="1" smtClean="0">
                        <a:solidFill>
                          <a:srgbClr val="FF0000"/>
                        </a:solidFill>
                        <a:latin typeface="Cambria Math" panose="02040503050406030204" pitchFamily="18" charset="0"/>
                      </a:rPr>
                      <m:t>          </m:t>
                    </m:r>
                    <m:f>
                      <m:fPr>
                        <m:ctrlPr>
                          <a:rPr lang="en-US" sz="4800" i="1">
                            <a:latin typeface="Cambria Math" panose="02040503050406030204" pitchFamily="18" charset="0"/>
                          </a:rPr>
                        </m:ctrlPr>
                      </m:fPr>
                      <m:num>
                        <m:r>
                          <a:rPr lang="en-US" sz="4800" i="1">
                            <a:latin typeface="Cambria Math" panose="02040503050406030204" pitchFamily="18" charset="0"/>
                          </a:rPr>
                          <m:t>𝜕</m:t>
                        </m:r>
                        <m:acc>
                          <m:accPr>
                            <m:chr m:val="⃗"/>
                            <m:ctrlPr>
                              <a:rPr lang="en-US" sz="4800" i="1">
                                <a:solidFill>
                                  <a:srgbClr val="7030A0"/>
                                </a:solidFill>
                                <a:latin typeface="Cambria Math" panose="02040503050406030204" pitchFamily="18" charset="0"/>
                              </a:rPr>
                            </m:ctrlPr>
                          </m:accPr>
                          <m:e>
                            <m:r>
                              <a:rPr lang="en-US" sz="4800" i="1">
                                <a:solidFill>
                                  <a:srgbClr val="7030A0"/>
                                </a:solidFill>
                                <a:latin typeface="Cambria Math" panose="02040503050406030204" pitchFamily="18" charset="0"/>
                              </a:rPr>
                              <m:t>𝑆</m:t>
                            </m:r>
                          </m:e>
                        </m:acc>
                      </m:num>
                      <m:den>
                        <m:r>
                          <a:rPr lang="en-US" sz="4800" i="1">
                            <a:latin typeface="Cambria Math" panose="02040503050406030204" pitchFamily="18" charset="0"/>
                          </a:rPr>
                          <m:t>𝜕</m:t>
                        </m:r>
                        <m:acc>
                          <m:accPr>
                            <m:chr m:val="̃"/>
                            <m:ctrlPr>
                              <a:rPr lang="en-US" sz="4800" i="1">
                                <a:solidFill>
                                  <a:srgbClr val="FF0000"/>
                                </a:solidFill>
                                <a:latin typeface="Cambria Math" panose="02040503050406030204" pitchFamily="18" charset="0"/>
                              </a:rPr>
                            </m:ctrlPr>
                          </m:accPr>
                          <m:e>
                            <m:r>
                              <a:rPr lang="en-US" sz="4800" i="1">
                                <a:solidFill>
                                  <a:srgbClr val="FF0000"/>
                                </a:solidFill>
                                <a:latin typeface="Cambria Math" panose="02040503050406030204" pitchFamily="18" charset="0"/>
                              </a:rPr>
                              <m:t>𝑥</m:t>
                            </m:r>
                          </m:e>
                        </m:acc>
                      </m:den>
                    </m:f>
                  </m:oMath>
                </a14:m>
                <a:r>
                  <a:rPr lang="en-CA" sz="4800" dirty="0"/>
                  <a:t> </a:t>
                </a:r>
              </a:p>
            </p:txBody>
          </p:sp>
        </mc:Choice>
        <mc:Fallback xmlns="">
          <p:sp>
            <p:nvSpPr>
              <p:cNvPr id="14" name="TextBox 13">
                <a:extLst>
                  <a:ext uri="{FF2B5EF4-FFF2-40B4-BE49-F238E27FC236}">
                    <a16:creationId xmlns:a16="http://schemas.microsoft.com/office/drawing/2014/main" id="{CACD5321-C439-43C5-9C27-210CDD2BFDBC}"/>
                  </a:ext>
                </a:extLst>
              </p:cNvPr>
              <p:cNvSpPr txBox="1">
                <a:spLocks noRot="1" noChangeAspect="1" noMove="1" noResize="1" noEditPoints="1" noAdjustHandles="1" noChangeArrowheads="1" noChangeShapeType="1" noTextEdit="1"/>
              </p:cNvSpPr>
              <p:nvPr/>
            </p:nvSpPr>
            <p:spPr>
              <a:xfrm>
                <a:off x="668058" y="1284187"/>
                <a:ext cx="11022498" cy="5499839"/>
              </a:xfrm>
              <a:prstGeom prst="rect">
                <a:avLst/>
              </a:prstGeom>
              <a:blipFill>
                <a:blip r:embed="rId5"/>
                <a:stretch>
                  <a:fillRect/>
                </a:stretch>
              </a:blipFill>
            </p:spPr>
            <p:txBody>
              <a:bodyPr/>
              <a:lstStyle/>
              <a:p>
                <a:r>
                  <a:rPr lang="en-CA">
                    <a:noFill/>
                  </a:rPr>
                  <a:t> </a:t>
                </a:r>
              </a:p>
            </p:txBody>
          </p:sp>
        </mc:Fallback>
      </mc:AlternateContent>
      <p:grpSp>
        <p:nvGrpSpPr>
          <p:cNvPr id="4" name="Group 3">
            <a:extLst>
              <a:ext uri="{FF2B5EF4-FFF2-40B4-BE49-F238E27FC236}">
                <a16:creationId xmlns:a16="http://schemas.microsoft.com/office/drawing/2014/main" id="{9941418D-6EF0-40B8-9C9F-DA30DFD68F3A}"/>
              </a:ext>
            </a:extLst>
          </p:cNvPr>
          <p:cNvGrpSpPr/>
          <p:nvPr/>
        </p:nvGrpSpPr>
        <p:grpSpPr>
          <a:xfrm>
            <a:off x="262103" y="486697"/>
            <a:ext cx="617884" cy="1276350"/>
            <a:chOff x="144116" y="476250"/>
            <a:chExt cx="617884" cy="1276350"/>
          </a:xfrm>
        </p:grpSpPr>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D4BEF9D-9301-4449-B913-2FF902EA0EE7}"/>
                    </a:ext>
                  </a:extLst>
                </p:cNvPr>
                <p:cNvSpPr txBox="1"/>
                <p:nvPr/>
              </p:nvSpPr>
              <p:spPr>
                <a:xfrm>
                  <a:off x="144116" y="476250"/>
                  <a:ext cx="617884" cy="954107"/>
                </a:xfrm>
                <a:prstGeom prst="rect">
                  <a:avLst/>
                </a:prstGeom>
                <a:noFill/>
                <a:effectLst/>
              </p:spPr>
              <p:txBody>
                <a:bodyPr wrap="square">
                  <a:spAutoFit/>
                </a:bodyPr>
                <a:lstStyle/>
                <a:p>
                  <a:pPr>
                    <a:spcAft>
                      <a:spcPts val="2400"/>
                    </a:spcAft>
                  </a:pPr>
                  <a14:m>
                    <m:oMathPara xmlns:m="http://schemas.openxmlformats.org/officeDocument/2006/math">
                      <m:oMathParaPr>
                        <m:jc m:val="centerGroup"/>
                      </m:oMathParaPr>
                      <m:oMath xmlns:m="http://schemas.openxmlformats.org/officeDocument/2006/math">
                        <m:acc>
                          <m:accPr>
                            <m:chr m:val="⃗"/>
                            <m:ctrlPr>
                              <a:rPr lang="en-US" sz="3600" i="1" smtClean="0">
                                <a:solidFill>
                                  <a:srgbClr val="002060"/>
                                </a:solidFill>
                                <a:latin typeface="Cambria Math" panose="02040503050406030204" pitchFamily="18" charset="0"/>
                              </a:rPr>
                            </m:ctrlPr>
                          </m:accPr>
                          <m:e>
                            <m:sSub>
                              <m:sSubPr>
                                <m:ctrlPr>
                                  <a:rPr lang="en-US" sz="3600" i="1">
                                    <a:solidFill>
                                      <a:srgbClr val="002060"/>
                                    </a:solidFill>
                                    <a:latin typeface="Cambria Math" panose="02040503050406030204" pitchFamily="18" charset="0"/>
                                  </a:rPr>
                                </m:ctrlPr>
                              </m:sSubPr>
                              <m:e>
                                <m:r>
                                  <a:rPr lang="en-US" sz="3600" i="1">
                                    <a:solidFill>
                                      <a:srgbClr val="002060"/>
                                    </a:solidFill>
                                    <a:latin typeface="Cambria Math" panose="02040503050406030204" pitchFamily="18" charset="0"/>
                                  </a:rPr>
                                  <m:t>𝑒</m:t>
                                </m:r>
                              </m:e>
                              <m:sub>
                                <m:r>
                                  <a:rPr lang="en-US" sz="3600" i="1">
                                    <a:solidFill>
                                      <a:srgbClr val="002060"/>
                                    </a:solidFill>
                                    <a:latin typeface="Cambria Math" panose="02040503050406030204" pitchFamily="18" charset="0"/>
                                  </a:rPr>
                                  <m:t>𝑡</m:t>
                                </m:r>
                              </m:sub>
                            </m:sSub>
                          </m:e>
                        </m:acc>
                      </m:oMath>
                    </m:oMathPara>
                  </a14:m>
                  <a:endParaRPr lang="en-CA" sz="3600" dirty="0">
                    <a:solidFill>
                      <a:srgbClr val="002060"/>
                    </a:solidFill>
                  </a:endParaRPr>
                </a:p>
              </p:txBody>
            </p:sp>
          </mc:Choice>
          <mc:Fallback xmlns="">
            <p:sp>
              <p:nvSpPr>
                <p:cNvPr id="5" name="TextBox 4">
                  <a:extLst>
                    <a:ext uri="{FF2B5EF4-FFF2-40B4-BE49-F238E27FC236}">
                      <a16:creationId xmlns:a16="http://schemas.microsoft.com/office/drawing/2014/main" id="{5D4BEF9D-9301-4449-B913-2FF902EA0EE7}"/>
                    </a:ext>
                  </a:extLst>
                </p:cNvPr>
                <p:cNvSpPr txBox="1">
                  <a:spLocks noRot="1" noChangeAspect="1" noMove="1" noResize="1" noEditPoints="1" noAdjustHandles="1" noChangeArrowheads="1" noChangeShapeType="1" noTextEdit="1"/>
                </p:cNvSpPr>
                <p:nvPr/>
              </p:nvSpPr>
              <p:spPr>
                <a:xfrm>
                  <a:off x="144116" y="476250"/>
                  <a:ext cx="617884" cy="954107"/>
                </a:xfrm>
                <a:prstGeom prst="rect">
                  <a:avLst/>
                </a:prstGeom>
                <a:blipFill>
                  <a:blip r:embed="rId6"/>
                  <a:stretch>
                    <a:fillRect/>
                  </a:stretch>
                </a:blipFill>
                <a:effectLst/>
              </p:spPr>
              <p:txBody>
                <a:bodyPr/>
                <a:lstStyle/>
                <a:p>
                  <a:r>
                    <a:rPr lang="en-CA">
                      <a:noFill/>
                    </a:rPr>
                    <a:t> </a:t>
                  </a:r>
                </a:p>
              </p:txBody>
            </p:sp>
          </mc:Fallback>
        </mc:AlternateContent>
        <p:cxnSp>
          <p:nvCxnSpPr>
            <p:cNvPr id="6" name="Straight Arrow Connector 5">
              <a:extLst>
                <a:ext uri="{FF2B5EF4-FFF2-40B4-BE49-F238E27FC236}">
                  <a16:creationId xmlns:a16="http://schemas.microsoft.com/office/drawing/2014/main" id="{A84FDEC8-060E-4CDC-91A9-4F5CB65BF5E5}"/>
                </a:ext>
              </a:extLst>
            </p:cNvPr>
            <p:cNvCxnSpPr>
              <a:cxnSpLocks/>
            </p:cNvCxnSpPr>
            <p:nvPr/>
          </p:nvCxnSpPr>
          <p:spPr>
            <a:xfrm>
              <a:off x="442452" y="1198921"/>
              <a:ext cx="207092" cy="55367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p14="http://schemas.microsoft.com/office/powerpoint/2010/main" xmlns:iact="http://schemas.microsoft.com/office/powerpoint/2014/inkAction">
        <mc:Choice Requires="p14 iact">
          <p:contentPart p14:bwMode="auto" r:id="rId7">
            <p14:nvContentPartPr>
              <p14:cNvPr id="17" name="Ink 16">
                <a:extLst>
                  <a:ext uri="{FF2B5EF4-FFF2-40B4-BE49-F238E27FC236}">
                    <a16:creationId xmlns:a16="http://schemas.microsoft.com/office/drawing/2014/main" id="{3CECB94C-7D39-4915-8E34-19C5A04A937E}"/>
                  </a:ext>
                </a:extLst>
              </p14:cNvPr>
              <p14:cNvContentPartPr/>
              <p14:nvPr>
                <p:extLst>
                  <p:ext uri="{42D2F446-02D8-4167-A562-619A0277C38B}">
                    <p15:isNarration xmlns:p15="http://schemas.microsoft.com/office/powerpoint/2012/main" val="1"/>
                  </p:ext>
                </p:extLst>
              </p14:nvPr>
            </p14:nvContentPartPr>
            <p14:xfrm>
              <a:off x="2482920" y="159840"/>
              <a:ext cx="9552600" cy="6621120"/>
            </p14:xfrm>
          </p:contentPart>
        </mc:Choice>
        <mc:Fallback xmlns="">
          <p:pic>
            <p:nvPicPr>
              <p:cNvPr id="17" name="Ink 16">
                <a:extLst>
                  <a:ext uri="{FF2B5EF4-FFF2-40B4-BE49-F238E27FC236}">
                    <a16:creationId xmlns:a16="http://schemas.microsoft.com/office/drawing/2014/main" id="{3CECB94C-7D39-4915-8E34-19C5A04A937E}"/>
                  </a:ext>
                </a:extLst>
              </p:cNvPr>
              <p:cNvPicPr>
                <a:picLocks noGrp="1" noRot="1" noChangeAspect="1" noMove="1" noResize="1" noEditPoints="1" noAdjustHandles="1" noChangeArrowheads="1" noChangeShapeType="1"/>
              </p:cNvPicPr>
              <p:nvPr/>
            </p:nvPicPr>
            <p:blipFill>
              <a:blip r:embed="rId8"/>
              <a:stretch>
                <a:fillRect/>
              </a:stretch>
            </p:blipFill>
            <p:spPr>
              <a:xfrm>
                <a:off x="2473560" y="150480"/>
                <a:ext cx="9571320" cy="6639840"/>
              </a:xfrm>
              <a:prstGeom prst="rect">
                <a:avLst/>
              </a:prstGeom>
            </p:spPr>
          </p:pic>
        </mc:Fallback>
      </mc:AlternateContent>
    </p:spTree>
    <p:custDataLst>
      <p:tags r:id="rId1"/>
    </p:custDataLst>
    <p:extLst>
      <p:ext uri="{BB962C8B-B14F-4D97-AF65-F5344CB8AC3E}">
        <p14:creationId xmlns:p14="http://schemas.microsoft.com/office/powerpoint/2010/main" val="2708412414"/>
      </p:ext>
    </p:extLst>
  </p:cSld>
  <p:clrMapOvr>
    <a:masterClrMapping/>
  </p:clrMapOvr>
  <mc:AlternateContent xmlns:mc="http://schemas.openxmlformats.org/markup-compatibility/2006" xmlns:p14="http://schemas.microsoft.com/office/powerpoint/2010/main">
    <mc:Choice Requires="p14">
      <p:transition spd="slow" p14:dur="2000" advTm="118262"/>
    </mc:Choice>
    <mc:Fallback xmlns="">
      <p:transition spd="slow" advTm="11826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17"/>
                                        </p:tgtEl>
                                        <p:attrNameLst>
                                          <p:attrName>style.visibility</p:attrName>
                                        </p:attrNameLst>
                                      </p:cBhvr>
                                      <p:to>
                                        <p:strVal val="visible"/>
                                      </p:to>
                                    </p:set>
                                    <p:cmd type="call" cmd="playFrom(0.0)">
                                      <p:cBhvr>
                                        <p:cTn id="7" dur="1" fill="hold"/>
                                        <p:tgtEl>
                                          <p:spTgt spid="17"/>
                                        </p:tgtEl>
                                      </p:cBhvr>
                                    </p:cmd>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uiExpand="1" build="p"/>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6C39263-BCAC-435A-9E89-5DBC4698665D}"/>
                  </a:ext>
                </a:extLst>
              </p:cNvPr>
              <p:cNvSpPr txBox="1"/>
              <p:nvPr/>
            </p:nvSpPr>
            <p:spPr>
              <a:xfrm>
                <a:off x="1288772" y="184684"/>
                <a:ext cx="9816550" cy="1067856"/>
              </a:xfrm>
              <a:prstGeom prst="rect">
                <a:avLst/>
              </a:prstGeom>
              <a:noFill/>
              <a:ln w="38100">
                <a:solidFill>
                  <a:schemeClr val="tx1"/>
                </a:solidFill>
              </a:ln>
            </p:spPr>
            <p:txBody>
              <a:bodyPr wrap="square">
                <a:spAutoFit/>
              </a:bodyPr>
              <a:lstStyle/>
              <a:p>
                <a:pPr algn="ctr"/>
                <a14:m>
                  <m:oMath xmlns:m="http://schemas.openxmlformats.org/officeDocument/2006/math">
                    <m:r>
                      <a:rPr lang="en-US" sz="4000" i="1" smtClean="0">
                        <a:latin typeface="Cambria Math" panose="02040503050406030204" pitchFamily="18" charset="0"/>
                      </a:rPr>
                      <m:t>𝑐</m:t>
                    </m:r>
                    <m:acc>
                      <m:accPr>
                        <m:chr m:val="̃"/>
                        <m:ctrlPr>
                          <a:rPr lang="en-US" sz="4000" i="1">
                            <a:solidFill>
                              <a:srgbClr val="FF0000"/>
                            </a:solidFill>
                            <a:latin typeface="Cambria Math" panose="02040503050406030204" pitchFamily="18" charset="0"/>
                          </a:rPr>
                        </m:ctrlPr>
                      </m:accPr>
                      <m:e>
                        <m:r>
                          <a:rPr lang="en-US" sz="4000" i="1">
                            <a:solidFill>
                              <a:srgbClr val="FF0000"/>
                            </a:solidFill>
                            <a:latin typeface="Cambria Math" panose="02040503050406030204" pitchFamily="18" charset="0"/>
                          </a:rPr>
                          <m:t>𝑡</m:t>
                        </m:r>
                      </m:e>
                    </m:acc>
                    <m:r>
                      <a:rPr lang="en-US" sz="4000" i="1">
                        <a:latin typeface="Cambria Math" panose="02040503050406030204" pitchFamily="18" charset="0"/>
                      </a:rPr>
                      <m:t>=</m:t>
                    </m:r>
                    <m:f>
                      <m:fPr>
                        <m:ctrlPr>
                          <a:rPr lang="en-US" sz="4000" i="1">
                            <a:latin typeface="Cambria Math" panose="02040503050406030204" pitchFamily="18" charset="0"/>
                          </a:rPr>
                        </m:ctrlPr>
                      </m:fPr>
                      <m:num>
                        <m:sSup>
                          <m:sSupPr>
                            <m:ctrlPr>
                              <a:rPr lang="en-US" sz="4000" i="1">
                                <a:latin typeface="Cambria Math" panose="02040503050406030204" pitchFamily="18" charset="0"/>
                              </a:rPr>
                            </m:ctrlPr>
                          </m:sSupPr>
                          <m:e>
                            <m:r>
                              <a:rPr lang="en-US" sz="4000" i="1">
                                <a:latin typeface="Cambria Math" panose="02040503050406030204" pitchFamily="18" charset="0"/>
                              </a:rPr>
                              <m:t>𝑐</m:t>
                            </m:r>
                          </m:e>
                          <m:sup>
                            <m:r>
                              <a:rPr lang="en-US" sz="4000" i="1">
                                <a:latin typeface="Cambria Math" panose="02040503050406030204" pitchFamily="18" charset="0"/>
                              </a:rPr>
                              <m:t>2</m:t>
                            </m:r>
                          </m:sup>
                        </m:sSup>
                      </m:num>
                      <m:den>
                        <m:r>
                          <a:rPr lang="en-US" sz="4000" i="1">
                            <a:latin typeface="Cambria Math" panose="02040503050406030204" pitchFamily="18" charset="0"/>
                          </a:rPr>
                          <m:t>𝛼</m:t>
                        </m:r>
                      </m:den>
                    </m:f>
                    <m:func>
                      <m:funcPr>
                        <m:ctrlPr>
                          <a:rPr lang="en-US" sz="4000" i="1">
                            <a:latin typeface="Cambria Math" panose="02040503050406030204" pitchFamily="18" charset="0"/>
                          </a:rPr>
                        </m:ctrlPr>
                      </m:funcPr>
                      <m:fName>
                        <m:r>
                          <m:rPr>
                            <m:sty m:val="p"/>
                          </m:rPr>
                          <a:rPr lang="en-US" sz="4000">
                            <a:latin typeface="Cambria Math" panose="02040503050406030204" pitchFamily="18" charset="0"/>
                          </a:rPr>
                          <m:t>arctanh</m:t>
                        </m:r>
                      </m:fName>
                      <m:e>
                        <m:d>
                          <m:dPr>
                            <m:ctrlPr>
                              <a:rPr lang="en-US" sz="4000" i="1">
                                <a:latin typeface="Cambria Math" panose="02040503050406030204" pitchFamily="18" charset="0"/>
                              </a:rPr>
                            </m:ctrlPr>
                          </m:dPr>
                          <m:e>
                            <m:f>
                              <m:fPr>
                                <m:ctrlPr>
                                  <a:rPr lang="en-US" sz="4000" i="1">
                                    <a:latin typeface="Cambria Math" panose="02040503050406030204" pitchFamily="18" charset="0"/>
                                  </a:rPr>
                                </m:ctrlPr>
                              </m:fPr>
                              <m:num>
                                <m:r>
                                  <a:rPr lang="en-US" sz="4000" i="1">
                                    <a:latin typeface="Cambria Math" panose="02040503050406030204" pitchFamily="18" charset="0"/>
                                  </a:rPr>
                                  <m:t>𝑐</m:t>
                                </m:r>
                                <m:r>
                                  <a:rPr lang="en-US" sz="4000" i="1">
                                    <a:solidFill>
                                      <a:srgbClr val="0070C0"/>
                                    </a:solidFill>
                                    <a:latin typeface="Cambria Math" panose="02040503050406030204" pitchFamily="18" charset="0"/>
                                  </a:rPr>
                                  <m:t>𝑡</m:t>
                                </m:r>
                              </m:num>
                              <m:den>
                                <m:r>
                                  <a:rPr lang="en-US" sz="4000" i="1">
                                    <a:solidFill>
                                      <a:srgbClr val="0070C0"/>
                                    </a:solidFill>
                                    <a:latin typeface="Cambria Math" panose="02040503050406030204" pitchFamily="18" charset="0"/>
                                  </a:rPr>
                                  <m:t>𝑥</m:t>
                                </m:r>
                              </m:den>
                            </m:f>
                          </m:e>
                        </m:d>
                      </m:e>
                    </m:func>
                  </m:oMath>
                </a14:m>
                <a:r>
                  <a:rPr lang="en-US" sz="4000" b="0" i="0" dirty="0">
                    <a:solidFill>
                      <a:srgbClr val="0070C0"/>
                    </a:solidFill>
                    <a:latin typeface="+mj-lt"/>
                  </a:rPr>
                  <a:t>          </a:t>
                </a:r>
                <a14:m>
                  <m:oMath xmlns:m="http://schemas.openxmlformats.org/officeDocument/2006/math">
                    <m:acc>
                      <m:accPr>
                        <m:chr m:val="̃"/>
                        <m:ctrlPr>
                          <a:rPr lang="en-US" sz="4000" i="1">
                            <a:solidFill>
                              <a:srgbClr val="FF0000"/>
                            </a:solidFill>
                            <a:latin typeface="Cambria Math" panose="02040503050406030204" pitchFamily="18" charset="0"/>
                          </a:rPr>
                        </m:ctrlPr>
                      </m:accPr>
                      <m:e>
                        <m:r>
                          <a:rPr lang="en-US" sz="4000" i="1">
                            <a:solidFill>
                              <a:srgbClr val="FF0000"/>
                            </a:solidFill>
                            <a:latin typeface="Cambria Math" panose="02040503050406030204" pitchFamily="18" charset="0"/>
                          </a:rPr>
                          <m:t>𝑥</m:t>
                        </m:r>
                      </m:e>
                    </m:acc>
                    <m:r>
                      <a:rPr lang="en-US" sz="4000" i="1">
                        <a:latin typeface="Cambria Math" panose="02040503050406030204" pitchFamily="18" charset="0"/>
                      </a:rPr>
                      <m:t>=</m:t>
                    </m:r>
                    <m:rad>
                      <m:radPr>
                        <m:degHide m:val="on"/>
                        <m:ctrlPr>
                          <a:rPr lang="en-US" sz="4000" i="1">
                            <a:latin typeface="Cambria Math" panose="02040503050406030204" pitchFamily="18" charset="0"/>
                          </a:rPr>
                        </m:ctrlPr>
                      </m:radPr>
                      <m:deg/>
                      <m:e>
                        <m:sSup>
                          <m:sSupPr>
                            <m:ctrlPr>
                              <a:rPr lang="en-US" sz="4000" i="1">
                                <a:latin typeface="Cambria Math" panose="02040503050406030204" pitchFamily="18" charset="0"/>
                              </a:rPr>
                            </m:ctrlPr>
                          </m:sSupPr>
                          <m:e>
                            <m:d>
                              <m:dPr>
                                <m:ctrlPr>
                                  <a:rPr lang="en-US" sz="4000" i="1">
                                    <a:latin typeface="Cambria Math" panose="02040503050406030204" pitchFamily="18" charset="0"/>
                                  </a:rPr>
                                </m:ctrlPr>
                              </m:dPr>
                              <m:e>
                                <m:r>
                                  <a:rPr lang="en-US" sz="4000" i="1">
                                    <a:solidFill>
                                      <a:srgbClr val="0070C0"/>
                                    </a:solidFill>
                                    <a:latin typeface="Cambria Math" panose="02040503050406030204" pitchFamily="18" charset="0"/>
                                  </a:rPr>
                                  <m:t>𝑥</m:t>
                                </m:r>
                              </m:e>
                            </m:d>
                          </m:e>
                          <m:sup>
                            <m:r>
                              <a:rPr lang="en-US" sz="4000" i="1">
                                <a:latin typeface="Cambria Math" panose="02040503050406030204" pitchFamily="18" charset="0"/>
                              </a:rPr>
                              <m:t>2</m:t>
                            </m:r>
                          </m:sup>
                        </m:sSup>
                        <m:r>
                          <a:rPr lang="en-US" sz="4000" i="1">
                            <a:latin typeface="Cambria Math" panose="02040503050406030204" pitchFamily="18" charset="0"/>
                          </a:rPr>
                          <m:t>−</m:t>
                        </m:r>
                        <m:sSup>
                          <m:sSupPr>
                            <m:ctrlPr>
                              <a:rPr lang="en-US" sz="4000" i="1">
                                <a:latin typeface="Cambria Math" panose="02040503050406030204" pitchFamily="18" charset="0"/>
                              </a:rPr>
                            </m:ctrlPr>
                          </m:sSupPr>
                          <m:e>
                            <m:d>
                              <m:dPr>
                                <m:ctrlPr>
                                  <a:rPr lang="en-US" sz="4000" i="1">
                                    <a:latin typeface="Cambria Math" panose="02040503050406030204" pitchFamily="18" charset="0"/>
                                  </a:rPr>
                                </m:ctrlPr>
                              </m:dPr>
                              <m:e>
                                <m:r>
                                  <a:rPr lang="en-US" sz="4000" i="1">
                                    <a:latin typeface="Cambria Math" panose="02040503050406030204" pitchFamily="18" charset="0"/>
                                  </a:rPr>
                                  <m:t>𝑐</m:t>
                                </m:r>
                                <m:r>
                                  <a:rPr lang="en-US" sz="4000" i="1">
                                    <a:solidFill>
                                      <a:srgbClr val="0070C0"/>
                                    </a:solidFill>
                                    <a:latin typeface="Cambria Math" panose="02040503050406030204" pitchFamily="18" charset="0"/>
                                  </a:rPr>
                                  <m:t>𝑡</m:t>
                                </m:r>
                              </m:e>
                            </m:d>
                          </m:e>
                          <m:sup>
                            <m:r>
                              <a:rPr lang="en-US" sz="4000" i="1">
                                <a:latin typeface="Cambria Math" panose="02040503050406030204" pitchFamily="18" charset="0"/>
                              </a:rPr>
                              <m:t>2</m:t>
                            </m:r>
                          </m:sup>
                        </m:sSup>
                      </m:e>
                    </m:rad>
                  </m:oMath>
                </a14:m>
                <a:endParaRPr lang="en-CA" sz="4000" dirty="0"/>
              </a:p>
            </p:txBody>
          </p:sp>
        </mc:Choice>
        <mc:Fallback xmlns="">
          <p:sp>
            <p:nvSpPr>
              <p:cNvPr id="10" name="TextBox 9">
                <a:extLst>
                  <a:ext uri="{FF2B5EF4-FFF2-40B4-BE49-F238E27FC236}">
                    <a16:creationId xmlns:a16="http://schemas.microsoft.com/office/drawing/2014/main" id="{16C39263-BCAC-435A-9E89-5DBC4698665D}"/>
                  </a:ext>
                </a:extLst>
              </p:cNvPr>
              <p:cNvSpPr txBox="1">
                <a:spLocks noRot="1" noChangeAspect="1" noMove="1" noResize="1" noEditPoints="1" noAdjustHandles="1" noChangeArrowheads="1" noChangeShapeType="1" noTextEdit="1"/>
              </p:cNvSpPr>
              <p:nvPr/>
            </p:nvSpPr>
            <p:spPr>
              <a:xfrm>
                <a:off x="1288772" y="184684"/>
                <a:ext cx="9816550" cy="1067856"/>
              </a:xfrm>
              <a:prstGeom prst="rect">
                <a:avLst/>
              </a:prstGeom>
              <a:blipFill>
                <a:blip r:embed="rId4"/>
                <a:stretch>
                  <a:fillRect/>
                </a:stretch>
              </a:blipFill>
              <a:ln w="38100">
                <a:solidFill>
                  <a:schemeClr val="tx1"/>
                </a:solid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CACD5321-C439-43C5-9C27-210CDD2BFDBC}"/>
                  </a:ext>
                </a:extLst>
              </p:cNvPr>
              <p:cNvSpPr txBox="1"/>
              <p:nvPr/>
            </p:nvSpPr>
            <p:spPr>
              <a:xfrm>
                <a:off x="668058" y="1284187"/>
                <a:ext cx="11022498" cy="5499839"/>
              </a:xfrm>
              <a:prstGeom prst="rect">
                <a:avLst/>
              </a:prstGeom>
              <a:noFill/>
            </p:spPr>
            <p:txBody>
              <a:bodyPr wrap="square">
                <a:spAutoFit/>
              </a:bodyPr>
              <a:lstStyle/>
              <a:p>
                <a:pPr>
                  <a:spcAft>
                    <a:spcPts val="1800"/>
                  </a:spcAft>
                </a:pPr>
                <a14:m>
                  <m:oMath xmlns:m="http://schemas.openxmlformats.org/officeDocument/2006/math">
                    <m:f>
                      <m:fPr>
                        <m:ctrlPr>
                          <a:rPr lang="en-US" sz="4800" b="0" i="1" smtClean="0">
                            <a:solidFill>
                              <a:schemeClr val="tx1"/>
                            </a:solidFill>
                            <a:latin typeface="Cambria Math" panose="02040503050406030204" pitchFamily="18" charset="0"/>
                          </a:rPr>
                        </m:ctrlPr>
                      </m:fPr>
                      <m:num>
                        <m:r>
                          <a:rPr lang="en-US" sz="4800" i="1" smtClean="0">
                            <a:solidFill>
                              <a:schemeClr val="tx1"/>
                            </a:solidFill>
                            <a:latin typeface="Cambria Math" panose="02040503050406030204" pitchFamily="18" charset="0"/>
                          </a:rPr>
                          <m:t>𝜕</m:t>
                        </m:r>
                        <m:acc>
                          <m:accPr>
                            <m:chr m:val="⃗"/>
                            <m:ctrlPr>
                              <a:rPr lang="en-US" sz="4800" i="1">
                                <a:solidFill>
                                  <a:srgbClr val="7030A0"/>
                                </a:solidFill>
                                <a:latin typeface="Cambria Math" panose="02040503050406030204" pitchFamily="18" charset="0"/>
                              </a:rPr>
                            </m:ctrlPr>
                          </m:accPr>
                          <m:e>
                            <m:r>
                              <a:rPr lang="en-US" sz="4800" i="1">
                                <a:solidFill>
                                  <a:srgbClr val="7030A0"/>
                                </a:solidFill>
                                <a:latin typeface="Cambria Math" panose="02040503050406030204" pitchFamily="18" charset="0"/>
                              </a:rPr>
                              <m:t>𝑆</m:t>
                            </m:r>
                          </m:e>
                        </m:acc>
                      </m:num>
                      <m:den>
                        <m:r>
                          <a:rPr lang="en-US" sz="4800" b="0" i="1" smtClean="0">
                            <a:solidFill>
                              <a:schemeClr val="tx1"/>
                            </a:solidFill>
                            <a:latin typeface="Cambria Math" panose="02040503050406030204" pitchFamily="18" charset="0"/>
                          </a:rPr>
                          <m:t>𝜕</m:t>
                        </m:r>
                        <m:r>
                          <a:rPr lang="en-US" sz="4800" b="0" i="1" smtClean="0">
                            <a:solidFill>
                              <a:schemeClr val="tx1"/>
                            </a:solidFill>
                            <a:latin typeface="Cambria Math" panose="02040503050406030204" pitchFamily="18" charset="0"/>
                          </a:rPr>
                          <m:t> </m:t>
                        </m:r>
                        <m:r>
                          <a:rPr lang="en-US" sz="4800" i="1">
                            <a:latin typeface="Cambria Math" panose="02040503050406030204" pitchFamily="18" charset="0"/>
                          </a:rPr>
                          <m:t>𝑐</m:t>
                        </m:r>
                        <m:r>
                          <a:rPr lang="en-US" sz="4800" i="1">
                            <a:solidFill>
                              <a:srgbClr val="0070C0"/>
                            </a:solidFill>
                            <a:latin typeface="Cambria Math" panose="02040503050406030204" pitchFamily="18" charset="0"/>
                          </a:rPr>
                          <m:t>𝑡</m:t>
                        </m:r>
                      </m:den>
                    </m:f>
                    <m:r>
                      <a:rPr lang="en-US" sz="4800" b="0" i="1" smtClean="0">
                        <a:latin typeface="Cambria Math" panose="02040503050406030204" pitchFamily="18" charset="0"/>
                      </a:rPr>
                      <m:t>=     </m:t>
                    </m:r>
                    <m:f>
                      <m:fPr>
                        <m:ctrlPr>
                          <a:rPr lang="en-US" sz="4800" i="1">
                            <a:latin typeface="Cambria Math" panose="02040503050406030204" pitchFamily="18" charset="0"/>
                          </a:rPr>
                        </m:ctrlPr>
                      </m:fPr>
                      <m:num>
                        <m:r>
                          <a:rPr lang="en-US" sz="4800" i="1">
                            <a:latin typeface="Cambria Math" panose="02040503050406030204" pitchFamily="18" charset="0"/>
                          </a:rPr>
                          <m:t>𝜕</m:t>
                        </m:r>
                        <m:r>
                          <a:rPr lang="en-US" sz="4800" b="0" i="1" smtClean="0">
                            <a:latin typeface="Cambria Math" panose="02040503050406030204" pitchFamily="18" charset="0"/>
                          </a:rPr>
                          <m:t> </m:t>
                        </m:r>
                        <m:r>
                          <a:rPr lang="en-US" sz="4800" i="1">
                            <a:latin typeface="Cambria Math" panose="02040503050406030204" pitchFamily="18" charset="0"/>
                          </a:rPr>
                          <m:t>𝑐</m:t>
                        </m:r>
                        <m:acc>
                          <m:accPr>
                            <m:chr m:val="̃"/>
                            <m:ctrlPr>
                              <a:rPr lang="en-US" sz="4800" i="1">
                                <a:solidFill>
                                  <a:srgbClr val="FF0000"/>
                                </a:solidFill>
                                <a:latin typeface="Cambria Math" panose="02040503050406030204" pitchFamily="18" charset="0"/>
                              </a:rPr>
                            </m:ctrlPr>
                          </m:accPr>
                          <m:e>
                            <m:r>
                              <a:rPr lang="en-US" sz="4800" i="1">
                                <a:solidFill>
                                  <a:srgbClr val="FF0000"/>
                                </a:solidFill>
                                <a:latin typeface="Cambria Math" panose="02040503050406030204" pitchFamily="18" charset="0"/>
                              </a:rPr>
                              <m:t>𝑡</m:t>
                            </m:r>
                          </m:e>
                        </m:acc>
                      </m:num>
                      <m:den>
                        <m:r>
                          <a:rPr lang="en-US" sz="4800" i="1">
                            <a:latin typeface="Cambria Math" panose="02040503050406030204" pitchFamily="18" charset="0"/>
                          </a:rPr>
                          <m:t>𝜕</m:t>
                        </m:r>
                        <m:r>
                          <a:rPr lang="en-US" sz="4800" i="1">
                            <a:latin typeface="Cambria Math" panose="02040503050406030204" pitchFamily="18" charset="0"/>
                          </a:rPr>
                          <m:t> </m:t>
                        </m:r>
                        <m:r>
                          <a:rPr lang="en-US" sz="4800" i="1">
                            <a:latin typeface="Cambria Math" panose="02040503050406030204" pitchFamily="18" charset="0"/>
                          </a:rPr>
                          <m:t>𝑐𝑡</m:t>
                        </m:r>
                      </m:den>
                    </m:f>
                    <m:r>
                      <a:rPr lang="en-US" sz="4800" b="0" i="1" smtClean="0">
                        <a:solidFill>
                          <a:srgbClr val="FF0000"/>
                        </a:solidFill>
                        <a:latin typeface="Cambria Math" panose="02040503050406030204" pitchFamily="18" charset="0"/>
                      </a:rPr>
                      <m:t>         </m:t>
                    </m:r>
                    <m:f>
                      <m:fPr>
                        <m:ctrlPr>
                          <a:rPr lang="en-US" sz="4800" i="1">
                            <a:latin typeface="Cambria Math" panose="02040503050406030204" pitchFamily="18" charset="0"/>
                          </a:rPr>
                        </m:ctrlPr>
                      </m:fPr>
                      <m:num>
                        <m:r>
                          <a:rPr lang="en-US" sz="4800" i="1">
                            <a:latin typeface="Cambria Math" panose="02040503050406030204" pitchFamily="18" charset="0"/>
                          </a:rPr>
                          <m:t>𝜕</m:t>
                        </m:r>
                        <m:acc>
                          <m:accPr>
                            <m:chr m:val="⃗"/>
                            <m:ctrlPr>
                              <a:rPr lang="en-US" sz="4800" i="1">
                                <a:solidFill>
                                  <a:srgbClr val="7030A0"/>
                                </a:solidFill>
                                <a:latin typeface="Cambria Math" panose="02040503050406030204" pitchFamily="18" charset="0"/>
                              </a:rPr>
                            </m:ctrlPr>
                          </m:accPr>
                          <m:e>
                            <m:r>
                              <a:rPr lang="en-US" sz="4800" i="1">
                                <a:solidFill>
                                  <a:srgbClr val="7030A0"/>
                                </a:solidFill>
                                <a:latin typeface="Cambria Math" panose="02040503050406030204" pitchFamily="18" charset="0"/>
                              </a:rPr>
                              <m:t>𝑆</m:t>
                            </m:r>
                          </m:e>
                        </m:acc>
                      </m:num>
                      <m:den>
                        <m:r>
                          <a:rPr lang="en-US" sz="4800" i="1">
                            <a:latin typeface="Cambria Math" panose="02040503050406030204" pitchFamily="18" charset="0"/>
                          </a:rPr>
                          <m:t>𝜕</m:t>
                        </m:r>
                        <m:r>
                          <a:rPr lang="en-US" sz="4800" b="0" i="1" smtClean="0">
                            <a:latin typeface="Cambria Math" panose="02040503050406030204" pitchFamily="18" charset="0"/>
                          </a:rPr>
                          <m:t> </m:t>
                        </m:r>
                        <m:r>
                          <a:rPr lang="en-US" sz="4800" i="1">
                            <a:latin typeface="Cambria Math" panose="02040503050406030204" pitchFamily="18" charset="0"/>
                          </a:rPr>
                          <m:t>𝑐</m:t>
                        </m:r>
                        <m:acc>
                          <m:accPr>
                            <m:chr m:val="̃"/>
                            <m:ctrlPr>
                              <a:rPr lang="en-US" sz="4800" i="1">
                                <a:solidFill>
                                  <a:srgbClr val="FF0000"/>
                                </a:solidFill>
                                <a:latin typeface="Cambria Math" panose="02040503050406030204" pitchFamily="18" charset="0"/>
                              </a:rPr>
                            </m:ctrlPr>
                          </m:accPr>
                          <m:e>
                            <m:r>
                              <a:rPr lang="en-US" sz="4800" i="1">
                                <a:solidFill>
                                  <a:srgbClr val="FF0000"/>
                                </a:solidFill>
                                <a:latin typeface="Cambria Math" panose="02040503050406030204" pitchFamily="18" charset="0"/>
                              </a:rPr>
                              <m:t>𝑡</m:t>
                            </m:r>
                          </m:e>
                        </m:acc>
                      </m:den>
                    </m:f>
                    <m:r>
                      <a:rPr lang="en-US" sz="4800" b="0" i="1" smtClean="0">
                        <a:solidFill>
                          <a:schemeClr val="tx1"/>
                        </a:solidFill>
                        <a:latin typeface="Cambria Math" panose="02040503050406030204" pitchFamily="18" charset="0"/>
                      </a:rPr>
                      <m:t>+           </m:t>
                    </m:r>
                    <m:f>
                      <m:fPr>
                        <m:ctrlPr>
                          <a:rPr lang="en-US" sz="4800" i="1">
                            <a:latin typeface="Cambria Math" panose="02040503050406030204" pitchFamily="18" charset="0"/>
                          </a:rPr>
                        </m:ctrlPr>
                      </m:fPr>
                      <m:num>
                        <m:r>
                          <a:rPr lang="en-US" sz="4800" i="1">
                            <a:latin typeface="Cambria Math" panose="02040503050406030204" pitchFamily="18" charset="0"/>
                          </a:rPr>
                          <m:t>𝜕</m:t>
                        </m:r>
                        <m:acc>
                          <m:accPr>
                            <m:chr m:val="̃"/>
                            <m:ctrlPr>
                              <a:rPr lang="en-US" sz="4800" i="1">
                                <a:solidFill>
                                  <a:srgbClr val="FF0000"/>
                                </a:solidFill>
                                <a:latin typeface="Cambria Math" panose="02040503050406030204" pitchFamily="18" charset="0"/>
                              </a:rPr>
                            </m:ctrlPr>
                          </m:accPr>
                          <m:e>
                            <m:r>
                              <a:rPr lang="en-US" sz="4800" i="1">
                                <a:solidFill>
                                  <a:srgbClr val="FF0000"/>
                                </a:solidFill>
                                <a:latin typeface="Cambria Math" panose="02040503050406030204" pitchFamily="18" charset="0"/>
                              </a:rPr>
                              <m:t>𝑥</m:t>
                            </m:r>
                          </m:e>
                        </m:acc>
                      </m:num>
                      <m:den>
                        <m:r>
                          <a:rPr lang="en-US" sz="4800" i="1">
                            <a:latin typeface="Cambria Math" panose="02040503050406030204" pitchFamily="18" charset="0"/>
                          </a:rPr>
                          <m:t>𝜕</m:t>
                        </m:r>
                        <m:r>
                          <a:rPr lang="en-US" sz="4800" i="1">
                            <a:latin typeface="Cambria Math" panose="02040503050406030204" pitchFamily="18" charset="0"/>
                          </a:rPr>
                          <m:t> </m:t>
                        </m:r>
                        <m:r>
                          <a:rPr lang="en-US" sz="4800" i="1">
                            <a:latin typeface="Cambria Math" panose="02040503050406030204" pitchFamily="18" charset="0"/>
                          </a:rPr>
                          <m:t>𝑐𝑡</m:t>
                        </m:r>
                      </m:den>
                    </m:f>
                    <m:r>
                      <a:rPr lang="en-US" sz="4800" b="0" i="1" smtClean="0">
                        <a:solidFill>
                          <a:srgbClr val="FF0000"/>
                        </a:solidFill>
                        <a:latin typeface="Cambria Math" panose="02040503050406030204" pitchFamily="18" charset="0"/>
                      </a:rPr>
                      <m:t>           </m:t>
                    </m:r>
                    <m:f>
                      <m:fPr>
                        <m:ctrlPr>
                          <a:rPr lang="en-US" sz="4800" i="1">
                            <a:latin typeface="Cambria Math" panose="02040503050406030204" pitchFamily="18" charset="0"/>
                          </a:rPr>
                        </m:ctrlPr>
                      </m:fPr>
                      <m:num>
                        <m:r>
                          <a:rPr lang="en-US" sz="4800" i="1">
                            <a:latin typeface="Cambria Math" panose="02040503050406030204" pitchFamily="18" charset="0"/>
                          </a:rPr>
                          <m:t>𝜕</m:t>
                        </m:r>
                        <m:acc>
                          <m:accPr>
                            <m:chr m:val="⃗"/>
                            <m:ctrlPr>
                              <a:rPr lang="en-US" sz="4800" i="1">
                                <a:solidFill>
                                  <a:srgbClr val="7030A0"/>
                                </a:solidFill>
                                <a:latin typeface="Cambria Math" panose="02040503050406030204" pitchFamily="18" charset="0"/>
                              </a:rPr>
                            </m:ctrlPr>
                          </m:accPr>
                          <m:e>
                            <m:r>
                              <a:rPr lang="en-US" sz="4800" i="1">
                                <a:solidFill>
                                  <a:srgbClr val="7030A0"/>
                                </a:solidFill>
                                <a:latin typeface="Cambria Math" panose="02040503050406030204" pitchFamily="18" charset="0"/>
                              </a:rPr>
                              <m:t>𝑆</m:t>
                            </m:r>
                          </m:e>
                        </m:acc>
                      </m:num>
                      <m:den>
                        <m:r>
                          <a:rPr lang="en-US" sz="4800" i="1">
                            <a:latin typeface="Cambria Math" panose="02040503050406030204" pitchFamily="18" charset="0"/>
                          </a:rPr>
                          <m:t>𝜕</m:t>
                        </m:r>
                        <m:acc>
                          <m:accPr>
                            <m:chr m:val="̃"/>
                            <m:ctrlPr>
                              <a:rPr lang="en-US" sz="4800" i="1">
                                <a:solidFill>
                                  <a:srgbClr val="FF0000"/>
                                </a:solidFill>
                                <a:latin typeface="Cambria Math" panose="02040503050406030204" pitchFamily="18" charset="0"/>
                              </a:rPr>
                            </m:ctrlPr>
                          </m:accPr>
                          <m:e>
                            <m:r>
                              <a:rPr lang="en-US" sz="4800" i="1">
                                <a:solidFill>
                                  <a:srgbClr val="FF0000"/>
                                </a:solidFill>
                                <a:latin typeface="Cambria Math" panose="02040503050406030204" pitchFamily="18" charset="0"/>
                              </a:rPr>
                              <m:t>𝑥</m:t>
                            </m:r>
                          </m:e>
                        </m:acc>
                      </m:den>
                    </m:f>
                  </m:oMath>
                </a14:m>
                <a:r>
                  <a:rPr lang="en-CA" sz="4800" dirty="0"/>
                  <a:t>  </a:t>
                </a:r>
              </a:p>
              <a:p>
                <a14:m>
                  <m:oMath xmlns:m="http://schemas.openxmlformats.org/officeDocument/2006/math">
                    <m:f>
                      <m:fPr>
                        <m:ctrlPr>
                          <a:rPr lang="en-US" sz="4800" b="0" i="1" smtClean="0">
                            <a:solidFill>
                              <a:schemeClr val="tx1"/>
                            </a:solidFill>
                            <a:latin typeface="Cambria Math" panose="02040503050406030204" pitchFamily="18" charset="0"/>
                          </a:rPr>
                        </m:ctrlPr>
                      </m:fPr>
                      <m:num>
                        <m:r>
                          <a:rPr lang="en-US" sz="4800" i="1" smtClean="0">
                            <a:solidFill>
                              <a:schemeClr val="tx1"/>
                            </a:solidFill>
                            <a:latin typeface="Cambria Math" panose="02040503050406030204" pitchFamily="18" charset="0"/>
                          </a:rPr>
                          <m:t>𝜕</m:t>
                        </m:r>
                        <m:acc>
                          <m:accPr>
                            <m:chr m:val="⃗"/>
                            <m:ctrlPr>
                              <a:rPr lang="en-US" sz="4800" i="1">
                                <a:solidFill>
                                  <a:srgbClr val="7030A0"/>
                                </a:solidFill>
                                <a:latin typeface="Cambria Math" panose="02040503050406030204" pitchFamily="18" charset="0"/>
                              </a:rPr>
                            </m:ctrlPr>
                          </m:accPr>
                          <m:e>
                            <m:r>
                              <a:rPr lang="en-US" sz="4800" i="1">
                                <a:solidFill>
                                  <a:srgbClr val="7030A0"/>
                                </a:solidFill>
                                <a:latin typeface="Cambria Math" panose="02040503050406030204" pitchFamily="18" charset="0"/>
                              </a:rPr>
                              <m:t>𝑆</m:t>
                            </m:r>
                          </m:e>
                        </m:acc>
                      </m:num>
                      <m:den>
                        <m:r>
                          <a:rPr lang="en-US" sz="4800" b="0" i="1" smtClean="0">
                            <a:solidFill>
                              <a:schemeClr val="tx1"/>
                            </a:solidFill>
                            <a:latin typeface="Cambria Math" panose="02040503050406030204" pitchFamily="18" charset="0"/>
                          </a:rPr>
                          <m:t>𝜕</m:t>
                        </m:r>
                        <m:r>
                          <a:rPr lang="en-US" sz="4800" b="0" i="1" smtClean="0">
                            <a:solidFill>
                              <a:schemeClr val="tx1"/>
                            </a:solidFill>
                            <a:latin typeface="Cambria Math" panose="02040503050406030204" pitchFamily="18" charset="0"/>
                          </a:rPr>
                          <m:t> </m:t>
                        </m:r>
                        <m:r>
                          <a:rPr lang="en-US" sz="4800" i="1">
                            <a:latin typeface="Cambria Math" panose="02040503050406030204" pitchFamily="18" charset="0"/>
                          </a:rPr>
                          <m:t>𝑐</m:t>
                        </m:r>
                        <m:r>
                          <a:rPr lang="en-US" sz="4800" i="1">
                            <a:solidFill>
                              <a:srgbClr val="0070C0"/>
                            </a:solidFill>
                            <a:latin typeface="Cambria Math" panose="02040503050406030204" pitchFamily="18" charset="0"/>
                          </a:rPr>
                          <m:t>𝑡</m:t>
                        </m:r>
                      </m:den>
                    </m:f>
                    <m:r>
                      <a:rPr lang="en-US" sz="4800" b="0" i="1" smtClean="0">
                        <a:latin typeface="Cambria Math" panose="02040503050406030204" pitchFamily="18" charset="0"/>
                      </a:rPr>
                      <m:t>=  </m:t>
                    </m:r>
                    <m:f>
                      <m:fPr>
                        <m:ctrlPr>
                          <a:rPr lang="en-US" sz="4000" i="1">
                            <a:latin typeface="Cambria Math" panose="02040503050406030204" pitchFamily="18" charset="0"/>
                          </a:rPr>
                        </m:ctrlPr>
                      </m:fPr>
                      <m:num>
                        <m:sSup>
                          <m:sSupPr>
                            <m:ctrlPr>
                              <a:rPr lang="en-US" sz="4000" i="1">
                                <a:latin typeface="Cambria Math" panose="02040503050406030204" pitchFamily="18" charset="0"/>
                              </a:rPr>
                            </m:ctrlPr>
                          </m:sSupPr>
                          <m:e>
                            <m:r>
                              <a:rPr lang="en-US" sz="4000" i="1">
                                <a:latin typeface="Cambria Math" panose="02040503050406030204" pitchFamily="18" charset="0"/>
                              </a:rPr>
                              <m:t>𝑐</m:t>
                            </m:r>
                          </m:e>
                          <m:sup>
                            <m:r>
                              <a:rPr lang="en-US" sz="4000" i="1">
                                <a:latin typeface="Cambria Math" panose="02040503050406030204" pitchFamily="18" charset="0"/>
                              </a:rPr>
                              <m:t>2</m:t>
                            </m:r>
                          </m:sup>
                        </m:sSup>
                      </m:num>
                      <m:den>
                        <m:r>
                          <a:rPr lang="en-US" sz="4000" i="1">
                            <a:latin typeface="Cambria Math" panose="02040503050406030204" pitchFamily="18" charset="0"/>
                          </a:rPr>
                          <m:t>𝛼</m:t>
                        </m:r>
                      </m:den>
                    </m:f>
                    <m:f>
                      <m:fPr>
                        <m:ctrlPr>
                          <a:rPr lang="en-US" sz="4000" i="1">
                            <a:latin typeface="Cambria Math" panose="02040503050406030204" pitchFamily="18" charset="0"/>
                          </a:rPr>
                        </m:ctrlPr>
                      </m:fPr>
                      <m:num>
                        <m:r>
                          <a:rPr lang="en-US" sz="4000" i="1">
                            <a:latin typeface="Cambria Math" panose="02040503050406030204" pitchFamily="18" charset="0"/>
                          </a:rPr>
                          <m:t>1</m:t>
                        </m:r>
                      </m:num>
                      <m:den>
                        <m:r>
                          <a:rPr lang="en-US" sz="4000" b="0" i="1" smtClean="0">
                            <a:latin typeface="Cambria Math" panose="02040503050406030204" pitchFamily="18" charset="0"/>
                          </a:rPr>
                          <m:t>1−</m:t>
                        </m:r>
                        <m:sSup>
                          <m:sSupPr>
                            <m:ctrlPr>
                              <a:rPr lang="en-US" sz="4000" b="0" i="1" smtClean="0">
                                <a:latin typeface="Cambria Math" panose="02040503050406030204" pitchFamily="18" charset="0"/>
                              </a:rPr>
                            </m:ctrlPr>
                          </m:sSupPr>
                          <m:e>
                            <m:d>
                              <m:dPr>
                                <m:ctrlPr>
                                  <a:rPr lang="en-US" sz="4000" b="0" i="1" smtClean="0">
                                    <a:latin typeface="Cambria Math" panose="02040503050406030204" pitchFamily="18" charset="0"/>
                                  </a:rPr>
                                </m:ctrlPr>
                              </m:dPr>
                              <m:e>
                                <m:f>
                                  <m:fPr>
                                    <m:ctrlPr>
                                      <a:rPr lang="en-US" sz="4000" i="1">
                                        <a:latin typeface="Cambria Math" panose="02040503050406030204" pitchFamily="18" charset="0"/>
                                      </a:rPr>
                                    </m:ctrlPr>
                                  </m:fPr>
                                  <m:num>
                                    <m:r>
                                      <a:rPr lang="en-US" sz="4000" i="1">
                                        <a:latin typeface="Cambria Math" panose="02040503050406030204" pitchFamily="18" charset="0"/>
                                      </a:rPr>
                                      <m:t>𝑐</m:t>
                                    </m:r>
                                    <m:r>
                                      <a:rPr lang="en-US" sz="4000" i="1">
                                        <a:solidFill>
                                          <a:srgbClr val="0070C0"/>
                                        </a:solidFill>
                                        <a:latin typeface="Cambria Math" panose="02040503050406030204" pitchFamily="18" charset="0"/>
                                      </a:rPr>
                                      <m:t>𝑡</m:t>
                                    </m:r>
                                  </m:num>
                                  <m:den>
                                    <m:r>
                                      <a:rPr lang="en-US" sz="4000" i="1">
                                        <a:solidFill>
                                          <a:srgbClr val="0070C0"/>
                                        </a:solidFill>
                                        <a:latin typeface="Cambria Math" panose="02040503050406030204" pitchFamily="18" charset="0"/>
                                      </a:rPr>
                                      <m:t>𝑥</m:t>
                                    </m:r>
                                  </m:den>
                                </m:f>
                              </m:e>
                            </m:d>
                          </m:e>
                          <m:sup>
                            <m:r>
                              <a:rPr lang="en-US" sz="4000" b="0" i="1" smtClean="0">
                                <a:latin typeface="Cambria Math" panose="02040503050406030204" pitchFamily="18" charset="0"/>
                              </a:rPr>
                              <m:t>2</m:t>
                            </m:r>
                          </m:sup>
                        </m:sSup>
                      </m:den>
                    </m:f>
                    <m:f>
                      <m:fPr>
                        <m:ctrlPr>
                          <a:rPr lang="en-US" sz="4000" i="1">
                            <a:latin typeface="Cambria Math" panose="02040503050406030204" pitchFamily="18" charset="0"/>
                          </a:rPr>
                        </m:ctrlPr>
                      </m:fPr>
                      <m:num>
                        <m:r>
                          <a:rPr lang="en-US" sz="4000" b="0" i="1" smtClean="0">
                            <a:latin typeface="Cambria Math" panose="02040503050406030204" pitchFamily="18" charset="0"/>
                          </a:rPr>
                          <m:t>1</m:t>
                        </m:r>
                      </m:num>
                      <m:den>
                        <m:r>
                          <a:rPr lang="en-US" sz="4000" i="1">
                            <a:solidFill>
                              <a:srgbClr val="0070C0"/>
                            </a:solidFill>
                            <a:latin typeface="Cambria Math" panose="02040503050406030204" pitchFamily="18" charset="0"/>
                          </a:rPr>
                          <m:t>𝑥</m:t>
                        </m:r>
                      </m:den>
                    </m:f>
                    <m:r>
                      <a:rPr lang="en-US" sz="4000" b="0" i="1" smtClean="0">
                        <a:solidFill>
                          <a:srgbClr val="0070C0"/>
                        </a:solidFill>
                        <a:latin typeface="Cambria Math" panose="02040503050406030204" pitchFamily="18" charset="0"/>
                      </a:rPr>
                      <m:t>  </m:t>
                    </m:r>
                    <m:f>
                      <m:fPr>
                        <m:ctrlPr>
                          <a:rPr lang="en-US" sz="4800" i="1">
                            <a:latin typeface="Cambria Math" panose="02040503050406030204" pitchFamily="18" charset="0"/>
                          </a:rPr>
                        </m:ctrlPr>
                      </m:fPr>
                      <m:num>
                        <m:r>
                          <a:rPr lang="en-US" sz="4800" i="1">
                            <a:latin typeface="Cambria Math" panose="02040503050406030204" pitchFamily="18" charset="0"/>
                          </a:rPr>
                          <m:t>𝜕</m:t>
                        </m:r>
                        <m:acc>
                          <m:accPr>
                            <m:chr m:val="⃗"/>
                            <m:ctrlPr>
                              <a:rPr lang="en-US" sz="4800" i="1">
                                <a:solidFill>
                                  <a:srgbClr val="7030A0"/>
                                </a:solidFill>
                                <a:latin typeface="Cambria Math" panose="02040503050406030204" pitchFamily="18" charset="0"/>
                              </a:rPr>
                            </m:ctrlPr>
                          </m:accPr>
                          <m:e>
                            <m:r>
                              <a:rPr lang="en-US" sz="4800" i="1">
                                <a:solidFill>
                                  <a:srgbClr val="7030A0"/>
                                </a:solidFill>
                                <a:latin typeface="Cambria Math" panose="02040503050406030204" pitchFamily="18" charset="0"/>
                              </a:rPr>
                              <m:t>𝑆</m:t>
                            </m:r>
                          </m:e>
                        </m:acc>
                      </m:num>
                      <m:den>
                        <m:r>
                          <a:rPr lang="en-US" sz="4800" i="1">
                            <a:latin typeface="Cambria Math" panose="02040503050406030204" pitchFamily="18" charset="0"/>
                          </a:rPr>
                          <m:t>𝜕</m:t>
                        </m:r>
                        <m:r>
                          <a:rPr lang="en-US" sz="4800" i="1">
                            <a:latin typeface="Cambria Math" panose="02040503050406030204" pitchFamily="18" charset="0"/>
                          </a:rPr>
                          <m:t> </m:t>
                        </m:r>
                        <m:r>
                          <a:rPr lang="en-US" sz="4800" i="1">
                            <a:latin typeface="Cambria Math" panose="02040503050406030204" pitchFamily="18" charset="0"/>
                          </a:rPr>
                          <m:t>𝑐</m:t>
                        </m:r>
                        <m:acc>
                          <m:accPr>
                            <m:chr m:val="̃"/>
                            <m:ctrlPr>
                              <a:rPr lang="en-US" sz="4800" i="1">
                                <a:solidFill>
                                  <a:srgbClr val="FF0000"/>
                                </a:solidFill>
                                <a:latin typeface="Cambria Math" panose="02040503050406030204" pitchFamily="18" charset="0"/>
                              </a:rPr>
                            </m:ctrlPr>
                          </m:accPr>
                          <m:e>
                            <m:r>
                              <a:rPr lang="en-US" sz="4800" i="1">
                                <a:solidFill>
                                  <a:srgbClr val="FF0000"/>
                                </a:solidFill>
                                <a:latin typeface="Cambria Math" panose="02040503050406030204" pitchFamily="18" charset="0"/>
                              </a:rPr>
                              <m:t>𝑡</m:t>
                            </m:r>
                          </m:e>
                        </m:acc>
                      </m:den>
                    </m:f>
                    <m:r>
                      <a:rPr lang="en-US" sz="4000" i="1">
                        <a:latin typeface="Cambria Math" panose="02040503050406030204" pitchFamily="18" charset="0"/>
                      </a:rPr>
                      <m:t>+</m:t>
                    </m:r>
                    <m:f>
                      <m:fPr>
                        <m:ctrlPr>
                          <a:rPr lang="en-US" sz="4000" b="0" i="1" smtClean="0">
                            <a:latin typeface="Cambria Math" panose="02040503050406030204" pitchFamily="18" charset="0"/>
                          </a:rPr>
                        </m:ctrlPr>
                      </m:fPr>
                      <m:num>
                        <m:r>
                          <a:rPr lang="en-US" sz="4000" b="0" i="0" smtClean="0">
                            <a:latin typeface="Cambria Math" panose="02040503050406030204" pitchFamily="18" charset="0"/>
                          </a:rPr>
                          <m:t>1</m:t>
                        </m:r>
                      </m:num>
                      <m:den>
                        <m:r>
                          <a:rPr lang="en-US" sz="4000" b="0" i="0" smtClean="0">
                            <a:latin typeface="Cambria Math" panose="02040503050406030204" pitchFamily="18" charset="0"/>
                          </a:rPr>
                          <m:t>2</m:t>
                        </m:r>
                      </m:den>
                    </m:f>
                    <m:f>
                      <m:fPr>
                        <m:ctrlPr>
                          <a:rPr lang="en-US" sz="4000" b="0" i="1" smtClean="0">
                            <a:latin typeface="Cambria Math" panose="02040503050406030204" pitchFamily="18" charset="0"/>
                          </a:rPr>
                        </m:ctrlPr>
                      </m:fPr>
                      <m:num>
                        <m:r>
                          <a:rPr lang="en-US" sz="4000" b="0" i="1" smtClean="0">
                            <a:latin typeface="Cambria Math" panose="02040503050406030204" pitchFamily="18" charset="0"/>
                          </a:rPr>
                          <m:t>1</m:t>
                        </m:r>
                      </m:num>
                      <m:den>
                        <m:rad>
                          <m:radPr>
                            <m:degHide m:val="on"/>
                            <m:ctrlPr>
                              <a:rPr lang="en-US" sz="4000" i="1">
                                <a:latin typeface="Cambria Math" panose="02040503050406030204" pitchFamily="18" charset="0"/>
                              </a:rPr>
                            </m:ctrlPr>
                          </m:radPr>
                          <m:deg/>
                          <m:e>
                            <m:sSup>
                              <m:sSupPr>
                                <m:ctrlPr>
                                  <a:rPr lang="en-US" sz="4000" i="1">
                                    <a:latin typeface="Cambria Math" panose="02040503050406030204" pitchFamily="18" charset="0"/>
                                  </a:rPr>
                                </m:ctrlPr>
                              </m:sSupPr>
                              <m:e>
                                <m:d>
                                  <m:dPr>
                                    <m:ctrlPr>
                                      <a:rPr lang="en-US" sz="4000" i="1">
                                        <a:latin typeface="Cambria Math" panose="02040503050406030204" pitchFamily="18" charset="0"/>
                                      </a:rPr>
                                    </m:ctrlPr>
                                  </m:dPr>
                                  <m:e>
                                    <m:r>
                                      <a:rPr lang="en-US" sz="4000" i="1">
                                        <a:solidFill>
                                          <a:srgbClr val="0070C0"/>
                                        </a:solidFill>
                                        <a:latin typeface="Cambria Math" panose="02040503050406030204" pitchFamily="18" charset="0"/>
                                      </a:rPr>
                                      <m:t>𝑥</m:t>
                                    </m:r>
                                  </m:e>
                                </m:d>
                              </m:e>
                              <m:sup>
                                <m:r>
                                  <a:rPr lang="en-US" sz="4000" i="1">
                                    <a:latin typeface="Cambria Math" panose="02040503050406030204" pitchFamily="18" charset="0"/>
                                  </a:rPr>
                                  <m:t>2</m:t>
                                </m:r>
                              </m:sup>
                            </m:sSup>
                            <m:r>
                              <a:rPr lang="en-US" sz="4000" i="1">
                                <a:latin typeface="Cambria Math" panose="02040503050406030204" pitchFamily="18" charset="0"/>
                              </a:rPr>
                              <m:t>−</m:t>
                            </m:r>
                            <m:sSup>
                              <m:sSupPr>
                                <m:ctrlPr>
                                  <a:rPr lang="en-US" sz="4000" i="1">
                                    <a:latin typeface="Cambria Math" panose="02040503050406030204" pitchFamily="18" charset="0"/>
                                  </a:rPr>
                                </m:ctrlPr>
                              </m:sSupPr>
                              <m:e>
                                <m:d>
                                  <m:dPr>
                                    <m:ctrlPr>
                                      <a:rPr lang="en-US" sz="4000" i="1">
                                        <a:latin typeface="Cambria Math" panose="02040503050406030204" pitchFamily="18" charset="0"/>
                                      </a:rPr>
                                    </m:ctrlPr>
                                  </m:dPr>
                                  <m:e>
                                    <m:r>
                                      <a:rPr lang="en-US" sz="4000" i="1">
                                        <a:latin typeface="Cambria Math" panose="02040503050406030204" pitchFamily="18" charset="0"/>
                                      </a:rPr>
                                      <m:t>𝑐</m:t>
                                    </m:r>
                                    <m:r>
                                      <a:rPr lang="en-US" sz="4000" i="1">
                                        <a:solidFill>
                                          <a:srgbClr val="0070C0"/>
                                        </a:solidFill>
                                        <a:latin typeface="Cambria Math" panose="02040503050406030204" pitchFamily="18" charset="0"/>
                                      </a:rPr>
                                      <m:t>𝑡</m:t>
                                    </m:r>
                                  </m:e>
                                </m:d>
                              </m:e>
                              <m:sup>
                                <m:r>
                                  <a:rPr lang="en-US" sz="4000" i="1">
                                    <a:latin typeface="Cambria Math" panose="02040503050406030204" pitchFamily="18" charset="0"/>
                                  </a:rPr>
                                  <m:t>2</m:t>
                                </m:r>
                              </m:sup>
                            </m:sSup>
                          </m:e>
                        </m:rad>
                      </m:den>
                    </m:f>
                    <m:d>
                      <m:dPr>
                        <m:ctrlPr>
                          <a:rPr lang="en-US" sz="4000" b="0" i="1" smtClean="0">
                            <a:latin typeface="Cambria Math" panose="02040503050406030204" pitchFamily="18" charset="0"/>
                          </a:rPr>
                        </m:ctrlPr>
                      </m:dPr>
                      <m:e>
                        <m:r>
                          <a:rPr lang="en-US" sz="4000" b="0" i="1" smtClean="0">
                            <a:latin typeface="Cambria Math" panose="02040503050406030204" pitchFamily="18" charset="0"/>
                          </a:rPr>
                          <m:t>−2</m:t>
                        </m:r>
                        <m:r>
                          <a:rPr lang="en-US" sz="4000" i="1">
                            <a:latin typeface="Cambria Math" panose="02040503050406030204" pitchFamily="18" charset="0"/>
                          </a:rPr>
                          <m:t>𝑐</m:t>
                        </m:r>
                        <m:r>
                          <a:rPr lang="en-US" sz="4000" i="1">
                            <a:solidFill>
                              <a:srgbClr val="0070C0"/>
                            </a:solidFill>
                            <a:latin typeface="Cambria Math" panose="02040503050406030204" pitchFamily="18" charset="0"/>
                          </a:rPr>
                          <m:t>𝑡</m:t>
                        </m:r>
                      </m:e>
                    </m:d>
                    <m:f>
                      <m:fPr>
                        <m:ctrlPr>
                          <a:rPr lang="en-US" sz="4800" i="1">
                            <a:latin typeface="Cambria Math" panose="02040503050406030204" pitchFamily="18" charset="0"/>
                          </a:rPr>
                        </m:ctrlPr>
                      </m:fPr>
                      <m:num>
                        <m:r>
                          <a:rPr lang="en-US" sz="4800" i="1">
                            <a:latin typeface="Cambria Math" panose="02040503050406030204" pitchFamily="18" charset="0"/>
                          </a:rPr>
                          <m:t>𝜕</m:t>
                        </m:r>
                        <m:acc>
                          <m:accPr>
                            <m:chr m:val="⃗"/>
                            <m:ctrlPr>
                              <a:rPr lang="en-US" sz="4800" i="1">
                                <a:solidFill>
                                  <a:srgbClr val="7030A0"/>
                                </a:solidFill>
                                <a:latin typeface="Cambria Math" panose="02040503050406030204" pitchFamily="18" charset="0"/>
                              </a:rPr>
                            </m:ctrlPr>
                          </m:accPr>
                          <m:e>
                            <m:r>
                              <a:rPr lang="en-US" sz="4800" i="1">
                                <a:solidFill>
                                  <a:srgbClr val="7030A0"/>
                                </a:solidFill>
                                <a:latin typeface="Cambria Math" panose="02040503050406030204" pitchFamily="18" charset="0"/>
                              </a:rPr>
                              <m:t>𝑆</m:t>
                            </m:r>
                          </m:e>
                        </m:acc>
                      </m:num>
                      <m:den>
                        <m:r>
                          <a:rPr lang="en-US" sz="4800" i="1">
                            <a:latin typeface="Cambria Math" panose="02040503050406030204" pitchFamily="18" charset="0"/>
                          </a:rPr>
                          <m:t>𝜕</m:t>
                        </m:r>
                        <m:acc>
                          <m:accPr>
                            <m:chr m:val="̃"/>
                            <m:ctrlPr>
                              <a:rPr lang="en-US" sz="4800" i="1">
                                <a:solidFill>
                                  <a:srgbClr val="FF0000"/>
                                </a:solidFill>
                                <a:latin typeface="Cambria Math" panose="02040503050406030204" pitchFamily="18" charset="0"/>
                              </a:rPr>
                            </m:ctrlPr>
                          </m:accPr>
                          <m:e>
                            <m:r>
                              <a:rPr lang="en-US" sz="4800" i="1">
                                <a:solidFill>
                                  <a:srgbClr val="FF0000"/>
                                </a:solidFill>
                                <a:latin typeface="Cambria Math" panose="02040503050406030204" pitchFamily="18" charset="0"/>
                              </a:rPr>
                              <m:t>𝑥</m:t>
                            </m:r>
                          </m:e>
                        </m:acc>
                      </m:den>
                    </m:f>
                  </m:oMath>
                </a14:m>
                <a:r>
                  <a:rPr lang="en-CA" sz="4800" dirty="0"/>
                  <a:t> </a:t>
                </a:r>
              </a:p>
              <a:p>
                <a14:m>
                  <m:oMath xmlns:m="http://schemas.openxmlformats.org/officeDocument/2006/math">
                    <m:f>
                      <m:fPr>
                        <m:ctrlPr>
                          <a:rPr lang="en-US" sz="4400" i="1">
                            <a:latin typeface="Cambria Math" panose="02040503050406030204" pitchFamily="18" charset="0"/>
                          </a:rPr>
                        </m:ctrlPr>
                      </m:fPr>
                      <m:num>
                        <m:r>
                          <a:rPr lang="en-US" sz="4400" i="1">
                            <a:latin typeface="Cambria Math" panose="02040503050406030204" pitchFamily="18" charset="0"/>
                          </a:rPr>
                          <m:t>𝜕</m:t>
                        </m:r>
                        <m:acc>
                          <m:accPr>
                            <m:chr m:val="⃗"/>
                            <m:ctrlPr>
                              <a:rPr lang="en-US" sz="4400" i="1">
                                <a:solidFill>
                                  <a:srgbClr val="7030A0"/>
                                </a:solidFill>
                                <a:latin typeface="Cambria Math" panose="02040503050406030204" pitchFamily="18" charset="0"/>
                              </a:rPr>
                            </m:ctrlPr>
                          </m:accPr>
                          <m:e>
                            <m:r>
                              <a:rPr lang="en-US" sz="4400" i="1">
                                <a:solidFill>
                                  <a:srgbClr val="7030A0"/>
                                </a:solidFill>
                                <a:latin typeface="Cambria Math" panose="02040503050406030204" pitchFamily="18" charset="0"/>
                              </a:rPr>
                              <m:t>𝑆</m:t>
                            </m:r>
                          </m:e>
                        </m:acc>
                      </m:num>
                      <m:den>
                        <m:r>
                          <a:rPr lang="en-US" sz="4400" i="1">
                            <a:latin typeface="Cambria Math" panose="02040503050406030204" pitchFamily="18" charset="0"/>
                          </a:rPr>
                          <m:t>𝜕</m:t>
                        </m:r>
                        <m:r>
                          <a:rPr lang="en-US" sz="4400" i="1">
                            <a:latin typeface="Cambria Math" panose="02040503050406030204" pitchFamily="18" charset="0"/>
                          </a:rPr>
                          <m:t> </m:t>
                        </m:r>
                        <m:r>
                          <a:rPr lang="en-US" sz="4400" i="1">
                            <a:latin typeface="Cambria Math" panose="02040503050406030204" pitchFamily="18" charset="0"/>
                          </a:rPr>
                          <m:t>𝑐𝑡</m:t>
                        </m:r>
                      </m:den>
                    </m:f>
                    <m:r>
                      <a:rPr lang="en-US" sz="4400" i="1">
                        <a:latin typeface="Cambria Math" panose="02040503050406030204" pitchFamily="18" charset="0"/>
                      </a:rPr>
                      <m:t>=</m:t>
                    </m:r>
                    <m:r>
                      <a:rPr lang="en-US" sz="4400" b="0" i="1" smtClean="0">
                        <a:latin typeface="Cambria Math" panose="02040503050406030204" pitchFamily="18" charset="0"/>
                      </a:rPr>
                      <m:t> </m:t>
                    </m:r>
                    <m:f>
                      <m:fPr>
                        <m:ctrlPr>
                          <a:rPr lang="en-US" sz="4400" i="1">
                            <a:latin typeface="Cambria Math" panose="02040503050406030204" pitchFamily="18" charset="0"/>
                          </a:rPr>
                        </m:ctrlPr>
                      </m:fPr>
                      <m:num>
                        <m:sSup>
                          <m:sSupPr>
                            <m:ctrlPr>
                              <a:rPr lang="en-US" sz="4400" i="1">
                                <a:latin typeface="Cambria Math" panose="02040503050406030204" pitchFamily="18" charset="0"/>
                              </a:rPr>
                            </m:ctrlPr>
                          </m:sSupPr>
                          <m:e>
                            <m:r>
                              <a:rPr lang="en-US" sz="4400" i="1">
                                <a:latin typeface="Cambria Math" panose="02040503050406030204" pitchFamily="18" charset="0"/>
                              </a:rPr>
                              <m:t>𝑐</m:t>
                            </m:r>
                          </m:e>
                          <m:sup>
                            <m:r>
                              <a:rPr lang="en-US" sz="4400" i="1">
                                <a:latin typeface="Cambria Math" panose="02040503050406030204" pitchFamily="18" charset="0"/>
                              </a:rPr>
                              <m:t>2</m:t>
                            </m:r>
                          </m:sup>
                        </m:sSup>
                      </m:num>
                      <m:den>
                        <m:r>
                          <a:rPr lang="en-US" sz="4400" i="1">
                            <a:latin typeface="Cambria Math" panose="02040503050406030204" pitchFamily="18" charset="0"/>
                          </a:rPr>
                          <m:t>𝛼</m:t>
                        </m:r>
                      </m:den>
                    </m:f>
                    <m:f>
                      <m:fPr>
                        <m:ctrlPr>
                          <a:rPr lang="en-US" sz="4400" i="1">
                            <a:latin typeface="Cambria Math" panose="02040503050406030204" pitchFamily="18" charset="0"/>
                          </a:rPr>
                        </m:ctrlPr>
                      </m:fPr>
                      <m:num>
                        <m:r>
                          <a:rPr lang="en-US" sz="4400" i="1">
                            <a:solidFill>
                              <a:srgbClr val="0070C0"/>
                            </a:solidFill>
                            <a:latin typeface="Cambria Math" panose="02040503050406030204" pitchFamily="18" charset="0"/>
                          </a:rPr>
                          <m:t>𝑥</m:t>
                        </m:r>
                      </m:num>
                      <m:den>
                        <m:sSup>
                          <m:sSupPr>
                            <m:ctrlPr>
                              <a:rPr lang="en-US" sz="4400" b="0" i="1" smtClean="0">
                                <a:latin typeface="Cambria Math" panose="02040503050406030204" pitchFamily="18" charset="0"/>
                              </a:rPr>
                            </m:ctrlPr>
                          </m:sSupPr>
                          <m:e>
                            <m:d>
                              <m:dPr>
                                <m:ctrlPr>
                                  <a:rPr lang="en-US" sz="4400" b="0" i="1" smtClean="0">
                                    <a:latin typeface="Cambria Math" panose="02040503050406030204" pitchFamily="18" charset="0"/>
                                  </a:rPr>
                                </m:ctrlPr>
                              </m:dPr>
                              <m:e>
                                <m:r>
                                  <a:rPr lang="en-US" sz="4400" i="1">
                                    <a:solidFill>
                                      <a:srgbClr val="0070C0"/>
                                    </a:solidFill>
                                    <a:latin typeface="Cambria Math" panose="02040503050406030204" pitchFamily="18" charset="0"/>
                                  </a:rPr>
                                  <m:t>𝑥</m:t>
                                </m:r>
                              </m:e>
                            </m:d>
                          </m:e>
                          <m:sup>
                            <m:r>
                              <a:rPr lang="en-US" sz="4400" b="0" i="1" smtClean="0">
                                <a:latin typeface="Cambria Math" panose="02040503050406030204" pitchFamily="18" charset="0"/>
                              </a:rPr>
                              <m:t>2</m:t>
                            </m:r>
                          </m:sup>
                        </m:sSup>
                        <m:r>
                          <a:rPr lang="en-US" sz="4400" i="1">
                            <a:latin typeface="Cambria Math" panose="02040503050406030204" pitchFamily="18" charset="0"/>
                          </a:rPr>
                          <m:t>−</m:t>
                        </m:r>
                        <m:sSup>
                          <m:sSupPr>
                            <m:ctrlPr>
                              <a:rPr lang="en-US" sz="4400" i="1">
                                <a:latin typeface="Cambria Math" panose="02040503050406030204" pitchFamily="18" charset="0"/>
                              </a:rPr>
                            </m:ctrlPr>
                          </m:sSupPr>
                          <m:e>
                            <m:d>
                              <m:dPr>
                                <m:ctrlPr>
                                  <a:rPr lang="en-US" sz="4400" i="1">
                                    <a:latin typeface="Cambria Math" panose="02040503050406030204" pitchFamily="18" charset="0"/>
                                  </a:rPr>
                                </m:ctrlPr>
                              </m:dPr>
                              <m:e>
                                <m:r>
                                  <a:rPr lang="en-US" sz="4400" i="1">
                                    <a:latin typeface="Cambria Math" panose="02040503050406030204" pitchFamily="18" charset="0"/>
                                  </a:rPr>
                                  <m:t>𝑐</m:t>
                                </m:r>
                                <m:r>
                                  <a:rPr lang="en-US" sz="4400" i="1">
                                    <a:solidFill>
                                      <a:srgbClr val="0070C0"/>
                                    </a:solidFill>
                                    <a:latin typeface="Cambria Math" panose="02040503050406030204" pitchFamily="18" charset="0"/>
                                  </a:rPr>
                                  <m:t>𝑡</m:t>
                                </m:r>
                              </m:e>
                            </m:d>
                          </m:e>
                          <m:sup>
                            <m:r>
                              <a:rPr lang="en-US" sz="4400" i="1">
                                <a:latin typeface="Cambria Math" panose="02040503050406030204" pitchFamily="18" charset="0"/>
                              </a:rPr>
                              <m:t>2</m:t>
                            </m:r>
                          </m:sup>
                        </m:sSup>
                      </m:den>
                    </m:f>
                    <m:r>
                      <a:rPr lang="en-US" sz="4400" b="0" i="1" smtClean="0">
                        <a:latin typeface="Cambria Math" panose="02040503050406030204" pitchFamily="18" charset="0"/>
                      </a:rPr>
                      <m:t> </m:t>
                    </m:r>
                    <m:f>
                      <m:fPr>
                        <m:ctrlPr>
                          <a:rPr lang="en-US" sz="4400" i="1">
                            <a:latin typeface="Cambria Math" panose="02040503050406030204" pitchFamily="18" charset="0"/>
                          </a:rPr>
                        </m:ctrlPr>
                      </m:fPr>
                      <m:num>
                        <m:r>
                          <a:rPr lang="en-US" sz="4400" i="1">
                            <a:latin typeface="Cambria Math" panose="02040503050406030204" pitchFamily="18" charset="0"/>
                          </a:rPr>
                          <m:t>𝜕</m:t>
                        </m:r>
                        <m:acc>
                          <m:accPr>
                            <m:chr m:val="⃗"/>
                            <m:ctrlPr>
                              <a:rPr lang="en-US" sz="4400" i="1">
                                <a:solidFill>
                                  <a:srgbClr val="7030A0"/>
                                </a:solidFill>
                                <a:latin typeface="Cambria Math" panose="02040503050406030204" pitchFamily="18" charset="0"/>
                              </a:rPr>
                            </m:ctrlPr>
                          </m:accPr>
                          <m:e>
                            <m:r>
                              <a:rPr lang="en-US" sz="4400" i="1">
                                <a:solidFill>
                                  <a:srgbClr val="7030A0"/>
                                </a:solidFill>
                                <a:latin typeface="Cambria Math" panose="02040503050406030204" pitchFamily="18" charset="0"/>
                              </a:rPr>
                              <m:t>𝑆</m:t>
                            </m:r>
                          </m:e>
                        </m:acc>
                      </m:num>
                      <m:den>
                        <m:r>
                          <a:rPr lang="en-US" sz="4400" i="1">
                            <a:latin typeface="Cambria Math" panose="02040503050406030204" pitchFamily="18" charset="0"/>
                          </a:rPr>
                          <m:t>𝜕</m:t>
                        </m:r>
                        <m:r>
                          <a:rPr lang="en-US" sz="4400" i="1">
                            <a:latin typeface="Cambria Math" panose="02040503050406030204" pitchFamily="18" charset="0"/>
                          </a:rPr>
                          <m:t> </m:t>
                        </m:r>
                        <m:r>
                          <a:rPr lang="en-US" sz="4400" i="1">
                            <a:latin typeface="Cambria Math" panose="02040503050406030204" pitchFamily="18" charset="0"/>
                          </a:rPr>
                          <m:t>𝑐</m:t>
                        </m:r>
                        <m:acc>
                          <m:accPr>
                            <m:chr m:val="̃"/>
                            <m:ctrlPr>
                              <a:rPr lang="en-US" sz="4400" i="1">
                                <a:solidFill>
                                  <a:srgbClr val="FF0000"/>
                                </a:solidFill>
                                <a:latin typeface="Cambria Math" panose="02040503050406030204" pitchFamily="18" charset="0"/>
                              </a:rPr>
                            </m:ctrlPr>
                          </m:accPr>
                          <m:e>
                            <m:r>
                              <a:rPr lang="en-US" sz="4400" i="1">
                                <a:solidFill>
                                  <a:srgbClr val="FF0000"/>
                                </a:solidFill>
                                <a:latin typeface="Cambria Math" panose="02040503050406030204" pitchFamily="18" charset="0"/>
                              </a:rPr>
                              <m:t>𝑡</m:t>
                            </m:r>
                          </m:e>
                        </m:acc>
                      </m:den>
                    </m:f>
                    <m:r>
                      <a:rPr lang="en-US" sz="4400" i="1">
                        <a:latin typeface="Cambria Math" panose="02040503050406030204" pitchFamily="18" charset="0"/>
                      </a:rPr>
                      <m:t>+</m:t>
                    </m:r>
                    <m:r>
                      <a:rPr lang="en-US" sz="4400" b="0" i="1" smtClean="0">
                        <a:latin typeface="Cambria Math" panose="02040503050406030204" pitchFamily="18" charset="0"/>
                      </a:rPr>
                      <m:t> </m:t>
                    </m:r>
                    <m:f>
                      <m:fPr>
                        <m:ctrlPr>
                          <a:rPr lang="en-US" sz="4400" i="1">
                            <a:latin typeface="Cambria Math" panose="02040503050406030204" pitchFamily="18" charset="0"/>
                          </a:rPr>
                        </m:ctrlPr>
                      </m:fPr>
                      <m:num>
                        <m:r>
                          <a:rPr lang="en-US" sz="4400" i="1">
                            <a:latin typeface="Cambria Math" panose="02040503050406030204" pitchFamily="18" charset="0"/>
                          </a:rPr>
                          <m:t>1</m:t>
                        </m:r>
                      </m:num>
                      <m:den>
                        <m:rad>
                          <m:radPr>
                            <m:degHide m:val="on"/>
                            <m:ctrlPr>
                              <a:rPr lang="en-US" sz="4400" i="1">
                                <a:latin typeface="Cambria Math" panose="02040503050406030204" pitchFamily="18" charset="0"/>
                              </a:rPr>
                            </m:ctrlPr>
                          </m:radPr>
                          <m:deg/>
                          <m:e>
                            <m:sSup>
                              <m:sSupPr>
                                <m:ctrlPr>
                                  <a:rPr lang="en-US" sz="4400" i="1">
                                    <a:latin typeface="Cambria Math" panose="02040503050406030204" pitchFamily="18" charset="0"/>
                                  </a:rPr>
                                </m:ctrlPr>
                              </m:sSupPr>
                              <m:e>
                                <m:d>
                                  <m:dPr>
                                    <m:ctrlPr>
                                      <a:rPr lang="en-US" sz="4400" i="1">
                                        <a:latin typeface="Cambria Math" panose="02040503050406030204" pitchFamily="18" charset="0"/>
                                      </a:rPr>
                                    </m:ctrlPr>
                                  </m:dPr>
                                  <m:e>
                                    <m:r>
                                      <a:rPr lang="en-US" sz="4400" i="1">
                                        <a:solidFill>
                                          <a:srgbClr val="0070C0"/>
                                        </a:solidFill>
                                        <a:latin typeface="Cambria Math" panose="02040503050406030204" pitchFamily="18" charset="0"/>
                                      </a:rPr>
                                      <m:t>𝑥</m:t>
                                    </m:r>
                                  </m:e>
                                </m:d>
                              </m:e>
                              <m:sup>
                                <m:r>
                                  <a:rPr lang="en-US" sz="4400" i="1">
                                    <a:latin typeface="Cambria Math" panose="02040503050406030204" pitchFamily="18" charset="0"/>
                                  </a:rPr>
                                  <m:t>2</m:t>
                                </m:r>
                              </m:sup>
                            </m:sSup>
                            <m:r>
                              <a:rPr lang="en-US" sz="4400" i="1">
                                <a:latin typeface="Cambria Math" panose="02040503050406030204" pitchFamily="18" charset="0"/>
                              </a:rPr>
                              <m:t>−</m:t>
                            </m:r>
                            <m:sSup>
                              <m:sSupPr>
                                <m:ctrlPr>
                                  <a:rPr lang="en-US" sz="4400" i="1">
                                    <a:latin typeface="Cambria Math" panose="02040503050406030204" pitchFamily="18" charset="0"/>
                                  </a:rPr>
                                </m:ctrlPr>
                              </m:sSupPr>
                              <m:e>
                                <m:d>
                                  <m:dPr>
                                    <m:ctrlPr>
                                      <a:rPr lang="en-US" sz="4400" i="1">
                                        <a:latin typeface="Cambria Math" panose="02040503050406030204" pitchFamily="18" charset="0"/>
                                      </a:rPr>
                                    </m:ctrlPr>
                                  </m:dPr>
                                  <m:e>
                                    <m:r>
                                      <a:rPr lang="en-US" sz="4400" i="1">
                                        <a:latin typeface="Cambria Math" panose="02040503050406030204" pitchFamily="18" charset="0"/>
                                      </a:rPr>
                                      <m:t>𝑐</m:t>
                                    </m:r>
                                    <m:r>
                                      <a:rPr lang="en-US" sz="4400" i="1">
                                        <a:solidFill>
                                          <a:srgbClr val="0070C0"/>
                                        </a:solidFill>
                                        <a:latin typeface="Cambria Math" panose="02040503050406030204" pitchFamily="18" charset="0"/>
                                      </a:rPr>
                                      <m:t>𝑡</m:t>
                                    </m:r>
                                  </m:e>
                                </m:d>
                              </m:e>
                              <m:sup>
                                <m:r>
                                  <a:rPr lang="en-US" sz="4400" i="1">
                                    <a:latin typeface="Cambria Math" panose="02040503050406030204" pitchFamily="18" charset="0"/>
                                  </a:rPr>
                                  <m:t>2</m:t>
                                </m:r>
                              </m:sup>
                            </m:sSup>
                          </m:e>
                        </m:rad>
                      </m:den>
                    </m:f>
                    <m:d>
                      <m:dPr>
                        <m:ctrlPr>
                          <a:rPr lang="en-US" sz="4400" i="1">
                            <a:latin typeface="Cambria Math" panose="02040503050406030204" pitchFamily="18" charset="0"/>
                          </a:rPr>
                        </m:ctrlPr>
                      </m:dPr>
                      <m:e>
                        <m:r>
                          <a:rPr lang="en-US" sz="4400" i="1">
                            <a:latin typeface="Cambria Math" panose="02040503050406030204" pitchFamily="18" charset="0"/>
                          </a:rPr>
                          <m:t>−</m:t>
                        </m:r>
                        <m:r>
                          <a:rPr lang="en-US" sz="4400" i="1">
                            <a:latin typeface="Cambria Math" panose="02040503050406030204" pitchFamily="18" charset="0"/>
                          </a:rPr>
                          <m:t>𝑐𝑡</m:t>
                        </m:r>
                      </m:e>
                    </m:d>
                    <m:r>
                      <a:rPr lang="en-US" sz="4400" b="0" i="1" smtClean="0">
                        <a:latin typeface="Cambria Math" panose="02040503050406030204" pitchFamily="18" charset="0"/>
                      </a:rPr>
                      <m:t> </m:t>
                    </m:r>
                    <m:f>
                      <m:fPr>
                        <m:ctrlPr>
                          <a:rPr lang="en-US" sz="4400" i="1">
                            <a:latin typeface="Cambria Math" panose="02040503050406030204" pitchFamily="18" charset="0"/>
                          </a:rPr>
                        </m:ctrlPr>
                      </m:fPr>
                      <m:num>
                        <m:r>
                          <a:rPr lang="en-US" sz="4400" i="1">
                            <a:latin typeface="Cambria Math" panose="02040503050406030204" pitchFamily="18" charset="0"/>
                          </a:rPr>
                          <m:t>𝜕</m:t>
                        </m:r>
                        <m:acc>
                          <m:accPr>
                            <m:chr m:val="⃗"/>
                            <m:ctrlPr>
                              <a:rPr lang="en-US" sz="4400" i="1">
                                <a:solidFill>
                                  <a:srgbClr val="7030A0"/>
                                </a:solidFill>
                                <a:latin typeface="Cambria Math" panose="02040503050406030204" pitchFamily="18" charset="0"/>
                              </a:rPr>
                            </m:ctrlPr>
                          </m:accPr>
                          <m:e>
                            <m:r>
                              <a:rPr lang="en-US" sz="4400" i="1">
                                <a:solidFill>
                                  <a:srgbClr val="7030A0"/>
                                </a:solidFill>
                                <a:latin typeface="Cambria Math" panose="02040503050406030204" pitchFamily="18" charset="0"/>
                              </a:rPr>
                              <m:t>𝑆</m:t>
                            </m:r>
                          </m:e>
                        </m:acc>
                      </m:num>
                      <m:den>
                        <m:r>
                          <a:rPr lang="en-US" sz="4400" i="1">
                            <a:latin typeface="Cambria Math" panose="02040503050406030204" pitchFamily="18" charset="0"/>
                          </a:rPr>
                          <m:t>𝜕</m:t>
                        </m:r>
                        <m:acc>
                          <m:accPr>
                            <m:chr m:val="̃"/>
                            <m:ctrlPr>
                              <a:rPr lang="en-US" sz="4400" i="1">
                                <a:solidFill>
                                  <a:srgbClr val="FF0000"/>
                                </a:solidFill>
                                <a:latin typeface="Cambria Math" panose="02040503050406030204" pitchFamily="18" charset="0"/>
                              </a:rPr>
                            </m:ctrlPr>
                          </m:accPr>
                          <m:e>
                            <m:r>
                              <a:rPr lang="en-US" sz="4400" i="1">
                                <a:solidFill>
                                  <a:srgbClr val="FF0000"/>
                                </a:solidFill>
                                <a:latin typeface="Cambria Math" panose="02040503050406030204" pitchFamily="18" charset="0"/>
                              </a:rPr>
                              <m:t>𝑥</m:t>
                            </m:r>
                          </m:e>
                        </m:acc>
                      </m:den>
                    </m:f>
                  </m:oMath>
                </a14:m>
                <a:r>
                  <a:rPr lang="en-CA" sz="4800" dirty="0"/>
                  <a:t> </a:t>
                </a:r>
              </a:p>
              <a:p>
                <a14:m>
                  <m:oMath xmlns:m="http://schemas.openxmlformats.org/officeDocument/2006/math">
                    <m:f>
                      <m:fPr>
                        <m:ctrlPr>
                          <a:rPr lang="en-US" sz="4800" i="1">
                            <a:latin typeface="Cambria Math" panose="02040503050406030204" pitchFamily="18" charset="0"/>
                          </a:rPr>
                        </m:ctrlPr>
                      </m:fPr>
                      <m:num>
                        <m:r>
                          <a:rPr lang="en-US" sz="4800" i="1">
                            <a:latin typeface="Cambria Math" panose="02040503050406030204" pitchFamily="18" charset="0"/>
                          </a:rPr>
                          <m:t>𝜕</m:t>
                        </m:r>
                        <m:acc>
                          <m:accPr>
                            <m:chr m:val="⃗"/>
                            <m:ctrlPr>
                              <a:rPr lang="en-US" sz="4800" i="1">
                                <a:solidFill>
                                  <a:srgbClr val="7030A0"/>
                                </a:solidFill>
                                <a:latin typeface="Cambria Math" panose="02040503050406030204" pitchFamily="18" charset="0"/>
                              </a:rPr>
                            </m:ctrlPr>
                          </m:accPr>
                          <m:e>
                            <m:r>
                              <a:rPr lang="en-US" sz="4800" i="1">
                                <a:solidFill>
                                  <a:srgbClr val="7030A0"/>
                                </a:solidFill>
                                <a:latin typeface="Cambria Math" panose="02040503050406030204" pitchFamily="18" charset="0"/>
                              </a:rPr>
                              <m:t>𝑆</m:t>
                            </m:r>
                          </m:e>
                        </m:acc>
                      </m:num>
                      <m:den>
                        <m:r>
                          <a:rPr lang="en-US" sz="4800" i="1">
                            <a:latin typeface="Cambria Math" panose="02040503050406030204" pitchFamily="18" charset="0"/>
                          </a:rPr>
                          <m:t>𝜕</m:t>
                        </m:r>
                        <m:r>
                          <a:rPr lang="en-US" sz="4800" i="1">
                            <a:latin typeface="Cambria Math" panose="02040503050406030204" pitchFamily="18" charset="0"/>
                          </a:rPr>
                          <m:t> </m:t>
                        </m:r>
                        <m:r>
                          <a:rPr lang="en-US" sz="4800" i="1">
                            <a:latin typeface="Cambria Math" panose="02040503050406030204" pitchFamily="18" charset="0"/>
                          </a:rPr>
                          <m:t>𝑐𝑡</m:t>
                        </m:r>
                      </m:den>
                    </m:f>
                    <m:r>
                      <a:rPr lang="en-US" sz="4800" i="1">
                        <a:latin typeface="Cambria Math" panose="02040503050406030204" pitchFamily="18" charset="0"/>
                      </a:rPr>
                      <m:t>=</m:t>
                    </m:r>
                    <m:r>
                      <a:rPr lang="en-US" sz="4800" b="0" i="1" smtClean="0">
                        <a:latin typeface="Cambria Math" panose="02040503050406030204" pitchFamily="18" charset="0"/>
                      </a:rPr>
                      <m:t>    </m:t>
                    </m:r>
                    <m:d>
                      <m:dPr>
                        <m:ctrlPr>
                          <a:rPr lang="en-US" sz="4800" b="0" i="1" smtClean="0">
                            <a:latin typeface="Cambria Math" panose="02040503050406030204" pitchFamily="18" charset="0"/>
                          </a:rPr>
                        </m:ctrlPr>
                      </m:dPr>
                      <m:e>
                        <m:f>
                          <m:fPr>
                            <m:ctrlPr>
                              <a:rPr lang="en-US" sz="4800" i="1">
                                <a:latin typeface="Cambria Math" panose="02040503050406030204" pitchFamily="18" charset="0"/>
                              </a:rPr>
                            </m:ctrlPr>
                          </m:fPr>
                          <m:num>
                            <m:sSup>
                              <m:sSupPr>
                                <m:ctrlPr>
                                  <a:rPr lang="en-US" sz="4800" i="1">
                                    <a:latin typeface="Cambria Math" panose="02040503050406030204" pitchFamily="18" charset="0"/>
                                  </a:rPr>
                                </m:ctrlPr>
                              </m:sSupPr>
                              <m:e>
                                <m:r>
                                  <a:rPr lang="en-US" sz="4800" i="1">
                                    <a:latin typeface="Cambria Math" panose="02040503050406030204" pitchFamily="18" charset="0"/>
                                  </a:rPr>
                                  <m:t>𝑐</m:t>
                                </m:r>
                              </m:e>
                              <m:sup>
                                <m:r>
                                  <a:rPr lang="en-US" sz="4800" i="1">
                                    <a:latin typeface="Cambria Math" panose="02040503050406030204" pitchFamily="18" charset="0"/>
                                  </a:rPr>
                                  <m:t>2</m:t>
                                </m:r>
                              </m:sup>
                            </m:sSup>
                          </m:num>
                          <m:den>
                            <m:r>
                              <a:rPr lang="en-US" sz="4800" i="1">
                                <a:latin typeface="Cambria Math" panose="02040503050406030204" pitchFamily="18" charset="0"/>
                              </a:rPr>
                              <m:t>𝛼</m:t>
                            </m:r>
                          </m:den>
                        </m:f>
                        <m:f>
                          <m:fPr>
                            <m:ctrlPr>
                              <a:rPr lang="en-US" sz="4800" i="1">
                                <a:latin typeface="Cambria Math" panose="02040503050406030204" pitchFamily="18" charset="0"/>
                              </a:rPr>
                            </m:ctrlPr>
                          </m:fPr>
                          <m:num>
                            <m:r>
                              <a:rPr lang="en-US" sz="4800" i="1">
                                <a:solidFill>
                                  <a:srgbClr val="0070C0"/>
                                </a:solidFill>
                                <a:latin typeface="Cambria Math" panose="02040503050406030204" pitchFamily="18" charset="0"/>
                              </a:rPr>
                              <m:t>𝑥</m:t>
                            </m:r>
                          </m:num>
                          <m:den>
                            <m:sSup>
                              <m:sSupPr>
                                <m:ctrlPr>
                                  <a:rPr lang="en-US" sz="4800" i="1">
                                    <a:latin typeface="Cambria Math" panose="02040503050406030204" pitchFamily="18" charset="0"/>
                                  </a:rPr>
                                </m:ctrlPr>
                              </m:sSupPr>
                              <m:e>
                                <m:acc>
                                  <m:accPr>
                                    <m:chr m:val="̃"/>
                                    <m:ctrlPr>
                                      <a:rPr lang="en-US" sz="4800" i="1">
                                        <a:solidFill>
                                          <a:srgbClr val="FF0000"/>
                                        </a:solidFill>
                                        <a:latin typeface="Cambria Math" panose="02040503050406030204" pitchFamily="18" charset="0"/>
                                      </a:rPr>
                                    </m:ctrlPr>
                                  </m:accPr>
                                  <m:e>
                                    <m:r>
                                      <a:rPr lang="en-US" sz="4800" i="1">
                                        <a:solidFill>
                                          <a:srgbClr val="FF0000"/>
                                        </a:solidFill>
                                        <a:latin typeface="Cambria Math" panose="02040503050406030204" pitchFamily="18" charset="0"/>
                                      </a:rPr>
                                      <m:t>𝑥</m:t>
                                    </m:r>
                                  </m:e>
                                </m:acc>
                              </m:e>
                              <m:sup>
                                <m:r>
                                  <a:rPr lang="en-US" sz="4800" i="1">
                                    <a:latin typeface="Cambria Math" panose="02040503050406030204" pitchFamily="18" charset="0"/>
                                  </a:rPr>
                                  <m:t>2</m:t>
                                </m:r>
                              </m:sup>
                            </m:sSup>
                          </m:den>
                        </m:f>
                      </m:e>
                    </m:d>
                    <m:r>
                      <a:rPr lang="en-US" sz="4800" b="0" i="1" smtClean="0">
                        <a:latin typeface="Cambria Math" panose="02040503050406030204" pitchFamily="18" charset="0"/>
                      </a:rPr>
                      <m:t>   </m:t>
                    </m:r>
                    <m:f>
                      <m:fPr>
                        <m:ctrlPr>
                          <a:rPr lang="en-US" sz="4800" i="1">
                            <a:latin typeface="Cambria Math" panose="02040503050406030204" pitchFamily="18" charset="0"/>
                          </a:rPr>
                        </m:ctrlPr>
                      </m:fPr>
                      <m:num>
                        <m:r>
                          <a:rPr lang="en-US" sz="4800" i="1">
                            <a:latin typeface="Cambria Math" panose="02040503050406030204" pitchFamily="18" charset="0"/>
                          </a:rPr>
                          <m:t>𝜕</m:t>
                        </m:r>
                        <m:acc>
                          <m:accPr>
                            <m:chr m:val="⃗"/>
                            <m:ctrlPr>
                              <a:rPr lang="en-US" sz="4800" i="1">
                                <a:solidFill>
                                  <a:srgbClr val="7030A0"/>
                                </a:solidFill>
                                <a:latin typeface="Cambria Math" panose="02040503050406030204" pitchFamily="18" charset="0"/>
                              </a:rPr>
                            </m:ctrlPr>
                          </m:accPr>
                          <m:e>
                            <m:r>
                              <a:rPr lang="en-US" sz="4800" i="1">
                                <a:solidFill>
                                  <a:srgbClr val="7030A0"/>
                                </a:solidFill>
                                <a:latin typeface="Cambria Math" panose="02040503050406030204" pitchFamily="18" charset="0"/>
                              </a:rPr>
                              <m:t>𝑆</m:t>
                            </m:r>
                          </m:e>
                        </m:acc>
                      </m:num>
                      <m:den>
                        <m:r>
                          <a:rPr lang="en-US" sz="4800" i="1">
                            <a:latin typeface="Cambria Math" panose="02040503050406030204" pitchFamily="18" charset="0"/>
                          </a:rPr>
                          <m:t>𝜕</m:t>
                        </m:r>
                        <m:r>
                          <a:rPr lang="en-US" sz="4800" i="1">
                            <a:latin typeface="Cambria Math" panose="02040503050406030204" pitchFamily="18" charset="0"/>
                          </a:rPr>
                          <m:t> </m:t>
                        </m:r>
                        <m:r>
                          <a:rPr lang="en-US" sz="4800" i="1">
                            <a:latin typeface="Cambria Math" panose="02040503050406030204" pitchFamily="18" charset="0"/>
                          </a:rPr>
                          <m:t>𝑐</m:t>
                        </m:r>
                        <m:acc>
                          <m:accPr>
                            <m:chr m:val="̃"/>
                            <m:ctrlPr>
                              <a:rPr lang="en-US" sz="4800" i="1">
                                <a:solidFill>
                                  <a:srgbClr val="FF0000"/>
                                </a:solidFill>
                                <a:latin typeface="Cambria Math" panose="02040503050406030204" pitchFamily="18" charset="0"/>
                              </a:rPr>
                            </m:ctrlPr>
                          </m:accPr>
                          <m:e>
                            <m:r>
                              <a:rPr lang="en-US" sz="4800" i="1">
                                <a:solidFill>
                                  <a:srgbClr val="FF0000"/>
                                </a:solidFill>
                                <a:latin typeface="Cambria Math" panose="02040503050406030204" pitchFamily="18" charset="0"/>
                              </a:rPr>
                              <m:t>𝑡</m:t>
                            </m:r>
                          </m:e>
                        </m:acc>
                      </m:den>
                    </m:f>
                    <m:r>
                      <a:rPr lang="en-US" sz="4800" i="1">
                        <a:latin typeface="Cambria Math" panose="02040503050406030204" pitchFamily="18" charset="0"/>
                      </a:rPr>
                      <m:t>+</m:t>
                    </m:r>
                    <m:r>
                      <a:rPr lang="en-US" sz="4800" b="0" i="1" smtClean="0">
                        <a:latin typeface="Cambria Math" panose="02040503050406030204" pitchFamily="18" charset="0"/>
                      </a:rPr>
                      <m:t>       </m:t>
                    </m:r>
                    <m:d>
                      <m:dPr>
                        <m:ctrlPr>
                          <a:rPr lang="en-US" sz="4800" i="1">
                            <a:latin typeface="Cambria Math" panose="02040503050406030204" pitchFamily="18" charset="0"/>
                          </a:rPr>
                        </m:ctrlPr>
                      </m:dPr>
                      <m:e>
                        <m:r>
                          <a:rPr lang="en-US" sz="4800" i="1">
                            <a:latin typeface="Cambria Math" panose="02040503050406030204" pitchFamily="18" charset="0"/>
                          </a:rPr>
                          <m:t>−</m:t>
                        </m:r>
                        <m:f>
                          <m:fPr>
                            <m:ctrlPr>
                              <a:rPr lang="en-US" sz="4800" i="1">
                                <a:latin typeface="Cambria Math" panose="02040503050406030204" pitchFamily="18" charset="0"/>
                              </a:rPr>
                            </m:ctrlPr>
                          </m:fPr>
                          <m:num>
                            <m:r>
                              <a:rPr lang="en-US" sz="4800" i="1">
                                <a:latin typeface="Cambria Math" panose="02040503050406030204" pitchFamily="18" charset="0"/>
                              </a:rPr>
                              <m:t>𝑐</m:t>
                            </m:r>
                            <m:r>
                              <a:rPr lang="en-US" sz="4800" i="1">
                                <a:solidFill>
                                  <a:srgbClr val="0070C0"/>
                                </a:solidFill>
                                <a:latin typeface="Cambria Math" panose="02040503050406030204" pitchFamily="18" charset="0"/>
                              </a:rPr>
                              <m:t>𝑡</m:t>
                            </m:r>
                          </m:num>
                          <m:den>
                            <m:acc>
                              <m:accPr>
                                <m:chr m:val="̃"/>
                                <m:ctrlPr>
                                  <a:rPr lang="en-US" sz="4800" i="1">
                                    <a:solidFill>
                                      <a:srgbClr val="FF0000"/>
                                    </a:solidFill>
                                    <a:latin typeface="Cambria Math" panose="02040503050406030204" pitchFamily="18" charset="0"/>
                                  </a:rPr>
                                </m:ctrlPr>
                              </m:accPr>
                              <m:e>
                                <m:r>
                                  <a:rPr lang="en-US" sz="4800" i="1">
                                    <a:solidFill>
                                      <a:srgbClr val="FF0000"/>
                                    </a:solidFill>
                                    <a:latin typeface="Cambria Math" panose="02040503050406030204" pitchFamily="18" charset="0"/>
                                  </a:rPr>
                                  <m:t>𝑥</m:t>
                                </m:r>
                              </m:e>
                            </m:acc>
                          </m:den>
                        </m:f>
                      </m:e>
                    </m:d>
                    <m:r>
                      <a:rPr lang="en-US" sz="4800" b="0" i="1" smtClean="0">
                        <a:solidFill>
                          <a:srgbClr val="FF0000"/>
                        </a:solidFill>
                        <a:latin typeface="Cambria Math" panose="02040503050406030204" pitchFamily="18" charset="0"/>
                      </a:rPr>
                      <m:t>          </m:t>
                    </m:r>
                    <m:f>
                      <m:fPr>
                        <m:ctrlPr>
                          <a:rPr lang="en-US" sz="4800" i="1">
                            <a:latin typeface="Cambria Math" panose="02040503050406030204" pitchFamily="18" charset="0"/>
                          </a:rPr>
                        </m:ctrlPr>
                      </m:fPr>
                      <m:num>
                        <m:r>
                          <a:rPr lang="en-US" sz="4800" i="1">
                            <a:latin typeface="Cambria Math" panose="02040503050406030204" pitchFamily="18" charset="0"/>
                          </a:rPr>
                          <m:t>𝜕</m:t>
                        </m:r>
                        <m:acc>
                          <m:accPr>
                            <m:chr m:val="⃗"/>
                            <m:ctrlPr>
                              <a:rPr lang="en-US" sz="4800" i="1">
                                <a:solidFill>
                                  <a:srgbClr val="7030A0"/>
                                </a:solidFill>
                                <a:latin typeface="Cambria Math" panose="02040503050406030204" pitchFamily="18" charset="0"/>
                              </a:rPr>
                            </m:ctrlPr>
                          </m:accPr>
                          <m:e>
                            <m:r>
                              <a:rPr lang="en-US" sz="4800" i="1">
                                <a:solidFill>
                                  <a:srgbClr val="7030A0"/>
                                </a:solidFill>
                                <a:latin typeface="Cambria Math" panose="02040503050406030204" pitchFamily="18" charset="0"/>
                              </a:rPr>
                              <m:t>𝑆</m:t>
                            </m:r>
                          </m:e>
                        </m:acc>
                      </m:num>
                      <m:den>
                        <m:r>
                          <a:rPr lang="en-US" sz="4800" i="1">
                            <a:latin typeface="Cambria Math" panose="02040503050406030204" pitchFamily="18" charset="0"/>
                          </a:rPr>
                          <m:t>𝜕</m:t>
                        </m:r>
                        <m:acc>
                          <m:accPr>
                            <m:chr m:val="̃"/>
                            <m:ctrlPr>
                              <a:rPr lang="en-US" sz="4800" i="1">
                                <a:solidFill>
                                  <a:srgbClr val="FF0000"/>
                                </a:solidFill>
                                <a:latin typeface="Cambria Math" panose="02040503050406030204" pitchFamily="18" charset="0"/>
                              </a:rPr>
                            </m:ctrlPr>
                          </m:accPr>
                          <m:e>
                            <m:r>
                              <a:rPr lang="en-US" sz="4800" i="1">
                                <a:solidFill>
                                  <a:srgbClr val="FF0000"/>
                                </a:solidFill>
                                <a:latin typeface="Cambria Math" panose="02040503050406030204" pitchFamily="18" charset="0"/>
                              </a:rPr>
                              <m:t>𝑥</m:t>
                            </m:r>
                          </m:e>
                        </m:acc>
                      </m:den>
                    </m:f>
                  </m:oMath>
                </a14:m>
                <a:r>
                  <a:rPr lang="en-CA" sz="4800" dirty="0"/>
                  <a:t> </a:t>
                </a:r>
              </a:p>
            </p:txBody>
          </p:sp>
        </mc:Choice>
        <mc:Fallback xmlns="">
          <p:sp>
            <p:nvSpPr>
              <p:cNvPr id="14" name="TextBox 13">
                <a:extLst>
                  <a:ext uri="{FF2B5EF4-FFF2-40B4-BE49-F238E27FC236}">
                    <a16:creationId xmlns:a16="http://schemas.microsoft.com/office/drawing/2014/main" id="{CACD5321-C439-43C5-9C27-210CDD2BFDBC}"/>
                  </a:ext>
                </a:extLst>
              </p:cNvPr>
              <p:cNvSpPr txBox="1">
                <a:spLocks noRot="1" noChangeAspect="1" noMove="1" noResize="1" noEditPoints="1" noAdjustHandles="1" noChangeArrowheads="1" noChangeShapeType="1" noTextEdit="1"/>
              </p:cNvSpPr>
              <p:nvPr/>
            </p:nvSpPr>
            <p:spPr>
              <a:xfrm>
                <a:off x="668058" y="1284187"/>
                <a:ext cx="11022498" cy="5499839"/>
              </a:xfrm>
              <a:prstGeom prst="rect">
                <a:avLst/>
              </a:prstGeom>
              <a:blipFill>
                <a:blip r:embed="rId5"/>
                <a:stretch>
                  <a:fillRect/>
                </a:stretch>
              </a:blipFill>
            </p:spPr>
            <p:txBody>
              <a:bodyPr/>
              <a:lstStyle/>
              <a:p>
                <a:r>
                  <a:rPr lang="en-CA">
                    <a:noFill/>
                  </a:rPr>
                  <a:t> </a:t>
                </a:r>
              </a:p>
            </p:txBody>
          </p:sp>
        </mc:Fallback>
      </mc:AlternateContent>
      <p:grpSp>
        <p:nvGrpSpPr>
          <p:cNvPr id="4" name="Group 3">
            <a:extLst>
              <a:ext uri="{FF2B5EF4-FFF2-40B4-BE49-F238E27FC236}">
                <a16:creationId xmlns:a16="http://schemas.microsoft.com/office/drawing/2014/main" id="{9941418D-6EF0-40B8-9C9F-DA30DFD68F3A}"/>
              </a:ext>
            </a:extLst>
          </p:cNvPr>
          <p:cNvGrpSpPr/>
          <p:nvPr/>
        </p:nvGrpSpPr>
        <p:grpSpPr>
          <a:xfrm>
            <a:off x="262103" y="486697"/>
            <a:ext cx="617884" cy="1276350"/>
            <a:chOff x="144116" y="476250"/>
            <a:chExt cx="617884" cy="1276350"/>
          </a:xfrm>
        </p:grpSpPr>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D4BEF9D-9301-4449-B913-2FF902EA0EE7}"/>
                    </a:ext>
                  </a:extLst>
                </p:cNvPr>
                <p:cNvSpPr txBox="1"/>
                <p:nvPr/>
              </p:nvSpPr>
              <p:spPr>
                <a:xfrm>
                  <a:off x="144116" y="476250"/>
                  <a:ext cx="617884" cy="954107"/>
                </a:xfrm>
                <a:prstGeom prst="rect">
                  <a:avLst/>
                </a:prstGeom>
                <a:noFill/>
                <a:effectLst/>
              </p:spPr>
              <p:txBody>
                <a:bodyPr wrap="square">
                  <a:spAutoFit/>
                </a:bodyPr>
                <a:lstStyle/>
                <a:p>
                  <a:pPr>
                    <a:spcAft>
                      <a:spcPts val="2400"/>
                    </a:spcAft>
                  </a:pPr>
                  <a14:m>
                    <m:oMathPara xmlns:m="http://schemas.openxmlformats.org/officeDocument/2006/math">
                      <m:oMathParaPr>
                        <m:jc m:val="centerGroup"/>
                      </m:oMathParaPr>
                      <m:oMath xmlns:m="http://schemas.openxmlformats.org/officeDocument/2006/math">
                        <m:acc>
                          <m:accPr>
                            <m:chr m:val="⃗"/>
                            <m:ctrlPr>
                              <a:rPr lang="en-US" sz="3600" i="1" smtClean="0">
                                <a:solidFill>
                                  <a:srgbClr val="002060"/>
                                </a:solidFill>
                                <a:latin typeface="Cambria Math" panose="02040503050406030204" pitchFamily="18" charset="0"/>
                              </a:rPr>
                            </m:ctrlPr>
                          </m:accPr>
                          <m:e>
                            <m:sSub>
                              <m:sSubPr>
                                <m:ctrlPr>
                                  <a:rPr lang="en-US" sz="3600" i="1">
                                    <a:solidFill>
                                      <a:srgbClr val="002060"/>
                                    </a:solidFill>
                                    <a:latin typeface="Cambria Math" panose="02040503050406030204" pitchFamily="18" charset="0"/>
                                  </a:rPr>
                                </m:ctrlPr>
                              </m:sSubPr>
                              <m:e>
                                <m:r>
                                  <a:rPr lang="en-US" sz="3600" i="1">
                                    <a:solidFill>
                                      <a:srgbClr val="002060"/>
                                    </a:solidFill>
                                    <a:latin typeface="Cambria Math" panose="02040503050406030204" pitchFamily="18" charset="0"/>
                                  </a:rPr>
                                  <m:t>𝑒</m:t>
                                </m:r>
                              </m:e>
                              <m:sub>
                                <m:r>
                                  <a:rPr lang="en-US" sz="3600" i="1">
                                    <a:solidFill>
                                      <a:srgbClr val="002060"/>
                                    </a:solidFill>
                                    <a:latin typeface="Cambria Math" panose="02040503050406030204" pitchFamily="18" charset="0"/>
                                  </a:rPr>
                                  <m:t>𝑡</m:t>
                                </m:r>
                              </m:sub>
                            </m:sSub>
                          </m:e>
                        </m:acc>
                      </m:oMath>
                    </m:oMathPara>
                  </a14:m>
                  <a:endParaRPr lang="en-CA" sz="3600" dirty="0">
                    <a:solidFill>
                      <a:srgbClr val="002060"/>
                    </a:solidFill>
                  </a:endParaRPr>
                </a:p>
              </p:txBody>
            </p:sp>
          </mc:Choice>
          <mc:Fallback xmlns="">
            <p:sp>
              <p:nvSpPr>
                <p:cNvPr id="5" name="TextBox 4">
                  <a:extLst>
                    <a:ext uri="{FF2B5EF4-FFF2-40B4-BE49-F238E27FC236}">
                      <a16:creationId xmlns:a16="http://schemas.microsoft.com/office/drawing/2014/main" id="{5D4BEF9D-9301-4449-B913-2FF902EA0EE7}"/>
                    </a:ext>
                  </a:extLst>
                </p:cNvPr>
                <p:cNvSpPr txBox="1">
                  <a:spLocks noRot="1" noChangeAspect="1" noMove="1" noResize="1" noEditPoints="1" noAdjustHandles="1" noChangeArrowheads="1" noChangeShapeType="1" noTextEdit="1"/>
                </p:cNvSpPr>
                <p:nvPr/>
              </p:nvSpPr>
              <p:spPr>
                <a:xfrm>
                  <a:off x="144116" y="476250"/>
                  <a:ext cx="617884" cy="954107"/>
                </a:xfrm>
                <a:prstGeom prst="rect">
                  <a:avLst/>
                </a:prstGeom>
                <a:blipFill>
                  <a:blip r:embed="rId6"/>
                  <a:stretch>
                    <a:fillRect/>
                  </a:stretch>
                </a:blipFill>
                <a:effectLst/>
              </p:spPr>
              <p:txBody>
                <a:bodyPr/>
                <a:lstStyle/>
                <a:p>
                  <a:r>
                    <a:rPr lang="en-CA">
                      <a:noFill/>
                    </a:rPr>
                    <a:t> </a:t>
                  </a:r>
                </a:p>
              </p:txBody>
            </p:sp>
          </mc:Fallback>
        </mc:AlternateContent>
        <p:cxnSp>
          <p:nvCxnSpPr>
            <p:cNvPr id="6" name="Straight Arrow Connector 5">
              <a:extLst>
                <a:ext uri="{FF2B5EF4-FFF2-40B4-BE49-F238E27FC236}">
                  <a16:creationId xmlns:a16="http://schemas.microsoft.com/office/drawing/2014/main" id="{A84FDEC8-060E-4CDC-91A9-4F5CB65BF5E5}"/>
                </a:ext>
              </a:extLst>
            </p:cNvPr>
            <p:cNvCxnSpPr>
              <a:cxnSpLocks/>
            </p:cNvCxnSpPr>
            <p:nvPr/>
          </p:nvCxnSpPr>
          <p:spPr>
            <a:xfrm>
              <a:off x="442452" y="1198921"/>
              <a:ext cx="207092" cy="55367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p14="http://schemas.microsoft.com/office/powerpoint/2010/main" xmlns:iact="http://schemas.microsoft.com/office/powerpoint/2014/inkAction">
        <mc:Choice Requires="p14 iact">
          <p:contentPart p14:bwMode="auto" r:id="rId7">
            <p14:nvContentPartPr>
              <p14:cNvPr id="2" name="Ink 1">
                <a:extLst>
                  <a:ext uri="{FF2B5EF4-FFF2-40B4-BE49-F238E27FC236}">
                    <a16:creationId xmlns:a16="http://schemas.microsoft.com/office/drawing/2014/main" id="{7B0D038F-2EC0-43D1-B69A-2DDC9F187460}"/>
                  </a:ext>
                </a:extLst>
              </p14:cNvPr>
              <p14:cNvContentPartPr/>
              <p14:nvPr>
                <p:extLst>
                  <p:ext uri="{42D2F446-02D8-4167-A562-619A0277C38B}">
                    <p15:isNarration xmlns:p15="http://schemas.microsoft.com/office/powerpoint/2012/main" val="1"/>
                  </p:ext>
                </p:extLst>
              </p14:nvPr>
            </p14:nvContentPartPr>
            <p14:xfrm>
              <a:off x="2850840" y="5503320"/>
              <a:ext cx="6438960" cy="1353960"/>
            </p14:xfrm>
          </p:contentPart>
        </mc:Choice>
        <mc:Fallback xmlns="">
          <p:pic>
            <p:nvPicPr>
              <p:cNvPr id="2" name="Ink 1">
                <a:extLst>
                  <a:ext uri="{FF2B5EF4-FFF2-40B4-BE49-F238E27FC236}">
                    <a16:creationId xmlns:a16="http://schemas.microsoft.com/office/drawing/2014/main" id="{7B0D038F-2EC0-43D1-B69A-2DDC9F187460}"/>
                  </a:ext>
                </a:extLst>
              </p:cNvPr>
              <p:cNvPicPr>
                <a:picLocks noGrp="1" noRot="1" noChangeAspect="1" noMove="1" noResize="1" noEditPoints="1" noAdjustHandles="1" noChangeArrowheads="1" noChangeShapeType="1"/>
              </p:cNvPicPr>
              <p:nvPr/>
            </p:nvPicPr>
            <p:blipFill>
              <a:blip r:embed="rId8"/>
              <a:stretch>
                <a:fillRect/>
              </a:stretch>
            </p:blipFill>
            <p:spPr>
              <a:xfrm>
                <a:off x="2841480" y="5493960"/>
                <a:ext cx="6457680" cy="1372680"/>
              </a:xfrm>
              <a:prstGeom prst="rect">
                <a:avLst/>
              </a:prstGeom>
            </p:spPr>
          </p:pic>
        </mc:Fallback>
      </mc:AlternateContent>
    </p:spTree>
    <p:custDataLst>
      <p:tags r:id="rId1"/>
    </p:custDataLst>
    <p:extLst>
      <p:ext uri="{BB962C8B-B14F-4D97-AF65-F5344CB8AC3E}">
        <p14:creationId xmlns:p14="http://schemas.microsoft.com/office/powerpoint/2010/main" val="2752532351"/>
      </p:ext>
    </p:extLst>
  </p:cSld>
  <p:clrMapOvr>
    <a:masterClrMapping/>
  </p:clrMapOvr>
  <mc:AlternateContent xmlns:mc="http://schemas.openxmlformats.org/markup-compatibility/2006" xmlns:p14="http://schemas.microsoft.com/office/powerpoint/2010/main">
    <mc:Choice Requires="p14">
      <p:transition spd="med" p14:dur="700" advTm="13123">
        <p:fade/>
      </p:transition>
    </mc:Choice>
    <mc:Fallback xmlns="">
      <p:transition spd="med" advTm="13123">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cmd type="call" cmd="playFrom(0.0)">
                                      <p:cBhvr>
                                        <p:cTn id="7"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6C39263-BCAC-435A-9E89-5DBC4698665D}"/>
                  </a:ext>
                </a:extLst>
              </p:cNvPr>
              <p:cNvSpPr txBox="1"/>
              <p:nvPr/>
            </p:nvSpPr>
            <p:spPr>
              <a:xfrm>
                <a:off x="1288772" y="184684"/>
                <a:ext cx="9816550" cy="1067856"/>
              </a:xfrm>
              <a:prstGeom prst="rect">
                <a:avLst/>
              </a:prstGeom>
              <a:noFill/>
              <a:ln w="38100">
                <a:solidFill>
                  <a:schemeClr val="tx1"/>
                </a:solidFill>
              </a:ln>
            </p:spPr>
            <p:txBody>
              <a:bodyPr wrap="square">
                <a:spAutoFit/>
              </a:bodyPr>
              <a:lstStyle/>
              <a:p>
                <a:pPr algn="ctr"/>
                <a14:m>
                  <m:oMath xmlns:m="http://schemas.openxmlformats.org/officeDocument/2006/math">
                    <m:r>
                      <a:rPr lang="en-US" sz="4000" i="1" smtClean="0">
                        <a:latin typeface="Cambria Math" panose="02040503050406030204" pitchFamily="18" charset="0"/>
                      </a:rPr>
                      <m:t>𝑐</m:t>
                    </m:r>
                    <m:acc>
                      <m:accPr>
                        <m:chr m:val="̃"/>
                        <m:ctrlPr>
                          <a:rPr lang="en-US" sz="4000" i="1">
                            <a:solidFill>
                              <a:srgbClr val="FF0000"/>
                            </a:solidFill>
                            <a:latin typeface="Cambria Math" panose="02040503050406030204" pitchFamily="18" charset="0"/>
                          </a:rPr>
                        </m:ctrlPr>
                      </m:accPr>
                      <m:e>
                        <m:r>
                          <a:rPr lang="en-US" sz="4000" i="1">
                            <a:solidFill>
                              <a:srgbClr val="FF0000"/>
                            </a:solidFill>
                            <a:latin typeface="Cambria Math" panose="02040503050406030204" pitchFamily="18" charset="0"/>
                          </a:rPr>
                          <m:t>𝑡</m:t>
                        </m:r>
                      </m:e>
                    </m:acc>
                    <m:r>
                      <a:rPr lang="en-US" sz="4000" i="1">
                        <a:latin typeface="Cambria Math" panose="02040503050406030204" pitchFamily="18" charset="0"/>
                      </a:rPr>
                      <m:t>=</m:t>
                    </m:r>
                    <m:f>
                      <m:fPr>
                        <m:ctrlPr>
                          <a:rPr lang="en-US" sz="4000" i="1">
                            <a:latin typeface="Cambria Math" panose="02040503050406030204" pitchFamily="18" charset="0"/>
                          </a:rPr>
                        </m:ctrlPr>
                      </m:fPr>
                      <m:num>
                        <m:sSup>
                          <m:sSupPr>
                            <m:ctrlPr>
                              <a:rPr lang="en-US" sz="4000" i="1">
                                <a:latin typeface="Cambria Math" panose="02040503050406030204" pitchFamily="18" charset="0"/>
                              </a:rPr>
                            </m:ctrlPr>
                          </m:sSupPr>
                          <m:e>
                            <m:r>
                              <a:rPr lang="en-US" sz="4000" i="1">
                                <a:latin typeface="Cambria Math" panose="02040503050406030204" pitchFamily="18" charset="0"/>
                              </a:rPr>
                              <m:t>𝑐</m:t>
                            </m:r>
                          </m:e>
                          <m:sup>
                            <m:r>
                              <a:rPr lang="en-US" sz="4000" i="1">
                                <a:latin typeface="Cambria Math" panose="02040503050406030204" pitchFamily="18" charset="0"/>
                              </a:rPr>
                              <m:t>2</m:t>
                            </m:r>
                          </m:sup>
                        </m:sSup>
                      </m:num>
                      <m:den>
                        <m:r>
                          <a:rPr lang="en-US" sz="4000" i="1">
                            <a:latin typeface="Cambria Math" panose="02040503050406030204" pitchFamily="18" charset="0"/>
                          </a:rPr>
                          <m:t>𝛼</m:t>
                        </m:r>
                      </m:den>
                    </m:f>
                    <m:func>
                      <m:funcPr>
                        <m:ctrlPr>
                          <a:rPr lang="en-US" sz="4000" i="1">
                            <a:latin typeface="Cambria Math" panose="02040503050406030204" pitchFamily="18" charset="0"/>
                          </a:rPr>
                        </m:ctrlPr>
                      </m:funcPr>
                      <m:fName>
                        <m:r>
                          <m:rPr>
                            <m:sty m:val="p"/>
                          </m:rPr>
                          <a:rPr lang="en-US" sz="4000">
                            <a:latin typeface="Cambria Math" panose="02040503050406030204" pitchFamily="18" charset="0"/>
                          </a:rPr>
                          <m:t>arctanh</m:t>
                        </m:r>
                      </m:fName>
                      <m:e>
                        <m:d>
                          <m:dPr>
                            <m:ctrlPr>
                              <a:rPr lang="en-US" sz="4000" i="1">
                                <a:latin typeface="Cambria Math" panose="02040503050406030204" pitchFamily="18" charset="0"/>
                              </a:rPr>
                            </m:ctrlPr>
                          </m:dPr>
                          <m:e>
                            <m:f>
                              <m:fPr>
                                <m:ctrlPr>
                                  <a:rPr lang="en-US" sz="4000" i="1">
                                    <a:latin typeface="Cambria Math" panose="02040503050406030204" pitchFamily="18" charset="0"/>
                                  </a:rPr>
                                </m:ctrlPr>
                              </m:fPr>
                              <m:num>
                                <m:r>
                                  <a:rPr lang="en-US" sz="4000" i="1">
                                    <a:latin typeface="Cambria Math" panose="02040503050406030204" pitchFamily="18" charset="0"/>
                                  </a:rPr>
                                  <m:t>𝑐</m:t>
                                </m:r>
                                <m:r>
                                  <a:rPr lang="en-US" sz="4000" i="1">
                                    <a:solidFill>
                                      <a:srgbClr val="0070C0"/>
                                    </a:solidFill>
                                    <a:latin typeface="Cambria Math" panose="02040503050406030204" pitchFamily="18" charset="0"/>
                                  </a:rPr>
                                  <m:t>𝑡</m:t>
                                </m:r>
                              </m:num>
                              <m:den>
                                <m:r>
                                  <a:rPr lang="en-US" sz="4000" i="1">
                                    <a:solidFill>
                                      <a:srgbClr val="0070C0"/>
                                    </a:solidFill>
                                    <a:latin typeface="Cambria Math" panose="02040503050406030204" pitchFamily="18" charset="0"/>
                                  </a:rPr>
                                  <m:t>𝑥</m:t>
                                </m:r>
                              </m:den>
                            </m:f>
                          </m:e>
                        </m:d>
                      </m:e>
                    </m:func>
                  </m:oMath>
                </a14:m>
                <a:r>
                  <a:rPr lang="en-US" sz="4000" b="0" i="0" dirty="0">
                    <a:solidFill>
                      <a:srgbClr val="0070C0"/>
                    </a:solidFill>
                    <a:latin typeface="+mj-lt"/>
                  </a:rPr>
                  <a:t>          </a:t>
                </a:r>
                <a14:m>
                  <m:oMath xmlns:m="http://schemas.openxmlformats.org/officeDocument/2006/math">
                    <m:acc>
                      <m:accPr>
                        <m:chr m:val="̃"/>
                        <m:ctrlPr>
                          <a:rPr lang="en-US" sz="4000" i="1">
                            <a:solidFill>
                              <a:srgbClr val="FF0000"/>
                            </a:solidFill>
                            <a:latin typeface="Cambria Math" panose="02040503050406030204" pitchFamily="18" charset="0"/>
                          </a:rPr>
                        </m:ctrlPr>
                      </m:accPr>
                      <m:e>
                        <m:r>
                          <a:rPr lang="en-US" sz="4000" i="1">
                            <a:solidFill>
                              <a:srgbClr val="FF0000"/>
                            </a:solidFill>
                            <a:latin typeface="Cambria Math" panose="02040503050406030204" pitchFamily="18" charset="0"/>
                          </a:rPr>
                          <m:t>𝑥</m:t>
                        </m:r>
                      </m:e>
                    </m:acc>
                    <m:r>
                      <a:rPr lang="en-US" sz="4000" i="1">
                        <a:latin typeface="Cambria Math" panose="02040503050406030204" pitchFamily="18" charset="0"/>
                      </a:rPr>
                      <m:t>=</m:t>
                    </m:r>
                    <m:rad>
                      <m:radPr>
                        <m:degHide m:val="on"/>
                        <m:ctrlPr>
                          <a:rPr lang="en-US" sz="4000" i="1">
                            <a:latin typeface="Cambria Math" panose="02040503050406030204" pitchFamily="18" charset="0"/>
                          </a:rPr>
                        </m:ctrlPr>
                      </m:radPr>
                      <m:deg/>
                      <m:e>
                        <m:sSup>
                          <m:sSupPr>
                            <m:ctrlPr>
                              <a:rPr lang="en-US" sz="4000" i="1">
                                <a:latin typeface="Cambria Math" panose="02040503050406030204" pitchFamily="18" charset="0"/>
                              </a:rPr>
                            </m:ctrlPr>
                          </m:sSupPr>
                          <m:e>
                            <m:d>
                              <m:dPr>
                                <m:ctrlPr>
                                  <a:rPr lang="en-US" sz="4000" i="1">
                                    <a:latin typeface="Cambria Math" panose="02040503050406030204" pitchFamily="18" charset="0"/>
                                  </a:rPr>
                                </m:ctrlPr>
                              </m:dPr>
                              <m:e>
                                <m:r>
                                  <a:rPr lang="en-US" sz="4000" i="1">
                                    <a:solidFill>
                                      <a:srgbClr val="0070C0"/>
                                    </a:solidFill>
                                    <a:latin typeface="Cambria Math" panose="02040503050406030204" pitchFamily="18" charset="0"/>
                                  </a:rPr>
                                  <m:t>𝑥</m:t>
                                </m:r>
                              </m:e>
                            </m:d>
                          </m:e>
                          <m:sup>
                            <m:r>
                              <a:rPr lang="en-US" sz="4000" i="1">
                                <a:latin typeface="Cambria Math" panose="02040503050406030204" pitchFamily="18" charset="0"/>
                              </a:rPr>
                              <m:t>2</m:t>
                            </m:r>
                          </m:sup>
                        </m:sSup>
                        <m:r>
                          <a:rPr lang="en-US" sz="4000" i="1">
                            <a:latin typeface="Cambria Math" panose="02040503050406030204" pitchFamily="18" charset="0"/>
                          </a:rPr>
                          <m:t>−</m:t>
                        </m:r>
                        <m:sSup>
                          <m:sSupPr>
                            <m:ctrlPr>
                              <a:rPr lang="en-US" sz="4000" i="1">
                                <a:latin typeface="Cambria Math" panose="02040503050406030204" pitchFamily="18" charset="0"/>
                              </a:rPr>
                            </m:ctrlPr>
                          </m:sSupPr>
                          <m:e>
                            <m:d>
                              <m:dPr>
                                <m:ctrlPr>
                                  <a:rPr lang="en-US" sz="4000" i="1">
                                    <a:latin typeface="Cambria Math" panose="02040503050406030204" pitchFamily="18" charset="0"/>
                                  </a:rPr>
                                </m:ctrlPr>
                              </m:dPr>
                              <m:e>
                                <m:r>
                                  <a:rPr lang="en-US" sz="4000" i="1">
                                    <a:latin typeface="Cambria Math" panose="02040503050406030204" pitchFamily="18" charset="0"/>
                                  </a:rPr>
                                  <m:t>𝑐</m:t>
                                </m:r>
                                <m:r>
                                  <a:rPr lang="en-US" sz="4000" i="1">
                                    <a:solidFill>
                                      <a:srgbClr val="0070C0"/>
                                    </a:solidFill>
                                    <a:latin typeface="Cambria Math" panose="02040503050406030204" pitchFamily="18" charset="0"/>
                                  </a:rPr>
                                  <m:t>𝑡</m:t>
                                </m:r>
                              </m:e>
                            </m:d>
                          </m:e>
                          <m:sup>
                            <m:r>
                              <a:rPr lang="en-US" sz="4000" i="1">
                                <a:latin typeface="Cambria Math" panose="02040503050406030204" pitchFamily="18" charset="0"/>
                              </a:rPr>
                              <m:t>2</m:t>
                            </m:r>
                          </m:sup>
                        </m:sSup>
                      </m:e>
                    </m:rad>
                  </m:oMath>
                </a14:m>
                <a:endParaRPr lang="en-CA" sz="4000" dirty="0"/>
              </a:p>
            </p:txBody>
          </p:sp>
        </mc:Choice>
        <mc:Fallback xmlns="">
          <p:sp>
            <p:nvSpPr>
              <p:cNvPr id="10" name="TextBox 9">
                <a:extLst>
                  <a:ext uri="{FF2B5EF4-FFF2-40B4-BE49-F238E27FC236}">
                    <a16:creationId xmlns:a16="http://schemas.microsoft.com/office/drawing/2014/main" id="{16C39263-BCAC-435A-9E89-5DBC4698665D}"/>
                  </a:ext>
                </a:extLst>
              </p:cNvPr>
              <p:cNvSpPr txBox="1">
                <a:spLocks noRot="1" noChangeAspect="1" noMove="1" noResize="1" noEditPoints="1" noAdjustHandles="1" noChangeArrowheads="1" noChangeShapeType="1" noTextEdit="1"/>
              </p:cNvSpPr>
              <p:nvPr/>
            </p:nvSpPr>
            <p:spPr>
              <a:xfrm>
                <a:off x="1288772" y="184684"/>
                <a:ext cx="9816550" cy="1067856"/>
              </a:xfrm>
              <a:prstGeom prst="rect">
                <a:avLst/>
              </a:prstGeom>
              <a:blipFill>
                <a:blip r:embed="rId4"/>
                <a:stretch>
                  <a:fillRect/>
                </a:stretch>
              </a:blipFill>
              <a:ln w="38100">
                <a:solidFill>
                  <a:schemeClr val="tx1"/>
                </a:solid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CACD5321-C439-43C5-9C27-210CDD2BFDBC}"/>
                  </a:ext>
                </a:extLst>
              </p:cNvPr>
              <p:cNvSpPr txBox="1"/>
              <p:nvPr/>
            </p:nvSpPr>
            <p:spPr>
              <a:xfrm>
                <a:off x="756545" y="1158296"/>
                <a:ext cx="11514111" cy="5918095"/>
              </a:xfrm>
              <a:prstGeom prst="rect">
                <a:avLst/>
              </a:prstGeom>
              <a:noFill/>
            </p:spPr>
            <p:txBody>
              <a:bodyPr wrap="square">
                <a:spAutoFit/>
              </a:bodyPr>
              <a:lstStyle/>
              <a:p>
                <a:pPr>
                  <a:spcAft>
                    <a:spcPts val="1300"/>
                  </a:spcAft>
                </a:pPr>
                <a14:m>
                  <m:oMath xmlns:m="http://schemas.openxmlformats.org/officeDocument/2006/math">
                    <m:f>
                      <m:fPr>
                        <m:ctrlPr>
                          <a:rPr lang="en-US" sz="4800" b="0" i="1" smtClean="0">
                            <a:solidFill>
                              <a:schemeClr val="tx1"/>
                            </a:solidFill>
                            <a:latin typeface="Cambria Math" panose="02040503050406030204" pitchFamily="18" charset="0"/>
                          </a:rPr>
                        </m:ctrlPr>
                      </m:fPr>
                      <m:num>
                        <m:r>
                          <a:rPr lang="en-US" sz="4800" i="1" smtClean="0">
                            <a:solidFill>
                              <a:schemeClr val="tx1"/>
                            </a:solidFill>
                            <a:latin typeface="Cambria Math" panose="02040503050406030204" pitchFamily="18" charset="0"/>
                          </a:rPr>
                          <m:t>𝜕</m:t>
                        </m:r>
                        <m:acc>
                          <m:accPr>
                            <m:chr m:val="⃗"/>
                            <m:ctrlPr>
                              <a:rPr lang="en-US" sz="4800" i="1">
                                <a:solidFill>
                                  <a:srgbClr val="7030A0"/>
                                </a:solidFill>
                                <a:latin typeface="Cambria Math" panose="02040503050406030204" pitchFamily="18" charset="0"/>
                              </a:rPr>
                            </m:ctrlPr>
                          </m:accPr>
                          <m:e>
                            <m:r>
                              <a:rPr lang="en-US" sz="4800" i="1">
                                <a:solidFill>
                                  <a:srgbClr val="7030A0"/>
                                </a:solidFill>
                                <a:latin typeface="Cambria Math" panose="02040503050406030204" pitchFamily="18" charset="0"/>
                              </a:rPr>
                              <m:t>𝑆</m:t>
                            </m:r>
                          </m:e>
                        </m:acc>
                      </m:num>
                      <m:den>
                        <m:r>
                          <a:rPr lang="en-US" sz="4800" b="0" i="1" smtClean="0">
                            <a:solidFill>
                              <a:schemeClr val="tx1"/>
                            </a:solidFill>
                            <a:latin typeface="Cambria Math" panose="02040503050406030204" pitchFamily="18" charset="0"/>
                          </a:rPr>
                          <m:t>𝜕</m:t>
                        </m:r>
                        <m:r>
                          <a:rPr lang="en-US" sz="4800" i="1">
                            <a:solidFill>
                              <a:srgbClr val="0070C0"/>
                            </a:solidFill>
                            <a:latin typeface="Cambria Math" panose="02040503050406030204" pitchFamily="18" charset="0"/>
                          </a:rPr>
                          <m:t>𝑥</m:t>
                        </m:r>
                      </m:den>
                    </m:f>
                    <m:r>
                      <a:rPr lang="en-US" sz="4800" b="0" i="1" smtClean="0">
                        <a:latin typeface="Cambria Math" panose="02040503050406030204" pitchFamily="18" charset="0"/>
                      </a:rPr>
                      <m:t>=       </m:t>
                    </m:r>
                    <m:f>
                      <m:fPr>
                        <m:ctrlPr>
                          <a:rPr lang="en-US" sz="4800" i="1">
                            <a:latin typeface="Cambria Math" panose="02040503050406030204" pitchFamily="18" charset="0"/>
                          </a:rPr>
                        </m:ctrlPr>
                      </m:fPr>
                      <m:num>
                        <m:r>
                          <a:rPr lang="en-US" sz="4800" i="1">
                            <a:latin typeface="Cambria Math" panose="02040503050406030204" pitchFamily="18" charset="0"/>
                          </a:rPr>
                          <m:t>𝜕</m:t>
                        </m:r>
                        <m:r>
                          <a:rPr lang="en-US" sz="4800" b="0" i="1" smtClean="0">
                            <a:latin typeface="Cambria Math" panose="02040503050406030204" pitchFamily="18" charset="0"/>
                          </a:rPr>
                          <m:t> </m:t>
                        </m:r>
                        <m:r>
                          <a:rPr lang="en-US" sz="4800" i="1">
                            <a:latin typeface="Cambria Math" panose="02040503050406030204" pitchFamily="18" charset="0"/>
                          </a:rPr>
                          <m:t>𝑐</m:t>
                        </m:r>
                        <m:acc>
                          <m:accPr>
                            <m:chr m:val="̃"/>
                            <m:ctrlPr>
                              <a:rPr lang="en-US" sz="4800" i="1">
                                <a:solidFill>
                                  <a:srgbClr val="FF0000"/>
                                </a:solidFill>
                                <a:latin typeface="Cambria Math" panose="02040503050406030204" pitchFamily="18" charset="0"/>
                              </a:rPr>
                            </m:ctrlPr>
                          </m:accPr>
                          <m:e>
                            <m:r>
                              <a:rPr lang="en-US" sz="4800" i="1">
                                <a:solidFill>
                                  <a:srgbClr val="FF0000"/>
                                </a:solidFill>
                                <a:latin typeface="Cambria Math" panose="02040503050406030204" pitchFamily="18" charset="0"/>
                              </a:rPr>
                              <m:t>𝑡</m:t>
                            </m:r>
                          </m:e>
                        </m:acc>
                      </m:num>
                      <m:den>
                        <m:r>
                          <a:rPr lang="en-US" sz="4800" i="1">
                            <a:latin typeface="Cambria Math" panose="02040503050406030204" pitchFamily="18" charset="0"/>
                          </a:rPr>
                          <m:t>𝜕</m:t>
                        </m:r>
                        <m:r>
                          <a:rPr lang="en-US" sz="4800" i="1">
                            <a:solidFill>
                              <a:srgbClr val="0070C0"/>
                            </a:solidFill>
                            <a:latin typeface="Cambria Math" panose="02040503050406030204" pitchFamily="18" charset="0"/>
                          </a:rPr>
                          <m:t>𝑥</m:t>
                        </m:r>
                      </m:den>
                    </m:f>
                    <m:r>
                      <a:rPr lang="en-US" sz="4800" b="0" i="1" smtClean="0">
                        <a:solidFill>
                          <a:srgbClr val="FF0000"/>
                        </a:solidFill>
                        <a:latin typeface="Cambria Math" panose="02040503050406030204" pitchFamily="18" charset="0"/>
                      </a:rPr>
                      <m:t>             </m:t>
                    </m:r>
                    <m:f>
                      <m:fPr>
                        <m:ctrlPr>
                          <a:rPr lang="en-US" sz="4800" i="1">
                            <a:latin typeface="Cambria Math" panose="02040503050406030204" pitchFamily="18" charset="0"/>
                          </a:rPr>
                        </m:ctrlPr>
                      </m:fPr>
                      <m:num>
                        <m:r>
                          <a:rPr lang="en-US" sz="4800" i="1">
                            <a:latin typeface="Cambria Math" panose="02040503050406030204" pitchFamily="18" charset="0"/>
                          </a:rPr>
                          <m:t>𝜕</m:t>
                        </m:r>
                        <m:acc>
                          <m:accPr>
                            <m:chr m:val="⃗"/>
                            <m:ctrlPr>
                              <a:rPr lang="en-US" sz="4800" i="1">
                                <a:solidFill>
                                  <a:srgbClr val="7030A0"/>
                                </a:solidFill>
                                <a:latin typeface="Cambria Math" panose="02040503050406030204" pitchFamily="18" charset="0"/>
                              </a:rPr>
                            </m:ctrlPr>
                          </m:accPr>
                          <m:e>
                            <m:r>
                              <a:rPr lang="en-US" sz="4800" i="1">
                                <a:solidFill>
                                  <a:srgbClr val="7030A0"/>
                                </a:solidFill>
                                <a:latin typeface="Cambria Math" panose="02040503050406030204" pitchFamily="18" charset="0"/>
                              </a:rPr>
                              <m:t>𝑆</m:t>
                            </m:r>
                          </m:e>
                        </m:acc>
                      </m:num>
                      <m:den>
                        <m:r>
                          <a:rPr lang="en-US" sz="4800" i="1">
                            <a:latin typeface="Cambria Math" panose="02040503050406030204" pitchFamily="18" charset="0"/>
                          </a:rPr>
                          <m:t>𝜕</m:t>
                        </m:r>
                        <m:r>
                          <a:rPr lang="en-US" sz="4800" b="0" i="1" smtClean="0">
                            <a:latin typeface="Cambria Math" panose="02040503050406030204" pitchFamily="18" charset="0"/>
                          </a:rPr>
                          <m:t> </m:t>
                        </m:r>
                        <m:r>
                          <a:rPr lang="en-US" sz="4800" i="1">
                            <a:latin typeface="Cambria Math" panose="02040503050406030204" pitchFamily="18" charset="0"/>
                          </a:rPr>
                          <m:t>𝑐</m:t>
                        </m:r>
                        <m:acc>
                          <m:accPr>
                            <m:chr m:val="̃"/>
                            <m:ctrlPr>
                              <a:rPr lang="en-US" sz="4800" i="1">
                                <a:solidFill>
                                  <a:srgbClr val="FF0000"/>
                                </a:solidFill>
                                <a:latin typeface="Cambria Math" panose="02040503050406030204" pitchFamily="18" charset="0"/>
                              </a:rPr>
                            </m:ctrlPr>
                          </m:accPr>
                          <m:e>
                            <m:r>
                              <a:rPr lang="en-US" sz="4800" i="1">
                                <a:solidFill>
                                  <a:srgbClr val="FF0000"/>
                                </a:solidFill>
                                <a:latin typeface="Cambria Math" panose="02040503050406030204" pitchFamily="18" charset="0"/>
                              </a:rPr>
                              <m:t>𝑡</m:t>
                            </m:r>
                          </m:e>
                        </m:acc>
                      </m:den>
                    </m:f>
                    <m:r>
                      <a:rPr lang="en-US" sz="4800" b="0" i="1" smtClean="0">
                        <a:solidFill>
                          <a:schemeClr val="tx1"/>
                        </a:solidFill>
                        <a:latin typeface="Cambria Math" panose="02040503050406030204" pitchFamily="18" charset="0"/>
                      </a:rPr>
                      <m:t>+           </m:t>
                    </m:r>
                    <m:f>
                      <m:fPr>
                        <m:ctrlPr>
                          <a:rPr lang="en-US" sz="4800" i="1">
                            <a:latin typeface="Cambria Math" panose="02040503050406030204" pitchFamily="18" charset="0"/>
                          </a:rPr>
                        </m:ctrlPr>
                      </m:fPr>
                      <m:num>
                        <m:r>
                          <a:rPr lang="en-US" sz="4800" i="1">
                            <a:latin typeface="Cambria Math" panose="02040503050406030204" pitchFamily="18" charset="0"/>
                          </a:rPr>
                          <m:t>𝜕</m:t>
                        </m:r>
                        <m:acc>
                          <m:accPr>
                            <m:chr m:val="̃"/>
                            <m:ctrlPr>
                              <a:rPr lang="en-US" sz="4800" i="1">
                                <a:solidFill>
                                  <a:srgbClr val="FF0000"/>
                                </a:solidFill>
                                <a:latin typeface="Cambria Math" panose="02040503050406030204" pitchFamily="18" charset="0"/>
                              </a:rPr>
                            </m:ctrlPr>
                          </m:accPr>
                          <m:e>
                            <m:r>
                              <a:rPr lang="en-US" sz="4800" i="1">
                                <a:solidFill>
                                  <a:srgbClr val="FF0000"/>
                                </a:solidFill>
                                <a:latin typeface="Cambria Math" panose="02040503050406030204" pitchFamily="18" charset="0"/>
                              </a:rPr>
                              <m:t>𝑥</m:t>
                            </m:r>
                          </m:e>
                        </m:acc>
                      </m:num>
                      <m:den>
                        <m:r>
                          <a:rPr lang="en-US" sz="4800" i="1">
                            <a:latin typeface="Cambria Math" panose="02040503050406030204" pitchFamily="18" charset="0"/>
                          </a:rPr>
                          <m:t>𝜕</m:t>
                        </m:r>
                        <m:r>
                          <a:rPr lang="en-US" sz="4800" i="1">
                            <a:solidFill>
                              <a:srgbClr val="0070C0"/>
                            </a:solidFill>
                            <a:latin typeface="Cambria Math" panose="02040503050406030204" pitchFamily="18" charset="0"/>
                          </a:rPr>
                          <m:t>𝑥</m:t>
                        </m:r>
                      </m:den>
                    </m:f>
                    <m:r>
                      <a:rPr lang="en-US" sz="4800" b="0" i="1" smtClean="0">
                        <a:solidFill>
                          <a:srgbClr val="FF0000"/>
                        </a:solidFill>
                        <a:latin typeface="Cambria Math" panose="02040503050406030204" pitchFamily="18" charset="0"/>
                      </a:rPr>
                      <m:t>            </m:t>
                    </m:r>
                    <m:f>
                      <m:fPr>
                        <m:ctrlPr>
                          <a:rPr lang="en-US" sz="4800" i="1">
                            <a:latin typeface="Cambria Math" panose="02040503050406030204" pitchFamily="18" charset="0"/>
                          </a:rPr>
                        </m:ctrlPr>
                      </m:fPr>
                      <m:num>
                        <m:r>
                          <a:rPr lang="en-US" sz="4800" i="1">
                            <a:latin typeface="Cambria Math" panose="02040503050406030204" pitchFamily="18" charset="0"/>
                          </a:rPr>
                          <m:t>𝜕</m:t>
                        </m:r>
                        <m:acc>
                          <m:accPr>
                            <m:chr m:val="⃗"/>
                            <m:ctrlPr>
                              <a:rPr lang="en-US" sz="4800" i="1">
                                <a:solidFill>
                                  <a:srgbClr val="7030A0"/>
                                </a:solidFill>
                                <a:latin typeface="Cambria Math" panose="02040503050406030204" pitchFamily="18" charset="0"/>
                              </a:rPr>
                            </m:ctrlPr>
                          </m:accPr>
                          <m:e>
                            <m:r>
                              <a:rPr lang="en-US" sz="4800" i="1">
                                <a:solidFill>
                                  <a:srgbClr val="7030A0"/>
                                </a:solidFill>
                                <a:latin typeface="Cambria Math" panose="02040503050406030204" pitchFamily="18" charset="0"/>
                              </a:rPr>
                              <m:t>𝑆</m:t>
                            </m:r>
                          </m:e>
                        </m:acc>
                      </m:num>
                      <m:den>
                        <m:r>
                          <a:rPr lang="en-US" sz="4800" i="1">
                            <a:latin typeface="Cambria Math" panose="02040503050406030204" pitchFamily="18" charset="0"/>
                          </a:rPr>
                          <m:t>𝜕</m:t>
                        </m:r>
                        <m:acc>
                          <m:accPr>
                            <m:chr m:val="̃"/>
                            <m:ctrlPr>
                              <a:rPr lang="en-US" sz="4800" i="1">
                                <a:solidFill>
                                  <a:srgbClr val="FF0000"/>
                                </a:solidFill>
                                <a:latin typeface="Cambria Math" panose="02040503050406030204" pitchFamily="18" charset="0"/>
                              </a:rPr>
                            </m:ctrlPr>
                          </m:accPr>
                          <m:e>
                            <m:r>
                              <a:rPr lang="en-US" sz="4800" i="1">
                                <a:solidFill>
                                  <a:srgbClr val="FF0000"/>
                                </a:solidFill>
                                <a:latin typeface="Cambria Math" panose="02040503050406030204" pitchFamily="18" charset="0"/>
                              </a:rPr>
                              <m:t>𝑥</m:t>
                            </m:r>
                          </m:e>
                        </m:acc>
                      </m:den>
                    </m:f>
                  </m:oMath>
                </a14:m>
                <a:r>
                  <a:rPr lang="en-CA" sz="4800" dirty="0"/>
                  <a:t> </a:t>
                </a:r>
              </a:p>
              <a:p>
                <a:pPr>
                  <a:spcAft>
                    <a:spcPts val="1300"/>
                  </a:spcAft>
                </a:pPr>
                <a14:m>
                  <m:oMath xmlns:m="http://schemas.openxmlformats.org/officeDocument/2006/math">
                    <m:f>
                      <m:fPr>
                        <m:ctrlPr>
                          <a:rPr lang="en-US" sz="4400" b="0" i="1" smtClean="0">
                            <a:solidFill>
                              <a:schemeClr val="tx1"/>
                            </a:solidFill>
                            <a:latin typeface="Cambria Math" panose="02040503050406030204" pitchFamily="18" charset="0"/>
                          </a:rPr>
                        </m:ctrlPr>
                      </m:fPr>
                      <m:num>
                        <m:r>
                          <a:rPr lang="en-US" sz="4400" i="1" smtClean="0">
                            <a:solidFill>
                              <a:schemeClr val="tx1"/>
                            </a:solidFill>
                            <a:latin typeface="Cambria Math" panose="02040503050406030204" pitchFamily="18" charset="0"/>
                          </a:rPr>
                          <m:t>𝜕</m:t>
                        </m:r>
                        <m:acc>
                          <m:accPr>
                            <m:chr m:val="⃗"/>
                            <m:ctrlPr>
                              <a:rPr lang="en-US" sz="4400" i="1">
                                <a:solidFill>
                                  <a:srgbClr val="7030A0"/>
                                </a:solidFill>
                                <a:latin typeface="Cambria Math" panose="02040503050406030204" pitchFamily="18" charset="0"/>
                              </a:rPr>
                            </m:ctrlPr>
                          </m:accPr>
                          <m:e>
                            <m:r>
                              <a:rPr lang="en-US" sz="4400" i="1">
                                <a:solidFill>
                                  <a:srgbClr val="7030A0"/>
                                </a:solidFill>
                                <a:latin typeface="Cambria Math" panose="02040503050406030204" pitchFamily="18" charset="0"/>
                              </a:rPr>
                              <m:t>𝑆</m:t>
                            </m:r>
                          </m:e>
                        </m:acc>
                      </m:num>
                      <m:den>
                        <m:r>
                          <a:rPr lang="en-US" sz="4400" b="0" i="1" smtClean="0">
                            <a:solidFill>
                              <a:schemeClr val="tx1"/>
                            </a:solidFill>
                            <a:latin typeface="Cambria Math" panose="02040503050406030204" pitchFamily="18" charset="0"/>
                          </a:rPr>
                          <m:t>𝜕</m:t>
                        </m:r>
                        <m:r>
                          <a:rPr lang="en-US" sz="4400" i="1">
                            <a:solidFill>
                              <a:srgbClr val="0070C0"/>
                            </a:solidFill>
                            <a:latin typeface="Cambria Math" panose="02040503050406030204" pitchFamily="18" charset="0"/>
                          </a:rPr>
                          <m:t>𝑥</m:t>
                        </m:r>
                      </m:den>
                    </m:f>
                    <m:r>
                      <a:rPr lang="en-US" sz="4400" b="0" i="1" smtClean="0">
                        <a:latin typeface="Cambria Math" panose="02040503050406030204" pitchFamily="18" charset="0"/>
                      </a:rPr>
                      <m:t>=</m:t>
                    </m:r>
                    <m:f>
                      <m:fPr>
                        <m:ctrlPr>
                          <a:rPr lang="en-US" sz="4400" i="1">
                            <a:latin typeface="Cambria Math" panose="02040503050406030204" pitchFamily="18" charset="0"/>
                          </a:rPr>
                        </m:ctrlPr>
                      </m:fPr>
                      <m:num>
                        <m:sSup>
                          <m:sSupPr>
                            <m:ctrlPr>
                              <a:rPr lang="en-US" sz="4400" i="1">
                                <a:latin typeface="Cambria Math" panose="02040503050406030204" pitchFamily="18" charset="0"/>
                              </a:rPr>
                            </m:ctrlPr>
                          </m:sSupPr>
                          <m:e>
                            <m:r>
                              <a:rPr lang="en-US" sz="4400" i="1">
                                <a:latin typeface="Cambria Math" panose="02040503050406030204" pitchFamily="18" charset="0"/>
                              </a:rPr>
                              <m:t>𝑐</m:t>
                            </m:r>
                          </m:e>
                          <m:sup>
                            <m:r>
                              <a:rPr lang="en-US" sz="4400" i="1">
                                <a:latin typeface="Cambria Math" panose="02040503050406030204" pitchFamily="18" charset="0"/>
                              </a:rPr>
                              <m:t>2</m:t>
                            </m:r>
                          </m:sup>
                        </m:sSup>
                      </m:num>
                      <m:den>
                        <m:r>
                          <a:rPr lang="en-US" sz="4400" i="1">
                            <a:latin typeface="Cambria Math" panose="02040503050406030204" pitchFamily="18" charset="0"/>
                          </a:rPr>
                          <m:t>𝛼</m:t>
                        </m:r>
                      </m:den>
                    </m:f>
                    <m:f>
                      <m:fPr>
                        <m:ctrlPr>
                          <a:rPr lang="en-US" sz="4400" i="1">
                            <a:latin typeface="Cambria Math" panose="02040503050406030204" pitchFamily="18" charset="0"/>
                          </a:rPr>
                        </m:ctrlPr>
                      </m:fPr>
                      <m:num>
                        <m:r>
                          <a:rPr lang="en-US" sz="4400" i="1">
                            <a:latin typeface="Cambria Math" panose="02040503050406030204" pitchFamily="18" charset="0"/>
                          </a:rPr>
                          <m:t>1</m:t>
                        </m:r>
                      </m:num>
                      <m:den>
                        <m:r>
                          <a:rPr lang="en-US" sz="4400" b="0" i="1" smtClean="0">
                            <a:latin typeface="Cambria Math" panose="02040503050406030204" pitchFamily="18" charset="0"/>
                          </a:rPr>
                          <m:t>1</m:t>
                        </m:r>
                        <m:r>
                          <a:rPr lang="en-US" sz="4400" b="0" i="1" smtClean="0">
                            <a:latin typeface="Cambria Math" panose="02040503050406030204" pitchFamily="18" charset="0"/>
                          </a:rPr>
                          <m:t>−</m:t>
                        </m:r>
                        <m:sSup>
                          <m:sSupPr>
                            <m:ctrlPr>
                              <a:rPr lang="en-US" sz="4400" b="0" i="1" smtClean="0">
                                <a:latin typeface="Cambria Math" panose="02040503050406030204" pitchFamily="18" charset="0"/>
                              </a:rPr>
                            </m:ctrlPr>
                          </m:sSupPr>
                          <m:e>
                            <m:d>
                              <m:dPr>
                                <m:ctrlPr>
                                  <a:rPr lang="en-US" sz="4400" b="0" i="1" smtClean="0">
                                    <a:latin typeface="Cambria Math" panose="02040503050406030204" pitchFamily="18" charset="0"/>
                                  </a:rPr>
                                </m:ctrlPr>
                              </m:dPr>
                              <m:e>
                                <m:f>
                                  <m:fPr>
                                    <m:ctrlPr>
                                      <a:rPr lang="en-US" sz="4400" i="1">
                                        <a:latin typeface="Cambria Math" panose="02040503050406030204" pitchFamily="18" charset="0"/>
                                      </a:rPr>
                                    </m:ctrlPr>
                                  </m:fPr>
                                  <m:num>
                                    <m:r>
                                      <a:rPr lang="en-US" sz="4400" i="1">
                                        <a:latin typeface="Cambria Math" panose="02040503050406030204" pitchFamily="18" charset="0"/>
                                      </a:rPr>
                                      <m:t>𝑐</m:t>
                                    </m:r>
                                    <m:r>
                                      <a:rPr lang="en-US" sz="4400" i="1">
                                        <a:solidFill>
                                          <a:srgbClr val="0070C0"/>
                                        </a:solidFill>
                                        <a:latin typeface="Cambria Math" panose="02040503050406030204" pitchFamily="18" charset="0"/>
                                      </a:rPr>
                                      <m:t>𝑡</m:t>
                                    </m:r>
                                  </m:num>
                                  <m:den>
                                    <m:r>
                                      <a:rPr lang="en-US" sz="4400" i="1">
                                        <a:solidFill>
                                          <a:srgbClr val="0070C0"/>
                                        </a:solidFill>
                                        <a:latin typeface="Cambria Math" panose="02040503050406030204" pitchFamily="18" charset="0"/>
                                      </a:rPr>
                                      <m:t>𝑥</m:t>
                                    </m:r>
                                  </m:den>
                                </m:f>
                              </m:e>
                            </m:d>
                          </m:e>
                          <m:sup>
                            <m:r>
                              <a:rPr lang="en-US" sz="4400" b="0" i="1" smtClean="0">
                                <a:latin typeface="Cambria Math" panose="02040503050406030204" pitchFamily="18" charset="0"/>
                              </a:rPr>
                              <m:t>2</m:t>
                            </m:r>
                          </m:sup>
                        </m:sSup>
                      </m:den>
                    </m:f>
                    <m:d>
                      <m:dPr>
                        <m:ctrlPr>
                          <a:rPr lang="en-US" sz="4400" i="1">
                            <a:latin typeface="Cambria Math" panose="02040503050406030204" pitchFamily="18" charset="0"/>
                          </a:rPr>
                        </m:ctrlPr>
                      </m:dPr>
                      <m:e>
                        <m:r>
                          <a:rPr lang="en-US" sz="4400" b="0" i="1" smtClean="0">
                            <a:latin typeface="Cambria Math" panose="02040503050406030204" pitchFamily="18" charset="0"/>
                          </a:rPr>
                          <m:t>−</m:t>
                        </m:r>
                        <m:f>
                          <m:fPr>
                            <m:ctrlPr>
                              <a:rPr lang="en-US" sz="4400" i="1">
                                <a:latin typeface="Cambria Math" panose="02040503050406030204" pitchFamily="18" charset="0"/>
                              </a:rPr>
                            </m:ctrlPr>
                          </m:fPr>
                          <m:num>
                            <m:r>
                              <a:rPr lang="en-US" sz="4400" i="1">
                                <a:latin typeface="Cambria Math" panose="02040503050406030204" pitchFamily="18" charset="0"/>
                              </a:rPr>
                              <m:t>𝑐</m:t>
                            </m:r>
                            <m:r>
                              <a:rPr lang="en-US" sz="4400" i="1">
                                <a:solidFill>
                                  <a:srgbClr val="0070C0"/>
                                </a:solidFill>
                                <a:latin typeface="Cambria Math" panose="02040503050406030204" pitchFamily="18" charset="0"/>
                              </a:rPr>
                              <m:t>𝑡</m:t>
                            </m:r>
                          </m:num>
                          <m:den>
                            <m:sSup>
                              <m:sSupPr>
                                <m:ctrlPr>
                                  <a:rPr lang="en-US" sz="4400" b="0" i="1" smtClean="0">
                                    <a:solidFill>
                                      <a:srgbClr val="0070C0"/>
                                    </a:solidFill>
                                    <a:latin typeface="Cambria Math" panose="02040503050406030204" pitchFamily="18" charset="0"/>
                                  </a:rPr>
                                </m:ctrlPr>
                              </m:sSupPr>
                              <m:e>
                                <m:r>
                                  <a:rPr lang="en-US" sz="4400" i="1">
                                    <a:solidFill>
                                      <a:srgbClr val="0070C0"/>
                                    </a:solidFill>
                                    <a:latin typeface="Cambria Math" panose="02040503050406030204" pitchFamily="18" charset="0"/>
                                  </a:rPr>
                                  <m:t>𝑥</m:t>
                                </m:r>
                              </m:e>
                              <m:sup>
                                <m:r>
                                  <a:rPr lang="en-US" sz="4400" b="0" i="1" smtClean="0">
                                    <a:solidFill>
                                      <a:schemeClr val="tx1"/>
                                    </a:solidFill>
                                    <a:latin typeface="Cambria Math" panose="02040503050406030204" pitchFamily="18" charset="0"/>
                                  </a:rPr>
                                  <m:t>2</m:t>
                                </m:r>
                              </m:sup>
                            </m:sSup>
                          </m:den>
                        </m:f>
                      </m:e>
                    </m:d>
                    <m:f>
                      <m:fPr>
                        <m:ctrlPr>
                          <a:rPr lang="en-US" sz="4400" i="1">
                            <a:latin typeface="Cambria Math" panose="02040503050406030204" pitchFamily="18" charset="0"/>
                          </a:rPr>
                        </m:ctrlPr>
                      </m:fPr>
                      <m:num>
                        <m:r>
                          <a:rPr lang="en-US" sz="4400" i="1">
                            <a:latin typeface="Cambria Math" panose="02040503050406030204" pitchFamily="18" charset="0"/>
                          </a:rPr>
                          <m:t>𝜕</m:t>
                        </m:r>
                        <m:acc>
                          <m:accPr>
                            <m:chr m:val="⃗"/>
                            <m:ctrlPr>
                              <a:rPr lang="en-US" sz="4400" i="1">
                                <a:solidFill>
                                  <a:srgbClr val="7030A0"/>
                                </a:solidFill>
                                <a:latin typeface="Cambria Math" panose="02040503050406030204" pitchFamily="18" charset="0"/>
                              </a:rPr>
                            </m:ctrlPr>
                          </m:accPr>
                          <m:e>
                            <m:r>
                              <a:rPr lang="en-US" sz="4400" i="1">
                                <a:solidFill>
                                  <a:srgbClr val="7030A0"/>
                                </a:solidFill>
                                <a:latin typeface="Cambria Math" panose="02040503050406030204" pitchFamily="18" charset="0"/>
                              </a:rPr>
                              <m:t>𝑆</m:t>
                            </m:r>
                          </m:e>
                        </m:acc>
                      </m:num>
                      <m:den>
                        <m:r>
                          <a:rPr lang="en-US" sz="4400" i="1">
                            <a:latin typeface="Cambria Math" panose="02040503050406030204" pitchFamily="18" charset="0"/>
                          </a:rPr>
                          <m:t>𝜕</m:t>
                        </m:r>
                        <m:r>
                          <a:rPr lang="en-US" sz="4400" i="1">
                            <a:latin typeface="Cambria Math" panose="02040503050406030204" pitchFamily="18" charset="0"/>
                          </a:rPr>
                          <m:t> </m:t>
                        </m:r>
                        <m:r>
                          <a:rPr lang="en-US" sz="4400" i="1">
                            <a:latin typeface="Cambria Math" panose="02040503050406030204" pitchFamily="18" charset="0"/>
                          </a:rPr>
                          <m:t>𝑐</m:t>
                        </m:r>
                        <m:acc>
                          <m:accPr>
                            <m:chr m:val="̃"/>
                            <m:ctrlPr>
                              <a:rPr lang="en-US" sz="4400" i="1">
                                <a:solidFill>
                                  <a:srgbClr val="FF0000"/>
                                </a:solidFill>
                                <a:latin typeface="Cambria Math" panose="02040503050406030204" pitchFamily="18" charset="0"/>
                              </a:rPr>
                            </m:ctrlPr>
                          </m:accPr>
                          <m:e>
                            <m:r>
                              <a:rPr lang="en-US" sz="4400" i="1">
                                <a:solidFill>
                                  <a:srgbClr val="FF0000"/>
                                </a:solidFill>
                                <a:latin typeface="Cambria Math" panose="02040503050406030204" pitchFamily="18" charset="0"/>
                              </a:rPr>
                              <m:t>𝑡</m:t>
                            </m:r>
                          </m:e>
                        </m:acc>
                      </m:den>
                    </m:f>
                    <m:r>
                      <a:rPr lang="en-US" sz="4400" i="1">
                        <a:latin typeface="Cambria Math" panose="02040503050406030204" pitchFamily="18" charset="0"/>
                      </a:rPr>
                      <m:t>+</m:t>
                    </m:r>
                    <m:f>
                      <m:fPr>
                        <m:ctrlPr>
                          <a:rPr lang="en-US" sz="4400" b="0" i="1" smtClean="0">
                            <a:latin typeface="Cambria Math" panose="02040503050406030204" pitchFamily="18" charset="0"/>
                          </a:rPr>
                        </m:ctrlPr>
                      </m:fPr>
                      <m:num>
                        <m:r>
                          <a:rPr lang="en-US" sz="4400" b="0" i="0" smtClean="0">
                            <a:latin typeface="Cambria Math" panose="02040503050406030204" pitchFamily="18" charset="0"/>
                          </a:rPr>
                          <m:t>1</m:t>
                        </m:r>
                      </m:num>
                      <m:den>
                        <m:r>
                          <a:rPr lang="en-US" sz="4400" b="0" i="0" smtClean="0">
                            <a:latin typeface="Cambria Math" panose="02040503050406030204" pitchFamily="18" charset="0"/>
                          </a:rPr>
                          <m:t>2</m:t>
                        </m:r>
                      </m:den>
                    </m:f>
                    <m:f>
                      <m:fPr>
                        <m:ctrlPr>
                          <a:rPr lang="en-US" sz="4400" b="0" i="1" smtClean="0">
                            <a:latin typeface="Cambria Math" panose="02040503050406030204" pitchFamily="18" charset="0"/>
                          </a:rPr>
                        </m:ctrlPr>
                      </m:fPr>
                      <m:num>
                        <m:r>
                          <a:rPr lang="en-US" sz="4400" b="0" i="1" smtClean="0">
                            <a:latin typeface="Cambria Math" panose="02040503050406030204" pitchFamily="18" charset="0"/>
                          </a:rPr>
                          <m:t>1</m:t>
                        </m:r>
                      </m:num>
                      <m:den>
                        <m:rad>
                          <m:radPr>
                            <m:degHide m:val="on"/>
                            <m:ctrlPr>
                              <a:rPr lang="en-US" sz="4400" i="1">
                                <a:latin typeface="Cambria Math" panose="02040503050406030204" pitchFamily="18" charset="0"/>
                              </a:rPr>
                            </m:ctrlPr>
                          </m:radPr>
                          <m:deg/>
                          <m:e>
                            <m:sSup>
                              <m:sSupPr>
                                <m:ctrlPr>
                                  <a:rPr lang="en-US" sz="4400" i="1">
                                    <a:latin typeface="Cambria Math" panose="02040503050406030204" pitchFamily="18" charset="0"/>
                                  </a:rPr>
                                </m:ctrlPr>
                              </m:sSupPr>
                              <m:e>
                                <m:d>
                                  <m:dPr>
                                    <m:ctrlPr>
                                      <a:rPr lang="en-US" sz="4400" i="1">
                                        <a:latin typeface="Cambria Math" panose="02040503050406030204" pitchFamily="18" charset="0"/>
                                      </a:rPr>
                                    </m:ctrlPr>
                                  </m:dPr>
                                  <m:e>
                                    <m:r>
                                      <a:rPr lang="en-US" sz="4400" i="1">
                                        <a:solidFill>
                                          <a:srgbClr val="0070C0"/>
                                        </a:solidFill>
                                        <a:latin typeface="Cambria Math" panose="02040503050406030204" pitchFamily="18" charset="0"/>
                                      </a:rPr>
                                      <m:t>𝑥</m:t>
                                    </m:r>
                                  </m:e>
                                </m:d>
                              </m:e>
                              <m:sup>
                                <m:r>
                                  <a:rPr lang="en-US" sz="4400" i="1">
                                    <a:latin typeface="Cambria Math" panose="02040503050406030204" pitchFamily="18" charset="0"/>
                                  </a:rPr>
                                  <m:t>2</m:t>
                                </m:r>
                              </m:sup>
                            </m:sSup>
                            <m:r>
                              <a:rPr lang="en-US" sz="4400" i="1">
                                <a:latin typeface="Cambria Math" panose="02040503050406030204" pitchFamily="18" charset="0"/>
                              </a:rPr>
                              <m:t>−</m:t>
                            </m:r>
                            <m:sSup>
                              <m:sSupPr>
                                <m:ctrlPr>
                                  <a:rPr lang="en-US" sz="4400" i="1">
                                    <a:latin typeface="Cambria Math" panose="02040503050406030204" pitchFamily="18" charset="0"/>
                                  </a:rPr>
                                </m:ctrlPr>
                              </m:sSupPr>
                              <m:e>
                                <m:d>
                                  <m:dPr>
                                    <m:ctrlPr>
                                      <a:rPr lang="en-US" sz="4400" i="1">
                                        <a:latin typeface="Cambria Math" panose="02040503050406030204" pitchFamily="18" charset="0"/>
                                      </a:rPr>
                                    </m:ctrlPr>
                                  </m:dPr>
                                  <m:e>
                                    <m:r>
                                      <a:rPr lang="en-US" sz="4400" i="1">
                                        <a:latin typeface="Cambria Math" panose="02040503050406030204" pitchFamily="18" charset="0"/>
                                      </a:rPr>
                                      <m:t>𝑐</m:t>
                                    </m:r>
                                    <m:r>
                                      <a:rPr lang="en-US" sz="4400" i="1">
                                        <a:solidFill>
                                          <a:srgbClr val="0070C0"/>
                                        </a:solidFill>
                                        <a:latin typeface="Cambria Math" panose="02040503050406030204" pitchFamily="18" charset="0"/>
                                      </a:rPr>
                                      <m:t>𝑡</m:t>
                                    </m:r>
                                  </m:e>
                                </m:d>
                              </m:e>
                              <m:sup>
                                <m:r>
                                  <a:rPr lang="en-US" sz="4400" i="1">
                                    <a:latin typeface="Cambria Math" panose="02040503050406030204" pitchFamily="18" charset="0"/>
                                  </a:rPr>
                                  <m:t>2</m:t>
                                </m:r>
                              </m:sup>
                            </m:sSup>
                          </m:e>
                        </m:rad>
                      </m:den>
                    </m:f>
                    <m:d>
                      <m:dPr>
                        <m:ctrlPr>
                          <a:rPr lang="en-US" sz="4400" b="0" i="1" smtClean="0">
                            <a:latin typeface="Cambria Math" panose="02040503050406030204" pitchFamily="18" charset="0"/>
                          </a:rPr>
                        </m:ctrlPr>
                      </m:dPr>
                      <m:e>
                        <m:r>
                          <a:rPr lang="en-US" sz="4400" b="0" i="1" smtClean="0">
                            <a:latin typeface="Cambria Math" panose="02040503050406030204" pitchFamily="18" charset="0"/>
                          </a:rPr>
                          <m:t>2</m:t>
                        </m:r>
                        <m:r>
                          <a:rPr lang="en-US" sz="4400" i="1">
                            <a:solidFill>
                              <a:srgbClr val="0070C0"/>
                            </a:solidFill>
                            <a:latin typeface="Cambria Math" panose="02040503050406030204" pitchFamily="18" charset="0"/>
                          </a:rPr>
                          <m:t>𝑥</m:t>
                        </m:r>
                      </m:e>
                    </m:d>
                    <m:f>
                      <m:fPr>
                        <m:ctrlPr>
                          <a:rPr lang="en-US" sz="4400" i="1">
                            <a:latin typeface="Cambria Math" panose="02040503050406030204" pitchFamily="18" charset="0"/>
                          </a:rPr>
                        </m:ctrlPr>
                      </m:fPr>
                      <m:num>
                        <m:r>
                          <a:rPr lang="en-US" sz="4400" i="1">
                            <a:latin typeface="Cambria Math" panose="02040503050406030204" pitchFamily="18" charset="0"/>
                          </a:rPr>
                          <m:t>𝜕</m:t>
                        </m:r>
                        <m:acc>
                          <m:accPr>
                            <m:chr m:val="⃗"/>
                            <m:ctrlPr>
                              <a:rPr lang="en-US" sz="4400" i="1">
                                <a:solidFill>
                                  <a:srgbClr val="7030A0"/>
                                </a:solidFill>
                                <a:latin typeface="Cambria Math" panose="02040503050406030204" pitchFamily="18" charset="0"/>
                              </a:rPr>
                            </m:ctrlPr>
                          </m:accPr>
                          <m:e>
                            <m:r>
                              <a:rPr lang="en-US" sz="4400" i="1">
                                <a:solidFill>
                                  <a:srgbClr val="7030A0"/>
                                </a:solidFill>
                                <a:latin typeface="Cambria Math" panose="02040503050406030204" pitchFamily="18" charset="0"/>
                              </a:rPr>
                              <m:t>𝑆</m:t>
                            </m:r>
                          </m:e>
                        </m:acc>
                      </m:num>
                      <m:den>
                        <m:r>
                          <a:rPr lang="en-US" sz="4400" i="1">
                            <a:latin typeface="Cambria Math" panose="02040503050406030204" pitchFamily="18" charset="0"/>
                          </a:rPr>
                          <m:t>𝜕</m:t>
                        </m:r>
                        <m:acc>
                          <m:accPr>
                            <m:chr m:val="̃"/>
                            <m:ctrlPr>
                              <a:rPr lang="en-US" sz="4400" i="1">
                                <a:solidFill>
                                  <a:srgbClr val="FF0000"/>
                                </a:solidFill>
                                <a:latin typeface="Cambria Math" panose="02040503050406030204" pitchFamily="18" charset="0"/>
                              </a:rPr>
                            </m:ctrlPr>
                          </m:accPr>
                          <m:e>
                            <m:r>
                              <a:rPr lang="en-US" sz="4400" i="1">
                                <a:solidFill>
                                  <a:srgbClr val="FF0000"/>
                                </a:solidFill>
                                <a:latin typeface="Cambria Math" panose="02040503050406030204" pitchFamily="18" charset="0"/>
                              </a:rPr>
                              <m:t>𝑥</m:t>
                            </m:r>
                          </m:e>
                        </m:acc>
                      </m:den>
                    </m:f>
                  </m:oMath>
                </a14:m>
                <a:r>
                  <a:rPr lang="en-CA" sz="4400" dirty="0"/>
                  <a:t> </a:t>
                </a:r>
              </a:p>
              <a:p>
                <a:pPr>
                  <a:spcAft>
                    <a:spcPts val="1300"/>
                  </a:spcAft>
                </a:pPr>
                <a14:m>
                  <m:oMath xmlns:m="http://schemas.openxmlformats.org/officeDocument/2006/math">
                    <m:f>
                      <m:fPr>
                        <m:ctrlPr>
                          <a:rPr lang="en-US" sz="4400" i="1">
                            <a:latin typeface="Cambria Math" panose="02040503050406030204" pitchFamily="18" charset="0"/>
                          </a:rPr>
                        </m:ctrlPr>
                      </m:fPr>
                      <m:num>
                        <m:r>
                          <a:rPr lang="en-US" sz="4400" i="1">
                            <a:latin typeface="Cambria Math" panose="02040503050406030204" pitchFamily="18" charset="0"/>
                          </a:rPr>
                          <m:t>𝜕</m:t>
                        </m:r>
                        <m:acc>
                          <m:accPr>
                            <m:chr m:val="⃗"/>
                            <m:ctrlPr>
                              <a:rPr lang="en-US" sz="4400" i="1">
                                <a:solidFill>
                                  <a:srgbClr val="7030A0"/>
                                </a:solidFill>
                                <a:latin typeface="Cambria Math" panose="02040503050406030204" pitchFamily="18" charset="0"/>
                              </a:rPr>
                            </m:ctrlPr>
                          </m:accPr>
                          <m:e>
                            <m:r>
                              <a:rPr lang="en-US" sz="4400" i="1">
                                <a:solidFill>
                                  <a:srgbClr val="7030A0"/>
                                </a:solidFill>
                                <a:latin typeface="Cambria Math" panose="02040503050406030204" pitchFamily="18" charset="0"/>
                              </a:rPr>
                              <m:t>𝑆</m:t>
                            </m:r>
                          </m:e>
                        </m:acc>
                      </m:num>
                      <m:den>
                        <m:r>
                          <a:rPr lang="en-US" sz="4400" i="1">
                            <a:latin typeface="Cambria Math" panose="02040503050406030204" pitchFamily="18" charset="0"/>
                          </a:rPr>
                          <m:t>𝜕</m:t>
                        </m:r>
                        <m:r>
                          <a:rPr lang="en-US" sz="4400" i="1">
                            <a:solidFill>
                              <a:srgbClr val="0070C0"/>
                            </a:solidFill>
                            <a:latin typeface="Cambria Math" panose="02040503050406030204" pitchFamily="18" charset="0"/>
                          </a:rPr>
                          <m:t>𝑥</m:t>
                        </m:r>
                      </m:den>
                    </m:f>
                    <m:r>
                      <a:rPr lang="en-US" sz="4400" i="1">
                        <a:latin typeface="Cambria Math" panose="02040503050406030204" pitchFamily="18" charset="0"/>
                      </a:rPr>
                      <m:t>=</m:t>
                    </m:r>
                    <m:r>
                      <a:rPr lang="en-US" sz="4400" b="0" i="1" smtClean="0">
                        <a:latin typeface="Cambria Math" panose="02040503050406030204" pitchFamily="18" charset="0"/>
                      </a:rPr>
                      <m:t>   </m:t>
                    </m:r>
                    <m:f>
                      <m:fPr>
                        <m:ctrlPr>
                          <a:rPr lang="en-US" sz="4400" i="1">
                            <a:latin typeface="Cambria Math" panose="02040503050406030204" pitchFamily="18" charset="0"/>
                          </a:rPr>
                        </m:ctrlPr>
                      </m:fPr>
                      <m:num>
                        <m:sSup>
                          <m:sSupPr>
                            <m:ctrlPr>
                              <a:rPr lang="en-US" sz="4400" i="1">
                                <a:latin typeface="Cambria Math" panose="02040503050406030204" pitchFamily="18" charset="0"/>
                              </a:rPr>
                            </m:ctrlPr>
                          </m:sSupPr>
                          <m:e>
                            <m:r>
                              <a:rPr lang="en-US" sz="4400" i="1">
                                <a:latin typeface="Cambria Math" panose="02040503050406030204" pitchFamily="18" charset="0"/>
                              </a:rPr>
                              <m:t>𝑐</m:t>
                            </m:r>
                          </m:e>
                          <m:sup>
                            <m:r>
                              <a:rPr lang="en-US" sz="4400" i="1">
                                <a:latin typeface="Cambria Math" panose="02040503050406030204" pitchFamily="18" charset="0"/>
                              </a:rPr>
                              <m:t>2</m:t>
                            </m:r>
                          </m:sup>
                        </m:sSup>
                      </m:num>
                      <m:den>
                        <m:r>
                          <a:rPr lang="en-US" sz="4400" i="1">
                            <a:latin typeface="Cambria Math" panose="02040503050406030204" pitchFamily="18" charset="0"/>
                          </a:rPr>
                          <m:t>𝛼</m:t>
                        </m:r>
                      </m:den>
                    </m:f>
                    <m:f>
                      <m:fPr>
                        <m:ctrlPr>
                          <a:rPr lang="en-US" sz="4400" i="1">
                            <a:latin typeface="Cambria Math" panose="02040503050406030204" pitchFamily="18" charset="0"/>
                          </a:rPr>
                        </m:ctrlPr>
                      </m:fPr>
                      <m:num>
                        <m:r>
                          <a:rPr lang="en-US" sz="4400" b="0" i="1" smtClean="0">
                            <a:latin typeface="Cambria Math" panose="02040503050406030204" pitchFamily="18" charset="0"/>
                          </a:rPr>
                          <m:t>−</m:t>
                        </m:r>
                        <m:r>
                          <a:rPr lang="en-US" sz="4400" i="1">
                            <a:latin typeface="Cambria Math" panose="02040503050406030204" pitchFamily="18" charset="0"/>
                          </a:rPr>
                          <m:t>𝑐</m:t>
                        </m:r>
                        <m:r>
                          <a:rPr lang="en-US" sz="4400" i="1">
                            <a:solidFill>
                              <a:srgbClr val="0070C0"/>
                            </a:solidFill>
                            <a:latin typeface="Cambria Math" panose="02040503050406030204" pitchFamily="18" charset="0"/>
                          </a:rPr>
                          <m:t>𝑡</m:t>
                        </m:r>
                      </m:num>
                      <m:den>
                        <m:sSup>
                          <m:sSupPr>
                            <m:ctrlPr>
                              <a:rPr lang="en-US" sz="4400" b="0" i="1" smtClean="0">
                                <a:latin typeface="Cambria Math" panose="02040503050406030204" pitchFamily="18" charset="0"/>
                              </a:rPr>
                            </m:ctrlPr>
                          </m:sSupPr>
                          <m:e>
                            <m:d>
                              <m:dPr>
                                <m:ctrlPr>
                                  <a:rPr lang="en-US" sz="4400" b="0" i="1" smtClean="0">
                                    <a:latin typeface="Cambria Math" panose="02040503050406030204" pitchFamily="18" charset="0"/>
                                  </a:rPr>
                                </m:ctrlPr>
                              </m:dPr>
                              <m:e>
                                <m:r>
                                  <a:rPr lang="en-US" sz="4400" i="1">
                                    <a:solidFill>
                                      <a:srgbClr val="0070C0"/>
                                    </a:solidFill>
                                    <a:latin typeface="Cambria Math" panose="02040503050406030204" pitchFamily="18" charset="0"/>
                                  </a:rPr>
                                  <m:t>𝑥</m:t>
                                </m:r>
                              </m:e>
                            </m:d>
                          </m:e>
                          <m:sup>
                            <m:r>
                              <a:rPr lang="en-US" sz="4400" b="0" i="1" smtClean="0">
                                <a:latin typeface="Cambria Math" panose="02040503050406030204" pitchFamily="18" charset="0"/>
                              </a:rPr>
                              <m:t>2</m:t>
                            </m:r>
                          </m:sup>
                        </m:sSup>
                        <m:r>
                          <a:rPr lang="en-US" sz="4400" i="1">
                            <a:latin typeface="Cambria Math" panose="02040503050406030204" pitchFamily="18" charset="0"/>
                          </a:rPr>
                          <m:t>−</m:t>
                        </m:r>
                        <m:sSup>
                          <m:sSupPr>
                            <m:ctrlPr>
                              <a:rPr lang="en-US" sz="4400" i="1">
                                <a:latin typeface="Cambria Math" panose="02040503050406030204" pitchFamily="18" charset="0"/>
                              </a:rPr>
                            </m:ctrlPr>
                          </m:sSupPr>
                          <m:e>
                            <m:d>
                              <m:dPr>
                                <m:ctrlPr>
                                  <a:rPr lang="en-US" sz="4400" i="1">
                                    <a:latin typeface="Cambria Math" panose="02040503050406030204" pitchFamily="18" charset="0"/>
                                  </a:rPr>
                                </m:ctrlPr>
                              </m:dPr>
                              <m:e>
                                <m:r>
                                  <a:rPr lang="en-US" sz="4400" i="1">
                                    <a:latin typeface="Cambria Math" panose="02040503050406030204" pitchFamily="18" charset="0"/>
                                  </a:rPr>
                                  <m:t>𝑐</m:t>
                                </m:r>
                                <m:r>
                                  <a:rPr lang="en-US" sz="4400" i="1">
                                    <a:solidFill>
                                      <a:srgbClr val="0070C0"/>
                                    </a:solidFill>
                                    <a:latin typeface="Cambria Math" panose="02040503050406030204" pitchFamily="18" charset="0"/>
                                  </a:rPr>
                                  <m:t>𝑡</m:t>
                                </m:r>
                              </m:e>
                            </m:d>
                          </m:e>
                          <m:sup>
                            <m:r>
                              <a:rPr lang="en-US" sz="4400" i="1">
                                <a:latin typeface="Cambria Math" panose="02040503050406030204" pitchFamily="18" charset="0"/>
                              </a:rPr>
                              <m:t>2</m:t>
                            </m:r>
                          </m:sup>
                        </m:sSup>
                      </m:den>
                    </m:f>
                    <m:r>
                      <a:rPr lang="en-US" sz="4400" b="0" i="1" smtClean="0">
                        <a:latin typeface="Cambria Math" panose="02040503050406030204" pitchFamily="18" charset="0"/>
                      </a:rPr>
                      <m:t>     </m:t>
                    </m:r>
                    <m:f>
                      <m:fPr>
                        <m:ctrlPr>
                          <a:rPr lang="en-US" sz="4400" i="1">
                            <a:latin typeface="Cambria Math" panose="02040503050406030204" pitchFamily="18" charset="0"/>
                          </a:rPr>
                        </m:ctrlPr>
                      </m:fPr>
                      <m:num>
                        <m:r>
                          <a:rPr lang="en-US" sz="4400" i="1">
                            <a:latin typeface="Cambria Math" panose="02040503050406030204" pitchFamily="18" charset="0"/>
                          </a:rPr>
                          <m:t>𝜕</m:t>
                        </m:r>
                        <m:acc>
                          <m:accPr>
                            <m:chr m:val="⃗"/>
                            <m:ctrlPr>
                              <a:rPr lang="en-US" sz="4400" i="1">
                                <a:solidFill>
                                  <a:srgbClr val="7030A0"/>
                                </a:solidFill>
                                <a:latin typeface="Cambria Math" panose="02040503050406030204" pitchFamily="18" charset="0"/>
                              </a:rPr>
                            </m:ctrlPr>
                          </m:accPr>
                          <m:e>
                            <m:r>
                              <a:rPr lang="en-US" sz="4400" i="1">
                                <a:solidFill>
                                  <a:srgbClr val="7030A0"/>
                                </a:solidFill>
                                <a:latin typeface="Cambria Math" panose="02040503050406030204" pitchFamily="18" charset="0"/>
                              </a:rPr>
                              <m:t>𝑆</m:t>
                            </m:r>
                          </m:e>
                        </m:acc>
                      </m:num>
                      <m:den>
                        <m:r>
                          <a:rPr lang="en-US" sz="4400" i="1">
                            <a:latin typeface="Cambria Math" panose="02040503050406030204" pitchFamily="18" charset="0"/>
                          </a:rPr>
                          <m:t>𝜕</m:t>
                        </m:r>
                        <m:r>
                          <a:rPr lang="en-US" sz="4400" i="1">
                            <a:latin typeface="Cambria Math" panose="02040503050406030204" pitchFamily="18" charset="0"/>
                          </a:rPr>
                          <m:t> </m:t>
                        </m:r>
                        <m:r>
                          <a:rPr lang="en-US" sz="4400" i="1">
                            <a:latin typeface="Cambria Math" panose="02040503050406030204" pitchFamily="18" charset="0"/>
                          </a:rPr>
                          <m:t>𝑐</m:t>
                        </m:r>
                        <m:acc>
                          <m:accPr>
                            <m:chr m:val="̃"/>
                            <m:ctrlPr>
                              <a:rPr lang="en-US" sz="4400" i="1">
                                <a:solidFill>
                                  <a:srgbClr val="FF0000"/>
                                </a:solidFill>
                                <a:latin typeface="Cambria Math" panose="02040503050406030204" pitchFamily="18" charset="0"/>
                              </a:rPr>
                            </m:ctrlPr>
                          </m:accPr>
                          <m:e>
                            <m:r>
                              <a:rPr lang="en-US" sz="4400" i="1">
                                <a:solidFill>
                                  <a:srgbClr val="FF0000"/>
                                </a:solidFill>
                                <a:latin typeface="Cambria Math" panose="02040503050406030204" pitchFamily="18" charset="0"/>
                              </a:rPr>
                              <m:t>𝑡</m:t>
                            </m:r>
                          </m:e>
                        </m:acc>
                      </m:den>
                    </m:f>
                    <m:r>
                      <a:rPr lang="en-US" sz="4400" i="1">
                        <a:latin typeface="Cambria Math" panose="02040503050406030204" pitchFamily="18" charset="0"/>
                      </a:rPr>
                      <m:t>+</m:t>
                    </m:r>
                    <m:r>
                      <a:rPr lang="en-US" sz="4400" b="0" i="1" smtClean="0">
                        <a:latin typeface="Cambria Math" panose="02040503050406030204" pitchFamily="18" charset="0"/>
                      </a:rPr>
                      <m:t>   </m:t>
                    </m:r>
                    <m:f>
                      <m:fPr>
                        <m:ctrlPr>
                          <a:rPr lang="en-US" sz="4400" i="1">
                            <a:latin typeface="Cambria Math" panose="02040503050406030204" pitchFamily="18" charset="0"/>
                          </a:rPr>
                        </m:ctrlPr>
                      </m:fPr>
                      <m:num>
                        <m:r>
                          <a:rPr lang="en-US" sz="4400" i="1">
                            <a:latin typeface="Cambria Math" panose="02040503050406030204" pitchFamily="18" charset="0"/>
                          </a:rPr>
                          <m:t>1</m:t>
                        </m:r>
                      </m:num>
                      <m:den>
                        <m:rad>
                          <m:radPr>
                            <m:degHide m:val="on"/>
                            <m:ctrlPr>
                              <a:rPr lang="en-US" sz="4400" i="1">
                                <a:latin typeface="Cambria Math" panose="02040503050406030204" pitchFamily="18" charset="0"/>
                              </a:rPr>
                            </m:ctrlPr>
                          </m:radPr>
                          <m:deg/>
                          <m:e>
                            <m:sSup>
                              <m:sSupPr>
                                <m:ctrlPr>
                                  <a:rPr lang="en-US" sz="4400" i="1">
                                    <a:latin typeface="Cambria Math" panose="02040503050406030204" pitchFamily="18" charset="0"/>
                                  </a:rPr>
                                </m:ctrlPr>
                              </m:sSupPr>
                              <m:e>
                                <m:d>
                                  <m:dPr>
                                    <m:ctrlPr>
                                      <a:rPr lang="en-US" sz="4400" i="1">
                                        <a:latin typeface="Cambria Math" panose="02040503050406030204" pitchFamily="18" charset="0"/>
                                      </a:rPr>
                                    </m:ctrlPr>
                                  </m:dPr>
                                  <m:e>
                                    <m:r>
                                      <a:rPr lang="en-US" sz="4400" i="1">
                                        <a:solidFill>
                                          <a:srgbClr val="0070C0"/>
                                        </a:solidFill>
                                        <a:latin typeface="Cambria Math" panose="02040503050406030204" pitchFamily="18" charset="0"/>
                                      </a:rPr>
                                      <m:t>𝑥</m:t>
                                    </m:r>
                                  </m:e>
                                </m:d>
                              </m:e>
                              <m:sup>
                                <m:r>
                                  <a:rPr lang="en-US" sz="4400" i="1">
                                    <a:latin typeface="Cambria Math" panose="02040503050406030204" pitchFamily="18" charset="0"/>
                                  </a:rPr>
                                  <m:t>2</m:t>
                                </m:r>
                              </m:sup>
                            </m:sSup>
                            <m:r>
                              <a:rPr lang="en-US" sz="4400" i="1">
                                <a:latin typeface="Cambria Math" panose="02040503050406030204" pitchFamily="18" charset="0"/>
                              </a:rPr>
                              <m:t>−</m:t>
                            </m:r>
                            <m:sSup>
                              <m:sSupPr>
                                <m:ctrlPr>
                                  <a:rPr lang="en-US" sz="4400" i="1">
                                    <a:latin typeface="Cambria Math" panose="02040503050406030204" pitchFamily="18" charset="0"/>
                                  </a:rPr>
                                </m:ctrlPr>
                              </m:sSupPr>
                              <m:e>
                                <m:d>
                                  <m:dPr>
                                    <m:ctrlPr>
                                      <a:rPr lang="en-US" sz="4400" i="1">
                                        <a:latin typeface="Cambria Math" panose="02040503050406030204" pitchFamily="18" charset="0"/>
                                      </a:rPr>
                                    </m:ctrlPr>
                                  </m:dPr>
                                  <m:e>
                                    <m:r>
                                      <a:rPr lang="en-US" sz="4400" i="1">
                                        <a:latin typeface="Cambria Math" panose="02040503050406030204" pitchFamily="18" charset="0"/>
                                      </a:rPr>
                                      <m:t>𝑐</m:t>
                                    </m:r>
                                    <m:r>
                                      <a:rPr lang="en-US" sz="4400" i="1">
                                        <a:solidFill>
                                          <a:srgbClr val="0070C0"/>
                                        </a:solidFill>
                                        <a:latin typeface="Cambria Math" panose="02040503050406030204" pitchFamily="18" charset="0"/>
                                      </a:rPr>
                                      <m:t>𝑡</m:t>
                                    </m:r>
                                  </m:e>
                                </m:d>
                              </m:e>
                              <m:sup>
                                <m:r>
                                  <a:rPr lang="en-US" sz="4400" i="1">
                                    <a:latin typeface="Cambria Math" panose="02040503050406030204" pitchFamily="18" charset="0"/>
                                  </a:rPr>
                                  <m:t>2</m:t>
                                </m:r>
                              </m:sup>
                            </m:sSup>
                          </m:e>
                        </m:rad>
                      </m:den>
                    </m:f>
                    <m:d>
                      <m:dPr>
                        <m:ctrlPr>
                          <a:rPr lang="en-US" sz="4400" i="1">
                            <a:latin typeface="Cambria Math" panose="02040503050406030204" pitchFamily="18" charset="0"/>
                          </a:rPr>
                        </m:ctrlPr>
                      </m:dPr>
                      <m:e>
                        <m:r>
                          <a:rPr lang="en-US" sz="4400" i="1">
                            <a:solidFill>
                              <a:srgbClr val="0070C0"/>
                            </a:solidFill>
                            <a:latin typeface="Cambria Math" panose="02040503050406030204" pitchFamily="18" charset="0"/>
                          </a:rPr>
                          <m:t>𝑥</m:t>
                        </m:r>
                      </m:e>
                    </m:d>
                    <m:r>
                      <a:rPr lang="en-US" sz="4400" b="0" i="1" smtClean="0">
                        <a:solidFill>
                          <a:srgbClr val="0070C0"/>
                        </a:solidFill>
                        <a:latin typeface="Cambria Math" panose="02040503050406030204" pitchFamily="18" charset="0"/>
                      </a:rPr>
                      <m:t>   </m:t>
                    </m:r>
                    <m:f>
                      <m:fPr>
                        <m:ctrlPr>
                          <a:rPr lang="en-US" sz="4400" i="1">
                            <a:latin typeface="Cambria Math" panose="02040503050406030204" pitchFamily="18" charset="0"/>
                          </a:rPr>
                        </m:ctrlPr>
                      </m:fPr>
                      <m:num>
                        <m:r>
                          <a:rPr lang="en-US" sz="4400" i="1">
                            <a:latin typeface="Cambria Math" panose="02040503050406030204" pitchFamily="18" charset="0"/>
                          </a:rPr>
                          <m:t>𝜕</m:t>
                        </m:r>
                        <m:acc>
                          <m:accPr>
                            <m:chr m:val="⃗"/>
                            <m:ctrlPr>
                              <a:rPr lang="en-US" sz="4400" i="1">
                                <a:solidFill>
                                  <a:srgbClr val="7030A0"/>
                                </a:solidFill>
                                <a:latin typeface="Cambria Math" panose="02040503050406030204" pitchFamily="18" charset="0"/>
                              </a:rPr>
                            </m:ctrlPr>
                          </m:accPr>
                          <m:e>
                            <m:r>
                              <a:rPr lang="en-US" sz="4400" i="1">
                                <a:solidFill>
                                  <a:srgbClr val="7030A0"/>
                                </a:solidFill>
                                <a:latin typeface="Cambria Math" panose="02040503050406030204" pitchFamily="18" charset="0"/>
                              </a:rPr>
                              <m:t>𝑆</m:t>
                            </m:r>
                          </m:e>
                        </m:acc>
                      </m:num>
                      <m:den>
                        <m:r>
                          <a:rPr lang="en-US" sz="4400" i="1">
                            <a:latin typeface="Cambria Math" panose="02040503050406030204" pitchFamily="18" charset="0"/>
                          </a:rPr>
                          <m:t>𝜕</m:t>
                        </m:r>
                        <m:acc>
                          <m:accPr>
                            <m:chr m:val="̃"/>
                            <m:ctrlPr>
                              <a:rPr lang="en-US" sz="4400" i="1">
                                <a:solidFill>
                                  <a:srgbClr val="FF0000"/>
                                </a:solidFill>
                                <a:latin typeface="Cambria Math" panose="02040503050406030204" pitchFamily="18" charset="0"/>
                              </a:rPr>
                            </m:ctrlPr>
                          </m:accPr>
                          <m:e>
                            <m:r>
                              <a:rPr lang="en-US" sz="4400" i="1">
                                <a:solidFill>
                                  <a:srgbClr val="FF0000"/>
                                </a:solidFill>
                                <a:latin typeface="Cambria Math" panose="02040503050406030204" pitchFamily="18" charset="0"/>
                              </a:rPr>
                              <m:t>𝑥</m:t>
                            </m:r>
                          </m:e>
                        </m:acc>
                      </m:den>
                    </m:f>
                  </m:oMath>
                </a14:m>
                <a:r>
                  <a:rPr lang="en-CA" sz="4400" dirty="0"/>
                  <a:t> </a:t>
                </a:r>
              </a:p>
              <a:p>
                <a:pPr>
                  <a:spcAft>
                    <a:spcPts val="1300"/>
                  </a:spcAft>
                </a:pPr>
                <a14:m>
                  <m:oMath xmlns:m="http://schemas.openxmlformats.org/officeDocument/2006/math">
                    <m:f>
                      <m:fPr>
                        <m:ctrlPr>
                          <a:rPr lang="en-US" sz="4800" i="1" smtClean="0">
                            <a:latin typeface="Cambria Math" panose="02040503050406030204" pitchFamily="18" charset="0"/>
                          </a:rPr>
                        </m:ctrlPr>
                      </m:fPr>
                      <m:num>
                        <m:r>
                          <a:rPr lang="en-US" sz="4800" i="1">
                            <a:latin typeface="Cambria Math" panose="02040503050406030204" pitchFamily="18" charset="0"/>
                          </a:rPr>
                          <m:t>𝜕</m:t>
                        </m:r>
                        <m:acc>
                          <m:accPr>
                            <m:chr m:val="⃗"/>
                            <m:ctrlPr>
                              <a:rPr lang="en-US" sz="4800" i="1">
                                <a:solidFill>
                                  <a:srgbClr val="7030A0"/>
                                </a:solidFill>
                                <a:latin typeface="Cambria Math" panose="02040503050406030204" pitchFamily="18" charset="0"/>
                              </a:rPr>
                            </m:ctrlPr>
                          </m:accPr>
                          <m:e>
                            <m:r>
                              <a:rPr lang="en-US" sz="4800" i="1">
                                <a:solidFill>
                                  <a:srgbClr val="7030A0"/>
                                </a:solidFill>
                                <a:latin typeface="Cambria Math" panose="02040503050406030204" pitchFamily="18" charset="0"/>
                              </a:rPr>
                              <m:t>𝑆</m:t>
                            </m:r>
                          </m:e>
                        </m:acc>
                      </m:num>
                      <m:den>
                        <m:r>
                          <a:rPr lang="en-US" sz="4800" i="1">
                            <a:latin typeface="Cambria Math" panose="02040503050406030204" pitchFamily="18" charset="0"/>
                          </a:rPr>
                          <m:t>𝜕</m:t>
                        </m:r>
                        <m:r>
                          <a:rPr lang="en-US" sz="4800" i="1">
                            <a:solidFill>
                              <a:srgbClr val="0070C0"/>
                            </a:solidFill>
                            <a:latin typeface="Cambria Math" panose="02040503050406030204" pitchFamily="18" charset="0"/>
                          </a:rPr>
                          <m:t>𝑥</m:t>
                        </m:r>
                      </m:den>
                    </m:f>
                    <m:r>
                      <a:rPr lang="en-US" sz="4800" i="1">
                        <a:latin typeface="Cambria Math" panose="02040503050406030204" pitchFamily="18" charset="0"/>
                      </a:rPr>
                      <m:t>=</m:t>
                    </m:r>
                    <m:r>
                      <a:rPr lang="en-US" sz="4800" b="0" i="1" smtClean="0">
                        <a:latin typeface="Cambria Math" panose="02040503050406030204" pitchFamily="18" charset="0"/>
                      </a:rPr>
                      <m:t>   </m:t>
                    </m:r>
                    <m:d>
                      <m:dPr>
                        <m:ctrlPr>
                          <a:rPr lang="en-US" sz="4800" i="1">
                            <a:latin typeface="Cambria Math" panose="02040503050406030204" pitchFamily="18" charset="0"/>
                          </a:rPr>
                        </m:ctrlPr>
                      </m:dPr>
                      <m:e>
                        <m:r>
                          <a:rPr lang="en-US" sz="4800" b="0" i="1" smtClean="0">
                            <a:latin typeface="Cambria Math" panose="02040503050406030204" pitchFamily="18" charset="0"/>
                          </a:rPr>
                          <m:t>−</m:t>
                        </m:r>
                        <m:f>
                          <m:fPr>
                            <m:ctrlPr>
                              <a:rPr lang="en-US" sz="4800" i="1">
                                <a:latin typeface="Cambria Math" panose="02040503050406030204" pitchFamily="18" charset="0"/>
                              </a:rPr>
                            </m:ctrlPr>
                          </m:fPr>
                          <m:num>
                            <m:sSup>
                              <m:sSupPr>
                                <m:ctrlPr>
                                  <a:rPr lang="en-US" sz="4800" i="1">
                                    <a:latin typeface="Cambria Math" panose="02040503050406030204" pitchFamily="18" charset="0"/>
                                  </a:rPr>
                                </m:ctrlPr>
                              </m:sSupPr>
                              <m:e>
                                <m:r>
                                  <a:rPr lang="en-US" sz="4800" i="1">
                                    <a:latin typeface="Cambria Math" panose="02040503050406030204" pitchFamily="18" charset="0"/>
                                  </a:rPr>
                                  <m:t>𝑐</m:t>
                                </m:r>
                              </m:e>
                              <m:sup>
                                <m:r>
                                  <a:rPr lang="en-US" sz="4800" i="1">
                                    <a:latin typeface="Cambria Math" panose="02040503050406030204" pitchFamily="18" charset="0"/>
                                  </a:rPr>
                                  <m:t>2</m:t>
                                </m:r>
                              </m:sup>
                            </m:sSup>
                          </m:num>
                          <m:den>
                            <m:r>
                              <a:rPr lang="en-US" sz="4800" i="1">
                                <a:latin typeface="Cambria Math" panose="02040503050406030204" pitchFamily="18" charset="0"/>
                              </a:rPr>
                              <m:t>𝛼</m:t>
                            </m:r>
                          </m:den>
                        </m:f>
                        <m:f>
                          <m:fPr>
                            <m:ctrlPr>
                              <a:rPr lang="en-US" sz="4800" i="1">
                                <a:latin typeface="Cambria Math" panose="02040503050406030204" pitchFamily="18" charset="0"/>
                              </a:rPr>
                            </m:ctrlPr>
                          </m:fPr>
                          <m:num>
                            <m:r>
                              <a:rPr lang="en-US" sz="4800" i="1">
                                <a:latin typeface="Cambria Math" panose="02040503050406030204" pitchFamily="18" charset="0"/>
                              </a:rPr>
                              <m:t>𝑐</m:t>
                            </m:r>
                            <m:r>
                              <a:rPr lang="en-US" sz="4800" i="1">
                                <a:solidFill>
                                  <a:srgbClr val="0070C0"/>
                                </a:solidFill>
                                <a:latin typeface="Cambria Math" panose="02040503050406030204" pitchFamily="18" charset="0"/>
                              </a:rPr>
                              <m:t>𝑡</m:t>
                            </m:r>
                          </m:num>
                          <m:den>
                            <m:sSup>
                              <m:sSupPr>
                                <m:ctrlPr>
                                  <a:rPr lang="en-US" sz="4800" i="1">
                                    <a:latin typeface="Cambria Math" panose="02040503050406030204" pitchFamily="18" charset="0"/>
                                  </a:rPr>
                                </m:ctrlPr>
                              </m:sSupPr>
                              <m:e>
                                <m:acc>
                                  <m:accPr>
                                    <m:chr m:val="̃"/>
                                    <m:ctrlPr>
                                      <a:rPr lang="en-US" sz="4800" i="1">
                                        <a:solidFill>
                                          <a:srgbClr val="FF0000"/>
                                        </a:solidFill>
                                        <a:latin typeface="Cambria Math" panose="02040503050406030204" pitchFamily="18" charset="0"/>
                                      </a:rPr>
                                    </m:ctrlPr>
                                  </m:accPr>
                                  <m:e>
                                    <m:r>
                                      <a:rPr lang="en-US" sz="4800" i="1">
                                        <a:solidFill>
                                          <a:srgbClr val="FF0000"/>
                                        </a:solidFill>
                                        <a:latin typeface="Cambria Math" panose="02040503050406030204" pitchFamily="18" charset="0"/>
                                      </a:rPr>
                                      <m:t>𝑥</m:t>
                                    </m:r>
                                  </m:e>
                                </m:acc>
                              </m:e>
                              <m:sup>
                                <m:r>
                                  <a:rPr lang="en-US" sz="4800" i="1">
                                    <a:latin typeface="Cambria Math" panose="02040503050406030204" pitchFamily="18" charset="0"/>
                                  </a:rPr>
                                  <m:t>2</m:t>
                                </m:r>
                              </m:sup>
                            </m:sSup>
                          </m:den>
                        </m:f>
                      </m:e>
                    </m:d>
                    <m:r>
                      <a:rPr lang="en-US" sz="4800" b="0" i="1" smtClean="0">
                        <a:latin typeface="Cambria Math" panose="02040503050406030204" pitchFamily="18" charset="0"/>
                      </a:rPr>
                      <m:t>      </m:t>
                    </m:r>
                    <m:f>
                      <m:fPr>
                        <m:ctrlPr>
                          <a:rPr lang="en-US" sz="4800" i="1">
                            <a:latin typeface="Cambria Math" panose="02040503050406030204" pitchFamily="18" charset="0"/>
                          </a:rPr>
                        </m:ctrlPr>
                      </m:fPr>
                      <m:num>
                        <m:r>
                          <a:rPr lang="en-US" sz="4800" i="1">
                            <a:latin typeface="Cambria Math" panose="02040503050406030204" pitchFamily="18" charset="0"/>
                          </a:rPr>
                          <m:t>𝜕</m:t>
                        </m:r>
                        <m:acc>
                          <m:accPr>
                            <m:chr m:val="⃗"/>
                            <m:ctrlPr>
                              <a:rPr lang="en-US" sz="4800" i="1">
                                <a:solidFill>
                                  <a:srgbClr val="7030A0"/>
                                </a:solidFill>
                                <a:latin typeface="Cambria Math" panose="02040503050406030204" pitchFamily="18" charset="0"/>
                              </a:rPr>
                            </m:ctrlPr>
                          </m:accPr>
                          <m:e>
                            <m:r>
                              <a:rPr lang="en-US" sz="4800" i="1">
                                <a:solidFill>
                                  <a:srgbClr val="7030A0"/>
                                </a:solidFill>
                                <a:latin typeface="Cambria Math" panose="02040503050406030204" pitchFamily="18" charset="0"/>
                              </a:rPr>
                              <m:t>𝑆</m:t>
                            </m:r>
                          </m:e>
                        </m:acc>
                      </m:num>
                      <m:den>
                        <m:r>
                          <a:rPr lang="en-US" sz="4800" i="1">
                            <a:latin typeface="Cambria Math" panose="02040503050406030204" pitchFamily="18" charset="0"/>
                          </a:rPr>
                          <m:t>𝜕</m:t>
                        </m:r>
                        <m:r>
                          <a:rPr lang="en-US" sz="4800" i="1">
                            <a:latin typeface="Cambria Math" panose="02040503050406030204" pitchFamily="18" charset="0"/>
                          </a:rPr>
                          <m:t> </m:t>
                        </m:r>
                        <m:r>
                          <a:rPr lang="en-US" sz="4800" i="1">
                            <a:latin typeface="Cambria Math" panose="02040503050406030204" pitchFamily="18" charset="0"/>
                          </a:rPr>
                          <m:t>𝑐</m:t>
                        </m:r>
                        <m:acc>
                          <m:accPr>
                            <m:chr m:val="̃"/>
                            <m:ctrlPr>
                              <a:rPr lang="en-US" sz="4800" i="1">
                                <a:solidFill>
                                  <a:srgbClr val="FF0000"/>
                                </a:solidFill>
                                <a:latin typeface="Cambria Math" panose="02040503050406030204" pitchFamily="18" charset="0"/>
                              </a:rPr>
                            </m:ctrlPr>
                          </m:accPr>
                          <m:e>
                            <m:r>
                              <a:rPr lang="en-US" sz="4800" i="1">
                                <a:solidFill>
                                  <a:srgbClr val="FF0000"/>
                                </a:solidFill>
                                <a:latin typeface="Cambria Math" panose="02040503050406030204" pitchFamily="18" charset="0"/>
                              </a:rPr>
                              <m:t>𝑡</m:t>
                            </m:r>
                          </m:e>
                        </m:acc>
                      </m:den>
                    </m:f>
                    <m:r>
                      <a:rPr lang="en-US" sz="4800" i="1">
                        <a:latin typeface="Cambria Math" panose="02040503050406030204" pitchFamily="18" charset="0"/>
                      </a:rPr>
                      <m:t>+</m:t>
                    </m:r>
                    <m:r>
                      <a:rPr lang="en-US" sz="4800" b="0" i="1" smtClean="0">
                        <a:latin typeface="Cambria Math" panose="02040503050406030204" pitchFamily="18" charset="0"/>
                      </a:rPr>
                      <m:t>          </m:t>
                    </m:r>
                    <m:d>
                      <m:dPr>
                        <m:ctrlPr>
                          <a:rPr lang="en-US" sz="4800" i="1">
                            <a:latin typeface="Cambria Math" panose="02040503050406030204" pitchFamily="18" charset="0"/>
                          </a:rPr>
                        </m:ctrlPr>
                      </m:dPr>
                      <m:e>
                        <m:f>
                          <m:fPr>
                            <m:ctrlPr>
                              <a:rPr lang="en-US" sz="4800" i="1">
                                <a:latin typeface="Cambria Math" panose="02040503050406030204" pitchFamily="18" charset="0"/>
                              </a:rPr>
                            </m:ctrlPr>
                          </m:fPr>
                          <m:num>
                            <m:r>
                              <a:rPr lang="en-US" sz="4800" i="1">
                                <a:solidFill>
                                  <a:srgbClr val="0070C0"/>
                                </a:solidFill>
                                <a:latin typeface="Cambria Math" panose="02040503050406030204" pitchFamily="18" charset="0"/>
                              </a:rPr>
                              <m:t>𝑥</m:t>
                            </m:r>
                          </m:num>
                          <m:den>
                            <m:acc>
                              <m:accPr>
                                <m:chr m:val="̃"/>
                                <m:ctrlPr>
                                  <a:rPr lang="en-US" sz="4800" i="1">
                                    <a:solidFill>
                                      <a:srgbClr val="FF0000"/>
                                    </a:solidFill>
                                    <a:latin typeface="Cambria Math" panose="02040503050406030204" pitchFamily="18" charset="0"/>
                                  </a:rPr>
                                </m:ctrlPr>
                              </m:accPr>
                              <m:e>
                                <m:r>
                                  <a:rPr lang="en-US" sz="4800" i="1">
                                    <a:solidFill>
                                      <a:srgbClr val="FF0000"/>
                                    </a:solidFill>
                                    <a:latin typeface="Cambria Math" panose="02040503050406030204" pitchFamily="18" charset="0"/>
                                  </a:rPr>
                                  <m:t>𝑥</m:t>
                                </m:r>
                              </m:e>
                            </m:acc>
                          </m:den>
                        </m:f>
                      </m:e>
                    </m:d>
                    <m:r>
                      <a:rPr lang="en-US" sz="4800" b="0" i="1" smtClean="0">
                        <a:solidFill>
                          <a:srgbClr val="FF0000"/>
                        </a:solidFill>
                        <a:latin typeface="Cambria Math" panose="02040503050406030204" pitchFamily="18" charset="0"/>
                      </a:rPr>
                      <m:t>            </m:t>
                    </m:r>
                    <m:f>
                      <m:fPr>
                        <m:ctrlPr>
                          <a:rPr lang="en-US" sz="4800" i="1">
                            <a:latin typeface="Cambria Math" panose="02040503050406030204" pitchFamily="18" charset="0"/>
                          </a:rPr>
                        </m:ctrlPr>
                      </m:fPr>
                      <m:num>
                        <m:r>
                          <a:rPr lang="en-US" sz="4800" i="1">
                            <a:latin typeface="Cambria Math" panose="02040503050406030204" pitchFamily="18" charset="0"/>
                          </a:rPr>
                          <m:t>𝜕</m:t>
                        </m:r>
                        <m:acc>
                          <m:accPr>
                            <m:chr m:val="⃗"/>
                            <m:ctrlPr>
                              <a:rPr lang="en-US" sz="4800" i="1">
                                <a:solidFill>
                                  <a:srgbClr val="7030A0"/>
                                </a:solidFill>
                                <a:latin typeface="Cambria Math" panose="02040503050406030204" pitchFamily="18" charset="0"/>
                              </a:rPr>
                            </m:ctrlPr>
                          </m:accPr>
                          <m:e>
                            <m:r>
                              <a:rPr lang="en-US" sz="4800" i="1">
                                <a:solidFill>
                                  <a:srgbClr val="7030A0"/>
                                </a:solidFill>
                                <a:latin typeface="Cambria Math" panose="02040503050406030204" pitchFamily="18" charset="0"/>
                              </a:rPr>
                              <m:t>𝑆</m:t>
                            </m:r>
                          </m:e>
                        </m:acc>
                      </m:num>
                      <m:den>
                        <m:r>
                          <a:rPr lang="en-US" sz="4800" i="1">
                            <a:latin typeface="Cambria Math" panose="02040503050406030204" pitchFamily="18" charset="0"/>
                          </a:rPr>
                          <m:t>𝜕</m:t>
                        </m:r>
                        <m:acc>
                          <m:accPr>
                            <m:chr m:val="̃"/>
                            <m:ctrlPr>
                              <a:rPr lang="en-US" sz="4800" i="1">
                                <a:solidFill>
                                  <a:srgbClr val="FF0000"/>
                                </a:solidFill>
                                <a:latin typeface="Cambria Math" panose="02040503050406030204" pitchFamily="18" charset="0"/>
                              </a:rPr>
                            </m:ctrlPr>
                          </m:accPr>
                          <m:e>
                            <m:r>
                              <a:rPr lang="en-US" sz="4800" i="1">
                                <a:solidFill>
                                  <a:srgbClr val="FF0000"/>
                                </a:solidFill>
                                <a:latin typeface="Cambria Math" panose="02040503050406030204" pitchFamily="18" charset="0"/>
                              </a:rPr>
                              <m:t>𝑥</m:t>
                            </m:r>
                          </m:e>
                        </m:acc>
                      </m:den>
                    </m:f>
                  </m:oMath>
                </a14:m>
                <a:r>
                  <a:rPr lang="en-CA" sz="4800" dirty="0"/>
                  <a:t> </a:t>
                </a:r>
              </a:p>
            </p:txBody>
          </p:sp>
        </mc:Choice>
        <mc:Fallback xmlns="">
          <p:sp>
            <p:nvSpPr>
              <p:cNvPr id="14" name="TextBox 13">
                <a:extLst>
                  <a:ext uri="{FF2B5EF4-FFF2-40B4-BE49-F238E27FC236}">
                    <a16:creationId xmlns:a16="http://schemas.microsoft.com/office/drawing/2014/main" id="{CACD5321-C439-43C5-9C27-210CDD2BFDBC}"/>
                  </a:ext>
                </a:extLst>
              </p:cNvPr>
              <p:cNvSpPr txBox="1">
                <a:spLocks noRot="1" noChangeAspect="1" noMove="1" noResize="1" noEditPoints="1" noAdjustHandles="1" noChangeArrowheads="1" noChangeShapeType="1" noTextEdit="1"/>
              </p:cNvSpPr>
              <p:nvPr/>
            </p:nvSpPr>
            <p:spPr>
              <a:xfrm>
                <a:off x="756545" y="1158296"/>
                <a:ext cx="11514111" cy="5918095"/>
              </a:xfrm>
              <a:prstGeom prst="rect">
                <a:avLst/>
              </a:prstGeom>
              <a:blipFill>
                <a:blip r:embed="rId5"/>
                <a:stretch>
                  <a:fillRect/>
                </a:stretch>
              </a:blipFill>
            </p:spPr>
            <p:txBody>
              <a:bodyPr/>
              <a:lstStyle/>
              <a:p>
                <a:r>
                  <a:rPr lang="en-CA">
                    <a:noFill/>
                  </a:rPr>
                  <a:t> </a:t>
                </a:r>
              </a:p>
            </p:txBody>
          </p:sp>
        </mc:Fallback>
      </mc:AlternateContent>
      <p:grpSp>
        <p:nvGrpSpPr>
          <p:cNvPr id="4" name="Group 3">
            <a:extLst>
              <a:ext uri="{FF2B5EF4-FFF2-40B4-BE49-F238E27FC236}">
                <a16:creationId xmlns:a16="http://schemas.microsoft.com/office/drawing/2014/main" id="{7E01DEE0-E2E8-4E31-8E12-BE3E3768ED80}"/>
              </a:ext>
            </a:extLst>
          </p:cNvPr>
          <p:cNvGrpSpPr/>
          <p:nvPr/>
        </p:nvGrpSpPr>
        <p:grpSpPr>
          <a:xfrm>
            <a:off x="262103" y="486697"/>
            <a:ext cx="617884" cy="1276350"/>
            <a:chOff x="144116" y="476250"/>
            <a:chExt cx="617884" cy="1276350"/>
          </a:xfrm>
        </p:grpSpPr>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2B3FACFF-7E9E-4379-83EA-5C52A94D517A}"/>
                    </a:ext>
                  </a:extLst>
                </p:cNvPr>
                <p:cNvSpPr txBox="1"/>
                <p:nvPr/>
              </p:nvSpPr>
              <p:spPr>
                <a:xfrm>
                  <a:off x="144116" y="476250"/>
                  <a:ext cx="617884" cy="954107"/>
                </a:xfrm>
                <a:prstGeom prst="rect">
                  <a:avLst/>
                </a:prstGeom>
                <a:noFill/>
                <a:effectLst/>
              </p:spPr>
              <p:txBody>
                <a:bodyPr wrap="square">
                  <a:spAutoFit/>
                </a:bodyPr>
                <a:lstStyle/>
                <a:p>
                  <a:pPr>
                    <a:spcAft>
                      <a:spcPts val="2400"/>
                    </a:spcAft>
                  </a:pPr>
                  <a14:m>
                    <m:oMathPara xmlns:m="http://schemas.openxmlformats.org/officeDocument/2006/math">
                      <m:oMathParaPr>
                        <m:jc m:val="centerGroup"/>
                      </m:oMathParaPr>
                      <m:oMath xmlns:m="http://schemas.openxmlformats.org/officeDocument/2006/math">
                        <m:acc>
                          <m:accPr>
                            <m:chr m:val="⃗"/>
                            <m:ctrlPr>
                              <a:rPr lang="en-US" sz="3600" i="1" smtClean="0">
                                <a:solidFill>
                                  <a:srgbClr val="002060"/>
                                </a:solidFill>
                                <a:latin typeface="Cambria Math" panose="02040503050406030204" pitchFamily="18" charset="0"/>
                              </a:rPr>
                            </m:ctrlPr>
                          </m:accPr>
                          <m:e>
                            <m:sSub>
                              <m:sSubPr>
                                <m:ctrlPr>
                                  <a:rPr lang="en-US" sz="3600" i="1">
                                    <a:solidFill>
                                      <a:srgbClr val="002060"/>
                                    </a:solidFill>
                                    <a:latin typeface="Cambria Math" panose="02040503050406030204" pitchFamily="18" charset="0"/>
                                  </a:rPr>
                                </m:ctrlPr>
                              </m:sSubPr>
                              <m:e>
                                <m:r>
                                  <a:rPr lang="en-US" sz="3600" i="1">
                                    <a:solidFill>
                                      <a:srgbClr val="002060"/>
                                    </a:solidFill>
                                    <a:latin typeface="Cambria Math" panose="02040503050406030204" pitchFamily="18" charset="0"/>
                                  </a:rPr>
                                  <m:t>𝑒</m:t>
                                </m:r>
                              </m:e>
                              <m:sub>
                                <m:r>
                                  <a:rPr lang="en-US" sz="3600" b="0" i="1" smtClean="0">
                                    <a:solidFill>
                                      <a:srgbClr val="002060"/>
                                    </a:solidFill>
                                    <a:latin typeface="Cambria Math" panose="02040503050406030204" pitchFamily="18" charset="0"/>
                                  </a:rPr>
                                  <m:t>𝑥</m:t>
                                </m:r>
                              </m:sub>
                            </m:sSub>
                          </m:e>
                        </m:acc>
                      </m:oMath>
                    </m:oMathPara>
                  </a14:m>
                  <a:endParaRPr lang="en-CA" sz="3600" dirty="0">
                    <a:solidFill>
                      <a:srgbClr val="002060"/>
                    </a:solidFill>
                  </a:endParaRPr>
                </a:p>
              </p:txBody>
            </p:sp>
          </mc:Choice>
          <mc:Fallback xmlns="">
            <p:sp>
              <p:nvSpPr>
                <p:cNvPr id="5" name="TextBox 4">
                  <a:extLst>
                    <a:ext uri="{FF2B5EF4-FFF2-40B4-BE49-F238E27FC236}">
                      <a16:creationId xmlns:a16="http://schemas.microsoft.com/office/drawing/2014/main" id="{2B3FACFF-7E9E-4379-83EA-5C52A94D517A}"/>
                    </a:ext>
                  </a:extLst>
                </p:cNvPr>
                <p:cNvSpPr txBox="1">
                  <a:spLocks noRot="1" noChangeAspect="1" noMove="1" noResize="1" noEditPoints="1" noAdjustHandles="1" noChangeArrowheads="1" noChangeShapeType="1" noTextEdit="1"/>
                </p:cNvSpPr>
                <p:nvPr/>
              </p:nvSpPr>
              <p:spPr>
                <a:xfrm>
                  <a:off x="144116" y="476250"/>
                  <a:ext cx="617884" cy="954107"/>
                </a:xfrm>
                <a:prstGeom prst="rect">
                  <a:avLst/>
                </a:prstGeom>
                <a:blipFill>
                  <a:blip r:embed="rId6"/>
                  <a:stretch>
                    <a:fillRect/>
                  </a:stretch>
                </a:blipFill>
                <a:effectLst/>
              </p:spPr>
              <p:txBody>
                <a:bodyPr/>
                <a:lstStyle/>
                <a:p>
                  <a:r>
                    <a:rPr lang="en-CA">
                      <a:noFill/>
                    </a:rPr>
                    <a:t> </a:t>
                  </a:r>
                </a:p>
              </p:txBody>
            </p:sp>
          </mc:Fallback>
        </mc:AlternateContent>
        <p:cxnSp>
          <p:nvCxnSpPr>
            <p:cNvPr id="6" name="Straight Arrow Connector 5">
              <a:extLst>
                <a:ext uri="{FF2B5EF4-FFF2-40B4-BE49-F238E27FC236}">
                  <a16:creationId xmlns:a16="http://schemas.microsoft.com/office/drawing/2014/main" id="{F48BDB05-028B-41ED-A94D-9A9E16F8E864}"/>
                </a:ext>
              </a:extLst>
            </p:cNvPr>
            <p:cNvCxnSpPr>
              <a:cxnSpLocks/>
            </p:cNvCxnSpPr>
            <p:nvPr/>
          </p:nvCxnSpPr>
          <p:spPr>
            <a:xfrm>
              <a:off x="442452" y="1198921"/>
              <a:ext cx="207092" cy="55367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p14="http://schemas.microsoft.com/office/powerpoint/2010/main" xmlns:iact="http://schemas.microsoft.com/office/powerpoint/2014/inkAction">
        <mc:Choice Requires="p14 iact">
          <p:contentPart p14:bwMode="auto" r:id="rId7">
            <p14:nvContentPartPr>
              <p14:cNvPr id="2" name="Ink 1">
                <a:extLst>
                  <a:ext uri="{FF2B5EF4-FFF2-40B4-BE49-F238E27FC236}">
                    <a16:creationId xmlns:a16="http://schemas.microsoft.com/office/drawing/2014/main" id="{A101E615-6BAD-4DD8-BF7C-61C162E74960}"/>
                  </a:ext>
                </a:extLst>
              </p14:cNvPr>
              <p14:cNvContentPartPr/>
              <p14:nvPr>
                <p:extLst>
                  <p:ext uri="{42D2F446-02D8-4167-A562-619A0277C38B}">
                    <p15:isNarration xmlns:p15="http://schemas.microsoft.com/office/powerpoint/2012/main" val="1"/>
                  </p:ext>
                </p:extLst>
              </p14:nvPr>
            </p14:nvContentPartPr>
            <p14:xfrm>
              <a:off x="2184480" y="5477400"/>
              <a:ext cx="7466760" cy="1365480"/>
            </p14:xfrm>
          </p:contentPart>
        </mc:Choice>
        <mc:Fallback xmlns="">
          <p:pic>
            <p:nvPicPr>
              <p:cNvPr id="2" name="Ink 1">
                <a:extLst>
                  <a:ext uri="{FF2B5EF4-FFF2-40B4-BE49-F238E27FC236}">
                    <a16:creationId xmlns:a16="http://schemas.microsoft.com/office/drawing/2014/main" id="{A101E615-6BAD-4DD8-BF7C-61C162E74960}"/>
                  </a:ext>
                </a:extLst>
              </p:cNvPr>
              <p:cNvPicPr>
                <a:picLocks noGrp="1" noRot="1" noChangeAspect="1" noMove="1" noResize="1" noEditPoints="1" noAdjustHandles="1" noChangeArrowheads="1" noChangeShapeType="1"/>
              </p:cNvPicPr>
              <p:nvPr/>
            </p:nvPicPr>
            <p:blipFill>
              <a:blip r:embed="rId8"/>
              <a:stretch>
                <a:fillRect/>
              </a:stretch>
            </p:blipFill>
            <p:spPr>
              <a:xfrm>
                <a:off x="2175120" y="5468040"/>
                <a:ext cx="7485480" cy="1384200"/>
              </a:xfrm>
              <a:prstGeom prst="rect">
                <a:avLst/>
              </a:prstGeom>
            </p:spPr>
          </p:pic>
        </mc:Fallback>
      </mc:AlternateContent>
    </p:spTree>
    <p:custDataLst>
      <p:tags r:id="rId1"/>
    </p:custDataLst>
    <p:extLst>
      <p:ext uri="{BB962C8B-B14F-4D97-AF65-F5344CB8AC3E}">
        <p14:creationId xmlns:p14="http://schemas.microsoft.com/office/powerpoint/2010/main" val="4017602149"/>
      </p:ext>
    </p:extLst>
  </p:cSld>
  <p:clrMapOvr>
    <a:masterClrMapping/>
  </p:clrMapOvr>
  <mc:AlternateContent xmlns:mc="http://schemas.openxmlformats.org/markup-compatibility/2006" xmlns:p14="http://schemas.microsoft.com/office/powerpoint/2010/main">
    <mc:Choice Requires="p14">
      <p:transition spd="med" p14:dur="700" advTm="17713">
        <p:fade/>
      </p:transition>
    </mc:Choice>
    <mc:Fallback xmlns="">
      <p:transition spd="med" advTm="17713">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cmd type="call" cmd="playFrom(0.0)">
                                      <p:cBhvr>
                                        <p:cTn id="7" dur="1" fill="hold"/>
                                        <p:tgtEl>
                                          <p:spTgt spid="2"/>
                                        </p:tgtEl>
                                      </p:cBhvr>
                                    </p:cmd>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9776394-7B48-4040-8333-4C612CE0A0A1}"/>
              </a:ext>
            </a:extLst>
          </p:cNvPr>
          <p:cNvSpPr txBox="1"/>
          <p:nvPr/>
        </p:nvSpPr>
        <p:spPr>
          <a:xfrm flipH="1">
            <a:off x="283429" y="318052"/>
            <a:ext cx="6606873" cy="707886"/>
          </a:xfrm>
          <a:prstGeom prst="rect">
            <a:avLst/>
          </a:prstGeom>
          <a:noFill/>
        </p:spPr>
        <p:txBody>
          <a:bodyPr wrap="square" rtlCol="0">
            <a:spAutoFit/>
          </a:bodyPr>
          <a:lstStyle/>
          <a:p>
            <a:r>
              <a:rPr lang="en-US" sz="4000" dirty="0"/>
              <a:t>1. Multivariable Chain Rule </a:t>
            </a:r>
            <a:endParaRPr lang="en-CA" sz="4000" dirty="0"/>
          </a:p>
        </p:txBody>
      </p:sp>
      <p:sp>
        <p:nvSpPr>
          <p:cNvPr id="6" name="TextBox 5">
            <a:extLst>
              <a:ext uri="{FF2B5EF4-FFF2-40B4-BE49-F238E27FC236}">
                <a16:creationId xmlns:a16="http://schemas.microsoft.com/office/drawing/2014/main" id="{B4FCBA2A-C402-4A68-8A9E-A2074CD48D80}"/>
              </a:ext>
            </a:extLst>
          </p:cNvPr>
          <p:cNvSpPr txBox="1"/>
          <p:nvPr/>
        </p:nvSpPr>
        <p:spPr>
          <a:xfrm flipH="1">
            <a:off x="276802" y="3571461"/>
            <a:ext cx="7438448" cy="707886"/>
          </a:xfrm>
          <a:prstGeom prst="rect">
            <a:avLst/>
          </a:prstGeom>
          <a:noFill/>
        </p:spPr>
        <p:txBody>
          <a:bodyPr wrap="square" rtlCol="0">
            <a:spAutoFit/>
          </a:bodyPr>
          <a:lstStyle/>
          <a:p>
            <a:r>
              <a:rPr lang="en-US" sz="4000" dirty="0"/>
              <a:t>2. Basis Vectors as Tangent Vectors</a:t>
            </a:r>
            <a:endParaRPr lang="en-CA" sz="4000"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D06C8A7A-98D0-4B08-826F-F872C220B245}"/>
                  </a:ext>
                </a:extLst>
              </p:cNvPr>
              <p:cNvSpPr txBox="1"/>
              <p:nvPr/>
            </p:nvSpPr>
            <p:spPr>
              <a:xfrm flipH="1">
                <a:off x="1409861" y="4558745"/>
                <a:ext cx="2816754" cy="1583126"/>
              </a:xfrm>
              <a:prstGeom prst="rect">
                <a:avLst/>
              </a:prstGeom>
              <a:noFill/>
            </p:spPr>
            <p:txBody>
              <a:bodyPr wrap="square" rtlCol="0">
                <a:spAutoFit/>
              </a:bodyPr>
              <a:lstStyle/>
              <a:p>
                <a14:m>
                  <m:oMath xmlns:m="http://schemas.openxmlformats.org/officeDocument/2006/math">
                    <m:acc>
                      <m:accPr>
                        <m:chr m:val="⃗"/>
                        <m:ctrlPr>
                          <a:rPr lang="en-US" sz="6000" b="0" i="1" smtClean="0">
                            <a:solidFill>
                              <a:srgbClr val="002060"/>
                            </a:solidFill>
                            <a:latin typeface="Cambria Math" panose="02040503050406030204" pitchFamily="18" charset="0"/>
                          </a:rPr>
                        </m:ctrlPr>
                      </m:accPr>
                      <m:e>
                        <m:sSub>
                          <m:sSubPr>
                            <m:ctrlPr>
                              <a:rPr lang="en-US" sz="6000" b="0" i="1" smtClean="0">
                                <a:solidFill>
                                  <a:srgbClr val="002060"/>
                                </a:solidFill>
                                <a:latin typeface="Cambria Math" panose="02040503050406030204" pitchFamily="18" charset="0"/>
                              </a:rPr>
                            </m:ctrlPr>
                          </m:sSubPr>
                          <m:e>
                            <m:r>
                              <a:rPr lang="en-US" sz="6000" b="0" i="1" smtClean="0">
                                <a:solidFill>
                                  <a:srgbClr val="002060"/>
                                </a:solidFill>
                                <a:latin typeface="Cambria Math" panose="02040503050406030204" pitchFamily="18" charset="0"/>
                              </a:rPr>
                              <m:t>𝑒</m:t>
                            </m:r>
                          </m:e>
                          <m:sub>
                            <m:r>
                              <a:rPr lang="en-US" sz="6000" b="0" i="1" smtClean="0">
                                <a:solidFill>
                                  <a:srgbClr val="002060"/>
                                </a:solidFill>
                                <a:latin typeface="Cambria Math" panose="02040503050406030204" pitchFamily="18" charset="0"/>
                              </a:rPr>
                              <m:t>𝑥</m:t>
                            </m:r>
                          </m:sub>
                        </m:sSub>
                      </m:e>
                    </m:acc>
                    <m:r>
                      <a:rPr lang="en-US" sz="6000" b="0" i="1" smtClean="0">
                        <a:latin typeface="Cambria Math" panose="02040503050406030204" pitchFamily="18" charset="0"/>
                      </a:rPr>
                      <m:t>=</m:t>
                    </m:r>
                    <m:f>
                      <m:fPr>
                        <m:ctrlPr>
                          <a:rPr lang="en-US" sz="6000" b="0" i="1" smtClean="0">
                            <a:latin typeface="Cambria Math" panose="02040503050406030204" pitchFamily="18" charset="0"/>
                          </a:rPr>
                        </m:ctrlPr>
                      </m:fPr>
                      <m:num>
                        <m:r>
                          <a:rPr lang="en-US" sz="6000" i="1">
                            <a:latin typeface="Cambria Math" panose="02040503050406030204" pitchFamily="18" charset="0"/>
                          </a:rPr>
                          <m:t>𝜕</m:t>
                        </m:r>
                        <m:acc>
                          <m:accPr>
                            <m:chr m:val="⃗"/>
                            <m:ctrlPr>
                              <a:rPr lang="en-US" sz="6000" b="0" i="1" smtClean="0">
                                <a:solidFill>
                                  <a:srgbClr val="7030A0"/>
                                </a:solidFill>
                                <a:latin typeface="Cambria Math" panose="02040503050406030204" pitchFamily="18" charset="0"/>
                              </a:rPr>
                            </m:ctrlPr>
                          </m:accPr>
                          <m:e>
                            <m:r>
                              <a:rPr lang="en-US" sz="6000" b="0" i="1" smtClean="0">
                                <a:solidFill>
                                  <a:srgbClr val="7030A0"/>
                                </a:solidFill>
                                <a:latin typeface="Cambria Math" panose="02040503050406030204" pitchFamily="18" charset="0"/>
                              </a:rPr>
                              <m:t>𝑆</m:t>
                            </m:r>
                          </m:e>
                        </m:acc>
                      </m:num>
                      <m:den>
                        <m:r>
                          <a:rPr lang="en-US" sz="6000" b="0" i="1" smtClean="0">
                            <a:latin typeface="Cambria Math" panose="02040503050406030204" pitchFamily="18" charset="0"/>
                          </a:rPr>
                          <m:t>𝜕</m:t>
                        </m:r>
                        <m:r>
                          <a:rPr lang="en-US" sz="6000" b="0" i="1" smtClean="0">
                            <a:solidFill>
                              <a:srgbClr val="0070C0"/>
                            </a:solidFill>
                            <a:latin typeface="Cambria Math" panose="02040503050406030204" pitchFamily="18" charset="0"/>
                          </a:rPr>
                          <m:t>𝑥</m:t>
                        </m:r>
                      </m:den>
                    </m:f>
                  </m:oMath>
                </a14:m>
                <a:r>
                  <a:rPr lang="en-CA" sz="4000" dirty="0"/>
                  <a:t> </a:t>
                </a:r>
              </a:p>
            </p:txBody>
          </p:sp>
        </mc:Choice>
        <mc:Fallback xmlns="">
          <p:sp>
            <p:nvSpPr>
              <p:cNvPr id="8" name="TextBox 7">
                <a:extLst>
                  <a:ext uri="{FF2B5EF4-FFF2-40B4-BE49-F238E27FC236}">
                    <a16:creationId xmlns:a16="http://schemas.microsoft.com/office/drawing/2014/main" id="{D06C8A7A-98D0-4B08-826F-F872C220B245}"/>
                  </a:ext>
                </a:extLst>
              </p:cNvPr>
              <p:cNvSpPr txBox="1">
                <a:spLocks noRot="1" noChangeAspect="1" noMove="1" noResize="1" noEditPoints="1" noAdjustHandles="1" noChangeArrowheads="1" noChangeShapeType="1" noTextEdit="1"/>
              </p:cNvSpPr>
              <p:nvPr/>
            </p:nvSpPr>
            <p:spPr>
              <a:xfrm flipH="1">
                <a:off x="1409861" y="4558745"/>
                <a:ext cx="2816754" cy="1583126"/>
              </a:xfrm>
              <a:prstGeom prst="rect">
                <a:avLst/>
              </a:prstGeom>
              <a:blipFill>
                <a:blip r:embed="rId4"/>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D7A4E20B-5D10-4845-960D-7871871649BD}"/>
                  </a:ext>
                </a:extLst>
              </p:cNvPr>
              <p:cNvSpPr txBox="1"/>
              <p:nvPr/>
            </p:nvSpPr>
            <p:spPr>
              <a:xfrm flipH="1">
                <a:off x="939407" y="1318590"/>
                <a:ext cx="6056911" cy="1552989"/>
              </a:xfrm>
              <a:prstGeom prst="rect">
                <a:avLst/>
              </a:prstGeom>
              <a:noFill/>
            </p:spPr>
            <p:txBody>
              <a:bodyPr wrap="square" rtlCol="0">
                <a:spAutoFit/>
              </a:bodyPr>
              <a:lstStyle/>
              <a:p>
                <a14:m>
                  <m:oMath xmlns:m="http://schemas.openxmlformats.org/officeDocument/2006/math">
                    <m:f>
                      <m:fPr>
                        <m:ctrlPr>
                          <a:rPr lang="en-US" sz="6000" b="0" i="1" smtClean="0">
                            <a:solidFill>
                              <a:schemeClr val="tx1"/>
                            </a:solidFill>
                            <a:latin typeface="Cambria Math" panose="02040503050406030204" pitchFamily="18" charset="0"/>
                          </a:rPr>
                        </m:ctrlPr>
                      </m:fPr>
                      <m:num>
                        <m:r>
                          <a:rPr lang="en-US" sz="6000" b="0" i="1" smtClean="0">
                            <a:solidFill>
                              <a:schemeClr val="tx1"/>
                            </a:solidFill>
                            <a:latin typeface="Cambria Math" panose="02040503050406030204" pitchFamily="18" charset="0"/>
                          </a:rPr>
                          <m:t>𝑑</m:t>
                        </m:r>
                        <m:r>
                          <a:rPr lang="en-US" sz="6000" b="0" i="1" smtClean="0">
                            <a:solidFill>
                              <a:srgbClr val="FF0000"/>
                            </a:solidFill>
                            <a:latin typeface="Cambria Math" panose="02040503050406030204" pitchFamily="18" charset="0"/>
                          </a:rPr>
                          <m:t>𝑓</m:t>
                        </m:r>
                      </m:num>
                      <m:den>
                        <m:r>
                          <a:rPr lang="en-US" sz="6000" b="0" i="1" smtClean="0">
                            <a:solidFill>
                              <a:schemeClr val="tx1"/>
                            </a:solidFill>
                            <a:latin typeface="Cambria Math" panose="02040503050406030204" pitchFamily="18" charset="0"/>
                          </a:rPr>
                          <m:t>𝑑</m:t>
                        </m:r>
                        <m:r>
                          <a:rPr lang="en-US" sz="6000" b="0" i="1" smtClean="0">
                            <a:solidFill>
                              <a:srgbClr val="FFC000"/>
                            </a:solidFill>
                            <a:latin typeface="Cambria Math" panose="02040503050406030204" pitchFamily="18" charset="0"/>
                          </a:rPr>
                          <m:t>𝜆</m:t>
                        </m:r>
                      </m:den>
                    </m:f>
                    <m:r>
                      <a:rPr lang="en-US" sz="6000" b="0" i="1" smtClean="0">
                        <a:latin typeface="Cambria Math" panose="02040503050406030204" pitchFamily="18" charset="0"/>
                      </a:rPr>
                      <m:t>=</m:t>
                    </m:r>
                    <m:f>
                      <m:fPr>
                        <m:ctrlPr>
                          <a:rPr lang="en-US" sz="6000" i="1">
                            <a:latin typeface="Cambria Math" panose="02040503050406030204" pitchFamily="18" charset="0"/>
                          </a:rPr>
                        </m:ctrlPr>
                      </m:fPr>
                      <m:num>
                        <m:r>
                          <a:rPr lang="en-US" sz="6000" i="1">
                            <a:latin typeface="Cambria Math" panose="02040503050406030204" pitchFamily="18" charset="0"/>
                          </a:rPr>
                          <m:t>𝜕</m:t>
                        </m:r>
                        <m:r>
                          <a:rPr lang="en-US" sz="6000" i="1">
                            <a:solidFill>
                              <a:srgbClr val="FF0000"/>
                            </a:solidFill>
                            <a:latin typeface="Cambria Math" panose="02040503050406030204" pitchFamily="18" charset="0"/>
                          </a:rPr>
                          <m:t>𝑓</m:t>
                        </m:r>
                      </m:num>
                      <m:den>
                        <m:r>
                          <a:rPr lang="en-US" sz="6000" i="1">
                            <a:latin typeface="Cambria Math" panose="02040503050406030204" pitchFamily="18" charset="0"/>
                          </a:rPr>
                          <m:t>𝜕</m:t>
                        </m:r>
                        <m:r>
                          <a:rPr lang="en-US" sz="6000" i="1">
                            <a:solidFill>
                              <a:srgbClr val="0070C0"/>
                            </a:solidFill>
                            <a:latin typeface="Cambria Math" panose="02040503050406030204" pitchFamily="18" charset="0"/>
                          </a:rPr>
                          <m:t>𝑥</m:t>
                        </m:r>
                      </m:den>
                    </m:f>
                    <m:f>
                      <m:fPr>
                        <m:ctrlPr>
                          <a:rPr lang="en-US" sz="6000" i="1">
                            <a:latin typeface="Cambria Math" panose="02040503050406030204" pitchFamily="18" charset="0"/>
                          </a:rPr>
                        </m:ctrlPr>
                      </m:fPr>
                      <m:num>
                        <m:r>
                          <a:rPr lang="en-US" sz="6000" b="0" i="1" smtClean="0">
                            <a:latin typeface="Cambria Math" panose="02040503050406030204" pitchFamily="18" charset="0"/>
                          </a:rPr>
                          <m:t>𝑑</m:t>
                        </m:r>
                        <m:r>
                          <a:rPr lang="en-US" sz="6000" i="1">
                            <a:solidFill>
                              <a:srgbClr val="0070C0"/>
                            </a:solidFill>
                            <a:latin typeface="Cambria Math" panose="02040503050406030204" pitchFamily="18" charset="0"/>
                          </a:rPr>
                          <m:t>𝑥</m:t>
                        </m:r>
                      </m:num>
                      <m:den>
                        <m:r>
                          <a:rPr lang="en-US" sz="6000" b="0" i="1" smtClean="0">
                            <a:latin typeface="Cambria Math" panose="02040503050406030204" pitchFamily="18" charset="0"/>
                          </a:rPr>
                          <m:t>𝑑</m:t>
                        </m:r>
                        <m:r>
                          <a:rPr lang="en-US" sz="6000" i="1">
                            <a:solidFill>
                              <a:srgbClr val="FFC000"/>
                            </a:solidFill>
                            <a:latin typeface="Cambria Math" panose="02040503050406030204" pitchFamily="18" charset="0"/>
                          </a:rPr>
                          <m:t>𝜆</m:t>
                        </m:r>
                      </m:den>
                    </m:f>
                    <m:r>
                      <a:rPr lang="en-US" sz="6000" b="0" i="1" smtClean="0">
                        <a:latin typeface="Cambria Math" panose="02040503050406030204" pitchFamily="18" charset="0"/>
                      </a:rPr>
                      <m:t>+</m:t>
                    </m:r>
                    <m:f>
                      <m:fPr>
                        <m:ctrlPr>
                          <a:rPr lang="en-US" sz="6000" i="1">
                            <a:latin typeface="Cambria Math" panose="02040503050406030204" pitchFamily="18" charset="0"/>
                          </a:rPr>
                        </m:ctrlPr>
                      </m:fPr>
                      <m:num>
                        <m:r>
                          <a:rPr lang="en-US" sz="6000" i="1">
                            <a:latin typeface="Cambria Math" panose="02040503050406030204" pitchFamily="18" charset="0"/>
                          </a:rPr>
                          <m:t>𝜕</m:t>
                        </m:r>
                        <m:r>
                          <a:rPr lang="en-US" sz="6000" i="1">
                            <a:solidFill>
                              <a:srgbClr val="FF0000"/>
                            </a:solidFill>
                            <a:latin typeface="Cambria Math" panose="02040503050406030204" pitchFamily="18" charset="0"/>
                          </a:rPr>
                          <m:t>𝑓</m:t>
                        </m:r>
                      </m:num>
                      <m:den>
                        <m:r>
                          <a:rPr lang="en-US" sz="6000" i="1">
                            <a:latin typeface="Cambria Math" panose="02040503050406030204" pitchFamily="18" charset="0"/>
                          </a:rPr>
                          <m:t>𝜕</m:t>
                        </m:r>
                        <m:r>
                          <a:rPr lang="en-US" sz="6000" b="0" i="1" smtClean="0">
                            <a:solidFill>
                              <a:srgbClr val="0070C0"/>
                            </a:solidFill>
                            <a:latin typeface="Cambria Math" panose="02040503050406030204" pitchFamily="18" charset="0"/>
                          </a:rPr>
                          <m:t>𝑦</m:t>
                        </m:r>
                      </m:den>
                    </m:f>
                    <m:f>
                      <m:fPr>
                        <m:ctrlPr>
                          <a:rPr lang="en-US" sz="6000" b="0" i="1" smtClean="0">
                            <a:latin typeface="Cambria Math" panose="02040503050406030204" pitchFamily="18" charset="0"/>
                          </a:rPr>
                        </m:ctrlPr>
                      </m:fPr>
                      <m:num>
                        <m:r>
                          <a:rPr lang="en-US" sz="6000" b="0" i="1" smtClean="0">
                            <a:latin typeface="Cambria Math" panose="02040503050406030204" pitchFamily="18" charset="0"/>
                          </a:rPr>
                          <m:t>𝑑</m:t>
                        </m:r>
                        <m:r>
                          <a:rPr lang="en-US" sz="6000" i="1">
                            <a:solidFill>
                              <a:srgbClr val="0070C0"/>
                            </a:solidFill>
                            <a:latin typeface="Cambria Math" panose="02040503050406030204" pitchFamily="18" charset="0"/>
                          </a:rPr>
                          <m:t>𝑦</m:t>
                        </m:r>
                      </m:num>
                      <m:den>
                        <m:r>
                          <a:rPr lang="en-US" sz="6000" b="0" i="1" smtClean="0">
                            <a:latin typeface="Cambria Math" panose="02040503050406030204" pitchFamily="18" charset="0"/>
                          </a:rPr>
                          <m:t>𝑑</m:t>
                        </m:r>
                        <m:r>
                          <a:rPr lang="en-US" sz="6000" i="1">
                            <a:solidFill>
                              <a:srgbClr val="FFC000"/>
                            </a:solidFill>
                            <a:latin typeface="Cambria Math" panose="02040503050406030204" pitchFamily="18" charset="0"/>
                          </a:rPr>
                          <m:t>𝜆</m:t>
                        </m:r>
                      </m:den>
                    </m:f>
                  </m:oMath>
                </a14:m>
                <a:r>
                  <a:rPr lang="en-CA" sz="4000" dirty="0"/>
                  <a:t> </a:t>
                </a:r>
              </a:p>
            </p:txBody>
          </p:sp>
        </mc:Choice>
        <mc:Fallback xmlns="">
          <p:sp>
            <p:nvSpPr>
              <p:cNvPr id="10" name="TextBox 9">
                <a:extLst>
                  <a:ext uri="{FF2B5EF4-FFF2-40B4-BE49-F238E27FC236}">
                    <a16:creationId xmlns:a16="http://schemas.microsoft.com/office/drawing/2014/main" id="{D7A4E20B-5D10-4845-960D-7871871649BD}"/>
                  </a:ext>
                </a:extLst>
              </p:cNvPr>
              <p:cNvSpPr txBox="1">
                <a:spLocks noRot="1" noChangeAspect="1" noMove="1" noResize="1" noEditPoints="1" noAdjustHandles="1" noChangeArrowheads="1" noChangeShapeType="1" noTextEdit="1"/>
              </p:cNvSpPr>
              <p:nvPr/>
            </p:nvSpPr>
            <p:spPr>
              <a:xfrm flipH="1">
                <a:off x="939407" y="1318590"/>
                <a:ext cx="6056911" cy="1552989"/>
              </a:xfrm>
              <a:prstGeom prst="rect">
                <a:avLst/>
              </a:prstGeom>
              <a:blipFill>
                <a:blip r:embed="rId5"/>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6CC1123A-2176-4998-9D3E-C17EA5AEB9B4}"/>
                  </a:ext>
                </a:extLst>
              </p:cNvPr>
              <p:cNvSpPr/>
              <p:nvPr/>
            </p:nvSpPr>
            <p:spPr>
              <a:xfrm>
                <a:off x="8728237" y="3929748"/>
                <a:ext cx="3463763" cy="2733505"/>
              </a:xfrm>
              <a:prstGeom prst="rect">
                <a:avLst/>
              </a:prstGeom>
            </p:spPr>
            <p:txBody>
              <a:bodyPr wrap="square">
                <a:spAutoFit/>
              </a:bodyPr>
              <a:lstStyle/>
              <a:p>
                <a:pPr>
                  <a:spcAft>
                    <a:spcPts val="1200"/>
                  </a:spcAft>
                </a:pPr>
                <a14:m>
                  <m:oMath xmlns:m="http://schemas.openxmlformats.org/officeDocument/2006/math">
                    <m:d>
                      <m:dPr>
                        <m:begChr m:val="["/>
                        <m:endChr m:val="]"/>
                        <m:ctrlPr>
                          <a:rPr lang="en-US" sz="5400" i="1">
                            <a:latin typeface="Cambria Math" panose="02040503050406030204" pitchFamily="18" charset="0"/>
                          </a:rPr>
                        </m:ctrlPr>
                      </m:dPr>
                      <m:e>
                        <m:m>
                          <m:mPr>
                            <m:mcs>
                              <m:mc>
                                <m:mcPr>
                                  <m:count m:val="2"/>
                                  <m:mcJc m:val="center"/>
                                </m:mcPr>
                              </m:mc>
                            </m:mcs>
                            <m:ctrlPr>
                              <a:rPr lang="en-US" sz="5400" i="1">
                                <a:latin typeface="Cambria Math" panose="02040503050406030204" pitchFamily="18" charset="0"/>
                              </a:rPr>
                            </m:ctrlPr>
                          </m:mPr>
                          <m:mr>
                            <m:e>
                              <m:f>
                                <m:fPr>
                                  <m:ctrlPr>
                                    <a:rPr lang="en-US" sz="5400" i="1">
                                      <a:latin typeface="Cambria Math" panose="02040503050406030204" pitchFamily="18" charset="0"/>
                                    </a:rPr>
                                  </m:ctrlPr>
                                </m:fPr>
                                <m:num>
                                  <m:r>
                                    <a:rPr lang="en-US" sz="5400" i="1">
                                      <a:latin typeface="Cambria Math" panose="02040503050406030204" pitchFamily="18" charset="0"/>
                                    </a:rPr>
                                    <m:t>𝜕</m:t>
                                  </m:r>
                                  <m:r>
                                    <a:rPr lang="en-US" sz="5400" i="1">
                                      <a:latin typeface="Cambria Math" panose="02040503050406030204" pitchFamily="18" charset="0"/>
                                    </a:rPr>
                                    <m:t> </m:t>
                                  </m:r>
                                  <m:r>
                                    <a:rPr lang="en-US" sz="5400" i="1">
                                      <a:latin typeface="Cambria Math" panose="02040503050406030204" pitchFamily="18" charset="0"/>
                                    </a:rPr>
                                    <m:t>𝑐𝑡</m:t>
                                  </m:r>
                                </m:num>
                                <m:den>
                                  <m:r>
                                    <a:rPr lang="en-US" sz="5400" i="1">
                                      <a:latin typeface="Cambria Math" panose="02040503050406030204" pitchFamily="18" charset="0"/>
                                    </a:rPr>
                                    <m:t>𝜕</m:t>
                                  </m:r>
                                  <m:r>
                                    <a:rPr lang="en-US" sz="5400" i="1">
                                      <a:latin typeface="Cambria Math" panose="02040503050406030204" pitchFamily="18" charset="0"/>
                                    </a:rPr>
                                    <m:t> </m:t>
                                  </m:r>
                                  <m:r>
                                    <a:rPr lang="en-US" sz="5400" i="1">
                                      <a:latin typeface="Cambria Math" panose="02040503050406030204" pitchFamily="18" charset="0"/>
                                    </a:rPr>
                                    <m:t>𝑐</m:t>
                                  </m:r>
                                  <m:acc>
                                    <m:accPr>
                                      <m:chr m:val="̃"/>
                                      <m:ctrlPr>
                                        <a:rPr lang="en-US" sz="5400" i="1">
                                          <a:solidFill>
                                            <a:srgbClr val="FF0000"/>
                                          </a:solidFill>
                                          <a:latin typeface="Cambria Math" panose="02040503050406030204" pitchFamily="18" charset="0"/>
                                        </a:rPr>
                                      </m:ctrlPr>
                                    </m:accPr>
                                    <m:e>
                                      <m:r>
                                        <a:rPr lang="en-US" sz="5400" i="1">
                                          <a:solidFill>
                                            <a:srgbClr val="FF0000"/>
                                          </a:solidFill>
                                          <a:latin typeface="Cambria Math" panose="02040503050406030204" pitchFamily="18" charset="0"/>
                                        </a:rPr>
                                        <m:t>𝑡</m:t>
                                      </m:r>
                                    </m:e>
                                  </m:acc>
                                </m:den>
                              </m:f>
                            </m:e>
                            <m:e>
                              <m:f>
                                <m:fPr>
                                  <m:ctrlPr>
                                    <a:rPr lang="en-US" sz="5400" i="1">
                                      <a:latin typeface="Cambria Math" panose="02040503050406030204" pitchFamily="18" charset="0"/>
                                    </a:rPr>
                                  </m:ctrlPr>
                                </m:fPr>
                                <m:num>
                                  <m:r>
                                    <a:rPr lang="en-US" sz="5400" i="1">
                                      <a:latin typeface="Cambria Math" panose="02040503050406030204" pitchFamily="18" charset="0"/>
                                    </a:rPr>
                                    <m:t>𝜕</m:t>
                                  </m:r>
                                  <m:r>
                                    <a:rPr lang="en-US" sz="5400" i="1">
                                      <a:latin typeface="Cambria Math" panose="02040503050406030204" pitchFamily="18" charset="0"/>
                                    </a:rPr>
                                    <m:t> </m:t>
                                  </m:r>
                                  <m:r>
                                    <a:rPr lang="en-US" sz="5400" i="1">
                                      <a:latin typeface="Cambria Math" panose="02040503050406030204" pitchFamily="18" charset="0"/>
                                    </a:rPr>
                                    <m:t>𝑐𝑡</m:t>
                                  </m:r>
                                </m:num>
                                <m:den>
                                  <m:r>
                                    <a:rPr lang="en-US" sz="5400" i="1">
                                      <a:latin typeface="Cambria Math" panose="02040503050406030204" pitchFamily="18" charset="0"/>
                                    </a:rPr>
                                    <m:t>𝜕</m:t>
                                  </m:r>
                                  <m:acc>
                                    <m:accPr>
                                      <m:chr m:val="̃"/>
                                      <m:ctrlPr>
                                        <a:rPr lang="en-US" sz="5400" i="1">
                                          <a:solidFill>
                                            <a:srgbClr val="FF0000"/>
                                          </a:solidFill>
                                          <a:latin typeface="Cambria Math" panose="02040503050406030204" pitchFamily="18" charset="0"/>
                                        </a:rPr>
                                      </m:ctrlPr>
                                    </m:accPr>
                                    <m:e>
                                      <m:r>
                                        <a:rPr lang="en-US" sz="5400" i="1">
                                          <a:solidFill>
                                            <a:srgbClr val="FF0000"/>
                                          </a:solidFill>
                                          <a:latin typeface="Cambria Math" panose="02040503050406030204" pitchFamily="18" charset="0"/>
                                        </a:rPr>
                                        <m:t>𝑥</m:t>
                                      </m:r>
                                    </m:e>
                                  </m:acc>
                                </m:den>
                              </m:f>
                            </m:e>
                          </m:mr>
                          <m:mr>
                            <m:e>
                              <m:f>
                                <m:fPr>
                                  <m:ctrlPr>
                                    <a:rPr lang="en-US" sz="5400" i="1">
                                      <a:latin typeface="Cambria Math" panose="02040503050406030204" pitchFamily="18" charset="0"/>
                                    </a:rPr>
                                  </m:ctrlPr>
                                </m:fPr>
                                <m:num>
                                  <m:r>
                                    <a:rPr lang="en-US" sz="5400" i="1">
                                      <a:latin typeface="Cambria Math" panose="02040503050406030204" pitchFamily="18" charset="0"/>
                                    </a:rPr>
                                    <m:t>𝜕</m:t>
                                  </m:r>
                                  <m:r>
                                    <a:rPr lang="en-US" sz="5400" i="1">
                                      <a:solidFill>
                                        <a:srgbClr val="0070C0"/>
                                      </a:solidFill>
                                      <a:latin typeface="Cambria Math" panose="02040503050406030204" pitchFamily="18" charset="0"/>
                                    </a:rPr>
                                    <m:t>𝑥</m:t>
                                  </m:r>
                                </m:num>
                                <m:den>
                                  <m:r>
                                    <a:rPr lang="en-US" sz="5400" i="1">
                                      <a:latin typeface="Cambria Math" panose="02040503050406030204" pitchFamily="18" charset="0"/>
                                    </a:rPr>
                                    <m:t>𝜕</m:t>
                                  </m:r>
                                  <m:r>
                                    <a:rPr lang="en-US" sz="5400" i="1">
                                      <a:latin typeface="Cambria Math" panose="02040503050406030204" pitchFamily="18" charset="0"/>
                                    </a:rPr>
                                    <m:t> </m:t>
                                  </m:r>
                                  <m:r>
                                    <a:rPr lang="en-US" sz="5400" i="1">
                                      <a:latin typeface="Cambria Math" panose="02040503050406030204" pitchFamily="18" charset="0"/>
                                    </a:rPr>
                                    <m:t>𝑐</m:t>
                                  </m:r>
                                  <m:acc>
                                    <m:accPr>
                                      <m:chr m:val="̃"/>
                                      <m:ctrlPr>
                                        <a:rPr lang="en-US" sz="5400" i="1">
                                          <a:solidFill>
                                            <a:srgbClr val="FF0000"/>
                                          </a:solidFill>
                                          <a:latin typeface="Cambria Math" panose="02040503050406030204" pitchFamily="18" charset="0"/>
                                        </a:rPr>
                                      </m:ctrlPr>
                                    </m:accPr>
                                    <m:e>
                                      <m:r>
                                        <a:rPr lang="en-US" sz="5400" i="1">
                                          <a:solidFill>
                                            <a:srgbClr val="FF0000"/>
                                          </a:solidFill>
                                          <a:latin typeface="Cambria Math" panose="02040503050406030204" pitchFamily="18" charset="0"/>
                                        </a:rPr>
                                        <m:t>𝑡</m:t>
                                      </m:r>
                                    </m:e>
                                  </m:acc>
                                </m:den>
                              </m:f>
                            </m:e>
                            <m:e>
                              <m:f>
                                <m:fPr>
                                  <m:ctrlPr>
                                    <a:rPr lang="en-US" sz="5400" i="1">
                                      <a:latin typeface="Cambria Math" panose="02040503050406030204" pitchFamily="18" charset="0"/>
                                    </a:rPr>
                                  </m:ctrlPr>
                                </m:fPr>
                                <m:num>
                                  <m:r>
                                    <a:rPr lang="en-US" sz="5400" i="1">
                                      <a:latin typeface="Cambria Math" panose="02040503050406030204" pitchFamily="18" charset="0"/>
                                    </a:rPr>
                                    <m:t>𝜕</m:t>
                                  </m:r>
                                  <m:r>
                                    <a:rPr lang="en-US" sz="5400" i="1">
                                      <a:solidFill>
                                        <a:srgbClr val="0070C0"/>
                                      </a:solidFill>
                                      <a:latin typeface="Cambria Math" panose="02040503050406030204" pitchFamily="18" charset="0"/>
                                    </a:rPr>
                                    <m:t>𝑥</m:t>
                                  </m:r>
                                </m:num>
                                <m:den>
                                  <m:r>
                                    <a:rPr lang="en-US" sz="5400" i="1">
                                      <a:latin typeface="Cambria Math" panose="02040503050406030204" pitchFamily="18" charset="0"/>
                                    </a:rPr>
                                    <m:t>𝜕</m:t>
                                  </m:r>
                                  <m:acc>
                                    <m:accPr>
                                      <m:chr m:val="̃"/>
                                      <m:ctrlPr>
                                        <a:rPr lang="en-US" sz="5400" i="1">
                                          <a:solidFill>
                                            <a:srgbClr val="FF0000"/>
                                          </a:solidFill>
                                          <a:latin typeface="Cambria Math" panose="02040503050406030204" pitchFamily="18" charset="0"/>
                                        </a:rPr>
                                      </m:ctrlPr>
                                    </m:accPr>
                                    <m:e>
                                      <m:r>
                                        <a:rPr lang="en-US" sz="5400" i="1">
                                          <a:solidFill>
                                            <a:srgbClr val="FF0000"/>
                                          </a:solidFill>
                                          <a:latin typeface="Cambria Math" panose="02040503050406030204" pitchFamily="18" charset="0"/>
                                        </a:rPr>
                                        <m:t>𝑥</m:t>
                                      </m:r>
                                    </m:e>
                                  </m:acc>
                                </m:den>
                              </m:f>
                            </m:e>
                          </m:mr>
                        </m:m>
                      </m:e>
                    </m:d>
                  </m:oMath>
                </a14:m>
                <a:r>
                  <a:rPr lang="en-CA" sz="5400" dirty="0">
                    <a:solidFill>
                      <a:schemeClr val="tx1"/>
                    </a:solidFill>
                  </a:rPr>
                  <a:t> </a:t>
                </a:r>
              </a:p>
            </p:txBody>
          </p:sp>
        </mc:Choice>
        <mc:Fallback xmlns="">
          <p:sp>
            <p:nvSpPr>
              <p:cNvPr id="17" name="Rectangle 16">
                <a:extLst>
                  <a:ext uri="{FF2B5EF4-FFF2-40B4-BE49-F238E27FC236}">
                    <a16:creationId xmlns:a16="http://schemas.microsoft.com/office/drawing/2014/main" id="{6CC1123A-2176-4998-9D3E-C17EA5AEB9B4}"/>
                  </a:ext>
                </a:extLst>
              </p:cNvPr>
              <p:cNvSpPr>
                <a:spLocks noRot="1" noChangeAspect="1" noMove="1" noResize="1" noEditPoints="1" noAdjustHandles="1" noChangeArrowheads="1" noChangeShapeType="1" noTextEdit="1"/>
              </p:cNvSpPr>
              <p:nvPr/>
            </p:nvSpPr>
            <p:spPr>
              <a:xfrm>
                <a:off x="8728237" y="3929748"/>
                <a:ext cx="3463763" cy="2733505"/>
              </a:xfrm>
              <a:prstGeom prst="rect">
                <a:avLst/>
              </a:prstGeom>
              <a:blipFill>
                <a:blip r:embed="rId6"/>
                <a:stretch>
                  <a:fillRect/>
                </a:stretch>
              </a:blipFill>
            </p:spPr>
            <p:txBody>
              <a:bodyPr/>
              <a:lstStyle/>
              <a:p>
                <a:r>
                  <a:rPr lang="en-CA">
                    <a:noFill/>
                  </a:rPr>
                  <a:t> </a:t>
                </a:r>
              </a:p>
            </p:txBody>
          </p:sp>
        </mc:Fallback>
      </mc:AlternateContent>
      <p:grpSp>
        <p:nvGrpSpPr>
          <p:cNvPr id="21" name="Group 20">
            <a:extLst>
              <a:ext uri="{FF2B5EF4-FFF2-40B4-BE49-F238E27FC236}">
                <a16:creationId xmlns:a16="http://schemas.microsoft.com/office/drawing/2014/main" id="{B31BF1BB-F360-4C50-A00C-9E42EC4B53CF}"/>
              </a:ext>
            </a:extLst>
          </p:cNvPr>
          <p:cNvGrpSpPr/>
          <p:nvPr/>
        </p:nvGrpSpPr>
        <p:grpSpPr>
          <a:xfrm>
            <a:off x="8728237" y="206479"/>
            <a:ext cx="3463763" cy="2734595"/>
            <a:chOff x="8728237" y="631026"/>
            <a:chExt cx="3463763" cy="2734595"/>
          </a:xfrm>
        </p:grpSpPr>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114372B9-6437-448A-AE90-B100B3F9158C}"/>
                    </a:ext>
                  </a:extLst>
                </p:cNvPr>
                <p:cNvSpPr/>
                <p:nvPr/>
              </p:nvSpPr>
              <p:spPr>
                <a:xfrm>
                  <a:off x="8728237" y="631026"/>
                  <a:ext cx="3463763" cy="2734595"/>
                </a:xfrm>
                <a:prstGeom prst="rect">
                  <a:avLst/>
                </a:prstGeom>
              </p:spPr>
              <p:txBody>
                <a:bodyPr wrap="square">
                  <a:spAutoFit/>
                </a:bodyPr>
                <a:lstStyle/>
                <a:p>
                  <a:pPr>
                    <a:spcAft>
                      <a:spcPts val="1200"/>
                    </a:spcAft>
                  </a:pPr>
                  <a14:m>
                    <m:oMath xmlns:m="http://schemas.openxmlformats.org/officeDocument/2006/math">
                      <m:d>
                        <m:dPr>
                          <m:begChr m:val="["/>
                          <m:endChr m:val="]"/>
                          <m:ctrlPr>
                            <a:rPr lang="en-US" sz="5400" b="0" i="1" smtClean="0">
                              <a:solidFill>
                                <a:schemeClr val="tx1"/>
                              </a:solidFill>
                              <a:latin typeface="Cambria Math" panose="02040503050406030204" pitchFamily="18" charset="0"/>
                            </a:rPr>
                          </m:ctrlPr>
                        </m:dPr>
                        <m:e>
                          <m:m>
                            <m:mPr>
                              <m:mcs>
                                <m:mc>
                                  <m:mcPr>
                                    <m:count m:val="2"/>
                                    <m:mcJc m:val="center"/>
                                  </m:mcPr>
                                </m:mc>
                              </m:mcs>
                              <m:ctrlPr>
                                <a:rPr lang="en-US" sz="5400" i="1" smtClean="0">
                                  <a:solidFill>
                                    <a:schemeClr val="bg1"/>
                                  </a:solidFill>
                                  <a:latin typeface="Cambria Math" panose="02040503050406030204" pitchFamily="18" charset="0"/>
                                </a:rPr>
                              </m:ctrlPr>
                            </m:mPr>
                            <m:mr>
                              <m:e>
                                <m:f>
                                  <m:fPr>
                                    <m:ctrlPr>
                                      <a:rPr lang="en-US" sz="5400" i="1">
                                        <a:solidFill>
                                          <a:schemeClr val="bg1"/>
                                        </a:solidFill>
                                        <a:latin typeface="Cambria Math" panose="02040503050406030204" pitchFamily="18" charset="0"/>
                                      </a:rPr>
                                    </m:ctrlPr>
                                  </m:fPr>
                                  <m:num>
                                    <m:r>
                                      <a:rPr lang="en-US" sz="5400" i="1">
                                        <a:solidFill>
                                          <a:schemeClr val="bg1"/>
                                        </a:solidFill>
                                        <a:latin typeface="Cambria Math" panose="02040503050406030204" pitchFamily="18" charset="0"/>
                                      </a:rPr>
                                      <m:t>𝜕</m:t>
                                    </m:r>
                                    <m:r>
                                      <a:rPr lang="en-US" sz="5400" i="1">
                                        <a:solidFill>
                                          <a:schemeClr val="bg1"/>
                                        </a:solidFill>
                                        <a:latin typeface="Cambria Math" panose="02040503050406030204" pitchFamily="18" charset="0"/>
                                      </a:rPr>
                                      <m:t> </m:t>
                                    </m:r>
                                    <m:r>
                                      <a:rPr lang="en-US" sz="5400" i="1">
                                        <a:solidFill>
                                          <a:schemeClr val="bg1"/>
                                        </a:solidFill>
                                        <a:latin typeface="Cambria Math" panose="02040503050406030204" pitchFamily="18" charset="0"/>
                                      </a:rPr>
                                      <m:t>𝑐𝑡</m:t>
                                    </m:r>
                                  </m:num>
                                  <m:den>
                                    <m:r>
                                      <a:rPr lang="en-US" sz="5400" i="1">
                                        <a:solidFill>
                                          <a:schemeClr val="bg1"/>
                                        </a:solidFill>
                                        <a:latin typeface="Cambria Math" panose="02040503050406030204" pitchFamily="18" charset="0"/>
                                      </a:rPr>
                                      <m:t>𝜕</m:t>
                                    </m:r>
                                    <m:r>
                                      <a:rPr lang="en-US" sz="5400" i="1">
                                        <a:solidFill>
                                          <a:schemeClr val="bg1"/>
                                        </a:solidFill>
                                        <a:latin typeface="Cambria Math" panose="02040503050406030204" pitchFamily="18" charset="0"/>
                                      </a:rPr>
                                      <m:t> </m:t>
                                    </m:r>
                                    <m:r>
                                      <a:rPr lang="en-US" sz="5400" i="1">
                                        <a:solidFill>
                                          <a:schemeClr val="bg1"/>
                                        </a:solidFill>
                                        <a:latin typeface="Cambria Math" panose="02040503050406030204" pitchFamily="18" charset="0"/>
                                      </a:rPr>
                                      <m:t>𝑐</m:t>
                                    </m:r>
                                    <m:acc>
                                      <m:accPr>
                                        <m:chr m:val="̃"/>
                                        <m:ctrlPr>
                                          <a:rPr lang="en-US" sz="5400" i="1">
                                            <a:solidFill>
                                              <a:schemeClr val="bg1"/>
                                            </a:solidFill>
                                            <a:latin typeface="Cambria Math" panose="02040503050406030204" pitchFamily="18" charset="0"/>
                                          </a:rPr>
                                        </m:ctrlPr>
                                      </m:accPr>
                                      <m:e>
                                        <m:r>
                                          <a:rPr lang="en-US" sz="5400" i="1">
                                            <a:solidFill>
                                              <a:schemeClr val="bg1"/>
                                            </a:solidFill>
                                            <a:latin typeface="Cambria Math" panose="02040503050406030204" pitchFamily="18" charset="0"/>
                                          </a:rPr>
                                          <m:t>𝑡</m:t>
                                        </m:r>
                                      </m:e>
                                    </m:acc>
                                  </m:den>
                                </m:f>
                              </m:e>
                              <m:e>
                                <m:f>
                                  <m:fPr>
                                    <m:ctrlPr>
                                      <a:rPr lang="en-US" sz="5400" i="1">
                                        <a:solidFill>
                                          <a:schemeClr val="bg1"/>
                                        </a:solidFill>
                                        <a:latin typeface="Cambria Math" panose="02040503050406030204" pitchFamily="18" charset="0"/>
                                      </a:rPr>
                                    </m:ctrlPr>
                                  </m:fPr>
                                  <m:num>
                                    <m:r>
                                      <a:rPr lang="en-US" sz="5400" i="1">
                                        <a:solidFill>
                                          <a:schemeClr val="bg1"/>
                                        </a:solidFill>
                                        <a:latin typeface="Cambria Math" panose="02040503050406030204" pitchFamily="18" charset="0"/>
                                      </a:rPr>
                                      <m:t>𝜕</m:t>
                                    </m:r>
                                    <m:r>
                                      <a:rPr lang="en-US" sz="5400" i="1">
                                        <a:solidFill>
                                          <a:schemeClr val="bg1"/>
                                        </a:solidFill>
                                        <a:latin typeface="Cambria Math" panose="02040503050406030204" pitchFamily="18" charset="0"/>
                                      </a:rPr>
                                      <m:t> </m:t>
                                    </m:r>
                                    <m:r>
                                      <a:rPr lang="en-US" sz="5400" i="1">
                                        <a:solidFill>
                                          <a:schemeClr val="bg1"/>
                                        </a:solidFill>
                                        <a:latin typeface="Cambria Math" panose="02040503050406030204" pitchFamily="18" charset="0"/>
                                      </a:rPr>
                                      <m:t>𝑐𝑡</m:t>
                                    </m:r>
                                  </m:num>
                                  <m:den>
                                    <m:r>
                                      <a:rPr lang="en-US" sz="5400" i="1">
                                        <a:solidFill>
                                          <a:schemeClr val="bg1"/>
                                        </a:solidFill>
                                        <a:latin typeface="Cambria Math" panose="02040503050406030204" pitchFamily="18" charset="0"/>
                                      </a:rPr>
                                      <m:t>𝜕</m:t>
                                    </m:r>
                                    <m:acc>
                                      <m:accPr>
                                        <m:chr m:val="̃"/>
                                        <m:ctrlPr>
                                          <a:rPr lang="en-US" sz="5400" i="1">
                                            <a:solidFill>
                                              <a:schemeClr val="bg1"/>
                                            </a:solidFill>
                                            <a:latin typeface="Cambria Math" panose="02040503050406030204" pitchFamily="18" charset="0"/>
                                          </a:rPr>
                                        </m:ctrlPr>
                                      </m:accPr>
                                      <m:e>
                                        <m:r>
                                          <a:rPr lang="en-US" sz="5400" i="1">
                                            <a:solidFill>
                                              <a:schemeClr val="bg1"/>
                                            </a:solidFill>
                                            <a:latin typeface="Cambria Math" panose="02040503050406030204" pitchFamily="18" charset="0"/>
                                          </a:rPr>
                                          <m:t>𝑥</m:t>
                                        </m:r>
                                      </m:e>
                                    </m:acc>
                                  </m:den>
                                </m:f>
                              </m:e>
                            </m:mr>
                            <m:mr>
                              <m:e>
                                <m:f>
                                  <m:fPr>
                                    <m:ctrlPr>
                                      <a:rPr lang="en-US" sz="5400" i="1">
                                        <a:solidFill>
                                          <a:schemeClr val="bg1"/>
                                        </a:solidFill>
                                        <a:latin typeface="Cambria Math" panose="02040503050406030204" pitchFamily="18" charset="0"/>
                                      </a:rPr>
                                    </m:ctrlPr>
                                  </m:fPr>
                                  <m:num>
                                    <m:r>
                                      <a:rPr lang="en-US" sz="5400" i="1">
                                        <a:solidFill>
                                          <a:schemeClr val="bg1"/>
                                        </a:solidFill>
                                        <a:latin typeface="Cambria Math" panose="02040503050406030204" pitchFamily="18" charset="0"/>
                                      </a:rPr>
                                      <m:t>𝜕</m:t>
                                    </m:r>
                                    <m:r>
                                      <a:rPr lang="en-US" sz="5400" i="1">
                                        <a:solidFill>
                                          <a:schemeClr val="bg1"/>
                                        </a:solidFill>
                                        <a:latin typeface="Cambria Math" panose="02040503050406030204" pitchFamily="18" charset="0"/>
                                      </a:rPr>
                                      <m:t>𝑥</m:t>
                                    </m:r>
                                  </m:num>
                                  <m:den>
                                    <m:r>
                                      <a:rPr lang="en-US" sz="5400" i="1">
                                        <a:solidFill>
                                          <a:schemeClr val="bg1"/>
                                        </a:solidFill>
                                        <a:latin typeface="Cambria Math" panose="02040503050406030204" pitchFamily="18" charset="0"/>
                                      </a:rPr>
                                      <m:t>𝜕</m:t>
                                    </m:r>
                                    <m:r>
                                      <a:rPr lang="en-US" sz="5400" i="1">
                                        <a:solidFill>
                                          <a:schemeClr val="bg1"/>
                                        </a:solidFill>
                                        <a:latin typeface="Cambria Math" panose="02040503050406030204" pitchFamily="18" charset="0"/>
                                      </a:rPr>
                                      <m:t> </m:t>
                                    </m:r>
                                    <m:r>
                                      <a:rPr lang="en-US" sz="5400" i="1">
                                        <a:solidFill>
                                          <a:schemeClr val="bg1"/>
                                        </a:solidFill>
                                        <a:latin typeface="Cambria Math" panose="02040503050406030204" pitchFamily="18" charset="0"/>
                                      </a:rPr>
                                      <m:t>𝑐</m:t>
                                    </m:r>
                                    <m:acc>
                                      <m:accPr>
                                        <m:chr m:val="̃"/>
                                        <m:ctrlPr>
                                          <a:rPr lang="en-US" sz="5400" i="1">
                                            <a:solidFill>
                                              <a:schemeClr val="bg1"/>
                                            </a:solidFill>
                                            <a:latin typeface="Cambria Math" panose="02040503050406030204" pitchFamily="18" charset="0"/>
                                          </a:rPr>
                                        </m:ctrlPr>
                                      </m:accPr>
                                      <m:e>
                                        <m:r>
                                          <a:rPr lang="en-US" sz="5400" i="1">
                                            <a:solidFill>
                                              <a:schemeClr val="bg1"/>
                                            </a:solidFill>
                                            <a:latin typeface="Cambria Math" panose="02040503050406030204" pitchFamily="18" charset="0"/>
                                          </a:rPr>
                                          <m:t>𝑡</m:t>
                                        </m:r>
                                      </m:e>
                                    </m:acc>
                                  </m:den>
                                </m:f>
                              </m:e>
                              <m:e>
                                <m:f>
                                  <m:fPr>
                                    <m:ctrlPr>
                                      <a:rPr lang="en-US" sz="5400" i="1">
                                        <a:solidFill>
                                          <a:schemeClr val="bg1"/>
                                        </a:solidFill>
                                        <a:latin typeface="Cambria Math" panose="02040503050406030204" pitchFamily="18" charset="0"/>
                                      </a:rPr>
                                    </m:ctrlPr>
                                  </m:fPr>
                                  <m:num>
                                    <m:r>
                                      <a:rPr lang="en-US" sz="5400" i="1">
                                        <a:solidFill>
                                          <a:schemeClr val="bg1"/>
                                        </a:solidFill>
                                        <a:latin typeface="Cambria Math" panose="02040503050406030204" pitchFamily="18" charset="0"/>
                                      </a:rPr>
                                      <m:t>𝜕</m:t>
                                    </m:r>
                                    <m:r>
                                      <a:rPr lang="en-US" sz="5400" i="1">
                                        <a:solidFill>
                                          <a:schemeClr val="bg1"/>
                                        </a:solidFill>
                                        <a:latin typeface="Cambria Math" panose="02040503050406030204" pitchFamily="18" charset="0"/>
                                      </a:rPr>
                                      <m:t>𝑥</m:t>
                                    </m:r>
                                  </m:num>
                                  <m:den>
                                    <m:r>
                                      <a:rPr lang="en-US" sz="5400" i="1">
                                        <a:solidFill>
                                          <a:schemeClr val="bg1"/>
                                        </a:solidFill>
                                        <a:latin typeface="Cambria Math" panose="02040503050406030204" pitchFamily="18" charset="0"/>
                                      </a:rPr>
                                      <m:t>𝜕</m:t>
                                    </m:r>
                                    <m:acc>
                                      <m:accPr>
                                        <m:chr m:val="̃"/>
                                        <m:ctrlPr>
                                          <a:rPr lang="en-US" sz="5400" i="1">
                                            <a:solidFill>
                                              <a:schemeClr val="bg1"/>
                                            </a:solidFill>
                                            <a:latin typeface="Cambria Math" panose="02040503050406030204" pitchFamily="18" charset="0"/>
                                          </a:rPr>
                                        </m:ctrlPr>
                                      </m:accPr>
                                      <m:e>
                                        <m:r>
                                          <a:rPr lang="en-US" sz="5400" i="1">
                                            <a:solidFill>
                                              <a:schemeClr val="bg1"/>
                                            </a:solidFill>
                                            <a:latin typeface="Cambria Math" panose="02040503050406030204" pitchFamily="18" charset="0"/>
                                          </a:rPr>
                                          <m:t>𝑥</m:t>
                                        </m:r>
                                      </m:e>
                                    </m:acc>
                                  </m:den>
                                </m:f>
                              </m:e>
                            </m:mr>
                          </m:m>
                        </m:e>
                      </m:d>
                    </m:oMath>
                  </a14:m>
                  <a:r>
                    <a:rPr lang="en-CA" sz="5400" dirty="0">
                      <a:solidFill>
                        <a:schemeClr val="tx1"/>
                      </a:solidFill>
                    </a:rPr>
                    <a:t> </a:t>
                  </a:r>
                </a:p>
              </p:txBody>
            </p:sp>
          </mc:Choice>
          <mc:Fallback xmlns="">
            <p:sp>
              <p:nvSpPr>
                <p:cNvPr id="5" name="Rectangle 4">
                  <a:extLst>
                    <a:ext uri="{FF2B5EF4-FFF2-40B4-BE49-F238E27FC236}">
                      <a16:creationId xmlns:a16="http://schemas.microsoft.com/office/drawing/2014/main" id="{114372B9-6437-448A-AE90-B100B3F9158C}"/>
                    </a:ext>
                  </a:extLst>
                </p:cNvPr>
                <p:cNvSpPr>
                  <a:spLocks noRot="1" noChangeAspect="1" noMove="1" noResize="1" noEditPoints="1" noAdjustHandles="1" noChangeArrowheads="1" noChangeShapeType="1" noTextEdit="1"/>
                </p:cNvSpPr>
                <p:nvPr/>
              </p:nvSpPr>
              <p:spPr>
                <a:xfrm>
                  <a:off x="8728237" y="631026"/>
                  <a:ext cx="3463763" cy="2734595"/>
                </a:xfrm>
                <a:prstGeom prst="rect">
                  <a:avLst/>
                </a:prstGeom>
                <a:blipFill>
                  <a:blip r:embed="rId7"/>
                  <a:stretch>
                    <a:fillRect/>
                  </a:stretch>
                </a:blipFill>
              </p:spPr>
              <p:txBody>
                <a:bodyPr/>
                <a:lstStyle/>
                <a:p>
                  <a:r>
                    <a:rPr lang="en-CA">
                      <a:noFill/>
                    </a:rPr>
                    <a:t> </a:t>
                  </a:r>
                </a:p>
              </p:txBody>
            </p:sp>
          </mc:Fallback>
        </mc:AlternateContent>
        <p:sp>
          <p:nvSpPr>
            <p:cNvPr id="12" name="TextBox 11">
              <a:extLst>
                <a:ext uri="{FF2B5EF4-FFF2-40B4-BE49-F238E27FC236}">
                  <a16:creationId xmlns:a16="http://schemas.microsoft.com/office/drawing/2014/main" id="{08DCB270-07B6-431F-BBD9-8F9CFDAD1A0F}"/>
                </a:ext>
              </a:extLst>
            </p:cNvPr>
            <p:cNvSpPr txBox="1"/>
            <p:nvPr/>
          </p:nvSpPr>
          <p:spPr>
            <a:xfrm>
              <a:off x="9051198" y="1126031"/>
              <a:ext cx="2614819" cy="1754326"/>
            </a:xfrm>
            <a:prstGeom prst="rect">
              <a:avLst/>
            </a:prstGeom>
            <a:solidFill>
              <a:schemeClr val="bg1"/>
            </a:solidFill>
          </p:spPr>
          <p:txBody>
            <a:bodyPr wrap="none" rtlCol="0">
              <a:spAutoFit/>
            </a:bodyPr>
            <a:lstStyle/>
            <a:p>
              <a:pPr algn="ctr"/>
              <a:r>
                <a:rPr lang="en-US" sz="5400" dirty="0"/>
                <a:t>Jacobian</a:t>
              </a:r>
              <a:br>
                <a:rPr lang="en-US" sz="5400" dirty="0"/>
              </a:br>
              <a:r>
                <a:rPr lang="en-US" sz="5400" dirty="0"/>
                <a:t>Matrix</a:t>
              </a:r>
              <a:endParaRPr lang="en-CA" sz="5400" dirty="0"/>
            </a:p>
          </p:txBody>
        </p:sp>
      </p:grpSp>
      <p:sp>
        <p:nvSpPr>
          <p:cNvPr id="22" name="Arrow: Right 21">
            <a:extLst>
              <a:ext uri="{FF2B5EF4-FFF2-40B4-BE49-F238E27FC236}">
                <a16:creationId xmlns:a16="http://schemas.microsoft.com/office/drawing/2014/main" id="{AD89A2A8-0822-4630-A2A8-C7D619DCBC0C}"/>
              </a:ext>
            </a:extLst>
          </p:cNvPr>
          <p:cNvSpPr/>
          <p:nvPr/>
        </p:nvSpPr>
        <p:spPr>
          <a:xfrm rot="5400000">
            <a:off x="9984658" y="2831694"/>
            <a:ext cx="811159" cy="1106128"/>
          </a:xfrm>
          <a:prstGeom prst="rightArrow">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3" name="Right Brace 22">
            <a:extLst>
              <a:ext uri="{FF2B5EF4-FFF2-40B4-BE49-F238E27FC236}">
                <a16:creationId xmlns:a16="http://schemas.microsoft.com/office/drawing/2014/main" id="{95B0C0AE-B88B-4F4D-BBAE-57F117FBB3FD}"/>
              </a:ext>
            </a:extLst>
          </p:cNvPr>
          <p:cNvSpPr/>
          <p:nvPr/>
        </p:nvSpPr>
        <p:spPr>
          <a:xfrm>
            <a:off x="7580671" y="294968"/>
            <a:ext cx="619432" cy="6194322"/>
          </a:xfrm>
          <a:prstGeom prst="rightBrace">
            <a:avLst>
              <a:gd name="adj1" fmla="val 8333"/>
              <a:gd name="adj2" fmla="val 23228"/>
            </a:avLst>
          </a:prstGeom>
          <a:ln w="571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mc:AlternateContent xmlns:mc="http://schemas.openxmlformats.org/markup-compatibility/2006" xmlns:a14="http://schemas.microsoft.com/office/drawing/2010/main">
        <mc:Choice Requires="a14">
          <p:sp>
            <p:nvSpPr>
              <p:cNvPr id="25" name="Rectangle 24">
                <a:extLst>
                  <a:ext uri="{FF2B5EF4-FFF2-40B4-BE49-F238E27FC236}">
                    <a16:creationId xmlns:a16="http://schemas.microsoft.com/office/drawing/2014/main" id="{684F6A00-2E3C-46D3-92AA-5C6512FE3105}"/>
                  </a:ext>
                </a:extLst>
              </p:cNvPr>
              <p:cNvSpPr/>
              <p:nvPr/>
            </p:nvSpPr>
            <p:spPr>
              <a:xfrm>
                <a:off x="6073527" y="7503774"/>
                <a:ext cx="6403608" cy="2734595"/>
              </a:xfrm>
              <a:prstGeom prst="rect">
                <a:avLst/>
              </a:prstGeom>
            </p:spPr>
            <p:txBody>
              <a:bodyPr wrap="square">
                <a:spAutoFit/>
              </a:bodyPr>
              <a:lstStyle/>
              <a:p>
                <a:pPr algn="ctr">
                  <a:spcAft>
                    <a:spcPts val="1200"/>
                  </a:spcAft>
                </a:pPr>
                <a14:m>
                  <m:oMath xmlns:m="http://schemas.openxmlformats.org/officeDocument/2006/math">
                    <m:d>
                      <m:dPr>
                        <m:begChr m:val="["/>
                        <m:endChr m:val="]"/>
                        <m:ctrlPr>
                          <a:rPr lang="en-US" sz="5400" b="0" i="1" smtClean="0">
                            <a:solidFill>
                              <a:schemeClr val="tx1"/>
                            </a:solidFill>
                            <a:latin typeface="Cambria Math" panose="02040503050406030204" pitchFamily="18" charset="0"/>
                          </a:rPr>
                        </m:ctrlPr>
                      </m:dPr>
                      <m:e>
                        <m:f>
                          <m:fPr>
                            <m:ctrlPr>
                              <a:rPr lang="en-US" sz="5400" i="1">
                                <a:latin typeface="Cambria Math" panose="02040503050406030204" pitchFamily="18" charset="0"/>
                              </a:rPr>
                            </m:ctrlPr>
                          </m:fPr>
                          <m:num>
                            <m:r>
                              <a:rPr lang="en-US" sz="5400" i="1">
                                <a:latin typeface="Cambria Math" panose="02040503050406030204" pitchFamily="18" charset="0"/>
                              </a:rPr>
                              <m:t>𝜕</m:t>
                            </m:r>
                            <m:r>
                              <a:rPr lang="en-US" sz="5400" i="1">
                                <a:latin typeface="Cambria Math" panose="02040503050406030204" pitchFamily="18" charset="0"/>
                              </a:rPr>
                              <m:t> </m:t>
                            </m:r>
                          </m:num>
                          <m:den>
                            <m:r>
                              <a:rPr lang="en-US" sz="5400" i="1">
                                <a:latin typeface="Cambria Math" panose="02040503050406030204" pitchFamily="18" charset="0"/>
                              </a:rPr>
                              <m:t>𝜕</m:t>
                            </m:r>
                            <m:r>
                              <a:rPr lang="en-US" sz="5400" i="1">
                                <a:latin typeface="Cambria Math" panose="02040503050406030204" pitchFamily="18" charset="0"/>
                              </a:rPr>
                              <m:t> </m:t>
                            </m:r>
                            <m:r>
                              <a:rPr lang="en-US" sz="5400" i="1">
                                <a:latin typeface="Cambria Math" panose="02040503050406030204" pitchFamily="18" charset="0"/>
                              </a:rPr>
                              <m:t>𝑐𝑡</m:t>
                            </m:r>
                          </m:den>
                        </m:f>
                        <m:r>
                          <a:rPr lang="en-US" sz="5400" b="0" i="1" smtClean="0">
                            <a:latin typeface="Cambria Math" panose="02040503050406030204" pitchFamily="18" charset="0"/>
                          </a:rPr>
                          <m:t>    </m:t>
                        </m:r>
                        <m:f>
                          <m:fPr>
                            <m:ctrlPr>
                              <a:rPr lang="en-US" sz="5400" i="1">
                                <a:latin typeface="Cambria Math" panose="02040503050406030204" pitchFamily="18" charset="0"/>
                              </a:rPr>
                            </m:ctrlPr>
                          </m:fPr>
                          <m:num>
                            <m:r>
                              <a:rPr lang="en-US" sz="5400" i="1">
                                <a:latin typeface="Cambria Math" panose="02040503050406030204" pitchFamily="18" charset="0"/>
                              </a:rPr>
                              <m:t>𝜕</m:t>
                            </m:r>
                          </m:num>
                          <m:den>
                            <m:r>
                              <a:rPr lang="en-US" sz="5400" i="1">
                                <a:latin typeface="Cambria Math" panose="02040503050406030204" pitchFamily="18" charset="0"/>
                              </a:rPr>
                              <m:t>𝜕</m:t>
                            </m:r>
                            <m:r>
                              <a:rPr lang="en-US" sz="5400" i="1">
                                <a:solidFill>
                                  <a:srgbClr val="0070C0"/>
                                </a:solidFill>
                                <a:latin typeface="Cambria Math" panose="02040503050406030204" pitchFamily="18" charset="0"/>
                              </a:rPr>
                              <m:t>𝑥</m:t>
                            </m:r>
                          </m:den>
                        </m:f>
                      </m:e>
                    </m:d>
                    <m:d>
                      <m:dPr>
                        <m:begChr m:val="["/>
                        <m:endChr m:val="]"/>
                        <m:ctrlPr>
                          <a:rPr lang="en-US" sz="5400" b="0" i="1" smtClean="0">
                            <a:solidFill>
                              <a:schemeClr val="tx1"/>
                            </a:solidFill>
                            <a:latin typeface="Cambria Math" panose="02040503050406030204" pitchFamily="18" charset="0"/>
                          </a:rPr>
                        </m:ctrlPr>
                      </m:dPr>
                      <m:e>
                        <m:m>
                          <m:mPr>
                            <m:mcs>
                              <m:mc>
                                <m:mcPr>
                                  <m:count m:val="2"/>
                                  <m:mcJc m:val="center"/>
                                </m:mcPr>
                              </m:mc>
                            </m:mcs>
                            <m:ctrlPr>
                              <a:rPr lang="en-US" sz="5400" b="0" i="1" smtClean="0">
                                <a:solidFill>
                                  <a:schemeClr val="tx1"/>
                                </a:solidFill>
                                <a:latin typeface="Cambria Math" panose="02040503050406030204" pitchFamily="18" charset="0"/>
                              </a:rPr>
                            </m:ctrlPr>
                          </m:mPr>
                          <m:mr>
                            <m:e>
                              <m:f>
                                <m:fPr>
                                  <m:ctrlPr>
                                    <a:rPr lang="en-US" sz="5400" b="0" i="1" smtClean="0">
                                      <a:solidFill>
                                        <a:schemeClr val="tx1"/>
                                      </a:solidFill>
                                      <a:latin typeface="Cambria Math" panose="02040503050406030204" pitchFamily="18" charset="0"/>
                                    </a:rPr>
                                  </m:ctrlPr>
                                </m:fPr>
                                <m:num>
                                  <m:r>
                                    <a:rPr lang="en-US" sz="5400" b="0" i="1" smtClean="0">
                                      <a:solidFill>
                                        <a:schemeClr val="tx1"/>
                                      </a:solidFill>
                                      <a:latin typeface="Cambria Math" panose="02040503050406030204" pitchFamily="18" charset="0"/>
                                    </a:rPr>
                                    <m:t>𝜕</m:t>
                                  </m:r>
                                  <m:r>
                                    <a:rPr lang="en-US" sz="5400" b="0" i="1" smtClean="0">
                                      <a:solidFill>
                                        <a:schemeClr val="tx1"/>
                                      </a:solidFill>
                                      <a:latin typeface="Cambria Math" panose="02040503050406030204" pitchFamily="18" charset="0"/>
                                    </a:rPr>
                                    <m:t> </m:t>
                                  </m:r>
                                  <m:r>
                                    <a:rPr lang="en-US" sz="5400" i="1">
                                      <a:latin typeface="Cambria Math" panose="02040503050406030204" pitchFamily="18" charset="0"/>
                                    </a:rPr>
                                    <m:t>𝑐</m:t>
                                  </m:r>
                                  <m:r>
                                    <a:rPr lang="en-US" sz="5400" i="1">
                                      <a:solidFill>
                                        <a:srgbClr val="0070C0"/>
                                      </a:solidFill>
                                      <a:latin typeface="Cambria Math" panose="02040503050406030204" pitchFamily="18" charset="0"/>
                                    </a:rPr>
                                    <m:t>𝑡</m:t>
                                  </m:r>
                                </m:num>
                                <m:den>
                                  <m:r>
                                    <a:rPr lang="en-US" sz="5400" b="0" i="1" smtClean="0">
                                      <a:solidFill>
                                        <a:schemeClr val="tx1"/>
                                      </a:solidFill>
                                      <a:latin typeface="Cambria Math" panose="02040503050406030204" pitchFamily="18" charset="0"/>
                                    </a:rPr>
                                    <m:t>𝜕</m:t>
                                  </m:r>
                                  <m:r>
                                    <a:rPr lang="en-US" sz="5400" b="0" i="1" smtClean="0">
                                      <a:solidFill>
                                        <a:schemeClr val="tx1"/>
                                      </a:solidFill>
                                      <a:latin typeface="Cambria Math" panose="02040503050406030204" pitchFamily="18" charset="0"/>
                                    </a:rPr>
                                    <m:t> </m:t>
                                  </m:r>
                                  <m:r>
                                    <a:rPr lang="en-US" sz="5400" i="1">
                                      <a:latin typeface="Cambria Math" panose="02040503050406030204" pitchFamily="18" charset="0"/>
                                    </a:rPr>
                                    <m:t>𝑐</m:t>
                                  </m:r>
                                  <m:acc>
                                    <m:accPr>
                                      <m:chr m:val="̃"/>
                                      <m:ctrlPr>
                                        <a:rPr lang="en-US" sz="5400" i="1">
                                          <a:solidFill>
                                            <a:srgbClr val="FF0000"/>
                                          </a:solidFill>
                                          <a:latin typeface="Cambria Math" panose="02040503050406030204" pitchFamily="18" charset="0"/>
                                        </a:rPr>
                                      </m:ctrlPr>
                                    </m:accPr>
                                    <m:e>
                                      <m:r>
                                        <a:rPr lang="en-US" sz="5400" i="1">
                                          <a:solidFill>
                                            <a:srgbClr val="FF0000"/>
                                          </a:solidFill>
                                          <a:latin typeface="Cambria Math" panose="02040503050406030204" pitchFamily="18" charset="0"/>
                                        </a:rPr>
                                        <m:t>𝑡</m:t>
                                      </m:r>
                                    </m:e>
                                  </m:acc>
                                </m:den>
                              </m:f>
                            </m:e>
                            <m:e>
                              <m:f>
                                <m:fPr>
                                  <m:ctrlPr>
                                    <a:rPr lang="en-US" sz="5400" i="1">
                                      <a:latin typeface="Cambria Math" panose="02040503050406030204" pitchFamily="18" charset="0"/>
                                    </a:rPr>
                                  </m:ctrlPr>
                                </m:fPr>
                                <m:num>
                                  <m:r>
                                    <a:rPr lang="en-US" sz="5400" i="1">
                                      <a:latin typeface="Cambria Math" panose="02040503050406030204" pitchFamily="18" charset="0"/>
                                    </a:rPr>
                                    <m:t>𝜕</m:t>
                                  </m:r>
                                  <m:r>
                                    <a:rPr lang="en-US" sz="5400" b="0" i="1" smtClean="0">
                                      <a:latin typeface="Cambria Math" panose="02040503050406030204" pitchFamily="18" charset="0"/>
                                    </a:rPr>
                                    <m:t> </m:t>
                                  </m:r>
                                  <m:r>
                                    <a:rPr lang="en-US" sz="5400" i="1">
                                      <a:latin typeface="Cambria Math" panose="02040503050406030204" pitchFamily="18" charset="0"/>
                                    </a:rPr>
                                    <m:t>𝑐</m:t>
                                  </m:r>
                                  <m:r>
                                    <a:rPr lang="en-US" sz="5400" i="1">
                                      <a:solidFill>
                                        <a:srgbClr val="0070C0"/>
                                      </a:solidFill>
                                      <a:latin typeface="Cambria Math" panose="02040503050406030204" pitchFamily="18" charset="0"/>
                                    </a:rPr>
                                    <m:t>𝑡</m:t>
                                  </m:r>
                                </m:num>
                                <m:den>
                                  <m:r>
                                    <a:rPr lang="en-US" sz="5400" i="1">
                                      <a:latin typeface="Cambria Math" panose="02040503050406030204" pitchFamily="18" charset="0"/>
                                    </a:rPr>
                                    <m:t>𝜕</m:t>
                                  </m:r>
                                  <m:acc>
                                    <m:accPr>
                                      <m:chr m:val="̃"/>
                                      <m:ctrlPr>
                                        <a:rPr lang="en-US" sz="5400" i="1">
                                          <a:solidFill>
                                            <a:srgbClr val="FF0000"/>
                                          </a:solidFill>
                                          <a:latin typeface="Cambria Math" panose="02040503050406030204" pitchFamily="18" charset="0"/>
                                        </a:rPr>
                                      </m:ctrlPr>
                                    </m:accPr>
                                    <m:e>
                                      <m:r>
                                        <a:rPr lang="en-US" sz="5400" i="1">
                                          <a:solidFill>
                                            <a:srgbClr val="FF0000"/>
                                          </a:solidFill>
                                          <a:latin typeface="Cambria Math" panose="02040503050406030204" pitchFamily="18" charset="0"/>
                                        </a:rPr>
                                        <m:t>𝑥</m:t>
                                      </m:r>
                                    </m:e>
                                  </m:acc>
                                </m:den>
                              </m:f>
                            </m:e>
                          </m:mr>
                          <m:mr>
                            <m:e>
                              <m:f>
                                <m:fPr>
                                  <m:ctrlPr>
                                    <a:rPr lang="en-US" sz="5400" i="1">
                                      <a:latin typeface="Cambria Math" panose="02040503050406030204" pitchFamily="18" charset="0"/>
                                    </a:rPr>
                                  </m:ctrlPr>
                                </m:fPr>
                                <m:num>
                                  <m:r>
                                    <a:rPr lang="en-US" sz="5400" i="1">
                                      <a:latin typeface="Cambria Math" panose="02040503050406030204" pitchFamily="18" charset="0"/>
                                    </a:rPr>
                                    <m:t>𝜕</m:t>
                                  </m:r>
                                  <m:r>
                                    <a:rPr lang="en-US" sz="5400" i="1">
                                      <a:solidFill>
                                        <a:srgbClr val="0070C0"/>
                                      </a:solidFill>
                                      <a:latin typeface="Cambria Math" panose="02040503050406030204" pitchFamily="18" charset="0"/>
                                    </a:rPr>
                                    <m:t>𝑥</m:t>
                                  </m:r>
                                </m:num>
                                <m:den>
                                  <m:r>
                                    <a:rPr lang="en-US" sz="5400" i="1">
                                      <a:latin typeface="Cambria Math" panose="02040503050406030204" pitchFamily="18" charset="0"/>
                                    </a:rPr>
                                    <m:t>𝜕</m:t>
                                  </m:r>
                                  <m:r>
                                    <a:rPr lang="en-US" sz="5400" b="0" i="1" smtClean="0">
                                      <a:latin typeface="Cambria Math" panose="02040503050406030204" pitchFamily="18" charset="0"/>
                                    </a:rPr>
                                    <m:t> </m:t>
                                  </m:r>
                                  <m:r>
                                    <a:rPr lang="en-US" sz="5400" i="1">
                                      <a:latin typeface="Cambria Math" panose="02040503050406030204" pitchFamily="18" charset="0"/>
                                    </a:rPr>
                                    <m:t>𝑐</m:t>
                                  </m:r>
                                  <m:acc>
                                    <m:accPr>
                                      <m:chr m:val="̃"/>
                                      <m:ctrlPr>
                                        <a:rPr lang="en-US" sz="5400" i="1">
                                          <a:solidFill>
                                            <a:srgbClr val="FF0000"/>
                                          </a:solidFill>
                                          <a:latin typeface="Cambria Math" panose="02040503050406030204" pitchFamily="18" charset="0"/>
                                        </a:rPr>
                                      </m:ctrlPr>
                                    </m:accPr>
                                    <m:e>
                                      <m:r>
                                        <a:rPr lang="en-US" sz="5400" i="1">
                                          <a:solidFill>
                                            <a:srgbClr val="FF0000"/>
                                          </a:solidFill>
                                          <a:latin typeface="Cambria Math" panose="02040503050406030204" pitchFamily="18" charset="0"/>
                                        </a:rPr>
                                        <m:t>𝑡</m:t>
                                      </m:r>
                                    </m:e>
                                  </m:acc>
                                </m:den>
                              </m:f>
                            </m:e>
                            <m:e>
                              <m:f>
                                <m:fPr>
                                  <m:ctrlPr>
                                    <a:rPr lang="en-US" sz="5400" i="1">
                                      <a:latin typeface="Cambria Math" panose="02040503050406030204" pitchFamily="18" charset="0"/>
                                    </a:rPr>
                                  </m:ctrlPr>
                                </m:fPr>
                                <m:num>
                                  <m:r>
                                    <a:rPr lang="en-US" sz="5400" i="1">
                                      <a:latin typeface="Cambria Math" panose="02040503050406030204" pitchFamily="18" charset="0"/>
                                    </a:rPr>
                                    <m:t>𝜕</m:t>
                                  </m:r>
                                  <m:r>
                                    <a:rPr lang="en-US" sz="5400" i="1">
                                      <a:solidFill>
                                        <a:srgbClr val="0070C0"/>
                                      </a:solidFill>
                                      <a:latin typeface="Cambria Math" panose="02040503050406030204" pitchFamily="18" charset="0"/>
                                    </a:rPr>
                                    <m:t>𝑥</m:t>
                                  </m:r>
                                </m:num>
                                <m:den>
                                  <m:r>
                                    <a:rPr lang="en-US" sz="5400" i="1">
                                      <a:latin typeface="Cambria Math" panose="02040503050406030204" pitchFamily="18" charset="0"/>
                                    </a:rPr>
                                    <m:t>𝜕</m:t>
                                  </m:r>
                                  <m:acc>
                                    <m:accPr>
                                      <m:chr m:val="̃"/>
                                      <m:ctrlPr>
                                        <a:rPr lang="en-US" sz="5400" i="1">
                                          <a:solidFill>
                                            <a:srgbClr val="FF0000"/>
                                          </a:solidFill>
                                          <a:latin typeface="Cambria Math" panose="02040503050406030204" pitchFamily="18" charset="0"/>
                                        </a:rPr>
                                      </m:ctrlPr>
                                    </m:accPr>
                                    <m:e>
                                      <m:r>
                                        <a:rPr lang="en-US" sz="5400" i="1">
                                          <a:solidFill>
                                            <a:srgbClr val="FF0000"/>
                                          </a:solidFill>
                                          <a:latin typeface="Cambria Math" panose="02040503050406030204" pitchFamily="18" charset="0"/>
                                        </a:rPr>
                                        <m:t>𝑥</m:t>
                                      </m:r>
                                    </m:e>
                                  </m:acc>
                                </m:den>
                              </m:f>
                            </m:e>
                          </m:mr>
                        </m:m>
                      </m:e>
                    </m:d>
                  </m:oMath>
                </a14:m>
                <a:r>
                  <a:rPr lang="en-CA" sz="5400" dirty="0">
                    <a:solidFill>
                      <a:schemeClr val="tx1"/>
                    </a:solidFill>
                  </a:rPr>
                  <a:t> </a:t>
                </a:r>
              </a:p>
            </p:txBody>
          </p:sp>
        </mc:Choice>
        <mc:Fallback xmlns="">
          <p:sp>
            <p:nvSpPr>
              <p:cNvPr id="25" name="Rectangle 24">
                <a:extLst>
                  <a:ext uri="{FF2B5EF4-FFF2-40B4-BE49-F238E27FC236}">
                    <a16:creationId xmlns:a16="http://schemas.microsoft.com/office/drawing/2014/main" id="{684F6A00-2E3C-46D3-92AA-5C6512FE3105}"/>
                  </a:ext>
                </a:extLst>
              </p:cNvPr>
              <p:cNvSpPr>
                <a:spLocks noRot="1" noChangeAspect="1" noMove="1" noResize="1" noEditPoints="1" noAdjustHandles="1" noChangeArrowheads="1" noChangeShapeType="1" noTextEdit="1"/>
              </p:cNvSpPr>
              <p:nvPr/>
            </p:nvSpPr>
            <p:spPr>
              <a:xfrm>
                <a:off x="6073527" y="7503774"/>
                <a:ext cx="6403608" cy="2734595"/>
              </a:xfrm>
              <a:prstGeom prst="rect">
                <a:avLst/>
              </a:prstGeom>
              <a:blipFill>
                <a:blip r:embed="rId8"/>
                <a:stretch>
                  <a:fillRect/>
                </a:stretch>
              </a:blipFill>
            </p:spPr>
            <p:txBody>
              <a:bodyPr/>
              <a:lstStyle/>
              <a:p>
                <a:r>
                  <a:rPr lang="en-CA">
                    <a:noFill/>
                  </a:rPr>
                  <a:t> </a:t>
                </a:r>
              </a:p>
            </p:txBody>
          </p:sp>
        </mc:Fallback>
      </mc:AlternateContent>
    </p:spTree>
    <p:custDataLst>
      <p:tags r:id="rId1"/>
    </p:custDataLst>
    <p:extLst>
      <p:ext uri="{BB962C8B-B14F-4D97-AF65-F5344CB8AC3E}">
        <p14:creationId xmlns:p14="http://schemas.microsoft.com/office/powerpoint/2010/main" val="2706145862"/>
      </p:ext>
    </p:extLst>
  </p:cSld>
  <p:clrMapOvr>
    <a:masterClrMapping/>
  </p:clrMapOvr>
  <mc:AlternateContent xmlns:mc="http://schemas.openxmlformats.org/markup-compatibility/2006" xmlns:p14="http://schemas.microsoft.com/office/powerpoint/2010/main">
    <mc:Choice Requires="p14">
      <p:transition spd="slow" p14:dur="2000" advTm="26393"/>
    </mc:Choice>
    <mc:Fallback xmlns="">
      <p:transition spd="slow" advTm="2639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8" grpId="0"/>
      <p:bldP spid="10" grpId="0"/>
      <p:bldP spid="17" grpId="0"/>
      <p:bldP spid="22" grpId="0" animBg="1"/>
      <p:bldP spid="23"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6C39263-BCAC-435A-9E89-5DBC4698665D}"/>
                  </a:ext>
                </a:extLst>
              </p:cNvPr>
              <p:cNvSpPr txBox="1"/>
              <p:nvPr/>
            </p:nvSpPr>
            <p:spPr>
              <a:xfrm>
                <a:off x="1288772" y="184684"/>
                <a:ext cx="9816550" cy="1067856"/>
              </a:xfrm>
              <a:prstGeom prst="rect">
                <a:avLst/>
              </a:prstGeom>
              <a:noFill/>
              <a:ln w="38100">
                <a:solidFill>
                  <a:schemeClr val="tx1"/>
                </a:solidFill>
              </a:ln>
            </p:spPr>
            <p:txBody>
              <a:bodyPr wrap="square">
                <a:spAutoFit/>
              </a:bodyPr>
              <a:lstStyle/>
              <a:p>
                <a:pPr algn="ctr"/>
                <a14:m>
                  <m:oMath xmlns:m="http://schemas.openxmlformats.org/officeDocument/2006/math">
                    <m:r>
                      <a:rPr lang="en-US" sz="4000" i="1">
                        <a:latin typeface="Cambria Math" panose="02040503050406030204" pitchFamily="18" charset="0"/>
                      </a:rPr>
                      <m:t>𝑐</m:t>
                    </m:r>
                    <m:acc>
                      <m:accPr>
                        <m:chr m:val="̃"/>
                        <m:ctrlPr>
                          <a:rPr lang="en-US" sz="4000" i="1">
                            <a:solidFill>
                              <a:srgbClr val="FF0000"/>
                            </a:solidFill>
                            <a:latin typeface="Cambria Math" panose="02040503050406030204" pitchFamily="18" charset="0"/>
                          </a:rPr>
                        </m:ctrlPr>
                      </m:accPr>
                      <m:e>
                        <m:r>
                          <a:rPr lang="en-US" sz="4000" i="1">
                            <a:solidFill>
                              <a:srgbClr val="FF0000"/>
                            </a:solidFill>
                            <a:latin typeface="Cambria Math" panose="02040503050406030204" pitchFamily="18" charset="0"/>
                          </a:rPr>
                          <m:t>𝑡</m:t>
                        </m:r>
                      </m:e>
                    </m:acc>
                    <m:r>
                      <a:rPr lang="en-US" sz="4000" i="1">
                        <a:latin typeface="Cambria Math" panose="02040503050406030204" pitchFamily="18" charset="0"/>
                      </a:rPr>
                      <m:t>=</m:t>
                    </m:r>
                    <m:f>
                      <m:fPr>
                        <m:ctrlPr>
                          <a:rPr lang="en-US" sz="4000" i="1">
                            <a:latin typeface="Cambria Math" panose="02040503050406030204" pitchFamily="18" charset="0"/>
                          </a:rPr>
                        </m:ctrlPr>
                      </m:fPr>
                      <m:num>
                        <m:sSup>
                          <m:sSupPr>
                            <m:ctrlPr>
                              <a:rPr lang="en-US" sz="4000" i="1">
                                <a:latin typeface="Cambria Math" panose="02040503050406030204" pitchFamily="18" charset="0"/>
                              </a:rPr>
                            </m:ctrlPr>
                          </m:sSupPr>
                          <m:e>
                            <m:r>
                              <a:rPr lang="en-US" sz="4000" i="1">
                                <a:latin typeface="Cambria Math" panose="02040503050406030204" pitchFamily="18" charset="0"/>
                              </a:rPr>
                              <m:t>𝑐</m:t>
                            </m:r>
                          </m:e>
                          <m:sup>
                            <m:r>
                              <a:rPr lang="en-US" sz="4000" i="1">
                                <a:latin typeface="Cambria Math" panose="02040503050406030204" pitchFamily="18" charset="0"/>
                              </a:rPr>
                              <m:t>2</m:t>
                            </m:r>
                          </m:sup>
                        </m:sSup>
                      </m:num>
                      <m:den>
                        <m:r>
                          <a:rPr lang="en-US" sz="4000" i="1">
                            <a:latin typeface="Cambria Math" panose="02040503050406030204" pitchFamily="18" charset="0"/>
                          </a:rPr>
                          <m:t>𝛼</m:t>
                        </m:r>
                      </m:den>
                    </m:f>
                    <m:func>
                      <m:funcPr>
                        <m:ctrlPr>
                          <a:rPr lang="en-US" sz="4000" i="1">
                            <a:latin typeface="Cambria Math" panose="02040503050406030204" pitchFamily="18" charset="0"/>
                          </a:rPr>
                        </m:ctrlPr>
                      </m:funcPr>
                      <m:fName>
                        <m:r>
                          <m:rPr>
                            <m:sty m:val="p"/>
                          </m:rPr>
                          <a:rPr lang="en-US" sz="4000">
                            <a:latin typeface="Cambria Math" panose="02040503050406030204" pitchFamily="18" charset="0"/>
                          </a:rPr>
                          <m:t>arctanh</m:t>
                        </m:r>
                      </m:fName>
                      <m:e>
                        <m:d>
                          <m:dPr>
                            <m:ctrlPr>
                              <a:rPr lang="en-US" sz="4000" i="1">
                                <a:latin typeface="Cambria Math" panose="02040503050406030204" pitchFamily="18" charset="0"/>
                              </a:rPr>
                            </m:ctrlPr>
                          </m:dPr>
                          <m:e>
                            <m:f>
                              <m:fPr>
                                <m:ctrlPr>
                                  <a:rPr lang="en-US" sz="4000" i="1">
                                    <a:latin typeface="Cambria Math" panose="02040503050406030204" pitchFamily="18" charset="0"/>
                                  </a:rPr>
                                </m:ctrlPr>
                              </m:fPr>
                              <m:num>
                                <m:r>
                                  <a:rPr lang="en-US" sz="4000" i="1">
                                    <a:latin typeface="Cambria Math" panose="02040503050406030204" pitchFamily="18" charset="0"/>
                                  </a:rPr>
                                  <m:t>𝑐</m:t>
                                </m:r>
                                <m:r>
                                  <a:rPr lang="en-US" sz="4000" i="1">
                                    <a:solidFill>
                                      <a:srgbClr val="0070C0"/>
                                    </a:solidFill>
                                    <a:latin typeface="Cambria Math" panose="02040503050406030204" pitchFamily="18" charset="0"/>
                                  </a:rPr>
                                  <m:t>𝑡</m:t>
                                </m:r>
                              </m:num>
                              <m:den>
                                <m:r>
                                  <a:rPr lang="en-US" sz="4000" i="1">
                                    <a:solidFill>
                                      <a:srgbClr val="0070C0"/>
                                    </a:solidFill>
                                    <a:latin typeface="Cambria Math" panose="02040503050406030204" pitchFamily="18" charset="0"/>
                                  </a:rPr>
                                  <m:t>𝑥</m:t>
                                </m:r>
                              </m:den>
                            </m:f>
                          </m:e>
                        </m:d>
                      </m:e>
                    </m:func>
                  </m:oMath>
                </a14:m>
                <a:r>
                  <a:rPr lang="en-US" sz="4000" dirty="0">
                    <a:solidFill>
                      <a:srgbClr val="0070C0"/>
                    </a:solidFill>
                  </a:rPr>
                  <a:t>          </a:t>
                </a:r>
                <a14:m>
                  <m:oMath xmlns:m="http://schemas.openxmlformats.org/officeDocument/2006/math">
                    <m:acc>
                      <m:accPr>
                        <m:chr m:val="̃"/>
                        <m:ctrlPr>
                          <a:rPr lang="en-US" sz="4000" i="1">
                            <a:solidFill>
                              <a:srgbClr val="FF0000"/>
                            </a:solidFill>
                            <a:latin typeface="Cambria Math" panose="02040503050406030204" pitchFamily="18" charset="0"/>
                          </a:rPr>
                        </m:ctrlPr>
                      </m:accPr>
                      <m:e>
                        <m:r>
                          <a:rPr lang="en-US" sz="4000" i="1">
                            <a:solidFill>
                              <a:srgbClr val="FF0000"/>
                            </a:solidFill>
                            <a:latin typeface="Cambria Math" panose="02040503050406030204" pitchFamily="18" charset="0"/>
                          </a:rPr>
                          <m:t>𝑥</m:t>
                        </m:r>
                      </m:e>
                    </m:acc>
                    <m:r>
                      <a:rPr lang="en-US" sz="4000" i="1">
                        <a:latin typeface="Cambria Math" panose="02040503050406030204" pitchFamily="18" charset="0"/>
                      </a:rPr>
                      <m:t>=</m:t>
                    </m:r>
                    <m:rad>
                      <m:radPr>
                        <m:degHide m:val="on"/>
                        <m:ctrlPr>
                          <a:rPr lang="en-US" sz="4000" i="1">
                            <a:latin typeface="Cambria Math" panose="02040503050406030204" pitchFamily="18" charset="0"/>
                          </a:rPr>
                        </m:ctrlPr>
                      </m:radPr>
                      <m:deg/>
                      <m:e>
                        <m:sSup>
                          <m:sSupPr>
                            <m:ctrlPr>
                              <a:rPr lang="en-US" sz="4000" i="1">
                                <a:latin typeface="Cambria Math" panose="02040503050406030204" pitchFamily="18" charset="0"/>
                              </a:rPr>
                            </m:ctrlPr>
                          </m:sSupPr>
                          <m:e>
                            <m:d>
                              <m:dPr>
                                <m:ctrlPr>
                                  <a:rPr lang="en-US" sz="4000" i="1">
                                    <a:latin typeface="Cambria Math" panose="02040503050406030204" pitchFamily="18" charset="0"/>
                                  </a:rPr>
                                </m:ctrlPr>
                              </m:dPr>
                              <m:e>
                                <m:r>
                                  <a:rPr lang="en-US" sz="4000" i="1">
                                    <a:solidFill>
                                      <a:srgbClr val="0070C0"/>
                                    </a:solidFill>
                                    <a:latin typeface="Cambria Math" panose="02040503050406030204" pitchFamily="18" charset="0"/>
                                  </a:rPr>
                                  <m:t>𝑥</m:t>
                                </m:r>
                              </m:e>
                            </m:d>
                          </m:e>
                          <m:sup>
                            <m:r>
                              <a:rPr lang="en-US" sz="4000" i="1">
                                <a:latin typeface="Cambria Math" panose="02040503050406030204" pitchFamily="18" charset="0"/>
                              </a:rPr>
                              <m:t>2</m:t>
                            </m:r>
                          </m:sup>
                        </m:sSup>
                        <m:r>
                          <a:rPr lang="en-US" sz="4000" i="1">
                            <a:latin typeface="Cambria Math" panose="02040503050406030204" pitchFamily="18" charset="0"/>
                          </a:rPr>
                          <m:t>−</m:t>
                        </m:r>
                        <m:sSup>
                          <m:sSupPr>
                            <m:ctrlPr>
                              <a:rPr lang="en-US" sz="4000" i="1">
                                <a:latin typeface="Cambria Math" panose="02040503050406030204" pitchFamily="18" charset="0"/>
                              </a:rPr>
                            </m:ctrlPr>
                          </m:sSupPr>
                          <m:e>
                            <m:d>
                              <m:dPr>
                                <m:ctrlPr>
                                  <a:rPr lang="en-US" sz="4000" i="1">
                                    <a:latin typeface="Cambria Math" panose="02040503050406030204" pitchFamily="18" charset="0"/>
                                  </a:rPr>
                                </m:ctrlPr>
                              </m:dPr>
                              <m:e>
                                <m:r>
                                  <a:rPr lang="en-US" sz="4000" i="1">
                                    <a:latin typeface="Cambria Math" panose="02040503050406030204" pitchFamily="18" charset="0"/>
                                  </a:rPr>
                                  <m:t>𝑐</m:t>
                                </m:r>
                                <m:r>
                                  <a:rPr lang="en-US" sz="4000" i="1">
                                    <a:solidFill>
                                      <a:srgbClr val="0070C0"/>
                                    </a:solidFill>
                                    <a:latin typeface="Cambria Math" panose="02040503050406030204" pitchFamily="18" charset="0"/>
                                  </a:rPr>
                                  <m:t>𝑡</m:t>
                                </m:r>
                              </m:e>
                            </m:d>
                          </m:e>
                          <m:sup>
                            <m:r>
                              <a:rPr lang="en-US" sz="4000" i="1">
                                <a:latin typeface="Cambria Math" panose="02040503050406030204" pitchFamily="18" charset="0"/>
                              </a:rPr>
                              <m:t>2</m:t>
                            </m:r>
                          </m:sup>
                        </m:sSup>
                      </m:e>
                    </m:rad>
                  </m:oMath>
                </a14:m>
                <a:endParaRPr lang="en-CA" sz="4000" dirty="0"/>
              </a:p>
            </p:txBody>
          </p:sp>
        </mc:Choice>
        <mc:Fallback xmlns="">
          <p:sp>
            <p:nvSpPr>
              <p:cNvPr id="10" name="TextBox 9">
                <a:extLst>
                  <a:ext uri="{FF2B5EF4-FFF2-40B4-BE49-F238E27FC236}">
                    <a16:creationId xmlns:a16="http://schemas.microsoft.com/office/drawing/2014/main" id="{16C39263-BCAC-435A-9E89-5DBC4698665D}"/>
                  </a:ext>
                </a:extLst>
              </p:cNvPr>
              <p:cNvSpPr txBox="1">
                <a:spLocks noRot="1" noChangeAspect="1" noMove="1" noResize="1" noEditPoints="1" noAdjustHandles="1" noChangeArrowheads="1" noChangeShapeType="1" noTextEdit="1"/>
              </p:cNvSpPr>
              <p:nvPr/>
            </p:nvSpPr>
            <p:spPr>
              <a:xfrm>
                <a:off x="1288772" y="184684"/>
                <a:ext cx="9816550" cy="1067856"/>
              </a:xfrm>
              <a:prstGeom prst="rect">
                <a:avLst/>
              </a:prstGeom>
              <a:blipFill>
                <a:blip r:embed="rId4"/>
                <a:stretch>
                  <a:fillRect/>
                </a:stretch>
              </a:blipFill>
              <a:ln w="38100">
                <a:solidFill>
                  <a:schemeClr val="tx1"/>
                </a:solid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CACD5321-C439-43C5-9C27-210CDD2BFDBC}"/>
                  </a:ext>
                </a:extLst>
              </p:cNvPr>
              <p:cNvSpPr txBox="1"/>
              <p:nvPr/>
            </p:nvSpPr>
            <p:spPr>
              <a:xfrm>
                <a:off x="135833" y="4607121"/>
                <a:ext cx="5292510" cy="1707006"/>
              </a:xfrm>
              <a:prstGeom prst="rect">
                <a:avLst/>
              </a:prstGeom>
              <a:noFill/>
            </p:spPr>
            <p:txBody>
              <a:bodyPr wrap="square">
                <a:spAutoFit/>
              </a:bodyPr>
              <a:lstStyle/>
              <a:p>
                <a14:m>
                  <m:oMath xmlns:m="http://schemas.openxmlformats.org/officeDocument/2006/math">
                    <m:f>
                      <m:fPr>
                        <m:ctrlPr>
                          <a:rPr lang="en-US" sz="3200" i="1" smtClean="0">
                            <a:latin typeface="Cambria Math" panose="02040503050406030204" pitchFamily="18" charset="0"/>
                          </a:rPr>
                        </m:ctrlPr>
                      </m:fPr>
                      <m:num>
                        <m:r>
                          <a:rPr lang="en-US" sz="3200" i="1">
                            <a:latin typeface="Cambria Math" panose="02040503050406030204" pitchFamily="18" charset="0"/>
                          </a:rPr>
                          <m:t>𝜕</m:t>
                        </m:r>
                        <m:acc>
                          <m:accPr>
                            <m:chr m:val="⃗"/>
                            <m:ctrlPr>
                              <a:rPr lang="en-US" sz="3200" i="1">
                                <a:solidFill>
                                  <a:srgbClr val="7030A0"/>
                                </a:solidFill>
                                <a:latin typeface="Cambria Math" panose="02040503050406030204" pitchFamily="18" charset="0"/>
                              </a:rPr>
                            </m:ctrlPr>
                          </m:accPr>
                          <m:e>
                            <m:r>
                              <a:rPr lang="en-US" sz="3200" i="1">
                                <a:solidFill>
                                  <a:srgbClr val="7030A0"/>
                                </a:solidFill>
                                <a:latin typeface="Cambria Math" panose="02040503050406030204" pitchFamily="18" charset="0"/>
                              </a:rPr>
                              <m:t>𝑆</m:t>
                            </m:r>
                          </m:e>
                        </m:acc>
                      </m:num>
                      <m:den>
                        <m:r>
                          <a:rPr lang="en-US" sz="3200" i="1">
                            <a:latin typeface="Cambria Math" panose="02040503050406030204" pitchFamily="18" charset="0"/>
                          </a:rPr>
                          <m:t>𝜕</m:t>
                        </m:r>
                        <m:r>
                          <a:rPr lang="en-US" sz="3200" i="1">
                            <a:latin typeface="Cambria Math" panose="02040503050406030204" pitchFamily="18" charset="0"/>
                          </a:rPr>
                          <m:t> </m:t>
                        </m:r>
                        <m:r>
                          <a:rPr lang="en-US" sz="3200" i="1">
                            <a:latin typeface="Cambria Math" panose="02040503050406030204" pitchFamily="18" charset="0"/>
                          </a:rPr>
                          <m:t>𝑐𝑡</m:t>
                        </m:r>
                      </m:den>
                    </m:f>
                    <m:r>
                      <a:rPr lang="en-US" sz="3200" i="1">
                        <a:latin typeface="Cambria Math" panose="02040503050406030204" pitchFamily="18" charset="0"/>
                      </a:rPr>
                      <m:t>=</m:t>
                    </m:r>
                    <m:r>
                      <a:rPr lang="en-US" sz="3200" b="0" i="1" smtClean="0">
                        <a:latin typeface="Cambria Math" panose="02040503050406030204" pitchFamily="18" charset="0"/>
                      </a:rPr>
                      <m:t>  </m:t>
                    </m:r>
                    <m:d>
                      <m:dPr>
                        <m:ctrlPr>
                          <a:rPr lang="en-US" sz="3200" i="1">
                            <a:latin typeface="Cambria Math" panose="02040503050406030204" pitchFamily="18" charset="0"/>
                          </a:rPr>
                        </m:ctrlPr>
                      </m:dPr>
                      <m:e>
                        <m:f>
                          <m:fPr>
                            <m:ctrlPr>
                              <a:rPr lang="en-US" sz="3200" i="1">
                                <a:latin typeface="Cambria Math" panose="02040503050406030204" pitchFamily="18" charset="0"/>
                              </a:rPr>
                            </m:ctrlPr>
                          </m:fPr>
                          <m:num>
                            <m:sSup>
                              <m:sSupPr>
                                <m:ctrlPr>
                                  <a:rPr lang="en-US" sz="3200" i="1">
                                    <a:latin typeface="Cambria Math" panose="02040503050406030204" pitchFamily="18" charset="0"/>
                                  </a:rPr>
                                </m:ctrlPr>
                              </m:sSupPr>
                              <m:e>
                                <m:r>
                                  <a:rPr lang="en-US" sz="3200" i="1">
                                    <a:latin typeface="Cambria Math" panose="02040503050406030204" pitchFamily="18" charset="0"/>
                                  </a:rPr>
                                  <m:t>𝑐</m:t>
                                </m:r>
                              </m:e>
                              <m:sup>
                                <m:r>
                                  <a:rPr lang="en-US" sz="3200" i="1">
                                    <a:latin typeface="Cambria Math" panose="02040503050406030204" pitchFamily="18" charset="0"/>
                                  </a:rPr>
                                  <m:t>2</m:t>
                                </m:r>
                              </m:sup>
                            </m:sSup>
                          </m:num>
                          <m:den>
                            <m:r>
                              <a:rPr lang="en-US" sz="3200" i="1">
                                <a:latin typeface="Cambria Math" panose="02040503050406030204" pitchFamily="18" charset="0"/>
                              </a:rPr>
                              <m:t>𝛼</m:t>
                            </m:r>
                          </m:den>
                        </m:f>
                        <m:f>
                          <m:fPr>
                            <m:ctrlPr>
                              <a:rPr lang="en-US" sz="3200" i="1">
                                <a:latin typeface="Cambria Math" panose="02040503050406030204" pitchFamily="18" charset="0"/>
                              </a:rPr>
                            </m:ctrlPr>
                          </m:fPr>
                          <m:num>
                            <m:r>
                              <a:rPr lang="en-US" sz="3200" i="1">
                                <a:solidFill>
                                  <a:srgbClr val="0070C0"/>
                                </a:solidFill>
                                <a:latin typeface="Cambria Math" panose="02040503050406030204" pitchFamily="18" charset="0"/>
                              </a:rPr>
                              <m:t>𝑥</m:t>
                            </m:r>
                          </m:num>
                          <m:den>
                            <m:sSup>
                              <m:sSupPr>
                                <m:ctrlPr>
                                  <a:rPr lang="en-US" sz="3200" i="1">
                                    <a:latin typeface="Cambria Math" panose="02040503050406030204" pitchFamily="18" charset="0"/>
                                  </a:rPr>
                                </m:ctrlPr>
                              </m:sSupPr>
                              <m:e>
                                <m:acc>
                                  <m:accPr>
                                    <m:chr m:val="̃"/>
                                    <m:ctrlPr>
                                      <a:rPr lang="en-US" sz="3200" i="1">
                                        <a:solidFill>
                                          <a:srgbClr val="FF0000"/>
                                        </a:solidFill>
                                        <a:latin typeface="Cambria Math" panose="02040503050406030204" pitchFamily="18" charset="0"/>
                                      </a:rPr>
                                    </m:ctrlPr>
                                  </m:accPr>
                                  <m:e>
                                    <m:r>
                                      <a:rPr lang="en-US" sz="3200" i="1">
                                        <a:solidFill>
                                          <a:srgbClr val="FF0000"/>
                                        </a:solidFill>
                                        <a:latin typeface="Cambria Math" panose="02040503050406030204" pitchFamily="18" charset="0"/>
                                      </a:rPr>
                                      <m:t>𝑥</m:t>
                                    </m:r>
                                  </m:e>
                                </m:acc>
                              </m:e>
                              <m:sup>
                                <m:r>
                                  <a:rPr lang="en-US" sz="3200" i="1">
                                    <a:latin typeface="Cambria Math" panose="02040503050406030204" pitchFamily="18" charset="0"/>
                                  </a:rPr>
                                  <m:t>2</m:t>
                                </m:r>
                              </m:sup>
                            </m:sSup>
                          </m:den>
                        </m:f>
                      </m:e>
                    </m:d>
                    <m:r>
                      <a:rPr lang="en-US" sz="3200" b="0" i="1" smtClean="0">
                        <a:latin typeface="Cambria Math" panose="02040503050406030204" pitchFamily="18" charset="0"/>
                      </a:rPr>
                      <m:t> </m:t>
                    </m:r>
                    <m:f>
                      <m:fPr>
                        <m:ctrlPr>
                          <a:rPr lang="en-US" sz="3200" i="1">
                            <a:latin typeface="Cambria Math" panose="02040503050406030204" pitchFamily="18" charset="0"/>
                          </a:rPr>
                        </m:ctrlPr>
                      </m:fPr>
                      <m:num>
                        <m:r>
                          <a:rPr lang="en-US" sz="3200" i="1">
                            <a:latin typeface="Cambria Math" panose="02040503050406030204" pitchFamily="18" charset="0"/>
                          </a:rPr>
                          <m:t>𝜕</m:t>
                        </m:r>
                        <m:acc>
                          <m:accPr>
                            <m:chr m:val="⃗"/>
                            <m:ctrlPr>
                              <a:rPr lang="en-US" sz="3200" i="1">
                                <a:solidFill>
                                  <a:srgbClr val="7030A0"/>
                                </a:solidFill>
                                <a:latin typeface="Cambria Math" panose="02040503050406030204" pitchFamily="18" charset="0"/>
                              </a:rPr>
                            </m:ctrlPr>
                          </m:accPr>
                          <m:e>
                            <m:r>
                              <a:rPr lang="en-US" sz="3200" i="1">
                                <a:solidFill>
                                  <a:srgbClr val="7030A0"/>
                                </a:solidFill>
                                <a:latin typeface="Cambria Math" panose="02040503050406030204" pitchFamily="18" charset="0"/>
                              </a:rPr>
                              <m:t>𝑆</m:t>
                            </m:r>
                          </m:e>
                        </m:acc>
                      </m:num>
                      <m:den>
                        <m:r>
                          <a:rPr lang="en-US" sz="3200" i="1">
                            <a:latin typeface="Cambria Math" panose="02040503050406030204" pitchFamily="18" charset="0"/>
                          </a:rPr>
                          <m:t>𝜕</m:t>
                        </m:r>
                        <m:r>
                          <a:rPr lang="en-US" sz="3200" i="1">
                            <a:latin typeface="Cambria Math" panose="02040503050406030204" pitchFamily="18" charset="0"/>
                          </a:rPr>
                          <m:t> </m:t>
                        </m:r>
                        <m:r>
                          <a:rPr lang="en-US" sz="3200" i="1">
                            <a:latin typeface="Cambria Math" panose="02040503050406030204" pitchFamily="18" charset="0"/>
                          </a:rPr>
                          <m:t>𝑐</m:t>
                        </m:r>
                        <m:acc>
                          <m:accPr>
                            <m:chr m:val="̃"/>
                            <m:ctrlPr>
                              <a:rPr lang="en-US" sz="3200" i="1">
                                <a:solidFill>
                                  <a:srgbClr val="FF0000"/>
                                </a:solidFill>
                                <a:latin typeface="Cambria Math" panose="02040503050406030204" pitchFamily="18" charset="0"/>
                              </a:rPr>
                            </m:ctrlPr>
                          </m:accPr>
                          <m:e>
                            <m:r>
                              <a:rPr lang="en-US" sz="3200" i="1">
                                <a:solidFill>
                                  <a:srgbClr val="FF0000"/>
                                </a:solidFill>
                                <a:latin typeface="Cambria Math" panose="02040503050406030204" pitchFamily="18" charset="0"/>
                              </a:rPr>
                              <m:t>𝑡</m:t>
                            </m:r>
                          </m:e>
                        </m:acc>
                      </m:den>
                    </m:f>
                    <m:r>
                      <a:rPr lang="en-US" sz="3200" i="1">
                        <a:latin typeface="Cambria Math" panose="02040503050406030204" pitchFamily="18" charset="0"/>
                      </a:rPr>
                      <m:t>+</m:t>
                    </m:r>
                    <m:d>
                      <m:dPr>
                        <m:ctrlPr>
                          <a:rPr lang="en-US" sz="3200" i="1">
                            <a:latin typeface="Cambria Math" panose="02040503050406030204" pitchFamily="18" charset="0"/>
                          </a:rPr>
                        </m:ctrlPr>
                      </m:dPr>
                      <m:e>
                        <m:r>
                          <a:rPr lang="en-US" sz="3200" i="1">
                            <a:latin typeface="Cambria Math" panose="02040503050406030204" pitchFamily="18" charset="0"/>
                          </a:rPr>
                          <m:t>−</m:t>
                        </m:r>
                        <m:f>
                          <m:fPr>
                            <m:ctrlPr>
                              <a:rPr lang="en-US" sz="3200" i="1">
                                <a:latin typeface="Cambria Math" panose="02040503050406030204" pitchFamily="18" charset="0"/>
                              </a:rPr>
                            </m:ctrlPr>
                          </m:fPr>
                          <m:num>
                            <m:r>
                              <a:rPr lang="en-US" sz="3200" i="1">
                                <a:latin typeface="Cambria Math" panose="02040503050406030204" pitchFamily="18" charset="0"/>
                              </a:rPr>
                              <m:t>𝑐</m:t>
                            </m:r>
                            <m:r>
                              <a:rPr lang="en-US" sz="3200" i="1">
                                <a:solidFill>
                                  <a:srgbClr val="0070C0"/>
                                </a:solidFill>
                                <a:latin typeface="Cambria Math" panose="02040503050406030204" pitchFamily="18" charset="0"/>
                              </a:rPr>
                              <m:t>𝑡</m:t>
                            </m:r>
                          </m:num>
                          <m:den>
                            <m:acc>
                              <m:accPr>
                                <m:chr m:val="̃"/>
                                <m:ctrlPr>
                                  <a:rPr lang="en-US" sz="3200" i="1">
                                    <a:solidFill>
                                      <a:srgbClr val="FF0000"/>
                                    </a:solidFill>
                                    <a:latin typeface="Cambria Math" panose="02040503050406030204" pitchFamily="18" charset="0"/>
                                  </a:rPr>
                                </m:ctrlPr>
                              </m:accPr>
                              <m:e>
                                <m:r>
                                  <a:rPr lang="en-US" sz="3200" i="1">
                                    <a:solidFill>
                                      <a:srgbClr val="FF0000"/>
                                    </a:solidFill>
                                    <a:latin typeface="Cambria Math" panose="02040503050406030204" pitchFamily="18" charset="0"/>
                                  </a:rPr>
                                  <m:t>𝑥</m:t>
                                </m:r>
                              </m:e>
                            </m:acc>
                          </m:den>
                        </m:f>
                      </m:e>
                    </m:d>
                    <m:f>
                      <m:fPr>
                        <m:ctrlPr>
                          <a:rPr lang="en-US" sz="3200" i="1">
                            <a:latin typeface="Cambria Math" panose="02040503050406030204" pitchFamily="18" charset="0"/>
                          </a:rPr>
                        </m:ctrlPr>
                      </m:fPr>
                      <m:num>
                        <m:r>
                          <a:rPr lang="en-US" sz="3200" i="1">
                            <a:latin typeface="Cambria Math" panose="02040503050406030204" pitchFamily="18" charset="0"/>
                          </a:rPr>
                          <m:t>𝜕</m:t>
                        </m:r>
                        <m:acc>
                          <m:accPr>
                            <m:chr m:val="⃗"/>
                            <m:ctrlPr>
                              <a:rPr lang="en-US" sz="3200" i="1">
                                <a:solidFill>
                                  <a:srgbClr val="7030A0"/>
                                </a:solidFill>
                                <a:latin typeface="Cambria Math" panose="02040503050406030204" pitchFamily="18" charset="0"/>
                              </a:rPr>
                            </m:ctrlPr>
                          </m:accPr>
                          <m:e>
                            <m:r>
                              <a:rPr lang="en-US" sz="3200" i="1">
                                <a:solidFill>
                                  <a:srgbClr val="7030A0"/>
                                </a:solidFill>
                                <a:latin typeface="Cambria Math" panose="02040503050406030204" pitchFamily="18" charset="0"/>
                              </a:rPr>
                              <m:t>𝑆</m:t>
                            </m:r>
                          </m:e>
                        </m:acc>
                      </m:num>
                      <m:den>
                        <m:r>
                          <a:rPr lang="en-US" sz="3200" i="1">
                            <a:latin typeface="Cambria Math" panose="02040503050406030204" pitchFamily="18" charset="0"/>
                          </a:rPr>
                          <m:t>𝜕</m:t>
                        </m:r>
                        <m:acc>
                          <m:accPr>
                            <m:chr m:val="̃"/>
                            <m:ctrlPr>
                              <a:rPr lang="en-US" sz="3200" i="1">
                                <a:solidFill>
                                  <a:srgbClr val="FF0000"/>
                                </a:solidFill>
                                <a:latin typeface="Cambria Math" panose="02040503050406030204" pitchFamily="18" charset="0"/>
                              </a:rPr>
                            </m:ctrlPr>
                          </m:accPr>
                          <m:e>
                            <m:r>
                              <a:rPr lang="en-US" sz="3200" i="1">
                                <a:solidFill>
                                  <a:srgbClr val="FF0000"/>
                                </a:solidFill>
                                <a:latin typeface="Cambria Math" panose="02040503050406030204" pitchFamily="18" charset="0"/>
                              </a:rPr>
                              <m:t>𝑥</m:t>
                            </m:r>
                          </m:e>
                        </m:acc>
                      </m:den>
                    </m:f>
                  </m:oMath>
                </a14:m>
                <a:r>
                  <a:rPr lang="en-CA" sz="3200" dirty="0"/>
                  <a:t>  </a:t>
                </a:r>
              </a:p>
              <a:p>
                <a14:m>
                  <m:oMath xmlns:m="http://schemas.openxmlformats.org/officeDocument/2006/math">
                    <m:r>
                      <a:rPr lang="en-US" sz="3200" i="1">
                        <a:latin typeface="Cambria Math" panose="02040503050406030204" pitchFamily="18" charset="0"/>
                      </a:rPr>
                      <m:t> </m:t>
                    </m:r>
                    <m:f>
                      <m:fPr>
                        <m:ctrlPr>
                          <a:rPr lang="en-US" sz="3200" i="1">
                            <a:latin typeface="Cambria Math" panose="02040503050406030204" pitchFamily="18" charset="0"/>
                          </a:rPr>
                        </m:ctrlPr>
                      </m:fPr>
                      <m:num>
                        <m:r>
                          <a:rPr lang="en-US" sz="3200" i="1">
                            <a:latin typeface="Cambria Math" panose="02040503050406030204" pitchFamily="18" charset="0"/>
                          </a:rPr>
                          <m:t>𝜕</m:t>
                        </m:r>
                        <m:acc>
                          <m:accPr>
                            <m:chr m:val="⃗"/>
                            <m:ctrlPr>
                              <a:rPr lang="en-US" sz="3200" i="1">
                                <a:solidFill>
                                  <a:srgbClr val="7030A0"/>
                                </a:solidFill>
                                <a:latin typeface="Cambria Math" panose="02040503050406030204" pitchFamily="18" charset="0"/>
                              </a:rPr>
                            </m:ctrlPr>
                          </m:accPr>
                          <m:e>
                            <m:r>
                              <a:rPr lang="en-US" sz="3200" i="1">
                                <a:solidFill>
                                  <a:srgbClr val="7030A0"/>
                                </a:solidFill>
                                <a:latin typeface="Cambria Math" panose="02040503050406030204" pitchFamily="18" charset="0"/>
                              </a:rPr>
                              <m:t>𝑆</m:t>
                            </m:r>
                          </m:e>
                        </m:acc>
                      </m:num>
                      <m:den>
                        <m:r>
                          <a:rPr lang="en-US" sz="3200" i="1">
                            <a:latin typeface="Cambria Math" panose="02040503050406030204" pitchFamily="18" charset="0"/>
                          </a:rPr>
                          <m:t>𝜕</m:t>
                        </m:r>
                        <m:r>
                          <a:rPr lang="en-US" sz="3200" i="1">
                            <a:solidFill>
                              <a:srgbClr val="0070C0"/>
                            </a:solidFill>
                            <a:latin typeface="Cambria Math" panose="02040503050406030204" pitchFamily="18" charset="0"/>
                          </a:rPr>
                          <m:t>𝑥</m:t>
                        </m:r>
                      </m:den>
                    </m:f>
                    <m:r>
                      <a:rPr lang="en-US" sz="3200" i="1">
                        <a:solidFill>
                          <a:srgbClr val="0070C0"/>
                        </a:solidFill>
                        <a:latin typeface="Cambria Math" panose="02040503050406030204" pitchFamily="18" charset="0"/>
                      </a:rPr>
                      <m:t> </m:t>
                    </m:r>
                    <m:r>
                      <a:rPr lang="en-US" sz="3200" i="1">
                        <a:latin typeface="Cambria Math" panose="02040503050406030204" pitchFamily="18" charset="0"/>
                      </a:rPr>
                      <m:t>=</m:t>
                    </m:r>
                    <m:d>
                      <m:dPr>
                        <m:ctrlPr>
                          <a:rPr lang="en-US" sz="3200" i="1">
                            <a:latin typeface="Cambria Math" panose="02040503050406030204" pitchFamily="18" charset="0"/>
                          </a:rPr>
                        </m:ctrlPr>
                      </m:dPr>
                      <m:e>
                        <m:r>
                          <a:rPr lang="en-US" sz="3200" i="1">
                            <a:latin typeface="Cambria Math" panose="02040503050406030204" pitchFamily="18" charset="0"/>
                          </a:rPr>
                          <m:t>−</m:t>
                        </m:r>
                        <m:f>
                          <m:fPr>
                            <m:ctrlPr>
                              <a:rPr lang="en-US" sz="3200" i="1">
                                <a:latin typeface="Cambria Math" panose="02040503050406030204" pitchFamily="18" charset="0"/>
                              </a:rPr>
                            </m:ctrlPr>
                          </m:fPr>
                          <m:num>
                            <m:sSup>
                              <m:sSupPr>
                                <m:ctrlPr>
                                  <a:rPr lang="en-US" sz="3200" i="1">
                                    <a:latin typeface="Cambria Math" panose="02040503050406030204" pitchFamily="18" charset="0"/>
                                  </a:rPr>
                                </m:ctrlPr>
                              </m:sSupPr>
                              <m:e>
                                <m:r>
                                  <a:rPr lang="en-US" sz="3200" i="1">
                                    <a:latin typeface="Cambria Math" panose="02040503050406030204" pitchFamily="18" charset="0"/>
                                  </a:rPr>
                                  <m:t>𝑐</m:t>
                                </m:r>
                              </m:e>
                              <m:sup>
                                <m:r>
                                  <a:rPr lang="en-US" sz="3200" i="1">
                                    <a:latin typeface="Cambria Math" panose="02040503050406030204" pitchFamily="18" charset="0"/>
                                  </a:rPr>
                                  <m:t>2</m:t>
                                </m:r>
                              </m:sup>
                            </m:sSup>
                          </m:num>
                          <m:den>
                            <m:r>
                              <a:rPr lang="en-US" sz="3200" i="1">
                                <a:latin typeface="Cambria Math" panose="02040503050406030204" pitchFamily="18" charset="0"/>
                              </a:rPr>
                              <m:t>𝛼</m:t>
                            </m:r>
                          </m:den>
                        </m:f>
                        <m:f>
                          <m:fPr>
                            <m:ctrlPr>
                              <a:rPr lang="en-US" sz="3200" i="1">
                                <a:latin typeface="Cambria Math" panose="02040503050406030204" pitchFamily="18" charset="0"/>
                              </a:rPr>
                            </m:ctrlPr>
                          </m:fPr>
                          <m:num>
                            <m:r>
                              <a:rPr lang="en-US" sz="3200" i="1">
                                <a:latin typeface="Cambria Math" panose="02040503050406030204" pitchFamily="18" charset="0"/>
                              </a:rPr>
                              <m:t>𝑐</m:t>
                            </m:r>
                            <m:r>
                              <a:rPr lang="en-US" sz="3200" i="1">
                                <a:solidFill>
                                  <a:srgbClr val="0070C0"/>
                                </a:solidFill>
                                <a:latin typeface="Cambria Math" panose="02040503050406030204" pitchFamily="18" charset="0"/>
                              </a:rPr>
                              <m:t>𝑡</m:t>
                            </m:r>
                          </m:num>
                          <m:den>
                            <m:sSup>
                              <m:sSupPr>
                                <m:ctrlPr>
                                  <a:rPr lang="en-US" sz="3200" i="1">
                                    <a:latin typeface="Cambria Math" panose="02040503050406030204" pitchFamily="18" charset="0"/>
                                  </a:rPr>
                                </m:ctrlPr>
                              </m:sSupPr>
                              <m:e>
                                <m:acc>
                                  <m:accPr>
                                    <m:chr m:val="̃"/>
                                    <m:ctrlPr>
                                      <a:rPr lang="en-US" sz="3200" i="1">
                                        <a:solidFill>
                                          <a:srgbClr val="FF0000"/>
                                        </a:solidFill>
                                        <a:latin typeface="Cambria Math" panose="02040503050406030204" pitchFamily="18" charset="0"/>
                                      </a:rPr>
                                    </m:ctrlPr>
                                  </m:accPr>
                                  <m:e>
                                    <m:r>
                                      <a:rPr lang="en-US" sz="3200" i="1">
                                        <a:solidFill>
                                          <a:srgbClr val="FF0000"/>
                                        </a:solidFill>
                                        <a:latin typeface="Cambria Math" panose="02040503050406030204" pitchFamily="18" charset="0"/>
                                      </a:rPr>
                                      <m:t>𝑥</m:t>
                                    </m:r>
                                  </m:e>
                                </m:acc>
                              </m:e>
                              <m:sup>
                                <m:r>
                                  <a:rPr lang="en-US" sz="3200" i="1">
                                    <a:latin typeface="Cambria Math" panose="02040503050406030204" pitchFamily="18" charset="0"/>
                                  </a:rPr>
                                  <m:t>2</m:t>
                                </m:r>
                              </m:sup>
                            </m:sSup>
                          </m:den>
                        </m:f>
                      </m:e>
                    </m:d>
                    <m:f>
                      <m:fPr>
                        <m:ctrlPr>
                          <a:rPr lang="en-US" sz="3200" i="1">
                            <a:latin typeface="Cambria Math" panose="02040503050406030204" pitchFamily="18" charset="0"/>
                          </a:rPr>
                        </m:ctrlPr>
                      </m:fPr>
                      <m:num>
                        <m:r>
                          <a:rPr lang="en-US" sz="3200" i="1">
                            <a:latin typeface="Cambria Math" panose="02040503050406030204" pitchFamily="18" charset="0"/>
                          </a:rPr>
                          <m:t>𝜕</m:t>
                        </m:r>
                        <m:acc>
                          <m:accPr>
                            <m:chr m:val="⃗"/>
                            <m:ctrlPr>
                              <a:rPr lang="en-US" sz="3200" i="1">
                                <a:solidFill>
                                  <a:srgbClr val="7030A0"/>
                                </a:solidFill>
                                <a:latin typeface="Cambria Math" panose="02040503050406030204" pitchFamily="18" charset="0"/>
                              </a:rPr>
                            </m:ctrlPr>
                          </m:accPr>
                          <m:e>
                            <m:r>
                              <a:rPr lang="en-US" sz="3200" i="1">
                                <a:solidFill>
                                  <a:srgbClr val="7030A0"/>
                                </a:solidFill>
                                <a:latin typeface="Cambria Math" panose="02040503050406030204" pitchFamily="18" charset="0"/>
                              </a:rPr>
                              <m:t>𝑆</m:t>
                            </m:r>
                          </m:e>
                        </m:acc>
                      </m:num>
                      <m:den>
                        <m:r>
                          <a:rPr lang="en-US" sz="3200" i="1">
                            <a:latin typeface="Cambria Math" panose="02040503050406030204" pitchFamily="18" charset="0"/>
                          </a:rPr>
                          <m:t>𝜕</m:t>
                        </m:r>
                        <m:r>
                          <a:rPr lang="en-US" sz="3200" i="1">
                            <a:latin typeface="Cambria Math" panose="02040503050406030204" pitchFamily="18" charset="0"/>
                          </a:rPr>
                          <m:t> </m:t>
                        </m:r>
                        <m:r>
                          <a:rPr lang="en-US" sz="3200" i="1">
                            <a:latin typeface="Cambria Math" panose="02040503050406030204" pitchFamily="18" charset="0"/>
                          </a:rPr>
                          <m:t>𝑐</m:t>
                        </m:r>
                        <m:acc>
                          <m:accPr>
                            <m:chr m:val="̃"/>
                            <m:ctrlPr>
                              <a:rPr lang="en-US" sz="3200" i="1">
                                <a:solidFill>
                                  <a:srgbClr val="FF0000"/>
                                </a:solidFill>
                                <a:latin typeface="Cambria Math" panose="02040503050406030204" pitchFamily="18" charset="0"/>
                              </a:rPr>
                            </m:ctrlPr>
                          </m:accPr>
                          <m:e>
                            <m:r>
                              <a:rPr lang="en-US" sz="3200" i="1">
                                <a:solidFill>
                                  <a:srgbClr val="FF0000"/>
                                </a:solidFill>
                                <a:latin typeface="Cambria Math" panose="02040503050406030204" pitchFamily="18" charset="0"/>
                              </a:rPr>
                              <m:t>𝑡</m:t>
                            </m:r>
                          </m:e>
                        </m:acc>
                      </m:den>
                    </m:f>
                    <m:r>
                      <a:rPr lang="en-US" sz="3200" b="0" i="1" smtClean="0">
                        <a:solidFill>
                          <a:schemeClr val="tx1"/>
                        </a:solidFill>
                        <a:latin typeface="Cambria Math" panose="02040503050406030204" pitchFamily="18" charset="0"/>
                      </a:rPr>
                      <m:t>+ </m:t>
                    </m:r>
                    <m:d>
                      <m:dPr>
                        <m:ctrlPr>
                          <a:rPr lang="en-US" sz="3200" i="1">
                            <a:latin typeface="Cambria Math" panose="02040503050406030204" pitchFamily="18" charset="0"/>
                          </a:rPr>
                        </m:ctrlPr>
                      </m:dPr>
                      <m:e>
                        <m:f>
                          <m:fPr>
                            <m:ctrlPr>
                              <a:rPr lang="en-US" sz="3200" i="1">
                                <a:latin typeface="Cambria Math" panose="02040503050406030204" pitchFamily="18" charset="0"/>
                              </a:rPr>
                            </m:ctrlPr>
                          </m:fPr>
                          <m:num>
                            <m:r>
                              <a:rPr lang="en-US" sz="3200" i="1">
                                <a:solidFill>
                                  <a:srgbClr val="0070C0"/>
                                </a:solidFill>
                                <a:latin typeface="Cambria Math" panose="02040503050406030204" pitchFamily="18" charset="0"/>
                              </a:rPr>
                              <m:t>𝑥</m:t>
                            </m:r>
                          </m:num>
                          <m:den>
                            <m:acc>
                              <m:accPr>
                                <m:chr m:val="̃"/>
                                <m:ctrlPr>
                                  <a:rPr lang="en-US" sz="3200" i="1">
                                    <a:solidFill>
                                      <a:srgbClr val="FF0000"/>
                                    </a:solidFill>
                                    <a:latin typeface="Cambria Math" panose="02040503050406030204" pitchFamily="18" charset="0"/>
                                  </a:rPr>
                                </m:ctrlPr>
                              </m:accPr>
                              <m:e>
                                <m:r>
                                  <a:rPr lang="en-US" sz="3200" i="1">
                                    <a:solidFill>
                                      <a:srgbClr val="FF0000"/>
                                    </a:solidFill>
                                    <a:latin typeface="Cambria Math" panose="02040503050406030204" pitchFamily="18" charset="0"/>
                                  </a:rPr>
                                  <m:t>𝑥</m:t>
                                </m:r>
                              </m:e>
                            </m:acc>
                          </m:den>
                        </m:f>
                      </m:e>
                    </m:d>
                    <m:r>
                      <a:rPr lang="en-US" sz="3200" b="0" i="1" smtClean="0">
                        <a:solidFill>
                          <a:srgbClr val="FF0000"/>
                        </a:solidFill>
                        <a:latin typeface="Cambria Math" panose="02040503050406030204" pitchFamily="18" charset="0"/>
                      </a:rPr>
                      <m:t>   </m:t>
                    </m:r>
                    <m:f>
                      <m:fPr>
                        <m:ctrlPr>
                          <a:rPr lang="en-US" sz="3200" i="1">
                            <a:latin typeface="Cambria Math" panose="02040503050406030204" pitchFamily="18" charset="0"/>
                          </a:rPr>
                        </m:ctrlPr>
                      </m:fPr>
                      <m:num>
                        <m:r>
                          <a:rPr lang="en-US" sz="3200" i="1">
                            <a:latin typeface="Cambria Math" panose="02040503050406030204" pitchFamily="18" charset="0"/>
                          </a:rPr>
                          <m:t>𝜕</m:t>
                        </m:r>
                        <m:acc>
                          <m:accPr>
                            <m:chr m:val="⃗"/>
                            <m:ctrlPr>
                              <a:rPr lang="en-US" sz="3200" i="1">
                                <a:solidFill>
                                  <a:srgbClr val="7030A0"/>
                                </a:solidFill>
                                <a:latin typeface="Cambria Math" panose="02040503050406030204" pitchFamily="18" charset="0"/>
                              </a:rPr>
                            </m:ctrlPr>
                          </m:accPr>
                          <m:e>
                            <m:r>
                              <a:rPr lang="en-US" sz="3200" i="1">
                                <a:solidFill>
                                  <a:srgbClr val="7030A0"/>
                                </a:solidFill>
                                <a:latin typeface="Cambria Math" panose="02040503050406030204" pitchFamily="18" charset="0"/>
                              </a:rPr>
                              <m:t>𝑆</m:t>
                            </m:r>
                          </m:e>
                        </m:acc>
                      </m:num>
                      <m:den>
                        <m:r>
                          <a:rPr lang="en-US" sz="3200" i="1">
                            <a:latin typeface="Cambria Math" panose="02040503050406030204" pitchFamily="18" charset="0"/>
                          </a:rPr>
                          <m:t>𝜕</m:t>
                        </m:r>
                        <m:acc>
                          <m:accPr>
                            <m:chr m:val="̃"/>
                            <m:ctrlPr>
                              <a:rPr lang="en-US" sz="3200" i="1">
                                <a:solidFill>
                                  <a:srgbClr val="FF0000"/>
                                </a:solidFill>
                                <a:latin typeface="Cambria Math" panose="02040503050406030204" pitchFamily="18" charset="0"/>
                              </a:rPr>
                            </m:ctrlPr>
                          </m:accPr>
                          <m:e>
                            <m:r>
                              <a:rPr lang="en-US" sz="3200" i="1">
                                <a:solidFill>
                                  <a:srgbClr val="FF0000"/>
                                </a:solidFill>
                                <a:latin typeface="Cambria Math" panose="02040503050406030204" pitchFamily="18" charset="0"/>
                              </a:rPr>
                              <m:t>𝑥</m:t>
                            </m:r>
                          </m:e>
                        </m:acc>
                      </m:den>
                    </m:f>
                  </m:oMath>
                </a14:m>
                <a:r>
                  <a:rPr lang="en-CA" sz="3200" dirty="0"/>
                  <a:t> </a:t>
                </a:r>
              </a:p>
            </p:txBody>
          </p:sp>
        </mc:Choice>
        <mc:Fallback xmlns="">
          <p:sp>
            <p:nvSpPr>
              <p:cNvPr id="14" name="TextBox 13">
                <a:extLst>
                  <a:ext uri="{FF2B5EF4-FFF2-40B4-BE49-F238E27FC236}">
                    <a16:creationId xmlns:a16="http://schemas.microsoft.com/office/drawing/2014/main" id="{CACD5321-C439-43C5-9C27-210CDD2BFDBC}"/>
                  </a:ext>
                </a:extLst>
              </p:cNvPr>
              <p:cNvSpPr txBox="1">
                <a:spLocks noRot="1" noChangeAspect="1" noMove="1" noResize="1" noEditPoints="1" noAdjustHandles="1" noChangeArrowheads="1" noChangeShapeType="1" noTextEdit="1"/>
              </p:cNvSpPr>
              <p:nvPr/>
            </p:nvSpPr>
            <p:spPr>
              <a:xfrm>
                <a:off x="135833" y="4607121"/>
                <a:ext cx="5292510" cy="1707006"/>
              </a:xfrm>
              <a:prstGeom prst="rect">
                <a:avLst/>
              </a:prstGeom>
              <a:blipFill>
                <a:blip r:embed="rId5"/>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35C3933C-29B3-4C69-984C-1536475A5407}"/>
                  </a:ext>
                </a:extLst>
              </p:cNvPr>
              <p:cNvSpPr txBox="1"/>
              <p:nvPr/>
            </p:nvSpPr>
            <p:spPr>
              <a:xfrm>
                <a:off x="122580" y="1476457"/>
                <a:ext cx="5088049" cy="2080313"/>
              </a:xfrm>
              <a:prstGeom prst="rect">
                <a:avLst/>
              </a:prstGeom>
              <a:noFill/>
            </p:spPr>
            <p:txBody>
              <a:bodyPr wrap="square">
                <a:spAutoFit/>
              </a:bodyPr>
              <a:lstStyle/>
              <a:p>
                <a14:m>
                  <m:oMath xmlns:m="http://schemas.openxmlformats.org/officeDocument/2006/math">
                    <m:f>
                      <m:fPr>
                        <m:ctrlPr>
                          <a:rPr lang="en-US" sz="4000" i="1" smtClean="0">
                            <a:latin typeface="Cambria Math" panose="02040503050406030204" pitchFamily="18" charset="0"/>
                          </a:rPr>
                        </m:ctrlPr>
                      </m:fPr>
                      <m:num>
                        <m:r>
                          <a:rPr lang="en-US" sz="4000" i="1">
                            <a:latin typeface="Cambria Math" panose="02040503050406030204" pitchFamily="18" charset="0"/>
                          </a:rPr>
                          <m:t>𝜕</m:t>
                        </m:r>
                        <m:acc>
                          <m:accPr>
                            <m:chr m:val="⃗"/>
                            <m:ctrlPr>
                              <a:rPr lang="en-US" sz="4000" i="1">
                                <a:solidFill>
                                  <a:srgbClr val="7030A0"/>
                                </a:solidFill>
                                <a:latin typeface="Cambria Math" panose="02040503050406030204" pitchFamily="18" charset="0"/>
                              </a:rPr>
                            </m:ctrlPr>
                          </m:accPr>
                          <m:e>
                            <m:r>
                              <a:rPr lang="en-US" sz="4000" i="1">
                                <a:solidFill>
                                  <a:srgbClr val="7030A0"/>
                                </a:solidFill>
                                <a:latin typeface="Cambria Math" panose="02040503050406030204" pitchFamily="18" charset="0"/>
                              </a:rPr>
                              <m:t>𝑆</m:t>
                            </m:r>
                          </m:e>
                        </m:acc>
                      </m:num>
                      <m:den>
                        <m:r>
                          <a:rPr lang="en-US" sz="4000" i="1">
                            <a:latin typeface="Cambria Math" panose="02040503050406030204" pitchFamily="18" charset="0"/>
                          </a:rPr>
                          <m:t>𝜕</m:t>
                        </m:r>
                        <m:r>
                          <a:rPr lang="en-US" sz="4000" i="1">
                            <a:latin typeface="Cambria Math" panose="02040503050406030204" pitchFamily="18" charset="0"/>
                          </a:rPr>
                          <m:t> </m:t>
                        </m:r>
                        <m:r>
                          <a:rPr lang="en-US" sz="4000" i="1">
                            <a:latin typeface="Cambria Math" panose="02040503050406030204" pitchFamily="18" charset="0"/>
                          </a:rPr>
                          <m:t>𝑐𝑡</m:t>
                        </m:r>
                      </m:den>
                    </m:f>
                    <m:r>
                      <a:rPr lang="en-US" sz="4000" i="1">
                        <a:latin typeface="Cambria Math" panose="02040503050406030204" pitchFamily="18" charset="0"/>
                      </a:rPr>
                      <m:t>=</m:t>
                    </m:r>
                    <m:f>
                      <m:fPr>
                        <m:ctrlPr>
                          <a:rPr lang="en-US" sz="4000" i="1">
                            <a:latin typeface="Cambria Math" panose="02040503050406030204" pitchFamily="18" charset="0"/>
                          </a:rPr>
                        </m:ctrlPr>
                      </m:fPr>
                      <m:num>
                        <m:r>
                          <a:rPr lang="en-US" sz="4000" i="1">
                            <a:latin typeface="Cambria Math" panose="02040503050406030204" pitchFamily="18" charset="0"/>
                          </a:rPr>
                          <m:t>𝜕</m:t>
                        </m:r>
                        <m:r>
                          <a:rPr lang="en-US" sz="4000" i="1">
                            <a:latin typeface="Cambria Math" panose="02040503050406030204" pitchFamily="18" charset="0"/>
                          </a:rPr>
                          <m:t> </m:t>
                        </m:r>
                        <m:r>
                          <a:rPr lang="en-US" sz="4000" i="1">
                            <a:latin typeface="Cambria Math" panose="02040503050406030204" pitchFamily="18" charset="0"/>
                          </a:rPr>
                          <m:t>𝑐</m:t>
                        </m:r>
                        <m:acc>
                          <m:accPr>
                            <m:chr m:val="̃"/>
                            <m:ctrlPr>
                              <a:rPr lang="en-US" sz="4000" i="1">
                                <a:solidFill>
                                  <a:srgbClr val="FF0000"/>
                                </a:solidFill>
                                <a:latin typeface="Cambria Math" panose="02040503050406030204" pitchFamily="18" charset="0"/>
                              </a:rPr>
                            </m:ctrlPr>
                          </m:accPr>
                          <m:e>
                            <m:r>
                              <a:rPr lang="en-US" sz="4000" i="1">
                                <a:solidFill>
                                  <a:srgbClr val="FF0000"/>
                                </a:solidFill>
                                <a:latin typeface="Cambria Math" panose="02040503050406030204" pitchFamily="18" charset="0"/>
                              </a:rPr>
                              <m:t>𝑡</m:t>
                            </m:r>
                          </m:e>
                        </m:acc>
                      </m:num>
                      <m:den>
                        <m:r>
                          <a:rPr lang="en-US" sz="4000" i="1">
                            <a:latin typeface="Cambria Math" panose="02040503050406030204" pitchFamily="18" charset="0"/>
                          </a:rPr>
                          <m:t>𝜕</m:t>
                        </m:r>
                        <m:r>
                          <a:rPr lang="en-US" sz="4000" i="1">
                            <a:latin typeface="Cambria Math" panose="02040503050406030204" pitchFamily="18" charset="0"/>
                          </a:rPr>
                          <m:t> </m:t>
                        </m:r>
                        <m:r>
                          <a:rPr lang="en-US" sz="4000" i="1">
                            <a:latin typeface="Cambria Math" panose="02040503050406030204" pitchFamily="18" charset="0"/>
                          </a:rPr>
                          <m:t>𝑐𝑡</m:t>
                        </m:r>
                      </m:den>
                    </m:f>
                    <m:r>
                      <a:rPr lang="en-US" sz="4000" i="1">
                        <a:solidFill>
                          <a:srgbClr val="FF0000"/>
                        </a:solidFill>
                        <a:latin typeface="Cambria Math" panose="02040503050406030204" pitchFamily="18" charset="0"/>
                      </a:rPr>
                      <m:t> </m:t>
                    </m:r>
                    <m:f>
                      <m:fPr>
                        <m:ctrlPr>
                          <a:rPr lang="en-US" sz="4000" i="1">
                            <a:latin typeface="Cambria Math" panose="02040503050406030204" pitchFamily="18" charset="0"/>
                          </a:rPr>
                        </m:ctrlPr>
                      </m:fPr>
                      <m:num>
                        <m:r>
                          <a:rPr lang="en-US" sz="4000" i="1">
                            <a:latin typeface="Cambria Math" panose="02040503050406030204" pitchFamily="18" charset="0"/>
                          </a:rPr>
                          <m:t>𝜕</m:t>
                        </m:r>
                        <m:acc>
                          <m:accPr>
                            <m:chr m:val="⃗"/>
                            <m:ctrlPr>
                              <a:rPr lang="en-US" sz="4000" i="1">
                                <a:solidFill>
                                  <a:srgbClr val="7030A0"/>
                                </a:solidFill>
                                <a:latin typeface="Cambria Math" panose="02040503050406030204" pitchFamily="18" charset="0"/>
                              </a:rPr>
                            </m:ctrlPr>
                          </m:accPr>
                          <m:e>
                            <m:r>
                              <a:rPr lang="en-US" sz="4000" i="1">
                                <a:solidFill>
                                  <a:srgbClr val="7030A0"/>
                                </a:solidFill>
                                <a:latin typeface="Cambria Math" panose="02040503050406030204" pitchFamily="18" charset="0"/>
                              </a:rPr>
                              <m:t>𝑆</m:t>
                            </m:r>
                          </m:e>
                        </m:acc>
                      </m:num>
                      <m:den>
                        <m:r>
                          <a:rPr lang="en-US" sz="4000" i="1">
                            <a:latin typeface="Cambria Math" panose="02040503050406030204" pitchFamily="18" charset="0"/>
                          </a:rPr>
                          <m:t>𝜕</m:t>
                        </m:r>
                        <m:r>
                          <a:rPr lang="en-US" sz="4000" i="1">
                            <a:latin typeface="Cambria Math" panose="02040503050406030204" pitchFamily="18" charset="0"/>
                          </a:rPr>
                          <m:t> </m:t>
                        </m:r>
                        <m:r>
                          <a:rPr lang="en-US" sz="4000" i="1">
                            <a:latin typeface="Cambria Math" panose="02040503050406030204" pitchFamily="18" charset="0"/>
                          </a:rPr>
                          <m:t>𝑐</m:t>
                        </m:r>
                        <m:acc>
                          <m:accPr>
                            <m:chr m:val="̃"/>
                            <m:ctrlPr>
                              <a:rPr lang="en-US" sz="4000" i="1">
                                <a:solidFill>
                                  <a:srgbClr val="FF0000"/>
                                </a:solidFill>
                                <a:latin typeface="Cambria Math" panose="02040503050406030204" pitchFamily="18" charset="0"/>
                              </a:rPr>
                            </m:ctrlPr>
                          </m:accPr>
                          <m:e>
                            <m:r>
                              <a:rPr lang="en-US" sz="4000" i="1">
                                <a:solidFill>
                                  <a:srgbClr val="FF0000"/>
                                </a:solidFill>
                                <a:latin typeface="Cambria Math" panose="02040503050406030204" pitchFamily="18" charset="0"/>
                              </a:rPr>
                              <m:t>𝑡</m:t>
                            </m:r>
                          </m:e>
                        </m:acc>
                      </m:den>
                    </m:f>
                    <m:r>
                      <a:rPr lang="en-US" sz="4000" i="1">
                        <a:latin typeface="Cambria Math" panose="02040503050406030204" pitchFamily="18" charset="0"/>
                      </a:rPr>
                      <m:t>+</m:t>
                    </m:r>
                    <m:f>
                      <m:fPr>
                        <m:ctrlPr>
                          <a:rPr lang="en-US" sz="4000" i="1">
                            <a:latin typeface="Cambria Math" panose="02040503050406030204" pitchFamily="18" charset="0"/>
                          </a:rPr>
                        </m:ctrlPr>
                      </m:fPr>
                      <m:num>
                        <m:r>
                          <a:rPr lang="en-US" sz="4000" i="1">
                            <a:latin typeface="Cambria Math" panose="02040503050406030204" pitchFamily="18" charset="0"/>
                          </a:rPr>
                          <m:t>𝜕</m:t>
                        </m:r>
                        <m:acc>
                          <m:accPr>
                            <m:chr m:val="̃"/>
                            <m:ctrlPr>
                              <a:rPr lang="en-US" sz="4000" i="1">
                                <a:solidFill>
                                  <a:srgbClr val="FF0000"/>
                                </a:solidFill>
                                <a:latin typeface="Cambria Math" panose="02040503050406030204" pitchFamily="18" charset="0"/>
                              </a:rPr>
                            </m:ctrlPr>
                          </m:accPr>
                          <m:e>
                            <m:r>
                              <a:rPr lang="en-US" sz="4000" i="1">
                                <a:solidFill>
                                  <a:srgbClr val="FF0000"/>
                                </a:solidFill>
                                <a:latin typeface="Cambria Math" panose="02040503050406030204" pitchFamily="18" charset="0"/>
                              </a:rPr>
                              <m:t>𝑥</m:t>
                            </m:r>
                          </m:e>
                        </m:acc>
                      </m:num>
                      <m:den>
                        <m:r>
                          <a:rPr lang="en-US" sz="4000" i="1">
                            <a:latin typeface="Cambria Math" panose="02040503050406030204" pitchFamily="18" charset="0"/>
                          </a:rPr>
                          <m:t>𝜕</m:t>
                        </m:r>
                        <m:r>
                          <a:rPr lang="en-US" sz="4000" i="1">
                            <a:latin typeface="Cambria Math" panose="02040503050406030204" pitchFamily="18" charset="0"/>
                          </a:rPr>
                          <m:t> </m:t>
                        </m:r>
                        <m:r>
                          <a:rPr lang="en-US" sz="4000" i="1">
                            <a:latin typeface="Cambria Math" panose="02040503050406030204" pitchFamily="18" charset="0"/>
                          </a:rPr>
                          <m:t>𝑐𝑡</m:t>
                        </m:r>
                      </m:den>
                    </m:f>
                    <m:f>
                      <m:fPr>
                        <m:ctrlPr>
                          <a:rPr lang="en-US" sz="4000" i="1">
                            <a:latin typeface="Cambria Math" panose="02040503050406030204" pitchFamily="18" charset="0"/>
                          </a:rPr>
                        </m:ctrlPr>
                      </m:fPr>
                      <m:num>
                        <m:r>
                          <a:rPr lang="en-US" sz="4000" i="1">
                            <a:latin typeface="Cambria Math" panose="02040503050406030204" pitchFamily="18" charset="0"/>
                          </a:rPr>
                          <m:t>𝜕</m:t>
                        </m:r>
                        <m:acc>
                          <m:accPr>
                            <m:chr m:val="⃗"/>
                            <m:ctrlPr>
                              <a:rPr lang="en-US" sz="4000" i="1">
                                <a:solidFill>
                                  <a:srgbClr val="7030A0"/>
                                </a:solidFill>
                                <a:latin typeface="Cambria Math" panose="02040503050406030204" pitchFamily="18" charset="0"/>
                              </a:rPr>
                            </m:ctrlPr>
                          </m:accPr>
                          <m:e>
                            <m:r>
                              <a:rPr lang="en-US" sz="4000" i="1">
                                <a:solidFill>
                                  <a:srgbClr val="7030A0"/>
                                </a:solidFill>
                                <a:latin typeface="Cambria Math" panose="02040503050406030204" pitchFamily="18" charset="0"/>
                              </a:rPr>
                              <m:t>𝑆</m:t>
                            </m:r>
                          </m:e>
                        </m:acc>
                      </m:num>
                      <m:den>
                        <m:r>
                          <a:rPr lang="en-US" sz="4000" i="1">
                            <a:latin typeface="Cambria Math" panose="02040503050406030204" pitchFamily="18" charset="0"/>
                          </a:rPr>
                          <m:t>𝜕</m:t>
                        </m:r>
                        <m:acc>
                          <m:accPr>
                            <m:chr m:val="̃"/>
                            <m:ctrlPr>
                              <a:rPr lang="en-US" sz="4000" i="1">
                                <a:solidFill>
                                  <a:srgbClr val="FF0000"/>
                                </a:solidFill>
                                <a:latin typeface="Cambria Math" panose="02040503050406030204" pitchFamily="18" charset="0"/>
                              </a:rPr>
                            </m:ctrlPr>
                          </m:accPr>
                          <m:e>
                            <m:r>
                              <a:rPr lang="en-US" sz="4000" i="1">
                                <a:solidFill>
                                  <a:srgbClr val="FF0000"/>
                                </a:solidFill>
                                <a:latin typeface="Cambria Math" panose="02040503050406030204" pitchFamily="18" charset="0"/>
                              </a:rPr>
                              <m:t>𝑥</m:t>
                            </m:r>
                          </m:e>
                        </m:acc>
                      </m:den>
                    </m:f>
                  </m:oMath>
                </a14:m>
                <a:r>
                  <a:rPr lang="en-CA" sz="4000" dirty="0"/>
                  <a:t> </a:t>
                </a:r>
              </a:p>
              <a:p>
                <a14:m>
                  <m:oMath xmlns:m="http://schemas.openxmlformats.org/officeDocument/2006/math">
                    <m:r>
                      <a:rPr lang="en-US" sz="4000" b="0" i="1" smtClean="0">
                        <a:latin typeface="Cambria Math" panose="02040503050406030204" pitchFamily="18" charset="0"/>
                      </a:rPr>
                      <m:t> </m:t>
                    </m:r>
                    <m:f>
                      <m:fPr>
                        <m:ctrlPr>
                          <a:rPr lang="en-US" sz="4000" i="1">
                            <a:latin typeface="Cambria Math" panose="02040503050406030204" pitchFamily="18" charset="0"/>
                          </a:rPr>
                        </m:ctrlPr>
                      </m:fPr>
                      <m:num>
                        <m:r>
                          <a:rPr lang="en-US" sz="4000" i="1">
                            <a:latin typeface="Cambria Math" panose="02040503050406030204" pitchFamily="18" charset="0"/>
                          </a:rPr>
                          <m:t>𝜕</m:t>
                        </m:r>
                        <m:acc>
                          <m:accPr>
                            <m:chr m:val="⃗"/>
                            <m:ctrlPr>
                              <a:rPr lang="en-US" sz="4000" i="1">
                                <a:solidFill>
                                  <a:srgbClr val="7030A0"/>
                                </a:solidFill>
                                <a:latin typeface="Cambria Math" panose="02040503050406030204" pitchFamily="18" charset="0"/>
                              </a:rPr>
                            </m:ctrlPr>
                          </m:accPr>
                          <m:e>
                            <m:r>
                              <a:rPr lang="en-US" sz="4000" i="1">
                                <a:solidFill>
                                  <a:srgbClr val="7030A0"/>
                                </a:solidFill>
                                <a:latin typeface="Cambria Math" panose="02040503050406030204" pitchFamily="18" charset="0"/>
                              </a:rPr>
                              <m:t>𝑆</m:t>
                            </m:r>
                          </m:e>
                        </m:acc>
                      </m:num>
                      <m:den>
                        <m:r>
                          <a:rPr lang="en-US" sz="4000" i="1">
                            <a:latin typeface="Cambria Math" panose="02040503050406030204" pitchFamily="18" charset="0"/>
                          </a:rPr>
                          <m:t>𝜕</m:t>
                        </m:r>
                        <m:r>
                          <a:rPr lang="en-US" sz="4000" i="1">
                            <a:solidFill>
                              <a:srgbClr val="0070C0"/>
                            </a:solidFill>
                            <a:latin typeface="Cambria Math" panose="02040503050406030204" pitchFamily="18" charset="0"/>
                          </a:rPr>
                          <m:t>𝑥</m:t>
                        </m:r>
                      </m:den>
                    </m:f>
                    <m:r>
                      <a:rPr lang="en-US" sz="4000" b="0" i="1" smtClean="0">
                        <a:solidFill>
                          <a:srgbClr val="0070C0"/>
                        </a:solidFill>
                        <a:latin typeface="Cambria Math" panose="02040503050406030204" pitchFamily="18" charset="0"/>
                      </a:rPr>
                      <m:t> </m:t>
                    </m:r>
                    <m:r>
                      <a:rPr lang="en-US" sz="4000" i="1">
                        <a:latin typeface="Cambria Math" panose="02040503050406030204" pitchFamily="18" charset="0"/>
                      </a:rPr>
                      <m:t>=</m:t>
                    </m:r>
                    <m:f>
                      <m:fPr>
                        <m:ctrlPr>
                          <a:rPr lang="en-US" sz="4000" i="1">
                            <a:latin typeface="Cambria Math" panose="02040503050406030204" pitchFamily="18" charset="0"/>
                          </a:rPr>
                        </m:ctrlPr>
                      </m:fPr>
                      <m:num>
                        <m:r>
                          <a:rPr lang="en-US" sz="4000" i="1">
                            <a:latin typeface="Cambria Math" panose="02040503050406030204" pitchFamily="18" charset="0"/>
                          </a:rPr>
                          <m:t>𝜕</m:t>
                        </m:r>
                        <m:r>
                          <a:rPr lang="en-US" sz="4000" i="1">
                            <a:latin typeface="Cambria Math" panose="02040503050406030204" pitchFamily="18" charset="0"/>
                          </a:rPr>
                          <m:t> </m:t>
                        </m:r>
                        <m:r>
                          <a:rPr lang="en-US" sz="4000" i="1">
                            <a:latin typeface="Cambria Math" panose="02040503050406030204" pitchFamily="18" charset="0"/>
                          </a:rPr>
                          <m:t>𝑐</m:t>
                        </m:r>
                        <m:acc>
                          <m:accPr>
                            <m:chr m:val="̃"/>
                            <m:ctrlPr>
                              <a:rPr lang="en-US" sz="4000" i="1">
                                <a:solidFill>
                                  <a:srgbClr val="FF0000"/>
                                </a:solidFill>
                                <a:latin typeface="Cambria Math" panose="02040503050406030204" pitchFamily="18" charset="0"/>
                              </a:rPr>
                            </m:ctrlPr>
                          </m:accPr>
                          <m:e>
                            <m:r>
                              <a:rPr lang="en-US" sz="4000" i="1">
                                <a:solidFill>
                                  <a:srgbClr val="FF0000"/>
                                </a:solidFill>
                                <a:latin typeface="Cambria Math" panose="02040503050406030204" pitchFamily="18" charset="0"/>
                              </a:rPr>
                              <m:t>𝑡</m:t>
                            </m:r>
                          </m:e>
                        </m:acc>
                      </m:num>
                      <m:den>
                        <m:r>
                          <a:rPr lang="en-US" sz="4000" i="1">
                            <a:latin typeface="Cambria Math" panose="02040503050406030204" pitchFamily="18" charset="0"/>
                          </a:rPr>
                          <m:t>𝜕</m:t>
                        </m:r>
                        <m:r>
                          <a:rPr lang="en-US" sz="4000" i="1">
                            <a:solidFill>
                              <a:srgbClr val="0070C0"/>
                            </a:solidFill>
                            <a:latin typeface="Cambria Math" panose="02040503050406030204" pitchFamily="18" charset="0"/>
                          </a:rPr>
                          <m:t>𝑥</m:t>
                        </m:r>
                      </m:den>
                    </m:f>
                    <m:r>
                      <a:rPr lang="en-US" sz="4000" b="0" i="1" smtClean="0">
                        <a:solidFill>
                          <a:srgbClr val="0070C0"/>
                        </a:solidFill>
                        <a:latin typeface="Cambria Math" panose="02040503050406030204" pitchFamily="18" charset="0"/>
                      </a:rPr>
                      <m:t> </m:t>
                    </m:r>
                    <m:f>
                      <m:fPr>
                        <m:ctrlPr>
                          <a:rPr lang="en-US" sz="4000" i="1">
                            <a:latin typeface="Cambria Math" panose="02040503050406030204" pitchFamily="18" charset="0"/>
                          </a:rPr>
                        </m:ctrlPr>
                      </m:fPr>
                      <m:num>
                        <m:r>
                          <a:rPr lang="en-US" sz="4000" i="1">
                            <a:latin typeface="Cambria Math" panose="02040503050406030204" pitchFamily="18" charset="0"/>
                          </a:rPr>
                          <m:t>𝜕</m:t>
                        </m:r>
                        <m:acc>
                          <m:accPr>
                            <m:chr m:val="⃗"/>
                            <m:ctrlPr>
                              <a:rPr lang="en-US" sz="4000" i="1">
                                <a:solidFill>
                                  <a:srgbClr val="7030A0"/>
                                </a:solidFill>
                                <a:latin typeface="Cambria Math" panose="02040503050406030204" pitchFamily="18" charset="0"/>
                              </a:rPr>
                            </m:ctrlPr>
                          </m:accPr>
                          <m:e>
                            <m:r>
                              <a:rPr lang="en-US" sz="4000" i="1">
                                <a:solidFill>
                                  <a:srgbClr val="7030A0"/>
                                </a:solidFill>
                                <a:latin typeface="Cambria Math" panose="02040503050406030204" pitchFamily="18" charset="0"/>
                              </a:rPr>
                              <m:t>𝑆</m:t>
                            </m:r>
                          </m:e>
                        </m:acc>
                      </m:num>
                      <m:den>
                        <m:r>
                          <a:rPr lang="en-US" sz="4000" i="1">
                            <a:latin typeface="Cambria Math" panose="02040503050406030204" pitchFamily="18" charset="0"/>
                          </a:rPr>
                          <m:t>𝜕</m:t>
                        </m:r>
                        <m:r>
                          <a:rPr lang="en-US" sz="4000" i="1">
                            <a:latin typeface="Cambria Math" panose="02040503050406030204" pitchFamily="18" charset="0"/>
                          </a:rPr>
                          <m:t> </m:t>
                        </m:r>
                        <m:r>
                          <a:rPr lang="en-US" sz="4000" i="1">
                            <a:latin typeface="Cambria Math" panose="02040503050406030204" pitchFamily="18" charset="0"/>
                          </a:rPr>
                          <m:t>𝑐</m:t>
                        </m:r>
                        <m:acc>
                          <m:accPr>
                            <m:chr m:val="̃"/>
                            <m:ctrlPr>
                              <a:rPr lang="en-US" sz="4000" i="1">
                                <a:solidFill>
                                  <a:srgbClr val="FF0000"/>
                                </a:solidFill>
                                <a:latin typeface="Cambria Math" panose="02040503050406030204" pitchFamily="18" charset="0"/>
                              </a:rPr>
                            </m:ctrlPr>
                          </m:accPr>
                          <m:e>
                            <m:r>
                              <a:rPr lang="en-US" sz="4000" i="1">
                                <a:solidFill>
                                  <a:srgbClr val="FF0000"/>
                                </a:solidFill>
                                <a:latin typeface="Cambria Math" panose="02040503050406030204" pitchFamily="18" charset="0"/>
                              </a:rPr>
                              <m:t>𝑡</m:t>
                            </m:r>
                          </m:e>
                        </m:acc>
                      </m:den>
                    </m:f>
                    <m:r>
                      <a:rPr lang="en-US" sz="4000" i="1">
                        <a:latin typeface="Cambria Math" panose="02040503050406030204" pitchFamily="18" charset="0"/>
                      </a:rPr>
                      <m:t>+</m:t>
                    </m:r>
                    <m:r>
                      <a:rPr lang="en-US" sz="4000" b="0" i="1" smtClean="0">
                        <a:latin typeface="Cambria Math" panose="02040503050406030204" pitchFamily="18" charset="0"/>
                      </a:rPr>
                      <m:t> </m:t>
                    </m:r>
                    <m:f>
                      <m:fPr>
                        <m:ctrlPr>
                          <a:rPr lang="en-US" sz="4000" i="1">
                            <a:latin typeface="Cambria Math" panose="02040503050406030204" pitchFamily="18" charset="0"/>
                          </a:rPr>
                        </m:ctrlPr>
                      </m:fPr>
                      <m:num>
                        <m:r>
                          <a:rPr lang="en-US" sz="4000" i="1">
                            <a:latin typeface="Cambria Math" panose="02040503050406030204" pitchFamily="18" charset="0"/>
                          </a:rPr>
                          <m:t>𝜕</m:t>
                        </m:r>
                        <m:acc>
                          <m:accPr>
                            <m:chr m:val="̃"/>
                            <m:ctrlPr>
                              <a:rPr lang="en-US" sz="4000" i="1">
                                <a:solidFill>
                                  <a:srgbClr val="FF0000"/>
                                </a:solidFill>
                                <a:latin typeface="Cambria Math" panose="02040503050406030204" pitchFamily="18" charset="0"/>
                              </a:rPr>
                            </m:ctrlPr>
                          </m:accPr>
                          <m:e>
                            <m:r>
                              <a:rPr lang="en-US" sz="4000" i="1">
                                <a:solidFill>
                                  <a:srgbClr val="FF0000"/>
                                </a:solidFill>
                                <a:latin typeface="Cambria Math" panose="02040503050406030204" pitchFamily="18" charset="0"/>
                              </a:rPr>
                              <m:t>𝑥</m:t>
                            </m:r>
                          </m:e>
                        </m:acc>
                      </m:num>
                      <m:den>
                        <m:r>
                          <a:rPr lang="en-US" sz="4000" i="1">
                            <a:latin typeface="Cambria Math" panose="02040503050406030204" pitchFamily="18" charset="0"/>
                          </a:rPr>
                          <m:t>𝜕</m:t>
                        </m:r>
                        <m:r>
                          <a:rPr lang="en-US" sz="4000" i="1">
                            <a:solidFill>
                              <a:srgbClr val="0070C0"/>
                            </a:solidFill>
                            <a:latin typeface="Cambria Math" panose="02040503050406030204" pitchFamily="18" charset="0"/>
                          </a:rPr>
                          <m:t>𝑥</m:t>
                        </m:r>
                      </m:den>
                    </m:f>
                    <m:r>
                      <a:rPr lang="en-US" sz="4000" b="0" i="1" smtClean="0">
                        <a:solidFill>
                          <a:srgbClr val="0070C0"/>
                        </a:solidFill>
                        <a:latin typeface="Cambria Math" panose="02040503050406030204" pitchFamily="18" charset="0"/>
                      </a:rPr>
                      <m:t> </m:t>
                    </m:r>
                    <m:f>
                      <m:fPr>
                        <m:ctrlPr>
                          <a:rPr lang="en-US" sz="4000" i="1">
                            <a:latin typeface="Cambria Math" panose="02040503050406030204" pitchFamily="18" charset="0"/>
                          </a:rPr>
                        </m:ctrlPr>
                      </m:fPr>
                      <m:num>
                        <m:r>
                          <a:rPr lang="en-US" sz="4000" i="1">
                            <a:latin typeface="Cambria Math" panose="02040503050406030204" pitchFamily="18" charset="0"/>
                          </a:rPr>
                          <m:t>𝜕</m:t>
                        </m:r>
                        <m:acc>
                          <m:accPr>
                            <m:chr m:val="⃗"/>
                            <m:ctrlPr>
                              <a:rPr lang="en-US" sz="4000" i="1">
                                <a:solidFill>
                                  <a:srgbClr val="7030A0"/>
                                </a:solidFill>
                                <a:latin typeface="Cambria Math" panose="02040503050406030204" pitchFamily="18" charset="0"/>
                              </a:rPr>
                            </m:ctrlPr>
                          </m:accPr>
                          <m:e>
                            <m:r>
                              <a:rPr lang="en-US" sz="4000" i="1">
                                <a:solidFill>
                                  <a:srgbClr val="7030A0"/>
                                </a:solidFill>
                                <a:latin typeface="Cambria Math" panose="02040503050406030204" pitchFamily="18" charset="0"/>
                              </a:rPr>
                              <m:t>𝑆</m:t>
                            </m:r>
                          </m:e>
                        </m:acc>
                      </m:num>
                      <m:den>
                        <m:r>
                          <a:rPr lang="en-US" sz="4000" i="1">
                            <a:latin typeface="Cambria Math" panose="02040503050406030204" pitchFamily="18" charset="0"/>
                          </a:rPr>
                          <m:t>𝜕</m:t>
                        </m:r>
                        <m:acc>
                          <m:accPr>
                            <m:chr m:val="̃"/>
                            <m:ctrlPr>
                              <a:rPr lang="en-US" sz="4000" i="1">
                                <a:solidFill>
                                  <a:srgbClr val="FF0000"/>
                                </a:solidFill>
                                <a:latin typeface="Cambria Math" panose="02040503050406030204" pitchFamily="18" charset="0"/>
                              </a:rPr>
                            </m:ctrlPr>
                          </m:accPr>
                          <m:e>
                            <m:r>
                              <a:rPr lang="en-US" sz="4000" i="1">
                                <a:solidFill>
                                  <a:srgbClr val="FF0000"/>
                                </a:solidFill>
                                <a:latin typeface="Cambria Math" panose="02040503050406030204" pitchFamily="18" charset="0"/>
                              </a:rPr>
                              <m:t>𝑥</m:t>
                            </m:r>
                          </m:e>
                        </m:acc>
                      </m:den>
                    </m:f>
                  </m:oMath>
                </a14:m>
                <a:r>
                  <a:rPr lang="en-CA" sz="4000" dirty="0"/>
                  <a:t> </a:t>
                </a:r>
              </a:p>
            </p:txBody>
          </p:sp>
        </mc:Choice>
        <mc:Fallback xmlns="">
          <p:sp>
            <p:nvSpPr>
              <p:cNvPr id="2" name="TextBox 1">
                <a:extLst>
                  <a:ext uri="{FF2B5EF4-FFF2-40B4-BE49-F238E27FC236}">
                    <a16:creationId xmlns:a16="http://schemas.microsoft.com/office/drawing/2014/main" id="{35C3933C-29B3-4C69-984C-1536475A5407}"/>
                  </a:ext>
                </a:extLst>
              </p:cNvPr>
              <p:cNvSpPr txBox="1">
                <a:spLocks noRot="1" noChangeAspect="1" noMove="1" noResize="1" noEditPoints="1" noAdjustHandles="1" noChangeArrowheads="1" noChangeShapeType="1" noTextEdit="1"/>
              </p:cNvSpPr>
              <p:nvPr/>
            </p:nvSpPr>
            <p:spPr>
              <a:xfrm>
                <a:off x="122580" y="1476457"/>
                <a:ext cx="5088049" cy="2080313"/>
              </a:xfrm>
              <a:prstGeom prst="rect">
                <a:avLst/>
              </a:prstGeom>
              <a:blipFill>
                <a:blip r:embed="rId6"/>
                <a:stretch>
                  <a:fillRect/>
                </a:stretch>
              </a:blipFill>
            </p:spPr>
            <p:txBody>
              <a:bodyPr/>
              <a:lstStyle/>
              <a:p>
                <a:r>
                  <a:rPr lang="en-CA">
                    <a:noFill/>
                  </a:rPr>
                  <a:t> </a:t>
                </a:r>
              </a:p>
            </p:txBody>
          </p:sp>
        </mc:Fallback>
      </mc:AlternateContent>
      <p:grpSp>
        <p:nvGrpSpPr>
          <p:cNvPr id="6" name="Group 5">
            <a:extLst>
              <a:ext uri="{FF2B5EF4-FFF2-40B4-BE49-F238E27FC236}">
                <a16:creationId xmlns:a16="http://schemas.microsoft.com/office/drawing/2014/main" id="{88314B2A-0988-493D-B3FC-8D90DE824523}"/>
              </a:ext>
            </a:extLst>
          </p:cNvPr>
          <p:cNvGrpSpPr/>
          <p:nvPr/>
        </p:nvGrpSpPr>
        <p:grpSpPr>
          <a:xfrm>
            <a:off x="5194853" y="1477303"/>
            <a:ext cx="7076659" cy="2199861"/>
            <a:chOff x="5194853" y="1477303"/>
            <a:chExt cx="7076659" cy="2199861"/>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517D9ADF-D4A7-4DBE-9F33-AD4C07E28590}"/>
                    </a:ext>
                  </a:extLst>
                </p:cNvPr>
                <p:cNvSpPr txBox="1"/>
                <p:nvPr/>
              </p:nvSpPr>
              <p:spPr>
                <a:xfrm>
                  <a:off x="5787883" y="1655364"/>
                  <a:ext cx="6483629" cy="1853136"/>
                </a:xfrm>
                <a:prstGeom prst="rect">
                  <a:avLst/>
                </a:prstGeom>
                <a:noFill/>
              </p:spPr>
              <p:txBody>
                <a:bodyPr wrap="square">
                  <a:spAutoFit/>
                </a:bodyPr>
                <a:lstStyle/>
                <a:p>
                  <a14:m>
                    <m:oMath xmlns:m="http://schemas.openxmlformats.org/officeDocument/2006/math">
                      <m:d>
                        <m:dPr>
                          <m:begChr m:val="["/>
                          <m:endChr m:val="]"/>
                          <m:ctrlPr>
                            <a:rPr lang="en-US" sz="3600" b="0" i="1" smtClean="0">
                              <a:solidFill>
                                <a:schemeClr val="tx1"/>
                              </a:solidFill>
                              <a:latin typeface="Cambria Math" panose="02040503050406030204" pitchFamily="18" charset="0"/>
                            </a:rPr>
                          </m:ctrlPr>
                        </m:dPr>
                        <m:e>
                          <m:f>
                            <m:fPr>
                              <m:ctrlPr>
                                <a:rPr lang="en-US" sz="3600" i="1">
                                  <a:latin typeface="Cambria Math" panose="02040503050406030204" pitchFamily="18" charset="0"/>
                                </a:rPr>
                              </m:ctrlPr>
                            </m:fPr>
                            <m:num>
                              <m:r>
                                <a:rPr lang="en-US" sz="3600" i="1">
                                  <a:latin typeface="Cambria Math" panose="02040503050406030204" pitchFamily="18" charset="0"/>
                                </a:rPr>
                                <m:t>𝜕</m:t>
                              </m:r>
                              <m:acc>
                                <m:accPr>
                                  <m:chr m:val="⃗"/>
                                  <m:ctrlPr>
                                    <a:rPr lang="en-US" sz="3600" i="1">
                                      <a:solidFill>
                                        <a:srgbClr val="7030A0"/>
                                      </a:solidFill>
                                      <a:latin typeface="Cambria Math" panose="02040503050406030204" pitchFamily="18" charset="0"/>
                                    </a:rPr>
                                  </m:ctrlPr>
                                </m:accPr>
                                <m:e>
                                  <m:r>
                                    <a:rPr lang="en-US" sz="3600" i="1">
                                      <a:solidFill>
                                        <a:srgbClr val="7030A0"/>
                                      </a:solidFill>
                                      <a:latin typeface="Cambria Math" panose="02040503050406030204" pitchFamily="18" charset="0"/>
                                    </a:rPr>
                                    <m:t>𝑆</m:t>
                                  </m:r>
                                </m:e>
                              </m:acc>
                            </m:num>
                            <m:den>
                              <m:r>
                                <a:rPr lang="en-US" sz="3600" i="1">
                                  <a:latin typeface="Cambria Math" panose="02040503050406030204" pitchFamily="18" charset="0"/>
                                </a:rPr>
                                <m:t>𝜕</m:t>
                              </m:r>
                              <m:r>
                                <a:rPr lang="en-US" sz="3600" i="1">
                                  <a:latin typeface="Cambria Math" panose="02040503050406030204" pitchFamily="18" charset="0"/>
                                </a:rPr>
                                <m:t> </m:t>
                              </m:r>
                              <m:r>
                                <a:rPr lang="en-US" sz="3600" i="1">
                                  <a:latin typeface="Cambria Math" panose="02040503050406030204" pitchFamily="18" charset="0"/>
                                </a:rPr>
                                <m:t>𝑐𝑡</m:t>
                              </m:r>
                            </m:den>
                          </m:f>
                          <m:r>
                            <a:rPr lang="en-US" sz="3600" i="1">
                              <a:solidFill>
                                <a:srgbClr val="0070C0"/>
                              </a:solidFill>
                              <a:latin typeface="Cambria Math" panose="02040503050406030204" pitchFamily="18" charset="0"/>
                            </a:rPr>
                            <m:t>   </m:t>
                          </m:r>
                          <m:f>
                            <m:fPr>
                              <m:ctrlPr>
                                <a:rPr lang="en-US" sz="3600" i="1">
                                  <a:latin typeface="Cambria Math" panose="02040503050406030204" pitchFamily="18" charset="0"/>
                                </a:rPr>
                              </m:ctrlPr>
                            </m:fPr>
                            <m:num>
                              <m:r>
                                <a:rPr lang="en-US" sz="3600" i="1">
                                  <a:latin typeface="Cambria Math" panose="02040503050406030204" pitchFamily="18" charset="0"/>
                                </a:rPr>
                                <m:t>𝜕</m:t>
                              </m:r>
                              <m:acc>
                                <m:accPr>
                                  <m:chr m:val="⃗"/>
                                  <m:ctrlPr>
                                    <a:rPr lang="en-US" sz="3600" i="1">
                                      <a:solidFill>
                                        <a:srgbClr val="7030A0"/>
                                      </a:solidFill>
                                      <a:latin typeface="Cambria Math" panose="02040503050406030204" pitchFamily="18" charset="0"/>
                                    </a:rPr>
                                  </m:ctrlPr>
                                </m:accPr>
                                <m:e>
                                  <m:r>
                                    <a:rPr lang="en-US" sz="3600" i="1">
                                      <a:solidFill>
                                        <a:srgbClr val="7030A0"/>
                                      </a:solidFill>
                                      <a:latin typeface="Cambria Math" panose="02040503050406030204" pitchFamily="18" charset="0"/>
                                    </a:rPr>
                                    <m:t>𝑆</m:t>
                                  </m:r>
                                </m:e>
                              </m:acc>
                            </m:num>
                            <m:den>
                              <m:r>
                                <a:rPr lang="en-US" sz="3600" i="1">
                                  <a:latin typeface="Cambria Math" panose="02040503050406030204" pitchFamily="18" charset="0"/>
                                </a:rPr>
                                <m:t>𝜕</m:t>
                              </m:r>
                              <m:r>
                                <a:rPr lang="en-US" sz="3600" i="1">
                                  <a:solidFill>
                                    <a:srgbClr val="0070C0"/>
                                  </a:solidFill>
                                  <a:latin typeface="Cambria Math" panose="02040503050406030204" pitchFamily="18" charset="0"/>
                                </a:rPr>
                                <m:t>𝑥</m:t>
                              </m:r>
                            </m:den>
                          </m:f>
                        </m:e>
                      </m:d>
                      <m:r>
                        <a:rPr lang="en-US" sz="3600" b="0" i="1" smtClean="0">
                          <a:solidFill>
                            <a:schemeClr val="tx1"/>
                          </a:solidFill>
                          <a:latin typeface="Cambria Math" panose="02040503050406030204" pitchFamily="18" charset="0"/>
                        </a:rPr>
                        <m:t>=</m:t>
                      </m:r>
                      <m:d>
                        <m:dPr>
                          <m:begChr m:val="["/>
                          <m:endChr m:val="]"/>
                          <m:ctrlPr>
                            <a:rPr lang="en-US" sz="3600" b="0" i="1" smtClean="0">
                              <a:solidFill>
                                <a:schemeClr val="tx1"/>
                              </a:solidFill>
                              <a:latin typeface="Cambria Math" panose="02040503050406030204" pitchFamily="18" charset="0"/>
                            </a:rPr>
                          </m:ctrlPr>
                        </m:dPr>
                        <m:e>
                          <m:f>
                            <m:fPr>
                              <m:ctrlPr>
                                <a:rPr lang="en-US" sz="3600" i="1">
                                  <a:latin typeface="Cambria Math" panose="02040503050406030204" pitchFamily="18" charset="0"/>
                                </a:rPr>
                              </m:ctrlPr>
                            </m:fPr>
                            <m:num>
                              <m:r>
                                <a:rPr lang="en-US" sz="3600" i="1">
                                  <a:latin typeface="Cambria Math" panose="02040503050406030204" pitchFamily="18" charset="0"/>
                                </a:rPr>
                                <m:t>𝜕</m:t>
                              </m:r>
                              <m:acc>
                                <m:accPr>
                                  <m:chr m:val="⃗"/>
                                  <m:ctrlPr>
                                    <a:rPr lang="en-US" sz="3600" i="1">
                                      <a:solidFill>
                                        <a:srgbClr val="7030A0"/>
                                      </a:solidFill>
                                      <a:latin typeface="Cambria Math" panose="02040503050406030204" pitchFamily="18" charset="0"/>
                                    </a:rPr>
                                  </m:ctrlPr>
                                </m:accPr>
                                <m:e>
                                  <m:r>
                                    <a:rPr lang="en-US" sz="3600" i="1">
                                      <a:solidFill>
                                        <a:srgbClr val="7030A0"/>
                                      </a:solidFill>
                                      <a:latin typeface="Cambria Math" panose="02040503050406030204" pitchFamily="18" charset="0"/>
                                    </a:rPr>
                                    <m:t>𝑆</m:t>
                                  </m:r>
                                </m:e>
                              </m:acc>
                            </m:num>
                            <m:den>
                              <m:r>
                                <a:rPr lang="en-US" sz="3600" i="1">
                                  <a:latin typeface="Cambria Math" panose="02040503050406030204" pitchFamily="18" charset="0"/>
                                </a:rPr>
                                <m:t>𝜕</m:t>
                              </m:r>
                              <m:r>
                                <a:rPr lang="en-US" sz="3600" i="1">
                                  <a:latin typeface="Cambria Math" panose="02040503050406030204" pitchFamily="18" charset="0"/>
                                </a:rPr>
                                <m:t> </m:t>
                              </m:r>
                              <m:r>
                                <a:rPr lang="en-US" sz="3600" i="1">
                                  <a:latin typeface="Cambria Math" panose="02040503050406030204" pitchFamily="18" charset="0"/>
                                </a:rPr>
                                <m:t>𝑐</m:t>
                              </m:r>
                              <m:acc>
                                <m:accPr>
                                  <m:chr m:val="̃"/>
                                  <m:ctrlPr>
                                    <a:rPr lang="en-US" sz="3600" i="1">
                                      <a:solidFill>
                                        <a:srgbClr val="FF0000"/>
                                      </a:solidFill>
                                      <a:latin typeface="Cambria Math" panose="02040503050406030204" pitchFamily="18" charset="0"/>
                                    </a:rPr>
                                  </m:ctrlPr>
                                </m:accPr>
                                <m:e>
                                  <m:r>
                                    <a:rPr lang="en-US" sz="3600" i="1">
                                      <a:solidFill>
                                        <a:srgbClr val="FF0000"/>
                                      </a:solidFill>
                                      <a:latin typeface="Cambria Math" panose="02040503050406030204" pitchFamily="18" charset="0"/>
                                    </a:rPr>
                                    <m:t>𝑡</m:t>
                                  </m:r>
                                </m:e>
                              </m:acc>
                            </m:den>
                          </m:f>
                          <m:r>
                            <a:rPr lang="en-US" sz="3600" i="1">
                              <a:solidFill>
                                <a:srgbClr val="FF0000"/>
                              </a:solidFill>
                              <a:latin typeface="Cambria Math" panose="02040503050406030204" pitchFamily="18" charset="0"/>
                            </a:rPr>
                            <m:t>   </m:t>
                          </m:r>
                          <m:f>
                            <m:fPr>
                              <m:ctrlPr>
                                <a:rPr lang="en-US" sz="3600" i="1">
                                  <a:latin typeface="Cambria Math" panose="02040503050406030204" pitchFamily="18" charset="0"/>
                                </a:rPr>
                              </m:ctrlPr>
                            </m:fPr>
                            <m:num>
                              <m:r>
                                <a:rPr lang="en-US" sz="3600" i="1">
                                  <a:latin typeface="Cambria Math" panose="02040503050406030204" pitchFamily="18" charset="0"/>
                                </a:rPr>
                                <m:t>𝜕</m:t>
                              </m:r>
                              <m:acc>
                                <m:accPr>
                                  <m:chr m:val="⃗"/>
                                  <m:ctrlPr>
                                    <a:rPr lang="en-US" sz="3600" i="1">
                                      <a:solidFill>
                                        <a:srgbClr val="7030A0"/>
                                      </a:solidFill>
                                      <a:latin typeface="Cambria Math" panose="02040503050406030204" pitchFamily="18" charset="0"/>
                                    </a:rPr>
                                  </m:ctrlPr>
                                </m:accPr>
                                <m:e>
                                  <m:r>
                                    <a:rPr lang="en-US" sz="3600" i="1">
                                      <a:solidFill>
                                        <a:srgbClr val="7030A0"/>
                                      </a:solidFill>
                                      <a:latin typeface="Cambria Math" panose="02040503050406030204" pitchFamily="18" charset="0"/>
                                    </a:rPr>
                                    <m:t>𝑆</m:t>
                                  </m:r>
                                </m:e>
                              </m:acc>
                            </m:num>
                            <m:den>
                              <m:r>
                                <a:rPr lang="en-US" sz="3600" i="1">
                                  <a:latin typeface="Cambria Math" panose="02040503050406030204" pitchFamily="18" charset="0"/>
                                </a:rPr>
                                <m:t>𝜕</m:t>
                              </m:r>
                              <m:acc>
                                <m:accPr>
                                  <m:chr m:val="̃"/>
                                  <m:ctrlPr>
                                    <a:rPr lang="en-US" sz="3600" i="1">
                                      <a:solidFill>
                                        <a:srgbClr val="FF0000"/>
                                      </a:solidFill>
                                      <a:latin typeface="Cambria Math" panose="02040503050406030204" pitchFamily="18" charset="0"/>
                                    </a:rPr>
                                  </m:ctrlPr>
                                </m:accPr>
                                <m:e>
                                  <m:r>
                                    <a:rPr lang="en-US" sz="3600" i="1">
                                      <a:solidFill>
                                        <a:srgbClr val="FF0000"/>
                                      </a:solidFill>
                                      <a:latin typeface="Cambria Math" panose="02040503050406030204" pitchFamily="18" charset="0"/>
                                    </a:rPr>
                                    <m:t>𝑥</m:t>
                                  </m:r>
                                </m:e>
                              </m:acc>
                            </m:den>
                          </m:f>
                        </m:e>
                      </m:d>
                      <m:d>
                        <m:dPr>
                          <m:begChr m:val="["/>
                          <m:endChr m:val="]"/>
                          <m:ctrlPr>
                            <a:rPr lang="en-US" sz="3600" b="0" i="1" smtClean="0">
                              <a:solidFill>
                                <a:schemeClr val="tx1"/>
                              </a:solidFill>
                              <a:latin typeface="Cambria Math" panose="02040503050406030204" pitchFamily="18" charset="0"/>
                            </a:rPr>
                          </m:ctrlPr>
                        </m:dPr>
                        <m:e>
                          <m:m>
                            <m:mPr>
                              <m:mcs>
                                <m:mc>
                                  <m:mcPr>
                                    <m:count m:val="2"/>
                                    <m:mcJc m:val="center"/>
                                  </m:mcPr>
                                </m:mc>
                              </m:mcs>
                              <m:ctrlPr>
                                <a:rPr lang="en-US" sz="3600" b="0" i="1" smtClean="0">
                                  <a:solidFill>
                                    <a:schemeClr val="tx1"/>
                                  </a:solidFill>
                                  <a:latin typeface="Cambria Math" panose="02040503050406030204" pitchFamily="18" charset="0"/>
                                </a:rPr>
                              </m:ctrlPr>
                            </m:mPr>
                            <m:mr>
                              <m:e>
                                <m:f>
                                  <m:fPr>
                                    <m:ctrlPr>
                                      <a:rPr lang="en-US" sz="3600" i="1">
                                        <a:latin typeface="Cambria Math" panose="02040503050406030204" pitchFamily="18" charset="0"/>
                                      </a:rPr>
                                    </m:ctrlPr>
                                  </m:fPr>
                                  <m:num>
                                    <m:r>
                                      <a:rPr lang="en-US" sz="3600" i="1">
                                        <a:latin typeface="Cambria Math" panose="02040503050406030204" pitchFamily="18" charset="0"/>
                                      </a:rPr>
                                      <m:t>𝜕</m:t>
                                    </m:r>
                                    <m:r>
                                      <a:rPr lang="en-US" sz="3600" i="1">
                                        <a:latin typeface="Cambria Math" panose="02040503050406030204" pitchFamily="18" charset="0"/>
                                      </a:rPr>
                                      <m:t> </m:t>
                                    </m:r>
                                    <m:r>
                                      <a:rPr lang="en-US" sz="3600" i="1">
                                        <a:latin typeface="Cambria Math" panose="02040503050406030204" pitchFamily="18" charset="0"/>
                                      </a:rPr>
                                      <m:t>𝑐</m:t>
                                    </m:r>
                                    <m:acc>
                                      <m:accPr>
                                        <m:chr m:val="̃"/>
                                        <m:ctrlPr>
                                          <a:rPr lang="en-US" sz="3600" i="1">
                                            <a:solidFill>
                                              <a:srgbClr val="FF0000"/>
                                            </a:solidFill>
                                            <a:latin typeface="Cambria Math" panose="02040503050406030204" pitchFamily="18" charset="0"/>
                                          </a:rPr>
                                        </m:ctrlPr>
                                      </m:accPr>
                                      <m:e>
                                        <m:r>
                                          <a:rPr lang="en-US" sz="3600" i="1">
                                            <a:solidFill>
                                              <a:srgbClr val="FF0000"/>
                                            </a:solidFill>
                                            <a:latin typeface="Cambria Math" panose="02040503050406030204" pitchFamily="18" charset="0"/>
                                          </a:rPr>
                                          <m:t>𝑡</m:t>
                                        </m:r>
                                      </m:e>
                                    </m:acc>
                                  </m:num>
                                  <m:den>
                                    <m:r>
                                      <a:rPr lang="en-US" sz="3600" i="1">
                                        <a:latin typeface="Cambria Math" panose="02040503050406030204" pitchFamily="18" charset="0"/>
                                      </a:rPr>
                                      <m:t>𝜕</m:t>
                                    </m:r>
                                    <m:r>
                                      <a:rPr lang="en-US" sz="3600" i="1">
                                        <a:latin typeface="Cambria Math" panose="02040503050406030204" pitchFamily="18" charset="0"/>
                                      </a:rPr>
                                      <m:t> </m:t>
                                    </m:r>
                                    <m:r>
                                      <a:rPr lang="en-US" sz="3600" i="1">
                                        <a:latin typeface="Cambria Math" panose="02040503050406030204" pitchFamily="18" charset="0"/>
                                      </a:rPr>
                                      <m:t>𝑐𝑡</m:t>
                                    </m:r>
                                  </m:den>
                                </m:f>
                              </m:e>
                              <m:e>
                                <m:f>
                                  <m:fPr>
                                    <m:ctrlPr>
                                      <a:rPr lang="en-US" sz="3600" i="1">
                                        <a:latin typeface="Cambria Math" panose="02040503050406030204" pitchFamily="18" charset="0"/>
                                      </a:rPr>
                                    </m:ctrlPr>
                                  </m:fPr>
                                  <m:num>
                                    <m:r>
                                      <a:rPr lang="en-US" sz="3600" i="1">
                                        <a:latin typeface="Cambria Math" panose="02040503050406030204" pitchFamily="18" charset="0"/>
                                      </a:rPr>
                                      <m:t>𝜕</m:t>
                                    </m:r>
                                    <m:r>
                                      <a:rPr lang="en-US" sz="3600" i="1">
                                        <a:latin typeface="Cambria Math" panose="02040503050406030204" pitchFamily="18" charset="0"/>
                                      </a:rPr>
                                      <m:t> </m:t>
                                    </m:r>
                                    <m:r>
                                      <a:rPr lang="en-US" sz="3600" i="1">
                                        <a:latin typeface="Cambria Math" panose="02040503050406030204" pitchFamily="18" charset="0"/>
                                      </a:rPr>
                                      <m:t>𝑐</m:t>
                                    </m:r>
                                    <m:acc>
                                      <m:accPr>
                                        <m:chr m:val="̃"/>
                                        <m:ctrlPr>
                                          <a:rPr lang="en-US" sz="3600" i="1">
                                            <a:solidFill>
                                              <a:srgbClr val="FF0000"/>
                                            </a:solidFill>
                                            <a:latin typeface="Cambria Math" panose="02040503050406030204" pitchFamily="18" charset="0"/>
                                          </a:rPr>
                                        </m:ctrlPr>
                                      </m:accPr>
                                      <m:e>
                                        <m:r>
                                          <a:rPr lang="en-US" sz="3600" i="1">
                                            <a:solidFill>
                                              <a:srgbClr val="FF0000"/>
                                            </a:solidFill>
                                            <a:latin typeface="Cambria Math" panose="02040503050406030204" pitchFamily="18" charset="0"/>
                                          </a:rPr>
                                          <m:t>𝑡</m:t>
                                        </m:r>
                                      </m:e>
                                    </m:acc>
                                  </m:num>
                                  <m:den>
                                    <m:r>
                                      <a:rPr lang="en-US" sz="3600" i="1">
                                        <a:latin typeface="Cambria Math" panose="02040503050406030204" pitchFamily="18" charset="0"/>
                                      </a:rPr>
                                      <m:t>𝜕</m:t>
                                    </m:r>
                                    <m:r>
                                      <a:rPr lang="en-US" sz="3600" i="1">
                                        <a:solidFill>
                                          <a:srgbClr val="0070C0"/>
                                        </a:solidFill>
                                        <a:latin typeface="Cambria Math" panose="02040503050406030204" pitchFamily="18" charset="0"/>
                                      </a:rPr>
                                      <m:t>𝑥</m:t>
                                    </m:r>
                                  </m:den>
                                </m:f>
                              </m:e>
                            </m:mr>
                            <m:mr>
                              <m:e>
                                <m:f>
                                  <m:fPr>
                                    <m:ctrlPr>
                                      <a:rPr lang="en-US" sz="3600" i="1">
                                        <a:latin typeface="Cambria Math" panose="02040503050406030204" pitchFamily="18" charset="0"/>
                                      </a:rPr>
                                    </m:ctrlPr>
                                  </m:fPr>
                                  <m:num>
                                    <m:r>
                                      <a:rPr lang="en-US" sz="3600" i="1">
                                        <a:latin typeface="Cambria Math" panose="02040503050406030204" pitchFamily="18" charset="0"/>
                                      </a:rPr>
                                      <m:t>𝜕</m:t>
                                    </m:r>
                                    <m:acc>
                                      <m:accPr>
                                        <m:chr m:val="̃"/>
                                        <m:ctrlPr>
                                          <a:rPr lang="en-US" sz="3600" i="1">
                                            <a:solidFill>
                                              <a:srgbClr val="FF0000"/>
                                            </a:solidFill>
                                            <a:latin typeface="Cambria Math" panose="02040503050406030204" pitchFamily="18" charset="0"/>
                                          </a:rPr>
                                        </m:ctrlPr>
                                      </m:accPr>
                                      <m:e>
                                        <m:r>
                                          <a:rPr lang="en-US" sz="3600" i="1">
                                            <a:solidFill>
                                              <a:srgbClr val="FF0000"/>
                                            </a:solidFill>
                                            <a:latin typeface="Cambria Math" panose="02040503050406030204" pitchFamily="18" charset="0"/>
                                          </a:rPr>
                                          <m:t>𝑥</m:t>
                                        </m:r>
                                      </m:e>
                                    </m:acc>
                                  </m:num>
                                  <m:den>
                                    <m:r>
                                      <a:rPr lang="en-US" sz="3600" i="1">
                                        <a:latin typeface="Cambria Math" panose="02040503050406030204" pitchFamily="18" charset="0"/>
                                      </a:rPr>
                                      <m:t>𝜕</m:t>
                                    </m:r>
                                    <m:r>
                                      <a:rPr lang="en-US" sz="3600" i="1">
                                        <a:latin typeface="Cambria Math" panose="02040503050406030204" pitchFamily="18" charset="0"/>
                                      </a:rPr>
                                      <m:t> </m:t>
                                    </m:r>
                                    <m:r>
                                      <a:rPr lang="en-US" sz="3600" i="1">
                                        <a:latin typeface="Cambria Math" panose="02040503050406030204" pitchFamily="18" charset="0"/>
                                      </a:rPr>
                                      <m:t>𝑐𝑡</m:t>
                                    </m:r>
                                  </m:den>
                                </m:f>
                              </m:e>
                              <m:e>
                                <m:f>
                                  <m:fPr>
                                    <m:ctrlPr>
                                      <a:rPr lang="en-US" sz="3600" i="1">
                                        <a:latin typeface="Cambria Math" panose="02040503050406030204" pitchFamily="18" charset="0"/>
                                      </a:rPr>
                                    </m:ctrlPr>
                                  </m:fPr>
                                  <m:num>
                                    <m:r>
                                      <a:rPr lang="en-US" sz="3600" i="1">
                                        <a:latin typeface="Cambria Math" panose="02040503050406030204" pitchFamily="18" charset="0"/>
                                      </a:rPr>
                                      <m:t>𝜕</m:t>
                                    </m:r>
                                    <m:acc>
                                      <m:accPr>
                                        <m:chr m:val="̃"/>
                                        <m:ctrlPr>
                                          <a:rPr lang="en-US" sz="3600" i="1">
                                            <a:solidFill>
                                              <a:srgbClr val="FF0000"/>
                                            </a:solidFill>
                                            <a:latin typeface="Cambria Math" panose="02040503050406030204" pitchFamily="18" charset="0"/>
                                          </a:rPr>
                                        </m:ctrlPr>
                                      </m:accPr>
                                      <m:e>
                                        <m:r>
                                          <a:rPr lang="en-US" sz="3600" i="1">
                                            <a:solidFill>
                                              <a:srgbClr val="FF0000"/>
                                            </a:solidFill>
                                            <a:latin typeface="Cambria Math" panose="02040503050406030204" pitchFamily="18" charset="0"/>
                                          </a:rPr>
                                          <m:t>𝑥</m:t>
                                        </m:r>
                                      </m:e>
                                    </m:acc>
                                  </m:num>
                                  <m:den>
                                    <m:r>
                                      <a:rPr lang="en-US" sz="3600" i="1">
                                        <a:latin typeface="Cambria Math" panose="02040503050406030204" pitchFamily="18" charset="0"/>
                                      </a:rPr>
                                      <m:t>𝜕</m:t>
                                    </m:r>
                                    <m:r>
                                      <a:rPr lang="en-US" sz="3600" i="1">
                                        <a:solidFill>
                                          <a:srgbClr val="0070C0"/>
                                        </a:solidFill>
                                        <a:latin typeface="Cambria Math" panose="02040503050406030204" pitchFamily="18" charset="0"/>
                                      </a:rPr>
                                      <m:t>𝑥</m:t>
                                    </m:r>
                                  </m:den>
                                </m:f>
                              </m:e>
                            </m:mr>
                          </m:m>
                        </m:e>
                      </m:d>
                    </m:oMath>
                  </a14:m>
                  <a:r>
                    <a:rPr lang="en-CA" sz="3600" dirty="0"/>
                    <a:t> </a:t>
                  </a:r>
                </a:p>
              </p:txBody>
            </p:sp>
          </mc:Choice>
          <mc:Fallback xmlns="">
            <p:sp>
              <p:nvSpPr>
                <p:cNvPr id="3" name="TextBox 2">
                  <a:extLst>
                    <a:ext uri="{FF2B5EF4-FFF2-40B4-BE49-F238E27FC236}">
                      <a16:creationId xmlns:a16="http://schemas.microsoft.com/office/drawing/2014/main" id="{517D9ADF-D4A7-4DBE-9F33-AD4C07E28590}"/>
                    </a:ext>
                  </a:extLst>
                </p:cNvPr>
                <p:cNvSpPr txBox="1">
                  <a:spLocks noRot="1" noChangeAspect="1" noMove="1" noResize="1" noEditPoints="1" noAdjustHandles="1" noChangeArrowheads="1" noChangeShapeType="1" noTextEdit="1"/>
                </p:cNvSpPr>
                <p:nvPr/>
              </p:nvSpPr>
              <p:spPr>
                <a:xfrm>
                  <a:off x="5787883" y="1655364"/>
                  <a:ext cx="6483629" cy="1853136"/>
                </a:xfrm>
                <a:prstGeom prst="rect">
                  <a:avLst/>
                </a:prstGeom>
                <a:blipFill>
                  <a:blip r:embed="rId7"/>
                  <a:stretch>
                    <a:fillRect/>
                  </a:stretch>
                </a:blipFill>
              </p:spPr>
              <p:txBody>
                <a:bodyPr/>
                <a:lstStyle/>
                <a:p>
                  <a:r>
                    <a:rPr lang="en-CA">
                      <a:noFill/>
                    </a:rPr>
                    <a:t> </a:t>
                  </a:r>
                </a:p>
              </p:txBody>
            </p:sp>
          </mc:Fallback>
        </mc:AlternateContent>
        <p:sp>
          <p:nvSpPr>
            <p:cNvPr id="5" name="Right Brace 4">
              <a:extLst>
                <a:ext uri="{FF2B5EF4-FFF2-40B4-BE49-F238E27FC236}">
                  <a16:creationId xmlns:a16="http://schemas.microsoft.com/office/drawing/2014/main" id="{84A2C7D2-CED7-4F20-A4DD-2AEED1E1479E}"/>
                </a:ext>
              </a:extLst>
            </p:cNvPr>
            <p:cNvSpPr/>
            <p:nvPr/>
          </p:nvSpPr>
          <p:spPr>
            <a:xfrm>
              <a:off x="5194853" y="1477303"/>
              <a:ext cx="371060" cy="2199861"/>
            </a:xfrm>
            <a:prstGeom prst="righ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grpSp>
      <p:grpSp>
        <p:nvGrpSpPr>
          <p:cNvPr id="9" name="Group 8">
            <a:extLst>
              <a:ext uri="{FF2B5EF4-FFF2-40B4-BE49-F238E27FC236}">
                <a16:creationId xmlns:a16="http://schemas.microsoft.com/office/drawing/2014/main" id="{21615594-B0E8-4D31-B517-42538B57D76B}"/>
              </a:ext>
            </a:extLst>
          </p:cNvPr>
          <p:cNvGrpSpPr/>
          <p:nvPr/>
        </p:nvGrpSpPr>
        <p:grpSpPr>
          <a:xfrm>
            <a:off x="5227984" y="4403822"/>
            <a:ext cx="7210759" cy="2199861"/>
            <a:chOff x="5227984" y="4403822"/>
            <a:chExt cx="7210759" cy="2199861"/>
          </a:xfrm>
        </p:grpSpPr>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DD6A6AC-2EC4-4BF2-B142-3FAD67C4D71A}"/>
                    </a:ext>
                  </a:extLst>
                </p:cNvPr>
                <p:cNvSpPr txBox="1"/>
                <p:nvPr/>
              </p:nvSpPr>
              <p:spPr>
                <a:xfrm>
                  <a:off x="5807762" y="4581883"/>
                  <a:ext cx="6630981" cy="1699248"/>
                </a:xfrm>
                <a:prstGeom prst="rect">
                  <a:avLst/>
                </a:prstGeom>
                <a:noFill/>
              </p:spPr>
              <p:txBody>
                <a:bodyPr wrap="square">
                  <a:spAutoFit/>
                </a:bodyPr>
                <a:lstStyle/>
                <a:p>
                  <a14:m>
                    <m:oMath xmlns:m="http://schemas.openxmlformats.org/officeDocument/2006/math">
                      <m:d>
                        <m:dPr>
                          <m:begChr m:val="["/>
                          <m:endChr m:val="]"/>
                          <m:ctrlPr>
                            <a:rPr lang="en-US" sz="3200" b="0" i="1" smtClean="0">
                              <a:solidFill>
                                <a:schemeClr val="tx1"/>
                              </a:solidFill>
                              <a:latin typeface="Cambria Math" panose="02040503050406030204" pitchFamily="18" charset="0"/>
                            </a:rPr>
                          </m:ctrlPr>
                        </m:dPr>
                        <m:e>
                          <m:f>
                            <m:fPr>
                              <m:ctrlPr>
                                <a:rPr lang="en-US" sz="3200" i="1">
                                  <a:latin typeface="Cambria Math" panose="02040503050406030204" pitchFamily="18" charset="0"/>
                                </a:rPr>
                              </m:ctrlPr>
                            </m:fPr>
                            <m:num>
                              <m:r>
                                <a:rPr lang="en-US" sz="3200" i="1">
                                  <a:latin typeface="Cambria Math" panose="02040503050406030204" pitchFamily="18" charset="0"/>
                                </a:rPr>
                                <m:t>𝜕</m:t>
                              </m:r>
                              <m:acc>
                                <m:accPr>
                                  <m:chr m:val="⃗"/>
                                  <m:ctrlPr>
                                    <a:rPr lang="en-US" sz="3200" i="1">
                                      <a:solidFill>
                                        <a:srgbClr val="7030A0"/>
                                      </a:solidFill>
                                      <a:latin typeface="Cambria Math" panose="02040503050406030204" pitchFamily="18" charset="0"/>
                                    </a:rPr>
                                  </m:ctrlPr>
                                </m:accPr>
                                <m:e>
                                  <m:r>
                                    <a:rPr lang="en-US" sz="3200" i="1">
                                      <a:solidFill>
                                        <a:srgbClr val="7030A0"/>
                                      </a:solidFill>
                                      <a:latin typeface="Cambria Math" panose="02040503050406030204" pitchFamily="18" charset="0"/>
                                    </a:rPr>
                                    <m:t>𝑆</m:t>
                                  </m:r>
                                </m:e>
                              </m:acc>
                            </m:num>
                            <m:den>
                              <m:r>
                                <a:rPr lang="en-US" sz="3200" i="1">
                                  <a:latin typeface="Cambria Math" panose="02040503050406030204" pitchFamily="18" charset="0"/>
                                </a:rPr>
                                <m:t>𝜕</m:t>
                              </m:r>
                              <m:r>
                                <a:rPr lang="en-US" sz="3200" i="1">
                                  <a:latin typeface="Cambria Math" panose="02040503050406030204" pitchFamily="18" charset="0"/>
                                </a:rPr>
                                <m:t> </m:t>
                              </m:r>
                              <m:r>
                                <a:rPr lang="en-US" sz="3200" i="1">
                                  <a:latin typeface="Cambria Math" panose="02040503050406030204" pitchFamily="18" charset="0"/>
                                </a:rPr>
                                <m:t>𝑐𝑡</m:t>
                              </m:r>
                            </m:den>
                          </m:f>
                          <m:r>
                            <a:rPr lang="en-US" sz="3200" i="1">
                              <a:solidFill>
                                <a:srgbClr val="0070C0"/>
                              </a:solidFill>
                              <a:latin typeface="Cambria Math" panose="02040503050406030204" pitchFamily="18" charset="0"/>
                            </a:rPr>
                            <m:t>   </m:t>
                          </m:r>
                          <m:f>
                            <m:fPr>
                              <m:ctrlPr>
                                <a:rPr lang="en-US" sz="3200" i="1">
                                  <a:latin typeface="Cambria Math" panose="02040503050406030204" pitchFamily="18" charset="0"/>
                                </a:rPr>
                              </m:ctrlPr>
                            </m:fPr>
                            <m:num>
                              <m:r>
                                <a:rPr lang="en-US" sz="3200" i="1">
                                  <a:latin typeface="Cambria Math" panose="02040503050406030204" pitchFamily="18" charset="0"/>
                                </a:rPr>
                                <m:t>𝜕</m:t>
                              </m:r>
                              <m:acc>
                                <m:accPr>
                                  <m:chr m:val="⃗"/>
                                  <m:ctrlPr>
                                    <a:rPr lang="en-US" sz="3200" i="1">
                                      <a:solidFill>
                                        <a:srgbClr val="7030A0"/>
                                      </a:solidFill>
                                      <a:latin typeface="Cambria Math" panose="02040503050406030204" pitchFamily="18" charset="0"/>
                                    </a:rPr>
                                  </m:ctrlPr>
                                </m:accPr>
                                <m:e>
                                  <m:r>
                                    <a:rPr lang="en-US" sz="3200" i="1">
                                      <a:solidFill>
                                        <a:srgbClr val="7030A0"/>
                                      </a:solidFill>
                                      <a:latin typeface="Cambria Math" panose="02040503050406030204" pitchFamily="18" charset="0"/>
                                    </a:rPr>
                                    <m:t>𝑆</m:t>
                                  </m:r>
                                </m:e>
                              </m:acc>
                            </m:num>
                            <m:den>
                              <m:r>
                                <a:rPr lang="en-US" sz="3200" i="1">
                                  <a:latin typeface="Cambria Math" panose="02040503050406030204" pitchFamily="18" charset="0"/>
                                </a:rPr>
                                <m:t>𝜕</m:t>
                              </m:r>
                              <m:r>
                                <a:rPr lang="en-US" sz="3200" i="1">
                                  <a:solidFill>
                                    <a:srgbClr val="0070C0"/>
                                  </a:solidFill>
                                  <a:latin typeface="Cambria Math" panose="02040503050406030204" pitchFamily="18" charset="0"/>
                                </a:rPr>
                                <m:t>𝑥</m:t>
                              </m:r>
                            </m:den>
                          </m:f>
                        </m:e>
                      </m:d>
                      <m:r>
                        <a:rPr lang="en-US" sz="3200" b="0" i="1" smtClean="0">
                          <a:solidFill>
                            <a:schemeClr val="tx1"/>
                          </a:solidFill>
                          <a:latin typeface="Cambria Math" panose="02040503050406030204" pitchFamily="18" charset="0"/>
                        </a:rPr>
                        <m:t>=</m:t>
                      </m:r>
                      <m:d>
                        <m:dPr>
                          <m:begChr m:val="["/>
                          <m:endChr m:val="]"/>
                          <m:ctrlPr>
                            <a:rPr lang="en-US" sz="3200" b="0" i="1" smtClean="0">
                              <a:solidFill>
                                <a:schemeClr val="tx1"/>
                              </a:solidFill>
                              <a:latin typeface="Cambria Math" panose="02040503050406030204" pitchFamily="18" charset="0"/>
                            </a:rPr>
                          </m:ctrlPr>
                        </m:dPr>
                        <m:e>
                          <m:f>
                            <m:fPr>
                              <m:ctrlPr>
                                <a:rPr lang="en-US" sz="3200" i="1">
                                  <a:latin typeface="Cambria Math" panose="02040503050406030204" pitchFamily="18" charset="0"/>
                                </a:rPr>
                              </m:ctrlPr>
                            </m:fPr>
                            <m:num>
                              <m:r>
                                <a:rPr lang="en-US" sz="3200" i="1">
                                  <a:latin typeface="Cambria Math" panose="02040503050406030204" pitchFamily="18" charset="0"/>
                                </a:rPr>
                                <m:t>𝜕</m:t>
                              </m:r>
                              <m:acc>
                                <m:accPr>
                                  <m:chr m:val="⃗"/>
                                  <m:ctrlPr>
                                    <a:rPr lang="en-US" sz="3200" i="1">
                                      <a:solidFill>
                                        <a:srgbClr val="7030A0"/>
                                      </a:solidFill>
                                      <a:latin typeface="Cambria Math" panose="02040503050406030204" pitchFamily="18" charset="0"/>
                                    </a:rPr>
                                  </m:ctrlPr>
                                </m:accPr>
                                <m:e>
                                  <m:r>
                                    <a:rPr lang="en-US" sz="3200" i="1">
                                      <a:solidFill>
                                        <a:srgbClr val="7030A0"/>
                                      </a:solidFill>
                                      <a:latin typeface="Cambria Math" panose="02040503050406030204" pitchFamily="18" charset="0"/>
                                    </a:rPr>
                                    <m:t>𝑆</m:t>
                                  </m:r>
                                </m:e>
                              </m:acc>
                            </m:num>
                            <m:den>
                              <m:r>
                                <a:rPr lang="en-US" sz="3200" i="1">
                                  <a:latin typeface="Cambria Math" panose="02040503050406030204" pitchFamily="18" charset="0"/>
                                </a:rPr>
                                <m:t>𝜕</m:t>
                              </m:r>
                              <m:r>
                                <a:rPr lang="en-US" sz="3200" i="1">
                                  <a:latin typeface="Cambria Math" panose="02040503050406030204" pitchFamily="18" charset="0"/>
                                </a:rPr>
                                <m:t> </m:t>
                              </m:r>
                              <m:r>
                                <a:rPr lang="en-US" sz="3200" i="1">
                                  <a:latin typeface="Cambria Math" panose="02040503050406030204" pitchFamily="18" charset="0"/>
                                </a:rPr>
                                <m:t>𝑐</m:t>
                              </m:r>
                              <m:acc>
                                <m:accPr>
                                  <m:chr m:val="̃"/>
                                  <m:ctrlPr>
                                    <a:rPr lang="en-US" sz="3200" i="1">
                                      <a:solidFill>
                                        <a:srgbClr val="FF0000"/>
                                      </a:solidFill>
                                      <a:latin typeface="Cambria Math" panose="02040503050406030204" pitchFamily="18" charset="0"/>
                                    </a:rPr>
                                  </m:ctrlPr>
                                </m:accPr>
                                <m:e>
                                  <m:r>
                                    <a:rPr lang="en-US" sz="3200" i="1">
                                      <a:solidFill>
                                        <a:srgbClr val="FF0000"/>
                                      </a:solidFill>
                                      <a:latin typeface="Cambria Math" panose="02040503050406030204" pitchFamily="18" charset="0"/>
                                    </a:rPr>
                                    <m:t>𝑡</m:t>
                                  </m:r>
                                </m:e>
                              </m:acc>
                            </m:den>
                          </m:f>
                          <m:r>
                            <a:rPr lang="en-US" sz="3200" i="1">
                              <a:solidFill>
                                <a:srgbClr val="FF0000"/>
                              </a:solidFill>
                              <a:latin typeface="Cambria Math" panose="02040503050406030204" pitchFamily="18" charset="0"/>
                            </a:rPr>
                            <m:t>   </m:t>
                          </m:r>
                          <m:f>
                            <m:fPr>
                              <m:ctrlPr>
                                <a:rPr lang="en-US" sz="3200" i="1">
                                  <a:latin typeface="Cambria Math" panose="02040503050406030204" pitchFamily="18" charset="0"/>
                                </a:rPr>
                              </m:ctrlPr>
                            </m:fPr>
                            <m:num>
                              <m:r>
                                <a:rPr lang="en-US" sz="3200" i="1">
                                  <a:latin typeface="Cambria Math" panose="02040503050406030204" pitchFamily="18" charset="0"/>
                                </a:rPr>
                                <m:t>𝜕</m:t>
                              </m:r>
                              <m:acc>
                                <m:accPr>
                                  <m:chr m:val="⃗"/>
                                  <m:ctrlPr>
                                    <a:rPr lang="en-US" sz="3200" i="1">
                                      <a:solidFill>
                                        <a:srgbClr val="7030A0"/>
                                      </a:solidFill>
                                      <a:latin typeface="Cambria Math" panose="02040503050406030204" pitchFamily="18" charset="0"/>
                                    </a:rPr>
                                  </m:ctrlPr>
                                </m:accPr>
                                <m:e>
                                  <m:r>
                                    <a:rPr lang="en-US" sz="3200" i="1">
                                      <a:solidFill>
                                        <a:srgbClr val="7030A0"/>
                                      </a:solidFill>
                                      <a:latin typeface="Cambria Math" panose="02040503050406030204" pitchFamily="18" charset="0"/>
                                    </a:rPr>
                                    <m:t>𝑆</m:t>
                                  </m:r>
                                </m:e>
                              </m:acc>
                            </m:num>
                            <m:den>
                              <m:r>
                                <a:rPr lang="en-US" sz="3200" i="1">
                                  <a:latin typeface="Cambria Math" panose="02040503050406030204" pitchFamily="18" charset="0"/>
                                </a:rPr>
                                <m:t>𝜕</m:t>
                              </m:r>
                              <m:acc>
                                <m:accPr>
                                  <m:chr m:val="̃"/>
                                  <m:ctrlPr>
                                    <a:rPr lang="en-US" sz="3200" i="1">
                                      <a:solidFill>
                                        <a:srgbClr val="FF0000"/>
                                      </a:solidFill>
                                      <a:latin typeface="Cambria Math" panose="02040503050406030204" pitchFamily="18" charset="0"/>
                                    </a:rPr>
                                  </m:ctrlPr>
                                </m:accPr>
                                <m:e>
                                  <m:r>
                                    <a:rPr lang="en-US" sz="3200" i="1">
                                      <a:solidFill>
                                        <a:srgbClr val="FF0000"/>
                                      </a:solidFill>
                                      <a:latin typeface="Cambria Math" panose="02040503050406030204" pitchFamily="18" charset="0"/>
                                    </a:rPr>
                                    <m:t>𝑥</m:t>
                                  </m:r>
                                </m:e>
                              </m:acc>
                            </m:den>
                          </m:f>
                        </m:e>
                      </m:d>
                      <m:d>
                        <m:dPr>
                          <m:begChr m:val="["/>
                          <m:endChr m:val="]"/>
                          <m:ctrlPr>
                            <a:rPr lang="en-US" sz="3200" b="0" i="1" smtClean="0">
                              <a:solidFill>
                                <a:schemeClr val="tx1"/>
                              </a:solidFill>
                              <a:latin typeface="Cambria Math" panose="02040503050406030204" pitchFamily="18" charset="0"/>
                            </a:rPr>
                          </m:ctrlPr>
                        </m:dPr>
                        <m:e>
                          <m:m>
                            <m:mPr>
                              <m:mcs>
                                <m:mc>
                                  <m:mcPr>
                                    <m:count m:val="2"/>
                                    <m:mcJc m:val="center"/>
                                  </m:mcPr>
                                </m:mc>
                              </m:mcs>
                              <m:ctrlPr>
                                <a:rPr lang="en-US" sz="3200" b="0" i="1" smtClean="0">
                                  <a:solidFill>
                                    <a:schemeClr val="tx1"/>
                                  </a:solidFill>
                                  <a:latin typeface="Cambria Math" panose="02040503050406030204" pitchFamily="18" charset="0"/>
                                </a:rPr>
                              </m:ctrlPr>
                            </m:mPr>
                            <m:mr>
                              <m:e>
                                <m:f>
                                  <m:fPr>
                                    <m:ctrlPr>
                                      <a:rPr lang="en-US" sz="3200" i="1">
                                        <a:latin typeface="Cambria Math" panose="02040503050406030204" pitchFamily="18" charset="0"/>
                                      </a:rPr>
                                    </m:ctrlPr>
                                  </m:fPr>
                                  <m:num>
                                    <m:sSup>
                                      <m:sSupPr>
                                        <m:ctrlPr>
                                          <a:rPr lang="en-US" sz="3200" i="1">
                                            <a:latin typeface="Cambria Math" panose="02040503050406030204" pitchFamily="18" charset="0"/>
                                          </a:rPr>
                                        </m:ctrlPr>
                                      </m:sSupPr>
                                      <m:e>
                                        <m:r>
                                          <a:rPr lang="en-US" sz="3200" i="1">
                                            <a:latin typeface="Cambria Math" panose="02040503050406030204" pitchFamily="18" charset="0"/>
                                          </a:rPr>
                                          <m:t>𝑐</m:t>
                                        </m:r>
                                      </m:e>
                                      <m:sup>
                                        <m:r>
                                          <a:rPr lang="en-US" sz="3200" i="1">
                                            <a:latin typeface="Cambria Math" panose="02040503050406030204" pitchFamily="18" charset="0"/>
                                          </a:rPr>
                                          <m:t>2</m:t>
                                        </m:r>
                                      </m:sup>
                                    </m:sSup>
                                  </m:num>
                                  <m:den>
                                    <m:r>
                                      <a:rPr lang="en-US" sz="3200" i="1">
                                        <a:latin typeface="Cambria Math" panose="02040503050406030204" pitchFamily="18" charset="0"/>
                                      </a:rPr>
                                      <m:t>𝛼</m:t>
                                    </m:r>
                                  </m:den>
                                </m:f>
                                <m:f>
                                  <m:fPr>
                                    <m:ctrlPr>
                                      <a:rPr lang="en-US" sz="3200" i="1">
                                        <a:latin typeface="Cambria Math" panose="02040503050406030204" pitchFamily="18" charset="0"/>
                                      </a:rPr>
                                    </m:ctrlPr>
                                  </m:fPr>
                                  <m:num>
                                    <m:r>
                                      <a:rPr lang="en-US" sz="3200" i="1">
                                        <a:solidFill>
                                          <a:srgbClr val="0070C0"/>
                                        </a:solidFill>
                                        <a:latin typeface="Cambria Math" panose="02040503050406030204" pitchFamily="18" charset="0"/>
                                      </a:rPr>
                                      <m:t>𝑥</m:t>
                                    </m:r>
                                  </m:num>
                                  <m:den>
                                    <m:sSup>
                                      <m:sSupPr>
                                        <m:ctrlPr>
                                          <a:rPr lang="en-US" sz="3200" i="1">
                                            <a:latin typeface="Cambria Math" panose="02040503050406030204" pitchFamily="18" charset="0"/>
                                          </a:rPr>
                                        </m:ctrlPr>
                                      </m:sSupPr>
                                      <m:e>
                                        <m:acc>
                                          <m:accPr>
                                            <m:chr m:val="̃"/>
                                            <m:ctrlPr>
                                              <a:rPr lang="en-US" sz="3200" i="1">
                                                <a:solidFill>
                                                  <a:srgbClr val="FF0000"/>
                                                </a:solidFill>
                                                <a:latin typeface="Cambria Math" panose="02040503050406030204" pitchFamily="18" charset="0"/>
                                              </a:rPr>
                                            </m:ctrlPr>
                                          </m:accPr>
                                          <m:e>
                                            <m:r>
                                              <a:rPr lang="en-US" sz="3200" i="1">
                                                <a:solidFill>
                                                  <a:srgbClr val="FF0000"/>
                                                </a:solidFill>
                                                <a:latin typeface="Cambria Math" panose="02040503050406030204" pitchFamily="18" charset="0"/>
                                              </a:rPr>
                                              <m:t>𝑥</m:t>
                                            </m:r>
                                          </m:e>
                                        </m:acc>
                                      </m:e>
                                      <m:sup>
                                        <m:r>
                                          <a:rPr lang="en-US" sz="3200" i="1">
                                            <a:latin typeface="Cambria Math" panose="02040503050406030204" pitchFamily="18" charset="0"/>
                                          </a:rPr>
                                          <m:t>2</m:t>
                                        </m:r>
                                      </m:sup>
                                    </m:sSup>
                                  </m:den>
                                </m:f>
                              </m:e>
                              <m:e>
                                <m:r>
                                  <a:rPr lang="en-US" sz="3200" i="1">
                                    <a:latin typeface="Cambria Math" panose="02040503050406030204" pitchFamily="18" charset="0"/>
                                  </a:rPr>
                                  <m:t>−</m:t>
                                </m:r>
                                <m:f>
                                  <m:fPr>
                                    <m:ctrlPr>
                                      <a:rPr lang="en-US" sz="3200" i="1">
                                        <a:latin typeface="Cambria Math" panose="02040503050406030204" pitchFamily="18" charset="0"/>
                                      </a:rPr>
                                    </m:ctrlPr>
                                  </m:fPr>
                                  <m:num>
                                    <m:sSup>
                                      <m:sSupPr>
                                        <m:ctrlPr>
                                          <a:rPr lang="en-US" sz="3200" i="1">
                                            <a:latin typeface="Cambria Math" panose="02040503050406030204" pitchFamily="18" charset="0"/>
                                          </a:rPr>
                                        </m:ctrlPr>
                                      </m:sSupPr>
                                      <m:e>
                                        <m:r>
                                          <a:rPr lang="en-US" sz="3200" i="1">
                                            <a:latin typeface="Cambria Math" panose="02040503050406030204" pitchFamily="18" charset="0"/>
                                          </a:rPr>
                                          <m:t>𝑐</m:t>
                                        </m:r>
                                      </m:e>
                                      <m:sup>
                                        <m:r>
                                          <a:rPr lang="en-US" sz="3200" i="1">
                                            <a:latin typeface="Cambria Math" panose="02040503050406030204" pitchFamily="18" charset="0"/>
                                          </a:rPr>
                                          <m:t>2</m:t>
                                        </m:r>
                                      </m:sup>
                                    </m:sSup>
                                  </m:num>
                                  <m:den>
                                    <m:r>
                                      <a:rPr lang="en-US" sz="3200" i="1">
                                        <a:latin typeface="Cambria Math" panose="02040503050406030204" pitchFamily="18" charset="0"/>
                                      </a:rPr>
                                      <m:t>𝛼</m:t>
                                    </m:r>
                                  </m:den>
                                </m:f>
                                <m:f>
                                  <m:fPr>
                                    <m:ctrlPr>
                                      <a:rPr lang="en-US" sz="3200" i="1">
                                        <a:latin typeface="Cambria Math" panose="02040503050406030204" pitchFamily="18" charset="0"/>
                                      </a:rPr>
                                    </m:ctrlPr>
                                  </m:fPr>
                                  <m:num>
                                    <m:r>
                                      <a:rPr lang="en-US" sz="3200" i="1">
                                        <a:latin typeface="Cambria Math" panose="02040503050406030204" pitchFamily="18" charset="0"/>
                                      </a:rPr>
                                      <m:t>𝑐</m:t>
                                    </m:r>
                                    <m:r>
                                      <a:rPr lang="en-US" sz="3200" i="1">
                                        <a:solidFill>
                                          <a:srgbClr val="0070C0"/>
                                        </a:solidFill>
                                        <a:latin typeface="Cambria Math" panose="02040503050406030204" pitchFamily="18" charset="0"/>
                                      </a:rPr>
                                      <m:t>𝑡</m:t>
                                    </m:r>
                                  </m:num>
                                  <m:den>
                                    <m:sSup>
                                      <m:sSupPr>
                                        <m:ctrlPr>
                                          <a:rPr lang="en-US" sz="3200" i="1">
                                            <a:latin typeface="Cambria Math" panose="02040503050406030204" pitchFamily="18" charset="0"/>
                                          </a:rPr>
                                        </m:ctrlPr>
                                      </m:sSupPr>
                                      <m:e>
                                        <m:acc>
                                          <m:accPr>
                                            <m:chr m:val="̃"/>
                                            <m:ctrlPr>
                                              <a:rPr lang="en-US" sz="3200" i="1">
                                                <a:solidFill>
                                                  <a:srgbClr val="FF0000"/>
                                                </a:solidFill>
                                                <a:latin typeface="Cambria Math" panose="02040503050406030204" pitchFamily="18" charset="0"/>
                                              </a:rPr>
                                            </m:ctrlPr>
                                          </m:accPr>
                                          <m:e>
                                            <m:r>
                                              <a:rPr lang="en-US" sz="3200" i="1">
                                                <a:solidFill>
                                                  <a:srgbClr val="FF0000"/>
                                                </a:solidFill>
                                                <a:latin typeface="Cambria Math" panose="02040503050406030204" pitchFamily="18" charset="0"/>
                                              </a:rPr>
                                              <m:t>𝑥</m:t>
                                            </m:r>
                                          </m:e>
                                        </m:acc>
                                      </m:e>
                                      <m:sup>
                                        <m:r>
                                          <a:rPr lang="en-US" sz="3200" i="1">
                                            <a:latin typeface="Cambria Math" panose="02040503050406030204" pitchFamily="18" charset="0"/>
                                          </a:rPr>
                                          <m:t>2</m:t>
                                        </m:r>
                                      </m:sup>
                                    </m:sSup>
                                  </m:den>
                                </m:f>
                              </m:e>
                            </m:mr>
                            <m:mr>
                              <m:e>
                                <m:r>
                                  <a:rPr lang="en-US" sz="3200" i="1">
                                    <a:latin typeface="Cambria Math" panose="02040503050406030204" pitchFamily="18" charset="0"/>
                                  </a:rPr>
                                  <m:t>−</m:t>
                                </m:r>
                                <m:f>
                                  <m:fPr>
                                    <m:ctrlPr>
                                      <a:rPr lang="en-US" sz="3200" i="1">
                                        <a:latin typeface="Cambria Math" panose="02040503050406030204" pitchFamily="18" charset="0"/>
                                      </a:rPr>
                                    </m:ctrlPr>
                                  </m:fPr>
                                  <m:num>
                                    <m:r>
                                      <a:rPr lang="en-US" sz="3200" i="1">
                                        <a:latin typeface="Cambria Math" panose="02040503050406030204" pitchFamily="18" charset="0"/>
                                      </a:rPr>
                                      <m:t>𝑐</m:t>
                                    </m:r>
                                    <m:r>
                                      <a:rPr lang="en-US" sz="3200" i="1">
                                        <a:solidFill>
                                          <a:srgbClr val="0070C0"/>
                                        </a:solidFill>
                                        <a:latin typeface="Cambria Math" panose="02040503050406030204" pitchFamily="18" charset="0"/>
                                      </a:rPr>
                                      <m:t>𝑡</m:t>
                                    </m:r>
                                  </m:num>
                                  <m:den>
                                    <m:acc>
                                      <m:accPr>
                                        <m:chr m:val="̃"/>
                                        <m:ctrlPr>
                                          <a:rPr lang="en-US" sz="3200" i="1">
                                            <a:solidFill>
                                              <a:srgbClr val="FF0000"/>
                                            </a:solidFill>
                                            <a:latin typeface="Cambria Math" panose="02040503050406030204" pitchFamily="18" charset="0"/>
                                          </a:rPr>
                                        </m:ctrlPr>
                                      </m:accPr>
                                      <m:e>
                                        <m:r>
                                          <a:rPr lang="en-US" sz="3200" i="1">
                                            <a:solidFill>
                                              <a:srgbClr val="FF0000"/>
                                            </a:solidFill>
                                            <a:latin typeface="Cambria Math" panose="02040503050406030204" pitchFamily="18" charset="0"/>
                                          </a:rPr>
                                          <m:t>𝑥</m:t>
                                        </m:r>
                                      </m:e>
                                    </m:acc>
                                  </m:den>
                                </m:f>
                              </m:e>
                              <m:e>
                                <m:f>
                                  <m:fPr>
                                    <m:ctrlPr>
                                      <a:rPr lang="en-US" sz="3200" i="1">
                                        <a:latin typeface="Cambria Math" panose="02040503050406030204" pitchFamily="18" charset="0"/>
                                      </a:rPr>
                                    </m:ctrlPr>
                                  </m:fPr>
                                  <m:num>
                                    <m:r>
                                      <a:rPr lang="en-US" sz="3200" i="1">
                                        <a:solidFill>
                                          <a:srgbClr val="0070C0"/>
                                        </a:solidFill>
                                        <a:latin typeface="Cambria Math" panose="02040503050406030204" pitchFamily="18" charset="0"/>
                                      </a:rPr>
                                      <m:t>𝑥</m:t>
                                    </m:r>
                                  </m:num>
                                  <m:den>
                                    <m:acc>
                                      <m:accPr>
                                        <m:chr m:val="̃"/>
                                        <m:ctrlPr>
                                          <a:rPr lang="en-US" sz="3200" i="1">
                                            <a:solidFill>
                                              <a:srgbClr val="FF0000"/>
                                            </a:solidFill>
                                            <a:latin typeface="Cambria Math" panose="02040503050406030204" pitchFamily="18" charset="0"/>
                                          </a:rPr>
                                        </m:ctrlPr>
                                      </m:accPr>
                                      <m:e>
                                        <m:r>
                                          <a:rPr lang="en-US" sz="3200" i="1">
                                            <a:solidFill>
                                              <a:srgbClr val="FF0000"/>
                                            </a:solidFill>
                                            <a:latin typeface="Cambria Math" panose="02040503050406030204" pitchFamily="18" charset="0"/>
                                          </a:rPr>
                                          <m:t>𝑥</m:t>
                                        </m:r>
                                      </m:e>
                                    </m:acc>
                                  </m:den>
                                </m:f>
                              </m:e>
                            </m:mr>
                          </m:m>
                        </m:e>
                      </m:d>
                    </m:oMath>
                  </a14:m>
                  <a:r>
                    <a:rPr lang="en-CA" sz="3600" dirty="0"/>
                    <a:t> </a:t>
                  </a:r>
                </a:p>
              </p:txBody>
            </p:sp>
          </mc:Choice>
          <mc:Fallback xmlns="">
            <p:sp>
              <p:nvSpPr>
                <p:cNvPr id="7" name="TextBox 6">
                  <a:extLst>
                    <a:ext uri="{FF2B5EF4-FFF2-40B4-BE49-F238E27FC236}">
                      <a16:creationId xmlns:a16="http://schemas.microsoft.com/office/drawing/2014/main" id="{5DD6A6AC-2EC4-4BF2-B142-3FAD67C4D71A}"/>
                    </a:ext>
                  </a:extLst>
                </p:cNvPr>
                <p:cNvSpPr txBox="1">
                  <a:spLocks noRot="1" noChangeAspect="1" noMove="1" noResize="1" noEditPoints="1" noAdjustHandles="1" noChangeArrowheads="1" noChangeShapeType="1" noTextEdit="1"/>
                </p:cNvSpPr>
                <p:nvPr/>
              </p:nvSpPr>
              <p:spPr>
                <a:xfrm>
                  <a:off x="5807762" y="4581883"/>
                  <a:ext cx="6630981" cy="1699248"/>
                </a:xfrm>
                <a:prstGeom prst="rect">
                  <a:avLst/>
                </a:prstGeom>
                <a:blipFill>
                  <a:blip r:embed="rId8"/>
                  <a:stretch>
                    <a:fillRect/>
                  </a:stretch>
                </a:blipFill>
              </p:spPr>
              <p:txBody>
                <a:bodyPr/>
                <a:lstStyle/>
                <a:p>
                  <a:r>
                    <a:rPr lang="en-CA">
                      <a:noFill/>
                    </a:rPr>
                    <a:t> </a:t>
                  </a:r>
                </a:p>
              </p:txBody>
            </p:sp>
          </mc:Fallback>
        </mc:AlternateContent>
        <p:sp>
          <p:nvSpPr>
            <p:cNvPr id="8" name="Right Brace 7">
              <a:extLst>
                <a:ext uri="{FF2B5EF4-FFF2-40B4-BE49-F238E27FC236}">
                  <a16:creationId xmlns:a16="http://schemas.microsoft.com/office/drawing/2014/main" id="{EF50B4AA-A13D-4F39-9332-402C06063ED7}"/>
                </a:ext>
              </a:extLst>
            </p:cNvPr>
            <p:cNvSpPr/>
            <p:nvPr/>
          </p:nvSpPr>
          <p:spPr>
            <a:xfrm>
              <a:off x="5227984" y="4403822"/>
              <a:ext cx="371060" cy="2199861"/>
            </a:xfrm>
            <a:prstGeom prst="righ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grpSp>
      <p:sp>
        <p:nvSpPr>
          <p:cNvPr id="12" name="Arrow: Down 11">
            <a:extLst>
              <a:ext uri="{FF2B5EF4-FFF2-40B4-BE49-F238E27FC236}">
                <a16:creationId xmlns:a16="http://schemas.microsoft.com/office/drawing/2014/main" id="{10415B9C-A873-435D-B695-E10E6B03AD5F}"/>
              </a:ext>
            </a:extLst>
          </p:cNvPr>
          <p:cNvSpPr/>
          <p:nvPr/>
        </p:nvSpPr>
        <p:spPr>
          <a:xfrm>
            <a:off x="1901372" y="3860800"/>
            <a:ext cx="1320800" cy="464458"/>
          </a:xfrm>
          <a:prstGeom prst="downArrow">
            <a:avLst>
              <a:gd name="adj1" fmla="val 58791"/>
              <a:gd name="adj2" fmla="val 50000"/>
            </a:avLst>
          </a:prstGeom>
          <a:ln w="28575">
            <a:solidFill>
              <a:schemeClr val="accent6">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CA" dirty="0"/>
          </a:p>
        </p:txBody>
      </p:sp>
      <p:sp>
        <p:nvSpPr>
          <p:cNvPr id="13" name="Arrow: Down 12">
            <a:extLst>
              <a:ext uri="{FF2B5EF4-FFF2-40B4-BE49-F238E27FC236}">
                <a16:creationId xmlns:a16="http://schemas.microsoft.com/office/drawing/2014/main" id="{83317A03-1EFE-4362-B3D2-4E69E08DB1E1}"/>
              </a:ext>
            </a:extLst>
          </p:cNvPr>
          <p:cNvSpPr/>
          <p:nvPr/>
        </p:nvSpPr>
        <p:spPr>
          <a:xfrm>
            <a:off x="8135257" y="3853543"/>
            <a:ext cx="1320800" cy="464458"/>
          </a:xfrm>
          <a:prstGeom prst="downArrow">
            <a:avLst>
              <a:gd name="adj1" fmla="val 58791"/>
              <a:gd name="adj2" fmla="val 50000"/>
            </a:avLst>
          </a:prstGeom>
          <a:ln w="28575">
            <a:solidFill>
              <a:schemeClr val="accent6">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CA"/>
          </a:p>
        </p:txBody>
      </p:sp>
      <p:sp>
        <p:nvSpPr>
          <p:cNvPr id="4" name="TextBox 3">
            <a:extLst>
              <a:ext uri="{FF2B5EF4-FFF2-40B4-BE49-F238E27FC236}">
                <a16:creationId xmlns:a16="http://schemas.microsoft.com/office/drawing/2014/main" id="{30232F8D-C1B1-46DC-B812-C3AEFCC8B0DB}"/>
              </a:ext>
            </a:extLst>
          </p:cNvPr>
          <p:cNvSpPr txBox="1"/>
          <p:nvPr/>
        </p:nvSpPr>
        <p:spPr>
          <a:xfrm>
            <a:off x="9730756" y="3752850"/>
            <a:ext cx="2480294" cy="954107"/>
          </a:xfrm>
          <a:prstGeom prst="rect">
            <a:avLst/>
          </a:prstGeom>
          <a:noFill/>
        </p:spPr>
        <p:txBody>
          <a:bodyPr wrap="none" rtlCol="0">
            <a:spAutoFit/>
          </a:bodyPr>
          <a:lstStyle/>
          <a:p>
            <a:pPr algn="ctr"/>
            <a:r>
              <a:rPr lang="en-US" sz="2800" dirty="0">
                <a:solidFill>
                  <a:schemeClr val="accent4">
                    <a:lumMod val="75000"/>
                  </a:schemeClr>
                </a:solidFill>
              </a:rPr>
              <a:t>(Inverse)</a:t>
            </a:r>
          </a:p>
          <a:p>
            <a:pPr algn="ctr"/>
            <a:r>
              <a:rPr lang="en-US" sz="2800" dirty="0">
                <a:solidFill>
                  <a:schemeClr val="accent4">
                    <a:lumMod val="75000"/>
                  </a:schemeClr>
                </a:solidFill>
              </a:rPr>
              <a:t>Jacobian Matrix</a:t>
            </a:r>
            <a:endParaRPr lang="en-CA" sz="2800" dirty="0">
              <a:solidFill>
                <a:schemeClr val="accent4">
                  <a:lumMod val="75000"/>
                </a:schemeClr>
              </a:solidFill>
            </a:endParaRPr>
          </a:p>
        </p:txBody>
      </p:sp>
      <mc:AlternateContent xmlns:mc="http://schemas.openxmlformats.org/markup-compatibility/2006" xmlns:p14="http://schemas.microsoft.com/office/powerpoint/2010/main" xmlns:iact="http://schemas.microsoft.com/office/powerpoint/2014/inkAction">
        <mc:Choice Requires="p14 iact">
          <p:contentPart p14:bwMode="auto" r:id="rId9">
            <p14:nvContentPartPr>
              <p14:cNvPr id="11" name="Ink 10">
                <a:extLst>
                  <a:ext uri="{FF2B5EF4-FFF2-40B4-BE49-F238E27FC236}">
                    <a16:creationId xmlns:a16="http://schemas.microsoft.com/office/drawing/2014/main" id="{97CD2A9E-DEE0-4117-8848-C958D5C34678}"/>
                  </a:ext>
                </a:extLst>
              </p14:cNvPr>
              <p14:cNvContentPartPr/>
              <p14:nvPr>
                <p:extLst>
                  <p:ext uri="{42D2F446-02D8-4167-A562-619A0277C38B}">
                    <p15:isNarration xmlns:p15="http://schemas.microsoft.com/office/powerpoint/2012/main" val="1"/>
                  </p:ext>
                </p:extLst>
              </p14:nvPr>
            </p14:nvContentPartPr>
            <p14:xfrm>
              <a:off x="1390320" y="3373920"/>
              <a:ext cx="8581320" cy="2973240"/>
            </p14:xfrm>
          </p:contentPart>
        </mc:Choice>
        <mc:Fallback xmlns="">
          <p:pic>
            <p:nvPicPr>
              <p:cNvPr id="11" name="Ink 10">
                <a:extLst>
                  <a:ext uri="{FF2B5EF4-FFF2-40B4-BE49-F238E27FC236}">
                    <a16:creationId xmlns:a16="http://schemas.microsoft.com/office/drawing/2014/main" id="{97CD2A9E-DEE0-4117-8848-C958D5C34678}"/>
                  </a:ext>
                </a:extLst>
              </p:cNvPr>
              <p:cNvPicPr>
                <a:picLocks noGrp="1" noRot="1" noChangeAspect="1" noMove="1" noResize="1" noEditPoints="1" noAdjustHandles="1" noChangeArrowheads="1" noChangeShapeType="1"/>
              </p:cNvPicPr>
              <p:nvPr/>
            </p:nvPicPr>
            <p:blipFill>
              <a:blip r:embed="rId10"/>
              <a:stretch>
                <a:fillRect/>
              </a:stretch>
            </p:blipFill>
            <p:spPr>
              <a:xfrm>
                <a:off x="1380960" y="3364560"/>
                <a:ext cx="8600040" cy="2991960"/>
              </a:xfrm>
              <a:prstGeom prst="rect">
                <a:avLst/>
              </a:prstGeom>
            </p:spPr>
          </p:pic>
        </mc:Fallback>
      </mc:AlternateContent>
    </p:spTree>
    <p:custDataLst>
      <p:tags r:id="rId1"/>
    </p:custDataLst>
    <p:extLst>
      <p:ext uri="{BB962C8B-B14F-4D97-AF65-F5344CB8AC3E}">
        <p14:creationId xmlns:p14="http://schemas.microsoft.com/office/powerpoint/2010/main" val="3209977905"/>
      </p:ext>
    </p:extLst>
  </p:cSld>
  <p:clrMapOvr>
    <a:masterClrMapping/>
  </p:clrMapOvr>
  <mc:AlternateContent xmlns:mc="http://schemas.openxmlformats.org/markup-compatibility/2006" xmlns:p14="http://schemas.microsoft.com/office/powerpoint/2010/main">
    <mc:Choice Requires="p14">
      <p:transition spd="med" p14:dur="700" advTm="22764">
        <p:fade/>
      </p:transition>
    </mc:Choice>
    <mc:Fallback xmlns="">
      <p:transition spd="med" advTm="22764">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md type="call" cmd="playFrom(0.0)">
                                      <p:cBhvr>
                                        <p:cTn id="7" dur="1" fill="hold"/>
                                        <p:tgtEl>
                                          <p:spTgt spid="11"/>
                                        </p:tgtEl>
                                      </p:cBhvr>
                                    </p:cmd>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2"/>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4"/>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nodeType="click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wipe(left)">
                                      <p:cBhvr>
                                        <p:cTn id="24" dur="500"/>
                                        <p:tgtEl>
                                          <p:spTgt spid="6"/>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wipe(left)">
                                      <p:cBhvr>
                                        <p:cTn id="33" dur="500"/>
                                        <p:tgtEl>
                                          <p:spTgt spid="9"/>
                                        </p:tgtEl>
                                      </p:cBhvr>
                                    </p:animEffect>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grpId="0" nodeType="clickEffect">
                                  <p:stCondLst>
                                    <p:cond delay="0"/>
                                  </p:stCondLst>
                                  <p:childTnLst>
                                    <p:set>
                                      <p:cBhvr>
                                        <p:cTn id="37" dur="1" fill="hold">
                                          <p:stCondLst>
                                            <p:cond delay="0"/>
                                          </p:stCondLst>
                                        </p:cTn>
                                        <p:tgtEl>
                                          <p:spTgt spid="4"/>
                                        </p:tgtEl>
                                        <p:attrNameLst>
                                          <p:attrName>style.visibility</p:attrName>
                                        </p:attrNameLst>
                                      </p:cBhvr>
                                      <p:to>
                                        <p:strVal val="visible"/>
                                      </p:to>
                                    </p:set>
                                    <p:animEffect transition="in" filter="fade">
                                      <p:cBhvr>
                                        <p:cTn id="38" dur="1000"/>
                                        <p:tgtEl>
                                          <p:spTgt spid="4"/>
                                        </p:tgtEl>
                                      </p:cBhvr>
                                    </p:animEffect>
                                    <p:anim calcmode="lin" valueType="num">
                                      <p:cBhvr>
                                        <p:cTn id="39" dur="1000" fill="hold"/>
                                        <p:tgtEl>
                                          <p:spTgt spid="4"/>
                                        </p:tgtEl>
                                        <p:attrNameLst>
                                          <p:attrName>ppt_x</p:attrName>
                                        </p:attrNameLst>
                                      </p:cBhvr>
                                      <p:tavLst>
                                        <p:tav tm="0">
                                          <p:val>
                                            <p:strVal val="#ppt_x"/>
                                          </p:val>
                                        </p:tav>
                                        <p:tav tm="100000">
                                          <p:val>
                                            <p:strVal val="#ppt_x"/>
                                          </p:val>
                                        </p:tav>
                                      </p:tavLst>
                                    </p:anim>
                                    <p:anim calcmode="lin" valueType="num">
                                      <p:cBhvr>
                                        <p:cTn id="40"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 grpId="0"/>
      <p:bldP spid="12" grpId="0" animBg="1"/>
      <p:bldP spid="13" grpId="0" animBg="1"/>
      <p:bldP spid="4"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6C39263-BCAC-435A-9E89-5DBC4698665D}"/>
                  </a:ext>
                </a:extLst>
              </p:cNvPr>
              <p:cNvSpPr txBox="1"/>
              <p:nvPr/>
            </p:nvSpPr>
            <p:spPr>
              <a:xfrm>
                <a:off x="1288772" y="184684"/>
                <a:ext cx="9816550" cy="1067856"/>
              </a:xfrm>
              <a:prstGeom prst="rect">
                <a:avLst/>
              </a:prstGeom>
              <a:noFill/>
              <a:ln w="38100">
                <a:solidFill>
                  <a:schemeClr val="tx1"/>
                </a:solidFill>
              </a:ln>
            </p:spPr>
            <p:txBody>
              <a:bodyPr wrap="square">
                <a:spAutoFit/>
              </a:bodyPr>
              <a:lstStyle/>
              <a:p>
                <a:pPr algn="ctr"/>
                <a14:m>
                  <m:oMath xmlns:m="http://schemas.openxmlformats.org/officeDocument/2006/math">
                    <m:r>
                      <a:rPr lang="en-US" sz="4000" i="1">
                        <a:latin typeface="Cambria Math" panose="02040503050406030204" pitchFamily="18" charset="0"/>
                      </a:rPr>
                      <m:t>𝑐</m:t>
                    </m:r>
                    <m:acc>
                      <m:accPr>
                        <m:chr m:val="̃"/>
                        <m:ctrlPr>
                          <a:rPr lang="en-US" sz="4000" i="1">
                            <a:solidFill>
                              <a:srgbClr val="FF0000"/>
                            </a:solidFill>
                            <a:latin typeface="Cambria Math" panose="02040503050406030204" pitchFamily="18" charset="0"/>
                          </a:rPr>
                        </m:ctrlPr>
                      </m:accPr>
                      <m:e>
                        <m:r>
                          <a:rPr lang="en-US" sz="4000" i="1">
                            <a:solidFill>
                              <a:srgbClr val="FF0000"/>
                            </a:solidFill>
                            <a:latin typeface="Cambria Math" panose="02040503050406030204" pitchFamily="18" charset="0"/>
                          </a:rPr>
                          <m:t>𝑡</m:t>
                        </m:r>
                      </m:e>
                    </m:acc>
                    <m:r>
                      <a:rPr lang="en-US" sz="4000" i="1">
                        <a:latin typeface="Cambria Math" panose="02040503050406030204" pitchFamily="18" charset="0"/>
                      </a:rPr>
                      <m:t>=</m:t>
                    </m:r>
                    <m:f>
                      <m:fPr>
                        <m:ctrlPr>
                          <a:rPr lang="en-US" sz="4000" i="1">
                            <a:latin typeface="Cambria Math" panose="02040503050406030204" pitchFamily="18" charset="0"/>
                          </a:rPr>
                        </m:ctrlPr>
                      </m:fPr>
                      <m:num>
                        <m:sSup>
                          <m:sSupPr>
                            <m:ctrlPr>
                              <a:rPr lang="en-US" sz="4000" i="1">
                                <a:latin typeface="Cambria Math" panose="02040503050406030204" pitchFamily="18" charset="0"/>
                              </a:rPr>
                            </m:ctrlPr>
                          </m:sSupPr>
                          <m:e>
                            <m:r>
                              <a:rPr lang="en-US" sz="4000" i="1">
                                <a:latin typeface="Cambria Math" panose="02040503050406030204" pitchFamily="18" charset="0"/>
                              </a:rPr>
                              <m:t>𝑐</m:t>
                            </m:r>
                          </m:e>
                          <m:sup>
                            <m:r>
                              <a:rPr lang="en-US" sz="4000" i="1">
                                <a:latin typeface="Cambria Math" panose="02040503050406030204" pitchFamily="18" charset="0"/>
                              </a:rPr>
                              <m:t>2</m:t>
                            </m:r>
                          </m:sup>
                        </m:sSup>
                      </m:num>
                      <m:den>
                        <m:r>
                          <a:rPr lang="en-US" sz="4000" i="1">
                            <a:latin typeface="Cambria Math" panose="02040503050406030204" pitchFamily="18" charset="0"/>
                          </a:rPr>
                          <m:t>𝛼</m:t>
                        </m:r>
                      </m:den>
                    </m:f>
                    <m:func>
                      <m:funcPr>
                        <m:ctrlPr>
                          <a:rPr lang="en-US" sz="4000" i="1">
                            <a:latin typeface="Cambria Math" panose="02040503050406030204" pitchFamily="18" charset="0"/>
                          </a:rPr>
                        </m:ctrlPr>
                      </m:funcPr>
                      <m:fName>
                        <m:r>
                          <m:rPr>
                            <m:sty m:val="p"/>
                          </m:rPr>
                          <a:rPr lang="en-US" sz="4000">
                            <a:latin typeface="Cambria Math" panose="02040503050406030204" pitchFamily="18" charset="0"/>
                          </a:rPr>
                          <m:t>arctanh</m:t>
                        </m:r>
                      </m:fName>
                      <m:e>
                        <m:d>
                          <m:dPr>
                            <m:ctrlPr>
                              <a:rPr lang="en-US" sz="4000" i="1">
                                <a:latin typeface="Cambria Math" panose="02040503050406030204" pitchFamily="18" charset="0"/>
                              </a:rPr>
                            </m:ctrlPr>
                          </m:dPr>
                          <m:e>
                            <m:f>
                              <m:fPr>
                                <m:ctrlPr>
                                  <a:rPr lang="en-US" sz="4000" i="1">
                                    <a:latin typeface="Cambria Math" panose="02040503050406030204" pitchFamily="18" charset="0"/>
                                  </a:rPr>
                                </m:ctrlPr>
                              </m:fPr>
                              <m:num>
                                <m:r>
                                  <a:rPr lang="en-US" sz="4000" i="1">
                                    <a:latin typeface="Cambria Math" panose="02040503050406030204" pitchFamily="18" charset="0"/>
                                  </a:rPr>
                                  <m:t>𝑐</m:t>
                                </m:r>
                                <m:r>
                                  <a:rPr lang="en-US" sz="4000" i="1">
                                    <a:solidFill>
                                      <a:srgbClr val="0070C0"/>
                                    </a:solidFill>
                                    <a:latin typeface="Cambria Math" panose="02040503050406030204" pitchFamily="18" charset="0"/>
                                  </a:rPr>
                                  <m:t>𝑡</m:t>
                                </m:r>
                              </m:num>
                              <m:den>
                                <m:r>
                                  <a:rPr lang="en-US" sz="4000" i="1">
                                    <a:solidFill>
                                      <a:srgbClr val="0070C0"/>
                                    </a:solidFill>
                                    <a:latin typeface="Cambria Math" panose="02040503050406030204" pitchFamily="18" charset="0"/>
                                  </a:rPr>
                                  <m:t>𝑥</m:t>
                                </m:r>
                              </m:den>
                            </m:f>
                          </m:e>
                        </m:d>
                      </m:e>
                    </m:func>
                  </m:oMath>
                </a14:m>
                <a:r>
                  <a:rPr lang="en-US" sz="4000" dirty="0">
                    <a:solidFill>
                      <a:srgbClr val="0070C0"/>
                    </a:solidFill>
                  </a:rPr>
                  <a:t>          </a:t>
                </a:r>
                <a14:m>
                  <m:oMath xmlns:m="http://schemas.openxmlformats.org/officeDocument/2006/math">
                    <m:acc>
                      <m:accPr>
                        <m:chr m:val="̃"/>
                        <m:ctrlPr>
                          <a:rPr lang="en-US" sz="4000" i="1">
                            <a:solidFill>
                              <a:srgbClr val="FF0000"/>
                            </a:solidFill>
                            <a:latin typeface="Cambria Math" panose="02040503050406030204" pitchFamily="18" charset="0"/>
                          </a:rPr>
                        </m:ctrlPr>
                      </m:accPr>
                      <m:e>
                        <m:r>
                          <a:rPr lang="en-US" sz="4000" i="1">
                            <a:solidFill>
                              <a:srgbClr val="FF0000"/>
                            </a:solidFill>
                            <a:latin typeface="Cambria Math" panose="02040503050406030204" pitchFamily="18" charset="0"/>
                          </a:rPr>
                          <m:t>𝑥</m:t>
                        </m:r>
                      </m:e>
                    </m:acc>
                    <m:r>
                      <a:rPr lang="en-US" sz="4000" i="1">
                        <a:latin typeface="Cambria Math" panose="02040503050406030204" pitchFamily="18" charset="0"/>
                      </a:rPr>
                      <m:t>=</m:t>
                    </m:r>
                    <m:rad>
                      <m:radPr>
                        <m:degHide m:val="on"/>
                        <m:ctrlPr>
                          <a:rPr lang="en-US" sz="4000" i="1">
                            <a:latin typeface="Cambria Math" panose="02040503050406030204" pitchFamily="18" charset="0"/>
                          </a:rPr>
                        </m:ctrlPr>
                      </m:radPr>
                      <m:deg/>
                      <m:e>
                        <m:sSup>
                          <m:sSupPr>
                            <m:ctrlPr>
                              <a:rPr lang="en-US" sz="4000" i="1">
                                <a:latin typeface="Cambria Math" panose="02040503050406030204" pitchFamily="18" charset="0"/>
                              </a:rPr>
                            </m:ctrlPr>
                          </m:sSupPr>
                          <m:e>
                            <m:d>
                              <m:dPr>
                                <m:ctrlPr>
                                  <a:rPr lang="en-US" sz="4000" i="1">
                                    <a:latin typeface="Cambria Math" panose="02040503050406030204" pitchFamily="18" charset="0"/>
                                  </a:rPr>
                                </m:ctrlPr>
                              </m:dPr>
                              <m:e>
                                <m:r>
                                  <a:rPr lang="en-US" sz="4000" i="1">
                                    <a:solidFill>
                                      <a:srgbClr val="0070C0"/>
                                    </a:solidFill>
                                    <a:latin typeface="Cambria Math" panose="02040503050406030204" pitchFamily="18" charset="0"/>
                                  </a:rPr>
                                  <m:t>𝑥</m:t>
                                </m:r>
                              </m:e>
                            </m:d>
                          </m:e>
                          <m:sup>
                            <m:r>
                              <a:rPr lang="en-US" sz="4000" i="1">
                                <a:latin typeface="Cambria Math" panose="02040503050406030204" pitchFamily="18" charset="0"/>
                              </a:rPr>
                              <m:t>2</m:t>
                            </m:r>
                          </m:sup>
                        </m:sSup>
                        <m:r>
                          <a:rPr lang="en-US" sz="4000" i="1">
                            <a:latin typeface="Cambria Math" panose="02040503050406030204" pitchFamily="18" charset="0"/>
                          </a:rPr>
                          <m:t>−</m:t>
                        </m:r>
                        <m:sSup>
                          <m:sSupPr>
                            <m:ctrlPr>
                              <a:rPr lang="en-US" sz="4000" i="1">
                                <a:latin typeface="Cambria Math" panose="02040503050406030204" pitchFamily="18" charset="0"/>
                              </a:rPr>
                            </m:ctrlPr>
                          </m:sSupPr>
                          <m:e>
                            <m:d>
                              <m:dPr>
                                <m:ctrlPr>
                                  <a:rPr lang="en-US" sz="4000" i="1">
                                    <a:latin typeface="Cambria Math" panose="02040503050406030204" pitchFamily="18" charset="0"/>
                                  </a:rPr>
                                </m:ctrlPr>
                              </m:dPr>
                              <m:e>
                                <m:r>
                                  <a:rPr lang="en-US" sz="4000" i="1">
                                    <a:latin typeface="Cambria Math" panose="02040503050406030204" pitchFamily="18" charset="0"/>
                                  </a:rPr>
                                  <m:t>𝑐</m:t>
                                </m:r>
                                <m:r>
                                  <a:rPr lang="en-US" sz="4000" i="1">
                                    <a:solidFill>
                                      <a:srgbClr val="0070C0"/>
                                    </a:solidFill>
                                    <a:latin typeface="Cambria Math" panose="02040503050406030204" pitchFamily="18" charset="0"/>
                                  </a:rPr>
                                  <m:t>𝑡</m:t>
                                </m:r>
                              </m:e>
                            </m:d>
                          </m:e>
                          <m:sup>
                            <m:r>
                              <a:rPr lang="en-US" sz="4000" i="1">
                                <a:latin typeface="Cambria Math" panose="02040503050406030204" pitchFamily="18" charset="0"/>
                              </a:rPr>
                              <m:t>2</m:t>
                            </m:r>
                          </m:sup>
                        </m:sSup>
                      </m:e>
                    </m:rad>
                  </m:oMath>
                </a14:m>
                <a:endParaRPr lang="en-CA" sz="4000" dirty="0"/>
              </a:p>
            </p:txBody>
          </p:sp>
        </mc:Choice>
        <mc:Fallback xmlns="">
          <p:sp>
            <p:nvSpPr>
              <p:cNvPr id="10" name="TextBox 9">
                <a:extLst>
                  <a:ext uri="{FF2B5EF4-FFF2-40B4-BE49-F238E27FC236}">
                    <a16:creationId xmlns:a16="http://schemas.microsoft.com/office/drawing/2014/main" id="{16C39263-BCAC-435A-9E89-5DBC4698665D}"/>
                  </a:ext>
                </a:extLst>
              </p:cNvPr>
              <p:cNvSpPr txBox="1">
                <a:spLocks noRot="1" noChangeAspect="1" noMove="1" noResize="1" noEditPoints="1" noAdjustHandles="1" noChangeArrowheads="1" noChangeShapeType="1" noTextEdit="1"/>
              </p:cNvSpPr>
              <p:nvPr/>
            </p:nvSpPr>
            <p:spPr>
              <a:xfrm>
                <a:off x="1288772" y="184684"/>
                <a:ext cx="9816550" cy="1067856"/>
              </a:xfrm>
              <a:prstGeom prst="rect">
                <a:avLst/>
              </a:prstGeom>
              <a:blipFill>
                <a:blip r:embed="rId2"/>
                <a:stretch>
                  <a:fillRect/>
                </a:stretch>
              </a:blipFill>
              <a:ln w="38100">
                <a:solidFill>
                  <a:schemeClr val="tx1"/>
                </a:solid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CACD5321-C439-43C5-9C27-210CDD2BFDBC}"/>
                  </a:ext>
                </a:extLst>
              </p:cNvPr>
              <p:cNvSpPr txBox="1"/>
              <p:nvPr/>
            </p:nvSpPr>
            <p:spPr>
              <a:xfrm>
                <a:off x="266462" y="4607121"/>
                <a:ext cx="4944167" cy="1652888"/>
              </a:xfrm>
              <a:prstGeom prst="rect">
                <a:avLst/>
              </a:prstGeom>
              <a:noFill/>
            </p:spPr>
            <p:txBody>
              <a:bodyPr wrap="square">
                <a:spAutoFit/>
              </a:bodyPr>
              <a:lstStyle/>
              <a:p>
                <a14:m>
                  <m:oMath xmlns:m="http://schemas.openxmlformats.org/officeDocument/2006/math">
                    <m:acc>
                      <m:accPr>
                        <m:chr m:val="⃗"/>
                        <m:ctrlPr>
                          <a:rPr lang="en-US" sz="3200" i="1" smtClean="0">
                            <a:solidFill>
                              <a:srgbClr val="002060"/>
                            </a:solidFill>
                            <a:latin typeface="Cambria Math" panose="02040503050406030204" pitchFamily="18" charset="0"/>
                          </a:rPr>
                        </m:ctrlPr>
                      </m:accPr>
                      <m:e>
                        <m:sSub>
                          <m:sSubPr>
                            <m:ctrlPr>
                              <a:rPr lang="en-US" sz="3200" i="1">
                                <a:solidFill>
                                  <a:srgbClr val="002060"/>
                                </a:solidFill>
                                <a:latin typeface="Cambria Math" panose="02040503050406030204" pitchFamily="18" charset="0"/>
                              </a:rPr>
                            </m:ctrlPr>
                          </m:sSubPr>
                          <m:e>
                            <m:r>
                              <a:rPr lang="en-US" sz="3200" i="1">
                                <a:solidFill>
                                  <a:srgbClr val="002060"/>
                                </a:solidFill>
                                <a:latin typeface="Cambria Math" panose="02040503050406030204" pitchFamily="18" charset="0"/>
                              </a:rPr>
                              <m:t>𝑒</m:t>
                            </m:r>
                          </m:e>
                          <m:sub>
                            <m:r>
                              <a:rPr lang="en-US" sz="3200" i="1">
                                <a:solidFill>
                                  <a:srgbClr val="002060"/>
                                </a:solidFill>
                                <a:latin typeface="Cambria Math" panose="02040503050406030204" pitchFamily="18" charset="0"/>
                              </a:rPr>
                              <m:t>𝑡</m:t>
                            </m:r>
                          </m:sub>
                        </m:sSub>
                      </m:e>
                    </m:acc>
                    <m:r>
                      <a:rPr lang="en-US" sz="3200" i="1">
                        <a:latin typeface="Cambria Math" panose="02040503050406030204" pitchFamily="18" charset="0"/>
                      </a:rPr>
                      <m:t>=</m:t>
                    </m:r>
                    <m:r>
                      <a:rPr lang="en-US" sz="3200" b="0" i="1" smtClean="0">
                        <a:latin typeface="Cambria Math" panose="02040503050406030204" pitchFamily="18" charset="0"/>
                      </a:rPr>
                      <m:t>  </m:t>
                    </m:r>
                    <m:d>
                      <m:dPr>
                        <m:ctrlPr>
                          <a:rPr lang="en-US" sz="3200" i="1">
                            <a:latin typeface="Cambria Math" panose="02040503050406030204" pitchFamily="18" charset="0"/>
                          </a:rPr>
                        </m:ctrlPr>
                      </m:dPr>
                      <m:e>
                        <m:f>
                          <m:fPr>
                            <m:ctrlPr>
                              <a:rPr lang="en-US" sz="3200" i="1">
                                <a:latin typeface="Cambria Math" panose="02040503050406030204" pitchFamily="18" charset="0"/>
                              </a:rPr>
                            </m:ctrlPr>
                          </m:fPr>
                          <m:num>
                            <m:sSup>
                              <m:sSupPr>
                                <m:ctrlPr>
                                  <a:rPr lang="en-US" sz="3200" i="1">
                                    <a:latin typeface="Cambria Math" panose="02040503050406030204" pitchFamily="18" charset="0"/>
                                  </a:rPr>
                                </m:ctrlPr>
                              </m:sSupPr>
                              <m:e>
                                <m:r>
                                  <a:rPr lang="en-US" sz="3200" i="1">
                                    <a:latin typeface="Cambria Math" panose="02040503050406030204" pitchFamily="18" charset="0"/>
                                  </a:rPr>
                                  <m:t>𝑐</m:t>
                                </m:r>
                              </m:e>
                              <m:sup>
                                <m:r>
                                  <a:rPr lang="en-US" sz="3200" i="1">
                                    <a:latin typeface="Cambria Math" panose="02040503050406030204" pitchFamily="18" charset="0"/>
                                  </a:rPr>
                                  <m:t>2</m:t>
                                </m:r>
                              </m:sup>
                            </m:sSup>
                          </m:num>
                          <m:den>
                            <m:r>
                              <a:rPr lang="en-US" sz="3200" i="1">
                                <a:latin typeface="Cambria Math" panose="02040503050406030204" pitchFamily="18" charset="0"/>
                              </a:rPr>
                              <m:t>𝛼</m:t>
                            </m:r>
                          </m:den>
                        </m:f>
                        <m:f>
                          <m:fPr>
                            <m:ctrlPr>
                              <a:rPr lang="en-US" sz="3200" i="1">
                                <a:latin typeface="Cambria Math" panose="02040503050406030204" pitchFamily="18" charset="0"/>
                              </a:rPr>
                            </m:ctrlPr>
                          </m:fPr>
                          <m:num>
                            <m:r>
                              <a:rPr lang="en-US" sz="3200" i="1">
                                <a:solidFill>
                                  <a:srgbClr val="0070C0"/>
                                </a:solidFill>
                                <a:latin typeface="Cambria Math" panose="02040503050406030204" pitchFamily="18" charset="0"/>
                              </a:rPr>
                              <m:t>𝑥</m:t>
                            </m:r>
                          </m:num>
                          <m:den>
                            <m:sSup>
                              <m:sSupPr>
                                <m:ctrlPr>
                                  <a:rPr lang="en-US" sz="3200" i="1">
                                    <a:latin typeface="Cambria Math" panose="02040503050406030204" pitchFamily="18" charset="0"/>
                                  </a:rPr>
                                </m:ctrlPr>
                              </m:sSupPr>
                              <m:e>
                                <m:acc>
                                  <m:accPr>
                                    <m:chr m:val="̃"/>
                                    <m:ctrlPr>
                                      <a:rPr lang="en-US" sz="3200" i="1">
                                        <a:solidFill>
                                          <a:srgbClr val="FF0000"/>
                                        </a:solidFill>
                                        <a:latin typeface="Cambria Math" panose="02040503050406030204" pitchFamily="18" charset="0"/>
                                      </a:rPr>
                                    </m:ctrlPr>
                                  </m:accPr>
                                  <m:e>
                                    <m:r>
                                      <a:rPr lang="en-US" sz="3200" i="1">
                                        <a:solidFill>
                                          <a:srgbClr val="FF0000"/>
                                        </a:solidFill>
                                        <a:latin typeface="Cambria Math" panose="02040503050406030204" pitchFamily="18" charset="0"/>
                                      </a:rPr>
                                      <m:t>𝑥</m:t>
                                    </m:r>
                                  </m:e>
                                </m:acc>
                              </m:e>
                              <m:sup>
                                <m:r>
                                  <a:rPr lang="en-US" sz="3200" i="1">
                                    <a:latin typeface="Cambria Math" panose="02040503050406030204" pitchFamily="18" charset="0"/>
                                  </a:rPr>
                                  <m:t>2</m:t>
                                </m:r>
                              </m:sup>
                            </m:sSup>
                          </m:den>
                        </m:f>
                      </m:e>
                    </m:d>
                    <m:acc>
                      <m:accPr>
                        <m:chr m:val="̃"/>
                        <m:ctrlPr>
                          <a:rPr lang="en-US" sz="3200" i="1">
                            <a:solidFill>
                              <a:srgbClr val="C00000"/>
                            </a:solidFill>
                            <a:latin typeface="Cambria Math" panose="02040503050406030204" pitchFamily="18" charset="0"/>
                          </a:rPr>
                        </m:ctrlPr>
                      </m:accPr>
                      <m:e>
                        <m:acc>
                          <m:accPr>
                            <m:chr m:val="⃗"/>
                            <m:ctrlPr>
                              <a:rPr lang="en-US" sz="3200" i="1">
                                <a:solidFill>
                                  <a:srgbClr val="C00000"/>
                                </a:solidFill>
                                <a:latin typeface="Cambria Math" panose="02040503050406030204" pitchFamily="18" charset="0"/>
                              </a:rPr>
                            </m:ctrlPr>
                          </m:accPr>
                          <m:e>
                            <m:sSub>
                              <m:sSubPr>
                                <m:ctrlPr>
                                  <a:rPr lang="en-US" sz="3200" i="1">
                                    <a:solidFill>
                                      <a:srgbClr val="C00000"/>
                                    </a:solidFill>
                                    <a:latin typeface="Cambria Math" panose="02040503050406030204" pitchFamily="18" charset="0"/>
                                  </a:rPr>
                                </m:ctrlPr>
                              </m:sSubPr>
                              <m:e>
                                <m:r>
                                  <a:rPr lang="en-US" sz="3200" i="1">
                                    <a:solidFill>
                                      <a:srgbClr val="C00000"/>
                                    </a:solidFill>
                                    <a:latin typeface="Cambria Math" panose="02040503050406030204" pitchFamily="18" charset="0"/>
                                  </a:rPr>
                                  <m:t>𝑒</m:t>
                                </m:r>
                              </m:e>
                              <m:sub>
                                <m:r>
                                  <a:rPr lang="en-US" sz="3200" i="1">
                                    <a:solidFill>
                                      <a:srgbClr val="C00000"/>
                                    </a:solidFill>
                                    <a:latin typeface="Cambria Math" panose="02040503050406030204" pitchFamily="18" charset="0"/>
                                  </a:rPr>
                                  <m:t>𝑡</m:t>
                                </m:r>
                              </m:sub>
                            </m:sSub>
                          </m:e>
                        </m:acc>
                      </m:e>
                    </m:acc>
                    <m:r>
                      <a:rPr lang="en-US" sz="3200" i="1">
                        <a:latin typeface="Cambria Math" panose="02040503050406030204" pitchFamily="18" charset="0"/>
                      </a:rPr>
                      <m:t>+</m:t>
                    </m:r>
                    <m:d>
                      <m:dPr>
                        <m:ctrlPr>
                          <a:rPr lang="en-US" sz="3200" i="1">
                            <a:latin typeface="Cambria Math" panose="02040503050406030204" pitchFamily="18" charset="0"/>
                          </a:rPr>
                        </m:ctrlPr>
                      </m:dPr>
                      <m:e>
                        <m:r>
                          <a:rPr lang="en-US" sz="3200" i="1">
                            <a:latin typeface="Cambria Math" panose="02040503050406030204" pitchFamily="18" charset="0"/>
                          </a:rPr>
                          <m:t>−</m:t>
                        </m:r>
                        <m:f>
                          <m:fPr>
                            <m:ctrlPr>
                              <a:rPr lang="en-US" sz="3200" i="1">
                                <a:latin typeface="Cambria Math" panose="02040503050406030204" pitchFamily="18" charset="0"/>
                              </a:rPr>
                            </m:ctrlPr>
                          </m:fPr>
                          <m:num>
                            <m:r>
                              <a:rPr lang="en-US" sz="3200" i="1">
                                <a:latin typeface="Cambria Math" panose="02040503050406030204" pitchFamily="18" charset="0"/>
                              </a:rPr>
                              <m:t>𝑐</m:t>
                            </m:r>
                            <m:r>
                              <a:rPr lang="en-US" sz="3200" i="1">
                                <a:solidFill>
                                  <a:srgbClr val="0070C0"/>
                                </a:solidFill>
                                <a:latin typeface="Cambria Math" panose="02040503050406030204" pitchFamily="18" charset="0"/>
                              </a:rPr>
                              <m:t>𝑡</m:t>
                            </m:r>
                          </m:num>
                          <m:den>
                            <m:acc>
                              <m:accPr>
                                <m:chr m:val="̃"/>
                                <m:ctrlPr>
                                  <a:rPr lang="en-US" sz="3200" i="1">
                                    <a:solidFill>
                                      <a:srgbClr val="FF0000"/>
                                    </a:solidFill>
                                    <a:latin typeface="Cambria Math" panose="02040503050406030204" pitchFamily="18" charset="0"/>
                                  </a:rPr>
                                </m:ctrlPr>
                              </m:accPr>
                              <m:e>
                                <m:r>
                                  <a:rPr lang="en-US" sz="3200" i="1">
                                    <a:solidFill>
                                      <a:srgbClr val="FF0000"/>
                                    </a:solidFill>
                                    <a:latin typeface="Cambria Math" panose="02040503050406030204" pitchFamily="18" charset="0"/>
                                  </a:rPr>
                                  <m:t>𝑥</m:t>
                                </m:r>
                              </m:e>
                            </m:acc>
                          </m:den>
                        </m:f>
                      </m:e>
                    </m:d>
                    <m:acc>
                      <m:accPr>
                        <m:chr m:val="̃"/>
                        <m:ctrlPr>
                          <a:rPr lang="en-US" sz="3200" i="1">
                            <a:solidFill>
                              <a:srgbClr val="C00000"/>
                            </a:solidFill>
                            <a:latin typeface="Cambria Math" panose="02040503050406030204" pitchFamily="18" charset="0"/>
                          </a:rPr>
                        </m:ctrlPr>
                      </m:accPr>
                      <m:e>
                        <m:acc>
                          <m:accPr>
                            <m:chr m:val="⃗"/>
                            <m:ctrlPr>
                              <a:rPr lang="en-US" sz="3200" i="1">
                                <a:solidFill>
                                  <a:srgbClr val="C00000"/>
                                </a:solidFill>
                                <a:latin typeface="Cambria Math" panose="02040503050406030204" pitchFamily="18" charset="0"/>
                              </a:rPr>
                            </m:ctrlPr>
                          </m:accPr>
                          <m:e>
                            <m:sSub>
                              <m:sSubPr>
                                <m:ctrlPr>
                                  <a:rPr lang="en-US" sz="3200" i="1">
                                    <a:solidFill>
                                      <a:srgbClr val="C00000"/>
                                    </a:solidFill>
                                    <a:latin typeface="Cambria Math" panose="02040503050406030204" pitchFamily="18" charset="0"/>
                                  </a:rPr>
                                </m:ctrlPr>
                              </m:sSubPr>
                              <m:e>
                                <m:r>
                                  <a:rPr lang="en-US" sz="3200" i="1">
                                    <a:solidFill>
                                      <a:srgbClr val="C00000"/>
                                    </a:solidFill>
                                    <a:latin typeface="Cambria Math" panose="02040503050406030204" pitchFamily="18" charset="0"/>
                                  </a:rPr>
                                  <m:t>𝑒</m:t>
                                </m:r>
                              </m:e>
                              <m:sub>
                                <m:r>
                                  <a:rPr lang="en-US" sz="3200" i="1">
                                    <a:solidFill>
                                      <a:srgbClr val="C00000"/>
                                    </a:solidFill>
                                    <a:latin typeface="Cambria Math" panose="02040503050406030204" pitchFamily="18" charset="0"/>
                                  </a:rPr>
                                  <m:t>𝑥</m:t>
                                </m:r>
                              </m:sub>
                            </m:sSub>
                          </m:e>
                        </m:acc>
                      </m:e>
                    </m:acc>
                  </m:oMath>
                </a14:m>
                <a:r>
                  <a:rPr lang="en-CA" sz="3200" dirty="0"/>
                  <a:t> </a:t>
                </a:r>
              </a:p>
              <a:p>
                <a14:m>
                  <m:oMath xmlns:m="http://schemas.openxmlformats.org/officeDocument/2006/math">
                    <m:acc>
                      <m:accPr>
                        <m:chr m:val="⃗"/>
                        <m:ctrlPr>
                          <a:rPr lang="en-US" sz="3200" i="1">
                            <a:solidFill>
                              <a:srgbClr val="002060"/>
                            </a:solidFill>
                            <a:latin typeface="Cambria Math" panose="02040503050406030204" pitchFamily="18" charset="0"/>
                          </a:rPr>
                        </m:ctrlPr>
                      </m:accPr>
                      <m:e>
                        <m:sSub>
                          <m:sSubPr>
                            <m:ctrlPr>
                              <a:rPr lang="en-US" sz="3200" i="1">
                                <a:solidFill>
                                  <a:srgbClr val="002060"/>
                                </a:solidFill>
                                <a:latin typeface="Cambria Math" panose="02040503050406030204" pitchFamily="18" charset="0"/>
                              </a:rPr>
                            </m:ctrlPr>
                          </m:sSubPr>
                          <m:e>
                            <m:r>
                              <a:rPr lang="en-US" sz="3200" i="1">
                                <a:solidFill>
                                  <a:srgbClr val="002060"/>
                                </a:solidFill>
                                <a:latin typeface="Cambria Math" panose="02040503050406030204" pitchFamily="18" charset="0"/>
                              </a:rPr>
                              <m:t>𝑒</m:t>
                            </m:r>
                          </m:e>
                          <m:sub>
                            <m:r>
                              <a:rPr lang="en-US" sz="3200" i="1">
                                <a:solidFill>
                                  <a:srgbClr val="002060"/>
                                </a:solidFill>
                                <a:latin typeface="Cambria Math" panose="02040503050406030204" pitchFamily="18" charset="0"/>
                              </a:rPr>
                              <m:t>𝑥</m:t>
                            </m:r>
                          </m:sub>
                        </m:sSub>
                      </m:e>
                    </m:acc>
                    <m:r>
                      <a:rPr lang="en-US" sz="3200" i="1">
                        <a:latin typeface="Cambria Math" panose="02040503050406030204" pitchFamily="18" charset="0"/>
                      </a:rPr>
                      <m:t>=</m:t>
                    </m:r>
                    <m:d>
                      <m:dPr>
                        <m:ctrlPr>
                          <a:rPr lang="en-US" sz="3200" i="1">
                            <a:latin typeface="Cambria Math" panose="02040503050406030204" pitchFamily="18" charset="0"/>
                          </a:rPr>
                        </m:ctrlPr>
                      </m:dPr>
                      <m:e>
                        <m:r>
                          <a:rPr lang="en-US" sz="3200" i="1">
                            <a:latin typeface="Cambria Math" panose="02040503050406030204" pitchFamily="18" charset="0"/>
                          </a:rPr>
                          <m:t>−</m:t>
                        </m:r>
                        <m:f>
                          <m:fPr>
                            <m:ctrlPr>
                              <a:rPr lang="en-US" sz="3200" i="1">
                                <a:latin typeface="Cambria Math" panose="02040503050406030204" pitchFamily="18" charset="0"/>
                              </a:rPr>
                            </m:ctrlPr>
                          </m:fPr>
                          <m:num>
                            <m:sSup>
                              <m:sSupPr>
                                <m:ctrlPr>
                                  <a:rPr lang="en-US" sz="3200" i="1">
                                    <a:latin typeface="Cambria Math" panose="02040503050406030204" pitchFamily="18" charset="0"/>
                                  </a:rPr>
                                </m:ctrlPr>
                              </m:sSupPr>
                              <m:e>
                                <m:r>
                                  <a:rPr lang="en-US" sz="3200" i="1">
                                    <a:latin typeface="Cambria Math" panose="02040503050406030204" pitchFamily="18" charset="0"/>
                                  </a:rPr>
                                  <m:t>𝑐</m:t>
                                </m:r>
                              </m:e>
                              <m:sup>
                                <m:r>
                                  <a:rPr lang="en-US" sz="3200" i="1">
                                    <a:latin typeface="Cambria Math" panose="02040503050406030204" pitchFamily="18" charset="0"/>
                                  </a:rPr>
                                  <m:t>2</m:t>
                                </m:r>
                              </m:sup>
                            </m:sSup>
                          </m:num>
                          <m:den>
                            <m:r>
                              <a:rPr lang="en-US" sz="3200" i="1">
                                <a:latin typeface="Cambria Math" panose="02040503050406030204" pitchFamily="18" charset="0"/>
                              </a:rPr>
                              <m:t>𝛼</m:t>
                            </m:r>
                          </m:den>
                        </m:f>
                        <m:f>
                          <m:fPr>
                            <m:ctrlPr>
                              <a:rPr lang="en-US" sz="3200" i="1">
                                <a:latin typeface="Cambria Math" panose="02040503050406030204" pitchFamily="18" charset="0"/>
                              </a:rPr>
                            </m:ctrlPr>
                          </m:fPr>
                          <m:num>
                            <m:r>
                              <a:rPr lang="en-US" sz="3200" i="1">
                                <a:latin typeface="Cambria Math" panose="02040503050406030204" pitchFamily="18" charset="0"/>
                              </a:rPr>
                              <m:t>𝑐</m:t>
                            </m:r>
                            <m:r>
                              <a:rPr lang="en-US" sz="3200" i="1">
                                <a:solidFill>
                                  <a:srgbClr val="0070C0"/>
                                </a:solidFill>
                                <a:latin typeface="Cambria Math" panose="02040503050406030204" pitchFamily="18" charset="0"/>
                              </a:rPr>
                              <m:t>𝑡</m:t>
                            </m:r>
                          </m:num>
                          <m:den>
                            <m:sSup>
                              <m:sSupPr>
                                <m:ctrlPr>
                                  <a:rPr lang="en-US" sz="3200" i="1">
                                    <a:latin typeface="Cambria Math" panose="02040503050406030204" pitchFamily="18" charset="0"/>
                                  </a:rPr>
                                </m:ctrlPr>
                              </m:sSupPr>
                              <m:e>
                                <m:acc>
                                  <m:accPr>
                                    <m:chr m:val="̃"/>
                                    <m:ctrlPr>
                                      <a:rPr lang="en-US" sz="3200" i="1">
                                        <a:solidFill>
                                          <a:srgbClr val="FF0000"/>
                                        </a:solidFill>
                                        <a:latin typeface="Cambria Math" panose="02040503050406030204" pitchFamily="18" charset="0"/>
                                      </a:rPr>
                                    </m:ctrlPr>
                                  </m:accPr>
                                  <m:e>
                                    <m:r>
                                      <a:rPr lang="en-US" sz="3200" i="1">
                                        <a:solidFill>
                                          <a:srgbClr val="FF0000"/>
                                        </a:solidFill>
                                        <a:latin typeface="Cambria Math" panose="02040503050406030204" pitchFamily="18" charset="0"/>
                                      </a:rPr>
                                      <m:t>𝑥</m:t>
                                    </m:r>
                                  </m:e>
                                </m:acc>
                              </m:e>
                              <m:sup>
                                <m:r>
                                  <a:rPr lang="en-US" sz="3200" i="1">
                                    <a:latin typeface="Cambria Math" panose="02040503050406030204" pitchFamily="18" charset="0"/>
                                  </a:rPr>
                                  <m:t>2</m:t>
                                </m:r>
                              </m:sup>
                            </m:sSup>
                          </m:den>
                        </m:f>
                      </m:e>
                    </m:d>
                    <m:acc>
                      <m:accPr>
                        <m:chr m:val="̃"/>
                        <m:ctrlPr>
                          <a:rPr lang="en-US" sz="3200" i="1">
                            <a:solidFill>
                              <a:srgbClr val="C00000"/>
                            </a:solidFill>
                            <a:latin typeface="Cambria Math" panose="02040503050406030204" pitchFamily="18" charset="0"/>
                          </a:rPr>
                        </m:ctrlPr>
                      </m:accPr>
                      <m:e>
                        <m:acc>
                          <m:accPr>
                            <m:chr m:val="⃗"/>
                            <m:ctrlPr>
                              <a:rPr lang="en-US" sz="3200" i="1">
                                <a:solidFill>
                                  <a:srgbClr val="C00000"/>
                                </a:solidFill>
                                <a:latin typeface="Cambria Math" panose="02040503050406030204" pitchFamily="18" charset="0"/>
                              </a:rPr>
                            </m:ctrlPr>
                          </m:accPr>
                          <m:e>
                            <m:sSub>
                              <m:sSubPr>
                                <m:ctrlPr>
                                  <a:rPr lang="en-US" sz="3200" i="1">
                                    <a:solidFill>
                                      <a:srgbClr val="C00000"/>
                                    </a:solidFill>
                                    <a:latin typeface="Cambria Math" panose="02040503050406030204" pitchFamily="18" charset="0"/>
                                  </a:rPr>
                                </m:ctrlPr>
                              </m:sSubPr>
                              <m:e>
                                <m:r>
                                  <a:rPr lang="en-US" sz="3200" i="1">
                                    <a:solidFill>
                                      <a:srgbClr val="C00000"/>
                                    </a:solidFill>
                                    <a:latin typeface="Cambria Math" panose="02040503050406030204" pitchFamily="18" charset="0"/>
                                  </a:rPr>
                                  <m:t>𝑒</m:t>
                                </m:r>
                              </m:e>
                              <m:sub>
                                <m:r>
                                  <a:rPr lang="en-US" sz="3200" i="1">
                                    <a:solidFill>
                                      <a:srgbClr val="C00000"/>
                                    </a:solidFill>
                                    <a:latin typeface="Cambria Math" panose="02040503050406030204" pitchFamily="18" charset="0"/>
                                  </a:rPr>
                                  <m:t>𝑡</m:t>
                                </m:r>
                              </m:sub>
                            </m:sSub>
                          </m:e>
                        </m:acc>
                      </m:e>
                    </m:acc>
                    <m:r>
                      <a:rPr lang="en-US" sz="3200" b="0" i="1" smtClean="0">
                        <a:solidFill>
                          <a:schemeClr val="tx1"/>
                        </a:solidFill>
                        <a:latin typeface="Cambria Math" panose="02040503050406030204" pitchFamily="18" charset="0"/>
                      </a:rPr>
                      <m:t>+ </m:t>
                    </m:r>
                    <m:d>
                      <m:dPr>
                        <m:ctrlPr>
                          <a:rPr lang="en-US" sz="3200" i="1">
                            <a:latin typeface="Cambria Math" panose="02040503050406030204" pitchFamily="18" charset="0"/>
                          </a:rPr>
                        </m:ctrlPr>
                      </m:dPr>
                      <m:e>
                        <m:f>
                          <m:fPr>
                            <m:ctrlPr>
                              <a:rPr lang="en-US" sz="3200" i="1">
                                <a:latin typeface="Cambria Math" panose="02040503050406030204" pitchFamily="18" charset="0"/>
                              </a:rPr>
                            </m:ctrlPr>
                          </m:fPr>
                          <m:num>
                            <m:r>
                              <a:rPr lang="en-US" sz="3200" i="1">
                                <a:solidFill>
                                  <a:srgbClr val="0070C0"/>
                                </a:solidFill>
                                <a:latin typeface="Cambria Math" panose="02040503050406030204" pitchFamily="18" charset="0"/>
                              </a:rPr>
                              <m:t>𝑥</m:t>
                            </m:r>
                          </m:num>
                          <m:den>
                            <m:acc>
                              <m:accPr>
                                <m:chr m:val="̃"/>
                                <m:ctrlPr>
                                  <a:rPr lang="en-US" sz="3200" i="1">
                                    <a:solidFill>
                                      <a:srgbClr val="FF0000"/>
                                    </a:solidFill>
                                    <a:latin typeface="Cambria Math" panose="02040503050406030204" pitchFamily="18" charset="0"/>
                                  </a:rPr>
                                </m:ctrlPr>
                              </m:accPr>
                              <m:e>
                                <m:r>
                                  <a:rPr lang="en-US" sz="3200" i="1">
                                    <a:solidFill>
                                      <a:srgbClr val="FF0000"/>
                                    </a:solidFill>
                                    <a:latin typeface="Cambria Math" panose="02040503050406030204" pitchFamily="18" charset="0"/>
                                  </a:rPr>
                                  <m:t>𝑥</m:t>
                                </m:r>
                              </m:e>
                            </m:acc>
                          </m:den>
                        </m:f>
                      </m:e>
                    </m:d>
                    <m:r>
                      <a:rPr lang="en-US" sz="3200" b="0" i="1" smtClean="0">
                        <a:solidFill>
                          <a:srgbClr val="FF0000"/>
                        </a:solidFill>
                        <a:latin typeface="Cambria Math" panose="02040503050406030204" pitchFamily="18" charset="0"/>
                      </a:rPr>
                      <m:t> </m:t>
                    </m:r>
                    <m:acc>
                      <m:accPr>
                        <m:chr m:val="̃"/>
                        <m:ctrlPr>
                          <a:rPr lang="en-US" sz="3200" i="1">
                            <a:solidFill>
                              <a:srgbClr val="C00000"/>
                            </a:solidFill>
                            <a:latin typeface="Cambria Math" panose="02040503050406030204" pitchFamily="18" charset="0"/>
                          </a:rPr>
                        </m:ctrlPr>
                      </m:accPr>
                      <m:e>
                        <m:acc>
                          <m:accPr>
                            <m:chr m:val="⃗"/>
                            <m:ctrlPr>
                              <a:rPr lang="en-US" sz="3200" i="1">
                                <a:solidFill>
                                  <a:srgbClr val="C00000"/>
                                </a:solidFill>
                                <a:latin typeface="Cambria Math" panose="02040503050406030204" pitchFamily="18" charset="0"/>
                              </a:rPr>
                            </m:ctrlPr>
                          </m:accPr>
                          <m:e>
                            <m:sSub>
                              <m:sSubPr>
                                <m:ctrlPr>
                                  <a:rPr lang="en-US" sz="3200" i="1">
                                    <a:solidFill>
                                      <a:srgbClr val="C00000"/>
                                    </a:solidFill>
                                    <a:latin typeface="Cambria Math" panose="02040503050406030204" pitchFamily="18" charset="0"/>
                                  </a:rPr>
                                </m:ctrlPr>
                              </m:sSubPr>
                              <m:e>
                                <m:r>
                                  <a:rPr lang="en-US" sz="3200" i="1">
                                    <a:solidFill>
                                      <a:srgbClr val="C00000"/>
                                    </a:solidFill>
                                    <a:latin typeface="Cambria Math" panose="02040503050406030204" pitchFamily="18" charset="0"/>
                                  </a:rPr>
                                  <m:t>𝑒</m:t>
                                </m:r>
                              </m:e>
                              <m:sub>
                                <m:r>
                                  <a:rPr lang="en-US" sz="3200" i="1">
                                    <a:solidFill>
                                      <a:srgbClr val="C00000"/>
                                    </a:solidFill>
                                    <a:latin typeface="Cambria Math" panose="02040503050406030204" pitchFamily="18" charset="0"/>
                                  </a:rPr>
                                  <m:t>𝑥</m:t>
                                </m:r>
                              </m:sub>
                            </m:sSub>
                          </m:e>
                        </m:acc>
                      </m:e>
                    </m:acc>
                  </m:oMath>
                </a14:m>
                <a:r>
                  <a:rPr lang="en-CA" sz="3200" dirty="0"/>
                  <a:t> </a:t>
                </a:r>
              </a:p>
            </p:txBody>
          </p:sp>
        </mc:Choice>
        <mc:Fallback xmlns="">
          <p:sp>
            <p:nvSpPr>
              <p:cNvPr id="14" name="TextBox 13">
                <a:extLst>
                  <a:ext uri="{FF2B5EF4-FFF2-40B4-BE49-F238E27FC236}">
                    <a16:creationId xmlns:a16="http://schemas.microsoft.com/office/drawing/2014/main" id="{CACD5321-C439-43C5-9C27-210CDD2BFDBC}"/>
                  </a:ext>
                </a:extLst>
              </p:cNvPr>
              <p:cNvSpPr txBox="1">
                <a:spLocks noRot="1" noChangeAspect="1" noMove="1" noResize="1" noEditPoints="1" noAdjustHandles="1" noChangeArrowheads="1" noChangeShapeType="1" noTextEdit="1"/>
              </p:cNvSpPr>
              <p:nvPr/>
            </p:nvSpPr>
            <p:spPr>
              <a:xfrm>
                <a:off x="266462" y="4607121"/>
                <a:ext cx="4944167" cy="1652888"/>
              </a:xfrm>
              <a:prstGeom prst="rect">
                <a:avLst/>
              </a:prstGeom>
              <a:blipFill>
                <a:blip r:embed="rId3"/>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35C3933C-29B3-4C69-984C-1536475A5407}"/>
                  </a:ext>
                </a:extLst>
              </p:cNvPr>
              <p:cNvSpPr txBox="1"/>
              <p:nvPr/>
            </p:nvSpPr>
            <p:spPr>
              <a:xfrm>
                <a:off x="412865" y="1476457"/>
                <a:ext cx="5088049" cy="1961050"/>
              </a:xfrm>
              <a:prstGeom prst="rect">
                <a:avLst/>
              </a:prstGeom>
              <a:noFill/>
            </p:spPr>
            <p:txBody>
              <a:bodyPr wrap="square">
                <a:spAutoFit/>
              </a:bodyPr>
              <a:lstStyle/>
              <a:p>
                <a14:m>
                  <m:oMath xmlns:m="http://schemas.openxmlformats.org/officeDocument/2006/math">
                    <m:acc>
                      <m:accPr>
                        <m:chr m:val="⃗"/>
                        <m:ctrlPr>
                          <a:rPr lang="en-US" sz="4000" b="0" i="1" smtClean="0">
                            <a:solidFill>
                              <a:srgbClr val="002060"/>
                            </a:solidFill>
                            <a:latin typeface="Cambria Math" panose="02040503050406030204" pitchFamily="18" charset="0"/>
                          </a:rPr>
                        </m:ctrlPr>
                      </m:accPr>
                      <m:e>
                        <m:sSub>
                          <m:sSubPr>
                            <m:ctrlPr>
                              <a:rPr lang="en-US" sz="4000" b="0" i="1" smtClean="0">
                                <a:solidFill>
                                  <a:srgbClr val="002060"/>
                                </a:solidFill>
                                <a:latin typeface="Cambria Math" panose="02040503050406030204" pitchFamily="18" charset="0"/>
                              </a:rPr>
                            </m:ctrlPr>
                          </m:sSubPr>
                          <m:e>
                            <m:r>
                              <a:rPr lang="en-US" sz="4000" b="0" i="1" smtClean="0">
                                <a:solidFill>
                                  <a:srgbClr val="002060"/>
                                </a:solidFill>
                                <a:latin typeface="Cambria Math" panose="02040503050406030204" pitchFamily="18" charset="0"/>
                              </a:rPr>
                              <m:t>𝑒</m:t>
                            </m:r>
                          </m:e>
                          <m:sub>
                            <m:r>
                              <a:rPr lang="en-US" sz="4000" b="0" i="1" smtClean="0">
                                <a:solidFill>
                                  <a:srgbClr val="002060"/>
                                </a:solidFill>
                                <a:latin typeface="Cambria Math" panose="02040503050406030204" pitchFamily="18" charset="0"/>
                              </a:rPr>
                              <m:t>𝑡</m:t>
                            </m:r>
                          </m:sub>
                        </m:sSub>
                      </m:e>
                    </m:acc>
                    <m:r>
                      <a:rPr lang="en-US" sz="4000" i="1">
                        <a:latin typeface="Cambria Math" panose="02040503050406030204" pitchFamily="18" charset="0"/>
                      </a:rPr>
                      <m:t>=</m:t>
                    </m:r>
                    <m:f>
                      <m:fPr>
                        <m:ctrlPr>
                          <a:rPr lang="en-US" sz="4000" i="1">
                            <a:latin typeface="Cambria Math" panose="02040503050406030204" pitchFamily="18" charset="0"/>
                          </a:rPr>
                        </m:ctrlPr>
                      </m:fPr>
                      <m:num>
                        <m:r>
                          <a:rPr lang="en-US" sz="4000" i="1">
                            <a:latin typeface="Cambria Math" panose="02040503050406030204" pitchFamily="18" charset="0"/>
                          </a:rPr>
                          <m:t>𝜕</m:t>
                        </m:r>
                        <m:r>
                          <a:rPr lang="en-US" sz="4000" i="1">
                            <a:latin typeface="Cambria Math" panose="02040503050406030204" pitchFamily="18" charset="0"/>
                          </a:rPr>
                          <m:t> </m:t>
                        </m:r>
                        <m:r>
                          <a:rPr lang="en-US" sz="4000" i="1">
                            <a:latin typeface="Cambria Math" panose="02040503050406030204" pitchFamily="18" charset="0"/>
                          </a:rPr>
                          <m:t>𝑐</m:t>
                        </m:r>
                        <m:acc>
                          <m:accPr>
                            <m:chr m:val="̃"/>
                            <m:ctrlPr>
                              <a:rPr lang="en-US" sz="4000" i="1">
                                <a:solidFill>
                                  <a:srgbClr val="FF0000"/>
                                </a:solidFill>
                                <a:latin typeface="Cambria Math" panose="02040503050406030204" pitchFamily="18" charset="0"/>
                              </a:rPr>
                            </m:ctrlPr>
                          </m:accPr>
                          <m:e>
                            <m:r>
                              <a:rPr lang="en-US" sz="4000" i="1">
                                <a:solidFill>
                                  <a:srgbClr val="FF0000"/>
                                </a:solidFill>
                                <a:latin typeface="Cambria Math" panose="02040503050406030204" pitchFamily="18" charset="0"/>
                              </a:rPr>
                              <m:t>𝑡</m:t>
                            </m:r>
                          </m:e>
                        </m:acc>
                      </m:num>
                      <m:den>
                        <m:r>
                          <a:rPr lang="en-US" sz="4000" i="1">
                            <a:latin typeface="Cambria Math" panose="02040503050406030204" pitchFamily="18" charset="0"/>
                          </a:rPr>
                          <m:t>𝜕</m:t>
                        </m:r>
                        <m:r>
                          <a:rPr lang="en-US" sz="4000" i="1">
                            <a:latin typeface="Cambria Math" panose="02040503050406030204" pitchFamily="18" charset="0"/>
                          </a:rPr>
                          <m:t> </m:t>
                        </m:r>
                        <m:r>
                          <a:rPr lang="en-US" sz="4000" i="1">
                            <a:latin typeface="Cambria Math" panose="02040503050406030204" pitchFamily="18" charset="0"/>
                          </a:rPr>
                          <m:t>𝑐𝑡</m:t>
                        </m:r>
                      </m:den>
                    </m:f>
                    <m:acc>
                      <m:accPr>
                        <m:chr m:val="̃"/>
                        <m:ctrlPr>
                          <a:rPr lang="en-US" sz="4000" b="0" i="1" smtClean="0">
                            <a:solidFill>
                              <a:srgbClr val="C00000"/>
                            </a:solidFill>
                            <a:latin typeface="Cambria Math" panose="02040503050406030204" pitchFamily="18" charset="0"/>
                          </a:rPr>
                        </m:ctrlPr>
                      </m:accPr>
                      <m:e>
                        <m:acc>
                          <m:accPr>
                            <m:chr m:val="⃗"/>
                            <m:ctrlPr>
                              <a:rPr lang="en-US" sz="4000" i="1">
                                <a:solidFill>
                                  <a:srgbClr val="C00000"/>
                                </a:solidFill>
                                <a:latin typeface="Cambria Math" panose="02040503050406030204" pitchFamily="18" charset="0"/>
                              </a:rPr>
                            </m:ctrlPr>
                          </m:accPr>
                          <m:e>
                            <m:sSub>
                              <m:sSubPr>
                                <m:ctrlPr>
                                  <a:rPr lang="en-US" sz="4000" i="1">
                                    <a:solidFill>
                                      <a:srgbClr val="C00000"/>
                                    </a:solidFill>
                                    <a:latin typeface="Cambria Math" panose="02040503050406030204" pitchFamily="18" charset="0"/>
                                  </a:rPr>
                                </m:ctrlPr>
                              </m:sSubPr>
                              <m:e>
                                <m:r>
                                  <a:rPr lang="en-US" sz="4000" i="1">
                                    <a:solidFill>
                                      <a:srgbClr val="C00000"/>
                                    </a:solidFill>
                                    <a:latin typeface="Cambria Math" panose="02040503050406030204" pitchFamily="18" charset="0"/>
                                  </a:rPr>
                                  <m:t>𝑒</m:t>
                                </m:r>
                              </m:e>
                              <m:sub>
                                <m:r>
                                  <a:rPr lang="en-US" sz="4000" i="1">
                                    <a:solidFill>
                                      <a:srgbClr val="C00000"/>
                                    </a:solidFill>
                                    <a:latin typeface="Cambria Math" panose="02040503050406030204" pitchFamily="18" charset="0"/>
                                  </a:rPr>
                                  <m:t>𝑡</m:t>
                                </m:r>
                              </m:sub>
                            </m:sSub>
                          </m:e>
                        </m:acc>
                      </m:e>
                    </m:acc>
                    <m:r>
                      <a:rPr lang="en-US" sz="4000" i="1">
                        <a:latin typeface="Cambria Math" panose="02040503050406030204" pitchFamily="18" charset="0"/>
                      </a:rPr>
                      <m:t>+</m:t>
                    </m:r>
                    <m:f>
                      <m:fPr>
                        <m:ctrlPr>
                          <a:rPr lang="en-US" sz="4000" i="1">
                            <a:latin typeface="Cambria Math" panose="02040503050406030204" pitchFamily="18" charset="0"/>
                          </a:rPr>
                        </m:ctrlPr>
                      </m:fPr>
                      <m:num>
                        <m:r>
                          <a:rPr lang="en-US" sz="4000" i="1">
                            <a:latin typeface="Cambria Math" panose="02040503050406030204" pitchFamily="18" charset="0"/>
                          </a:rPr>
                          <m:t>𝜕</m:t>
                        </m:r>
                        <m:acc>
                          <m:accPr>
                            <m:chr m:val="̃"/>
                            <m:ctrlPr>
                              <a:rPr lang="en-US" sz="4000" i="1">
                                <a:solidFill>
                                  <a:srgbClr val="FF0000"/>
                                </a:solidFill>
                                <a:latin typeface="Cambria Math" panose="02040503050406030204" pitchFamily="18" charset="0"/>
                              </a:rPr>
                            </m:ctrlPr>
                          </m:accPr>
                          <m:e>
                            <m:r>
                              <a:rPr lang="en-US" sz="4000" i="1">
                                <a:solidFill>
                                  <a:srgbClr val="FF0000"/>
                                </a:solidFill>
                                <a:latin typeface="Cambria Math" panose="02040503050406030204" pitchFamily="18" charset="0"/>
                              </a:rPr>
                              <m:t>𝑥</m:t>
                            </m:r>
                          </m:e>
                        </m:acc>
                      </m:num>
                      <m:den>
                        <m:r>
                          <a:rPr lang="en-US" sz="4000" i="1">
                            <a:latin typeface="Cambria Math" panose="02040503050406030204" pitchFamily="18" charset="0"/>
                          </a:rPr>
                          <m:t>𝜕</m:t>
                        </m:r>
                        <m:r>
                          <a:rPr lang="en-US" sz="4000" i="1">
                            <a:latin typeface="Cambria Math" panose="02040503050406030204" pitchFamily="18" charset="0"/>
                          </a:rPr>
                          <m:t> </m:t>
                        </m:r>
                        <m:r>
                          <a:rPr lang="en-US" sz="4000" i="1">
                            <a:latin typeface="Cambria Math" panose="02040503050406030204" pitchFamily="18" charset="0"/>
                          </a:rPr>
                          <m:t>𝑐𝑡</m:t>
                        </m:r>
                      </m:den>
                    </m:f>
                    <m:acc>
                      <m:accPr>
                        <m:chr m:val="̃"/>
                        <m:ctrlPr>
                          <a:rPr lang="en-US" sz="4000" i="1">
                            <a:solidFill>
                              <a:srgbClr val="C00000"/>
                            </a:solidFill>
                            <a:latin typeface="Cambria Math" panose="02040503050406030204" pitchFamily="18" charset="0"/>
                          </a:rPr>
                        </m:ctrlPr>
                      </m:accPr>
                      <m:e>
                        <m:acc>
                          <m:accPr>
                            <m:chr m:val="⃗"/>
                            <m:ctrlPr>
                              <a:rPr lang="en-US" sz="4000" i="1">
                                <a:solidFill>
                                  <a:srgbClr val="C00000"/>
                                </a:solidFill>
                                <a:latin typeface="Cambria Math" panose="02040503050406030204" pitchFamily="18" charset="0"/>
                              </a:rPr>
                            </m:ctrlPr>
                          </m:accPr>
                          <m:e>
                            <m:sSub>
                              <m:sSubPr>
                                <m:ctrlPr>
                                  <a:rPr lang="en-US" sz="4000" i="1">
                                    <a:solidFill>
                                      <a:srgbClr val="C00000"/>
                                    </a:solidFill>
                                    <a:latin typeface="Cambria Math" panose="02040503050406030204" pitchFamily="18" charset="0"/>
                                  </a:rPr>
                                </m:ctrlPr>
                              </m:sSubPr>
                              <m:e>
                                <m:r>
                                  <a:rPr lang="en-US" sz="4000" i="1">
                                    <a:solidFill>
                                      <a:srgbClr val="C00000"/>
                                    </a:solidFill>
                                    <a:latin typeface="Cambria Math" panose="02040503050406030204" pitchFamily="18" charset="0"/>
                                  </a:rPr>
                                  <m:t>𝑒</m:t>
                                </m:r>
                              </m:e>
                              <m:sub>
                                <m:r>
                                  <a:rPr lang="en-US" sz="4000" b="0" i="1" smtClean="0">
                                    <a:solidFill>
                                      <a:srgbClr val="C00000"/>
                                    </a:solidFill>
                                    <a:latin typeface="Cambria Math" panose="02040503050406030204" pitchFamily="18" charset="0"/>
                                  </a:rPr>
                                  <m:t>𝑥</m:t>
                                </m:r>
                              </m:sub>
                            </m:sSub>
                          </m:e>
                        </m:acc>
                      </m:e>
                    </m:acc>
                  </m:oMath>
                </a14:m>
                <a:r>
                  <a:rPr lang="en-CA" sz="4000" dirty="0"/>
                  <a:t> </a:t>
                </a:r>
              </a:p>
              <a:p>
                <a14:m>
                  <m:oMath xmlns:m="http://schemas.openxmlformats.org/officeDocument/2006/math">
                    <m:acc>
                      <m:accPr>
                        <m:chr m:val="⃗"/>
                        <m:ctrlPr>
                          <a:rPr lang="en-US" sz="4000" i="1">
                            <a:solidFill>
                              <a:srgbClr val="002060"/>
                            </a:solidFill>
                            <a:latin typeface="Cambria Math" panose="02040503050406030204" pitchFamily="18" charset="0"/>
                          </a:rPr>
                        </m:ctrlPr>
                      </m:accPr>
                      <m:e>
                        <m:sSub>
                          <m:sSubPr>
                            <m:ctrlPr>
                              <a:rPr lang="en-US" sz="4000" i="1">
                                <a:solidFill>
                                  <a:srgbClr val="002060"/>
                                </a:solidFill>
                                <a:latin typeface="Cambria Math" panose="02040503050406030204" pitchFamily="18" charset="0"/>
                              </a:rPr>
                            </m:ctrlPr>
                          </m:sSubPr>
                          <m:e>
                            <m:r>
                              <a:rPr lang="en-US" sz="4000" i="1">
                                <a:solidFill>
                                  <a:srgbClr val="002060"/>
                                </a:solidFill>
                                <a:latin typeface="Cambria Math" panose="02040503050406030204" pitchFamily="18" charset="0"/>
                              </a:rPr>
                              <m:t>𝑒</m:t>
                            </m:r>
                          </m:e>
                          <m:sub>
                            <m:r>
                              <a:rPr lang="en-US" sz="4000" b="0" i="1" smtClean="0">
                                <a:solidFill>
                                  <a:srgbClr val="002060"/>
                                </a:solidFill>
                                <a:latin typeface="Cambria Math" panose="02040503050406030204" pitchFamily="18" charset="0"/>
                              </a:rPr>
                              <m:t>𝑥</m:t>
                            </m:r>
                          </m:sub>
                        </m:sSub>
                      </m:e>
                    </m:acc>
                    <m:r>
                      <a:rPr lang="en-US" sz="4000" i="1">
                        <a:latin typeface="Cambria Math" panose="02040503050406030204" pitchFamily="18" charset="0"/>
                      </a:rPr>
                      <m:t>=</m:t>
                    </m:r>
                    <m:f>
                      <m:fPr>
                        <m:ctrlPr>
                          <a:rPr lang="en-US" sz="4000" i="1">
                            <a:latin typeface="Cambria Math" panose="02040503050406030204" pitchFamily="18" charset="0"/>
                          </a:rPr>
                        </m:ctrlPr>
                      </m:fPr>
                      <m:num>
                        <m:r>
                          <a:rPr lang="en-US" sz="4000" i="1">
                            <a:latin typeface="Cambria Math" panose="02040503050406030204" pitchFamily="18" charset="0"/>
                          </a:rPr>
                          <m:t>𝜕</m:t>
                        </m:r>
                        <m:r>
                          <a:rPr lang="en-US" sz="4000" i="1">
                            <a:latin typeface="Cambria Math" panose="02040503050406030204" pitchFamily="18" charset="0"/>
                          </a:rPr>
                          <m:t> </m:t>
                        </m:r>
                        <m:r>
                          <a:rPr lang="en-US" sz="4000" i="1">
                            <a:latin typeface="Cambria Math" panose="02040503050406030204" pitchFamily="18" charset="0"/>
                          </a:rPr>
                          <m:t>𝑐</m:t>
                        </m:r>
                        <m:acc>
                          <m:accPr>
                            <m:chr m:val="̃"/>
                            <m:ctrlPr>
                              <a:rPr lang="en-US" sz="4000" i="1">
                                <a:solidFill>
                                  <a:srgbClr val="FF0000"/>
                                </a:solidFill>
                                <a:latin typeface="Cambria Math" panose="02040503050406030204" pitchFamily="18" charset="0"/>
                              </a:rPr>
                            </m:ctrlPr>
                          </m:accPr>
                          <m:e>
                            <m:r>
                              <a:rPr lang="en-US" sz="4000" i="1">
                                <a:solidFill>
                                  <a:srgbClr val="FF0000"/>
                                </a:solidFill>
                                <a:latin typeface="Cambria Math" panose="02040503050406030204" pitchFamily="18" charset="0"/>
                              </a:rPr>
                              <m:t>𝑡</m:t>
                            </m:r>
                          </m:e>
                        </m:acc>
                      </m:num>
                      <m:den>
                        <m:r>
                          <a:rPr lang="en-US" sz="4000" i="1">
                            <a:latin typeface="Cambria Math" panose="02040503050406030204" pitchFamily="18" charset="0"/>
                          </a:rPr>
                          <m:t>𝜕</m:t>
                        </m:r>
                        <m:r>
                          <a:rPr lang="en-US" sz="4000" i="1">
                            <a:solidFill>
                              <a:srgbClr val="0070C0"/>
                            </a:solidFill>
                            <a:latin typeface="Cambria Math" panose="02040503050406030204" pitchFamily="18" charset="0"/>
                          </a:rPr>
                          <m:t>𝑥</m:t>
                        </m:r>
                      </m:den>
                    </m:f>
                    <m:acc>
                      <m:accPr>
                        <m:chr m:val="̃"/>
                        <m:ctrlPr>
                          <a:rPr lang="en-US" sz="4000" i="1">
                            <a:solidFill>
                              <a:srgbClr val="C00000"/>
                            </a:solidFill>
                            <a:latin typeface="Cambria Math" panose="02040503050406030204" pitchFamily="18" charset="0"/>
                          </a:rPr>
                        </m:ctrlPr>
                      </m:accPr>
                      <m:e>
                        <m:acc>
                          <m:accPr>
                            <m:chr m:val="⃗"/>
                            <m:ctrlPr>
                              <a:rPr lang="en-US" sz="4000" i="1">
                                <a:solidFill>
                                  <a:srgbClr val="C00000"/>
                                </a:solidFill>
                                <a:latin typeface="Cambria Math" panose="02040503050406030204" pitchFamily="18" charset="0"/>
                              </a:rPr>
                            </m:ctrlPr>
                          </m:accPr>
                          <m:e>
                            <m:sSub>
                              <m:sSubPr>
                                <m:ctrlPr>
                                  <a:rPr lang="en-US" sz="4000" i="1">
                                    <a:solidFill>
                                      <a:srgbClr val="C00000"/>
                                    </a:solidFill>
                                    <a:latin typeface="Cambria Math" panose="02040503050406030204" pitchFamily="18" charset="0"/>
                                  </a:rPr>
                                </m:ctrlPr>
                              </m:sSubPr>
                              <m:e>
                                <m:r>
                                  <a:rPr lang="en-US" sz="4000" i="1">
                                    <a:solidFill>
                                      <a:srgbClr val="C00000"/>
                                    </a:solidFill>
                                    <a:latin typeface="Cambria Math" panose="02040503050406030204" pitchFamily="18" charset="0"/>
                                  </a:rPr>
                                  <m:t>𝑒</m:t>
                                </m:r>
                              </m:e>
                              <m:sub>
                                <m:r>
                                  <a:rPr lang="en-US" sz="4000" i="1">
                                    <a:solidFill>
                                      <a:srgbClr val="C00000"/>
                                    </a:solidFill>
                                    <a:latin typeface="Cambria Math" panose="02040503050406030204" pitchFamily="18" charset="0"/>
                                  </a:rPr>
                                  <m:t>𝑡</m:t>
                                </m:r>
                              </m:sub>
                            </m:sSub>
                          </m:e>
                        </m:acc>
                      </m:e>
                    </m:acc>
                    <m:r>
                      <a:rPr lang="en-US" sz="4000" i="1">
                        <a:latin typeface="Cambria Math" panose="02040503050406030204" pitchFamily="18" charset="0"/>
                      </a:rPr>
                      <m:t>+</m:t>
                    </m:r>
                    <m:r>
                      <a:rPr lang="en-US" sz="4000" b="0" i="1" smtClean="0">
                        <a:latin typeface="Cambria Math" panose="02040503050406030204" pitchFamily="18" charset="0"/>
                      </a:rPr>
                      <m:t> </m:t>
                    </m:r>
                    <m:f>
                      <m:fPr>
                        <m:ctrlPr>
                          <a:rPr lang="en-US" sz="4000" i="1">
                            <a:latin typeface="Cambria Math" panose="02040503050406030204" pitchFamily="18" charset="0"/>
                          </a:rPr>
                        </m:ctrlPr>
                      </m:fPr>
                      <m:num>
                        <m:r>
                          <a:rPr lang="en-US" sz="4000" i="1">
                            <a:latin typeface="Cambria Math" panose="02040503050406030204" pitchFamily="18" charset="0"/>
                          </a:rPr>
                          <m:t>𝜕</m:t>
                        </m:r>
                        <m:acc>
                          <m:accPr>
                            <m:chr m:val="̃"/>
                            <m:ctrlPr>
                              <a:rPr lang="en-US" sz="4000" i="1">
                                <a:solidFill>
                                  <a:srgbClr val="FF0000"/>
                                </a:solidFill>
                                <a:latin typeface="Cambria Math" panose="02040503050406030204" pitchFamily="18" charset="0"/>
                              </a:rPr>
                            </m:ctrlPr>
                          </m:accPr>
                          <m:e>
                            <m:r>
                              <a:rPr lang="en-US" sz="4000" i="1">
                                <a:solidFill>
                                  <a:srgbClr val="FF0000"/>
                                </a:solidFill>
                                <a:latin typeface="Cambria Math" panose="02040503050406030204" pitchFamily="18" charset="0"/>
                              </a:rPr>
                              <m:t>𝑥</m:t>
                            </m:r>
                          </m:e>
                        </m:acc>
                      </m:num>
                      <m:den>
                        <m:r>
                          <a:rPr lang="en-US" sz="4000" i="1">
                            <a:latin typeface="Cambria Math" panose="02040503050406030204" pitchFamily="18" charset="0"/>
                          </a:rPr>
                          <m:t>𝜕</m:t>
                        </m:r>
                        <m:r>
                          <a:rPr lang="en-US" sz="4000" i="1">
                            <a:solidFill>
                              <a:srgbClr val="0070C0"/>
                            </a:solidFill>
                            <a:latin typeface="Cambria Math" panose="02040503050406030204" pitchFamily="18" charset="0"/>
                          </a:rPr>
                          <m:t>𝑥</m:t>
                        </m:r>
                      </m:den>
                    </m:f>
                    <m:acc>
                      <m:accPr>
                        <m:chr m:val="̃"/>
                        <m:ctrlPr>
                          <a:rPr lang="en-US" sz="4000" i="1">
                            <a:solidFill>
                              <a:srgbClr val="C00000"/>
                            </a:solidFill>
                            <a:latin typeface="Cambria Math" panose="02040503050406030204" pitchFamily="18" charset="0"/>
                          </a:rPr>
                        </m:ctrlPr>
                      </m:accPr>
                      <m:e>
                        <m:acc>
                          <m:accPr>
                            <m:chr m:val="⃗"/>
                            <m:ctrlPr>
                              <a:rPr lang="en-US" sz="4000" i="1">
                                <a:solidFill>
                                  <a:srgbClr val="C00000"/>
                                </a:solidFill>
                                <a:latin typeface="Cambria Math" panose="02040503050406030204" pitchFamily="18" charset="0"/>
                              </a:rPr>
                            </m:ctrlPr>
                          </m:accPr>
                          <m:e>
                            <m:sSub>
                              <m:sSubPr>
                                <m:ctrlPr>
                                  <a:rPr lang="en-US" sz="4000" i="1">
                                    <a:solidFill>
                                      <a:srgbClr val="C00000"/>
                                    </a:solidFill>
                                    <a:latin typeface="Cambria Math" panose="02040503050406030204" pitchFamily="18" charset="0"/>
                                  </a:rPr>
                                </m:ctrlPr>
                              </m:sSubPr>
                              <m:e>
                                <m:r>
                                  <a:rPr lang="en-US" sz="4000" i="1">
                                    <a:solidFill>
                                      <a:srgbClr val="C00000"/>
                                    </a:solidFill>
                                    <a:latin typeface="Cambria Math" panose="02040503050406030204" pitchFamily="18" charset="0"/>
                                  </a:rPr>
                                  <m:t>𝑒</m:t>
                                </m:r>
                              </m:e>
                              <m:sub>
                                <m:r>
                                  <a:rPr lang="en-US" sz="4000" i="1">
                                    <a:solidFill>
                                      <a:srgbClr val="C00000"/>
                                    </a:solidFill>
                                    <a:latin typeface="Cambria Math" panose="02040503050406030204" pitchFamily="18" charset="0"/>
                                  </a:rPr>
                                  <m:t>𝑥</m:t>
                                </m:r>
                              </m:sub>
                            </m:sSub>
                          </m:e>
                        </m:acc>
                      </m:e>
                    </m:acc>
                  </m:oMath>
                </a14:m>
                <a:r>
                  <a:rPr lang="en-CA" sz="4000" dirty="0"/>
                  <a:t> </a:t>
                </a:r>
              </a:p>
            </p:txBody>
          </p:sp>
        </mc:Choice>
        <mc:Fallback xmlns="">
          <p:sp>
            <p:nvSpPr>
              <p:cNvPr id="2" name="TextBox 1">
                <a:extLst>
                  <a:ext uri="{FF2B5EF4-FFF2-40B4-BE49-F238E27FC236}">
                    <a16:creationId xmlns:a16="http://schemas.microsoft.com/office/drawing/2014/main" id="{35C3933C-29B3-4C69-984C-1536475A5407}"/>
                  </a:ext>
                </a:extLst>
              </p:cNvPr>
              <p:cNvSpPr txBox="1">
                <a:spLocks noRot="1" noChangeAspect="1" noMove="1" noResize="1" noEditPoints="1" noAdjustHandles="1" noChangeArrowheads="1" noChangeShapeType="1" noTextEdit="1"/>
              </p:cNvSpPr>
              <p:nvPr/>
            </p:nvSpPr>
            <p:spPr>
              <a:xfrm>
                <a:off x="412865" y="1476457"/>
                <a:ext cx="5088049" cy="1961050"/>
              </a:xfrm>
              <a:prstGeom prst="rect">
                <a:avLst/>
              </a:prstGeom>
              <a:blipFill>
                <a:blip r:embed="rId4"/>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517D9ADF-D4A7-4DBE-9F33-AD4C07E28590}"/>
                  </a:ext>
                </a:extLst>
              </p:cNvPr>
              <p:cNvSpPr txBox="1"/>
              <p:nvPr/>
            </p:nvSpPr>
            <p:spPr>
              <a:xfrm>
                <a:off x="5787883" y="1655364"/>
                <a:ext cx="6483629" cy="1853136"/>
              </a:xfrm>
              <a:prstGeom prst="rect">
                <a:avLst/>
              </a:prstGeom>
              <a:noFill/>
            </p:spPr>
            <p:txBody>
              <a:bodyPr wrap="square">
                <a:spAutoFit/>
              </a:bodyPr>
              <a:lstStyle/>
              <a:p>
                <a14:m>
                  <m:oMath xmlns:m="http://schemas.openxmlformats.org/officeDocument/2006/math">
                    <m:d>
                      <m:dPr>
                        <m:begChr m:val="["/>
                        <m:endChr m:val="]"/>
                        <m:ctrlPr>
                          <a:rPr lang="en-US" sz="3600" b="0" i="1" smtClean="0">
                            <a:solidFill>
                              <a:schemeClr val="tx1"/>
                            </a:solidFill>
                            <a:latin typeface="Cambria Math" panose="02040503050406030204" pitchFamily="18" charset="0"/>
                          </a:rPr>
                        </m:ctrlPr>
                      </m:dPr>
                      <m:e>
                        <m:acc>
                          <m:accPr>
                            <m:chr m:val="⃗"/>
                            <m:ctrlPr>
                              <a:rPr lang="en-US" sz="3600" i="1">
                                <a:solidFill>
                                  <a:srgbClr val="002060"/>
                                </a:solidFill>
                                <a:latin typeface="Cambria Math" panose="02040503050406030204" pitchFamily="18" charset="0"/>
                              </a:rPr>
                            </m:ctrlPr>
                          </m:accPr>
                          <m:e>
                            <m:sSub>
                              <m:sSubPr>
                                <m:ctrlPr>
                                  <a:rPr lang="en-US" sz="3600" i="1">
                                    <a:solidFill>
                                      <a:srgbClr val="002060"/>
                                    </a:solidFill>
                                    <a:latin typeface="Cambria Math" panose="02040503050406030204" pitchFamily="18" charset="0"/>
                                  </a:rPr>
                                </m:ctrlPr>
                              </m:sSubPr>
                              <m:e>
                                <m:r>
                                  <a:rPr lang="en-US" sz="3600" i="1">
                                    <a:solidFill>
                                      <a:srgbClr val="002060"/>
                                    </a:solidFill>
                                    <a:latin typeface="Cambria Math" panose="02040503050406030204" pitchFamily="18" charset="0"/>
                                  </a:rPr>
                                  <m:t>𝑒</m:t>
                                </m:r>
                              </m:e>
                              <m:sub>
                                <m:r>
                                  <a:rPr lang="en-US" sz="3600" i="1">
                                    <a:solidFill>
                                      <a:srgbClr val="002060"/>
                                    </a:solidFill>
                                    <a:latin typeface="Cambria Math" panose="02040503050406030204" pitchFamily="18" charset="0"/>
                                  </a:rPr>
                                  <m:t>𝑡</m:t>
                                </m:r>
                              </m:sub>
                            </m:sSub>
                          </m:e>
                        </m:acc>
                        <m:r>
                          <a:rPr lang="en-US" sz="3600" b="0" i="1" smtClean="0">
                            <a:solidFill>
                              <a:srgbClr val="002060"/>
                            </a:solidFill>
                            <a:latin typeface="Cambria Math" panose="02040503050406030204" pitchFamily="18" charset="0"/>
                          </a:rPr>
                          <m:t>   </m:t>
                        </m:r>
                        <m:acc>
                          <m:accPr>
                            <m:chr m:val="⃗"/>
                            <m:ctrlPr>
                              <a:rPr lang="en-US" sz="3600" i="1">
                                <a:solidFill>
                                  <a:srgbClr val="002060"/>
                                </a:solidFill>
                                <a:latin typeface="Cambria Math" panose="02040503050406030204" pitchFamily="18" charset="0"/>
                              </a:rPr>
                            </m:ctrlPr>
                          </m:accPr>
                          <m:e>
                            <m:sSub>
                              <m:sSubPr>
                                <m:ctrlPr>
                                  <a:rPr lang="en-US" sz="3600" i="1">
                                    <a:solidFill>
                                      <a:srgbClr val="002060"/>
                                    </a:solidFill>
                                    <a:latin typeface="Cambria Math" panose="02040503050406030204" pitchFamily="18" charset="0"/>
                                  </a:rPr>
                                </m:ctrlPr>
                              </m:sSubPr>
                              <m:e>
                                <m:r>
                                  <a:rPr lang="en-US" sz="3600" i="1">
                                    <a:solidFill>
                                      <a:srgbClr val="002060"/>
                                    </a:solidFill>
                                    <a:latin typeface="Cambria Math" panose="02040503050406030204" pitchFamily="18" charset="0"/>
                                  </a:rPr>
                                  <m:t>𝑒</m:t>
                                </m:r>
                              </m:e>
                              <m:sub>
                                <m:r>
                                  <a:rPr lang="en-US" sz="3600" i="1">
                                    <a:solidFill>
                                      <a:srgbClr val="002060"/>
                                    </a:solidFill>
                                    <a:latin typeface="Cambria Math" panose="02040503050406030204" pitchFamily="18" charset="0"/>
                                  </a:rPr>
                                  <m:t>𝑥</m:t>
                                </m:r>
                              </m:sub>
                            </m:sSub>
                          </m:e>
                        </m:acc>
                      </m:e>
                    </m:d>
                    <m:r>
                      <a:rPr lang="en-US" sz="3600" b="0" i="1" smtClean="0">
                        <a:solidFill>
                          <a:schemeClr val="tx1"/>
                        </a:solidFill>
                        <a:latin typeface="Cambria Math" panose="02040503050406030204" pitchFamily="18" charset="0"/>
                      </a:rPr>
                      <m:t>=</m:t>
                    </m:r>
                    <m:d>
                      <m:dPr>
                        <m:begChr m:val="["/>
                        <m:endChr m:val="]"/>
                        <m:ctrlPr>
                          <a:rPr lang="en-US" sz="3600" b="0" i="1" smtClean="0">
                            <a:solidFill>
                              <a:schemeClr val="tx1"/>
                            </a:solidFill>
                            <a:latin typeface="Cambria Math" panose="02040503050406030204" pitchFamily="18" charset="0"/>
                          </a:rPr>
                        </m:ctrlPr>
                      </m:dPr>
                      <m:e>
                        <m:acc>
                          <m:accPr>
                            <m:chr m:val="̃"/>
                            <m:ctrlPr>
                              <a:rPr lang="en-US" sz="3600" i="1">
                                <a:solidFill>
                                  <a:srgbClr val="C00000"/>
                                </a:solidFill>
                                <a:latin typeface="Cambria Math" panose="02040503050406030204" pitchFamily="18" charset="0"/>
                              </a:rPr>
                            </m:ctrlPr>
                          </m:accPr>
                          <m:e>
                            <m:acc>
                              <m:accPr>
                                <m:chr m:val="⃗"/>
                                <m:ctrlPr>
                                  <a:rPr lang="en-US" sz="3600" i="1">
                                    <a:solidFill>
                                      <a:srgbClr val="C00000"/>
                                    </a:solidFill>
                                    <a:latin typeface="Cambria Math" panose="02040503050406030204" pitchFamily="18" charset="0"/>
                                  </a:rPr>
                                </m:ctrlPr>
                              </m:accPr>
                              <m:e>
                                <m:sSub>
                                  <m:sSubPr>
                                    <m:ctrlPr>
                                      <a:rPr lang="en-US" sz="3600" i="1">
                                        <a:solidFill>
                                          <a:srgbClr val="C00000"/>
                                        </a:solidFill>
                                        <a:latin typeface="Cambria Math" panose="02040503050406030204" pitchFamily="18" charset="0"/>
                                      </a:rPr>
                                    </m:ctrlPr>
                                  </m:sSubPr>
                                  <m:e>
                                    <m:r>
                                      <a:rPr lang="en-US" sz="3600" i="1">
                                        <a:solidFill>
                                          <a:srgbClr val="C00000"/>
                                        </a:solidFill>
                                        <a:latin typeface="Cambria Math" panose="02040503050406030204" pitchFamily="18" charset="0"/>
                                      </a:rPr>
                                      <m:t>𝑒</m:t>
                                    </m:r>
                                  </m:e>
                                  <m:sub>
                                    <m:r>
                                      <a:rPr lang="en-US" sz="3600" i="1">
                                        <a:solidFill>
                                          <a:srgbClr val="C00000"/>
                                        </a:solidFill>
                                        <a:latin typeface="Cambria Math" panose="02040503050406030204" pitchFamily="18" charset="0"/>
                                      </a:rPr>
                                      <m:t>𝑡</m:t>
                                    </m:r>
                                  </m:sub>
                                </m:sSub>
                              </m:e>
                            </m:acc>
                          </m:e>
                        </m:acc>
                        <m:r>
                          <a:rPr lang="en-US" sz="3600" b="0" i="1" smtClean="0">
                            <a:solidFill>
                              <a:srgbClr val="C00000"/>
                            </a:solidFill>
                            <a:latin typeface="Cambria Math" panose="02040503050406030204" pitchFamily="18" charset="0"/>
                          </a:rPr>
                          <m:t>   </m:t>
                        </m:r>
                        <m:acc>
                          <m:accPr>
                            <m:chr m:val="̃"/>
                            <m:ctrlPr>
                              <a:rPr lang="en-US" sz="3600" i="1">
                                <a:solidFill>
                                  <a:srgbClr val="C00000"/>
                                </a:solidFill>
                                <a:latin typeface="Cambria Math" panose="02040503050406030204" pitchFamily="18" charset="0"/>
                              </a:rPr>
                            </m:ctrlPr>
                          </m:accPr>
                          <m:e>
                            <m:acc>
                              <m:accPr>
                                <m:chr m:val="⃗"/>
                                <m:ctrlPr>
                                  <a:rPr lang="en-US" sz="3600" i="1">
                                    <a:solidFill>
                                      <a:srgbClr val="C00000"/>
                                    </a:solidFill>
                                    <a:latin typeface="Cambria Math" panose="02040503050406030204" pitchFamily="18" charset="0"/>
                                  </a:rPr>
                                </m:ctrlPr>
                              </m:accPr>
                              <m:e>
                                <m:sSub>
                                  <m:sSubPr>
                                    <m:ctrlPr>
                                      <a:rPr lang="en-US" sz="3600" i="1">
                                        <a:solidFill>
                                          <a:srgbClr val="C00000"/>
                                        </a:solidFill>
                                        <a:latin typeface="Cambria Math" panose="02040503050406030204" pitchFamily="18" charset="0"/>
                                      </a:rPr>
                                    </m:ctrlPr>
                                  </m:sSubPr>
                                  <m:e>
                                    <m:r>
                                      <a:rPr lang="en-US" sz="3600" i="1">
                                        <a:solidFill>
                                          <a:srgbClr val="C00000"/>
                                        </a:solidFill>
                                        <a:latin typeface="Cambria Math" panose="02040503050406030204" pitchFamily="18" charset="0"/>
                                      </a:rPr>
                                      <m:t>𝑒</m:t>
                                    </m:r>
                                  </m:e>
                                  <m:sub>
                                    <m:r>
                                      <a:rPr lang="en-US" sz="3600" i="1">
                                        <a:solidFill>
                                          <a:srgbClr val="C00000"/>
                                        </a:solidFill>
                                        <a:latin typeface="Cambria Math" panose="02040503050406030204" pitchFamily="18" charset="0"/>
                                      </a:rPr>
                                      <m:t>𝑥</m:t>
                                    </m:r>
                                  </m:sub>
                                </m:sSub>
                              </m:e>
                            </m:acc>
                          </m:e>
                        </m:acc>
                      </m:e>
                    </m:d>
                    <m:d>
                      <m:dPr>
                        <m:begChr m:val="["/>
                        <m:endChr m:val="]"/>
                        <m:ctrlPr>
                          <a:rPr lang="en-US" sz="3600" b="0" i="1" smtClean="0">
                            <a:solidFill>
                              <a:schemeClr val="tx1"/>
                            </a:solidFill>
                            <a:latin typeface="Cambria Math" panose="02040503050406030204" pitchFamily="18" charset="0"/>
                          </a:rPr>
                        </m:ctrlPr>
                      </m:dPr>
                      <m:e>
                        <m:m>
                          <m:mPr>
                            <m:mcs>
                              <m:mc>
                                <m:mcPr>
                                  <m:count m:val="2"/>
                                  <m:mcJc m:val="center"/>
                                </m:mcPr>
                              </m:mc>
                            </m:mcs>
                            <m:ctrlPr>
                              <a:rPr lang="en-US" sz="3600" b="0" i="1" smtClean="0">
                                <a:solidFill>
                                  <a:schemeClr val="tx1"/>
                                </a:solidFill>
                                <a:latin typeface="Cambria Math" panose="02040503050406030204" pitchFamily="18" charset="0"/>
                              </a:rPr>
                            </m:ctrlPr>
                          </m:mPr>
                          <m:mr>
                            <m:e>
                              <m:f>
                                <m:fPr>
                                  <m:ctrlPr>
                                    <a:rPr lang="en-US" sz="3600" i="1">
                                      <a:latin typeface="Cambria Math" panose="02040503050406030204" pitchFamily="18" charset="0"/>
                                    </a:rPr>
                                  </m:ctrlPr>
                                </m:fPr>
                                <m:num>
                                  <m:r>
                                    <a:rPr lang="en-US" sz="3600" i="1">
                                      <a:latin typeface="Cambria Math" panose="02040503050406030204" pitchFamily="18" charset="0"/>
                                    </a:rPr>
                                    <m:t>𝜕</m:t>
                                  </m:r>
                                  <m:r>
                                    <a:rPr lang="en-US" sz="3600" i="1">
                                      <a:latin typeface="Cambria Math" panose="02040503050406030204" pitchFamily="18" charset="0"/>
                                    </a:rPr>
                                    <m:t> </m:t>
                                  </m:r>
                                  <m:r>
                                    <a:rPr lang="en-US" sz="3600" i="1">
                                      <a:latin typeface="Cambria Math" panose="02040503050406030204" pitchFamily="18" charset="0"/>
                                    </a:rPr>
                                    <m:t>𝑐</m:t>
                                  </m:r>
                                  <m:acc>
                                    <m:accPr>
                                      <m:chr m:val="̃"/>
                                      <m:ctrlPr>
                                        <a:rPr lang="en-US" sz="3600" i="1">
                                          <a:solidFill>
                                            <a:srgbClr val="FF0000"/>
                                          </a:solidFill>
                                          <a:latin typeface="Cambria Math" panose="02040503050406030204" pitchFamily="18" charset="0"/>
                                        </a:rPr>
                                      </m:ctrlPr>
                                    </m:accPr>
                                    <m:e>
                                      <m:r>
                                        <a:rPr lang="en-US" sz="3600" i="1">
                                          <a:solidFill>
                                            <a:srgbClr val="FF0000"/>
                                          </a:solidFill>
                                          <a:latin typeface="Cambria Math" panose="02040503050406030204" pitchFamily="18" charset="0"/>
                                        </a:rPr>
                                        <m:t>𝑡</m:t>
                                      </m:r>
                                    </m:e>
                                  </m:acc>
                                </m:num>
                                <m:den>
                                  <m:r>
                                    <a:rPr lang="en-US" sz="3600" i="1">
                                      <a:latin typeface="Cambria Math" panose="02040503050406030204" pitchFamily="18" charset="0"/>
                                    </a:rPr>
                                    <m:t>𝜕</m:t>
                                  </m:r>
                                  <m:r>
                                    <a:rPr lang="en-US" sz="3600" i="1">
                                      <a:latin typeface="Cambria Math" panose="02040503050406030204" pitchFamily="18" charset="0"/>
                                    </a:rPr>
                                    <m:t> </m:t>
                                  </m:r>
                                  <m:r>
                                    <a:rPr lang="en-US" sz="3600" i="1">
                                      <a:latin typeface="Cambria Math" panose="02040503050406030204" pitchFamily="18" charset="0"/>
                                    </a:rPr>
                                    <m:t>𝑐𝑡</m:t>
                                  </m:r>
                                </m:den>
                              </m:f>
                            </m:e>
                            <m:e>
                              <m:f>
                                <m:fPr>
                                  <m:ctrlPr>
                                    <a:rPr lang="en-US" sz="3600" i="1">
                                      <a:latin typeface="Cambria Math" panose="02040503050406030204" pitchFamily="18" charset="0"/>
                                    </a:rPr>
                                  </m:ctrlPr>
                                </m:fPr>
                                <m:num>
                                  <m:r>
                                    <a:rPr lang="en-US" sz="3600" i="1">
                                      <a:latin typeface="Cambria Math" panose="02040503050406030204" pitchFamily="18" charset="0"/>
                                    </a:rPr>
                                    <m:t>𝜕</m:t>
                                  </m:r>
                                  <m:r>
                                    <a:rPr lang="en-US" sz="3600" i="1">
                                      <a:latin typeface="Cambria Math" panose="02040503050406030204" pitchFamily="18" charset="0"/>
                                    </a:rPr>
                                    <m:t> </m:t>
                                  </m:r>
                                  <m:r>
                                    <a:rPr lang="en-US" sz="3600" i="1">
                                      <a:latin typeface="Cambria Math" panose="02040503050406030204" pitchFamily="18" charset="0"/>
                                    </a:rPr>
                                    <m:t>𝑐</m:t>
                                  </m:r>
                                  <m:acc>
                                    <m:accPr>
                                      <m:chr m:val="̃"/>
                                      <m:ctrlPr>
                                        <a:rPr lang="en-US" sz="3600" i="1">
                                          <a:solidFill>
                                            <a:srgbClr val="FF0000"/>
                                          </a:solidFill>
                                          <a:latin typeface="Cambria Math" panose="02040503050406030204" pitchFamily="18" charset="0"/>
                                        </a:rPr>
                                      </m:ctrlPr>
                                    </m:accPr>
                                    <m:e>
                                      <m:r>
                                        <a:rPr lang="en-US" sz="3600" i="1">
                                          <a:solidFill>
                                            <a:srgbClr val="FF0000"/>
                                          </a:solidFill>
                                          <a:latin typeface="Cambria Math" panose="02040503050406030204" pitchFamily="18" charset="0"/>
                                        </a:rPr>
                                        <m:t>𝑡</m:t>
                                      </m:r>
                                    </m:e>
                                  </m:acc>
                                </m:num>
                                <m:den>
                                  <m:r>
                                    <a:rPr lang="en-US" sz="3600" i="1">
                                      <a:latin typeface="Cambria Math" panose="02040503050406030204" pitchFamily="18" charset="0"/>
                                    </a:rPr>
                                    <m:t>𝜕</m:t>
                                  </m:r>
                                  <m:r>
                                    <a:rPr lang="en-US" sz="3600" i="1">
                                      <a:solidFill>
                                        <a:srgbClr val="0070C0"/>
                                      </a:solidFill>
                                      <a:latin typeface="Cambria Math" panose="02040503050406030204" pitchFamily="18" charset="0"/>
                                    </a:rPr>
                                    <m:t>𝑥</m:t>
                                  </m:r>
                                </m:den>
                              </m:f>
                            </m:e>
                          </m:mr>
                          <m:mr>
                            <m:e>
                              <m:f>
                                <m:fPr>
                                  <m:ctrlPr>
                                    <a:rPr lang="en-US" sz="3600" i="1">
                                      <a:latin typeface="Cambria Math" panose="02040503050406030204" pitchFamily="18" charset="0"/>
                                    </a:rPr>
                                  </m:ctrlPr>
                                </m:fPr>
                                <m:num>
                                  <m:r>
                                    <a:rPr lang="en-US" sz="3600" i="1">
                                      <a:latin typeface="Cambria Math" panose="02040503050406030204" pitchFamily="18" charset="0"/>
                                    </a:rPr>
                                    <m:t>𝜕</m:t>
                                  </m:r>
                                  <m:acc>
                                    <m:accPr>
                                      <m:chr m:val="̃"/>
                                      <m:ctrlPr>
                                        <a:rPr lang="en-US" sz="3600" i="1">
                                          <a:solidFill>
                                            <a:srgbClr val="FF0000"/>
                                          </a:solidFill>
                                          <a:latin typeface="Cambria Math" panose="02040503050406030204" pitchFamily="18" charset="0"/>
                                        </a:rPr>
                                      </m:ctrlPr>
                                    </m:accPr>
                                    <m:e>
                                      <m:r>
                                        <a:rPr lang="en-US" sz="3600" i="1">
                                          <a:solidFill>
                                            <a:srgbClr val="FF0000"/>
                                          </a:solidFill>
                                          <a:latin typeface="Cambria Math" panose="02040503050406030204" pitchFamily="18" charset="0"/>
                                        </a:rPr>
                                        <m:t>𝑥</m:t>
                                      </m:r>
                                    </m:e>
                                  </m:acc>
                                </m:num>
                                <m:den>
                                  <m:r>
                                    <a:rPr lang="en-US" sz="3600" i="1">
                                      <a:latin typeface="Cambria Math" panose="02040503050406030204" pitchFamily="18" charset="0"/>
                                    </a:rPr>
                                    <m:t>𝜕</m:t>
                                  </m:r>
                                  <m:r>
                                    <a:rPr lang="en-US" sz="3600" i="1">
                                      <a:latin typeface="Cambria Math" panose="02040503050406030204" pitchFamily="18" charset="0"/>
                                    </a:rPr>
                                    <m:t> </m:t>
                                  </m:r>
                                  <m:r>
                                    <a:rPr lang="en-US" sz="3600" i="1">
                                      <a:latin typeface="Cambria Math" panose="02040503050406030204" pitchFamily="18" charset="0"/>
                                    </a:rPr>
                                    <m:t>𝑐𝑡</m:t>
                                  </m:r>
                                </m:den>
                              </m:f>
                            </m:e>
                            <m:e>
                              <m:f>
                                <m:fPr>
                                  <m:ctrlPr>
                                    <a:rPr lang="en-US" sz="3600" i="1">
                                      <a:latin typeface="Cambria Math" panose="02040503050406030204" pitchFamily="18" charset="0"/>
                                    </a:rPr>
                                  </m:ctrlPr>
                                </m:fPr>
                                <m:num>
                                  <m:r>
                                    <a:rPr lang="en-US" sz="3600" i="1">
                                      <a:latin typeface="Cambria Math" panose="02040503050406030204" pitchFamily="18" charset="0"/>
                                    </a:rPr>
                                    <m:t>𝜕</m:t>
                                  </m:r>
                                  <m:acc>
                                    <m:accPr>
                                      <m:chr m:val="̃"/>
                                      <m:ctrlPr>
                                        <a:rPr lang="en-US" sz="3600" i="1">
                                          <a:solidFill>
                                            <a:srgbClr val="FF0000"/>
                                          </a:solidFill>
                                          <a:latin typeface="Cambria Math" panose="02040503050406030204" pitchFamily="18" charset="0"/>
                                        </a:rPr>
                                      </m:ctrlPr>
                                    </m:accPr>
                                    <m:e>
                                      <m:r>
                                        <a:rPr lang="en-US" sz="3600" i="1">
                                          <a:solidFill>
                                            <a:srgbClr val="FF0000"/>
                                          </a:solidFill>
                                          <a:latin typeface="Cambria Math" panose="02040503050406030204" pitchFamily="18" charset="0"/>
                                        </a:rPr>
                                        <m:t>𝑥</m:t>
                                      </m:r>
                                    </m:e>
                                  </m:acc>
                                </m:num>
                                <m:den>
                                  <m:r>
                                    <a:rPr lang="en-US" sz="3600" i="1">
                                      <a:latin typeface="Cambria Math" panose="02040503050406030204" pitchFamily="18" charset="0"/>
                                    </a:rPr>
                                    <m:t>𝜕</m:t>
                                  </m:r>
                                  <m:r>
                                    <a:rPr lang="en-US" sz="3600" i="1">
                                      <a:solidFill>
                                        <a:srgbClr val="0070C0"/>
                                      </a:solidFill>
                                      <a:latin typeface="Cambria Math" panose="02040503050406030204" pitchFamily="18" charset="0"/>
                                    </a:rPr>
                                    <m:t>𝑥</m:t>
                                  </m:r>
                                </m:den>
                              </m:f>
                            </m:e>
                          </m:mr>
                        </m:m>
                      </m:e>
                    </m:d>
                  </m:oMath>
                </a14:m>
                <a:r>
                  <a:rPr lang="en-CA" sz="3600" dirty="0"/>
                  <a:t> </a:t>
                </a:r>
              </a:p>
            </p:txBody>
          </p:sp>
        </mc:Choice>
        <mc:Fallback xmlns="">
          <p:sp>
            <p:nvSpPr>
              <p:cNvPr id="3" name="TextBox 2">
                <a:extLst>
                  <a:ext uri="{FF2B5EF4-FFF2-40B4-BE49-F238E27FC236}">
                    <a16:creationId xmlns:a16="http://schemas.microsoft.com/office/drawing/2014/main" id="{517D9ADF-D4A7-4DBE-9F33-AD4C07E28590}"/>
                  </a:ext>
                </a:extLst>
              </p:cNvPr>
              <p:cNvSpPr txBox="1">
                <a:spLocks noRot="1" noChangeAspect="1" noMove="1" noResize="1" noEditPoints="1" noAdjustHandles="1" noChangeArrowheads="1" noChangeShapeType="1" noTextEdit="1"/>
              </p:cNvSpPr>
              <p:nvPr/>
            </p:nvSpPr>
            <p:spPr>
              <a:xfrm>
                <a:off x="5787883" y="1655364"/>
                <a:ext cx="6483629" cy="1853136"/>
              </a:xfrm>
              <a:prstGeom prst="rect">
                <a:avLst/>
              </a:prstGeom>
              <a:blipFill>
                <a:blip r:embed="rId5"/>
                <a:stretch>
                  <a:fillRect/>
                </a:stretch>
              </a:blipFill>
            </p:spPr>
            <p:txBody>
              <a:bodyPr/>
              <a:lstStyle/>
              <a:p>
                <a:r>
                  <a:rPr lang="en-CA">
                    <a:noFill/>
                  </a:rPr>
                  <a:t> </a:t>
                </a:r>
              </a:p>
            </p:txBody>
          </p:sp>
        </mc:Fallback>
      </mc:AlternateContent>
      <p:sp>
        <p:nvSpPr>
          <p:cNvPr id="5" name="Right Brace 4">
            <a:extLst>
              <a:ext uri="{FF2B5EF4-FFF2-40B4-BE49-F238E27FC236}">
                <a16:creationId xmlns:a16="http://schemas.microsoft.com/office/drawing/2014/main" id="{84A2C7D2-CED7-4F20-A4DD-2AEED1E1479E}"/>
              </a:ext>
            </a:extLst>
          </p:cNvPr>
          <p:cNvSpPr/>
          <p:nvPr/>
        </p:nvSpPr>
        <p:spPr>
          <a:xfrm>
            <a:off x="5194853" y="1477303"/>
            <a:ext cx="371060" cy="2199861"/>
          </a:xfrm>
          <a:prstGeom prst="righ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DD6A6AC-2EC4-4BF2-B142-3FAD67C4D71A}"/>
                  </a:ext>
                </a:extLst>
              </p:cNvPr>
              <p:cNvSpPr txBox="1"/>
              <p:nvPr/>
            </p:nvSpPr>
            <p:spPr>
              <a:xfrm>
                <a:off x="5807762" y="4581883"/>
                <a:ext cx="5948809" cy="1699248"/>
              </a:xfrm>
              <a:prstGeom prst="rect">
                <a:avLst/>
              </a:prstGeom>
              <a:noFill/>
            </p:spPr>
            <p:txBody>
              <a:bodyPr wrap="square">
                <a:spAutoFit/>
              </a:bodyPr>
              <a:lstStyle/>
              <a:p>
                <a14:m>
                  <m:oMath xmlns:m="http://schemas.openxmlformats.org/officeDocument/2006/math">
                    <m:d>
                      <m:dPr>
                        <m:begChr m:val="["/>
                        <m:endChr m:val="]"/>
                        <m:ctrlPr>
                          <a:rPr lang="en-US" sz="3200" b="0" i="1" smtClean="0">
                            <a:solidFill>
                              <a:schemeClr val="tx1"/>
                            </a:solidFill>
                            <a:latin typeface="Cambria Math" panose="02040503050406030204" pitchFamily="18" charset="0"/>
                          </a:rPr>
                        </m:ctrlPr>
                      </m:dPr>
                      <m:e>
                        <m:acc>
                          <m:accPr>
                            <m:chr m:val="⃗"/>
                            <m:ctrlPr>
                              <a:rPr lang="en-US" sz="3200" i="1">
                                <a:solidFill>
                                  <a:srgbClr val="002060"/>
                                </a:solidFill>
                                <a:latin typeface="Cambria Math" panose="02040503050406030204" pitchFamily="18" charset="0"/>
                              </a:rPr>
                            </m:ctrlPr>
                          </m:accPr>
                          <m:e>
                            <m:sSub>
                              <m:sSubPr>
                                <m:ctrlPr>
                                  <a:rPr lang="en-US" sz="3200" i="1">
                                    <a:solidFill>
                                      <a:srgbClr val="002060"/>
                                    </a:solidFill>
                                    <a:latin typeface="Cambria Math" panose="02040503050406030204" pitchFamily="18" charset="0"/>
                                  </a:rPr>
                                </m:ctrlPr>
                              </m:sSubPr>
                              <m:e>
                                <m:r>
                                  <a:rPr lang="en-US" sz="3200" i="1">
                                    <a:solidFill>
                                      <a:srgbClr val="002060"/>
                                    </a:solidFill>
                                    <a:latin typeface="Cambria Math" panose="02040503050406030204" pitchFamily="18" charset="0"/>
                                  </a:rPr>
                                  <m:t>𝑒</m:t>
                                </m:r>
                              </m:e>
                              <m:sub>
                                <m:r>
                                  <a:rPr lang="en-US" sz="3200" i="1">
                                    <a:solidFill>
                                      <a:srgbClr val="002060"/>
                                    </a:solidFill>
                                    <a:latin typeface="Cambria Math" panose="02040503050406030204" pitchFamily="18" charset="0"/>
                                  </a:rPr>
                                  <m:t>𝑡</m:t>
                                </m:r>
                              </m:sub>
                            </m:sSub>
                          </m:e>
                        </m:acc>
                        <m:r>
                          <a:rPr lang="en-US" sz="3200" b="0" i="1" smtClean="0">
                            <a:solidFill>
                              <a:srgbClr val="002060"/>
                            </a:solidFill>
                            <a:latin typeface="Cambria Math" panose="02040503050406030204" pitchFamily="18" charset="0"/>
                          </a:rPr>
                          <m:t>   </m:t>
                        </m:r>
                        <m:acc>
                          <m:accPr>
                            <m:chr m:val="⃗"/>
                            <m:ctrlPr>
                              <a:rPr lang="en-US" sz="3200" i="1">
                                <a:solidFill>
                                  <a:srgbClr val="002060"/>
                                </a:solidFill>
                                <a:latin typeface="Cambria Math" panose="02040503050406030204" pitchFamily="18" charset="0"/>
                              </a:rPr>
                            </m:ctrlPr>
                          </m:accPr>
                          <m:e>
                            <m:sSub>
                              <m:sSubPr>
                                <m:ctrlPr>
                                  <a:rPr lang="en-US" sz="3200" i="1">
                                    <a:solidFill>
                                      <a:srgbClr val="002060"/>
                                    </a:solidFill>
                                    <a:latin typeface="Cambria Math" panose="02040503050406030204" pitchFamily="18" charset="0"/>
                                  </a:rPr>
                                </m:ctrlPr>
                              </m:sSubPr>
                              <m:e>
                                <m:r>
                                  <a:rPr lang="en-US" sz="3200" i="1">
                                    <a:solidFill>
                                      <a:srgbClr val="002060"/>
                                    </a:solidFill>
                                    <a:latin typeface="Cambria Math" panose="02040503050406030204" pitchFamily="18" charset="0"/>
                                  </a:rPr>
                                  <m:t>𝑒</m:t>
                                </m:r>
                              </m:e>
                              <m:sub>
                                <m:r>
                                  <a:rPr lang="en-US" sz="3200" i="1">
                                    <a:solidFill>
                                      <a:srgbClr val="002060"/>
                                    </a:solidFill>
                                    <a:latin typeface="Cambria Math" panose="02040503050406030204" pitchFamily="18" charset="0"/>
                                  </a:rPr>
                                  <m:t>𝑥</m:t>
                                </m:r>
                              </m:sub>
                            </m:sSub>
                          </m:e>
                        </m:acc>
                      </m:e>
                    </m:d>
                    <m:r>
                      <a:rPr lang="en-US" sz="3200" b="0" i="1" smtClean="0">
                        <a:solidFill>
                          <a:schemeClr val="tx1"/>
                        </a:solidFill>
                        <a:latin typeface="Cambria Math" panose="02040503050406030204" pitchFamily="18" charset="0"/>
                      </a:rPr>
                      <m:t>=</m:t>
                    </m:r>
                    <m:d>
                      <m:dPr>
                        <m:begChr m:val="["/>
                        <m:endChr m:val="]"/>
                        <m:ctrlPr>
                          <a:rPr lang="en-US" sz="3200" b="0" i="1" smtClean="0">
                            <a:solidFill>
                              <a:schemeClr val="tx1"/>
                            </a:solidFill>
                            <a:latin typeface="Cambria Math" panose="02040503050406030204" pitchFamily="18" charset="0"/>
                          </a:rPr>
                        </m:ctrlPr>
                      </m:dPr>
                      <m:e>
                        <m:acc>
                          <m:accPr>
                            <m:chr m:val="̃"/>
                            <m:ctrlPr>
                              <a:rPr lang="en-US" sz="3200" i="1">
                                <a:solidFill>
                                  <a:srgbClr val="C00000"/>
                                </a:solidFill>
                                <a:latin typeface="Cambria Math" panose="02040503050406030204" pitchFamily="18" charset="0"/>
                              </a:rPr>
                            </m:ctrlPr>
                          </m:accPr>
                          <m:e>
                            <m:acc>
                              <m:accPr>
                                <m:chr m:val="⃗"/>
                                <m:ctrlPr>
                                  <a:rPr lang="en-US" sz="3200" i="1">
                                    <a:solidFill>
                                      <a:srgbClr val="C00000"/>
                                    </a:solidFill>
                                    <a:latin typeface="Cambria Math" panose="02040503050406030204" pitchFamily="18" charset="0"/>
                                  </a:rPr>
                                </m:ctrlPr>
                              </m:accPr>
                              <m:e>
                                <m:sSub>
                                  <m:sSubPr>
                                    <m:ctrlPr>
                                      <a:rPr lang="en-US" sz="3200" i="1">
                                        <a:solidFill>
                                          <a:srgbClr val="C00000"/>
                                        </a:solidFill>
                                        <a:latin typeface="Cambria Math" panose="02040503050406030204" pitchFamily="18" charset="0"/>
                                      </a:rPr>
                                    </m:ctrlPr>
                                  </m:sSubPr>
                                  <m:e>
                                    <m:r>
                                      <a:rPr lang="en-US" sz="3200" i="1">
                                        <a:solidFill>
                                          <a:srgbClr val="C00000"/>
                                        </a:solidFill>
                                        <a:latin typeface="Cambria Math" panose="02040503050406030204" pitchFamily="18" charset="0"/>
                                      </a:rPr>
                                      <m:t>𝑒</m:t>
                                    </m:r>
                                  </m:e>
                                  <m:sub>
                                    <m:r>
                                      <a:rPr lang="en-US" sz="3200" i="1">
                                        <a:solidFill>
                                          <a:srgbClr val="C00000"/>
                                        </a:solidFill>
                                        <a:latin typeface="Cambria Math" panose="02040503050406030204" pitchFamily="18" charset="0"/>
                                      </a:rPr>
                                      <m:t>𝑡</m:t>
                                    </m:r>
                                  </m:sub>
                                </m:sSub>
                              </m:e>
                            </m:acc>
                          </m:e>
                        </m:acc>
                        <m:r>
                          <a:rPr lang="en-US" sz="3200" b="0" i="1" smtClean="0">
                            <a:solidFill>
                              <a:srgbClr val="C00000"/>
                            </a:solidFill>
                            <a:latin typeface="Cambria Math" panose="02040503050406030204" pitchFamily="18" charset="0"/>
                          </a:rPr>
                          <m:t>   </m:t>
                        </m:r>
                        <m:acc>
                          <m:accPr>
                            <m:chr m:val="̃"/>
                            <m:ctrlPr>
                              <a:rPr lang="en-US" sz="3200" i="1">
                                <a:solidFill>
                                  <a:srgbClr val="C00000"/>
                                </a:solidFill>
                                <a:latin typeface="Cambria Math" panose="02040503050406030204" pitchFamily="18" charset="0"/>
                              </a:rPr>
                            </m:ctrlPr>
                          </m:accPr>
                          <m:e>
                            <m:acc>
                              <m:accPr>
                                <m:chr m:val="⃗"/>
                                <m:ctrlPr>
                                  <a:rPr lang="en-US" sz="3200" i="1">
                                    <a:solidFill>
                                      <a:srgbClr val="C00000"/>
                                    </a:solidFill>
                                    <a:latin typeface="Cambria Math" panose="02040503050406030204" pitchFamily="18" charset="0"/>
                                  </a:rPr>
                                </m:ctrlPr>
                              </m:accPr>
                              <m:e>
                                <m:sSub>
                                  <m:sSubPr>
                                    <m:ctrlPr>
                                      <a:rPr lang="en-US" sz="3200" i="1">
                                        <a:solidFill>
                                          <a:srgbClr val="C00000"/>
                                        </a:solidFill>
                                        <a:latin typeface="Cambria Math" panose="02040503050406030204" pitchFamily="18" charset="0"/>
                                      </a:rPr>
                                    </m:ctrlPr>
                                  </m:sSubPr>
                                  <m:e>
                                    <m:r>
                                      <a:rPr lang="en-US" sz="3200" i="1">
                                        <a:solidFill>
                                          <a:srgbClr val="C00000"/>
                                        </a:solidFill>
                                        <a:latin typeface="Cambria Math" panose="02040503050406030204" pitchFamily="18" charset="0"/>
                                      </a:rPr>
                                      <m:t>𝑒</m:t>
                                    </m:r>
                                  </m:e>
                                  <m:sub>
                                    <m:r>
                                      <a:rPr lang="en-US" sz="3200" i="1">
                                        <a:solidFill>
                                          <a:srgbClr val="C00000"/>
                                        </a:solidFill>
                                        <a:latin typeface="Cambria Math" panose="02040503050406030204" pitchFamily="18" charset="0"/>
                                      </a:rPr>
                                      <m:t>𝑥</m:t>
                                    </m:r>
                                  </m:sub>
                                </m:sSub>
                              </m:e>
                            </m:acc>
                          </m:e>
                        </m:acc>
                      </m:e>
                    </m:d>
                    <m:d>
                      <m:dPr>
                        <m:begChr m:val="["/>
                        <m:endChr m:val="]"/>
                        <m:ctrlPr>
                          <a:rPr lang="en-US" sz="3200" b="0" i="1" smtClean="0">
                            <a:solidFill>
                              <a:schemeClr val="tx1"/>
                            </a:solidFill>
                            <a:latin typeface="Cambria Math" panose="02040503050406030204" pitchFamily="18" charset="0"/>
                          </a:rPr>
                        </m:ctrlPr>
                      </m:dPr>
                      <m:e>
                        <m:m>
                          <m:mPr>
                            <m:mcs>
                              <m:mc>
                                <m:mcPr>
                                  <m:count m:val="2"/>
                                  <m:mcJc m:val="center"/>
                                </m:mcPr>
                              </m:mc>
                            </m:mcs>
                            <m:ctrlPr>
                              <a:rPr lang="en-US" sz="3200" b="0" i="1" smtClean="0">
                                <a:solidFill>
                                  <a:schemeClr val="tx1"/>
                                </a:solidFill>
                                <a:latin typeface="Cambria Math" panose="02040503050406030204" pitchFamily="18" charset="0"/>
                              </a:rPr>
                            </m:ctrlPr>
                          </m:mPr>
                          <m:mr>
                            <m:e>
                              <m:f>
                                <m:fPr>
                                  <m:ctrlPr>
                                    <a:rPr lang="en-US" sz="3200" i="1">
                                      <a:latin typeface="Cambria Math" panose="02040503050406030204" pitchFamily="18" charset="0"/>
                                    </a:rPr>
                                  </m:ctrlPr>
                                </m:fPr>
                                <m:num>
                                  <m:sSup>
                                    <m:sSupPr>
                                      <m:ctrlPr>
                                        <a:rPr lang="en-US" sz="3200" i="1">
                                          <a:latin typeface="Cambria Math" panose="02040503050406030204" pitchFamily="18" charset="0"/>
                                        </a:rPr>
                                      </m:ctrlPr>
                                    </m:sSupPr>
                                    <m:e>
                                      <m:r>
                                        <a:rPr lang="en-US" sz="3200" i="1">
                                          <a:latin typeface="Cambria Math" panose="02040503050406030204" pitchFamily="18" charset="0"/>
                                        </a:rPr>
                                        <m:t>𝑐</m:t>
                                      </m:r>
                                    </m:e>
                                    <m:sup>
                                      <m:r>
                                        <a:rPr lang="en-US" sz="3200" i="1">
                                          <a:latin typeface="Cambria Math" panose="02040503050406030204" pitchFamily="18" charset="0"/>
                                        </a:rPr>
                                        <m:t>2</m:t>
                                      </m:r>
                                    </m:sup>
                                  </m:sSup>
                                </m:num>
                                <m:den>
                                  <m:r>
                                    <a:rPr lang="en-US" sz="3200" i="1">
                                      <a:latin typeface="Cambria Math" panose="02040503050406030204" pitchFamily="18" charset="0"/>
                                    </a:rPr>
                                    <m:t>𝛼</m:t>
                                  </m:r>
                                </m:den>
                              </m:f>
                              <m:f>
                                <m:fPr>
                                  <m:ctrlPr>
                                    <a:rPr lang="en-US" sz="3200" i="1">
                                      <a:latin typeface="Cambria Math" panose="02040503050406030204" pitchFamily="18" charset="0"/>
                                    </a:rPr>
                                  </m:ctrlPr>
                                </m:fPr>
                                <m:num>
                                  <m:r>
                                    <a:rPr lang="en-US" sz="3200" i="1">
                                      <a:solidFill>
                                        <a:srgbClr val="0070C0"/>
                                      </a:solidFill>
                                      <a:latin typeface="Cambria Math" panose="02040503050406030204" pitchFamily="18" charset="0"/>
                                    </a:rPr>
                                    <m:t>𝑥</m:t>
                                  </m:r>
                                </m:num>
                                <m:den>
                                  <m:sSup>
                                    <m:sSupPr>
                                      <m:ctrlPr>
                                        <a:rPr lang="en-US" sz="3200" i="1">
                                          <a:latin typeface="Cambria Math" panose="02040503050406030204" pitchFamily="18" charset="0"/>
                                        </a:rPr>
                                      </m:ctrlPr>
                                    </m:sSupPr>
                                    <m:e>
                                      <m:acc>
                                        <m:accPr>
                                          <m:chr m:val="̃"/>
                                          <m:ctrlPr>
                                            <a:rPr lang="en-US" sz="3200" i="1">
                                              <a:solidFill>
                                                <a:srgbClr val="FF0000"/>
                                              </a:solidFill>
                                              <a:latin typeface="Cambria Math" panose="02040503050406030204" pitchFamily="18" charset="0"/>
                                            </a:rPr>
                                          </m:ctrlPr>
                                        </m:accPr>
                                        <m:e>
                                          <m:r>
                                            <a:rPr lang="en-US" sz="3200" i="1">
                                              <a:solidFill>
                                                <a:srgbClr val="FF0000"/>
                                              </a:solidFill>
                                              <a:latin typeface="Cambria Math" panose="02040503050406030204" pitchFamily="18" charset="0"/>
                                            </a:rPr>
                                            <m:t>𝑥</m:t>
                                          </m:r>
                                        </m:e>
                                      </m:acc>
                                    </m:e>
                                    <m:sup>
                                      <m:r>
                                        <a:rPr lang="en-US" sz="3200" i="1">
                                          <a:latin typeface="Cambria Math" panose="02040503050406030204" pitchFamily="18" charset="0"/>
                                        </a:rPr>
                                        <m:t>2</m:t>
                                      </m:r>
                                    </m:sup>
                                  </m:sSup>
                                </m:den>
                              </m:f>
                            </m:e>
                            <m:e>
                              <m:r>
                                <a:rPr lang="en-US" sz="3200" i="1">
                                  <a:latin typeface="Cambria Math" panose="02040503050406030204" pitchFamily="18" charset="0"/>
                                </a:rPr>
                                <m:t>−</m:t>
                              </m:r>
                              <m:f>
                                <m:fPr>
                                  <m:ctrlPr>
                                    <a:rPr lang="en-US" sz="3200" i="1">
                                      <a:latin typeface="Cambria Math" panose="02040503050406030204" pitchFamily="18" charset="0"/>
                                    </a:rPr>
                                  </m:ctrlPr>
                                </m:fPr>
                                <m:num>
                                  <m:sSup>
                                    <m:sSupPr>
                                      <m:ctrlPr>
                                        <a:rPr lang="en-US" sz="3200" i="1">
                                          <a:latin typeface="Cambria Math" panose="02040503050406030204" pitchFamily="18" charset="0"/>
                                        </a:rPr>
                                      </m:ctrlPr>
                                    </m:sSupPr>
                                    <m:e>
                                      <m:r>
                                        <a:rPr lang="en-US" sz="3200" i="1">
                                          <a:latin typeface="Cambria Math" panose="02040503050406030204" pitchFamily="18" charset="0"/>
                                        </a:rPr>
                                        <m:t>𝑐</m:t>
                                      </m:r>
                                    </m:e>
                                    <m:sup>
                                      <m:r>
                                        <a:rPr lang="en-US" sz="3200" i="1">
                                          <a:latin typeface="Cambria Math" panose="02040503050406030204" pitchFamily="18" charset="0"/>
                                        </a:rPr>
                                        <m:t>2</m:t>
                                      </m:r>
                                    </m:sup>
                                  </m:sSup>
                                </m:num>
                                <m:den>
                                  <m:r>
                                    <a:rPr lang="en-US" sz="3200" i="1">
                                      <a:latin typeface="Cambria Math" panose="02040503050406030204" pitchFamily="18" charset="0"/>
                                    </a:rPr>
                                    <m:t>𝛼</m:t>
                                  </m:r>
                                </m:den>
                              </m:f>
                              <m:f>
                                <m:fPr>
                                  <m:ctrlPr>
                                    <a:rPr lang="en-US" sz="3200" i="1">
                                      <a:latin typeface="Cambria Math" panose="02040503050406030204" pitchFamily="18" charset="0"/>
                                    </a:rPr>
                                  </m:ctrlPr>
                                </m:fPr>
                                <m:num>
                                  <m:r>
                                    <a:rPr lang="en-US" sz="3200" i="1">
                                      <a:latin typeface="Cambria Math" panose="02040503050406030204" pitchFamily="18" charset="0"/>
                                    </a:rPr>
                                    <m:t>𝑐</m:t>
                                  </m:r>
                                  <m:r>
                                    <a:rPr lang="en-US" sz="3200" i="1">
                                      <a:solidFill>
                                        <a:srgbClr val="0070C0"/>
                                      </a:solidFill>
                                      <a:latin typeface="Cambria Math" panose="02040503050406030204" pitchFamily="18" charset="0"/>
                                    </a:rPr>
                                    <m:t>𝑡</m:t>
                                  </m:r>
                                </m:num>
                                <m:den>
                                  <m:sSup>
                                    <m:sSupPr>
                                      <m:ctrlPr>
                                        <a:rPr lang="en-US" sz="3200" i="1">
                                          <a:latin typeface="Cambria Math" panose="02040503050406030204" pitchFamily="18" charset="0"/>
                                        </a:rPr>
                                      </m:ctrlPr>
                                    </m:sSupPr>
                                    <m:e>
                                      <m:acc>
                                        <m:accPr>
                                          <m:chr m:val="̃"/>
                                          <m:ctrlPr>
                                            <a:rPr lang="en-US" sz="3200" i="1">
                                              <a:solidFill>
                                                <a:srgbClr val="FF0000"/>
                                              </a:solidFill>
                                              <a:latin typeface="Cambria Math" panose="02040503050406030204" pitchFamily="18" charset="0"/>
                                            </a:rPr>
                                          </m:ctrlPr>
                                        </m:accPr>
                                        <m:e>
                                          <m:r>
                                            <a:rPr lang="en-US" sz="3200" i="1">
                                              <a:solidFill>
                                                <a:srgbClr val="FF0000"/>
                                              </a:solidFill>
                                              <a:latin typeface="Cambria Math" panose="02040503050406030204" pitchFamily="18" charset="0"/>
                                            </a:rPr>
                                            <m:t>𝑥</m:t>
                                          </m:r>
                                        </m:e>
                                      </m:acc>
                                    </m:e>
                                    <m:sup>
                                      <m:r>
                                        <a:rPr lang="en-US" sz="3200" i="1">
                                          <a:latin typeface="Cambria Math" panose="02040503050406030204" pitchFamily="18" charset="0"/>
                                        </a:rPr>
                                        <m:t>2</m:t>
                                      </m:r>
                                    </m:sup>
                                  </m:sSup>
                                </m:den>
                              </m:f>
                            </m:e>
                          </m:mr>
                          <m:mr>
                            <m:e>
                              <m:r>
                                <a:rPr lang="en-US" sz="3200" i="1">
                                  <a:latin typeface="Cambria Math" panose="02040503050406030204" pitchFamily="18" charset="0"/>
                                </a:rPr>
                                <m:t>−</m:t>
                              </m:r>
                              <m:f>
                                <m:fPr>
                                  <m:ctrlPr>
                                    <a:rPr lang="en-US" sz="3200" i="1">
                                      <a:latin typeface="Cambria Math" panose="02040503050406030204" pitchFamily="18" charset="0"/>
                                    </a:rPr>
                                  </m:ctrlPr>
                                </m:fPr>
                                <m:num>
                                  <m:r>
                                    <a:rPr lang="en-US" sz="3200" i="1">
                                      <a:latin typeface="Cambria Math" panose="02040503050406030204" pitchFamily="18" charset="0"/>
                                    </a:rPr>
                                    <m:t>𝑐</m:t>
                                  </m:r>
                                  <m:r>
                                    <a:rPr lang="en-US" sz="3200" i="1">
                                      <a:solidFill>
                                        <a:srgbClr val="0070C0"/>
                                      </a:solidFill>
                                      <a:latin typeface="Cambria Math" panose="02040503050406030204" pitchFamily="18" charset="0"/>
                                    </a:rPr>
                                    <m:t>𝑡</m:t>
                                  </m:r>
                                </m:num>
                                <m:den>
                                  <m:acc>
                                    <m:accPr>
                                      <m:chr m:val="̃"/>
                                      <m:ctrlPr>
                                        <a:rPr lang="en-US" sz="3200" i="1">
                                          <a:solidFill>
                                            <a:srgbClr val="FF0000"/>
                                          </a:solidFill>
                                          <a:latin typeface="Cambria Math" panose="02040503050406030204" pitchFamily="18" charset="0"/>
                                        </a:rPr>
                                      </m:ctrlPr>
                                    </m:accPr>
                                    <m:e>
                                      <m:r>
                                        <a:rPr lang="en-US" sz="3200" i="1">
                                          <a:solidFill>
                                            <a:srgbClr val="FF0000"/>
                                          </a:solidFill>
                                          <a:latin typeface="Cambria Math" panose="02040503050406030204" pitchFamily="18" charset="0"/>
                                        </a:rPr>
                                        <m:t>𝑥</m:t>
                                      </m:r>
                                    </m:e>
                                  </m:acc>
                                </m:den>
                              </m:f>
                            </m:e>
                            <m:e>
                              <m:f>
                                <m:fPr>
                                  <m:ctrlPr>
                                    <a:rPr lang="en-US" sz="3200" i="1">
                                      <a:latin typeface="Cambria Math" panose="02040503050406030204" pitchFamily="18" charset="0"/>
                                    </a:rPr>
                                  </m:ctrlPr>
                                </m:fPr>
                                <m:num>
                                  <m:r>
                                    <a:rPr lang="en-US" sz="3200" i="1">
                                      <a:solidFill>
                                        <a:srgbClr val="0070C0"/>
                                      </a:solidFill>
                                      <a:latin typeface="Cambria Math" panose="02040503050406030204" pitchFamily="18" charset="0"/>
                                    </a:rPr>
                                    <m:t>𝑥</m:t>
                                  </m:r>
                                </m:num>
                                <m:den>
                                  <m:acc>
                                    <m:accPr>
                                      <m:chr m:val="̃"/>
                                      <m:ctrlPr>
                                        <a:rPr lang="en-US" sz="3200" i="1">
                                          <a:solidFill>
                                            <a:srgbClr val="FF0000"/>
                                          </a:solidFill>
                                          <a:latin typeface="Cambria Math" panose="02040503050406030204" pitchFamily="18" charset="0"/>
                                        </a:rPr>
                                      </m:ctrlPr>
                                    </m:accPr>
                                    <m:e>
                                      <m:r>
                                        <a:rPr lang="en-US" sz="3200" i="1">
                                          <a:solidFill>
                                            <a:srgbClr val="FF0000"/>
                                          </a:solidFill>
                                          <a:latin typeface="Cambria Math" panose="02040503050406030204" pitchFamily="18" charset="0"/>
                                        </a:rPr>
                                        <m:t>𝑥</m:t>
                                      </m:r>
                                    </m:e>
                                  </m:acc>
                                </m:den>
                              </m:f>
                            </m:e>
                          </m:mr>
                        </m:m>
                      </m:e>
                    </m:d>
                  </m:oMath>
                </a14:m>
                <a:r>
                  <a:rPr lang="en-CA" sz="3600" dirty="0"/>
                  <a:t> </a:t>
                </a:r>
              </a:p>
            </p:txBody>
          </p:sp>
        </mc:Choice>
        <mc:Fallback xmlns="">
          <p:sp>
            <p:nvSpPr>
              <p:cNvPr id="7" name="TextBox 6">
                <a:extLst>
                  <a:ext uri="{FF2B5EF4-FFF2-40B4-BE49-F238E27FC236}">
                    <a16:creationId xmlns:a16="http://schemas.microsoft.com/office/drawing/2014/main" id="{5DD6A6AC-2EC4-4BF2-B142-3FAD67C4D71A}"/>
                  </a:ext>
                </a:extLst>
              </p:cNvPr>
              <p:cNvSpPr txBox="1">
                <a:spLocks noRot="1" noChangeAspect="1" noMove="1" noResize="1" noEditPoints="1" noAdjustHandles="1" noChangeArrowheads="1" noChangeShapeType="1" noTextEdit="1"/>
              </p:cNvSpPr>
              <p:nvPr/>
            </p:nvSpPr>
            <p:spPr>
              <a:xfrm>
                <a:off x="5807762" y="4581883"/>
                <a:ext cx="5948809" cy="1699248"/>
              </a:xfrm>
              <a:prstGeom prst="rect">
                <a:avLst/>
              </a:prstGeom>
              <a:blipFill>
                <a:blip r:embed="rId6"/>
                <a:stretch>
                  <a:fillRect/>
                </a:stretch>
              </a:blipFill>
            </p:spPr>
            <p:txBody>
              <a:bodyPr/>
              <a:lstStyle/>
              <a:p>
                <a:r>
                  <a:rPr lang="en-CA">
                    <a:noFill/>
                  </a:rPr>
                  <a:t> </a:t>
                </a:r>
              </a:p>
            </p:txBody>
          </p:sp>
        </mc:Fallback>
      </mc:AlternateContent>
      <p:sp>
        <p:nvSpPr>
          <p:cNvPr id="8" name="Right Brace 7">
            <a:extLst>
              <a:ext uri="{FF2B5EF4-FFF2-40B4-BE49-F238E27FC236}">
                <a16:creationId xmlns:a16="http://schemas.microsoft.com/office/drawing/2014/main" id="{EF50B4AA-A13D-4F39-9332-402C06063ED7}"/>
              </a:ext>
            </a:extLst>
          </p:cNvPr>
          <p:cNvSpPr/>
          <p:nvPr/>
        </p:nvSpPr>
        <p:spPr>
          <a:xfrm>
            <a:off x="5227984" y="4403822"/>
            <a:ext cx="371060" cy="2199861"/>
          </a:xfrm>
          <a:prstGeom prst="righ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12" name="Arrow: Down 11">
            <a:extLst>
              <a:ext uri="{FF2B5EF4-FFF2-40B4-BE49-F238E27FC236}">
                <a16:creationId xmlns:a16="http://schemas.microsoft.com/office/drawing/2014/main" id="{10415B9C-A873-435D-B695-E10E6B03AD5F}"/>
              </a:ext>
            </a:extLst>
          </p:cNvPr>
          <p:cNvSpPr/>
          <p:nvPr/>
        </p:nvSpPr>
        <p:spPr>
          <a:xfrm>
            <a:off x="1901372" y="3860800"/>
            <a:ext cx="1320800" cy="464458"/>
          </a:xfrm>
          <a:prstGeom prst="downArrow">
            <a:avLst>
              <a:gd name="adj1" fmla="val 58791"/>
              <a:gd name="adj2" fmla="val 50000"/>
            </a:avLst>
          </a:prstGeom>
          <a:ln w="28575">
            <a:solidFill>
              <a:schemeClr val="accent6">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CA"/>
          </a:p>
        </p:txBody>
      </p:sp>
      <p:sp>
        <p:nvSpPr>
          <p:cNvPr id="13" name="Arrow: Down 12">
            <a:extLst>
              <a:ext uri="{FF2B5EF4-FFF2-40B4-BE49-F238E27FC236}">
                <a16:creationId xmlns:a16="http://schemas.microsoft.com/office/drawing/2014/main" id="{83317A03-1EFE-4362-B3D2-4E69E08DB1E1}"/>
              </a:ext>
            </a:extLst>
          </p:cNvPr>
          <p:cNvSpPr/>
          <p:nvPr/>
        </p:nvSpPr>
        <p:spPr>
          <a:xfrm>
            <a:off x="8135257" y="3853543"/>
            <a:ext cx="1320800" cy="464458"/>
          </a:xfrm>
          <a:prstGeom prst="downArrow">
            <a:avLst>
              <a:gd name="adj1" fmla="val 58791"/>
              <a:gd name="adj2" fmla="val 50000"/>
            </a:avLst>
          </a:prstGeom>
          <a:ln w="28575">
            <a:solidFill>
              <a:schemeClr val="accent6">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CA"/>
          </a:p>
        </p:txBody>
      </p:sp>
      <p:sp>
        <p:nvSpPr>
          <p:cNvPr id="4" name="TextBox 3">
            <a:extLst>
              <a:ext uri="{FF2B5EF4-FFF2-40B4-BE49-F238E27FC236}">
                <a16:creationId xmlns:a16="http://schemas.microsoft.com/office/drawing/2014/main" id="{7AAEDF0F-F38E-41B1-A9E1-5DA8B0302C6A}"/>
              </a:ext>
            </a:extLst>
          </p:cNvPr>
          <p:cNvSpPr txBox="1"/>
          <p:nvPr/>
        </p:nvSpPr>
        <p:spPr>
          <a:xfrm>
            <a:off x="9730756" y="3752850"/>
            <a:ext cx="2480294" cy="954107"/>
          </a:xfrm>
          <a:prstGeom prst="rect">
            <a:avLst/>
          </a:prstGeom>
          <a:noFill/>
        </p:spPr>
        <p:txBody>
          <a:bodyPr wrap="none" rtlCol="0">
            <a:spAutoFit/>
          </a:bodyPr>
          <a:lstStyle/>
          <a:p>
            <a:pPr algn="ctr"/>
            <a:r>
              <a:rPr lang="en-US" sz="2800" dirty="0">
                <a:solidFill>
                  <a:schemeClr val="accent4">
                    <a:lumMod val="75000"/>
                  </a:schemeClr>
                </a:solidFill>
              </a:rPr>
              <a:t>(Inverse)</a:t>
            </a:r>
          </a:p>
          <a:p>
            <a:pPr algn="ctr"/>
            <a:r>
              <a:rPr lang="en-US" sz="2800" dirty="0">
                <a:solidFill>
                  <a:schemeClr val="accent4">
                    <a:lumMod val="75000"/>
                  </a:schemeClr>
                </a:solidFill>
              </a:rPr>
              <a:t>Jacobian Matrix</a:t>
            </a:r>
            <a:endParaRPr lang="en-CA" sz="2800" dirty="0">
              <a:solidFill>
                <a:schemeClr val="accent4">
                  <a:lumMod val="75000"/>
                </a:schemeClr>
              </a:solidFill>
            </a:endParaRPr>
          </a:p>
        </p:txBody>
      </p:sp>
    </p:spTree>
    <p:extLst>
      <p:ext uri="{BB962C8B-B14F-4D97-AF65-F5344CB8AC3E}">
        <p14:creationId xmlns:p14="http://schemas.microsoft.com/office/powerpoint/2010/main" val="2680139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2A278B59-75B3-4079-8905-6460DAB6B8AD}"/>
              </a:ext>
            </a:extLst>
          </p:cNvPr>
          <p:cNvGrpSpPr/>
          <p:nvPr/>
        </p:nvGrpSpPr>
        <p:grpSpPr>
          <a:xfrm>
            <a:off x="4056682" y="327724"/>
            <a:ext cx="2481989" cy="2909489"/>
            <a:chOff x="3746716" y="327724"/>
            <a:chExt cx="2481989" cy="2909489"/>
          </a:xfrm>
        </p:grpSpPr>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192E6D0-9078-4518-9BA0-0DB6AB3BA7E5}"/>
                    </a:ext>
                  </a:extLst>
                </p:cNvPr>
                <p:cNvSpPr txBox="1"/>
                <p:nvPr/>
              </p:nvSpPr>
              <p:spPr>
                <a:xfrm>
                  <a:off x="3746716" y="1188447"/>
                  <a:ext cx="2468105" cy="2048766"/>
                </a:xfrm>
                <a:prstGeom prst="rect">
                  <a:avLst/>
                </a:prstGeom>
                <a:noFill/>
              </p:spPr>
              <p:txBody>
                <a:bodyPr wrap="square">
                  <a:spAutoFit/>
                </a:bodyPr>
                <a:lstStyle/>
                <a:p>
                  <a14:m>
                    <m:oMath xmlns:m="http://schemas.openxmlformats.org/officeDocument/2006/math">
                      <m:d>
                        <m:dPr>
                          <m:begChr m:val="["/>
                          <m:endChr m:val="]"/>
                          <m:ctrlPr>
                            <a:rPr lang="en-US" sz="4000" i="1" smtClean="0">
                              <a:latin typeface="Cambria Math" panose="02040503050406030204" pitchFamily="18" charset="0"/>
                            </a:rPr>
                          </m:ctrlPr>
                        </m:dPr>
                        <m:e>
                          <m:m>
                            <m:mPr>
                              <m:mcs>
                                <m:mc>
                                  <m:mcPr>
                                    <m:count m:val="2"/>
                                    <m:mcJc m:val="center"/>
                                  </m:mcPr>
                                </m:mc>
                              </m:mcs>
                              <m:ctrlPr>
                                <a:rPr lang="en-US" sz="4000" i="1">
                                  <a:latin typeface="Cambria Math" panose="02040503050406030204" pitchFamily="18" charset="0"/>
                                </a:rPr>
                              </m:ctrlPr>
                            </m:mPr>
                            <m:mr>
                              <m:e>
                                <m:f>
                                  <m:fPr>
                                    <m:ctrlPr>
                                      <a:rPr lang="en-US" sz="4000" i="1">
                                        <a:latin typeface="Cambria Math" panose="02040503050406030204" pitchFamily="18" charset="0"/>
                                      </a:rPr>
                                    </m:ctrlPr>
                                  </m:fPr>
                                  <m:num>
                                    <m:r>
                                      <a:rPr lang="en-US" sz="4000" i="1">
                                        <a:latin typeface="Cambria Math" panose="02040503050406030204" pitchFamily="18" charset="0"/>
                                      </a:rPr>
                                      <m:t>𝜕</m:t>
                                    </m:r>
                                    <m:r>
                                      <a:rPr lang="en-US" sz="4000" i="1">
                                        <a:latin typeface="Cambria Math" panose="02040503050406030204" pitchFamily="18" charset="0"/>
                                      </a:rPr>
                                      <m:t> </m:t>
                                    </m:r>
                                    <m:r>
                                      <a:rPr lang="en-US" sz="4000" i="1">
                                        <a:latin typeface="Cambria Math" panose="02040503050406030204" pitchFamily="18" charset="0"/>
                                      </a:rPr>
                                      <m:t>𝑐</m:t>
                                    </m:r>
                                    <m:acc>
                                      <m:accPr>
                                        <m:chr m:val="̃"/>
                                        <m:ctrlPr>
                                          <a:rPr lang="en-US" sz="4000" i="1">
                                            <a:solidFill>
                                              <a:srgbClr val="FF0000"/>
                                            </a:solidFill>
                                            <a:latin typeface="Cambria Math" panose="02040503050406030204" pitchFamily="18" charset="0"/>
                                          </a:rPr>
                                        </m:ctrlPr>
                                      </m:accPr>
                                      <m:e>
                                        <m:r>
                                          <a:rPr lang="en-US" sz="4000" i="1">
                                            <a:solidFill>
                                              <a:srgbClr val="FF0000"/>
                                            </a:solidFill>
                                            <a:latin typeface="Cambria Math" panose="02040503050406030204" pitchFamily="18" charset="0"/>
                                          </a:rPr>
                                          <m:t>𝑡</m:t>
                                        </m:r>
                                      </m:e>
                                    </m:acc>
                                  </m:num>
                                  <m:den>
                                    <m:r>
                                      <a:rPr lang="en-US" sz="4000" i="1">
                                        <a:latin typeface="Cambria Math" panose="02040503050406030204" pitchFamily="18" charset="0"/>
                                      </a:rPr>
                                      <m:t>𝜕</m:t>
                                    </m:r>
                                    <m:r>
                                      <a:rPr lang="en-US" sz="4000" i="1">
                                        <a:latin typeface="Cambria Math" panose="02040503050406030204" pitchFamily="18" charset="0"/>
                                      </a:rPr>
                                      <m:t> </m:t>
                                    </m:r>
                                    <m:r>
                                      <a:rPr lang="en-US" sz="4000" i="1">
                                        <a:latin typeface="Cambria Math" panose="02040503050406030204" pitchFamily="18" charset="0"/>
                                      </a:rPr>
                                      <m:t>𝑐𝑡</m:t>
                                    </m:r>
                                  </m:den>
                                </m:f>
                              </m:e>
                              <m:e>
                                <m:f>
                                  <m:fPr>
                                    <m:ctrlPr>
                                      <a:rPr lang="en-US" sz="4000" i="1">
                                        <a:latin typeface="Cambria Math" panose="02040503050406030204" pitchFamily="18" charset="0"/>
                                      </a:rPr>
                                    </m:ctrlPr>
                                  </m:fPr>
                                  <m:num>
                                    <m:r>
                                      <a:rPr lang="en-US" sz="4000" i="1">
                                        <a:latin typeface="Cambria Math" panose="02040503050406030204" pitchFamily="18" charset="0"/>
                                      </a:rPr>
                                      <m:t>𝜕</m:t>
                                    </m:r>
                                    <m:r>
                                      <a:rPr lang="en-US" sz="4000" i="1">
                                        <a:latin typeface="Cambria Math" panose="02040503050406030204" pitchFamily="18" charset="0"/>
                                      </a:rPr>
                                      <m:t> </m:t>
                                    </m:r>
                                    <m:r>
                                      <a:rPr lang="en-US" sz="4000" i="1">
                                        <a:latin typeface="Cambria Math" panose="02040503050406030204" pitchFamily="18" charset="0"/>
                                      </a:rPr>
                                      <m:t>𝑐</m:t>
                                    </m:r>
                                    <m:acc>
                                      <m:accPr>
                                        <m:chr m:val="̃"/>
                                        <m:ctrlPr>
                                          <a:rPr lang="en-US" sz="4000" i="1">
                                            <a:solidFill>
                                              <a:srgbClr val="FF0000"/>
                                            </a:solidFill>
                                            <a:latin typeface="Cambria Math" panose="02040503050406030204" pitchFamily="18" charset="0"/>
                                          </a:rPr>
                                        </m:ctrlPr>
                                      </m:accPr>
                                      <m:e>
                                        <m:r>
                                          <a:rPr lang="en-US" sz="4000" i="1">
                                            <a:solidFill>
                                              <a:srgbClr val="FF0000"/>
                                            </a:solidFill>
                                            <a:latin typeface="Cambria Math" panose="02040503050406030204" pitchFamily="18" charset="0"/>
                                          </a:rPr>
                                          <m:t>𝑡</m:t>
                                        </m:r>
                                      </m:e>
                                    </m:acc>
                                  </m:num>
                                  <m:den>
                                    <m:r>
                                      <a:rPr lang="en-US" sz="4000" i="1">
                                        <a:latin typeface="Cambria Math" panose="02040503050406030204" pitchFamily="18" charset="0"/>
                                      </a:rPr>
                                      <m:t>𝜕</m:t>
                                    </m:r>
                                    <m:r>
                                      <a:rPr lang="en-US" sz="4000" i="1">
                                        <a:solidFill>
                                          <a:srgbClr val="0070C0"/>
                                        </a:solidFill>
                                        <a:latin typeface="Cambria Math" panose="02040503050406030204" pitchFamily="18" charset="0"/>
                                      </a:rPr>
                                      <m:t>𝑥</m:t>
                                    </m:r>
                                  </m:den>
                                </m:f>
                              </m:e>
                            </m:mr>
                            <m:mr>
                              <m:e>
                                <m:f>
                                  <m:fPr>
                                    <m:ctrlPr>
                                      <a:rPr lang="en-US" sz="4000" i="1">
                                        <a:latin typeface="Cambria Math" panose="02040503050406030204" pitchFamily="18" charset="0"/>
                                      </a:rPr>
                                    </m:ctrlPr>
                                  </m:fPr>
                                  <m:num>
                                    <m:r>
                                      <a:rPr lang="en-US" sz="4000" i="1">
                                        <a:latin typeface="Cambria Math" panose="02040503050406030204" pitchFamily="18" charset="0"/>
                                      </a:rPr>
                                      <m:t>𝜕</m:t>
                                    </m:r>
                                    <m:acc>
                                      <m:accPr>
                                        <m:chr m:val="̃"/>
                                        <m:ctrlPr>
                                          <a:rPr lang="en-US" sz="4000" i="1">
                                            <a:solidFill>
                                              <a:srgbClr val="FF0000"/>
                                            </a:solidFill>
                                            <a:latin typeface="Cambria Math" panose="02040503050406030204" pitchFamily="18" charset="0"/>
                                          </a:rPr>
                                        </m:ctrlPr>
                                      </m:accPr>
                                      <m:e>
                                        <m:r>
                                          <a:rPr lang="en-US" sz="4000" i="1">
                                            <a:solidFill>
                                              <a:srgbClr val="FF0000"/>
                                            </a:solidFill>
                                            <a:latin typeface="Cambria Math" panose="02040503050406030204" pitchFamily="18" charset="0"/>
                                          </a:rPr>
                                          <m:t>𝑥</m:t>
                                        </m:r>
                                      </m:e>
                                    </m:acc>
                                  </m:num>
                                  <m:den>
                                    <m:r>
                                      <a:rPr lang="en-US" sz="4000" i="1">
                                        <a:latin typeface="Cambria Math" panose="02040503050406030204" pitchFamily="18" charset="0"/>
                                      </a:rPr>
                                      <m:t>𝜕</m:t>
                                    </m:r>
                                    <m:r>
                                      <a:rPr lang="en-US" sz="4000" i="1">
                                        <a:latin typeface="Cambria Math" panose="02040503050406030204" pitchFamily="18" charset="0"/>
                                      </a:rPr>
                                      <m:t> </m:t>
                                    </m:r>
                                    <m:r>
                                      <a:rPr lang="en-US" sz="4000" i="1">
                                        <a:latin typeface="Cambria Math" panose="02040503050406030204" pitchFamily="18" charset="0"/>
                                      </a:rPr>
                                      <m:t>𝑐𝑡</m:t>
                                    </m:r>
                                  </m:den>
                                </m:f>
                              </m:e>
                              <m:e>
                                <m:f>
                                  <m:fPr>
                                    <m:ctrlPr>
                                      <a:rPr lang="en-US" sz="4000" i="1">
                                        <a:latin typeface="Cambria Math" panose="02040503050406030204" pitchFamily="18" charset="0"/>
                                      </a:rPr>
                                    </m:ctrlPr>
                                  </m:fPr>
                                  <m:num>
                                    <m:r>
                                      <a:rPr lang="en-US" sz="4000" i="1">
                                        <a:latin typeface="Cambria Math" panose="02040503050406030204" pitchFamily="18" charset="0"/>
                                      </a:rPr>
                                      <m:t>𝜕</m:t>
                                    </m:r>
                                    <m:acc>
                                      <m:accPr>
                                        <m:chr m:val="̃"/>
                                        <m:ctrlPr>
                                          <a:rPr lang="en-US" sz="4000" i="1">
                                            <a:solidFill>
                                              <a:srgbClr val="FF0000"/>
                                            </a:solidFill>
                                            <a:latin typeface="Cambria Math" panose="02040503050406030204" pitchFamily="18" charset="0"/>
                                          </a:rPr>
                                        </m:ctrlPr>
                                      </m:accPr>
                                      <m:e>
                                        <m:r>
                                          <a:rPr lang="en-US" sz="4000" i="1">
                                            <a:solidFill>
                                              <a:srgbClr val="FF0000"/>
                                            </a:solidFill>
                                            <a:latin typeface="Cambria Math" panose="02040503050406030204" pitchFamily="18" charset="0"/>
                                          </a:rPr>
                                          <m:t>𝑥</m:t>
                                        </m:r>
                                      </m:e>
                                    </m:acc>
                                  </m:num>
                                  <m:den>
                                    <m:r>
                                      <a:rPr lang="en-US" sz="4000" i="1">
                                        <a:latin typeface="Cambria Math" panose="02040503050406030204" pitchFamily="18" charset="0"/>
                                      </a:rPr>
                                      <m:t>𝜕</m:t>
                                    </m:r>
                                    <m:r>
                                      <a:rPr lang="en-US" sz="4000" i="1">
                                        <a:solidFill>
                                          <a:srgbClr val="0070C0"/>
                                        </a:solidFill>
                                        <a:latin typeface="Cambria Math" panose="02040503050406030204" pitchFamily="18" charset="0"/>
                                      </a:rPr>
                                      <m:t>𝑥</m:t>
                                    </m:r>
                                  </m:den>
                                </m:f>
                              </m:e>
                            </m:mr>
                          </m:m>
                        </m:e>
                      </m:d>
                    </m:oMath>
                  </a14:m>
                  <a:r>
                    <a:rPr lang="en-CA" dirty="0"/>
                    <a:t> </a:t>
                  </a:r>
                </a:p>
              </p:txBody>
            </p:sp>
          </mc:Choice>
          <mc:Fallback xmlns="">
            <p:sp>
              <p:nvSpPr>
                <p:cNvPr id="6" name="TextBox 5">
                  <a:extLst>
                    <a:ext uri="{FF2B5EF4-FFF2-40B4-BE49-F238E27FC236}">
                      <a16:creationId xmlns:a16="http://schemas.microsoft.com/office/drawing/2014/main" id="{9192E6D0-9078-4518-9BA0-0DB6AB3BA7E5}"/>
                    </a:ext>
                  </a:extLst>
                </p:cNvPr>
                <p:cNvSpPr txBox="1">
                  <a:spLocks noRot="1" noChangeAspect="1" noMove="1" noResize="1" noEditPoints="1" noAdjustHandles="1" noChangeArrowheads="1" noChangeShapeType="1" noTextEdit="1"/>
                </p:cNvSpPr>
                <p:nvPr/>
              </p:nvSpPr>
              <p:spPr>
                <a:xfrm>
                  <a:off x="3746716" y="1188447"/>
                  <a:ext cx="2468105" cy="2048766"/>
                </a:xfrm>
                <a:prstGeom prst="rect">
                  <a:avLst/>
                </a:prstGeom>
                <a:blipFill>
                  <a:blip r:embed="rId3"/>
                  <a:stretch>
                    <a:fillRect/>
                  </a:stretch>
                </a:blipFill>
              </p:spPr>
              <p:txBody>
                <a:bodyPr/>
                <a:lstStyle/>
                <a:p>
                  <a:r>
                    <a:rPr lang="en-CA">
                      <a:noFill/>
                    </a:rPr>
                    <a:t> </a:t>
                  </a:r>
                </a:p>
              </p:txBody>
            </p:sp>
          </mc:Fallback>
        </mc:AlternateContent>
        <p:sp>
          <p:nvSpPr>
            <p:cNvPr id="3" name="TextBox 2">
              <a:extLst>
                <a:ext uri="{FF2B5EF4-FFF2-40B4-BE49-F238E27FC236}">
                  <a16:creationId xmlns:a16="http://schemas.microsoft.com/office/drawing/2014/main" id="{925A9376-EC60-4AB3-BC83-6F06F41BB41D}"/>
                </a:ext>
              </a:extLst>
            </p:cNvPr>
            <p:cNvSpPr txBox="1"/>
            <p:nvPr/>
          </p:nvSpPr>
          <p:spPr>
            <a:xfrm>
              <a:off x="3748411" y="327724"/>
              <a:ext cx="2480294" cy="954107"/>
            </a:xfrm>
            <a:prstGeom prst="rect">
              <a:avLst/>
            </a:prstGeom>
            <a:noFill/>
          </p:spPr>
          <p:txBody>
            <a:bodyPr wrap="none" rtlCol="0">
              <a:spAutoFit/>
            </a:bodyPr>
            <a:lstStyle/>
            <a:p>
              <a:pPr algn="ctr"/>
              <a:r>
                <a:rPr lang="en-US" sz="2800" dirty="0">
                  <a:solidFill>
                    <a:schemeClr val="accent4">
                      <a:lumMod val="75000"/>
                    </a:schemeClr>
                  </a:solidFill>
                </a:rPr>
                <a:t>(Inverse)</a:t>
              </a:r>
            </a:p>
            <a:p>
              <a:pPr algn="ctr"/>
              <a:r>
                <a:rPr lang="en-US" sz="2800" dirty="0">
                  <a:solidFill>
                    <a:schemeClr val="accent4">
                      <a:lumMod val="75000"/>
                    </a:schemeClr>
                  </a:solidFill>
                </a:rPr>
                <a:t>Jacobian Matrix</a:t>
              </a:r>
              <a:endParaRPr lang="en-CA" sz="2800" dirty="0">
                <a:solidFill>
                  <a:schemeClr val="accent4">
                    <a:lumMod val="75000"/>
                  </a:schemeClr>
                </a:solidFill>
              </a:endParaRPr>
            </a:p>
          </p:txBody>
        </p:sp>
      </p:grpSp>
      <p:grpSp>
        <p:nvGrpSpPr>
          <p:cNvPr id="11" name="Group 10">
            <a:extLst>
              <a:ext uri="{FF2B5EF4-FFF2-40B4-BE49-F238E27FC236}">
                <a16:creationId xmlns:a16="http://schemas.microsoft.com/office/drawing/2014/main" id="{5E640976-850A-45CF-8321-11396A92A30B}"/>
              </a:ext>
            </a:extLst>
          </p:cNvPr>
          <p:cNvGrpSpPr/>
          <p:nvPr/>
        </p:nvGrpSpPr>
        <p:grpSpPr>
          <a:xfrm>
            <a:off x="711817" y="759093"/>
            <a:ext cx="2666811" cy="2476644"/>
            <a:chOff x="711817" y="759093"/>
            <a:chExt cx="2666811" cy="2476644"/>
          </a:xfrm>
        </p:grpSpPr>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01249A43-96FD-4478-AA33-14F15EB99F9A}"/>
                    </a:ext>
                  </a:extLst>
                </p:cNvPr>
                <p:cNvSpPr txBox="1"/>
                <p:nvPr/>
              </p:nvSpPr>
              <p:spPr>
                <a:xfrm>
                  <a:off x="711817" y="1186971"/>
                  <a:ext cx="2666811" cy="2048766"/>
                </a:xfrm>
                <a:prstGeom prst="rect">
                  <a:avLst/>
                </a:prstGeom>
                <a:noFill/>
              </p:spPr>
              <p:txBody>
                <a:bodyPr wrap="square">
                  <a:spAutoFit/>
                </a:bodyPr>
                <a:lstStyle/>
                <a:p>
                  <a:r>
                    <a:rPr lang="en-US" sz="4000" b="0" dirty="0">
                      <a:solidFill>
                        <a:schemeClr val="tx1"/>
                      </a:solidFill>
                    </a:rPr>
                    <a:t> </a:t>
                  </a:r>
                  <a14:m>
                    <m:oMath xmlns:m="http://schemas.openxmlformats.org/officeDocument/2006/math">
                      <m:d>
                        <m:dPr>
                          <m:begChr m:val="["/>
                          <m:endChr m:val="]"/>
                          <m:ctrlPr>
                            <a:rPr lang="en-US" sz="4000" b="0" i="1" smtClean="0">
                              <a:solidFill>
                                <a:schemeClr val="tx1"/>
                              </a:solidFill>
                              <a:latin typeface="Cambria Math" panose="02040503050406030204" pitchFamily="18" charset="0"/>
                            </a:rPr>
                          </m:ctrlPr>
                        </m:dPr>
                        <m:e>
                          <m:m>
                            <m:mPr>
                              <m:mcs>
                                <m:mc>
                                  <m:mcPr>
                                    <m:count m:val="2"/>
                                    <m:mcJc m:val="center"/>
                                  </m:mcPr>
                                </m:mc>
                              </m:mcs>
                              <m:ctrlPr>
                                <a:rPr lang="en-US" sz="4000" b="0" i="1" smtClean="0">
                                  <a:solidFill>
                                    <a:schemeClr val="tx1"/>
                                  </a:solidFill>
                                  <a:latin typeface="Cambria Math" panose="02040503050406030204" pitchFamily="18" charset="0"/>
                                </a:rPr>
                              </m:ctrlPr>
                            </m:mPr>
                            <m:mr>
                              <m:e>
                                <m:f>
                                  <m:fPr>
                                    <m:ctrlPr>
                                      <a:rPr lang="en-US" sz="4000" i="1">
                                        <a:latin typeface="Cambria Math" panose="02040503050406030204" pitchFamily="18" charset="0"/>
                                      </a:rPr>
                                    </m:ctrlPr>
                                  </m:fPr>
                                  <m:num>
                                    <m:r>
                                      <a:rPr lang="en-US" sz="4000" i="1">
                                        <a:latin typeface="Cambria Math" panose="02040503050406030204" pitchFamily="18" charset="0"/>
                                      </a:rPr>
                                      <m:t>𝜕</m:t>
                                    </m:r>
                                    <m:r>
                                      <a:rPr lang="en-US" sz="4000" i="1">
                                        <a:latin typeface="Cambria Math" panose="02040503050406030204" pitchFamily="18" charset="0"/>
                                      </a:rPr>
                                      <m:t> </m:t>
                                    </m:r>
                                    <m:r>
                                      <a:rPr lang="en-US" sz="4000" i="1">
                                        <a:latin typeface="Cambria Math" panose="02040503050406030204" pitchFamily="18" charset="0"/>
                                      </a:rPr>
                                      <m:t>𝑐𝑡</m:t>
                                    </m:r>
                                  </m:num>
                                  <m:den>
                                    <m:r>
                                      <a:rPr lang="en-US" sz="4000" i="1">
                                        <a:latin typeface="Cambria Math" panose="02040503050406030204" pitchFamily="18" charset="0"/>
                                      </a:rPr>
                                      <m:t>𝜕</m:t>
                                    </m:r>
                                    <m:r>
                                      <a:rPr lang="en-US" sz="4000" i="1">
                                        <a:latin typeface="Cambria Math" panose="02040503050406030204" pitchFamily="18" charset="0"/>
                                      </a:rPr>
                                      <m:t> </m:t>
                                    </m:r>
                                    <m:r>
                                      <a:rPr lang="en-US" sz="4000" i="1">
                                        <a:latin typeface="Cambria Math" panose="02040503050406030204" pitchFamily="18" charset="0"/>
                                      </a:rPr>
                                      <m:t>𝑐</m:t>
                                    </m:r>
                                    <m:acc>
                                      <m:accPr>
                                        <m:chr m:val="̃"/>
                                        <m:ctrlPr>
                                          <a:rPr lang="en-US" sz="4000" i="1">
                                            <a:solidFill>
                                              <a:srgbClr val="FF0000"/>
                                            </a:solidFill>
                                            <a:latin typeface="Cambria Math" panose="02040503050406030204" pitchFamily="18" charset="0"/>
                                          </a:rPr>
                                        </m:ctrlPr>
                                      </m:accPr>
                                      <m:e>
                                        <m:r>
                                          <a:rPr lang="en-US" sz="4000" i="1">
                                            <a:solidFill>
                                              <a:srgbClr val="FF0000"/>
                                            </a:solidFill>
                                            <a:latin typeface="Cambria Math" panose="02040503050406030204" pitchFamily="18" charset="0"/>
                                          </a:rPr>
                                          <m:t>𝑡</m:t>
                                        </m:r>
                                      </m:e>
                                    </m:acc>
                                  </m:den>
                                </m:f>
                              </m:e>
                              <m:e>
                                <m:f>
                                  <m:fPr>
                                    <m:ctrlPr>
                                      <a:rPr lang="en-US" sz="4000" i="1">
                                        <a:latin typeface="Cambria Math" panose="02040503050406030204" pitchFamily="18" charset="0"/>
                                      </a:rPr>
                                    </m:ctrlPr>
                                  </m:fPr>
                                  <m:num>
                                    <m:r>
                                      <a:rPr lang="en-US" sz="4000" i="1">
                                        <a:latin typeface="Cambria Math" panose="02040503050406030204" pitchFamily="18" charset="0"/>
                                      </a:rPr>
                                      <m:t>𝜕</m:t>
                                    </m:r>
                                    <m:r>
                                      <a:rPr lang="en-US" sz="4000" i="1">
                                        <a:latin typeface="Cambria Math" panose="02040503050406030204" pitchFamily="18" charset="0"/>
                                      </a:rPr>
                                      <m:t> </m:t>
                                    </m:r>
                                    <m:r>
                                      <a:rPr lang="en-US" sz="4000" i="1">
                                        <a:latin typeface="Cambria Math" panose="02040503050406030204" pitchFamily="18" charset="0"/>
                                      </a:rPr>
                                      <m:t>𝑐𝑡</m:t>
                                    </m:r>
                                  </m:num>
                                  <m:den>
                                    <m:r>
                                      <a:rPr lang="en-US" sz="4000" i="1">
                                        <a:latin typeface="Cambria Math" panose="02040503050406030204" pitchFamily="18" charset="0"/>
                                      </a:rPr>
                                      <m:t>𝜕</m:t>
                                    </m:r>
                                    <m:acc>
                                      <m:accPr>
                                        <m:chr m:val="̃"/>
                                        <m:ctrlPr>
                                          <a:rPr lang="en-US" sz="4000" i="1">
                                            <a:solidFill>
                                              <a:srgbClr val="FF0000"/>
                                            </a:solidFill>
                                            <a:latin typeface="Cambria Math" panose="02040503050406030204" pitchFamily="18" charset="0"/>
                                          </a:rPr>
                                        </m:ctrlPr>
                                      </m:accPr>
                                      <m:e>
                                        <m:r>
                                          <a:rPr lang="en-US" sz="4000" i="1">
                                            <a:solidFill>
                                              <a:srgbClr val="FF0000"/>
                                            </a:solidFill>
                                            <a:latin typeface="Cambria Math" panose="02040503050406030204" pitchFamily="18" charset="0"/>
                                          </a:rPr>
                                          <m:t>𝑥</m:t>
                                        </m:r>
                                      </m:e>
                                    </m:acc>
                                  </m:den>
                                </m:f>
                              </m:e>
                            </m:mr>
                            <m:mr>
                              <m:e>
                                <m:f>
                                  <m:fPr>
                                    <m:ctrlPr>
                                      <a:rPr lang="en-US" sz="4000" i="1">
                                        <a:latin typeface="Cambria Math" panose="02040503050406030204" pitchFamily="18" charset="0"/>
                                      </a:rPr>
                                    </m:ctrlPr>
                                  </m:fPr>
                                  <m:num>
                                    <m:r>
                                      <a:rPr lang="en-US" sz="4000" i="1">
                                        <a:latin typeface="Cambria Math" panose="02040503050406030204" pitchFamily="18" charset="0"/>
                                      </a:rPr>
                                      <m:t>𝜕</m:t>
                                    </m:r>
                                    <m:r>
                                      <a:rPr lang="en-US" sz="4000" i="1">
                                        <a:solidFill>
                                          <a:srgbClr val="0070C0"/>
                                        </a:solidFill>
                                        <a:latin typeface="Cambria Math" panose="02040503050406030204" pitchFamily="18" charset="0"/>
                                      </a:rPr>
                                      <m:t>𝑥</m:t>
                                    </m:r>
                                  </m:num>
                                  <m:den>
                                    <m:r>
                                      <a:rPr lang="en-US" sz="4000" i="1">
                                        <a:latin typeface="Cambria Math" panose="02040503050406030204" pitchFamily="18" charset="0"/>
                                      </a:rPr>
                                      <m:t>𝜕</m:t>
                                    </m:r>
                                    <m:r>
                                      <a:rPr lang="en-US" sz="4000" i="1">
                                        <a:latin typeface="Cambria Math" panose="02040503050406030204" pitchFamily="18" charset="0"/>
                                      </a:rPr>
                                      <m:t> </m:t>
                                    </m:r>
                                    <m:r>
                                      <a:rPr lang="en-US" sz="4000" i="1">
                                        <a:latin typeface="Cambria Math" panose="02040503050406030204" pitchFamily="18" charset="0"/>
                                      </a:rPr>
                                      <m:t>𝑐</m:t>
                                    </m:r>
                                    <m:acc>
                                      <m:accPr>
                                        <m:chr m:val="̃"/>
                                        <m:ctrlPr>
                                          <a:rPr lang="en-US" sz="4000" i="1">
                                            <a:solidFill>
                                              <a:srgbClr val="FF0000"/>
                                            </a:solidFill>
                                            <a:latin typeface="Cambria Math" panose="02040503050406030204" pitchFamily="18" charset="0"/>
                                          </a:rPr>
                                        </m:ctrlPr>
                                      </m:accPr>
                                      <m:e>
                                        <m:r>
                                          <a:rPr lang="en-US" sz="4000" i="1">
                                            <a:solidFill>
                                              <a:srgbClr val="FF0000"/>
                                            </a:solidFill>
                                            <a:latin typeface="Cambria Math" panose="02040503050406030204" pitchFamily="18" charset="0"/>
                                          </a:rPr>
                                          <m:t>𝑡</m:t>
                                        </m:r>
                                      </m:e>
                                    </m:acc>
                                  </m:den>
                                </m:f>
                              </m:e>
                              <m:e>
                                <m:f>
                                  <m:fPr>
                                    <m:ctrlPr>
                                      <a:rPr lang="en-US" sz="4000" i="1">
                                        <a:latin typeface="Cambria Math" panose="02040503050406030204" pitchFamily="18" charset="0"/>
                                      </a:rPr>
                                    </m:ctrlPr>
                                  </m:fPr>
                                  <m:num>
                                    <m:r>
                                      <a:rPr lang="en-US" sz="4000" i="1">
                                        <a:latin typeface="Cambria Math" panose="02040503050406030204" pitchFamily="18" charset="0"/>
                                      </a:rPr>
                                      <m:t>𝜕</m:t>
                                    </m:r>
                                    <m:r>
                                      <a:rPr lang="en-US" sz="4000" i="1">
                                        <a:solidFill>
                                          <a:srgbClr val="0070C0"/>
                                        </a:solidFill>
                                        <a:latin typeface="Cambria Math" panose="02040503050406030204" pitchFamily="18" charset="0"/>
                                      </a:rPr>
                                      <m:t>𝑥</m:t>
                                    </m:r>
                                  </m:num>
                                  <m:den>
                                    <m:r>
                                      <a:rPr lang="en-US" sz="4000" i="1">
                                        <a:latin typeface="Cambria Math" panose="02040503050406030204" pitchFamily="18" charset="0"/>
                                      </a:rPr>
                                      <m:t>𝜕</m:t>
                                    </m:r>
                                    <m:acc>
                                      <m:accPr>
                                        <m:chr m:val="̃"/>
                                        <m:ctrlPr>
                                          <a:rPr lang="en-US" sz="4000" i="1">
                                            <a:solidFill>
                                              <a:srgbClr val="FF0000"/>
                                            </a:solidFill>
                                            <a:latin typeface="Cambria Math" panose="02040503050406030204" pitchFamily="18" charset="0"/>
                                          </a:rPr>
                                        </m:ctrlPr>
                                      </m:accPr>
                                      <m:e>
                                        <m:r>
                                          <a:rPr lang="en-US" sz="4000" i="1">
                                            <a:solidFill>
                                              <a:srgbClr val="FF0000"/>
                                            </a:solidFill>
                                            <a:latin typeface="Cambria Math" panose="02040503050406030204" pitchFamily="18" charset="0"/>
                                          </a:rPr>
                                          <m:t>𝑥</m:t>
                                        </m:r>
                                      </m:e>
                                    </m:acc>
                                  </m:den>
                                </m:f>
                              </m:e>
                            </m:mr>
                          </m:m>
                        </m:e>
                      </m:d>
                    </m:oMath>
                  </a14:m>
                  <a:endParaRPr lang="en-CA" sz="4000" dirty="0"/>
                </a:p>
              </p:txBody>
            </p:sp>
          </mc:Choice>
          <mc:Fallback xmlns="">
            <p:sp>
              <p:nvSpPr>
                <p:cNvPr id="5" name="TextBox 4">
                  <a:extLst>
                    <a:ext uri="{FF2B5EF4-FFF2-40B4-BE49-F238E27FC236}">
                      <a16:creationId xmlns:a16="http://schemas.microsoft.com/office/drawing/2014/main" id="{01249A43-96FD-4478-AA33-14F15EB99F9A}"/>
                    </a:ext>
                  </a:extLst>
                </p:cNvPr>
                <p:cNvSpPr txBox="1">
                  <a:spLocks noRot="1" noChangeAspect="1" noMove="1" noResize="1" noEditPoints="1" noAdjustHandles="1" noChangeArrowheads="1" noChangeShapeType="1" noTextEdit="1"/>
                </p:cNvSpPr>
                <p:nvPr/>
              </p:nvSpPr>
              <p:spPr>
                <a:xfrm>
                  <a:off x="711817" y="1186971"/>
                  <a:ext cx="2666811" cy="2048766"/>
                </a:xfrm>
                <a:prstGeom prst="rect">
                  <a:avLst/>
                </a:prstGeom>
                <a:blipFill>
                  <a:blip r:embed="rId4"/>
                  <a:stretch>
                    <a:fillRect/>
                  </a:stretch>
                </a:blipFill>
              </p:spPr>
              <p:txBody>
                <a:bodyPr/>
                <a:lstStyle/>
                <a:p>
                  <a:r>
                    <a:rPr lang="en-CA">
                      <a:noFill/>
                    </a:rPr>
                    <a:t> </a:t>
                  </a:r>
                </a:p>
              </p:txBody>
            </p:sp>
          </mc:Fallback>
        </mc:AlternateContent>
        <p:sp>
          <p:nvSpPr>
            <p:cNvPr id="10" name="TextBox 9">
              <a:extLst>
                <a:ext uri="{FF2B5EF4-FFF2-40B4-BE49-F238E27FC236}">
                  <a16:creationId xmlns:a16="http://schemas.microsoft.com/office/drawing/2014/main" id="{4500D3AD-7DFD-4D17-9948-E2172652D228}"/>
                </a:ext>
              </a:extLst>
            </p:cNvPr>
            <p:cNvSpPr txBox="1"/>
            <p:nvPr/>
          </p:nvSpPr>
          <p:spPr>
            <a:xfrm>
              <a:off x="863143" y="759093"/>
              <a:ext cx="2480294" cy="523220"/>
            </a:xfrm>
            <a:prstGeom prst="rect">
              <a:avLst/>
            </a:prstGeom>
            <a:noFill/>
          </p:spPr>
          <p:txBody>
            <a:bodyPr wrap="none" rtlCol="0">
              <a:spAutoFit/>
            </a:bodyPr>
            <a:lstStyle/>
            <a:p>
              <a:pPr algn="ctr"/>
              <a:r>
                <a:rPr lang="en-US" sz="2800" dirty="0">
                  <a:solidFill>
                    <a:schemeClr val="accent4">
                      <a:lumMod val="75000"/>
                    </a:schemeClr>
                  </a:solidFill>
                </a:rPr>
                <a:t>Jacobian Matrix</a:t>
              </a:r>
              <a:endParaRPr lang="en-CA" sz="2800" dirty="0">
                <a:solidFill>
                  <a:schemeClr val="accent4">
                    <a:lumMod val="75000"/>
                  </a:schemeClr>
                </a:solidFill>
              </a:endParaRPr>
            </a:p>
          </p:txBody>
        </p:sp>
      </p:gr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5FCD6182-FD6C-4548-B50C-5994EB2C8C17}"/>
                  </a:ext>
                </a:extLst>
              </p:cNvPr>
              <p:cNvSpPr txBox="1"/>
              <p:nvPr/>
            </p:nvSpPr>
            <p:spPr>
              <a:xfrm>
                <a:off x="670621" y="4025738"/>
                <a:ext cx="2700906" cy="2244397"/>
              </a:xfrm>
              <a:prstGeom prst="rect">
                <a:avLst/>
              </a:prstGeom>
              <a:noFill/>
            </p:spPr>
            <p:txBody>
              <a:bodyPr wrap="square">
                <a:spAutoFit/>
              </a:bodyPr>
              <a:lstStyle/>
              <a:p>
                <a14:m>
                  <m:oMath xmlns:m="http://schemas.openxmlformats.org/officeDocument/2006/math">
                    <m:d>
                      <m:dPr>
                        <m:begChr m:val="["/>
                        <m:endChr m:val="]"/>
                        <m:ctrlPr>
                          <a:rPr lang="en-US" sz="4400" b="0" i="1" smtClean="0">
                            <a:solidFill>
                              <a:schemeClr val="tx1"/>
                            </a:solidFill>
                            <a:latin typeface="Cambria Math" panose="02040503050406030204" pitchFamily="18" charset="0"/>
                          </a:rPr>
                        </m:ctrlPr>
                      </m:dPr>
                      <m:e>
                        <m:m>
                          <m:mPr>
                            <m:mcs>
                              <m:mc>
                                <m:mcPr>
                                  <m:count m:val="2"/>
                                  <m:mcJc m:val="center"/>
                                </m:mcPr>
                              </m:mc>
                            </m:mcs>
                            <m:ctrlPr>
                              <a:rPr lang="en-US" sz="4400" b="0" i="1" smtClean="0">
                                <a:solidFill>
                                  <a:schemeClr val="tx1"/>
                                </a:solidFill>
                                <a:latin typeface="Cambria Math" panose="02040503050406030204" pitchFamily="18" charset="0"/>
                              </a:rPr>
                            </m:ctrlPr>
                          </m:mPr>
                          <m:mr>
                            <m:e>
                              <m:f>
                                <m:fPr>
                                  <m:ctrlPr>
                                    <a:rPr lang="en-US" sz="4400" i="1">
                                      <a:latin typeface="Cambria Math" panose="02040503050406030204" pitchFamily="18" charset="0"/>
                                    </a:rPr>
                                  </m:ctrlPr>
                                </m:fPr>
                                <m:num>
                                  <m:r>
                                    <a:rPr lang="en-US" sz="4400" i="1">
                                      <a:latin typeface="Cambria Math" panose="02040503050406030204" pitchFamily="18" charset="0"/>
                                    </a:rPr>
                                    <m:t>𝛼</m:t>
                                  </m:r>
                                </m:num>
                                <m:den>
                                  <m:sSup>
                                    <m:sSupPr>
                                      <m:ctrlPr>
                                        <a:rPr lang="en-US" sz="4400" i="1">
                                          <a:latin typeface="Cambria Math" panose="02040503050406030204" pitchFamily="18" charset="0"/>
                                        </a:rPr>
                                      </m:ctrlPr>
                                    </m:sSupPr>
                                    <m:e>
                                      <m:r>
                                        <a:rPr lang="en-US" sz="4400" i="1">
                                          <a:latin typeface="Cambria Math" panose="02040503050406030204" pitchFamily="18" charset="0"/>
                                        </a:rPr>
                                        <m:t>𝑐</m:t>
                                      </m:r>
                                    </m:e>
                                    <m:sup>
                                      <m:r>
                                        <a:rPr lang="en-US" sz="4400" i="1">
                                          <a:latin typeface="Cambria Math" panose="02040503050406030204" pitchFamily="18" charset="0"/>
                                        </a:rPr>
                                        <m:t>2</m:t>
                                      </m:r>
                                    </m:sup>
                                  </m:sSup>
                                </m:den>
                              </m:f>
                              <m:r>
                                <a:rPr lang="en-US" sz="4400" i="1">
                                  <a:solidFill>
                                    <a:srgbClr val="0070C0"/>
                                  </a:solidFill>
                                  <a:latin typeface="Cambria Math" panose="02040503050406030204" pitchFamily="18" charset="0"/>
                                </a:rPr>
                                <m:t>𝑥</m:t>
                              </m:r>
                            </m:e>
                            <m:e>
                              <m:f>
                                <m:fPr>
                                  <m:ctrlPr>
                                    <a:rPr lang="en-US" sz="4400" i="1">
                                      <a:latin typeface="Cambria Math" panose="02040503050406030204" pitchFamily="18" charset="0"/>
                                    </a:rPr>
                                  </m:ctrlPr>
                                </m:fPr>
                                <m:num>
                                  <m:r>
                                    <a:rPr lang="en-US" sz="4400" i="1">
                                      <a:latin typeface="Cambria Math" panose="02040503050406030204" pitchFamily="18" charset="0"/>
                                    </a:rPr>
                                    <m:t>𝑐</m:t>
                                  </m:r>
                                  <m:r>
                                    <a:rPr lang="en-US" sz="4400" i="1">
                                      <a:solidFill>
                                        <a:srgbClr val="0070C0"/>
                                      </a:solidFill>
                                      <a:latin typeface="Cambria Math" panose="02040503050406030204" pitchFamily="18" charset="0"/>
                                    </a:rPr>
                                    <m:t>𝑡</m:t>
                                  </m:r>
                                </m:num>
                                <m:den>
                                  <m:acc>
                                    <m:accPr>
                                      <m:chr m:val="̃"/>
                                      <m:ctrlPr>
                                        <a:rPr lang="en-US" sz="4400" i="1">
                                          <a:solidFill>
                                            <a:srgbClr val="FF0000"/>
                                          </a:solidFill>
                                          <a:latin typeface="Cambria Math" panose="02040503050406030204" pitchFamily="18" charset="0"/>
                                        </a:rPr>
                                      </m:ctrlPr>
                                    </m:accPr>
                                    <m:e>
                                      <m:r>
                                        <a:rPr lang="en-US" sz="4400" i="1">
                                          <a:solidFill>
                                            <a:srgbClr val="FF0000"/>
                                          </a:solidFill>
                                          <a:latin typeface="Cambria Math" panose="02040503050406030204" pitchFamily="18" charset="0"/>
                                        </a:rPr>
                                        <m:t>𝑥</m:t>
                                      </m:r>
                                    </m:e>
                                  </m:acc>
                                </m:den>
                              </m:f>
                            </m:e>
                          </m:mr>
                          <m:mr>
                            <m:e>
                              <m:f>
                                <m:fPr>
                                  <m:ctrlPr>
                                    <a:rPr lang="en-US" sz="4400" i="1">
                                      <a:latin typeface="Cambria Math" panose="02040503050406030204" pitchFamily="18" charset="0"/>
                                    </a:rPr>
                                  </m:ctrlPr>
                                </m:fPr>
                                <m:num>
                                  <m:r>
                                    <a:rPr lang="en-US" sz="4400" i="1">
                                      <a:latin typeface="Cambria Math" panose="02040503050406030204" pitchFamily="18" charset="0"/>
                                    </a:rPr>
                                    <m:t>𝛼</m:t>
                                  </m:r>
                                </m:num>
                                <m:den>
                                  <m:sSup>
                                    <m:sSupPr>
                                      <m:ctrlPr>
                                        <a:rPr lang="en-US" sz="4400" i="1">
                                          <a:latin typeface="Cambria Math" panose="02040503050406030204" pitchFamily="18" charset="0"/>
                                        </a:rPr>
                                      </m:ctrlPr>
                                    </m:sSupPr>
                                    <m:e>
                                      <m:r>
                                        <a:rPr lang="en-US" sz="4400" i="1">
                                          <a:latin typeface="Cambria Math" panose="02040503050406030204" pitchFamily="18" charset="0"/>
                                        </a:rPr>
                                        <m:t>𝑐</m:t>
                                      </m:r>
                                    </m:e>
                                    <m:sup>
                                      <m:r>
                                        <a:rPr lang="en-US" sz="4400" i="1">
                                          <a:latin typeface="Cambria Math" panose="02040503050406030204" pitchFamily="18" charset="0"/>
                                        </a:rPr>
                                        <m:t>2</m:t>
                                      </m:r>
                                    </m:sup>
                                  </m:sSup>
                                </m:den>
                              </m:f>
                              <m:r>
                                <a:rPr lang="en-US" sz="4400" i="1">
                                  <a:latin typeface="Cambria Math" panose="02040503050406030204" pitchFamily="18" charset="0"/>
                                </a:rPr>
                                <m:t>𝑐</m:t>
                              </m:r>
                              <m:r>
                                <a:rPr lang="en-US" sz="4400" i="1">
                                  <a:solidFill>
                                    <a:srgbClr val="0070C0"/>
                                  </a:solidFill>
                                  <a:latin typeface="Cambria Math" panose="02040503050406030204" pitchFamily="18" charset="0"/>
                                </a:rPr>
                                <m:t>𝑡</m:t>
                              </m:r>
                            </m:e>
                            <m:e>
                              <m:f>
                                <m:fPr>
                                  <m:ctrlPr>
                                    <a:rPr lang="en-US" sz="4400" i="1">
                                      <a:latin typeface="Cambria Math" panose="02040503050406030204" pitchFamily="18" charset="0"/>
                                    </a:rPr>
                                  </m:ctrlPr>
                                </m:fPr>
                                <m:num>
                                  <m:r>
                                    <a:rPr lang="en-US" sz="4400" i="1">
                                      <a:solidFill>
                                        <a:srgbClr val="0070C0"/>
                                      </a:solidFill>
                                      <a:latin typeface="Cambria Math" panose="02040503050406030204" pitchFamily="18" charset="0"/>
                                    </a:rPr>
                                    <m:t>𝑥</m:t>
                                  </m:r>
                                </m:num>
                                <m:den>
                                  <m:acc>
                                    <m:accPr>
                                      <m:chr m:val="̃"/>
                                      <m:ctrlPr>
                                        <a:rPr lang="en-US" sz="4400" i="1">
                                          <a:solidFill>
                                            <a:srgbClr val="FF0000"/>
                                          </a:solidFill>
                                          <a:latin typeface="Cambria Math" panose="02040503050406030204" pitchFamily="18" charset="0"/>
                                        </a:rPr>
                                      </m:ctrlPr>
                                    </m:accPr>
                                    <m:e>
                                      <m:r>
                                        <a:rPr lang="en-US" sz="4400" i="1">
                                          <a:solidFill>
                                            <a:srgbClr val="FF0000"/>
                                          </a:solidFill>
                                          <a:latin typeface="Cambria Math" panose="02040503050406030204" pitchFamily="18" charset="0"/>
                                        </a:rPr>
                                        <m:t>𝑥</m:t>
                                      </m:r>
                                    </m:e>
                                  </m:acc>
                                </m:den>
                              </m:f>
                            </m:e>
                          </m:mr>
                        </m:m>
                      </m:e>
                    </m:d>
                  </m:oMath>
                </a14:m>
                <a:r>
                  <a:rPr lang="en-CA" sz="4400" dirty="0"/>
                  <a:t>  </a:t>
                </a:r>
              </a:p>
            </p:txBody>
          </p:sp>
        </mc:Choice>
        <mc:Fallback xmlns="">
          <p:sp>
            <p:nvSpPr>
              <p:cNvPr id="13" name="TextBox 12">
                <a:extLst>
                  <a:ext uri="{FF2B5EF4-FFF2-40B4-BE49-F238E27FC236}">
                    <a16:creationId xmlns:a16="http://schemas.microsoft.com/office/drawing/2014/main" id="{5FCD6182-FD6C-4548-B50C-5994EB2C8C17}"/>
                  </a:ext>
                </a:extLst>
              </p:cNvPr>
              <p:cNvSpPr txBox="1">
                <a:spLocks noRot="1" noChangeAspect="1" noMove="1" noResize="1" noEditPoints="1" noAdjustHandles="1" noChangeArrowheads="1" noChangeShapeType="1" noTextEdit="1"/>
              </p:cNvSpPr>
              <p:nvPr/>
            </p:nvSpPr>
            <p:spPr>
              <a:xfrm>
                <a:off x="670621" y="4025738"/>
                <a:ext cx="2700906" cy="2244397"/>
              </a:xfrm>
              <a:prstGeom prst="rect">
                <a:avLst/>
              </a:prstGeom>
              <a:blipFill>
                <a:blip r:embed="rId5"/>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0E451671-6B0A-4D87-8F60-B5ABA9770C2C}"/>
                  </a:ext>
                </a:extLst>
              </p:cNvPr>
              <p:cNvSpPr txBox="1"/>
              <p:nvPr/>
            </p:nvSpPr>
            <p:spPr>
              <a:xfrm>
                <a:off x="3301140" y="3890075"/>
                <a:ext cx="3823404" cy="252780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en-US" sz="4000" i="1" smtClean="0">
                              <a:latin typeface="Cambria Math" panose="02040503050406030204" pitchFamily="18" charset="0"/>
                            </a:rPr>
                          </m:ctrlPr>
                        </m:dPr>
                        <m:e>
                          <m:m>
                            <m:mPr>
                              <m:mcs>
                                <m:mc>
                                  <m:mcPr>
                                    <m:count m:val="2"/>
                                    <m:mcJc m:val="center"/>
                                  </m:mcPr>
                                </m:mc>
                              </m:mcs>
                              <m:ctrlPr>
                                <a:rPr lang="en-US" sz="4000" i="1">
                                  <a:latin typeface="Cambria Math" panose="02040503050406030204" pitchFamily="18" charset="0"/>
                                </a:rPr>
                              </m:ctrlPr>
                            </m:mPr>
                            <m:mr>
                              <m:e>
                                <m:f>
                                  <m:fPr>
                                    <m:ctrlPr>
                                      <a:rPr lang="en-US" sz="4000" i="1">
                                        <a:latin typeface="Cambria Math" panose="02040503050406030204" pitchFamily="18" charset="0"/>
                                      </a:rPr>
                                    </m:ctrlPr>
                                  </m:fPr>
                                  <m:num>
                                    <m:sSup>
                                      <m:sSupPr>
                                        <m:ctrlPr>
                                          <a:rPr lang="en-US" sz="4000" i="1">
                                            <a:latin typeface="Cambria Math" panose="02040503050406030204" pitchFamily="18" charset="0"/>
                                          </a:rPr>
                                        </m:ctrlPr>
                                      </m:sSupPr>
                                      <m:e>
                                        <m:r>
                                          <a:rPr lang="en-US" sz="4000" i="1">
                                            <a:latin typeface="Cambria Math" panose="02040503050406030204" pitchFamily="18" charset="0"/>
                                          </a:rPr>
                                          <m:t>𝑐</m:t>
                                        </m:r>
                                      </m:e>
                                      <m:sup>
                                        <m:r>
                                          <a:rPr lang="en-US" sz="4000" i="1">
                                            <a:latin typeface="Cambria Math" panose="02040503050406030204" pitchFamily="18" charset="0"/>
                                          </a:rPr>
                                          <m:t>2</m:t>
                                        </m:r>
                                      </m:sup>
                                    </m:sSup>
                                  </m:num>
                                  <m:den>
                                    <m:r>
                                      <a:rPr lang="en-US" sz="4000" i="1">
                                        <a:latin typeface="Cambria Math" panose="02040503050406030204" pitchFamily="18" charset="0"/>
                                      </a:rPr>
                                      <m:t>𝛼</m:t>
                                    </m:r>
                                  </m:den>
                                </m:f>
                                <m:f>
                                  <m:fPr>
                                    <m:ctrlPr>
                                      <a:rPr lang="en-US" sz="4000" i="1">
                                        <a:latin typeface="Cambria Math" panose="02040503050406030204" pitchFamily="18" charset="0"/>
                                      </a:rPr>
                                    </m:ctrlPr>
                                  </m:fPr>
                                  <m:num>
                                    <m:r>
                                      <a:rPr lang="en-US" sz="4000" i="1">
                                        <a:solidFill>
                                          <a:srgbClr val="0070C0"/>
                                        </a:solidFill>
                                        <a:latin typeface="Cambria Math" panose="02040503050406030204" pitchFamily="18" charset="0"/>
                                      </a:rPr>
                                      <m:t>𝑥</m:t>
                                    </m:r>
                                  </m:num>
                                  <m:den>
                                    <m:sSup>
                                      <m:sSupPr>
                                        <m:ctrlPr>
                                          <a:rPr lang="en-US" sz="4000" i="1">
                                            <a:latin typeface="Cambria Math" panose="02040503050406030204" pitchFamily="18" charset="0"/>
                                          </a:rPr>
                                        </m:ctrlPr>
                                      </m:sSupPr>
                                      <m:e>
                                        <m:acc>
                                          <m:accPr>
                                            <m:chr m:val="̃"/>
                                            <m:ctrlPr>
                                              <a:rPr lang="en-US" sz="4000" i="1">
                                                <a:solidFill>
                                                  <a:srgbClr val="FF0000"/>
                                                </a:solidFill>
                                                <a:latin typeface="Cambria Math" panose="02040503050406030204" pitchFamily="18" charset="0"/>
                                              </a:rPr>
                                            </m:ctrlPr>
                                          </m:accPr>
                                          <m:e>
                                            <m:r>
                                              <a:rPr lang="en-US" sz="4000" i="1">
                                                <a:solidFill>
                                                  <a:srgbClr val="FF0000"/>
                                                </a:solidFill>
                                                <a:latin typeface="Cambria Math" panose="02040503050406030204" pitchFamily="18" charset="0"/>
                                              </a:rPr>
                                              <m:t>𝑥</m:t>
                                            </m:r>
                                          </m:e>
                                        </m:acc>
                                      </m:e>
                                      <m:sup>
                                        <m:r>
                                          <a:rPr lang="en-US" sz="4000" i="1">
                                            <a:latin typeface="Cambria Math" panose="02040503050406030204" pitchFamily="18" charset="0"/>
                                          </a:rPr>
                                          <m:t>2</m:t>
                                        </m:r>
                                      </m:sup>
                                    </m:sSup>
                                  </m:den>
                                </m:f>
                              </m:e>
                              <m:e>
                                <m:r>
                                  <a:rPr lang="en-US" sz="4000" i="1">
                                    <a:latin typeface="Cambria Math" panose="02040503050406030204" pitchFamily="18" charset="0"/>
                                  </a:rPr>
                                  <m:t>−</m:t>
                                </m:r>
                                <m:f>
                                  <m:fPr>
                                    <m:ctrlPr>
                                      <a:rPr lang="en-US" sz="4000" i="1">
                                        <a:latin typeface="Cambria Math" panose="02040503050406030204" pitchFamily="18" charset="0"/>
                                      </a:rPr>
                                    </m:ctrlPr>
                                  </m:fPr>
                                  <m:num>
                                    <m:sSup>
                                      <m:sSupPr>
                                        <m:ctrlPr>
                                          <a:rPr lang="en-US" sz="4000" i="1">
                                            <a:latin typeface="Cambria Math" panose="02040503050406030204" pitchFamily="18" charset="0"/>
                                          </a:rPr>
                                        </m:ctrlPr>
                                      </m:sSupPr>
                                      <m:e>
                                        <m:r>
                                          <a:rPr lang="en-US" sz="4000" i="1">
                                            <a:latin typeface="Cambria Math" panose="02040503050406030204" pitchFamily="18" charset="0"/>
                                          </a:rPr>
                                          <m:t>𝑐</m:t>
                                        </m:r>
                                      </m:e>
                                      <m:sup>
                                        <m:r>
                                          <a:rPr lang="en-US" sz="4000" i="1">
                                            <a:latin typeface="Cambria Math" panose="02040503050406030204" pitchFamily="18" charset="0"/>
                                          </a:rPr>
                                          <m:t>2</m:t>
                                        </m:r>
                                      </m:sup>
                                    </m:sSup>
                                  </m:num>
                                  <m:den>
                                    <m:r>
                                      <a:rPr lang="en-US" sz="4000" i="1">
                                        <a:latin typeface="Cambria Math" panose="02040503050406030204" pitchFamily="18" charset="0"/>
                                      </a:rPr>
                                      <m:t>𝛼</m:t>
                                    </m:r>
                                  </m:den>
                                </m:f>
                                <m:f>
                                  <m:fPr>
                                    <m:ctrlPr>
                                      <a:rPr lang="en-US" sz="4000" i="1">
                                        <a:latin typeface="Cambria Math" panose="02040503050406030204" pitchFamily="18" charset="0"/>
                                      </a:rPr>
                                    </m:ctrlPr>
                                  </m:fPr>
                                  <m:num>
                                    <m:r>
                                      <a:rPr lang="en-US" sz="4000" i="1">
                                        <a:latin typeface="Cambria Math" panose="02040503050406030204" pitchFamily="18" charset="0"/>
                                      </a:rPr>
                                      <m:t>𝑐</m:t>
                                    </m:r>
                                    <m:r>
                                      <a:rPr lang="en-US" sz="4000" i="1">
                                        <a:solidFill>
                                          <a:srgbClr val="0070C0"/>
                                        </a:solidFill>
                                        <a:latin typeface="Cambria Math" panose="02040503050406030204" pitchFamily="18" charset="0"/>
                                      </a:rPr>
                                      <m:t>𝑡</m:t>
                                    </m:r>
                                  </m:num>
                                  <m:den>
                                    <m:sSup>
                                      <m:sSupPr>
                                        <m:ctrlPr>
                                          <a:rPr lang="en-US" sz="4000" i="1">
                                            <a:latin typeface="Cambria Math" panose="02040503050406030204" pitchFamily="18" charset="0"/>
                                          </a:rPr>
                                        </m:ctrlPr>
                                      </m:sSupPr>
                                      <m:e>
                                        <m:acc>
                                          <m:accPr>
                                            <m:chr m:val="̃"/>
                                            <m:ctrlPr>
                                              <a:rPr lang="en-US" sz="4000" i="1">
                                                <a:solidFill>
                                                  <a:srgbClr val="FF0000"/>
                                                </a:solidFill>
                                                <a:latin typeface="Cambria Math" panose="02040503050406030204" pitchFamily="18" charset="0"/>
                                              </a:rPr>
                                            </m:ctrlPr>
                                          </m:accPr>
                                          <m:e>
                                            <m:r>
                                              <a:rPr lang="en-US" sz="4000" i="1">
                                                <a:solidFill>
                                                  <a:srgbClr val="FF0000"/>
                                                </a:solidFill>
                                                <a:latin typeface="Cambria Math" panose="02040503050406030204" pitchFamily="18" charset="0"/>
                                              </a:rPr>
                                              <m:t>𝑥</m:t>
                                            </m:r>
                                          </m:e>
                                        </m:acc>
                                      </m:e>
                                      <m:sup>
                                        <m:r>
                                          <a:rPr lang="en-US" sz="4000" i="1">
                                            <a:latin typeface="Cambria Math" panose="02040503050406030204" pitchFamily="18" charset="0"/>
                                          </a:rPr>
                                          <m:t>2</m:t>
                                        </m:r>
                                      </m:sup>
                                    </m:sSup>
                                  </m:den>
                                </m:f>
                              </m:e>
                            </m:mr>
                            <m:mr>
                              <m:e>
                                <m:r>
                                  <a:rPr lang="en-US" sz="4000" i="1">
                                    <a:latin typeface="Cambria Math" panose="02040503050406030204" pitchFamily="18" charset="0"/>
                                  </a:rPr>
                                  <m:t>−</m:t>
                                </m:r>
                                <m:f>
                                  <m:fPr>
                                    <m:ctrlPr>
                                      <a:rPr lang="en-US" sz="4000" i="1">
                                        <a:latin typeface="Cambria Math" panose="02040503050406030204" pitchFamily="18" charset="0"/>
                                      </a:rPr>
                                    </m:ctrlPr>
                                  </m:fPr>
                                  <m:num>
                                    <m:r>
                                      <a:rPr lang="en-US" sz="4000" i="1">
                                        <a:latin typeface="Cambria Math" panose="02040503050406030204" pitchFamily="18" charset="0"/>
                                      </a:rPr>
                                      <m:t>𝑐</m:t>
                                    </m:r>
                                    <m:r>
                                      <a:rPr lang="en-US" sz="4000" i="1">
                                        <a:solidFill>
                                          <a:srgbClr val="0070C0"/>
                                        </a:solidFill>
                                        <a:latin typeface="Cambria Math" panose="02040503050406030204" pitchFamily="18" charset="0"/>
                                      </a:rPr>
                                      <m:t>𝑡</m:t>
                                    </m:r>
                                  </m:num>
                                  <m:den>
                                    <m:acc>
                                      <m:accPr>
                                        <m:chr m:val="̃"/>
                                        <m:ctrlPr>
                                          <a:rPr lang="en-US" sz="4000" i="1">
                                            <a:solidFill>
                                              <a:srgbClr val="FF0000"/>
                                            </a:solidFill>
                                            <a:latin typeface="Cambria Math" panose="02040503050406030204" pitchFamily="18" charset="0"/>
                                          </a:rPr>
                                        </m:ctrlPr>
                                      </m:accPr>
                                      <m:e>
                                        <m:r>
                                          <a:rPr lang="en-US" sz="4000" i="1">
                                            <a:solidFill>
                                              <a:srgbClr val="FF0000"/>
                                            </a:solidFill>
                                            <a:latin typeface="Cambria Math" panose="02040503050406030204" pitchFamily="18" charset="0"/>
                                          </a:rPr>
                                          <m:t>𝑥</m:t>
                                        </m:r>
                                      </m:e>
                                    </m:acc>
                                  </m:den>
                                </m:f>
                              </m:e>
                              <m:e>
                                <m:f>
                                  <m:fPr>
                                    <m:ctrlPr>
                                      <a:rPr lang="en-US" sz="4000" i="1">
                                        <a:latin typeface="Cambria Math" panose="02040503050406030204" pitchFamily="18" charset="0"/>
                                      </a:rPr>
                                    </m:ctrlPr>
                                  </m:fPr>
                                  <m:num>
                                    <m:r>
                                      <a:rPr lang="en-US" sz="4000" i="1">
                                        <a:solidFill>
                                          <a:srgbClr val="0070C0"/>
                                        </a:solidFill>
                                        <a:latin typeface="Cambria Math" panose="02040503050406030204" pitchFamily="18" charset="0"/>
                                      </a:rPr>
                                      <m:t>𝑥</m:t>
                                    </m:r>
                                  </m:num>
                                  <m:den>
                                    <m:acc>
                                      <m:accPr>
                                        <m:chr m:val="̃"/>
                                        <m:ctrlPr>
                                          <a:rPr lang="en-US" sz="4000" i="1">
                                            <a:solidFill>
                                              <a:srgbClr val="FF0000"/>
                                            </a:solidFill>
                                            <a:latin typeface="Cambria Math" panose="02040503050406030204" pitchFamily="18" charset="0"/>
                                          </a:rPr>
                                        </m:ctrlPr>
                                      </m:accPr>
                                      <m:e>
                                        <m:r>
                                          <a:rPr lang="en-US" sz="4000" i="1">
                                            <a:solidFill>
                                              <a:srgbClr val="FF0000"/>
                                            </a:solidFill>
                                            <a:latin typeface="Cambria Math" panose="02040503050406030204" pitchFamily="18" charset="0"/>
                                          </a:rPr>
                                          <m:t>𝑥</m:t>
                                        </m:r>
                                      </m:e>
                                    </m:acc>
                                  </m:den>
                                </m:f>
                              </m:e>
                            </m:mr>
                          </m:m>
                        </m:e>
                      </m:d>
                    </m:oMath>
                  </m:oMathPara>
                </a14:m>
                <a:endParaRPr lang="en-CA" dirty="0"/>
              </a:p>
            </p:txBody>
          </p:sp>
        </mc:Choice>
        <mc:Fallback xmlns="">
          <p:sp>
            <p:nvSpPr>
              <p:cNvPr id="15" name="TextBox 14">
                <a:extLst>
                  <a:ext uri="{FF2B5EF4-FFF2-40B4-BE49-F238E27FC236}">
                    <a16:creationId xmlns:a16="http://schemas.microsoft.com/office/drawing/2014/main" id="{0E451671-6B0A-4D87-8F60-B5ABA9770C2C}"/>
                  </a:ext>
                </a:extLst>
              </p:cNvPr>
              <p:cNvSpPr txBox="1">
                <a:spLocks noRot="1" noChangeAspect="1" noMove="1" noResize="1" noEditPoints="1" noAdjustHandles="1" noChangeArrowheads="1" noChangeShapeType="1" noTextEdit="1"/>
              </p:cNvSpPr>
              <p:nvPr/>
            </p:nvSpPr>
            <p:spPr>
              <a:xfrm>
                <a:off x="3301140" y="3890075"/>
                <a:ext cx="3823404" cy="2527808"/>
              </a:xfrm>
              <a:prstGeom prst="rect">
                <a:avLst/>
              </a:prstGeom>
              <a:blipFill>
                <a:blip r:embed="rId6"/>
                <a:stretch>
                  <a:fillRect/>
                </a:stretch>
              </a:blipFill>
            </p:spPr>
            <p:txBody>
              <a:bodyPr/>
              <a:lstStyle/>
              <a:p>
                <a:r>
                  <a:rPr lang="en-CA">
                    <a:noFill/>
                  </a:rPr>
                  <a:t> </a:t>
                </a:r>
              </a:p>
            </p:txBody>
          </p:sp>
        </mc:Fallback>
      </mc:AlternateContent>
      <mc:AlternateContent xmlns:mc="http://schemas.openxmlformats.org/markup-compatibility/2006" xmlns:p14="http://schemas.microsoft.com/office/powerpoint/2010/main" xmlns:iact="http://schemas.microsoft.com/office/powerpoint/2014/inkAction">
        <mc:Choice Requires="p14 iact">
          <p:contentPart p14:bwMode="auto" r:id="rId7">
            <p14:nvContentPartPr>
              <p14:cNvPr id="16" name="Ink 15">
                <a:extLst>
                  <a:ext uri="{FF2B5EF4-FFF2-40B4-BE49-F238E27FC236}">
                    <a16:creationId xmlns:a16="http://schemas.microsoft.com/office/drawing/2014/main" id="{DA4010B2-29B1-49BB-967C-07B30AD631BA}"/>
                  </a:ext>
                </a:extLst>
              </p14:cNvPr>
              <p14:cNvContentPartPr/>
              <p14:nvPr>
                <p:extLst>
                  <p:ext uri="{42D2F446-02D8-4167-A562-619A0277C38B}">
                    <p15:isNarration xmlns:p15="http://schemas.microsoft.com/office/powerpoint/2012/main" val="1"/>
                  </p:ext>
                </p:extLst>
              </p14:nvPr>
            </p14:nvContentPartPr>
            <p14:xfrm>
              <a:off x="578880" y="2867760"/>
              <a:ext cx="6220440" cy="1267560"/>
            </p14:xfrm>
          </p:contentPart>
        </mc:Choice>
        <mc:Fallback xmlns="">
          <p:pic>
            <p:nvPicPr>
              <p:cNvPr id="16" name="Ink 15">
                <a:extLst>
                  <a:ext uri="{FF2B5EF4-FFF2-40B4-BE49-F238E27FC236}">
                    <a16:creationId xmlns:a16="http://schemas.microsoft.com/office/drawing/2014/main" id="{DA4010B2-29B1-49BB-967C-07B30AD631BA}"/>
                  </a:ext>
                </a:extLst>
              </p:cNvPr>
              <p:cNvPicPr>
                <a:picLocks noGrp="1" noRot="1" noChangeAspect="1" noMove="1" noResize="1" noEditPoints="1" noAdjustHandles="1" noChangeArrowheads="1" noChangeShapeType="1"/>
              </p:cNvPicPr>
              <p:nvPr/>
            </p:nvPicPr>
            <p:blipFill>
              <a:blip r:embed="rId8"/>
              <a:stretch>
                <a:fillRect/>
              </a:stretch>
            </p:blipFill>
            <p:spPr>
              <a:xfrm>
                <a:off x="569520" y="2858400"/>
                <a:ext cx="6239160" cy="1286280"/>
              </a:xfrm>
              <a:prstGeom prst="rect">
                <a:avLst/>
              </a:prstGeom>
            </p:spPr>
          </p:pic>
        </mc:Fallback>
      </mc:AlternateContent>
    </p:spTree>
    <p:custDataLst>
      <p:tags r:id="rId1"/>
    </p:custDataLst>
    <p:extLst>
      <p:ext uri="{BB962C8B-B14F-4D97-AF65-F5344CB8AC3E}">
        <p14:creationId xmlns:p14="http://schemas.microsoft.com/office/powerpoint/2010/main" val="3673337422"/>
      </p:ext>
    </p:extLst>
  </p:cSld>
  <p:clrMapOvr>
    <a:masterClrMapping/>
  </p:clrMapOvr>
  <mc:AlternateContent xmlns:mc="http://schemas.openxmlformats.org/markup-compatibility/2006" xmlns:p14="http://schemas.microsoft.com/office/powerpoint/2010/main">
    <mc:Choice Requires="p14">
      <p:transition spd="slow" p14:dur="2000" advTm="12329"/>
    </mc:Choice>
    <mc:Fallback xmlns="">
      <p:transition spd="slow" advTm="1232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16"/>
                                        </p:tgtEl>
                                        <p:attrNameLst>
                                          <p:attrName>style.visibility</p:attrName>
                                        </p:attrNameLst>
                                      </p:cBhvr>
                                      <p:to>
                                        <p:strVal val="visible"/>
                                      </p:to>
                                    </p:set>
                                    <p:cmd type="call" cmd="playFrom(0.0)">
                                      <p:cBhvr>
                                        <p:cTn id="7" dur="1" fill="hold"/>
                                        <p:tgtEl>
                                          <p:spTgt spid="16"/>
                                        </p:tgtEl>
                                      </p:cBhvr>
                                    </p:cmd>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1000"/>
                                        <p:tgtEl>
                                          <p:spTgt spid="11"/>
                                        </p:tgtEl>
                                      </p:cBhvr>
                                    </p:animEffect>
                                    <p:anim calcmode="lin" valueType="num">
                                      <p:cBhvr>
                                        <p:cTn id="13" dur="1000" fill="hold"/>
                                        <p:tgtEl>
                                          <p:spTgt spid="11"/>
                                        </p:tgtEl>
                                        <p:attrNameLst>
                                          <p:attrName>ppt_x</p:attrName>
                                        </p:attrNameLst>
                                      </p:cBhvr>
                                      <p:tavLst>
                                        <p:tav tm="0">
                                          <p:val>
                                            <p:strVal val="#ppt_x"/>
                                          </p:val>
                                        </p:tav>
                                        <p:tav tm="100000">
                                          <p:val>
                                            <p:strVal val="#ppt_x"/>
                                          </p:val>
                                        </p:tav>
                                      </p:tavLst>
                                    </p:anim>
                                    <p:anim calcmode="lin" valueType="num">
                                      <p:cBhvr>
                                        <p:cTn id="14"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1000"/>
                                        <p:tgtEl>
                                          <p:spTgt spid="4"/>
                                        </p:tgtEl>
                                      </p:cBhvr>
                                    </p:animEffect>
                                    <p:anim calcmode="lin" valueType="num">
                                      <p:cBhvr>
                                        <p:cTn id="20" dur="1000" fill="hold"/>
                                        <p:tgtEl>
                                          <p:spTgt spid="4"/>
                                        </p:tgtEl>
                                        <p:attrNameLst>
                                          <p:attrName>ppt_x</p:attrName>
                                        </p:attrNameLst>
                                      </p:cBhvr>
                                      <p:tavLst>
                                        <p:tav tm="0">
                                          <p:val>
                                            <p:strVal val="#ppt_x"/>
                                          </p:val>
                                        </p:tav>
                                        <p:tav tm="100000">
                                          <p:val>
                                            <p:strVal val="#ppt_x"/>
                                          </p:val>
                                        </p:tav>
                                      </p:tavLst>
                                    </p:anim>
                                    <p:anim calcmode="lin" valueType="num">
                                      <p:cBhvr>
                                        <p:cTn id="21"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fade">
                                      <p:cBhvr>
                                        <p:cTn id="26" dur="1000"/>
                                        <p:tgtEl>
                                          <p:spTgt spid="13"/>
                                        </p:tgtEl>
                                      </p:cBhvr>
                                    </p:animEffect>
                                    <p:anim calcmode="lin" valueType="num">
                                      <p:cBhvr>
                                        <p:cTn id="27" dur="1000" fill="hold"/>
                                        <p:tgtEl>
                                          <p:spTgt spid="13"/>
                                        </p:tgtEl>
                                        <p:attrNameLst>
                                          <p:attrName>ppt_x</p:attrName>
                                        </p:attrNameLst>
                                      </p:cBhvr>
                                      <p:tavLst>
                                        <p:tav tm="0">
                                          <p:val>
                                            <p:strVal val="#ppt_x"/>
                                          </p:val>
                                        </p:tav>
                                        <p:tav tm="100000">
                                          <p:val>
                                            <p:strVal val="#ppt_x"/>
                                          </p:val>
                                        </p:tav>
                                      </p:tavLst>
                                    </p:anim>
                                    <p:anim calcmode="lin" valueType="num">
                                      <p:cBhvr>
                                        <p:cTn id="28" dur="1000" fill="hold"/>
                                        <p:tgtEl>
                                          <p:spTgt spid="13"/>
                                        </p:tgtEl>
                                        <p:attrNameLst>
                                          <p:attrName>ppt_y</p:attrName>
                                        </p:attrNameLst>
                                      </p:cBhvr>
                                      <p:tavLst>
                                        <p:tav tm="0">
                                          <p:val>
                                            <p:strVal val="#ppt_y+.1"/>
                                          </p:val>
                                        </p:tav>
                                        <p:tav tm="100000">
                                          <p:val>
                                            <p:strVal val="#ppt_y"/>
                                          </p:val>
                                        </p:tav>
                                      </p:tavLst>
                                    </p:anim>
                                  </p:childTnLst>
                                </p:cTn>
                              </p:par>
                              <p:par>
                                <p:cTn id="29" presetID="42" presetClass="entr" presetSubtype="0"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1000"/>
                                        <p:tgtEl>
                                          <p:spTgt spid="15"/>
                                        </p:tgtEl>
                                      </p:cBhvr>
                                    </p:animEffect>
                                    <p:anim calcmode="lin" valueType="num">
                                      <p:cBhvr>
                                        <p:cTn id="32" dur="1000" fill="hold"/>
                                        <p:tgtEl>
                                          <p:spTgt spid="15"/>
                                        </p:tgtEl>
                                        <p:attrNameLst>
                                          <p:attrName>ppt_x</p:attrName>
                                        </p:attrNameLst>
                                      </p:cBhvr>
                                      <p:tavLst>
                                        <p:tav tm="0">
                                          <p:val>
                                            <p:strVal val="#ppt_x"/>
                                          </p:val>
                                        </p:tav>
                                        <p:tav tm="100000">
                                          <p:val>
                                            <p:strVal val="#ppt_x"/>
                                          </p:val>
                                        </p:tav>
                                      </p:tavLst>
                                    </p:anim>
                                    <p:anim calcmode="lin" valueType="num">
                                      <p:cBhvr>
                                        <p:cTn id="33"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FBEBAE1-E6BD-42CE-AFFF-B4792391C401}"/>
                  </a:ext>
                </a:extLst>
              </p:cNvPr>
              <p:cNvSpPr txBox="1"/>
              <p:nvPr/>
            </p:nvSpPr>
            <p:spPr>
              <a:xfrm>
                <a:off x="4194" y="2475908"/>
                <a:ext cx="2700906" cy="2244397"/>
              </a:xfrm>
              <a:prstGeom prst="rect">
                <a:avLst/>
              </a:prstGeom>
              <a:noFill/>
            </p:spPr>
            <p:txBody>
              <a:bodyPr wrap="square">
                <a:spAutoFit/>
              </a:bodyPr>
              <a:lstStyle/>
              <a:p>
                <a14:m>
                  <m:oMath xmlns:m="http://schemas.openxmlformats.org/officeDocument/2006/math">
                    <m:d>
                      <m:dPr>
                        <m:begChr m:val="["/>
                        <m:endChr m:val="]"/>
                        <m:ctrlPr>
                          <a:rPr lang="en-US" sz="4400" b="0" i="1" smtClean="0">
                            <a:solidFill>
                              <a:schemeClr val="tx1"/>
                            </a:solidFill>
                            <a:latin typeface="Cambria Math" panose="02040503050406030204" pitchFamily="18" charset="0"/>
                          </a:rPr>
                        </m:ctrlPr>
                      </m:dPr>
                      <m:e>
                        <m:m>
                          <m:mPr>
                            <m:mcs>
                              <m:mc>
                                <m:mcPr>
                                  <m:count m:val="2"/>
                                  <m:mcJc m:val="center"/>
                                </m:mcPr>
                              </m:mc>
                            </m:mcs>
                            <m:ctrlPr>
                              <a:rPr lang="en-US" sz="4400" b="0" i="1" smtClean="0">
                                <a:solidFill>
                                  <a:schemeClr val="tx1"/>
                                </a:solidFill>
                                <a:latin typeface="Cambria Math" panose="02040503050406030204" pitchFamily="18" charset="0"/>
                              </a:rPr>
                            </m:ctrlPr>
                          </m:mPr>
                          <m:mr>
                            <m:e>
                              <m:f>
                                <m:fPr>
                                  <m:ctrlPr>
                                    <a:rPr lang="en-US" sz="4400" i="1">
                                      <a:latin typeface="Cambria Math" panose="02040503050406030204" pitchFamily="18" charset="0"/>
                                    </a:rPr>
                                  </m:ctrlPr>
                                </m:fPr>
                                <m:num>
                                  <m:r>
                                    <a:rPr lang="en-US" sz="4400" i="1">
                                      <a:latin typeface="Cambria Math" panose="02040503050406030204" pitchFamily="18" charset="0"/>
                                    </a:rPr>
                                    <m:t>𝛼</m:t>
                                  </m:r>
                                </m:num>
                                <m:den>
                                  <m:sSup>
                                    <m:sSupPr>
                                      <m:ctrlPr>
                                        <a:rPr lang="en-US" sz="4400" i="1">
                                          <a:latin typeface="Cambria Math" panose="02040503050406030204" pitchFamily="18" charset="0"/>
                                        </a:rPr>
                                      </m:ctrlPr>
                                    </m:sSupPr>
                                    <m:e>
                                      <m:r>
                                        <a:rPr lang="en-US" sz="4400" i="1">
                                          <a:latin typeface="Cambria Math" panose="02040503050406030204" pitchFamily="18" charset="0"/>
                                        </a:rPr>
                                        <m:t>𝑐</m:t>
                                      </m:r>
                                    </m:e>
                                    <m:sup>
                                      <m:r>
                                        <a:rPr lang="en-US" sz="4400" i="1">
                                          <a:latin typeface="Cambria Math" panose="02040503050406030204" pitchFamily="18" charset="0"/>
                                        </a:rPr>
                                        <m:t>2</m:t>
                                      </m:r>
                                    </m:sup>
                                  </m:sSup>
                                </m:den>
                              </m:f>
                              <m:r>
                                <a:rPr lang="en-US" sz="4400" i="1">
                                  <a:solidFill>
                                    <a:srgbClr val="0070C0"/>
                                  </a:solidFill>
                                  <a:latin typeface="Cambria Math" panose="02040503050406030204" pitchFamily="18" charset="0"/>
                                </a:rPr>
                                <m:t>𝑥</m:t>
                              </m:r>
                            </m:e>
                            <m:e>
                              <m:f>
                                <m:fPr>
                                  <m:ctrlPr>
                                    <a:rPr lang="en-US" sz="4400" i="1">
                                      <a:latin typeface="Cambria Math" panose="02040503050406030204" pitchFamily="18" charset="0"/>
                                    </a:rPr>
                                  </m:ctrlPr>
                                </m:fPr>
                                <m:num>
                                  <m:r>
                                    <a:rPr lang="en-US" sz="4400" i="1">
                                      <a:latin typeface="Cambria Math" panose="02040503050406030204" pitchFamily="18" charset="0"/>
                                    </a:rPr>
                                    <m:t>𝑐</m:t>
                                  </m:r>
                                  <m:r>
                                    <a:rPr lang="en-US" sz="4400" i="1">
                                      <a:solidFill>
                                        <a:srgbClr val="0070C0"/>
                                      </a:solidFill>
                                      <a:latin typeface="Cambria Math" panose="02040503050406030204" pitchFamily="18" charset="0"/>
                                    </a:rPr>
                                    <m:t>𝑡</m:t>
                                  </m:r>
                                </m:num>
                                <m:den>
                                  <m:acc>
                                    <m:accPr>
                                      <m:chr m:val="̃"/>
                                      <m:ctrlPr>
                                        <a:rPr lang="en-US" sz="4400" i="1">
                                          <a:solidFill>
                                            <a:srgbClr val="FF0000"/>
                                          </a:solidFill>
                                          <a:latin typeface="Cambria Math" panose="02040503050406030204" pitchFamily="18" charset="0"/>
                                        </a:rPr>
                                      </m:ctrlPr>
                                    </m:accPr>
                                    <m:e>
                                      <m:r>
                                        <a:rPr lang="en-US" sz="4400" i="1">
                                          <a:solidFill>
                                            <a:srgbClr val="FF0000"/>
                                          </a:solidFill>
                                          <a:latin typeface="Cambria Math" panose="02040503050406030204" pitchFamily="18" charset="0"/>
                                        </a:rPr>
                                        <m:t>𝑥</m:t>
                                      </m:r>
                                    </m:e>
                                  </m:acc>
                                </m:den>
                              </m:f>
                            </m:e>
                          </m:mr>
                          <m:mr>
                            <m:e>
                              <m:f>
                                <m:fPr>
                                  <m:ctrlPr>
                                    <a:rPr lang="en-US" sz="4400" i="1">
                                      <a:latin typeface="Cambria Math" panose="02040503050406030204" pitchFamily="18" charset="0"/>
                                    </a:rPr>
                                  </m:ctrlPr>
                                </m:fPr>
                                <m:num>
                                  <m:r>
                                    <a:rPr lang="en-US" sz="4400" i="1">
                                      <a:latin typeface="Cambria Math" panose="02040503050406030204" pitchFamily="18" charset="0"/>
                                    </a:rPr>
                                    <m:t>𝛼</m:t>
                                  </m:r>
                                </m:num>
                                <m:den>
                                  <m:sSup>
                                    <m:sSupPr>
                                      <m:ctrlPr>
                                        <a:rPr lang="en-US" sz="4400" i="1">
                                          <a:latin typeface="Cambria Math" panose="02040503050406030204" pitchFamily="18" charset="0"/>
                                        </a:rPr>
                                      </m:ctrlPr>
                                    </m:sSupPr>
                                    <m:e>
                                      <m:r>
                                        <a:rPr lang="en-US" sz="4400" i="1">
                                          <a:latin typeface="Cambria Math" panose="02040503050406030204" pitchFamily="18" charset="0"/>
                                        </a:rPr>
                                        <m:t>𝑐</m:t>
                                      </m:r>
                                    </m:e>
                                    <m:sup>
                                      <m:r>
                                        <a:rPr lang="en-US" sz="4400" i="1">
                                          <a:latin typeface="Cambria Math" panose="02040503050406030204" pitchFamily="18" charset="0"/>
                                        </a:rPr>
                                        <m:t>2</m:t>
                                      </m:r>
                                    </m:sup>
                                  </m:sSup>
                                </m:den>
                              </m:f>
                              <m:r>
                                <a:rPr lang="en-US" sz="4400" i="1">
                                  <a:latin typeface="Cambria Math" panose="02040503050406030204" pitchFamily="18" charset="0"/>
                                </a:rPr>
                                <m:t>𝑐</m:t>
                              </m:r>
                              <m:r>
                                <a:rPr lang="en-US" sz="4400" i="1">
                                  <a:solidFill>
                                    <a:srgbClr val="0070C0"/>
                                  </a:solidFill>
                                  <a:latin typeface="Cambria Math" panose="02040503050406030204" pitchFamily="18" charset="0"/>
                                </a:rPr>
                                <m:t>𝑡</m:t>
                              </m:r>
                            </m:e>
                            <m:e>
                              <m:f>
                                <m:fPr>
                                  <m:ctrlPr>
                                    <a:rPr lang="en-US" sz="4400" i="1">
                                      <a:latin typeface="Cambria Math" panose="02040503050406030204" pitchFamily="18" charset="0"/>
                                    </a:rPr>
                                  </m:ctrlPr>
                                </m:fPr>
                                <m:num>
                                  <m:r>
                                    <a:rPr lang="en-US" sz="4400" i="1">
                                      <a:solidFill>
                                        <a:srgbClr val="0070C0"/>
                                      </a:solidFill>
                                      <a:latin typeface="Cambria Math" panose="02040503050406030204" pitchFamily="18" charset="0"/>
                                    </a:rPr>
                                    <m:t>𝑥</m:t>
                                  </m:r>
                                </m:num>
                                <m:den>
                                  <m:acc>
                                    <m:accPr>
                                      <m:chr m:val="̃"/>
                                      <m:ctrlPr>
                                        <a:rPr lang="en-US" sz="4400" i="1">
                                          <a:solidFill>
                                            <a:srgbClr val="FF0000"/>
                                          </a:solidFill>
                                          <a:latin typeface="Cambria Math" panose="02040503050406030204" pitchFamily="18" charset="0"/>
                                        </a:rPr>
                                      </m:ctrlPr>
                                    </m:accPr>
                                    <m:e>
                                      <m:r>
                                        <a:rPr lang="en-US" sz="4400" i="1">
                                          <a:solidFill>
                                            <a:srgbClr val="FF0000"/>
                                          </a:solidFill>
                                          <a:latin typeface="Cambria Math" panose="02040503050406030204" pitchFamily="18" charset="0"/>
                                        </a:rPr>
                                        <m:t>𝑥</m:t>
                                      </m:r>
                                    </m:e>
                                  </m:acc>
                                </m:den>
                              </m:f>
                            </m:e>
                          </m:mr>
                        </m:m>
                      </m:e>
                    </m:d>
                  </m:oMath>
                </a14:m>
                <a:r>
                  <a:rPr lang="en-CA" sz="4400" dirty="0"/>
                  <a:t>  </a:t>
                </a:r>
              </a:p>
            </p:txBody>
          </p:sp>
        </mc:Choice>
        <mc:Fallback xmlns="">
          <p:sp>
            <p:nvSpPr>
              <p:cNvPr id="7" name="TextBox 6">
                <a:extLst>
                  <a:ext uri="{FF2B5EF4-FFF2-40B4-BE49-F238E27FC236}">
                    <a16:creationId xmlns:a16="http://schemas.microsoft.com/office/drawing/2014/main" id="{3FBEBAE1-E6BD-42CE-AFFF-B4792391C401}"/>
                  </a:ext>
                </a:extLst>
              </p:cNvPr>
              <p:cNvSpPr txBox="1">
                <a:spLocks noRot="1" noChangeAspect="1" noMove="1" noResize="1" noEditPoints="1" noAdjustHandles="1" noChangeArrowheads="1" noChangeShapeType="1" noTextEdit="1"/>
              </p:cNvSpPr>
              <p:nvPr/>
            </p:nvSpPr>
            <p:spPr>
              <a:xfrm>
                <a:off x="4194" y="2475908"/>
                <a:ext cx="2700906" cy="2244397"/>
              </a:xfrm>
              <a:prstGeom prst="rect">
                <a:avLst/>
              </a:prstGeom>
              <a:blipFill>
                <a:blip r:embed="rId2"/>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8F091181-F621-4FD4-AE8F-31D8C847BE19}"/>
                  </a:ext>
                </a:extLst>
              </p:cNvPr>
              <p:cNvSpPr txBox="1"/>
              <p:nvPr/>
            </p:nvSpPr>
            <p:spPr>
              <a:xfrm>
                <a:off x="3952068" y="0"/>
                <a:ext cx="3823404" cy="252780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en-US" sz="4000" i="1" smtClean="0">
                              <a:latin typeface="Cambria Math" panose="02040503050406030204" pitchFamily="18" charset="0"/>
                            </a:rPr>
                          </m:ctrlPr>
                        </m:dPr>
                        <m:e>
                          <m:m>
                            <m:mPr>
                              <m:mcs>
                                <m:mc>
                                  <m:mcPr>
                                    <m:count m:val="2"/>
                                    <m:mcJc m:val="center"/>
                                  </m:mcPr>
                                </m:mc>
                              </m:mcs>
                              <m:ctrlPr>
                                <a:rPr lang="en-US" sz="4000" i="1">
                                  <a:latin typeface="Cambria Math" panose="02040503050406030204" pitchFamily="18" charset="0"/>
                                </a:rPr>
                              </m:ctrlPr>
                            </m:mPr>
                            <m:mr>
                              <m:e>
                                <m:f>
                                  <m:fPr>
                                    <m:ctrlPr>
                                      <a:rPr lang="en-US" sz="4000" i="1">
                                        <a:latin typeface="Cambria Math" panose="02040503050406030204" pitchFamily="18" charset="0"/>
                                      </a:rPr>
                                    </m:ctrlPr>
                                  </m:fPr>
                                  <m:num>
                                    <m:sSup>
                                      <m:sSupPr>
                                        <m:ctrlPr>
                                          <a:rPr lang="en-US" sz="4000" i="1">
                                            <a:latin typeface="Cambria Math" panose="02040503050406030204" pitchFamily="18" charset="0"/>
                                          </a:rPr>
                                        </m:ctrlPr>
                                      </m:sSupPr>
                                      <m:e>
                                        <m:r>
                                          <a:rPr lang="en-US" sz="4000" i="1">
                                            <a:latin typeface="Cambria Math" panose="02040503050406030204" pitchFamily="18" charset="0"/>
                                          </a:rPr>
                                          <m:t>𝑐</m:t>
                                        </m:r>
                                      </m:e>
                                      <m:sup>
                                        <m:r>
                                          <a:rPr lang="en-US" sz="4000" i="1">
                                            <a:latin typeface="Cambria Math" panose="02040503050406030204" pitchFamily="18" charset="0"/>
                                          </a:rPr>
                                          <m:t>2</m:t>
                                        </m:r>
                                      </m:sup>
                                    </m:sSup>
                                  </m:num>
                                  <m:den>
                                    <m:r>
                                      <a:rPr lang="en-US" sz="4000" i="1">
                                        <a:latin typeface="Cambria Math" panose="02040503050406030204" pitchFamily="18" charset="0"/>
                                      </a:rPr>
                                      <m:t>𝛼</m:t>
                                    </m:r>
                                  </m:den>
                                </m:f>
                                <m:f>
                                  <m:fPr>
                                    <m:ctrlPr>
                                      <a:rPr lang="en-US" sz="4000" i="1">
                                        <a:latin typeface="Cambria Math" panose="02040503050406030204" pitchFamily="18" charset="0"/>
                                      </a:rPr>
                                    </m:ctrlPr>
                                  </m:fPr>
                                  <m:num>
                                    <m:r>
                                      <a:rPr lang="en-US" sz="4000" i="1">
                                        <a:solidFill>
                                          <a:srgbClr val="0070C0"/>
                                        </a:solidFill>
                                        <a:latin typeface="Cambria Math" panose="02040503050406030204" pitchFamily="18" charset="0"/>
                                      </a:rPr>
                                      <m:t>𝑥</m:t>
                                    </m:r>
                                  </m:num>
                                  <m:den>
                                    <m:sSup>
                                      <m:sSupPr>
                                        <m:ctrlPr>
                                          <a:rPr lang="en-US" sz="4000" i="1">
                                            <a:latin typeface="Cambria Math" panose="02040503050406030204" pitchFamily="18" charset="0"/>
                                          </a:rPr>
                                        </m:ctrlPr>
                                      </m:sSupPr>
                                      <m:e>
                                        <m:acc>
                                          <m:accPr>
                                            <m:chr m:val="̃"/>
                                            <m:ctrlPr>
                                              <a:rPr lang="en-US" sz="4000" i="1">
                                                <a:solidFill>
                                                  <a:srgbClr val="FF0000"/>
                                                </a:solidFill>
                                                <a:latin typeface="Cambria Math" panose="02040503050406030204" pitchFamily="18" charset="0"/>
                                              </a:rPr>
                                            </m:ctrlPr>
                                          </m:accPr>
                                          <m:e>
                                            <m:r>
                                              <a:rPr lang="en-US" sz="4000" i="1">
                                                <a:solidFill>
                                                  <a:srgbClr val="FF0000"/>
                                                </a:solidFill>
                                                <a:latin typeface="Cambria Math" panose="02040503050406030204" pitchFamily="18" charset="0"/>
                                              </a:rPr>
                                              <m:t>𝑥</m:t>
                                            </m:r>
                                          </m:e>
                                        </m:acc>
                                      </m:e>
                                      <m:sup>
                                        <m:r>
                                          <a:rPr lang="en-US" sz="4000" i="1">
                                            <a:latin typeface="Cambria Math" panose="02040503050406030204" pitchFamily="18" charset="0"/>
                                          </a:rPr>
                                          <m:t>2</m:t>
                                        </m:r>
                                      </m:sup>
                                    </m:sSup>
                                  </m:den>
                                </m:f>
                              </m:e>
                              <m:e>
                                <m:r>
                                  <a:rPr lang="en-US" sz="4000" i="1">
                                    <a:latin typeface="Cambria Math" panose="02040503050406030204" pitchFamily="18" charset="0"/>
                                  </a:rPr>
                                  <m:t>−</m:t>
                                </m:r>
                                <m:f>
                                  <m:fPr>
                                    <m:ctrlPr>
                                      <a:rPr lang="en-US" sz="4000" i="1">
                                        <a:latin typeface="Cambria Math" panose="02040503050406030204" pitchFamily="18" charset="0"/>
                                      </a:rPr>
                                    </m:ctrlPr>
                                  </m:fPr>
                                  <m:num>
                                    <m:sSup>
                                      <m:sSupPr>
                                        <m:ctrlPr>
                                          <a:rPr lang="en-US" sz="4000" i="1">
                                            <a:latin typeface="Cambria Math" panose="02040503050406030204" pitchFamily="18" charset="0"/>
                                          </a:rPr>
                                        </m:ctrlPr>
                                      </m:sSupPr>
                                      <m:e>
                                        <m:r>
                                          <a:rPr lang="en-US" sz="4000" i="1">
                                            <a:latin typeface="Cambria Math" panose="02040503050406030204" pitchFamily="18" charset="0"/>
                                          </a:rPr>
                                          <m:t>𝑐</m:t>
                                        </m:r>
                                      </m:e>
                                      <m:sup>
                                        <m:r>
                                          <a:rPr lang="en-US" sz="4000" i="1">
                                            <a:latin typeface="Cambria Math" panose="02040503050406030204" pitchFamily="18" charset="0"/>
                                          </a:rPr>
                                          <m:t>2</m:t>
                                        </m:r>
                                      </m:sup>
                                    </m:sSup>
                                  </m:num>
                                  <m:den>
                                    <m:r>
                                      <a:rPr lang="en-US" sz="4000" i="1">
                                        <a:latin typeface="Cambria Math" panose="02040503050406030204" pitchFamily="18" charset="0"/>
                                      </a:rPr>
                                      <m:t>𝛼</m:t>
                                    </m:r>
                                  </m:den>
                                </m:f>
                                <m:f>
                                  <m:fPr>
                                    <m:ctrlPr>
                                      <a:rPr lang="en-US" sz="4000" i="1">
                                        <a:latin typeface="Cambria Math" panose="02040503050406030204" pitchFamily="18" charset="0"/>
                                      </a:rPr>
                                    </m:ctrlPr>
                                  </m:fPr>
                                  <m:num>
                                    <m:r>
                                      <a:rPr lang="en-US" sz="4000" i="1">
                                        <a:latin typeface="Cambria Math" panose="02040503050406030204" pitchFamily="18" charset="0"/>
                                      </a:rPr>
                                      <m:t>𝑐</m:t>
                                    </m:r>
                                    <m:r>
                                      <a:rPr lang="en-US" sz="4000" i="1">
                                        <a:solidFill>
                                          <a:srgbClr val="0070C0"/>
                                        </a:solidFill>
                                        <a:latin typeface="Cambria Math" panose="02040503050406030204" pitchFamily="18" charset="0"/>
                                      </a:rPr>
                                      <m:t>𝑡</m:t>
                                    </m:r>
                                  </m:num>
                                  <m:den>
                                    <m:sSup>
                                      <m:sSupPr>
                                        <m:ctrlPr>
                                          <a:rPr lang="en-US" sz="4000" i="1">
                                            <a:latin typeface="Cambria Math" panose="02040503050406030204" pitchFamily="18" charset="0"/>
                                          </a:rPr>
                                        </m:ctrlPr>
                                      </m:sSupPr>
                                      <m:e>
                                        <m:acc>
                                          <m:accPr>
                                            <m:chr m:val="̃"/>
                                            <m:ctrlPr>
                                              <a:rPr lang="en-US" sz="4000" i="1">
                                                <a:solidFill>
                                                  <a:srgbClr val="FF0000"/>
                                                </a:solidFill>
                                                <a:latin typeface="Cambria Math" panose="02040503050406030204" pitchFamily="18" charset="0"/>
                                              </a:rPr>
                                            </m:ctrlPr>
                                          </m:accPr>
                                          <m:e>
                                            <m:r>
                                              <a:rPr lang="en-US" sz="4000" i="1">
                                                <a:solidFill>
                                                  <a:srgbClr val="FF0000"/>
                                                </a:solidFill>
                                                <a:latin typeface="Cambria Math" panose="02040503050406030204" pitchFamily="18" charset="0"/>
                                              </a:rPr>
                                              <m:t>𝑥</m:t>
                                            </m:r>
                                          </m:e>
                                        </m:acc>
                                      </m:e>
                                      <m:sup>
                                        <m:r>
                                          <a:rPr lang="en-US" sz="4000" i="1">
                                            <a:latin typeface="Cambria Math" panose="02040503050406030204" pitchFamily="18" charset="0"/>
                                          </a:rPr>
                                          <m:t>2</m:t>
                                        </m:r>
                                      </m:sup>
                                    </m:sSup>
                                  </m:den>
                                </m:f>
                              </m:e>
                            </m:mr>
                            <m:mr>
                              <m:e>
                                <m:r>
                                  <a:rPr lang="en-US" sz="4000" i="1">
                                    <a:latin typeface="Cambria Math" panose="02040503050406030204" pitchFamily="18" charset="0"/>
                                  </a:rPr>
                                  <m:t>−</m:t>
                                </m:r>
                                <m:f>
                                  <m:fPr>
                                    <m:ctrlPr>
                                      <a:rPr lang="en-US" sz="4000" i="1">
                                        <a:latin typeface="Cambria Math" panose="02040503050406030204" pitchFamily="18" charset="0"/>
                                      </a:rPr>
                                    </m:ctrlPr>
                                  </m:fPr>
                                  <m:num>
                                    <m:r>
                                      <a:rPr lang="en-US" sz="4000" i="1">
                                        <a:latin typeface="Cambria Math" panose="02040503050406030204" pitchFamily="18" charset="0"/>
                                      </a:rPr>
                                      <m:t>𝑐</m:t>
                                    </m:r>
                                    <m:r>
                                      <a:rPr lang="en-US" sz="4000" i="1">
                                        <a:solidFill>
                                          <a:srgbClr val="0070C0"/>
                                        </a:solidFill>
                                        <a:latin typeface="Cambria Math" panose="02040503050406030204" pitchFamily="18" charset="0"/>
                                      </a:rPr>
                                      <m:t>𝑡</m:t>
                                    </m:r>
                                  </m:num>
                                  <m:den>
                                    <m:acc>
                                      <m:accPr>
                                        <m:chr m:val="̃"/>
                                        <m:ctrlPr>
                                          <a:rPr lang="en-US" sz="4000" i="1">
                                            <a:solidFill>
                                              <a:srgbClr val="FF0000"/>
                                            </a:solidFill>
                                            <a:latin typeface="Cambria Math" panose="02040503050406030204" pitchFamily="18" charset="0"/>
                                          </a:rPr>
                                        </m:ctrlPr>
                                      </m:accPr>
                                      <m:e>
                                        <m:r>
                                          <a:rPr lang="en-US" sz="4000" i="1">
                                            <a:solidFill>
                                              <a:srgbClr val="FF0000"/>
                                            </a:solidFill>
                                            <a:latin typeface="Cambria Math" panose="02040503050406030204" pitchFamily="18" charset="0"/>
                                          </a:rPr>
                                          <m:t>𝑥</m:t>
                                        </m:r>
                                      </m:e>
                                    </m:acc>
                                  </m:den>
                                </m:f>
                              </m:e>
                              <m:e>
                                <m:f>
                                  <m:fPr>
                                    <m:ctrlPr>
                                      <a:rPr lang="en-US" sz="4000" i="1">
                                        <a:latin typeface="Cambria Math" panose="02040503050406030204" pitchFamily="18" charset="0"/>
                                      </a:rPr>
                                    </m:ctrlPr>
                                  </m:fPr>
                                  <m:num>
                                    <m:r>
                                      <a:rPr lang="en-US" sz="4000" i="1">
                                        <a:solidFill>
                                          <a:srgbClr val="0070C0"/>
                                        </a:solidFill>
                                        <a:latin typeface="Cambria Math" panose="02040503050406030204" pitchFamily="18" charset="0"/>
                                      </a:rPr>
                                      <m:t>𝑥</m:t>
                                    </m:r>
                                  </m:num>
                                  <m:den>
                                    <m:acc>
                                      <m:accPr>
                                        <m:chr m:val="̃"/>
                                        <m:ctrlPr>
                                          <a:rPr lang="en-US" sz="4000" i="1">
                                            <a:solidFill>
                                              <a:srgbClr val="FF0000"/>
                                            </a:solidFill>
                                            <a:latin typeface="Cambria Math" panose="02040503050406030204" pitchFamily="18" charset="0"/>
                                          </a:rPr>
                                        </m:ctrlPr>
                                      </m:accPr>
                                      <m:e>
                                        <m:r>
                                          <a:rPr lang="en-US" sz="4000" i="1">
                                            <a:solidFill>
                                              <a:srgbClr val="FF0000"/>
                                            </a:solidFill>
                                            <a:latin typeface="Cambria Math" panose="02040503050406030204" pitchFamily="18" charset="0"/>
                                          </a:rPr>
                                          <m:t>𝑥</m:t>
                                        </m:r>
                                      </m:e>
                                    </m:acc>
                                  </m:den>
                                </m:f>
                              </m:e>
                            </m:mr>
                          </m:m>
                        </m:e>
                      </m:d>
                    </m:oMath>
                  </m:oMathPara>
                </a14:m>
                <a:endParaRPr lang="en-CA" dirty="0"/>
              </a:p>
            </p:txBody>
          </p:sp>
        </mc:Choice>
        <mc:Fallback xmlns="">
          <p:sp>
            <p:nvSpPr>
              <p:cNvPr id="4" name="TextBox 3">
                <a:extLst>
                  <a:ext uri="{FF2B5EF4-FFF2-40B4-BE49-F238E27FC236}">
                    <a16:creationId xmlns:a16="http://schemas.microsoft.com/office/drawing/2014/main" id="{8F091181-F621-4FD4-AE8F-31D8C847BE19}"/>
                  </a:ext>
                </a:extLst>
              </p:cNvPr>
              <p:cNvSpPr txBox="1">
                <a:spLocks noRot="1" noChangeAspect="1" noMove="1" noResize="1" noEditPoints="1" noAdjustHandles="1" noChangeArrowheads="1" noChangeShapeType="1" noTextEdit="1"/>
              </p:cNvSpPr>
              <p:nvPr/>
            </p:nvSpPr>
            <p:spPr>
              <a:xfrm>
                <a:off x="3952068" y="0"/>
                <a:ext cx="3823404" cy="2527808"/>
              </a:xfrm>
              <a:prstGeom prst="rect">
                <a:avLst/>
              </a:prstGeom>
              <a:blipFill>
                <a:blip r:embed="rId3"/>
                <a:stretch>
                  <a:fillRect/>
                </a:stretch>
              </a:blipFill>
            </p:spPr>
            <p:txBody>
              <a:bodyPr/>
              <a:lstStyle/>
              <a:p>
                <a:r>
                  <a:rPr lang="en-CA">
                    <a:noFill/>
                  </a:rPr>
                  <a:t> </a:t>
                </a:r>
              </a:p>
            </p:txBody>
          </p:sp>
        </mc:Fallback>
      </mc:AlternateContent>
    </p:spTree>
    <p:extLst>
      <p:ext uri="{BB962C8B-B14F-4D97-AF65-F5344CB8AC3E}">
        <p14:creationId xmlns:p14="http://schemas.microsoft.com/office/powerpoint/2010/main" val="19219451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4199">
        <p159:morph option="byObject"/>
      </p:transition>
    </mc:Choice>
    <mc:Fallback xmlns="">
      <p:transition spd="slow" advTm="4199">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FBEBAE1-E6BD-42CE-AFFF-B4792391C401}"/>
                  </a:ext>
                </a:extLst>
              </p:cNvPr>
              <p:cNvSpPr txBox="1"/>
              <p:nvPr/>
            </p:nvSpPr>
            <p:spPr>
              <a:xfrm>
                <a:off x="0" y="2477313"/>
                <a:ext cx="12903199" cy="2244397"/>
              </a:xfrm>
              <a:prstGeom prst="rect">
                <a:avLst/>
              </a:prstGeom>
              <a:noFill/>
            </p:spPr>
            <p:txBody>
              <a:bodyPr wrap="square">
                <a:spAutoFit/>
              </a:bodyPr>
              <a:lstStyle/>
              <a:p>
                <a14:m>
                  <m:oMath xmlns:m="http://schemas.openxmlformats.org/officeDocument/2006/math">
                    <m:d>
                      <m:dPr>
                        <m:begChr m:val="["/>
                        <m:endChr m:val="]"/>
                        <m:ctrlPr>
                          <a:rPr lang="en-US" sz="4400" b="0" i="1" smtClean="0">
                            <a:solidFill>
                              <a:schemeClr val="tx1"/>
                            </a:solidFill>
                            <a:latin typeface="Cambria Math" panose="02040503050406030204" pitchFamily="18" charset="0"/>
                          </a:rPr>
                        </m:ctrlPr>
                      </m:dPr>
                      <m:e>
                        <m:m>
                          <m:mPr>
                            <m:mcs>
                              <m:mc>
                                <m:mcPr>
                                  <m:count m:val="2"/>
                                  <m:mcJc m:val="center"/>
                                </m:mcPr>
                              </m:mc>
                            </m:mcs>
                            <m:ctrlPr>
                              <a:rPr lang="en-US" sz="4400" b="0" i="1" smtClean="0">
                                <a:solidFill>
                                  <a:schemeClr val="tx1"/>
                                </a:solidFill>
                                <a:latin typeface="Cambria Math" panose="02040503050406030204" pitchFamily="18" charset="0"/>
                              </a:rPr>
                            </m:ctrlPr>
                          </m:mPr>
                          <m:mr>
                            <m:e>
                              <m:f>
                                <m:fPr>
                                  <m:ctrlPr>
                                    <a:rPr lang="en-US" sz="4400" i="1">
                                      <a:latin typeface="Cambria Math" panose="02040503050406030204" pitchFamily="18" charset="0"/>
                                    </a:rPr>
                                  </m:ctrlPr>
                                </m:fPr>
                                <m:num>
                                  <m:r>
                                    <a:rPr lang="en-US" sz="4400" i="1">
                                      <a:latin typeface="Cambria Math" panose="02040503050406030204" pitchFamily="18" charset="0"/>
                                    </a:rPr>
                                    <m:t>𝛼</m:t>
                                  </m:r>
                                </m:num>
                                <m:den>
                                  <m:sSup>
                                    <m:sSupPr>
                                      <m:ctrlPr>
                                        <a:rPr lang="en-US" sz="4400" i="1">
                                          <a:latin typeface="Cambria Math" panose="02040503050406030204" pitchFamily="18" charset="0"/>
                                        </a:rPr>
                                      </m:ctrlPr>
                                    </m:sSupPr>
                                    <m:e>
                                      <m:r>
                                        <a:rPr lang="en-US" sz="4400" i="1">
                                          <a:latin typeface="Cambria Math" panose="02040503050406030204" pitchFamily="18" charset="0"/>
                                        </a:rPr>
                                        <m:t>𝑐</m:t>
                                      </m:r>
                                    </m:e>
                                    <m:sup>
                                      <m:r>
                                        <a:rPr lang="en-US" sz="4400" i="1">
                                          <a:latin typeface="Cambria Math" panose="02040503050406030204" pitchFamily="18" charset="0"/>
                                        </a:rPr>
                                        <m:t>2</m:t>
                                      </m:r>
                                    </m:sup>
                                  </m:sSup>
                                </m:den>
                              </m:f>
                              <m:r>
                                <a:rPr lang="en-US" sz="4400" i="1">
                                  <a:solidFill>
                                    <a:srgbClr val="0070C0"/>
                                  </a:solidFill>
                                  <a:latin typeface="Cambria Math" panose="02040503050406030204" pitchFamily="18" charset="0"/>
                                </a:rPr>
                                <m:t>𝑥</m:t>
                              </m:r>
                            </m:e>
                            <m:e>
                              <m:f>
                                <m:fPr>
                                  <m:ctrlPr>
                                    <a:rPr lang="en-US" sz="4400" i="1">
                                      <a:latin typeface="Cambria Math" panose="02040503050406030204" pitchFamily="18" charset="0"/>
                                    </a:rPr>
                                  </m:ctrlPr>
                                </m:fPr>
                                <m:num>
                                  <m:r>
                                    <a:rPr lang="en-US" sz="4400" i="1">
                                      <a:latin typeface="Cambria Math" panose="02040503050406030204" pitchFamily="18" charset="0"/>
                                    </a:rPr>
                                    <m:t>𝑐</m:t>
                                  </m:r>
                                  <m:r>
                                    <a:rPr lang="en-US" sz="4400" i="1">
                                      <a:solidFill>
                                        <a:srgbClr val="0070C0"/>
                                      </a:solidFill>
                                      <a:latin typeface="Cambria Math" panose="02040503050406030204" pitchFamily="18" charset="0"/>
                                    </a:rPr>
                                    <m:t>𝑡</m:t>
                                  </m:r>
                                </m:num>
                                <m:den>
                                  <m:acc>
                                    <m:accPr>
                                      <m:chr m:val="̃"/>
                                      <m:ctrlPr>
                                        <a:rPr lang="en-US" sz="4400" i="1">
                                          <a:solidFill>
                                            <a:srgbClr val="FF0000"/>
                                          </a:solidFill>
                                          <a:latin typeface="Cambria Math" panose="02040503050406030204" pitchFamily="18" charset="0"/>
                                        </a:rPr>
                                      </m:ctrlPr>
                                    </m:accPr>
                                    <m:e>
                                      <m:r>
                                        <a:rPr lang="en-US" sz="4400" i="1">
                                          <a:solidFill>
                                            <a:srgbClr val="FF0000"/>
                                          </a:solidFill>
                                          <a:latin typeface="Cambria Math" panose="02040503050406030204" pitchFamily="18" charset="0"/>
                                        </a:rPr>
                                        <m:t>𝑥</m:t>
                                      </m:r>
                                    </m:e>
                                  </m:acc>
                                </m:den>
                              </m:f>
                            </m:e>
                          </m:mr>
                          <m:mr>
                            <m:e>
                              <m:f>
                                <m:fPr>
                                  <m:ctrlPr>
                                    <a:rPr lang="en-US" sz="4400" i="1" smtClean="0">
                                      <a:latin typeface="Cambria Math" panose="02040503050406030204" pitchFamily="18" charset="0"/>
                                    </a:rPr>
                                  </m:ctrlPr>
                                </m:fPr>
                                <m:num>
                                  <m:r>
                                    <a:rPr lang="en-US" sz="4400" i="1">
                                      <a:latin typeface="Cambria Math" panose="02040503050406030204" pitchFamily="18" charset="0"/>
                                    </a:rPr>
                                    <m:t>𝛼</m:t>
                                  </m:r>
                                </m:num>
                                <m:den>
                                  <m:sSup>
                                    <m:sSupPr>
                                      <m:ctrlPr>
                                        <a:rPr lang="en-US" sz="4400" i="1">
                                          <a:latin typeface="Cambria Math" panose="02040503050406030204" pitchFamily="18" charset="0"/>
                                        </a:rPr>
                                      </m:ctrlPr>
                                    </m:sSupPr>
                                    <m:e>
                                      <m:r>
                                        <a:rPr lang="en-US" sz="4400" i="1">
                                          <a:latin typeface="Cambria Math" panose="02040503050406030204" pitchFamily="18" charset="0"/>
                                        </a:rPr>
                                        <m:t>𝑐</m:t>
                                      </m:r>
                                    </m:e>
                                    <m:sup>
                                      <m:r>
                                        <a:rPr lang="en-US" sz="4400" i="1">
                                          <a:latin typeface="Cambria Math" panose="02040503050406030204" pitchFamily="18" charset="0"/>
                                        </a:rPr>
                                        <m:t>2</m:t>
                                      </m:r>
                                    </m:sup>
                                  </m:sSup>
                                </m:den>
                              </m:f>
                              <m:r>
                                <a:rPr lang="en-US" sz="4400" i="1">
                                  <a:latin typeface="Cambria Math" panose="02040503050406030204" pitchFamily="18" charset="0"/>
                                </a:rPr>
                                <m:t>𝑐</m:t>
                              </m:r>
                              <m:r>
                                <a:rPr lang="en-US" sz="4400" i="1">
                                  <a:solidFill>
                                    <a:srgbClr val="0070C0"/>
                                  </a:solidFill>
                                  <a:latin typeface="Cambria Math" panose="02040503050406030204" pitchFamily="18" charset="0"/>
                                </a:rPr>
                                <m:t>𝑡</m:t>
                              </m:r>
                            </m:e>
                            <m:e>
                              <m:f>
                                <m:fPr>
                                  <m:ctrlPr>
                                    <a:rPr lang="en-US" sz="4400" i="1">
                                      <a:latin typeface="Cambria Math" panose="02040503050406030204" pitchFamily="18" charset="0"/>
                                    </a:rPr>
                                  </m:ctrlPr>
                                </m:fPr>
                                <m:num>
                                  <m:r>
                                    <a:rPr lang="en-US" sz="4400" i="1">
                                      <a:solidFill>
                                        <a:srgbClr val="0070C0"/>
                                      </a:solidFill>
                                      <a:latin typeface="Cambria Math" panose="02040503050406030204" pitchFamily="18" charset="0"/>
                                    </a:rPr>
                                    <m:t>𝑥</m:t>
                                  </m:r>
                                </m:num>
                                <m:den>
                                  <m:acc>
                                    <m:accPr>
                                      <m:chr m:val="̃"/>
                                      <m:ctrlPr>
                                        <a:rPr lang="en-US" sz="4400" i="1">
                                          <a:solidFill>
                                            <a:srgbClr val="FF0000"/>
                                          </a:solidFill>
                                          <a:latin typeface="Cambria Math" panose="02040503050406030204" pitchFamily="18" charset="0"/>
                                        </a:rPr>
                                      </m:ctrlPr>
                                    </m:accPr>
                                    <m:e>
                                      <m:r>
                                        <a:rPr lang="en-US" sz="4400" i="1">
                                          <a:solidFill>
                                            <a:srgbClr val="FF0000"/>
                                          </a:solidFill>
                                          <a:latin typeface="Cambria Math" panose="02040503050406030204" pitchFamily="18" charset="0"/>
                                        </a:rPr>
                                        <m:t>𝑥</m:t>
                                      </m:r>
                                    </m:e>
                                  </m:acc>
                                </m:den>
                              </m:f>
                            </m:e>
                          </m:mr>
                        </m:m>
                      </m:e>
                    </m:d>
                  </m:oMath>
                </a14:m>
                <a:r>
                  <a:rPr lang="en-CA" sz="4800" dirty="0"/>
                  <a:t> </a:t>
                </a:r>
              </a:p>
            </p:txBody>
          </p:sp>
        </mc:Choice>
        <mc:Fallback xmlns="">
          <p:sp>
            <p:nvSpPr>
              <p:cNvPr id="7" name="TextBox 6">
                <a:extLst>
                  <a:ext uri="{FF2B5EF4-FFF2-40B4-BE49-F238E27FC236}">
                    <a16:creationId xmlns:a16="http://schemas.microsoft.com/office/drawing/2014/main" id="{3FBEBAE1-E6BD-42CE-AFFF-B4792391C401}"/>
                  </a:ext>
                </a:extLst>
              </p:cNvPr>
              <p:cNvSpPr txBox="1">
                <a:spLocks noRot="1" noChangeAspect="1" noMove="1" noResize="1" noEditPoints="1" noAdjustHandles="1" noChangeArrowheads="1" noChangeShapeType="1" noTextEdit="1"/>
              </p:cNvSpPr>
              <p:nvPr/>
            </p:nvSpPr>
            <p:spPr>
              <a:xfrm>
                <a:off x="0" y="2477313"/>
                <a:ext cx="12903199" cy="2244397"/>
              </a:xfrm>
              <a:prstGeom prst="rect">
                <a:avLst/>
              </a:prstGeom>
              <a:blipFill>
                <a:blip r:embed="rId4"/>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9C2E0CB-4DD2-445E-A234-E55A27731988}"/>
                  </a:ext>
                </a:extLst>
              </p:cNvPr>
              <p:cNvSpPr txBox="1"/>
              <p:nvPr/>
            </p:nvSpPr>
            <p:spPr>
              <a:xfrm>
                <a:off x="2815770" y="0"/>
                <a:ext cx="6096000" cy="252780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en-US" sz="4000" i="1" smtClean="0">
                              <a:latin typeface="Cambria Math" panose="02040503050406030204" pitchFamily="18" charset="0"/>
                            </a:rPr>
                          </m:ctrlPr>
                        </m:dPr>
                        <m:e>
                          <m:m>
                            <m:mPr>
                              <m:mcs>
                                <m:mc>
                                  <m:mcPr>
                                    <m:count m:val="2"/>
                                    <m:mcJc m:val="center"/>
                                  </m:mcPr>
                                </m:mc>
                              </m:mcs>
                              <m:ctrlPr>
                                <a:rPr lang="en-US" sz="4000" i="1">
                                  <a:latin typeface="Cambria Math" panose="02040503050406030204" pitchFamily="18" charset="0"/>
                                </a:rPr>
                              </m:ctrlPr>
                            </m:mPr>
                            <m:mr>
                              <m:e>
                                <m:f>
                                  <m:fPr>
                                    <m:ctrlPr>
                                      <a:rPr lang="en-US" sz="4000" i="1">
                                        <a:latin typeface="Cambria Math" panose="02040503050406030204" pitchFamily="18" charset="0"/>
                                      </a:rPr>
                                    </m:ctrlPr>
                                  </m:fPr>
                                  <m:num>
                                    <m:sSup>
                                      <m:sSupPr>
                                        <m:ctrlPr>
                                          <a:rPr lang="en-US" sz="4000" i="1">
                                            <a:latin typeface="Cambria Math" panose="02040503050406030204" pitchFamily="18" charset="0"/>
                                          </a:rPr>
                                        </m:ctrlPr>
                                      </m:sSupPr>
                                      <m:e>
                                        <m:r>
                                          <a:rPr lang="en-US" sz="4000" i="1">
                                            <a:latin typeface="Cambria Math" panose="02040503050406030204" pitchFamily="18" charset="0"/>
                                          </a:rPr>
                                          <m:t>𝑐</m:t>
                                        </m:r>
                                      </m:e>
                                      <m:sup>
                                        <m:r>
                                          <a:rPr lang="en-US" sz="4000" i="1">
                                            <a:latin typeface="Cambria Math" panose="02040503050406030204" pitchFamily="18" charset="0"/>
                                          </a:rPr>
                                          <m:t>2</m:t>
                                        </m:r>
                                      </m:sup>
                                    </m:sSup>
                                  </m:num>
                                  <m:den>
                                    <m:r>
                                      <a:rPr lang="en-US" sz="4000" i="1">
                                        <a:latin typeface="Cambria Math" panose="02040503050406030204" pitchFamily="18" charset="0"/>
                                      </a:rPr>
                                      <m:t>𝛼</m:t>
                                    </m:r>
                                  </m:den>
                                </m:f>
                                <m:f>
                                  <m:fPr>
                                    <m:ctrlPr>
                                      <a:rPr lang="en-US" sz="4000" i="1">
                                        <a:latin typeface="Cambria Math" panose="02040503050406030204" pitchFamily="18" charset="0"/>
                                      </a:rPr>
                                    </m:ctrlPr>
                                  </m:fPr>
                                  <m:num>
                                    <m:r>
                                      <a:rPr lang="en-US" sz="4000" i="1">
                                        <a:solidFill>
                                          <a:srgbClr val="0070C0"/>
                                        </a:solidFill>
                                        <a:latin typeface="Cambria Math" panose="02040503050406030204" pitchFamily="18" charset="0"/>
                                      </a:rPr>
                                      <m:t>𝑥</m:t>
                                    </m:r>
                                  </m:num>
                                  <m:den>
                                    <m:sSup>
                                      <m:sSupPr>
                                        <m:ctrlPr>
                                          <a:rPr lang="en-US" sz="4000" i="1">
                                            <a:latin typeface="Cambria Math" panose="02040503050406030204" pitchFamily="18" charset="0"/>
                                          </a:rPr>
                                        </m:ctrlPr>
                                      </m:sSupPr>
                                      <m:e>
                                        <m:acc>
                                          <m:accPr>
                                            <m:chr m:val="̃"/>
                                            <m:ctrlPr>
                                              <a:rPr lang="en-US" sz="4000" i="1">
                                                <a:solidFill>
                                                  <a:srgbClr val="FF0000"/>
                                                </a:solidFill>
                                                <a:latin typeface="Cambria Math" panose="02040503050406030204" pitchFamily="18" charset="0"/>
                                              </a:rPr>
                                            </m:ctrlPr>
                                          </m:accPr>
                                          <m:e>
                                            <m:r>
                                              <a:rPr lang="en-US" sz="4000" i="1">
                                                <a:solidFill>
                                                  <a:srgbClr val="FF0000"/>
                                                </a:solidFill>
                                                <a:latin typeface="Cambria Math" panose="02040503050406030204" pitchFamily="18" charset="0"/>
                                              </a:rPr>
                                              <m:t>𝑥</m:t>
                                            </m:r>
                                          </m:e>
                                        </m:acc>
                                      </m:e>
                                      <m:sup>
                                        <m:r>
                                          <a:rPr lang="en-US" sz="4000" i="1">
                                            <a:latin typeface="Cambria Math" panose="02040503050406030204" pitchFamily="18" charset="0"/>
                                          </a:rPr>
                                          <m:t>2</m:t>
                                        </m:r>
                                      </m:sup>
                                    </m:sSup>
                                  </m:den>
                                </m:f>
                              </m:e>
                              <m:e>
                                <m:r>
                                  <a:rPr lang="en-US" sz="4000" i="1">
                                    <a:latin typeface="Cambria Math" panose="02040503050406030204" pitchFamily="18" charset="0"/>
                                  </a:rPr>
                                  <m:t>−</m:t>
                                </m:r>
                                <m:f>
                                  <m:fPr>
                                    <m:ctrlPr>
                                      <a:rPr lang="en-US" sz="4000" i="1">
                                        <a:latin typeface="Cambria Math" panose="02040503050406030204" pitchFamily="18" charset="0"/>
                                      </a:rPr>
                                    </m:ctrlPr>
                                  </m:fPr>
                                  <m:num>
                                    <m:sSup>
                                      <m:sSupPr>
                                        <m:ctrlPr>
                                          <a:rPr lang="en-US" sz="4000" i="1">
                                            <a:latin typeface="Cambria Math" panose="02040503050406030204" pitchFamily="18" charset="0"/>
                                          </a:rPr>
                                        </m:ctrlPr>
                                      </m:sSupPr>
                                      <m:e>
                                        <m:r>
                                          <a:rPr lang="en-US" sz="4000" i="1">
                                            <a:latin typeface="Cambria Math" panose="02040503050406030204" pitchFamily="18" charset="0"/>
                                          </a:rPr>
                                          <m:t>𝑐</m:t>
                                        </m:r>
                                      </m:e>
                                      <m:sup>
                                        <m:r>
                                          <a:rPr lang="en-US" sz="4000" i="1">
                                            <a:latin typeface="Cambria Math" panose="02040503050406030204" pitchFamily="18" charset="0"/>
                                          </a:rPr>
                                          <m:t>2</m:t>
                                        </m:r>
                                      </m:sup>
                                    </m:sSup>
                                  </m:num>
                                  <m:den>
                                    <m:r>
                                      <a:rPr lang="en-US" sz="4000" i="1">
                                        <a:latin typeface="Cambria Math" panose="02040503050406030204" pitchFamily="18" charset="0"/>
                                      </a:rPr>
                                      <m:t>𝛼</m:t>
                                    </m:r>
                                  </m:den>
                                </m:f>
                                <m:f>
                                  <m:fPr>
                                    <m:ctrlPr>
                                      <a:rPr lang="en-US" sz="4000" i="1">
                                        <a:latin typeface="Cambria Math" panose="02040503050406030204" pitchFamily="18" charset="0"/>
                                      </a:rPr>
                                    </m:ctrlPr>
                                  </m:fPr>
                                  <m:num>
                                    <m:r>
                                      <a:rPr lang="en-US" sz="4000" i="1">
                                        <a:latin typeface="Cambria Math" panose="02040503050406030204" pitchFamily="18" charset="0"/>
                                      </a:rPr>
                                      <m:t>𝑐</m:t>
                                    </m:r>
                                    <m:r>
                                      <a:rPr lang="en-US" sz="4000" i="1">
                                        <a:solidFill>
                                          <a:srgbClr val="0070C0"/>
                                        </a:solidFill>
                                        <a:latin typeface="Cambria Math" panose="02040503050406030204" pitchFamily="18" charset="0"/>
                                      </a:rPr>
                                      <m:t>𝑡</m:t>
                                    </m:r>
                                  </m:num>
                                  <m:den>
                                    <m:sSup>
                                      <m:sSupPr>
                                        <m:ctrlPr>
                                          <a:rPr lang="en-US" sz="4000" i="1">
                                            <a:latin typeface="Cambria Math" panose="02040503050406030204" pitchFamily="18" charset="0"/>
                                          </a:rPr>
                                        </m:ctrlPr>
                                      </m:sSupPr>
                                      <m:e>
                                        <m:acc>
                                          <m:accPr>
                                            <m:chr m:val="̃"/>
                                            <m:ctrlPr>
                                              <a:rPr lang="en-US" sz="4000" i="1">
                                                <a:solidFill>
                                                  <a:srgbClr val="FF0000"/>
                                                </a:solidFill>
                                                <a:latin typeface="Cambria Math" panose="02040503050406030204" pitchFamily="18" charset="0"/>
                                              </a:rPr>
                                            </m:ctrlPr>
                                          </m:accPr>
                                          <m:e>
                                            <m:r>
                                              <a:rPr lang="en-US" sz="4000" i="1">
                                                <a:solidFill>
                                                  <a:srgbClr val="FF0000"/>
                                                </a:solidFill>
                                                <a:latin typeface="Cambria Math" panose="02040503050406030204" pitchFamily="18" charset="0"/>
                                              </a:rPr>
                                              <m:t>𝑥</m:t>
                                            </m:r>
                                          </m:e>
                                        </m:acc>
                                      </m:e>
                                      <m:sup>
                                        <m:r>
                                          <a:rPr lang="en-US" sz="4000" i="1">
                                            <a:latin typeface="Cambria Math" panose="02040503050406030204" pitchFamily="18" charset="0"/>
                                          </a:rPr>
                                          <m:t>2</m:t>
                                        </m:r>
                                      </m:sup>
                                    </m:sSup>
                                  </m:den>
                                </m:f>
                              </m:e>
                            </m:mr>
                            <m:mr>
                              <m:e>
                                <m:r>
                                  <a:rPr lang="en-US" sz="4000" i="1">
                                    <a:latin typeface="Cambria Math" panose="02040503050406030204" pitchFamily="18" charset="0"/>
                                  </a:rPr>
                                  <m:t>−</m:t>
                                </m:r>
                                <m:f>
                                  <m:fPr>
                                    <m:ctrlPr>
                                      <a:rPr lang="en-US" sz="4000" i="1">
                                        <a:latin typeface="Cambria Math" panose="02040503050406030204" pitchFamily="18" charset="0"/>
                                      </a:rPr>
                                    </m:ctrlPr>
                                  </m:fPr>
                                  <m:num>
                                    <m:r>
                                      <a:rPr lang="en-US" sz="4000" i="1">
                                        <a:latin typeface="Cambria Math" panose="02040503050406030204" pitchFamily="18" charset="0"/>
                                      </a:rPr>
                                      <m:t>𝑐</m:t>
                                    </m:r>
                                    <m:r>
                                      <a:rPr lang="en-US" sz="4000" i="1">
                                        <a:solidFill>
                                          <a:srgbClr val="0070C0"/>
                                        </a:solidFill>
                                        <a:latin typeface="Cambria Math" panose="02040503050406030204" pitchFamily="18" charset="0"/>
                                      </a:rPr>
                                      <m:t>𝑡</m:t>
                                    </m:r>
                                  </m:num>
                                  <m:den>
                                    <m:acc>
                                      <m:accPr>
                                        <m:chr m:val="̃"/>
                                        <m:ctrlPr>
                                          <a:rPr lang="en-US" sz="4000" i="1">
                                            <a:solidFill>
                                              <a:srgbClr val="FF0000"/>
                                            </a:solidFill>
                                            <a:latin typeface="Cambria Math" panose="02040503050406030204" pitchFamily="18" charset="0"/>
                                          </a:rPr>
                                        </m:ctrlPr>
                                      </m:accPr>
                                      <m:e>
                                        <m:r>
                                          <a:rPr lang="en-US" sz="4000" i="1">
                                            <a:solidFill>
                                              <a:srgbClr val="FF0000"/>
                                            </a:solidFill>
                                            <a:latin typeface="Cambria Math" panose="02040503050406030204" pitchFamily="18" charset="0"/>
                                          </a:rPr>
                                          <m:t>𝑥</m:t>
                                        </m:r>
                                      </m:e>
                                    </m:acc>
                                  </m:den>
                                </m:f>
                              </m:e>
                              <m:e>
                                <m:f>
                                  <m:fPr>
                                    <m:ctrlPr>
                                      <a:rPr lang="en-US" sz="4000" i="1">
                                        <a:latin typeface="Cambria Math" panose="02040503050406030204" pitchFamily="18" charset="0"/>
                                      </a:rPr>
                                    </m:ctrlPr>
                                  </m:fPr>
                                  <m:num>
                                    <m:r>
                                      <a:rPr lang="en-US" sz="4000" i="1">
                                        <a:solidFill>
                                          <a:srgbClr val="0070C0"/>
                                        </a:solidFill>
                                        <a:latin typeface="Cambria Math" panose="02040503050406030204" pitchFamily="18" charset="0"/>
                                      </a:rPr>
                                      <m:t>𝑥</m:t>
                                    </m:r>
                                  </m:num>
                                  <m:den>
                                    <m:acc>
                                      <m:accPr>
                                        <m:chr m:val="̃"/>
                                        <m:ctrlPr>
                                          <a:rPr lang="en-US" sz="4000" i="1">
                                            <a:solidFill>
                                              <a:srgbClr val="FF0000"/>
                                            </a:solidFill>
                                            <a:latin typeface="Cambria Math" panose="02040503050406030204" pitchFamily="18" charset="0"/>
                                          </a:rPr>
                                        </m:ctrlPr>
                                      </m:accPr>
                                      <m:e>
                                        <m:r>
                                          <a:rPr lang="en-US" sz="4000" i="1">
                                            <a:solidFill>
                                              <a:srgbClr val="FF0000"/>
                                            </a:solidFill>
                                            <a:latin typeface="Cambria Math" panose="02040503050406030204" pitchFamily="18" charset="0"/>
                                          </a:rPr>
                                          <m:t>𝑥</m:t>
                                        </m:r>
                                      </m:e>
                                    </m:acc>
                                  </m:den>
                                </m:f>
                              </m:e>
                            </m:mr>
                          </m:m>
                        </m:e>
                      </m:d>
                    </m:oMath>
                  </m:oMathPara>
                </a14:m>
                <a:endParaRPr lang="en-CA" dirty="0"/>
              </a:p>
            </p:txBody>
          </p:sp>
        </mc:Choice>
        <mc:Fallback xmlns="">
          <p:sp>
            <p:nvSpPr>
              <p:cNvPr id="6" name="TextBox 5">
                <a:extLst>
                  <a:ext uri="{FF2B5EF4-FFF2-40B4-BE49-F238E27FC236}">
                    <a16:creationId xmlns:a16="http://schemas.microsoft.com/office/drawing/2014/main" id="{B9C2E0CB-4DD2-445E-A234-E55A27731988}"/>
                  </a:ext>
                </a:extLst>
              </p:cNvPr>
              <p:cNvSpPr txBox="1">
                <a:spLocks noRot="1" noChangeAspect="1" noMove="1" noResize="1" noEditPoints="1" noAdjustHandles="1" noChangeArrowheads="1" noChangeShapeType="1" noTextEdit="1"/>
              </p:cNvSpPr>
              <p:nvPr/>
            </p:nvSpPr>
            <p:spPr>
              <a:xfrm>
                <a:off x="2815770" y="0"/>
                <a:ext cx="6096000" cy="2527808"/>
              </a:xfrm>
              <a:prstGeom prst="rect">
                <a:avLst/>
              </a:prstGeom>
              <a:blipFill>
                <a:blip r:embed="rId5"/>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44AB8F4D-B967-4669-88D4-DB89C918E856}"/>
                  </a:ext>
                </a:extLst>
              </p:cNvPr>
              <p:cNvSpPr txBox="1"/>
              <p:nvPr/>
            </p:nvSpPr>
            <p:spPr>
              <a:xfrm>
                <a:off x="2786742" y="4705256"/>
                <a:ext cx="4717143" cy="1899944"/>
              </a:xfrm>
              <a:prstGeom prst="rect">
                <a:avLst/>
              </a:prstGeom>
              <a:noFill/>
            </p:spPr>
            <p:txBody>
              <a:bodyPr wrap="square">
                <a:spAutoFit/>
              </a:bodyPr>
              <a:lstStyle/>
              <a:p>
                <a14:m>
                  <m:oMath xmlns:m="http://schemas.openxmlformats.org/officeDocument/2006/math">
                    <m:r>
                      <a:rPr lang="en-US" sz="3600" b="0" i="1" smtClean="0">
                        <a:latin typeface="Cambria Math" panose="02040503050406030204" pitchFamily="18" charset="0"/>
                      </a:rPr>
                      <m:t>=</m:t>
                    </m:r>
                    <m:d>
                      <m:dPr>
                        <m:begChr m:val="["/>
                        <m:endChr m:val="]"/>
                        <m:ctrlPr>
                          <a:rPr lang="en-US" sz="3600" i="1" smtClean="0">
                            <a:latin typeface="Cambria Math" panose="02040503050406030204" pitchFamily="18" charset="0"/>
                          </a:rPr>
                        </m:ctrlPr>
                      </m:dPr>
                      <m:e>
                        <m:m>
                          <m:mPr>
                            <m:mcs>
                              <m:mc>
                                <m:mcPr>
                                  <m:count m:val="2"/>
                                  <m:mcJc m:val="center"/>
                                </m:mcPr>
                              </m:mc>
                            </m:mcs>
                            <m:ctrlPr>
                              <a:rPr lang="en-US" sz="3600" i="1">
                                <a:latin typeface="Cambria Math" panose="02040503050406030204" pitchFamily="18" charset="0"/>
                              </a:rPr>
                            </m:ctrlPr>
                          </m:mPr>
                          <m:mr>
                            <m:e>
                              <m:f>
                                <m:fPr>
                                  <m:ctrlPr>
                                    <a:rPr lang="en-US" sz="3600" i="1">
                                      <a:latin typeface="Cambria Math" panose="02040503050406030204" pitchFamily="18" charset="0"/>
                                    </a:rPr>
                                  </m:ctrlPr>
                                </m:fPr>
                                <m:num>
                                  <m:sSup>
                                    <m:sSupPr>
                                      <m:ctrlPr>
                                        <a:rPr lang="en-US" sz="3600" i="1">
                                          <a:solidFill>
                                            <a:srgbClr val="0070C0"/>
                                          </a:solidFill>
                                          <a:latin typeface="Cambria Math" panose="02040503050406030204" pitchFamily="18" charset="0"/>
                                        </a:rPr>
                                      </m:ctrlPr>
                                    </m:sSupPr>
                                    <m:e>
                                      <m:r>
                                        <a:rPr lang="en-US" sz="3600" i="1">
                                          <a:solidFill>
                                            <a:srgbClr val="0070C0"/>
                                          </a:solidFill>
                                          <a:latin typeface="Cambria Math" panose="02040503050406030204" pitchFamily="18" charset="0"/>
                                        </a:rPr>
                                        <m:t>𝑥</m:t>
                                      </m:r>
                                    </m:e>
                                    <m:sup>
                                      <m:r>
                                        <a:rPr lang="en-US" sz="3600" i="1">
                                          <a:latin typeface="Cambria Math" panose="02040503050406030204" pitchFamily="18" charset="0"/>
                                        </a:rPr>
                                        <m:t>2</m:t>
                                      </m:r>
                                    </m:sup>
                                  </m:sSup>
                                  <m:r>
                                    <a:rPr lang="en-US" sz="3600" i="1">
                                      <a:latin typeface="Cambria Math" panose="02040503050406030204" pitchFamily="18" charset="0"/>
                                    </a:rPr>
                                    <m:t>−</m:t>
                                  </m:r>
                                  <m:sSup>
                                    <m:sSupPr>
                                      <m:ctrlPr>
                                        <a:rPr lang="en-US" sz="3600" i="1">
                                          <a:latin typeface="Cambria Math" panose="02040503050406030204" pitchFamily="18" charset="0"/>
                                        </a:rPr>
                                      </m:ctrlPr>
                                    </m:sSupPr>
                                    <m:e>
                                      <m:d>
                                        <m:dPr>
                                          <m:ctrlPr>
                                            <a:rPr lang="en-US" sz="3600" i="1">
                                              <a:latin typeface="Cambria Math" panose="02040503050406030204" pitchFamily="18" charset="0"/>
                                            </a:rPr>
                                          </m:ctrlPr>
                                        </m:dPr>
                                        <m:e>
                                          <m:r>
                                            <a:rPr lang="en-US" sz="3600" i="1">
                                              <a:latin typeface="Cambria Math" panose="02040503050406030204" pitchFamily="18" charset="0"/>
                                            </a:rPr>
                                            <m:t>𝑐</m:t>
                                          </m:r>
                                          <m:r>
                                            <a:rPr lang="en-US" sz="3600" i="1">
                                              <a:solidFill>
                                                <a:srgbClr val="0070C0"/>
                                              </a:solidFill>
                                              <a:latin typeface="Cambria Math" panose="02040503050406030204" pitchFamily="18" charset="0"/>
                                            </a:rPr>
                                            <m:t>𝑡</m:t>
                                          </m:r>
                                        </m:e>
                                      </m:d>
                                    </m:e>
                                    <m:sup>
                                      <m:r>
                                        <a:rPr lang="en-US" sz="3600" i="1">
                                          <a:latin typeface="Cambria Math" panose="02040503050406030204" pitchFamily="18" charset="0"/>
                                        </a:rPr>
                                        <m:t>2</m:t>
                                      </m:r>
                                    </m:sup>
                                  </m:sSup>
                                </m:num>
                                <m:den>
                                  <m:sSup>
                                    <m:sSupPr>
                                      <m:ctrlPr>
                                        <a:rPr lang="en-US" sz="3600" i="1">
                                          <a:latin typeface="Cambria Math" panose="02040503050406030204" pitchFamily="18" charset="0"/>
                                        </a:rPr>
                                      </m:ctrlPr>
                                    </m:sSupPr>
                                    <m:e>
                                      <m:acc>
                                        <m:accPr>
                                          <m:chr m:val="̃"/>
                                          <m:ctrlPr>
                                            <a:rPr lang="en-US" sz="3600" i="1">
                                              <a:solidFill>
                                                <a:srgbClr val="FF0000"/>
                                              </a:solidFill>
                                              <a:latin typeface="Cambria Math" panose="02040503050406030204" pitchFamily="18" charset="0"/>
                                            </a:rPr>
                                          </m:ctrlPr>
                                        </m:accPr>
                                        <m:e>
                                          <m:r>
                                            <a:rPr lang="en-US" sz="3600" i="1">
                                              <a:solidFill>
                                                <a:srgbClr val="FF0000"/>
                                              </a:solidFill>
                                              <a:latin typeface="Cambria Math" panose="02040503050406030204" pitchFamily="18" charset="0"/>
                                            </a:rPr>
                                            <m:t>𝑥</m:t>
                                          </m:r>
                                        </m:e>
                                      </m:acc>
                                    </m:e>
                                    <m:sup>
                                      <m:r>
                                        <a:rPr lang="en-US" sz="3600" i="1">
                                          <a:latin typeface="Cambria Math" panose="02040503050406030204" pitchFamily="18" charset="0"/>
                                        </a:rPr>
                                        <m:t>2</m:t>
                                      </m:r>
                                    </m:sup>
                                  </m:sSup>
                                </m:den>
                              </m:f>
                            </m:e>
                            <m:e>
                              <m:f>
                                <m:fPr>
                                  <m:ctrlPr>
                                    <a:rPr lang="en-US" sz="3600" i="1">
                                      <a:latin typeface="Cambria Math" panose="02040503050406030204" pitchFamily="18" charset="0"/>
                                    </a:rPr>
                                  </m:ctrlPr>
                                </m:fPr>
                                <m:num>
                                  <m:r>
                                    <a:rPr lang="en-US" sz="3600" i="1">
                                      <a:latin typeface="Cambria Math" panose="02040503050406030204" pitchFamily="18" charset="0"/>
                                    </a:rPr>
                                    <m:t>−</m:t>
                                  </m:r>
                                  <m:r>
                                    <a:rPr lang="en-US" sz="3600" i="1">
                                      <a:solidFill>
                                        <a:srgbClr val="0070C0"/>
                                      </a:solidFill>
                                      <a:latin typeface="Cambria Math" panose="02040503050406030204" pitchFamily="18" charset="0"/>
                                    </a:rPr>
                                    <m:t>𝑥</m:t>
                                  </m:r>
                                  <m:r>
                                    <a:rPr lang="en-US" sz="3600" i="1">
                                      <a:latin typeface="Cambria Math" panose="02040503050406030204" pitchFamily="18" charset="0"/>
                                    </a:rPr>
                                    <m:t>𝑐</m:t>
                                  </m:r>
                                  <m:r>
                                    <a:rPr lang="en-US" sz="3600" i="1">
                                      <a:solidFill>
                                        <a:srgbClr val="0070C0"/>
                                      </a:solidFill>
                                      <a:latin typeface="Cambria Math" panose="02040503050406030204" pitchFamily="18" charset="0"/>
                                    </a:rPr>
                                    <m:t>𝑡</m:t>
                                  </m:r>
                                  <m:r>
                                    <a:rPr lang="en-US" sz="3600" b="0" i="1" smtClean="0">
                                      <a:latin typeface="Cambria Math" panose="02040503050406030204" pitchFamily="18" charset="0"/>
                                    </a:rPr>
                                    <m:t>+</m:t>
                                  </m:r>
                                  <m:r>
                                    <a:rPr lang="en-US" sz="3600" i="1">
                                      <a:latin typeface="Cambria Math" panose="02040503050406030204" pitchFamily="18" charset="0"/>
                                    </a:rPr>
                                    <m:t>𝑐</m:t>
                                  </m:r>
                                  <m:r>
                                    <a:rPr lang="en-US" sz="3600" i="1">
                                      <a:solidFill>
                                        <a:srgbClr val="0070C0"/>
                                      </a:solidFill>
                                      <a:latin typeface="Cambria Math" panose="02040503050406030204" pitchFamily="18" charset="0"/>
                                    </a:rPr>
                                    <m:t>𝑡𝑥</m:t>
                                  </m:r>
                                </m:num>
                                <m:den>
                                  <m:sSup>
                                    <m:sSupPr>
                                      <m:ctrlPr>
                                        <a:rPr lang="en-US" sz="3600" i="1">
                                          <a:latin typeface="Cambria Math" panose="02040503050406030204" pitchFamily="18" charset="0"/>
                                        </a:rPr>
                                      </m:ctrlPr>
                                    </m:sSupPr>
                                    <m:e>
                                      <m:acc>
                                        <m:accPr>
                                          <m:chr m:val="̃"/>
                                          <m:ctrlPr>
                                            <a:rPr lang="en-US" sz="3600" i="1">
                                              <a:solidFill>
                                                <a:srgbClr val="FF0000"/>
                                              </a:solidFill>
                                              <a:latin typeface="Cambria Math" panose="02040503050406030204" pitchFamily="18" charset="0"/>
                                            </a:rPr>
                                          </m:ctrlPr>
                                        </m:accPr>
                                        <m:e>
                                          <m:r>
                                            <a:rPr lang="en-US" sz="3600" i="1">
                                              <a:solidFill>
                                                <a:srgbClr val="FF0000"/>
                                              </a:solidFill>
                                              <a:latin typeface="Cambria Math" panose="02040503050406030204" pitchFamily="18" charset="0"/>
                                            </a:rPr>
                                            <m:t>𝑥</m:t>
                                          </m:r>
                                        </m:e>
                                      </m:acc>
                                    </m:e>
                                    <m:sup>
                                      <m:r>
                                        <a:rPr lang="en-US" sz="3600" i="1">
                                          <a:latin typeface="Cambria Math" panose="02040503050406030204" pitchFamily="18" charset="0"/>
                                        </a:rPr>
                                        <m:t>2</m:t>
                                      </m:r>
                                    </m:sup>
                                  </m:sSup>
                                </m:den>
                              </m:f>
                            </m:e>
                          </m:mr>
                          <m:mr>
                            <m:e>
                              <m:f>
                                <m:fPr>
                                  <m:ctrlPr>
                                    <a:rPr lang="en-US" sz="3600" i="1">
                                      <a:latin typeface="Cambria Math" panose="02040503050406030204" pitchFamily="18" charset="0"/>
                                    </a:rPr>
                                  </m:ctrlPr>
                                </m:fPr>
                                <m:num>
                                  <m:r>
                                    <a:rPr lang="en-US" sz="3600" i="1">
                                      <a:latin typeface="Cambria Math" panose="02040503050406030204" pitchFamily="18" charset="0"/>
                                    </a:rPr>
                                    <m:t>𝑐</m:t>
                                  </m:r>
                                  <m:r>
                                    <a:rPr lang="en-US" sz="3600" i="1">
                                      <a:solidFill>
                                        <a:srgbClr val="0070C0"/>
                                      </a:solidFill>
                                      <a:latin typeface="Cambria Math" panose="02040503050406030204" pitchFamily="18" charset="0"/>
                                    </a:rPr>
                                    <m:t>𝑡𝑥</m:t>
                                  </m:r>
                                  <m:r>
                                    <a:rPr lang="en-US" sz="3600" b="0" i="1" smtClean="0">
                                      <a:solidFill>
                                        <a:schemeClr val="tx1"/>
                                      </a:solidFill>
                                      <a:latin typeface="Cambria Math" panose="02040503050406030204" pitchFamily="18" charset="0"/>
                                    </a:rPr>
                                    <m:t>−</m:t>
                                  </m:r>
                                  <m:r>
                                    <a:rPr lang="en-US" sz="3600" i="1">
                                      <a:solidFill>
                                        <a:srgbClr val="0070C0"/>
                                      </a:solidFill>
                                      <a:latin typeface="Cambria Math" panose="02040503050406030204" pitchFamily="18" charset="0"/>
                                    </a:rPr>
                                    <m:t>𝑥</m:t>
                                  </m:r>
                                  <m:r>
                                    <a:rPr lang="en-US" sz="3600" i="1">
                                      <a:latin typeface="Cambria Math" panose="02040503050406030204" pitchFamily="18" charset="0"/>
                                    </a:rPr>
                                    <m:t>𝑐</m:t>
                                  </m:r>
                                  <m:r>
                                    <a:rPr lang="en-US" sz="3600" i="1">
                                      <a:solidFill>
                                        <a:srgbClr val="0070C0"/>
                                      </a:solidFill>
                                      <a:latin typeface="Cambria Math" panose="02040503050406030204" pitchFamily="18" charset="0"/>
                                    </a:rPr>
                                    <m:t>𝑡</m:t>
                                  </m:r>
                                </m:num>
                                <m:den>
                                  <m:sSup>
                                    <m:sSupPr>
                                      <m:ctrlPr>
                                        <a:rPr lang="en-US" sz="3600" i="1">
                                          <a:latin typeface="Cambria Math" panose="02040503050406030204" pitchFamily="18" charset="0"/>
                                        </a:rPr>
                                      </m:ctrlPr>
                                    </m:sSupPr>
                                    <m:e>
                                      <m:acc>
                                        <m:accPr>
                                          <m:chr m:val="̃"/>
                                          <m:ctrlPr>
                                            <a:rPr lang="en-US" sz="3600" i="1">
                                              <a:solidFill>
                                                <a:srgbClr val="FF0000"/>
                                              </a:solidFill>
                                              <a:latin typeface="Cambria Math" panose="02040503050406030204" pitchFamily="18" charset="0"/>
                                            </a:rPr>
                                          </m:ctrlPr>
                                        </m:accPr>
                                        <m:e>
                                          <m:r>
                                            <a:rPr lang="en-US" sz="3600" i="1">
                                              <a:solidFill>
                                                <a:srgbClr val="FF0000"/>
                                              </a:solidFill>
                                              <a:latin typeface="Cambria Math" panose="02040503050406030204" pitchFamily="18" charset="0"/>
                                            </a:rPr>
                                            <m:t>𝑥</m:t>
                                          </m:r>
                                        </m:e>
                                      </m:acc>
                                    </m:e>
                                    <m:sup>
                                      <m:r>
                                        <a:rPr lang="en-US" sz="3600" i="1">
                                          <a:latin typeface="Cambria Math" panose="02040503050406030204" pitchFamily="18" charset="0"/>
                                        </a:rPr>
                                        <m:t>2</m:t>
                                      </m:r>
                                    </m:sup>
                                  </m:sSup>
                                </m:den>
                              </m:f>
                            </m:e>
                            <m:e>
                              <m:f>
                                <m:fPr>
                                  <m:ctrlPr>
                                    <a:rPr lang="en-US" sz="3600" i="1">
                                      <a:latin typeface="Cambria Math" panose="02040503050406030204" pitchFamily="18" charset="0"/>
                                    </a:rPr>
                                  </m:ctrlPr>
                                </m:fPr>
                                <m:num>
                                  <m:r>
                                    <a:rPr lang="en-US" sz="3600" i="1">
                                      <a:latin typeface="Cambria Math" panose="02040503050406030204" pitchFamily="18" charset="0"/>
                                    </a:rPr>
                                    <m:t>−</m:t>
                                  </m:r>
                                  <m:sSup>
                                    <m:sSupPr>
                                      <m:ctrlPr>
                                        <a:rPr lang="en-US" sz="3600" i="1">
                                          <a:latin typeface="Cambria Math" panose="02040503050406030204" pitchFamily="18" charset="0"/>
                                        </a:rPr>
                                      </m:ctrlPr>
                                    </m:sSupPr>
                                    <m:e>
                                      <m:d>
                                        <m:dPr>
                                          <m:ctrlPr>
                                            <a:rPr lang="en-US" sz="3600" i="1">
                                              <a:latin typeface="Cambria Math" panose="02040503050406030204" pitchFamily="18" charset="0"/>
                                            </a:rPr>
                                          </m:ctrlPr>
                                        </m:dPr>
                                        <m:e>
                                          <m:r>
                                            <a:rPr lang="en-US" sz="3600" i="1">
                                              <a:latin typeface="Cambria Math" panose="02040503050406030204" pitchFamily="18" charset="0"/>
                                            </a:rPr>
                                            <m:t>𝑐</m:t>
                                          </m:r>
                                          <m:r>
                                            <a:rPr lang="en-US" sz="3600" i="1">
                                              <a:solidFill>
                                                <a:srgbClr val="0070C0"/>
                                              </a:solidFill>
                                              <a:latin typeface="Cambria Math" panose="02040503050406030204" pitchFamily="18" charset="0"/>
                                            </a:rPr>
                                            <m:t>𝑡</m:t>
                                          </m:r>
                                        </m:e>
                                      </m:d>
                                    </m:e>
                                    <m:sup>
                                      <m:r>
                                        <a:rPr lang="en-US" sz="3600" i="1">
                                          <a:latin typeface="Cambria Math" panose="02040503050406030204" pitchFamily="18" charset="0"/>
                                        </a:rPr>
                                        <m:t>2</m:t>
                                      </m:r>
                                    </m:sup>
                                  </m:sSup>
                                  <m:r>
                                    <a:rPr lang="en-US" sz="3600" b="0" i="1" smtClean="0">
                                      <a:latin typeface="Cambria Math" panose="02040503050406030204" pitchFamily="18" charset="0"/>
                                    </a:rPr>
                                    <m:t>+</m:t>
                                  </m:r>
                                  <m:sSup>
                                    <m:sSupPr>
                                      <m:ctrlPr>
                                        <a:rPr lang="en-US" sz="3600" i="1">
                                          <a:solidFill>
                                            <a:srgbClr val="0070C0"/>
                                          </a:solidFill>
                                          <a:latin typeface="Cambria Math" panose="02040503050406030204" pitchFamily="18" charset="0"/>
                                        </a:rPr>
                                      </m:ctrlPr>
                                    </m:sSupPr>
                                    <m:e>
                                      <m:r>
                                        <a:rPr lang="en-US" sz="3600" i="1">
                                          <a:solidFill>
                                            <a:srgbClr val="0070C0"/>
                                          </a:solidFill>
                                          <a:latin typeface="Cambria Math" panose="02040503050406030204" pitchFamily="18" charset="0"/>
                                        </a:rPr>
                                        <m:t>𝑥</m:t>
                                      </m:r>
                                    </m:e>
                                    <m:sup>
                                      <m:r>
                                        <a:rPr lang="en-US" sz="3600" i="1">
                                          <a:latin typeface="Cambria Math" panose="02040503050406030204" pitchFamily="18" charset="0"/>
                                        </a:rPr>
                                        <m:t>2</m:t>
                                      </m:r>
                                    </m:sup>
                                  </m:sSup>
                                </m:num>
                                <m:den>
                                  <m:sSup>
                                    <m:sSupPr>
                                      <m:ctrlPr>
                                        <a:rPr lang="en-US" sz="3600" i="1">
                                          <a:latin typeface="Cambria Math" panose="02040503050406030204" pitchFamily="18" charset="0"/>
                                        </a:rPr>
                                      </m:ctrlPr>
                                    </m:sSupPr>
                                    <m:e>
                                      <m:acc>
                                        <m:accPr>
                                          <m:chr m:val="̃"/>
                                          <m:ctrlPr>
                                            <a:rPr lang="en-US" sz="3600" i="1">
                                              <a:solidFill>
                                                <a:srgbClr val="FF0000"/>
                                              </a:solidFill>
                                              <a:latin typeface="Cambria Math" panose="02040503050406030204" pitchFamily="18" charset="0"/>
                                            </a:rPr>
                                          </m:ctrlPr>
                                        </m:accPr>
                                        <m:e>
                                          <m:r>
                                            <a:rPr lang="en-US" sz="3600" i="1">
                                              <a:solidFill>
                                                <a:srgbClr val="FF0000"/>
                                              </a:solidFill>
                                              <a:latin typeface="Cambria Math" panose="02040503050406030204" pitchFamily="18" charset="0"/>
                                            </a:rPr>
                                            <m:t>𝑥</m:t>
                                          </m:r>
                                        </m:e>
                                      </m:acc>
                                    </m:e>
                                    <m:sup>
                                      <m:r>
                                        <a:rPr lang="en-US" sz="3600" i="1">
                                          <a:latin typeface="Cambria Math" panose="02040503050406030204" pitchFamily="18" charset="0"/>
                                        </a:rPr>
                                        <m:t>2</m:t>
                                      </m:r>
                                    </m:sup>
                                  </m:sSup>
                                </m:den>
                              </m:f>
                            </m:e>
                          </m:mr>
                        </m:m>
                      </m:e>
                    </m:d>
                  </m:oMath>
                </a14:m>
                <a:r>
                  <a:rPr lang="en-CA" sz="4800" dirty="0"/>
                  <a:t> </a:t>
                </a:r>
              </a:p>
            </p:txBody>
          </p:sp>
        </mc:Choice>
        <mc:Fallback xmlns="">
          <p:sp>
            <p:nvSpPr>
              <p:cNvPr id="3" name="TextBox 2">
                <a:extLst>
                  <a:ext uri="{FF2B5EF4-FFF2-40B4-BE49-F238E27FC236}">
                    <a16:creationId xmlns:a16="http://schemas.microsoft.com/office/drawing/2014/main" id="{44AB8F4D-B967-4669-88D4-DB89C918E856}"/>
                  </a:ext>
                </a:extLst>
              </p:cNvPr>
              <p:cNvSpPr txBox="1">
                <a:spLocks noRot="1" noChangeAspect="1" noMove="1" noResize="1" noEditPoints="1" noAdjustHandles="1" noChangeArrowheads="1" noChangeShapeType="1" noTextEdit="1"/>
              </p:cNvSpPr>
              <p:nvPr/>
            </p:nvSpPr>
            <p:spPr>
              <a:xfrm>
                <a:off x="2786742" y="4705256"/>
                <a:ext cx="4717143" cy="1899944"/>
              </a:xfrm>
              <a:prstGeom prst="rect">
                <a:avLst/>
              </a:prstGeom>
              <a:blipFill>
                <a:blip r:embed="rId6"/>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DC59BB7-8C2E-4F86-B508-BF0C4515BE7B}"/>
                  </a:ext>
                </a:extLst>
              </p:cNvPr>
              <p:cNvSpPr txBox="1"/>
              <p:nvPr/>
            </p:nvSpPr>
            <p:spPr>
              <a:xfrm>
                <a:off x="7725228" y="4828245"/>
                <a:ext cx="2986314" cy="163198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6000" b="0" i="1" smtClean="0">
                          <a:latin typeface="Cambria Math" panose="02040503050406030204" pitchFamily="18" charset="0"/>
                        </a:rPr>
                        <m:t>=</m:t>
                      </m:r>
                      <m:d>
                        <m:dPr>
                          <m:begChr m:val="["/>
                          <m:endChr m:val="]"/>
                          <m:ctrlPr>
                            <a:rPr lang="en-US" sz="6000" i="1" smtClean="0">
                              <a:latin typeface="Cambria Math" panose="02040503050406030204" pitchFamily="18" charset="0"/>
                            </a:rPr>
                          </m:ctrlPr>
                        </m:dPr>
                        <m:e>
                          <m:m>
                            <m:mPr>
                              <m:mcs>
                                <m:mc>
                                  <m:mcPr>
                                    <m:count m:val="2"/>
                                    <m:mcJc m:val="center"/>
                                  </m:mcPr>
                                </m:mc>
                              </m:mcs>
                              <m:ctrlPr>
                                <a:rPr lang="en-US" sz="6000" i="1">
                                  <a:latin typeface="Cambria Math" panose="02040503050406030204" pitchFamily="18" charset="0"/>
                                </a:rPr>
                              </m:ctrlPr>
                            </m:mPr>
                            <m:mr>
                              <m:e>
                                <m:r>
                                  <a:rPr lang="en-US" sz="6000" b="0" i="1" smtClean="0">
                                    <a:latin typeface="Cambria Math" panose="02040503050406030204" pitchFamily="18" charset="0"/>
                                  </a:rPr>
                                  <m:t>1</m:t>
                                </m:r>
                              </m:e>
                              <m:e>
                                <m:r>
                                  <a:rPr lang="en-US" sz="6000" i="1" smtClean="0">
                                    <a:latin typeface="Cambria Math" panose="02040503050406030204" pitchFamily="18" charset="0"/>
                                  </a:rPr>
                                  <m:t>0</m:t>
                                </m:r>
                              </m:e>
                            </m:mr>
                            <m:mr>
                              <m:e>
                                <m:r>
                                  <a:rPr lang="en-US" sz="6000" i="1" smtClean="0">
                                    <a:latin typeface="Cambria Math" panose="02040503050406030204" pitchFamily="18" charset="0"/>
                                  </a:rPr>
                                  <m:t>0</m:t>
                                </m:r>
                              </m:e>
                              <m:e>
                                <m:r>
                                  <a:rPr lang="en-US" sz="6000" b="0" i="1" smtClean="0">
                                    <a:latin typeface="Cambria Math" panose="02040503050406030204" pitchFamily="18" charset="0"/>
                                  </a:rPr>
                                  <m:t>1</m:t>
                                </m:r>
                              </m:e>
                            </m:mr>
                          </m:m>
                        </m:e>
                      </m:d>
                    </m:oMath>
                  </m:oMathPara>
                </a14:m>
                <a:endParaRPr lang="en-CA" sz="6000" dirty="0"/>
              </a:p>
            </p:txBody>
          </p:sp>
        </mc:Choice>
        <mc:Fallback xmlns="">
          <p:sp>
            <p:nvSpPr>
              <p:cNvPr id="9" name="TextBox 8">
                <a:extLst>
                  <a:ext uri="{FF2B5EF4-FFF2-40B4-BE49-F238E27FC236}">
                    <a16:creationId xmlns:a16="http://schemas.microsoft.com/office/drawing/2014/main" id="{CDC59BB7-8C2E-4F86-B508-BF0C4515BE7B}"/>
                  </a:ext>
                </a:extLst>
              </p:cNvPr>
              <p:cNvSpPr txBox="1">
                <a:spLocks noRot="1" noChangeAspect="1" noMove="1" noResize="1" noEditPoints="1" noAdjustHandles="1" noChangeArrowheads="1" noChangeShapeType="1" noTextEdit="1"/>
              </p:cNvSpPr>
              <p:nvPr/>
            </p:nvSpPr>
            <p:spPr>
              <a:xfrm>
                <a:off x="7725228" y="4828245"/>
                <a:ext cx="2986314" cy="1631985"/>
              </a:xfrm>
              <a:prstGeom prst="rect">
                <a:avLst/>
              </a:prstGeom>
              <a:blipFill>
                <a:blip r:embed="rId7"/>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11380F9E-9B34-46EB-AC14-E5565B8EE020}"/>
                  </a:ext>
                </a:extLst>
              </p:cNvPr>
              <p:cNvSpPr txBox="1"/>
              <p:nvPr/>
            </p:nvSpPr>
            <p:spPr>
              <a:xfrm>
                <a:off x="72570" y="72570"/>
                <a:ext cx="3483429" cy="688715"/>
              </a:xfrm>
              <a:prstGeom prst="rect">
                <a:avLst/>
              </a:prstGeom>
              <a:noFill/>
              <a:ln w="38100">
                <a:solidFill>
                  <a:schemeClr val="tx1"/>
                </a:solidFill>
              </a:ln>
            </p:spPr>
            <p:txBody>
              <a:bodyPr wrap="square">
                <a:spAutoFit/>
              </a:bodyPr>
              <a:lstStyle/>
              <a:p>
                <a:pPr algn="ctr"/>
                <a14:m>
                  <m:oMathPara xmlns:m="http://schemas.openxmlformats.org/officeDocument/2006/math">
                    <m:oMathParaPr>
                      <m:jc m:val="centerGroup"/>
                    </m:oMathParaPr>
                    <m:oMath xmlns:m="http://schemas.openxmlformats.org/officeDocument/2006/math">
                      <m:acc>
                        <m:accPr>
                          <m:chr m:val="̃"/>
                          <m:ctrlPr>
                            <a:rPr lang="en-US" sz="3200" i="1">
                              <a:solidFill>
                                <a:srgbClr val="FF0000"/>
                              </a:solidFill>
                              <a:latin typeface="Cambria Math" panose="02040503050406030204" pitchFamily="18" charset="0"/>
                            </a:rPr>
                          </m:ctrlPr>
                        </m:accPr>
                        <m:e>
                          <m:r>
                            <a:rPr lang="en-US" sz="3200" i="1">
                              <a:solidFill>
                                <a:srgbClr val="FF0000"/>
                              </a:solidFill>
                              <a:latin typeface="Cambria Math" panose="02040503050406030204" pitchFamily="18" charset="0"/>
                            </a:rPr>
                            <m:t>𝑥</m:t>
                          </m:r>
                        </m:e>
                      </m:acc>
                      <m:r>
                        <a:rPr lang="en-US" sz="3200" i="1">
                          <a:latin typeface="Cambria Math" panose="02040503050406030204" pitchFamily="18" charset="0"/>
                        </a:rPr>
                        <m:t>=</m:t>
                      </m:r>
                      <m:rad>
                        <m:radPr>
                          <m:degHide m:val="on"/>
                          <m:ctrlPr>
                            <a:rPr lang="en-US" sz="3200" i="1">
                              <a:latin typeface="Cambria Math" panose="02040503050406030204" pitchFamily="18" charset="0"/>
                            </a:rPr>
                          </m:ctrlPr>
                        </m:radPr>
                        <m:deg/>
                        <m:e>
                          <m:sSup>
                            <m:sSupPr>
                              <m:ctrlPr>
                                <a:rPr lang="en-US" sz="3200" i="1">
                                  <a:latin typeface="Cambria Math" panose="02040503050406030204" pitchFamily="18" charset="0"/>
                                </a:rPr>
                              </m:ctrlPr>
                            </m:sSupPr>
                            <m:e>
                              <m:d>
                                <m:dPr>
                                  <m:ctrlPr>
                                    <a:rPr lang="en-US" sz="3200" i="1">
                                      <a:latin typeface="Cambria Math" panose="02040503050406030204" pitchFamily="18" charset="0"/>
                                    </a:rPr>
                                  </m:ctrlPr>
                                </m:dPr>
                                <m:e>
                                  <m:r>
                                    <a:rPr lang="en-US" sz="3200" i="1">
                                      <a:solidFill>
                                        <a:srgbClr val="0070C0"/>
                                      </a:solidFill>
                                      <a:latin typeface="Cambria Math" panose="02040503050406030204" pitchFamily="18" charset="0"/>
                                    </a:rPr>
                                    <m:t>𝑥</m:t>
                                  </m:r>
                                </m:e>
                              </m:d>
                            </m:e>
                            <m:sup>
                              <m:r>
                                <a:rPr lang="en-US" sz="3200" i="1">
                                  <a:latin typeface="Cambria Math" panose="02040503050406030204" pitchFamily="18" charset="0"/>
                                </a:rPr>
                                <m:t>2</m:t>
                              </m:r>
                            </m:sup>
                          </m:sSup>
                          <m:r>
                            <a:rPr lang="en-US" sz="3200" i="1">
                              <a:latin typeface="Cambria Math" panose="02040503050406030204" pitchFamily="18" charset="0"/>
                            </a:rPr>
                            <m:t>−</m:t>
                          </m:r>
                          <m:sSup>
                            <m:sSupPr>
                              <m:ctrlPr>
                                <a:rPr lang="en-US" sz="3200" i="1">
                                  <a:latin typeface="Cambria Math" panose="02040503050406030204" pitchFamily="18" charset="0"/>
                                </a:rPr>
                              </m:ctrlPr>
                            </m:sSupPr>
                            <m:e>
                              <m:d>
                                <m:dPr>
                                  <m:ctrlPr>
                                    <a:rPr lang="en-US" sz="3200" i="1">
                                      <a:latin typeface="Cambria Math" panose="02040503050406030204" pitchFamily="18" charset="0"/>
                                    </a:rPr>
                                  </m:ctrlPr>
                                </m:dPr>
                                <m:e>
                                  <m:r>
                                    <a:rPr lang="en-US" sz="3200" i="1">
                                      <a:latin typeface="Cambria Math" panose="02040503050406030204" pitchFamily="18" charset="0"/>
                                    </a:rPr>
                                    <m:t>𝑐</m:t>
                                  </m:r>
                                  <m:r>
                                    <a:rPr lang="en-US" sz="3200" i="1">
                                      <a:solidFill>
                                        <a:srgbClr val="0070C0"/>
                                      </a:solidFill>
                                      <a:latin typeface="Cambria Math" panose="02040503050406030204" pitchFamily="18" charset="0"/>
                                    </a:rPr>
                                    <m:t>𝑡</m:t>
                                  </m:r>
                                </m:e>
                              </m:d>
                            </m:e>
                            <m:sup>
                              <m:r>
                                <a:rPr lang="en-US" sz="3200" i="1">
                                  <a:latin typeface="Cambria Math" panose="02040503050406030204" pitchFamily="18" charset="0"/>
                                </a:rPr>
                                <m:t>2</m:t>
                              </m:r>
                            </m:sup>
                          </m:sSup>
                        </m:e>
                      </m:rad>
                    </m:oMath>
                  </m:oMathPara>
                </a14:m>
                <a:endParaRPr lang="en-CA" sz="3200" dirty="0"/>
              </a:p>
            </p:txBody>
          </p:sp>
        </mc:Choice>
        <mc:Fallback xmlns="">
          <p:sp>
            <p:nvSpPr>
              <p:cNvPr id="11" name="TextBox 10">
                <a:extLst>
                  <a:ext uri="{FF2B5EF4-FFF2-40B4-BE49-F238E27FC236}">
                    <a16:creationId xmlns:a16="http://schemas.microsoft.com/office/drawing/2014/main" id="{11380F9E-9B34-46EB-AC14-E5565B8EE020}"/>
                  </a:ext>
                </a:extLst>
              </p:cNvPr>
              <p:cNvSpPr txBox="1">
                <a:spLocks noRot="1" noChangeAspect="1" noMove="1" noResize="1" noEditPoints="1" noAdjustHandles="1" noChangeArrowheads="1" noChangeShapeType="1" noTextEdit="1"/>
              </p:cNvSpPr>
              <p:nvPr/>
            </p:nvSpPr>
            <p:spPr>
              <a:xfrm>
                <a:off x="72570" y="72570"/>
                <a:ext cx="3483429" cy="688715"/>
              </a:xfrm>
              <a:prstGeom prst="rect">
                <a:avLst/>
              </a:prstGeom>
              <a:blipFill>
                <a:blip r:embed="rId8"/>
                <a:stretch>
                  <a:fillRect/>
                </a:stretch>
              </a:blipFill>
              <a:ln w="38100">
                <a:solidFill>
                  <a:schemeClr val="tx1"/>
                </a:solid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48498A0C-4D4A-45FA-B2F5-0C183BFC26E9}"/>
                  </a:ext>
                </a:extLst>
              </p:cNvPr>
              <p:cNvSpPr txBox="1"/>
              <p:nvPr/>
            </p:nvSpPr>
            <p:spPr>
              <a:xfrm>
                <a:off x="2767013" y="2563482"/>
                <a:ext cx="9424987" cy="2107821"/>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d>
                        <m:dPr>
                          <m:begChr m:val="["/>
                          <m:endChr m:val="]"/>
                          <m:ctrlPr>
                            <a:rPr lang="en-US" sz="2800" i="1" smtClean="0">
                              <a:latin typeface="Cambria Math" panose="02040503050406030204" pitchFamily="18" charset="0"/>
                            </a:rPr>
                          </m:ctrlPr>
                        </m:dPr>
                        <m:e>
                          <m:m>
                            <m:mPr>
                              <m:mcs>
                                <m:mc>
                                  <m:mcPr>
                                    <m:count m:val="2"/>
                                    <m:mcJc m:val="center"/>
                                  </m:mcPr>
                                </m:mc>
                              </m:mcs>
                              <m:ctrlPr>
                                <a:rPr lang="en-US" sz="2800" i="1">
                                  <a:latin typeface="Cambria Math" panose="02040503050406030204" pitchFamily="18" charset="0"/>
                                </a:rPr>
                              </m:ctrlPr>
                            </m:mPr>
                            <m:mr>
                              <m:e>
                                <m:d>
                                  <m:dPr>
                                    <m:ctrlPr>
                                      <a:rPr lang="en-US" sz="2800" b="0" i="1" smtClean="0">
                                        <a:latin typeface="Cambria Math" panose="02040503050406030204" pitchFamily="18" charset="0"/>
                                      </a:rPr>
                                    </m:ctrlPr>
                                  </m:dPr>
                                  <m:e>
                                    <m:f>
                                      <m:fPr>
                                        <m:ctrlPr>
                                          <a:rPr lang="en-US" sz="2800" i="1">
                                            <a:latin typeface="Cambria Math" panose="02040503050406030204" pitchFamily="18" charset="0"/>
                                          </a:rPr>
                                        </m:ctrlPr>
                                      </m:fPr>
                                      <m:num>
                                        <m:r>
                                          <a:rPr lang="en-US" sz="2800" i="1">
                                            <a:latin typeface="Cambria Math" panose="02040503050406030204" pitchFamily="18" charset="0"/>
                                          </a:rPr>
                                          <m:t>𝛼</m:t>
                                        </m:r>
                                      </m:num>
                                      <m:den>
                                        <m:sSup>
                                          <m:sSupPr>
                                            <m:ctrlPr>
                                              <a:rPr lang="en-US" sz="2800" i="1">
                                                <a:latin typeface="Cambria Math" panose="02040503050406030204" pitchFamily="18" charset="0"/>
                                              </a:rPr>
                                            </m:ctrlPr>
                                          </m:sSupPr>
                                          <m:e>
                                            <m:r>
                                              <a:rPr lang="en-US" sz="2800" i="1">
                                                <a:latin typeface="Cambria Math" panose="02040503050406030204" pitchFamily="18" charset="0"/>
                                              </a:rPr>
                                              <m:t>𝑐</m:t>
                                            </m:r>
                                          </m:e>
                                          <m:sup>
                                            <m:r>
                                              <a:rPr lang="en-US" sz="2800" i="1">
                                                <a:latin typeface="Cambria Math" panose="02040503050406030204" pitchFamily="18" charset="0"/>
                                              </a:rPr>
                                              <m:t>2</m:t>
                                            </m:r>
                                          </m:sup>
                                        </m:sSup>
                                      </m:den>
                                    </m:f>
                                    <m:r>
                                      <a:rPr lang="en-US" sz="2800" i="1">
                                        <a:solidFill>
                                          <a:srgbClr val="0070C0"/>
                                        </a:solidFill>
                                        <a:latin typeface="Cambria Math" panose="02040503050406030204" pitchFamily="18" charset="0"/>
                                      </a:rPr>
                                      <m:t>𝑥</m:t>
                                    </m:r>
                                  </m:e>
                                </m:d>
                                <m:d>
                                  <m:dPr>
                                    <m:ctrlPr>
                                      <a:rPr lang="en-US" sz="2800" b="0" i="1" smtClean="0">
                                        <a:latin typeface="Cambria Math" panose="02040503050406030204" pitchFamily="18" charset="0"/>
                                      </a:rPr>
                                    </m:ctrlPr>
                                  </m:dPr>
                                  <m:e>
                                    <m:f>
                                      <m:fPr>
                                        <m:ctrlPr>
                                          <a:rPr lang="en-US" sz="2800" i="1">
                                            <a:latin typeface="Cambria Math" panose="02040503050406030204" pitchFamily="18" charset="0"/>
                                          </a:rPr>
                                        </m:ctrlPr>
                                      </m:fPr>
                                      <m:num>
                                        <m:sSup>
                                          <m:sSupPr>
                                            <m:ctrlPr>
                                              <a:rPr lang="en-US" sz="2800" i="1">
                                                <a:latin typeface="Cambria Math" panose="02040503050406030204" pitchFamily="18" charset="0"/>
                                              </a:rPr>
                                            </m:ctrlPr>
                                          </m:sSupPr>
                                          <m:e>
                                            <m:r>
                                              <a:rPr lang="en-US" sz="2800" i="1">
                                                <a:latin typeface="Cambria Math" panose="02040503050406030204" pitchFamily="18" charset="0"/>
                                              </a:rPr>
                                              <m:t>𝑐</m:t>
                                            </m:r>
                                          </m:e>
                                          <m:sup>
                                            <m:r>
                                              <a:rPr lang="en-US" sz="2800" i="1">
                                                <a:latin typeface="Cambria Math" panose="02040503050406030204" pitchFamily="18" charset="0"/>
                                              </a:rPr>
                                              <m:t>2</m:t>
                                            </m:r>
                                          </m:sup>
                                        </m:sSup>
                                      </m:num>
                                      <m:den>
                                        <m:r>
                                          <a:rPr lang="en-US" sz="2800" i="1">
                                            <a:latin typeface="Cambria Math" panose="02040503050406030204" pitchFamily="18" charset="0"/>
                                          </a:rPr>
                                          <m:t>𝛼</m:t>
                                        </m:r>
                                      </m:den>
                                    </m:f>
                                    <m:f>
                                      <m:fPr>
                                        <m:ctrlPr>
                                          <a:rPr lang="en-US" sz="2800" i="1">
                                            <a:latin typeface="Cambria Math" panose="02040503050406030204" pitchFamily="18" charset="0"/>
                                          </a:rPr>
                                        </m:ctrlPr>
                                      </m:fPr>
                                      <m:num>
                                        <m:r>
                                          <a:rPr lang="en-US" sz="2800" i="1">
                                            <a:solidFill>
                                              <a:srgbClr val="0070C0"/>
                                            </a:solidFill>
                                            <a:latin typeface="Cambria Math" panose="02040503050406030204" pitchFamily="18" charset="0"/>
                                          </a:rPr>
                                          <m:t>𝑥</m:t>
                                        </m:r>
                                      </m:num>
                                      <m:den>
                                        <m:sSup>
                                          <m:sSupPr>
                                            <m:ctrlPr>
                                              <a:rPr lang="en-US" sz="2800" i="1">
                                                <a:latin typeface="Cambria Math" panose="02040503050406030204" pitchFamily="18" charset="0"/>
                                              </a:rPr>
                                            </m:ctrlPr>
                                          </m:sSupPr>
                                          <m:e>
                                            <m:acc>
                                              <m:accPr>
                                                <m:chr m:val="̃"/>
                                                <m:ctrlPr>
                                                  <a:rPr lang="en-US" sz="2800" i="1">
                                                    <a:solidFill>
                                                      <a:srgbClr val="FF0000"/>
                                                    </a:solidFill>
                                                    <a:latin typeface="Cambria Math" panose="02040503050406030204" pitchFamily="18" charset="0"/>
                                                  </a:rPr>
                                                </m:ctrlPr>
                                              </m:accPr>
                                              <m:e>
                                                <m:r>
                                                  <a:rPr lang="en-US" sz="2800" i="1">
                                                    <a:solidFill>
                                                      <a:srgbClr val="FF0000"/>
                                                    </a:solidFill>
                                                    <a:latin typeface="Cambria Math" panose="02040503050406030204" pitchFamily="18" charset="0"/>
                                                  </a:rPr>
                                                  <m:t>𝑥</m:t>
                                                </m:r>
                                              </m:e>
                                            </m:acc>
                                          </m:e>
                                          <m:sup>
                                            <m:r>
                                              <a:rPr lang="en-US" sz="2800" i="1">
                                                <a:latin typeface="Cambria Math" panose="02040503050406030204" pitchFamily="18" charset="0"/>
                                              </a:rPr>
                                              <m:t>2</m:t>
                                            </m:r>
                                          </m:sup>
                                        </m:sSup>
                                      </m:den>
                                    </m:f>
                                  </m:e>
                                </m:d>
                                <m:r>
                                  <m:rPr>
                                    <m:brk m:alnAt="7"/>
                                  </m:rPr>
                                  <a:rPr lang="en-US" sz="2800" b="0" i="1" smtClean="0">
                                    <a:latin typeface="Cambria Math" panose="02040503050406030204" pitchFamily="18" charset="0"/>
                                  </a:rPr>
                                  <m:t>+</m:t>
                                </m:r>
                                <m:d>
                                  <m:dPr>
                                    <m:ctrlPr>
                                      <a:rPr lang="en-US" sz="2800" b="0" i="1" smtClean="0">
                                        <a:latin typeface="Cambria Math" panose="02040503050406030204" pitchFamily="18" charset="0"/>
                                      </a:rPr>
                                    </m:ctrlPr>
                                  </m:dPr>
                                  <m:e>
                                    <m:f>
                                      <m:fPr>
                                        <m:ctrlPr>
                                          <a:rPr lang="en-US" sz="2800" i="1">
                                            <a:latin typeface="Cambria Math" panose="02040503050406030204" pitchFamily="18" charset="0"/>
                                          </a:rPr>
                                        </m:ctrlPr>
                                      </m:fPr>
                                      <m:num>
                                        <m:r>
                                          <a:rPr lang="en-US" sz="2800" i="1">
                                            <a:latin typeface="Cambria Math" panose="02040503050406030204" pitchFamily="18" charset="0"/>
                                          </a:rPr>
                                          <m:t>𝑐</m:t>
                                        </m:r>
                                        <m:r>
                                          <a:rPr lang="en-US" sz="2800" i="1">
                                            <a:solidFill>
                                              <a:srgbClr val="0070C0"/>
                                            </a:solidFill>
                                            <a:latin typeface="Cambria Math" panose="02040503050406030204" pitchFamily="18" charset="0"/>
                                          </a:rPr>
                                          <m:t>𝑡</m:t>
                                        </m:r>
                                      </m:num>
                                      <m:den>
                                        <m:acc>
                                          <m:accPr>
                                            <m:chr m:val="̃"/>
                                            <m:ctrlPr>
                                              <a:rPr lang="en-US" sz="2800" i="1">
                                                <a:solidFill>
                                                  <a:srgbClr val="FF0000"/>
                                                </a:solidFill>
                                                <a:latin typeface="Cambria Math" panose="02040503050406030204" pitchFamily="18" charset="0"/>
                                              </a:rPr>
                                            </m:ctrlPr>
                                          </m:accPr>
                                          <m:e>
                                            <m:r>
                                              <a:rPr lang="en-US" sz="2800" i="1">
                                                <a:solidFill>
                                                  <a:srgbClr val="FF0000"/>
                                                </a:solidFill>
                                                <a:latin typeface="Cambria Math" panose="02040503050406030204" pitchFamily="18" charset="0"/>
                                              </a:rPr>
                                              <m:t>𝑥</m:t>
                                            </m:r>
                                          </m:e>
                                        </m:acc>
                                      </m:den>
                                    </m:f>
                                  </m:e>
                                </m:d>
                                <m:d>
                                  <m:dPr>
                                    <m:ctrlPr>
                                      <a:rPr lang="en-US" sz="2800" b="0" i="1" smtClean="0">
                                        <a:latin typeface="Cambria Math" panose="02040503050406030204" pitchFamily="18" charset="0"/>
                                      </a:rPr>
                                    </m:ctrlPr>
                                  </m:dPr>
                                  <m:e>
                                    <m:r>
                                      <a:rPr lang="en-US" sz="2800" i="1">
                                        <a:latin typeface="Cambria Math" panose="02040503050406030204" pitchFamily="18" charset="0"/>
                                      </a:rPr>
                                      <m:t>−</m:t>
                                    </m:r>
                                    <m:f>
                                      <m:fPr>
                                        <m:ctrlPr>
                                          <a:rPr lang="en-US" sz="2800" i="1">
                                            <a:latin typeface="Cambria Math" panose="02040503050406030204" pitchFamily="18" charset="0"/>
                                          </a:rPr>
                                        </m:ctrlPr>
                                      </m:fPr>
                                      <m:num>
                                        <m:r>
                                          <a:rPr lang="en-US" sz="2800" i="1">
                                            <a:latin typeface="Cambria Math" panose="02040503050406030204" pitchFamily="18" charset="0"/>
                                          </a:rPr>
                                          <m:t>𝑐</m:t>
                                        </m:r>
                                        <m:r>
                                          <a:rPr lang="en-US" sz="2800" i="1">
                                            <a:solidFill>
                                              <a:srgbClr val="0070C0"/>
                                            </a:solidFill>
                                            <a:latin typeface="Cambria Math" panose="02040503050406030204" pitchFamily="18" charset="0"/>
                                          </a:rPr>
                                          <m:t>𝑡</m:t>
                                        </m:r>
                                      </m:num>
                                      <m:den>
                                        <m:acc>
                                          <m:accPr>
                                            <m:chr m:val="̃"/>
                                            <m:ctrlPr>
                                              <a:rPr lang="en-US" sz="2800" i="1">
                                                <a:solidFill>
                                                  <a:srgbClr val="FF0000"/>
                                                </a:solidFill>
                                                <a:latin typeface="Cambria Math" panose="02040503050406030204" pitchFamily="18" charset="0"/>
                                              </a:rPr>
                                            </m:ctrlPr>
                                          </m:accPr>
                                          <m:e>
                                            <m:r>
                                              <a:rPr lang="en-US" sz="2800" i="1">
                                                <a:solidFill>
                                                  <a:srgbClr val="FF0000"/>
                                                </a:solidFill>
                                                <a:latin typeface="Cambria Math" panose="02040503050406030204" pitchFamily="18" charset="0"/>
                                              </a:rPr>
                                              <m:t>𝑥</m:t>
                                            </m:r>
                                          </m:e>
                                        </m:acc>
                                      </m:den>
                                    </m:f>
                                  </m:e>
                                </m:d>
                              </m:e>
                              <m:e>
                                <m:d>
                                  <m:dPr>
                                    <m:ctrlPr>
                                      <a:rPr lang="en-US" sz="2800" i="1">
                                        <a:latin typeface="Cambria Math" panose="02040503050406030204" pitchFamily="18" charset="0"/>
                                      </a:rPr>
                                    </m:ctrlPr>
                                  </m:dPr>
                                  <m:e>
                                    <m:f>
                                      <m:fPr>
                                        <m:ctrlPr>
                                          <a:rPr lang="en-US" sz="2800" i="1">
                                            <a:latin typeface="Cambria Math" panose="02040503050406030204" pitchFamily="18" charset="0"/>
                                          </a:rPr>
                                        </m:ctrlPr>
                                      </m:fPr>
                                      <m:num>
                                        <m:r>
                                          <a:rPr lang="en-US" sz="2800" i="1">
                                            <a:latin typeface="Cambria Math" panose="02040503050406030204" pitchFamily="18" charset="0"/>
                                          </a:rPr>
                                          <m:t>𝛼</m:t>
                                        </m:r>
                                      </m:num>
                                      <m:den>
                                        <m:sSup>
                                          <m:sSupPr>
                                            <m:ctrlPr>
                                              <a:rPr lang="en-US" sz="2800" i="1">
                                                <a:latin typeface="Cambria Math" panose="02040503050406030204" pitchFamily="18" charset="0"/>
                                              </a:rPr>
                                            </m:ctrlPr>
                                          </m:sSupPr>
                                          <m:e>
                                            <m:r>
                                              <a:rPr lang="en-US" sz="2800" i="1">
                                                <a:latin typeface="Cambria Math" panose="02040503050406030204" pitchFamily="18" charset="0"/>
                                              </a:rPr>
                                              <m:t>𝑐</m:t>
                                            </m:r>
                                          </m:e>
                                          <m:sup>
                                            <m:r>
                                              <a:rPr lang="en-US" sz="2800" i="1">
                                                <a:latin typeface="Cambria Math" panose="02040503050406030204" pitchFamily="18" charset="0"/>
                                              </a:rPr>
                                              <m:t>2</m:t>
                                            </m:r>
                                          </m:sup>
                                        </m:sSup>
                                      </m:den>
                                    </m:f>
                                    <m:r>
                                      <a:rPr lang="en-US" sz="2800" i="1">
                                        <a:solidFill>
                                          <a:srgbClr val="0070C0"/>
                                        </a:solidFill>
                                        <a:latin typeface="Cambria Math" panose="02040503050406030204" pitchFamily="18" charset="0"/>
                                      </a:rPr>
                                      <m:t>𝑥</m:t>
                                    </m:r>
                                  </m:e>
                                </m:d>
                                <m:d>
                                  <m:dPr>
                                    <m:ctrlPr>
                                      <a:rPr lang="en-US" sz="2800" i="1">
                                        <a:latin typeface="Cambria Math" panose="02040503050406030204" pitchFamily="18" charset="0"/>
                                      </a:rPr>
                                    </m:ctrlPr>
                                  </m:dPr>
                                  <m:e>
                                    <m:r>
                                      <a:rPr lang="en-US" sz="2800" i="1">
                                        <a:latin typeface="Cambria Math" panose="02040503050406030204" pitchFamily="18" charset="0"/>
                                      </a:rPr>
                                      <m:t>−</m:t>
                                    </m:r>
                                    <m:f>
                                      <m:fPr>
                                        <m:ctrlPr>
                                          <a:rPr lang="en-US" sz="2800" i="1">
                                            <a:latin typeface="Cambria Math" panose="02040503050406030204" pitchFamily="18" charset="0"/>
                                          </a:rPr>
                                        </m:ctrlPr>
                                      </m:fPr>
                                      <m:num>
                                        <m:sSup>
                                          <m:sSupPr>
                                            <m:ctrlPr>
                                              <a:rPr lang="en-US" sz="2800" i="1">
                                                <a:latin typeface="Cambria Math" panose="02040503050406030204" pitchFamily="18" charset="0"/>
                                              </a:rPr>
                                            </m:ctrlPr>
                                          </m:sSupPr>
                                          <m:e>
                                            <m:r>
                                              <a:rPr lang="en-US" sz="2800" i="1">
                                                <a:latin typeface="Cambria Math" panose="02040503050406030204" pitchFamily="18" charset="0"/>
                                              </a:rPr>
                                              <m:t>𝑐</m:t>
                                            </m:r>
                                          </m:e>
                                          <m:sup>
                                            <m:r>
                                              <a:rPr lang="en-US" sz="2800" i="1">
                                                <a:latin typeface="Cambria Math" panose="02040503050406030204" pitchFamily="18" charset="0"/>
                                              </a:rPr>
                                              <m:t>2</m:t>
                                            </m:r>
                                          </m:sup>
                                        </m:sSup>
                                      </m:num>
                                      <m:den>
                                        <m:r>
                                          <a:rPr lang="en-US" sz="2800" i="1">
                                            <a:latin typeface="Cambria Math" panose="02040503050406030204" pitchFamily="18" charset="0"/>
                                          </a:rPr>
                                          <m:t>𝛼</m:t>
                                        </m:r>
                                      </m:den>
                                    </m:f>
                                    <m:f>
                                      <m:fPr>
                                        <m:ctrlPr>
                                          <a:rPr lang="en-US" sz="2800" i="1">
                                            <a:latin typeface="Cambria Math" panose="02040503050406030204" pitchFamily="18" charset="0"/>
                                          </a:rPr>
                                        </m:ctrlPr>
                                      </m:fPr>
                                      <m:num>
                                        <m:r>
                                          <a:rPr lang="en-US" sz="2800" i="1">
                                            <a:latin typeface="Cambria Math" panose="02040503050406030204" pitchFamily="18" charset="0"/>
                                          </a:rPr>
                                          <m:t>𝑐</m:t>
                                        </m:r>
                                        <m:r>
                                          <a:rPr lang="en-US" sz="2800" i="1">
                                            <a:solidFill>
                                              <a:srgbClr val="0070C0"/>
                                            </a:solidFill>
                                            <a:latin typeface="Cambria Math" panose="02040503050406030204" pitchFamily="18" charset="0"/>
                                          </a:rPr>
                                          <m:t>𝑡</m:t>
                                        </m:r>
                                      </m:num>
                                      <m:den>
                                        <m:sSup>
                                          <m:sSupPr>
                                            <m:ctrlPr>
                                              <a:rPr lang="en-US" sz="2800" i="1">
                                                <a:latin typeface="Cambria Math" panose="02040503050406030204" pitchFamily="18" charset="0"/>
                                              </a:rPr>
                                            </m:ctrlPr>
                                          </m:sSupPr>
                                          <m:e>
                                            <m:acc>
                                              <m:accPr>
                                                <m:chr m:val="̃"/>
                                                <m:ctrlPr>
                                                  <a:rPr lang="en-US" sz="2800" i="1">
                                                    <a:solidFill>
                                                      <a:srgbClr val="FF0000"/>
                                                    </a:solidFill>
                                                    <a:latin typeface="Cambria Math" panose="02040503050406030204" pitchFamily="18" charset="0"/>
                                                  </a:rPr>
                                                </m:ctrlPr>
                                              </m:accPr>
                                              <m:e>
                                                <m:r>
                                                  <a:rPr lang="en-US" sz="2800" i="1">
                                                    <a:solidFill>
                                                      <a:srgbClr val="FF0000"/>
                                                    </a:solidFill>
                                                    <a:latin typeface="Cambria Math" panose="02040503050406030204" pitchFamily="18" charset="0"/>
                                                  </a:rPr>
                                                  <m:t>𝑥</m:t>
                                                </m:r>
                                              </m:e>
                                            </m:acc>
                                          </m:e>
                                          <m:sup>
                                            <m:r>
                                              <a:rPr lang="en-US" sz="2800" i="1">
                                                <a:latin typeface="Cambria Math" panose="02040503050406030204" pitchFamily="18" charset="0"/>
                                              </a:rPr>
                                              <m:t>2</m:t>
                                            </m:r>
                                          </m:sup>
                                        </m:sSup>
                                      </m:den>
                                    </m:f>
                                  </m:e>
                                </m:d>
                                <m:r>
                                  <m:rPr>
                                    <m:brk m:alnAt="7"/>
                                  </m:rPr>
                                  <a:rPr lang="en-US" sz="2800" i="1">
                                    <a:latin typeface="Cambria Math" panose="02040503050406030204" pitchFamily="18" charset="0"/>
                                  </a:rPr>
                                  <m:t>+</m:t>
                                </m:r>
                                <m:d>
                                  <m:dPr>
                                    <m:ctrlPr>
                                      <a:rPr lang="en-US" sz="2800" i="1">
                                        <a:latin typeface="Cambria Math" panose="02040503050406030204" pitchFamily="18" charset="0"/>
                                      </a:rPr>
                                    </m:ctrlPr>
                                  </m:dPr>
                                  <m:e>
                                    <m:f>
                                      <m:fPr>
                                        <m:ctrlPr>
                                          <a:rPr lang="en-US" sz="2800" i="1">
                                            <a:latin typeface="Cambria Math" panose="02040503050406030204" pitchFamily="18" charset="0"/>
                                          </a:rPr>
                                        </m:ctrlPr>
                                      </m:fPr>
                                      <m:num>
                                        <m:r>
                                          <a:rPr lang="en-US" sz="2800" i="1">
                                            <a:latin typeface="Cambria Math" panose="02040503050406030204" pitchFamily="18" charset="0"/>
                                          </a:rPr>
                                          <m:t>𝑐</m:t>
                                        </m:r>
                                        <m:r>
                                          <a:rPr lang="en-US" sz="2800" i="1">
                                            <a:solidFill>
                                              <a:srgbClr val="0070C0"/>
                                            </a:solidFill>
                                            <a:latin typeface="Cambria Math" panose="02040503050406030204" pitchFamily="18" charset="0"/>
                                          </a:rPr>
                                          <m:t>𝑡</m:t>
                                        </m:r>
                                      </m:num>
                                      <m:den>
                                        <m:acc>
                                          <m:accPr>
                                            <m:chr m:val="̃"/>
                                            <m:ctrlPr>
                                              <a:rPr lang="en-US" sz="2800" i="1">
                                                <a:solidFill>
                                                  <a:srgbClr val="FF0000"/>
                                                </a:solidFill>
                                                <a:latin typeface="Cambria Math" panose="02040503050406030204" pitchFamily="18" charset="0"/>
                                              </a:rPr>
                                            </m:ctrlPr>
                                          </m:accPr>
                                          <m:e>
                                            <m:r>
                                              <a:rPr lang="en-US" sz="2800" i="1">
                                                <a:solidFill>
                                                  <a:srgbClr val="FF0000"/>
                                                </a:solidFill>
                                                <a:latin typeface="Cambria Math" panose="02040503050406030204" pitchFamily="18" charset="0"/>
                                              </a:rPr>
                                              <m:t>𝑥</m:t>
                                            </m:r>
                                          </m:e>
                                        </m:acc>
                                      </m:den>
                                    </m:f>
                                  </m:e>
                                </m:d>
                                <m:d>
                                  <m:dPr>
                                    <m:ctrlPr>
                                      <a:rPr lang="en-US" sz="2800" i="1">
                                        <a:latin typeface="Cambria Math" panose="02040503050406030204" pitchFamily="18" charset="0"/>
                                      </a:rPr>
                                    </m:ctrlPr>
                                  </m:dPr>
                                  <m:e>
                                    <m:f>
                                      <m:fPr>
                                        <m:ctrlPr>
                                          <a:rPr lang="en-US" sz="2800" i="1">
                                            <a:latin typeface="Cambria Math" panose="02040503050406030204" pitchFamily="18" charset="0"/>
                                          </a:rPr>
                                        </m:ctrlPr>
                                      </m:fPr>
                                      <m:num>
                                        <m:r>
                                          <a:rPr lang="en-US" sz="2800" i="1">
                                            <a:solidFill>
                                              <a:srgbClr val="0070C0"/>
                                            </a:solidFill>
                                            <a:latin typeface="Cambria Math" panose="02040503050406030204" pitchFamily="18" charset="0"/>
                                          </a:rPr>
                                          <m:t>𝑥</m:t>
                                        </m:r>
                                      </m:num>
                                      <m:den>
                                        <m:acc>
                                          <m:accPr>
                                            <m:chr m:val="̃"/>
                                            <m:ctrlPr>
                                              <a:rPr lang="en-US" sz="2800" i="1">
                                                <a:solidFill>
                                                  <a:srgbClr val="FF0000"/>
                                                </a:solidFill>
                                                <a:latin typeface="Cambria Math" panose="02040503050406030204" pitchFamily="18" charset="0"/>
                                              </a:rPr>
                                            </m:ctrlPr>
                                          </m:accPr>
                                          <m:e>
                                            <m:r>
                                              <a:rPr lang="en-US" sz="2800" i="1">
                                                <a:solidFill>
                                                  <a:srgbClr val="FF0000"/>
                                                </a:solidFill>
                                                <a:latin typeface="Cambria Math" panose="02040503050406030204" pitchFamily="18" charset="0"/>
                                              </a:rPr>
                                              <m:t>𝑥</m:t>
                                            </m:r>
                                          </m:e>
                                        </m:acc>
                                      </m:den>
                                    </m:f>
                                  </m:e>
                                </m:d>
                              </m:e>
                            </m:mr>
                            <m:mr>
                              <m:e>
                                <m:d>
                                  <m:dPr>
                                    <m:ctrlPr>
                                      <a:rPr lang="en-US" sz="2800" i="1">
                                        <a:latin typeface="Cambria Math" panose="02040503050406030204" pitchFamily="18" charset="0"/>
                                      </a:rPr>
                                    </m:ctrlPr>
                                  </m:dPr>
                                  <m:e>
                                    <m:f>
                                      <m:fPr>
                                        <m:ctrlPr>
                                          <a:rPr lang="en-US" sz="2800" i="1">
                                            <a:latin typeface="Cambria Math" panose="02040503050406030204" pitchFamily="18" charset="0"/>
                                          </a:rPr>
                                        </m:ctrlPr>
                                      </m:fPr>
                                      <m:num>
                                        <m:r>
                                          <a:rPr lang="en-US" sz="2800" i="1">
                                            <a:latin typeface="Cambria Math" panose="02040503050406030204" pitchFamily="18" charset="0"/>
                                          </a:rPr>
                                          <m:t>𝛼</m:t>
                                        </m:r>
                                      </m:num>
                                      <m:den>
                                        <m:sSup>
                                          <m:sSupPr>
                                            <m:ctrlPr>
                                              <a:rPr lang="en-US" sz="2800" i="1">
                                                <a:latin typeface="Cambria Math" panose="02040503050406030204" pitchFamily="18" charset="0"/>
                                              </a:rPr>
                                            </m:ctrlPr>
                                          </m:sSupPr>
                                          <m:e>
                                            <m:r>
                                              <a:rPr lang="en-US" sz="2800" i="1">
                                                <a:latin typeface="Cambria Math" panose="02040503050406030204" pitchFamily="18" charset="0"/>
                                              </a:rPr>
                                              <m:t>𝑐</m:t>
                                            </m:r>
                                          </m:e>
                                          <m:sup>
                                            <m:r>
                                              <a:rPr lang="en-US" sz="2800" i="1">
                                                <a:latin typeface="Cambria Math" panose="02040503050406030204" pitchFamily="18" charset="0"/>
                                              </a:rPr>
                                              <m:t>2</m:t>
                                            </m:r>
                                          </m:sup>
                                        </m:sSup>
                                      </m:den>
                                    </m:f>
                                    <m:r>
                                      <a:rPr lang="en-US" sz="2800" i="1">
                                        <a:latin typeface="Cambria Math" panose="02040503050406030204" pitchFamily="18" charset="0"/>
                                      </a:rPr>
                                      <m:t>𝑐</m:t>
                                    </m:r>
                                    <m:r>
                                      <a:rPr lang="en-US" sz="2800" i="1">
                                        <a:solidFill>
                                          <a:srgbClr val="0070C0"/>
                                        </a:solidFill>
                                        <a:latin typeface="Cambria Math" panose="02040503050406030204" pitchFamily="18" charset="0"/>
                                      </a:rPr>
                                      <m:t>𝑡</m:t>
                                    </m:r>
                                  </m:e>
                                </m:d>
                                <m:d>
                                  <m:dPr>
                                    <m:ctrlPr>
                                      <a:rPr lang="en-US" sz="2800" i="1">
                                        <a:latin typeface="Cambria Math" panose="02040503050406030204" pitchFamily="18" charset="0"/>
                                      </a:rPr>
                                    </m:ctrlPr>
                                  </m:dPr>
                                  <m:e>
                                    <m:f>
                                      <m:fPr>
                                        <m:ctrlPr>
                                          <a:rPr lang="en-US" sz="2800" i="1">
                                            <a:latin typeface="Cambria Math" panose="02040503050406030204" pitchFamily="18" charset="0"/>
                                          </a:rPr>
                                        </m:ctrlPr>
                                      </m:fPr>
                                      <m:num>
                                        <m:sSup>
                                          <m:sSupPr>
                                            <m:ctrlPr>
                                              <a:rPr lang="en-US" sz="2800" i="1">
                                                <a:latin typeface="Cambria Math" panose="02040503050406030204" pitchFamily="18" charset="0"/>
                                              </a:rPr>
                                            </m:ctrlPr>
                                          </m:sSupPr>
                                          <m:e>
                                            <m:r>
                                              <a:rPr lang="en-US" sz="2800" i="1">
                                                <a:latin typeface="Cambria Math" panose="02040503050406030204" pitchFamily="18" charset="0"/>
                                              </a:rPr>
                                              <m:t>𝑐</m:t>
                                            </m:r>
                                          </m:e>
                                          <m:sup>
                                            <m:r>
                                              <a:rPr lang="en-US" sz="2800" i="1">
                                                <a:latin typeface="Cambria Math" panose="02040503050406030204" pitchFamily="18" charset="0"/>
                                              </a:rPr>
                                              <m:t>2</m:t>
                                            </m:r>
                                          </m:sup>
                                        </m:sSup>
                                      </m:num>
                                      <m:den>
                                        <m:r>
                                          <a:rPr lang="en-US" sz="2800" i="1">
                                            <a:latin typeface="Cambria Math" panose="02040503050406030204" pitchFamily="18" charset="0"/>
                                          </a:rPr>
                                          <m:t>𝛼</m:t>
                                        </m:r>
                                      </m:den>
                                    </m:f>
                                    <m:f>
                                      <m:fPr>
                                        <m:ctrlPr>
                                          <a:rPr lang="en-US" sz="2800" i="1">
                                            <a:latin typeface="Cambria Math" panose="02040503050406030204" pitchFamily="18" charset="0"/>
                                          </a:rPr>
                                        </m:ctrlPr>
                                      </m:fPr>
                                      <m:num>
                                        <m:r>
                                          <a:rPr lang="en-US" sz="2800" i="1">
                                            <a:solidFill>
                                              <a:srgbClr val="0070C0"/>
                                            </a:solidFill>
                                            <a:latin typeface="Cambria Math" panose="02040503050406030204" pitchFamily="18" charset="0"/>
                                          </a:rPr>
                                          <m:t>𝑥</m:t>
                                        </m:r>
                                      </m:num>
                                      <m:den>
                                        <m:sSup>
                                          <m:sSupPr>
                                            <m:ctrlPr>
                                              <a:rPr lang="en-US" sz="2800" i="1">
                                                <a:latin typeface="Cambria Math" panose="02040503050406030204" pitchFamily="18" charset="0"/>
                                              </a:rPr>
                                            </m:ctrlPr>
                                          </m:sSupPr>
                                          <m:e>
                                            <m:acc>
                                              <m:accPr>
                                                <m:chr m:val="̃"/>
                                                <m:ctrlPr>
                                                  <a:rPr lang="en-US" sz="2800" i="1">
                                                    <a:solidFill>
                                                      <a:srgbClr val="FF0000"/>
                                                    </a:solidFill>
                                                    <a:latin typeface="Cambria Math" panose="02040503050406030204" pitchFamily="18" charset="0"/>
                                                  </a:rPr>
                                                </m:ctrlPr>
                                              </m:accPr>
                                              <m:e>
                                                <m:r>
                                                  <a:rPr lang="en-US" sz="2800" i="1">
                                                    <a:solidFill>
                                                      <a:srgbClr val="FF0000"/>
                                                    </a:solidFill>
                                                    <a:latin typeface="Cambria Math" panose="02040503050406030204" pitchFamily="18" charset="0"/>
                                                  </a:rPr>
                                                  <m:t>𝑥</m:t>
                                                </m:r>
                                              </m:e>
                                            </m:acc>
                                          </m:e>
                                          <m:sup>
                                            <m:r>
                                              <a:rPr lang="en-US" sz="2800" i="1">
                                                <a:latin typeface="Cambria Math" panose="02040503050406030204" pitchFamily="18" charset="0"/>
                                              </a:rPr>
                                              <m:t>2</m:t>
                                            </m:r>
                                          </m:sup>
                                        </m:sSup>
                                      </m:den>
                                    </m:f>
                                  </m:e>
                                </m:d>
                                <m:r>
                                  <m:rPr>
                                    <m:brk m:alnAt="7"/>
                                  </m:rPr>
                                  <a:rPr lang="en-US" sz="2800" i="1">
                                    <a:latin typeface="Cambria Math" panose="02040503050406030204" pitchFamily="18" charset="0"/>
                                  </a:rPr>
                                  <m:t>+</m:t>
                                </m:r>
                                <m:d>
                                  <m:dPr>
                                    <m:ctrlPr>
                                      <a:rPr lang="en-US" sz="2800" i="1">
                                        <a:latin typeface="Cambria Math" panose="02040503050406030204" pitchFamily="18" charset="0"/>
                                      </a:rPr>
                                    </m:ctrlPr>
                                  </m:dPr>
                                  <m:e>
                                    <m:f>
                                      <m:fPr>
                                        <m:ctrlPr>
                                          <a:rPr lang="en-US" sz="2800" i="1">
                                            <a:latin typeface="Cambria Math" panose="02040503050406030204" pitchFamily="18" charset="0"/>
                                          </a:rPr>
                                        </m:ctrlPr>
                                      </m:fPr>
                                      <m:num>
                                        <m:r>
                                          <a:rPr lang="en-US" sz="2800" i="1">
                                            <a:solidFill>
                                              <a:srgbClr val="0070C0"/>
                                            </a:solidFill>
                                            <a:latin typeface="Cambria Math" panose="02040503050406030204" pitchFamily="18" charset="0"/>
                                          </a:rPr>
                                          <m:t>𝑥</m:t>
                                        </m:r>
                                      </m:num>
                                      <m:den>
                                        <m:acc>
                                          <m:accPr>
                                            <m:chr m:val="̃"/>
                                            <m:ctrlPr>
                                              <a:rPr lang="en-US" sz="2800" i="1">
                                                <a:solidFill>
                                                  <a:srgbClr val="FF0000"/>
                                                </a:solidFill>
                                                <a:latin typeface="Cambria Math" panose="02040503050406030204" pitchFamily="18" charset="0"/>
                                              </a:rPr>
                                            </m:ctrlPr>
                                          </m:accPr>
                                          <m:e>
                                            <m:r>
                                              <a:rPr lang="en-US" sz="2800" i="1">
                                                <a:solidFill>
                                                  <a:srgbClr val="FF0000"/>
                                                </a:solidFill>
                                                <a:latin typeface="Cambria Math" panose="02040503050406030204" pitchFamily="18" charset="0"/>
                                              </a:rPr>
                                              <m:t>𝑥</m:t>
                                            </m:r>
                                          </m:e>
                                        </m:acc>
                                      </m:den>
                                    </m:f>
                                  </m:e>
                                </m:d>
                                <m:d>
                                  <m:dPr>
                                    <m:ctrlPr>
                                      <a:rPr lang="en-US" sz="2800" i="1">
                                        <a:latin typeface="Cambria Math" panose="02040503050406030204" pitchFamily="18" charset="0"/>
                                      </a:rPr>
                                    </m:ctrlPr>
                                  </m:dPr>
                                  <m:e>
                                    <m:r>
                                      <a:rPr lang="en-US" sz="2800" i="1">
                                        <a:latin typeface="Cambria Math" panose="02040503050406030204" pitchFamily="18" charset="0"/>
                                      </a:rPr>
                                      <m:t>−</m:t>
                                    </m:r>
                                    <m:f>
                                      <m:fPr>
                                        <m:ctrlPr>
                                          <a:rPr lang="en-US" sz="2800" i="1">
                                            <a:latin typeface="Cambria Math" panose="02040503050406030204" pitchFamily="18" charset="0"/>
                                          </a:rPr>
                                        </m:ctrlPr>
                                      </m:fPr>
                                      <m:num>
                                        <m:r>
                                          <a:rPr lang="en-US" sz="2800" i="1">
                                            <a:latin typeface="Cambria Math" panose="02040503050406030204" pitchFamily="18" charset="0"/>
                                          </a:rPr>
                                          <m:t>𝑐</m:t>
                                        </m:r>
                                        <m:r>
                                          <a:rPr lang="en-US" sz="2800" i="1">
                                            <a:solidFill>
                                              <a:srgbClr val="0070C0"/>
                                            </a:solidFill>
                                            <a:latin typeface="Cambria Math" panose="02040503050406030204" pitchFamily="18" charset="0"/>
                                          </a:rPr>
                                          <m:t>𝑡</m:t>
                                        </m:r>
                                      </m:num>
                                      <m:den>
                                        <m:acc>
                                          <m:accPr>
                                            <m:chr m:val="̃"/>
                                            <m:ctrlPr>
                                              <a:rPr lang="en-US" sz="2800" i="1">
                                                <a:solidFill>
                                                  <a:srgbClr val="FF0000"/>
                                                </a:solidFill>
                                                <a:latin typeface="Cambria Math" panose="02040503050406030204" pitchFamily="18" charset="0"/>
                                              </a:rPr>
                                            </m:ctrlPr>
                                          </m:accPr>
                                          <m:e>
                                            <m:r>
                                              <a:rPr lang="en-US" sz="2800" i="1">
                                                <a:solidFill>
                                                  <a:srgbClr val="FF0000"/>
                                                </a:solidFill>
                                                <a:latin typeface="Cambria Math" panose="02040503050406030204" pitchFamily="18" charset="0"/>
                                              </a:rPr>
                                              <m:t>𝑥</m:t>
                                            </m:r>
                                          </m:e>
                                        </m:acc>
                                      </m:den>
                                    </m:f>
                                  </m:e>
                                </m:d>
                              </m:e>
                              <m:e>
                                <m:d>
                                  <m:dPr>
                                    <m:ctrlPr>
                                      <a:rPr lang="en-US" sz="2800" i="1">
                                        <a:latin typeface="Cambria Math" panose="02040503050406030204" pitchFamily="18" charset="0"/>
                                      </a:rPr>
                                    </m:ctrlPr>
                                  </m:dPr>
                                  <m:e>
                                    <m:f>
                                      <m:fPr>
                                        <m:ctrlPr>
                                          <a:rPr lang="en-US" sz="2800" i="1">
                                            <a:latin typeface="Cambria Math" panose="02040503050406030204" pitchFamily="18" charset="0"/>
                                          </a:rPr>
                                        </m:ctrlPr>
                                      </m:fPr>
                                      <m:num>
                                        <m:r>
                                          <a:rPr lang="en-US" sz="2800" i="1">
                                            <a:latin typeface="Cambria Math" panose="02040503050406030204" pitchFamily="18" charset="0"/>
                                          </a:rPr>
                                          <m:t>𝛼</m:t>
                                        </m:r>
                                      </m:num>
                                      <m:den>
                                        <m:sSup>
                                          <m:sSupPr>
                                            <m:ctrlPr>
                                              <a:rPr lang="en-US" sz="2800" i="1">
                                                <a:latin typeface="Cambria Math" panose="02040503050406030204" pitchFamily="18" charset="0"/>
                                              </a:rPr>
                                            </m:ctrlPr>
                                          </m:sSupPr>
                                          <m:e>
                                            <m:r>
                                              <a:rPr lang="en-US" sz="2800" i="1">
                                                <a:latin typeface="Cambria Math" panose="02040503050406030204" pitchFamily="18" charset="0"/>
                                              </a:rPr>
                                              <m:t>𝑐</m:t>
                                            </m:r>
                                          </m:e>
                                          <m:sup>
                                            <m:r>
                                              <a:rPr lang="en-US" sz="2800" i="1">
                                                <a:latin typeface="Cambria Math" panose="02040503050406030204" pitchFamily="18" charset="0"/>
                                              </a:rPr>
                                              <m:t>2</m:t>
                                            </m:r>
                                          </m:sup>
                                        </m:sSup>
                                      </m:den>
                                    </m:f>
                                    <m:r>
                                      <a:rPr lang="en-US" sz="2800" i="1">
                                        <a:latin typeface="Cambria Math" panose="02040503050406030204" pitchFamily="18" charset="0"/>
                                      </a:rPr>
                                      <m:t>𝑐</m:t>
                                    </m:r>
                                    <m:r>
                                      <a:rPr lang="en-US" sz="2800" i="1">
                                        <a:solidFill>
                                          <a:srgbClr val="0070C0"/>
                                        </a:solidFill>
                                        <a:latin typeface="Cambria Math" panose="02040503050406030204" pitchFamily="18" charset="0"/>
                                      </a:rPr>
                                      <m:t>𝑡</m:t>
                                    </m:r>
                                  </m:e>
                                </m:d>
                                <m:d>
                                  <m:dPr>
                                    <m:ctrlPr>
                                      <a:rPr lang="en-US" sz="2800" i="1">
                                        <a:latin typeface="Cambria Math" panose="02040503050406030204" pitchFamily="18" charset="0"/>
                                      </a:rPr>
                                    </m:ctrlPr>
                                  </m:dPr>
                                  <m:e>
                                    <m:r>
                                      <a:rPr lang="en-US" sz="2800" i="1">
                                        <a:latin typeface="Cambria Math" panose="02040503050406030204" pitchFamily="18" charset="0"/>
                                      </a:rPr>
                                      <m:t>−</m:t>
                                    </m:r>
                                    <m:f>
                                      <m:fPr>
                                        <m:ctrlPr>
                                          <a:rPr lang="en-US" sz="2800" i="1">
                                            <a:latin typeface="Cambria Math" panose="02040503050406030204" pitchFamily="18" charset="0"/>
                                          </a:rPr>
                                        </m:ctrlPr>
                                      </m:fPr>
                                      <m:num>
                                        <m:sSup>
                                          <m:sSupPr>
                                            <m:ctrlPr>
                                              <a:rPr lang="en-US" sz="2800" i="1">
                                                <a:latin typeface="Cambria Math" panose="02040503050406030204" pitchFamily="18" charset="0"/>
                                              </a:rPr>
                                            </m:ctrlPr>
                                          </m:sSupPr>
                                          <m:e>
                                            <m:r>
                                              <a:rPr lang="en-US" sz="2800" i="1">
                                                <a:latin typeface="Cambria Math" panose="02040503050406030204" pitchFamily="18" charset="0"/>
                                              </a:rPr>
                                              <m:t>𝑐</m:t>
                                            </m:r>
                                          </m:e>
                                          <m:sup>
                                            <m:r>
                                              <a:rPr lang="en-US" sz="2800" i="1">
                                                <a:latin typeface="Cambria Math" panose="02040503050406030204" pitchFamily="18" charset="0"/>
                                              </a:rPr>
                                              <m:t>2</m:t>
                                            </m:r>
                                          </m:sup>
                                        </m:sSup>
                                      </m:num>
                                      <m:den>
                                        <m:r>
                                          <a:rPr lang="en-US" sz="2800" i="1">
                                            <a:latin typeface="Cambria Math" panose="02040503050406030204" pitchFamily="18" charset="0"/>
                                          </a:rPr>
                                          <m:t>𝛼</m:t>
                                        </m:r>
                                      </m:den>
                                    </m:f>
                                    <m:f>
                                      <m:fPr>
                                        <m:ctrlPr>
                                          <a:rPr lang="en-US" sz="2800" i="1">
                                            <a:latin typeface="Cambria Math" panose="02040503050406030204" pitchFamily="18" charset="0"/>
                                          </a:rPr>
                                        </m:ctrlPr>
                                      </m:fPr>
                                      <m:num>
                                        <m:r>
                                          <a:rPr lang="en-US" sz="2800" i="1">
                                            <a:latin typeface="Cambria Math" panose="02040503050406030204" pitchFamily="18" charset="0"/>
                                          </a:rPr>
                                          <m:t>𝑐</m:t>
                                        </m:r>
                                        <m:r>
                                          <a:rPr lang="en-US" sz="2800" i="1">
                                            <a:solidFill>
                                              <a:srgbClr val="0070C0"/>
                                            </a:solidFill>
                                            <a:latin typeface="Cambria Math" panose="02040503050406030204" pitchFamily="18" charset="0"/>
                                          </a:rPr>
                                          <m:t>𝑡</m:t>
                                        </m:r>
                                      </m:num>
                                      <m:den>
                                        <m:sSup>
                                          <m:sSupPr>
                                            <m:ctrlPr>
                                              <a:rPr lang="en-US" sz="2800" i="1">
                                                <a:latin typeface="Cambria Math" panose="02040503050406030204" pitchFamily="18" charset="0"/>
                                              </a:rPr>
                                            </m:ctrlPr>
                                          </m:sSupPr>
                                          <m:e>
                                            <m:acc>
                                              <m:accPr>
                                                <m:chr m:val="̃"/>
                                                <m:ctrlPr>
                                                  <a:rPr lang="en-US" sz="2800" i="1">
                                                    <a:solidFill>
                                                      <a:srgbClr val="FF0000"/>
                                                    </a:solidFill>
                                                    <a:latin typeface="Cambria Math" panose="02040503050406030204" pitchFamily="18" charset="0"/>
                                                  </a:rPr>
                                                </m:ctrlPr>
                                              </m:accPr>
                                              <m:e>
                                                <m:r>
                                                  <a:rPr lang="en-US" sz="2800" i="1">
                                                    <a:solidFill>
                                                      <a:srgbClr val="FF0000"/>
                                                    </a:solidFill>
                                                    <a:latin typeface="Cambria Math" panose="02040503050406030204" pitchFamily="18" charset="0"/>
                                                  </a:rPr>
                                                  <m:t>𝑥</m:t>
                                                </m:r>
                                              </m:e>
                                            </m:acc>
                                          </m:e>
                                          <m:sup>
                                            <m:r>
                                              <a:rPr lang="en-US" sz="2800" i="1">
                                                <a:latin typeface="Cambria Math" panose="02040503050406030204" pitchFamily="18" charset="0"/>
                                              </a:rPr>
                                              <m:t>2</m:t>
                                            </m:r>
                                          </m:sup>
                                        </m:sSup>
                                      </m:den>
                                    </m:f>
                                  </m:e>
                                </m:d>
                                <m:r>
                                  <m:rPr>
                                    <m:brk m:alnAt="7"/>
                                  </m:rPr>
                                  <a:rPr lang="en-US" sz="2800" i="1">
                                    <a:latin typeface="Cambria Math" panose="02040503050406030204" pitchFamily="18" charset="0"/>
                                  </a:rPr>
                                  <m:t>+</m:t>
                                </m:r>
                                <m:d>
                                  <m:dPr>
                                    <m:ctrlPr>
                                      <a:rPr lang="en-US" sz="2800" i="1">
                                        <a:latin typeface="Cambria Math" panose="02040503050406030204" pitchFamily="18" charset="0"/>
                                      </a:rPr>
                                    </m:ctrlPr>
                                  </m:dPr>
                                  <m:e>
                                    <m:f>
                                      <m:fPr>
                                        <m:ctrlPr>
                                          <a:rPr lang="en-US" sz="2800" i="1">
                                            <a:latin typeface="Cambria Math" panose="02040503050406030204" pitchFamily="18" charset="0"/>
                                          </a:rPr>
                                        </m:ctrlPr>
                                      </m:fPr>
                                      <m:num>
                                        <m:r>
                                          <a:rPr lang="en-US" sz="2800" i="1">
                                            <a:solidFill>
                                              <a:srgbClr val="0070C0"/>
                                            </a:solidFill>
                                            <a:latin typeface="Cambria Math" panose="02040503050406030204" pitchFamily="18" charset="0"/>
                                          </a:rPr>
                                          <m:t>𝑥</m:t>
                                        </m:r>
                                      </m:num>
                                      <m:den>
                                        <m:acc>
                                          <m:accPr>
                                            <m:chr m:val="̃"/>
                                            <m:ctrlPr>
                                              <a:rPr lang="en-US" sz="2800" i="1">
                                                <a:solidFill>
                                                  <a:srgbClr val="FF0000"/>
                                                </a:solidFill>
                                                <a:latin typeface="Cambria Math" panose="02040503050406030204" pitchFamily="18" charset="0"/>
                                              </a:rPr>
                                            </m:ctrlPr>
                                          </m:accPr>
                                          <m:e>
                                            <m:r>
                                              <a:rPr lang="en-US" sz="2800" i="1">
                                                <a:solidFill>
                                                  <a:srgbClr val="FF0000"/>
                                                </a:solidFill>
                                                <a:latin typeface="Cambria Math" panose="02040503050406030204" pitchFamily="18" charset="0"/>
                                              </a:rPr>
                                              <m:t>𝑥</m:t>
                                            </m:r>
                                          </m:e>
                                        </m:acc>
                                      </m:den>
                                    </m:f>
                                  </m:e>
                                </m:d>
                                <m:d>
                                  <m:dPr>
                                    <m:ctrlPr>
                                      <a:rPr lang="en-US" sz="2800" i="1">
                                        <a:latin typeface="Cambria Math" panose="02040503050406030204" pitchFamily="18" charset="0"/>
                                      </a:rPr>
                                    </m:ctrlPr>
                                  </m:dPr>
                                  <m:e>
                                    <m:f>
                                      <m:fPr>
                                        <m:ctrlPr>
                                          <a:rPr lang="en-US" sz="2800" i="1">
                                            <a:latin typeface="Cambria Math" panose="02040503050406030204" pitchFamily="18" charset="0"/>
                                          </a:rPr>
                                        </m:ctrlPr>
                                      </m:fPr>
                                      <m:num>
                                        <m:r>
                                          <a:rPr lang="en-US" sz="2800" i="1">
                                            <a:solidFill>
                                              <a:srgbClr val="0070C0"/>
                                            </a:solidFill>
                                            <a:latin typeface="Cambria Math" panose="02040503050406030204" pitchFamily="18" charset="0"/>
                                          </a:rPr>
                                          <m:t>𝑥</m:t>
                                        </m:r>
                                      </m:num>
                                      <m:den>
                                        <m:acc>
                                          <m:accPr>
                                            <m:chr m:val="̃"/>
                                            <m:ctrlPr>
                                              <a:rPr lang="en-US" sz="2800" i="1">
                                                <a:solidFill>
                                                  <a:srgbClr val="FF0000"/>
                                                </a:solidFill>
                                                <a:latin typeface="Cambria Math" panose="02040503050406030204" pitchFamily="18" charset="0"/>
                                              </a:rPr>
                                            </m:ctrlPr>
                                          </m:accPr>
                                          <m:e>
                                            <m:r>
                                              <a:rPr lang="en-US" sz="2800" i="1">
                                                <a:solidFill>
                                                  <a:srgbClr val="FF0000"/>
                                                </a:solidFill>
                                                <a:latin typeface="Cambria Math" panose="02040503050406030204" pitchFamily="18" charset="0"/>
                                              </a:rPr>
                                              <m:t>𝑥</m:t>
                                            </m:r>
                                          </m:e>
                                        </m:acc>
                                      </m:den>
                                    </m:f>
                                  </m:e>
                                </m:d>
                              </m:e>
                            </m:mr>
                          </m:m>
                        </m:e>
                      </m:d>
                    </m:oMath>
                  </m:oMathPara>
                </a14:m>
                <a:endParaRPr lang="en-CA" sz="2800" dirty="0"/>
              </a:p>
            </p:txBody>
          </p:sp>
        </mc:Choice>
        <mc:Fallback xmlns="">
          <p:sp>
            <p:nvSpPr>
              <p:cNvPr id="8" name="TextBox 7">
                <a:extLst>
                  <a:ext uri="{FF2B5EF4-FFF2-40B4-BE49-F238E27FC236}">
                    <a16:creationId xmlns:a16="http://schemas.microsoft.com/office/drawing/2014/main" id="{48498A0C-4D4A-45FA-B2F5-0C183BFC26E9}"/>
                  </a:ext>
                </a:extLst>
              </p:cNvPr>
              <p:cNvSpPr txBox="1">
                <a:spLocks noRot="1" noChangeAspect="1" noMove="1" noResize="1" noEditPoints="1" noAdjustHandles="1" noChangeArrowheads="1" noChangeShapeType="1" noTextEdit="1"/>
              </p:cNvSpPr>
              <p:nvPr/>
            </p:nvSpPr>
            <p:spPr>
              <a:xfrm>
                <a:off x="2767013" y="2563482"/>
                <a:ext cx="9424987" cy="2107821"/>
              </a:xfrm>
              <a:prstGeom prst="rect">
                <a:avLst/>
              </a:prstGeom>
              <a:blipFill>
                <a:blip r:embed="rId9"/>
                <a:stretch>
                  <a:fillRect/>
                </a:stretch>
              </a:blipFill>
            </p:spPr>
            <p:txBody>
              <a:bodyPr/>
              <a:lstStyle/>
              <a:p>
                <a:r>
                  <a:rPr lang="en-CA">
                    <a:noFill/>
                  </a:rPr>
                  <a:t> </a:t>
                </a:r>
              </a:p>
            </p:txBody>
          </p:sp>
        </mc:Fallback>
      </mc:AlternateContent>
      <mc:AlternateContent xmlns:mc="http://schemas.openxmlformats.org/markup-compatibility/2006" xmlns:p14="http://schemas.microsoft.com/office/powerpoint/2010/main" xmlns:iact="http://schemas.microsoft.com/office/powerpoint/2014/inkAction">
        <mc:Choice Requires="p14 iact">
          <p:contentPart p14:bwMode="auto" r:id="rId10">
            <p14:nvContentPartPr>
              <p14:cNvPr id="5" name="Ink 4">
                <a:extLst>
                  <a:ext uri="{FF2B5EF4-FFF2-40B4-BE49-F238E27FC236}">
                    <a16:creationId xmlns:a16="http://schemas.microsoft.com/office/drawing/2014/main" id="{5AAA834B-30F0-42F1-BA86-F372370AF52D}"/>
                  </a:ext>
                </a:extLst>
              </p14:cNvPr>
              <p14:cNvContentPartPr/>
              <p14:nvPr>
                <p:extLst>
                  <p:ext uri="{42D2F446-02D8-4167-A562-619A0277C38B}">
                    <p15:isNarration xmlns:p15="http://schemas.microsoft.com/office/powerpoint/2012/main" val="1"/>
                  </p:ext>
                </p:extLst>
              </p14:nvPr>
            </p14:nvContentPartPr>
            <p14:xfrm>
              <a:off x="184320" y="63360"/>
              <a:ext cx="10525680" cy="6602760"/>
            </p14:xfrm>
          </p:contentPart>
        </mc:Choice>
        <mc:Fallback xmlns="">
          <p:pic>
            <p:nvPicPr>
              <p:cNvPr id="5" name="Ink 4">
                <a:extLst>
                  <a:ext uri="{FF2B5EF4-FFF2-40B4-BE49-F238E27FC236}">
                    <a16:creationId xmlns:a16="http://schemas.microsoft.com/office/drawing/2014/main" id="{5AAA834B-30F0-42F1-BA86-F372370AF52D}"/>
                  </a:ext>
                </a:extLst>
              </p:cNvPr>
              <p:cNvPicPr>
                <a:picLocks noGrp="1" noRot="1" noChangeAspect="1" noMove="1" noResize="1" noEditPoints="1" noAdjustHandles="1" noChangeArrowheads="1" noChangeShapeType="1"/>
              </p:cNvPicPr>
              <p:nvPr/>
            </p:nvPicPr>
            <p:blipFill>
              <a:blip r:embed="rId11"/>
              <a:stretch>
                <a:fillRect/>
              </a:stretch>
            </p:blipFill>
            <p:spPr>
              <a:xfrm>
                <a:off x="174960" y="54000"/>
                <a:ext cx="10544400" cy="6621480"/>
              </a:xfrm>
              <a:prstGeom prst="rect">
                <a:avLst/>
              </a:prstGeom>
            </p:spPr>
          </p:pic>
        </mc:Fallback>
      </mc:AlternateContent>
    </p:spTree>
    <p:custDataLst>
      <p:tags r:id="rId1"/>
    </p:custDataLst>
    <p:extLst>
      <p:ext uri="{BB962C8B-B14F-4D97-AF65-F5344CB8AC3E}">
        <p14:creationId xmlns:p14="http://schemas.microsoft.com/office/powerpoint/2010/main" val="1882571356"/>
      </p:ext>
    </p:extLst>
  </p:cSld>
  <p:clrMapOvr>
    <a:masterClrMapping/>
  </p:clrMapOvr>
  <mc:AlternateContent xmlns:mc="http://schemas.openxmlformats.org/markup-compatibility/2006" xmlns:p14="http://schemas.microsoft.com/office/powerpoint/2010/main">
    <mc:Choice Requires="p14">
      <p:transition p14:dur="0" advTm="68561"/>
    </mc:Choice>
    <mc:Fallback xmlns="">
      <p:transition advTm="685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md type="call" cmd="playFrom(0.0)">
                                      <p:cBhvr>
                                        <p:cTn id="7" dur="1" fill="hold"/>
                                        <p:tgtEl>
                                          <p:spTgt spid="5"/>
                                        </p:tgtEl>
                                      </p:cBhvr>
                                    </p:cmd>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1000"/>
                                        <p:tgtEl>
                                          <p:spTgt spid="11"/>
                                        </p:tgtEl>
                                      </p:cBhvr>
                                    </p:animEffect>
                                    <p:anim calcmode="lin" valueType="num">
                                      <p:cBhvr>
                                        <p:cTn id="22" dur="1000" fill="hold"/>
                                        <p:tgtEl>
                                          <p:spTgt spid="11"/>
                                        </p:tgtEl>
                                        <p:attrNameLst>
                                          <p:attrName>ppt_x</p:attrName>
                                        </p:attrNameLst>
                                      </p:cBhvr>
                                      <p:tavLst>
                                        <p:tav tm="0">
                                          <p:val>
                                            <p:strVal val="#ppt_x"/>
                                          </p:val>
                                        </p:tav>
                                        <p:tav tm="100000">
                                          <p:val>
                                            <p:strVal val="#ppt_x"/>
                                          </p:val>
                                        </p:tav>
                                      </p:tavLst>
                                    </p:anim>
                                    <p:anim calcmode="lin" valueType="num">
                                      <p:cBhvr>
                                        <p:cTn id="23"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9" grpId="0"/>
      <p:bldP spid="11" grpId="0" animBg="1"/>
      <p:bldP spid="8"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E52F6DC5-BDB9-41DA-9965-5B0458EAAD0B}"/>
              </a:ext>
            </a:extLst>
          </p:cNvPr>
          <p:cNvGrpSpPr/>
          <p:nvPr/>
        </p:nvGrpSpPr>
        <p:grpSpPr>
          <a:xfrm>
            <a:off x="0" y="4501671"/>
            <a:ext cx="7923275" cy="2050242"/>
            <a:chOff x="673717" y="4501671"/>
            <a:chExt cx="7923275" cy="2050242"/>
          </a:xfrm>
        </p:grpSpPr>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ED5A2AD8-7F0D-4535-BB22-534949862A74}"/>
                    </a:ext>
                  </a:extLst>
                </p:cNvPr>
                <p:cNvSpPr txBox="1"/>
                <p:nvPr/>
              </p:nvSpPr>
              <p:spPr>
                <a:xfrm>
                  <a:off x="3085132" y="4503147"/>
                  <a:ext cx="2468105" cy="2048766"/>
                </a:xfrm>
                <a:prstGeom prst="rect">
                  <a:avLst/>
                </a:prstGeom>
                <a:noFill/>
              </p:spPr>
              <p:txBody>
                <a:bodyPr wrap="square">
                  <a:spAutoFit/>
                </a:bodyPr>
                <a:lstStyle/>
                <a:p>
                  <a14:m>
                    <m:oMath xmlns:m="http://schemas.openxmlformats.org/officeDocument/2006/math">
                      <m:d>
                        <m:dPr>
                          <m:begChr m:val="["/>
                          <m:endChr m:val="]"/>
                          <m:ctrlPr>
                            <a:rPr lang="en-US" sz="4000" i="1" smtClean="0">
                              <a:latin typeface="Cambria Math" panose="02040503050406030204" pitchFamily="18" charset="0"/>
                            </a:rPr>
                          </m:ctrlPr>
                        </m:dPr>
                        <m:e>
                          <m:m>
                            <m:mPr>
                              <m:mcs>
                                <m:mc>
                                  <m:mcPr>
                                    <m:count m:val="2"/>
                                    <m:mcJc m:val="center"/>
                                  </m:mcPr>
                                </m:mc>
                              </m:mcs>
                              <m:ctrlPr>
                                <a:rPr lang="en-US" sz="4000" i="1">
                                  <a:latin typeface="Cambria Math" panose="02040503050406030204" pitchFamily="18" charset="0"/>
                                </a:rPr>
                              </m:ctrlPr>
                            </m:mPr>
                            <m:mr>
                              <m:e>
                                <m:f>
                                  <m:fPr>
                                    <m:ctrlPr>
                                      <a:rPr lang="en-US" sz="4000" i="1">
                                        <a:latin typeface="Cambria Math" panose="02040503050406030204" pitchFamily="18" charset="0"/>
                                      </a:rPr>
                                    </m:ctrlPr>
                                  </m:fPr>
                                  <m:num>
                                    <m:r>
                                      <a:rPr lang="en-US" sz="4000" i="1">
                                        <a:latin typeface="Cambria Math" panose="02040503050406030204" pitchFamily="18" charset="0"/>
                                      </a:rPr>
                                      <m:t>𝜕</m:t>
                                    </m:r>
                                    <m:r>
                                      <a:rPr lang="en-US" sz="4000" i="1">
                                        <a:latin typeface="Cambria Math" panose="02040503050406030204" pitchFamily="18" charset="0"/>
                                      </a:rPr>
                                      <m:t> </m:t>
                                    </m:r>
                                    <m:r>
                                      <a:rPr lang="en-US" sz="4000" i="1">
                                        <a:latin typeface="Cambria Math" panose="02040503050406030204" pitchFamily="18" charset="0"/>
                                      </a:rPr>
                                      <m:t>𝑐</m:t>
                                    </m:r>
                                    <m:acc>
                                      <m:accPr>
                                        <m:chr m:val="̃"/>
                                        <m:ctrlPr>
                                          <a:rPr lang="en-US" sz="4000" i="1">
                                            <a:solidFill>
                                              <a:srgbClr val="FF0000"/>
                                            </a:solidFill>
                                            <a:latin typeface="Cambria Math" panose="02040503050406030204" pitchFamily="18" charset="0"/>
                                          </a:rPr>
                                        </m:ctrlPr>
                                      </m:accPr>
                                      <m:e>
                                        <m:r>
                                          <a:rPr lang="en-US" sz="4000" i="1">
                                            <a:solidFill>
                                              <a:srgbClr val="FF0000"/>
                                            </a:solidFill>
                                            <a:latin typeface="Cambria Math" panose="02040503050406030204" pitchFamily="18" charset="0"/>
                                          </a:rPr>
                                          <m:t>𝑡</m:t>
                                        </m:r>
                                      </m:e>
                                    </m:acc>
                                  </m:num>
                                  <m:den>
                                    <m:r>
                                      <a:rPr lang="en-US" sz="4000" i="1">
                                        <a:latin typeface="Cambria Math" panose="02040503050406030204" pitchFamily="18" charset="0"/>
                                      </a:rPr>
                                      <m:t>𝜕</m:t>
                                    </m:r>
                                    <m:r>
                                      <a:rPr lang="en-US" sz="4000" i="1">
                                        <a:latin typeface="Cambria Math" panose="02040503050406030204" pitchFamily="18" charset="0"/>
                                      </a:rPr>
                                      <m:t> </m:t>
                                    </m:r>
                                    <m:r>
                                      <a:rPr lang="en-US" sz="4000" i="1">
                                        <a:latin typeface="Cambria Math" panose="02040503050406030204" pitchFamily="18" charset="0"/>
                                      </a:rPr>
                                      <m:t>𝑐𝑡</m:t>
                                    </m:r>
                                  </m:den>
                                </m:f>
                              </m:e>
                              <m:e>
                                <m:f>
                                  <m:fPr>
                                    <m:ctrlPr>
                                      <a:rPr lang="en-US" sz="4000" i="1">
                                        <a:latin typeface="Cambria Math" panose="02040503050406030204" pitchFamily="18" charset="0"/>
                                      </a:rPr>
                                    </m:ctrlPr>
                                  </m:fPr>
                                  <m:num>
                                    <m:r>
                                      <a:rPr lang="en-US" sz="4000" i="1">
                                        <a:latin typeface="Cambria Math" panose="02040503050406030204" pitchFamily="18" charset="0"/>
                                      </a:rPr>
                                      <m:t>𝜕</m:t>
                                    </m:r>
                                    <m:r>
                                      <a:rPr lang="en-US" sz="4000" i="1">
                                        <a:latin typeface="Cambria Math" panose="02040503050406030204" pitchFamily="18" charset="0"/>
                                      </a:rPr>
                                      <m:t> </m:t>
                                    </m:r>
                                    <m:r>
                                      <a:rPr lang="en-US" sz="4000" i="1">
                                        <a:latin typeface="Cambria Math" panose="02040503050406030204" pitchFamily="18" charset="0"/>
                                      </a:rPr>
                                      <m:t>𝑐</m:t>
                                    </m:r>
                                    <m:acc>
                                      <m:accPr>
                                        <m:chr m:val="̃"/>
                                        <m:ctrlPr>
                                          <a:rPr lang="en-US" sz="4000" i="1">
                                            <a:solidFill>
                                              <a:srgbClr val="FF0000"/>
                                            </a:solidFill>
                                            <a:latin typeface="Cambria Math" panose="02040503050406030204" pitchFamily="18" charset="0"/>
                                          </a:rPr>
                                        </m:ctrlPr>
                                      </m:accPr>
                                      <m:e>
                                        <m:r>
                                          <a:rPr lang="en-US" sz="4000" i="1">
                                            <a:solidFill>
                                              <a:srgbClr val="FF0000"/>
                                            </a:solidFill>
                                            <a:latin typeface="Cambria Math" panose="02040503050406030204" pitchFamily="18" charset="0"/>
                                          </a:rPr>
                                          <m:t>𝑡</m:t>
                                        </m:r>
                                      </m:e>
                                    </m:acc>
                                  </m:num>
                                  <m:den>
                                    <m:r>
                                      <a:rPr lang="en-US" sz="4000" i="1">
                                        <a:latin typeface="Cambria Math" panose="02040503050406030204" pitchFamily="18" charset="0"/>
                                      </a:rPr>
                                      <m:t>𝜕</m:t>
                                    </m:r>
                                    <m:r>
                                      <a:rPr lang="en-US" sz="4000" i="1">
                                        <a:solidFill>
                                          <a:srgbClr val="0070C0"/>
                                        </a:solidFill>
                                        <a:latin typeface="Cambria Math" panose="02040503050406030204" pitchFamily="18" charset="0"/>
                                      </a:rPr>
                                      <m:t>𝑥</m:t>
                                    </m:r>
                                  </m:den>
                                </m:f>
                              </m:e>
                            </m:mr>
                            <m:mr>
                              <m:e>
                                <m:f>
                                  <m:fPr>
                                    <m:ctrlPr>
                                      <a:rPr lang="en-US" sz="4000" i="1">
                                        <a:latin typeface="Cambria Math" panose="02040503050406030204" pitchFamily="18" charset="0"/>
                                      </a:rPr>
                                    </m:ctrlPr>
                                  </m:fPr>
                                  <m:num>
                                    <m:r>
                                      <a:rPr lang="en-US" sz="4000" i="1">
                                        <a:latin typeface="Cambria Math" panose="02040503050406030204" pitchFamily="18" charset="0"/>
                                      </a:rPr>
                                      <m:t>𝜕</m:t>
                                    </m:r>
                                    <m:acc>
                                      <m:accPr>
                                        <m:chr m:val="̃"/>
                                        <m:ctrlPr>
                                          <a:rPr lang="en-US" sz="4000" i="1">
                                            <a:solidFill>
                                              <a:srgbClr val="FF0000"/>
                                            </a:solidFill>
                                            <a:latin typeface="Cambria Math" panose="02040503050406030204" pitchFamily="18" charset="0"/>
                                          </a:rPr>
                                        </m:ctrlPr>
                                      </m:accPr>
                                      <m:e>
                                        <m:r>
                                          <a:rPr lang="en-US" sz="4000" i="1">
                                            <a:solidFill>
                                              <a:srgbClr val="FF0000"/>
                                            </a:solidFill>
                                            <a:latin typeface="Cambria Math" panose="02040503050406030204" pitchFamily="18" charset="0"/>
                                          </a:rPr>
                                          <m:t>𝑥</m:t>
                                        </m:r>
                                      </m:e>
                                    </m:acc>
                                  </m:num>
                                  <m:den>
                                    <m:r>
                                      <a:rPr lang="en-US" sz="4000" i="1">
                                        <a:latin typeface="Cambria Math" panose="02040503050406030204" pitchFamily="18" charset="0"/>
                                      </a:rPr>
                                      <m:t>𝜕</m:t>
                                    </m:r>
                                    <m:r>
                                      <a:rPr lang="en-US" sz="4000" i="1">
                                        <a:latin typeface="Cambria Math" panose="02040503050406030204" pitchFamily="18" charset="0"/>
                                      </a:rPr>
                                      <m:t> </m:t>
                                    </m:r>
                                    <m:r>
                                      <a:rPr lang="en-US" sz="4000" i="1">
                                        <a:latin typeface="Cambria Math" panose="02040503050406030204" pitchFamily="18" charset="0"/>
                                      </a:rPr>
                                      <m:t>𝑐𝑡</m:t>
                                    </m:r>
                                  </m:den>
                                </m:f>
                              </m:e>
                              <m:e>
                                <m:f>
                                  <m:fPr>
                                    <m:ctrlPr>
                                      <a:rPr lang="en-US" sz="4000" i="1">
                                        <a:latin typeface="Cambria Math" panose="02040503050406030204" pitchFamily="18" charset="0"/>
                                      </a:rPr>
                                    </m:ctrlPr>
                                  </m:fPr>
                                  <m:num>
                                    <m:r>
                                      <a:rPr lang="en-US" sz="4000" i="1">
                                        <a:latin typeface="Cambria Math" panose="02040503050406030204" pitchFamily="18" charset="0"/>
                                      </a:rPr>
                                      <m:t>𝜕</m:t>
                                    </m:r>
                                    <m:acc>
                                      <m:accPr>
                                        <m:chr m:val="̃"/>
                                        <m:ctrlPr>
                                          <a:rPr lang="en-US" sz="4000" i="1">
                                            <a:solidFill>
                                              <a:srgbClr val="FF0000"/>
                                            </a:solidFill>
                                            <a:latin typeface="Cambria Math" panose="02040503050406030204" pitchFamily="18" charset="0"/>
                                          </a:rPr>
                                        </m:ctrlPr>
                                      </m:accPr>
                                      <m:e>
                                        <m:r>
                                          <a:rPr lang="en-US" sz="4000" i="1">
                                            <a:solidFill>
                                              <a:srgbClr val="FF0000"/>
                                            </a:solidFill>
                                            <a:latin typeface="Cambria Math" panose="02040503050406030204" pitchFamily="18" charset="0"/>
                                          </a:rPr>
                                          <m:t>𝑥</m:t>
                                        </m:r>
                                      </m:e>
                                    </m:acc>
                                  </m:num>
                                  <m:den>
                                    <m:r>
                                      <a:rPr lang="en-US" sz="4000" i="1">
                                        <a:latin typeface="Cambria Math" panose="02040503050406030204" pitchFamily="18" charset="0"/>
                                      </a:rPr>
                                      <m:t>𝜕</m:t>
                                    </m:r>
                                    <m:r>
                                      <a:rPr lang="en-US" sz="4000" i="1">
                                        <a:solidFill>
                                          <a:srgbClr val="0070C0"/>
                                        </a:solidFill>
                                        <a:latin typeface="Cambria Math" panose="02040503050406030204" pitchFamily="18" charset="0"/>
                                      </a:rPr>
                                      <m:t>𝑥</m:t>
                                    </m:r>
                                  </m:den>
                                </m:f>
                              </m:e>
                            </m:mr>
                          </m:m>
                        </m:e>
                      </m:d>
                    </m:oMath>
                  </a14:m>
                  <a:r>
                    <a:rPr lang="en-CA" dirty="0"/>
                    <a:t> </a:t>
                  </a:r>
                </a:p>
              </p:txBody>
            </p:sp>
          </mc:Choice>
          <mc:Fallback xmlns="">
            <p:sp>
              <p:nvSpPr>
                <p:cNvPr id="5" name="TextBox 4">
                  <a:extLst>
                    <a:ext uri="{FF2B5EF4-FFF2-40B4-BE49-F238E27FC236}">
                      <a16:creationId xmlns:a16="http://schemas.microsoft.com/office/drawing/2014/main" id="{ED5A2AD8-7F0D-4535-BB22-534949862A74}"/>
                    </a:ext>
                  </a:extLst>
                </p:cNvPr>
                <p:cNvSpPr txBox="1">
                  <a:spLocks noRot="1" noChangeAspect="1" noMove="1" noResize="1" noEditPoints="1" noAdjustHandles="1" noChangeArrowheads="1" noChangeShapeType="1" noTextEdit="1"/>
                </p:cNvSpPr>
                <p:nvPr/>
              </p:nvSpPr>
              <p:spPr>
                <a:xfrm>
                  <a:off x="3085132" y="4503147"/>
                  <a:ext cx="2468105" cy="2048766"/>
                </a:xfrm>
                <a:prstGeom prst="rect">
                  <a:avLst/>
                </a:prstGeom>
                <a:blipFill>
                  <a:blip r:embed="rId3"/>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B8C239D-3C26-4085-B254-D439E65C4AD3}"/>
                    </a:ext>
                  </a:extLst>
                </p:cNvPr>
                <p:cNvSpPr txBox="1"/>
                <p:nvPr/>
              </p:nvSpPr>
              <p:spPr>
                <a:xfrm>
                  <a:off x="673717" y="4501671"/>
                  <a:ext cx="2666811" cy="2048766"/>
                </a:xfrm>
                <a:prstGeom prst="rect">
                  <a:avLst/>
                </a:prstGeom>
                <a:noFill/>
              </p:spPr>
              <p:txBody>
                <a:bodyPr wrap="square">
                  <a:spAutoFit/>
                </a:bodyPr>
                <a:lstStyle/>
                <a:p>
                  <a:r>
                    <a:rPr lang="en-US" sz="4000" b="0" dirty="0">
                      <a:solidFill>
                        <a:schemeClr val="tx1"/>
                      </a:solidFill>
                    </a:rPr>
                    <a:t> </a:t>
                  </a:r>
                  <a14:m>
                    <m:oMath xmlns:m="http://schemas.openxmlformats.org/officeDocument/2006/math">
                      <m:d>
                        <m:dPr>
                          <m:begChr m:val="["/>
                          <m:endChr m:val="]"/>
                          <m:ctrlPr>
                            <a:rPr lang="en-US" sz="4000" b="0" i="1" smtClean="0">
                              <a:solidFill>
                                <a:schemeClr val="tx1"/>
                              </a:solidFill>
                              <a:latin typeface="Cambria Math" panose="02040503050406030204" pitchFamily="18" charset="0"/>
                            </a:rPr>
                          </m:ctrlPr>
                        </m:dPr>
                        <m:e>
                          <m:m>
                            <m:mPr>
                              <m:mcs>
                                <m:mc>
                                  <m:mcPr>
                                    <m:count m:val="2"/>
                                    <m:mcJc m:val="center"/>
                                  </m:mcPr>
                                </m:mc>
                              </m:mcs>
                              <m:ctrlPr>
                                <a:rPr lang="en-US" sz="4000" b="0" i="1" smtClean="0">
                                  <a:solidFill>
                                    <a:schemeClr val="tx1"/>
                                  </a:solidFill>
                                  <a:latin typeface="Cambria Math" panose="02040503050406030204" pitchFamily="18" charset="0"/>
                                </a:rPr>
                              </m:ctrlPr>
                            </m:mPr>
                            <m:mr>
                              <m:e>
                                <m:f>
                                  <m:fPr>
                                    <m:ctrlPr>
                                      <a:rPr lang="en-US" sz="4000" i="1">
                                        <a:latin typeface="Cambria Math" panose="02040503050406030204" pitchFamily="18" charset="0"/>
                                      </a:rPr>
                                    </m:ctrlPr>
                                  </m:fPr>
                                  <m:num>
                                    <m:r>
                                      <a:rPr lang="en-US" sz="4000" i="1">
                                        <a:latin typeface="Cambria Math" panose="02040503050406030204" pitchFamily="18" charset="0"/>
                                      </a:rPr>
                                      <m:t>𝜕</m:t>
                                    </m:r>
                                    <m:r>
                                      <a:rPr lang="en-US" sz="4000" i="1">
                                        <a:latin typeface="Cambria Math" panose="02040503050406030204" pitchFamily="18" charset="0"/>
                                      </a:rPr>
                                      <m:t> </m:t>
                                    </m:r>
                                    <m:r>
                                      <a:rPr lang="en-US" sz="4000" i="1">
                                        <a:latin typeface="Cambria Math" panose="02040503050406030204" pitchFamily="18" charset="0"/>
                                      </a:rPr>
                                      <m:t>𝑐𝑡</m:t>
                                    </m:r>
                                  </m:num>
                                  <m:den>
                                    <m:r>
                                      <a:rPr lang="en-US" sz="4000" i="1">
                                        <a:latin typeface="Cambria Math" panose="02040503050406030204" pitchFamily="18" charset="0"/>
                                      </a:rPr>
                                      <m:t>𝜕</m:t>
                                    </m:r>
                                    <m:r>
                                      <a:rPr lang="en-US" sz="4000" i="1">
                                        <a:latin typeface="Cambria Math" panose="02040503050406030204" pitchFamily="18" charset="0"/>
                                      </a:rPr>
                                      <m:t> </m:t>
                                    </m:r>
                                    <m:r>
                                      <a:rPr lang="en-US" sz="4000" i="1">
                                        <a:latin typeface="Cambria Math" panose="02040503050406030204" pitchFamily="18" charset="0"/>
                                      </a:rPr>
                                      <m:t>𝑐</m:t>
                                    </m:r>
                                    <m:acc>
                                      <m:accPr>
                                        <m:chr m:val="̃"/>
                                        <m:ctrlPr>
                                          <a:rPr lang="en-US" sz="4000" i="1">
                                            <a:solidFill>
                                              <a:srgbClr val="FF0000"/>
                                            </a:solidFill>
                                            <a:latin typeface="Cambria Math" panose="02040503050406030204" pitchFamily="18" charset="0"/>
                                          </a:rPr>
                                        </m:ctrlPr>
                                      </m:accPr>
                                      <m:e>
                                        <m:r>
                                          <a:rPr lang="en-US" sz="4000" i="1">
                                            <a:solidFill>
                                              <a:srgbClr val="FF0000"/>
                                            </a:solidFill>
                                            <a:latin typeface="Cambria Math" panose="02040503050406030204" pitchFamily="18" charset="0"/>
                                          </a:rPr>
                                          <m:t>𝑡</m:t>
                                        </m:r>
                                      </m:e>
                                    </m:acc>
                                  </m:den>
                                </m:f>
                              </m:e>
                              <m:e>
                                <m:f>
                                  <m:fPr>
                                    <m:ctrlPr>
                                      <a:rPr lang="en-US" sz="4000" i="1">
                                        <a:latin typeface="Cambria Math" panose="02040503050406030204" pitchFamily="18" charset="0"/>
                                      </a:rPr>
                                    </m:ctrlPr>
                                  </m:fPr>
                                  <m:num>
                                    <m:r>
                                      <a:rPr lang="en-US" sz="4000" i="1">
                                        <a:latin typeface="Cambria Math" panose="02040503050406030204" pitchFamily="18" charset="0"/>
                                      </a:rPr>
                                      <m:t>𝜕</m:t>
                                    </m:r>
                                    <m:r>
                                      <a:rPr lang="en-US" sz="4000" i="1">
                                        <a:latin typeface="Cambria Math" panose="02040503050406030204" pitchFamily="18" charset="0"/>
                                      </a:rPr>
                                      <m:t> </m:t>
                                    </m:r>
                                    <m:r>
                                      <a:rPr lang="en-US" sz="4000" i="1">
                                        <a:latin typeface="Cambria Math" panose="02040503050406030204" pitchFamily="18" charset="0"/>
                                      </a:rPr>
                                      <m:t>𝑐𝑡</m:t>
                                    </m:r>
                                  </m:num>
                                  <m:den>
                                    <m:r>
                                      <a:rPr lang="en-US" sz="4000" i="1">
                                        <a:latin typeface="Cambria Math" panose="02040503050406030204" pitchFamily="18" charset="0"/>
                                      </a:rPr>
                                      <m:t>𝜕</m:t>
                                    </m:r>
                                    <m:acc>
                                      <m:accPr>
                                        <m:chr m:val="̃"/>
                                        <m:ctrlPr>
                                          <a:rPr lang="en-US" sz="4000" i="1">
                                            <a:solidFill>
                                              <a:srgbClr val="FF0000"/>
                                            </a:solidFill>
                                            <a:latin typeface="Cambria Math" panose="02040503050406030204" pitchFamily="18" charset="0"/>
                                          </a:rPr>
                                        </m:ctrlPr>
                                      </m:accPr>
                                      <m:e>
                                        <m:r>
                                          <a:rPr lang="en-US" sz="4000" i="1">
                                            <a:solidFill>
                                              <a:srgbClr val="FF0000"/>
                                            </a:solidFill>
                                            <a:latin typeface="Cambria Math" panose="02040503050406030204" pitchFamily="18" charset="0"/>
                                          </a:rPr>
                                          <m:t>𝑥</m:t>
                                        </m:r>
                                      </m:e>
                                    </m:acc>
                                  </m:den>
                                </m:f>
                              </m:e>
                            </m:mr>
                            <m:mr>
                              <m:e>
                                <m:f>
                                  <m:fPr>
                                    <m:ctrlPr>
                                      <a:rPr lang="en-US" sz="4000" i="1">
                                        <a:latin typeface="Cambria Math" panose="02040503050406030204" pitchFamily="18" charset="0"/>
                                      </a:rPr>
                                    </m:ctrlPr>
                                  </m:fPr>
                                  <m:num>
                                    <m:r>
                                      <a:rPr lang="en-US" sz="4000" i="1">
                                        <a:latin typeface="Cambria Math" panose="02040503050406030204" pitchFamily="18" charset="0"/>
                                      </a:rPr>
                                      <m:t>𝜕</m:t>
                                    </m:r>
                                    <m:r>
                                      <a:rPr lang="en-US" sz="4000" i="1">
                                        <a:solidFill>
                                          <a:srgbClr val="0070C0"/>
                                        </a:solidFill>
                                        <a:latin typeface="Cambria Math" panose="02040503050406030204" pitchFamily="18" charset="0"/>
                                      </a:rPr>
                                      <m:t>𝑥</m:t>
                                    </m:r>
                                  </m:num>
                                  <m:den>
                                    <m:r>
                                      <a:rPr lang="en-US" sz="4000" i="1">
                                        <a:latin typeface="Cambria Math" panose="02040503050406030204" pitchFamily="18" charset="0"/>
                                      </a:rPr>
                                      <m:t>𝜕</m:t>
                                    </m:r>
                                    <m:r>
                                      <a:rPr lang="en-US" sz="4000" i="1">
                                        <a:latin typeface="Cambria Math" panose="02040503050406030204" pitchFamily="18" charset="0"/>
                                      </a:rPr>
                                      <m:t> </m:t>
                                    </m:r>
                                    <m:r>
                                      <a:rPr lang="en-US" sz="4000" i="1">
                                        <a:latin typeface="Cambria Math" panose="02040503050406030204" pitchFamily="18" charset="0"/>
                                      </a:rPr>
                                      <m:t>𝑐</m:t>
                                    </m:r>
                                    <m:acc>
                                      <m:accPr>
                                        <m:chr m:val="̃"/>
                                        <m:ctrlPr>
                                          <a:rPr lang="en-US" sz="4000" i="1">
                                            <a:solidFill>
                                              <a:srgbClr val="FF0000"/>
                                            </a:solidFill>
                                            <a:latin typeface="Cambria Math" panose="02040503050406030204" pitchFamily="18" charset="0"/>
                                          </a:rPr>
                                        </m:ctrlPr>
                                      </m:accPr>
                                      <m:e>
                                        <m:r>
                                          <a:rPr lang="en-US" sz="4000" i="1">
                                            <a:solidFill>
                                              <a:srgbClr val="FF0000"/>
                                            </a:solidFill>
                                            <a:latin typeface="Cambria Math" panose="02040503050406030204" pitchFamily="18" charset="0"/>
                                          </a:rPr>
                                          <m:t>𝑡</m:t>
                                        </m:r>
                                      </m:e>
                                    </m:acc>
                                  </m:den>
                                </m:f>
                              </m:e>
                              <m:e>
                                <m:f>
                                  <m:fPr>
                                    <m:ctrlPr>
                                      <a:rPr lang="en-US" sz="4000" i="1">
                                        <a:latin typeface="Cambria Math" panose="02040503050406030204" pitchFamily="18" charset="0"/>
                                      </a:rPr>
                                    </m:ctrlPr>
                                  </m:fPr>
                                  <m:num>
                                    <m:r>
                                      <a:rPr lang="en-US" sz="4000" i="1">
                                        <a:latin typeface="Cambria Math" panose="02040503050406030204" pitchFamily="18" charset="0"/>
                                      </a:rPr>
                                      <m:t>𝜕</m:t>
                                    </m:r>
                                    <m:r>
                                      <a:rPr lang="en-US" sz="4000" i="1">
                                        <a:solidFill>
                                          <a:srgbClr val="0070C0"/>
                                        </a:solidFill>
                                        <a:latin typeface="Cambria Math" panose="02040503050406030204" pitchFamily="18" charset="0"/>
                                      </a:rPr>
                                      <m:t>𝑥</m:t>
                                    </m:r>
                                  </m:num>
                                  <m:den>
                                    <m:r>
                                      <a:rPr lang="en-US" sz="4000" i="1">
                                        <a:latin typeface="Cambria Math" panose="02040503050406030204" pitchFamily="18" charset="0"/>
                                      </a:rPr>
                                      <m:t>𝜕</m:t>
                                    </m:r>
                                    <m:acc>
                                      <m:accPr>
                                        <m:chr m:val="̃"/>
                                        <m:ctrlPr>
                                          <a:rPr lang="en-US" sz="4000" i="1">
                                            <a:solidFill>
                                              <a:srgbClr val="FF0000"/>
                                            </a:solidFill>
                                            <a:latin typeface="Cambria Math" panose="02040503050406030204" pitchFamily="18" charset="0"/>
                                          </a:rPr>
                                        </m:ctrlPr>
                                      </m:accPr>
                                      <m:e>
                                        <m:r>
                                          <a:rPr lang="en-US" sz="4000" i="1">
                                            <a:solidFill>
                                              <a:srgbClr val="FF0000"/>
                                            </a:solidFill>
                                            <a:latin typeface="Cambria Math" panose="02040503050406030204" pitchFamily="18" charset="0"/>
                                          </a:rPr>
                                          <m:t>𝑥</m:t>
                                        </m:r>
                                      </m:e>
                                    </m:acc>
                                  </m:den>
                                </m:f>
                              </m:e>
                            </m:mr>
                          </m:m>
                        </m:e>
                      </m:d>
                    </m:oMath>
                  </a14:m>
                  <a:endParaRPr lang="en-CA" sz="4000" dirty="0"/>
                </a:p>
              </p:txBody>
            </p:sp>
          </mc:Choice>
          <mc:Fallback xmlns="">
            <p:sp>
              <p:nvSpPr>
                <p:cNvPr id="8" name="TextBox 7">
                  <a:extLst>
                    <a:ext uri="{FF2B5EF4-FFF2-40B4-BE49-F238E27FC236}">
                      <a16:creationId xmlns:a16="http://schemas.microsoft.com/office/drawing/2014/main" id="{BB8C239D-3C26-4085-B254-D439E65C4AD3}"/>
                    </a:ext>
                  </a:extLst>
                </p:cNvPr>
                <p:cNvSpPr txBox="1">
                  <a:spLocks noRot="1" noChangeAspect="1" noMove="1" noResize="1" noEditPoints="1" noAdjustHandles="1" noChangeArrowheads="1" noChangeShapeType="1" noTextEdit="1"/>
                </p:cNvSpPr>
                <p:nvPr/>
              </p:nvSpPr>
              <p:spPr>
                <a:xfrm>
                  <a:off x="673717" y="4501671"/>
                  <a:ext cx="2666811" cy="2048766"/>
                </a:xfrm>
                <a:prstGeom prst="rect">
                  <a:avLst/>
                </a:prstGeom>
                <a:blipFill>
                  <a:blip r:embed="rId4"/>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82C4A643-0DEE-4029-87E8-9AEDD09CE286}"/>
                    </a:ext>
                  </a:extLst>
                </p:cNvPr>
                <p:cNvSpPr txBox="1"/>
                <p:nvPr/>
              </p:nvSpPr>
              <p:spPr>
                <a:xfrm>
                  <a:off x="5610678" y="4675845"/>
                  <a:ext cx="2986314" cy="163198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6000" b="0" i="1" smtClean="0">
                            <a:latin typeface="Cambria Math" panose="02040503050406030204" pitchFamily="18" charset="0"/>
                          </a:rPr>
                          <m:t>=</m:t>
                        </m:r>
                        <m:d>
                          <m:dPr>
                            <m:begChr m:val="["/>
                            <m:endChr m:val="]"/>
                            <m:ctrlPr>
                              <a:rPr lang="en-US" sz="6000" i="1" smtClean="0">
                                <a:latin typeface="Cambria Math" panose="02040503050406030204" pitchFamily="18" charset="0"/>
                              </a:rPr>
                            </m:ctrlPr>
                          </m:dPr>
                          <m:e>
                            <m:m>
                              <m:mPr>
                                <m:mcs>
                                  <m:mc>
                                    <m:mcPr>
                                      <m:count m:val="2"/>
                                      <m:mcJc m:val="center"/>
                                    </m:mcPr>
                                  </m:mc>
                                </m:mcs>
                                <m:ctrlPr>
                                  <a:rPr lang="en-US" sz="6000" i="1">
                                    <a:latin typeface="Cambria Math" panose="02040503050406030204" pitchFamily="18" charset="0"/>
                                  </a:rPr>
                                </m:ctrlPr>
                              </m:mPr>
                              <m:mr>
                                <m:e>
                                  <m:r>
                                    <a:rPr lang="en-US" sz="6000" b="0" i="1" smtClean="0">
                                      <a:latin typeface="Cambria Math" panose="02040503050406030204" pitchFamily="18" charset="0"/>
                                    </a:rPr>
                                    <m:t>1</m:t>
                                  </m:r>
                                </m:e>
                                <m:e>
                                  <m:r>
                                    <a:rPr lang="en-US" sz="6000" i="1" smtClean="0">
                                      <a:latin typeface="Cambria Math" panose="02040503050406030204" pitchFamily="18" charset="0"/>
                                    </a:rPr>
                                    <m:t>0</m:t>
                                  </m:r>
                                </m:e>
                              </m:mr>
                              <m:mr>
                                <m:e>
                                  <m:r>
                                    <a:rPr lang="en-US" sz="6000" i="1" smtClean="0">
                                      <a:latin typeface="Cambria Math" panose="02040503050406030204" pitchFamily="18" charset="0"/>
                                    </a:rPr>
                                    <m:t>0</m:t>
                                  </m:r>
                                </m:e>
                                <m:e>
                                  <m:r>
                                    <a:rPr lang="en-US" sz="6000" b="0" i="1" smtClean="0">
                                      <a:latin typeface="Cambria Math" panose="02040503050406030204" pitchFamily="18" charset="0"/>
                                    </a:rPr>
                                    <m:t>1</m:t>
                                  </m:r>
                                </m:e>
                              </m:mr>
                            </m:m>
                          </m:e>
                        </m:d>
                      </m:oMath>
                    </m:oMathPara>
                  </a14:m>
                  <a:endParaRPr lang="en-CA" sz="6000" dirty="0"/>
                </a:p>
              </p:txBody>
            </p:sp>
          </mc:Choice>
          <mc:Fallback xmlns="">
            <p:sp>
              <p:nvSpPr>
                <p:cNvPr id="10" name="TextBox 9">
                  <a:extLst>
                    <a:ext uri="{FF2B5EF4-FFF2-40B4-BE49-F238E27FC236}">
                      <a16:creationId xmlns:a16="http://schemas.microsoft.com/office/drawing/2014/main" id="{82C4A643-0DEE-4029-87E8-9AEDD09CE286}"/>
                    </a:ext>
                  </a:extLst>
                </p:cNvPr>
                <p:cNvSpPr txBox="1">
                  <a:spLocks noRot="1" noChangeAspect="1" noMove="1" noResize="1" noEditPoints="1" noAdjustHandles="1" noChangeArrowheads="1" noChangeShapeType="1" noTextEdit="1"/>
                </p:cNvSpPr>
                <p:nvPr/>
              </p:nvSpPr>
              <p:spPr>
                <a:xfrm>
                  <a:off x="5610678" y="4675845"/>
                  <a:ext cx="2986314" cy="1631985"/>
                </a:xfrm>
                <a:prstGeom prst="rect">
                  <a:avLst/>
                </a:prstGeom>
                <a:blipFill>
                  <a:blip r:embed="rId5"/>
                  <a:stretch>
                    <a:fillRect/>
                  </a:stretch>
                </a:blipFill>
              </p:spPr>
              <p:txBody>
                <a:bodyPr/>
                <a:lstStyle/>
                <a:p>
                  <a:r>
                    <a:rPr lang="en-CA">
                      <a:noFill/>
                    </a:rPr>
                    <a:t> </a:t>
                  </a:r>
                </a:p>
              </p:txBody>
            </p:sp>
          </mc:Fallback>
        </mc:AlternateContent>
      </p:grpSp>
      <p:grpSp>
        <p:nvGrpSpPr>
          <p:cNvPr id="14" name="Group 13">
            <a:extLst>
              <a:ext uri="{FF2B5EF4-FFF2-40B4-BE49-F238E27FC236}">
                <a16:creationId xmlns:a16="http://schemas.microsoft.com/office/drawing/2014/main" id="{B9205A71-35FC-465E-B341-0AE00482E3C8}"/>
              </a:ext>
            </a:extLst>
          </p:cNvPr>
          <p:cNvGrpSpPr/>
          <p:nvPr/>
        </p:nvGrpSpPr>
        <p:grpSpPr>
          <a:xfrm>
            <a:off x="1378567" y="854343"/>
            <a:ext cx="2666811" cy="2476644"/>
            <a:chOff x="711817" y="759093"/>
            <a:chExt cx="2666811" cy="2476644"/>
          </a:xfrm>
        </p:grpSpPr>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A5037549-7D43-4C2D-93DA-FC64AF28DBD7}"/>
                    </a:ext>
                  </a:extLst>
                </p:cNvPr>
                <p:cNvSpPr txBox="1"/>
                <p:nvPr/>
              </p:nvSpPr>
              <p:spPr>
                <a:xfrm>
                  <a:off x="711817" y="1186971"/>
                  <a:ext cx="2666811" cy="2048766"/>
                </a:xfrm>
                <a:prstGeom prst="rect">
                  <a:avLst/>
                </a:prstGeom>
                <a:noFill/>
              </p:spPr>
              <p:txBody>
                <a:bodyPr wrap="square">
                  <a:spAutoFit/>
                </a:bodyPr>
                <a:lstStyle/>
                <a:p>
                  <a:r>
                    <a:rPr lang="en-US" sz="4000" b="0" dirty="0">
                      <a:solidFill>
                        <a:schemeClr val="tx1"/>
                      </a:solidFill>
                    </a:rPr>
                    <a:t> </a:t>
                  </a:r>
                  <a14:m>
                    <m:oMath xmlns:m="http://schemas.openxmlformats.org/officeDocument/2006/math">
                      <m:d>
                        <m:dPr>
                          <m:begChr m:val="["/>
                          <m:endChr m:val="]"/>
                          <m:ctrlPr>
                            <a:rPr lang="en-US" sz="4000" b="0" i="1" smtClean="0">
                              <a:solidFill>
                                <a:schemeClr val="tx1"/>
                              </a:solidFill>
                              <a:latin typeface="Cambria Math" panose="02040503050406030204" pitchFamily="18" charset="0"/>
                            </a:rPr>
                          </m:ctrlPr>
                        </m:dPr>
                        <m:e>
                          <m:m>
                            <m:mPr>
                              <m:mcs>
                                <m:mc>
                                  <m:mcPr>
                                    <m:count m:val="2"/>
                                    <m:mcJc m:val="center"/>
                                  </m:mcPr>
                                </m:mc>
                              </m:mcs>
                              <m:ctrlPr>
                                <a:rPr lang="en-US" sz="4000" i="1">
                                  <a:latin typeface="Cambria Math" panose="02040503050406030204" pitchFamily="18" charset="0"/>
                                </a:rPr>
                              </m:ctrlPr>
                            </m:mPr>
                            <m:mr>
                              <m:e>
                                <m:f>
                                  <m:fPr>
                                    <m:ctrlPr>
                                      <a:rPr lang="en-US" sz="4000" i="1">
                                        <a:latin typeface="Cambria Math" panose="02040503050406030204" pitchFamily="18" charset="0"/>
                                      </a:rPr>
                                    </m:ctrlPr>
                                  </m:fPr>
                                  <m:num>
                                    <m:r>
                                      <a:rPr lang="en-US" sz="4000" i="1">
                                        <a:latin typeface="Cambria Math" panose="02040503050406030204" pitchFamily="18" charset="0"/>
                                      </a:rPr>
                                      <m:t>𝛼</m:t>
                                    </m:r>
                                  </m:num>
                                  <m:den>
                                    <m:sSup>
                                      <m:sSupPr>
                                        <m:ctrlPr>
                                          <a:rPr lang="en-US" sz="4000" i="1">
                                            <a:latin typeface="Cambria Math" panose="02040503050406030204" pitchFamily="18" charset="0"/>
                                          </a:rPr>
                                        </m:ctrlPr>
                                      </m:sSupPr>
                                      <m:e>
                                        <m:r>
                                          <a:rPr lang="en-US" sz="4000" i="1">
                                            <a:latin typeface="Cambria Math" panose="02040503050406030204" pitchFamily="18" charset="0"/>
                                          </a:rPr>
                                          <m:t>𝑐</m:t>
                                        </m:r>
                                      </m:e>
                                      <m:sup>
                                        <m:r>
                                          <a:rPr lang="en-US" sz="4000" i="1">
                                            <a:latin typeface="Cambria Math" panose="02040503050406030204" pitchFamily="18" charset="0"/>
                                          </a:rPr>
                                          <m:t>2</m:t>
                                        </m:r>
                                      </m:sup>
                                    </m:sSup>
                                  </m:den>
                                </m:f>
                                <m:r>
                                  <a:rPr lang="en-US" sz="4000" i="1">
                                    <a:solidFill>
                                      <a:srgbClr val="0070C0"/>
                                    </a:solidFill>
                                    <a:latin typeface="Cambria Math" panose="02040503050406030204" pitchFamily="18" charset="0"/>
                                  </a:rPr>
                                  <m:t>𝑥</m:t>
                                </m:r>
                              </m:e>
                              <m:e>
                                <m:f>
                                  <m:fPr>
                                    <m:ctrlPr>
                                      <a:rPr lang="en-US" sz="4000" i="1">
                                        <a:latin typeface="Cambria Math" panose="02040503050406030204" pitchFamily="18" charset="0"/>
                                      </a:rPr>
                                    </m:ctrlPr>
                                  </m:fPr>
                                  <m:num>
                                    <m:r>
                                      <a:rPr lang="en-US" sz="4000" i="1">
                                        <a:latin typeface="Cambria Math" panose="02040503050406030204" pitchFamily="18" charset="0"/>
                                      </a:rPr>
                                      <m:t>𝑐</m:t>
                                    </m:r>
                                    <m:r>
                                      <a:rPr lang="en-US" sz="4000" i="1">
                                        <a:solidFill>
                                          <a:srgbClr val="0070C0"/>
                                        </a:solidFill>
                                        <a:latin typeface="Cambria Math" panose="02040503050406030204" pitchFamily="18" charset="0"/>
                                      </a:rPr>
                                      <m:t>𝑡</m:t>
                                    </m:r>
                                  </m:num>
                                  <m:den>
                                    <m:acc>
                                      <m:accPr>
                                        <m:chr m:val="̃"/>
                                        <m:ctrlPr>
                                          <a:rPr lang="en-US" sz="4000" i="1">
                                            <a:solidFill>
                                              <a:srgbClr val="FF0000"/>
                                            </a:solidFill>
                                            <a:latin typeface="Cambria Math" panose="02040503050406030204" pitchFamily="18" charset="0"/>
                                          </a:rPr>
                                        </m:ctrlPr>
                                      </m:accPr>
                                      <m:e>
                                        <m:r>
                                          <a:rPr lang="en-US" sz="4000" i="1">
                                            <a:solidFill>
                                              <a:srgbClr val="FF0000"/>
                                            </a:solidFill>
                                            <a:latin typeface="Cambria Math" panose="02040503050406030204" pitchFamily="18" charset="0"/>
                                          </a:rPr>
                                          <m:t>𝑥</m:t>
                                        </m:r>
                                      </m:e>
                                    </m:acc>
                                  </m:den>
                                </m:f>
                              </m:e>
                            </m:mr>
                            <m:mr>
                              <m:e>
                                <m:f>
                                  <m:fPr>
                                    <m:ctrlPr>
                                      <a:rPr lang="en-US" sz="4000" i="1">
                                        <a:latin typeface="Cambria Math" panose="02040503050406030204" pitchFamily="18" charset="0"/>
                                      </a:rPr>
                                    </m:ctrlPr>
                                  </m:fPr>
                                  <m:num>
                                    <m:r>
                                      <a:rPr lang="en-US" sz="4000" i="1">
                                        <a:latin typeface="Cambria Math" panose="02040503050406030204" pitchFamily="18" charset="0"/>
                                      </a:rPr>
                                      <m:t>𝛼</m:t>
                                    </m:r>
                                  </m:num>
                                  <m:den>
                                    <m:sSup>
                                      <m:sSupPr>
                                        <m:ctrlPr>
                                          <a:rPr lang="en-US" sz="4000" i="1">
                                            <a:latin typeface="Cambria Math" panose="02040503050406030204" pitchFamily="18" charset="0"/>
                                          </a:rPr>
                                        </m:ctrlPr>
                                      </m:sSupPr>
                                      <m:e>
                                        <m:r>
                                          <a:rPr lang="en-US" sz="4000" i="1">
                                            <a:latin typeface="Cambria Math" panose="02040503050406030204" pitchFamily="18" charset="0"/>
                                          </a:rPr>
                                          <m:t>𝑐</m:t>
                                        </m:r>
                                      </m:e>
                                      <m:sup>
                                        <m:r>
                                          <a:rPr lang="en-US" sz="4000" i="1">
                                            <a:latin typeface="Cambria Math" panose="02040503050406030204" pitchFamily="18" charset="0"/>
                                          </a:rPr>
                                          <m:t>2</m:t>
                                        </m:r>
                                      </m:sup>
                                    </m:sSup>
                                  </m:den>
                                </m:f>
                                <m:r>
                                  <a:rPr lang="en-US" sz="4000" i="1">
                                    <a:latin typeface="Cambria Math" panose="02040503050406030204" pitchFamily="18" charset="0"/>
                                  </a:rPr>
                                  <m:t>𝑐</m:t>
                                </m:r>
                                <m:r>
                                  <a:rPr lang="en-US" sz="4000" i="1">
                                    <a:solidFill>
                                      <a:srgbClr val="0070C0"/>
                                    </a:solidFill>
                                    <a:latin typeface="Cambria Math" panose="02040503050406030204" pitchFamily="18" charset="0"/>
                                  </a:rPr>
                                  <m:t>𝑡</m:t>
                                </m:r>
                              </m:e>
                              <m:e>
                                <m:f>
                                  <m:fPr>
                                    <m:ctrlPr>
                                      <a:rPr lang="en-US" sz="4000" i="1">
                                        <a:latin typeface="Cambria Math" panose="02040503050406030204" pitchFamily="18" charset="0"/>
                                      </a:rPr>
                                    </m:ctrlPr>
                                  </m:fPr>
                                  <m:num>
                                    <m:r>
                                      <a:rPr lang="en-US" sz="4000" i="1">
                                        <a:solidFill>
                                          <a:srgbClr val="0070C0"/>
                                        </a:solidFill>
                                        <a:latin typeface="Cambria Math" panose="02040503050406030204" pitchFamily="18" charset="0"/>
                                      </a:rPr>
                                      <m:t>𝑥</m:t>
                                    </m:r>
                                  </m:num>
                                  <m:den>
                                    <m:acc>
                                      <m:accPr>
                                        <m:chr m:val="̃"/>
                                        <m:ctrlPr>
                                          <a:rPr lang="en-US" sz="4000" i="1">
                                            <a:solidFill>
                                              <a:srgbClr val="FF0000"/>
                                            </a:solidFill>
                                            <a:latin typeface="Cambria Math" panose="02040503050406030204" pitchFamily="18" charset="0"/>
                                          </a:rPr>
                                        </m:ctrlPr>
                                      </m:accPr>
                                      <m:e>
                                        <m:r>
                                          <a:rPr lang="en-US" sz="4000" i="1">
                                            <a:solidFill>
                                              <a:srgbClr val="FF0000"/>
                                            </a:solidFill>
                                            <a:latin typeface="Cambria Math" panose="02040503050406030204" pitchFamily="18" charset="0"/>
                                          </a:rPr>
                                          <m:t>𝑥</m:t>
                                        </m:r>
                                      </m:e>
                                    </m:acc>
                                  </m:den>
                                </m:f>
                              </m:e>
                            </m:mr>
                          </m:m>
                        </m:e>
                      </m:d>
                    </m:oMath>
                  </a14:m>
                  <a:endParaRPr lang="en-CA" sz="4000" dirty="0"/>
                </a:p>
              </p:txBody>
            </p:sp>
          </mc:Choice>
          <mc:Fallback xmlns="">
            <p:sp>
              <p:nvSpPr>
                <p:cNvPr id="15" name="TextBox 14">
                  <a:extLst>
                    <a:ext uri="{FF2B5EF4-FFF2-40B4-BE49-F238E27FC236}">
                      <a16:creationId xmlns:a16="http://schemas.microsoft.com/office/drawing/2014/main" id="{A5037549-7D43-4C2D-93DA-FC64AF28DBD7}"/>
                    </a:ext>
                  </a:extLst>
                </p:cNvPr>
                <p:cNvSpPr txBox="1">
                  <a:spLocks noRot="1" noChangeAspect="1" noMove="1" noResize="1" noEditPoints="1" noAdjustHandles="1" noChangeArrowheads="1" noChangeShapeType="1" noTextEdit="1"/>
                </p:cNvSpPr>
                <p:nvPr/>
              </p:nvSpPr>
              <p:spPr>
                <a:xfrm>
                  <a:off x="711817" y="1186971"/>
                  <a:ext cx="2666811" cy="2048766"/>
                </a:xfrm>
                <a:prstGeom prst="rect">
                  <a:avLst/>
                </a:prstGeom>
                <a:blipFill>
                  <a:blip r:embed="rId6"/>
                  <a:stretch>
                    <a:fillRect/>
                  </a:stretch>
                </a:blipFill>
              </p:spPr>
              <p:txBody>
                <a:bodyPr/>
                <a:lstStyle/>
                <a:p>
                  <a:r>
                    <a:rPr lang="en-CA">
                      <a:noFill/>
                    </a:rPr>
                    <a:t> </a:t>
                  </a:r>
                </a:p>
              </p:txBody>
            </p:sp>
          </mc:Fallback>
        </mc:AlternateContent>
        <p:sp>
          <p:nvSpPr>
            <p:cNvPr id="16" name="TextBox 15">
              <a:extLst>
                <a:ext uri="{FF2B5EF4-FFF2-40B4-BE49-F238E27FC236}">
                  <a16:creationId xmlns:a16="http://schemas.microsoft.com/office/drawing/2014/main" id="{CF63D53A-064F-4132-B141-60064BF8489F}"/>
                </a:ext>
              </a:extLst>
            </p:cNvPr>
            <p:cNvSpPr txBox="1"/>
            <p:nvPr/>
          </p:nvSpPr>
          <p:spPr>
            <a:xfrm>
              <a:off x="825043" y="759093"/>
              <a:ext cx="2480294" cy="523220"/>
            </a:xfrm>
            <a:prstGeom prst="rect">
              <a:avLst/>
            </a:prstGeom>
            <a:noFill/>
          </p:spPr>
          <p:txBody>
            <a:bodyPr wrap="none" rtlCol="0">
              <a:spAutoFit/>
            </a:bodyPr>
            <a:lstStyle/>
            <a:p>
              <a:pPr algn="ctr"/>
              <a:r>
                <a:rPr lang="en-US" sz="2800" dirty="0">
                  <a:solidFill>
                    <a:schemeClr val="accent4">
                      <a:lumMod val="75000"/>
                    </a:schemeClr>
                  </a:solidFill>
                </a:rPr>
                <a:t>Jacobian Matrix</a:t>
              </a:r>
              <a:endParaRPr lang="en-CA" sz="2800" dirty="0">
                <a:solidFill>
                  <a:schemeClr val="accent4">
                    <a:lumMod val="75000"/>
                  </a:schemeClr>
                </a:solidFill>
              </a:endParaRPr>
            </a:p>
          </p:txBody>
        </p:sp>
      </p:grpSp>
      <p:sp>
        <p:nvSpPr>
          <p:cNvPr id="19" name="TextBox 18">
            <a:extLst>
              <a:ext uri="{FF2B5EF4-FFF2-40B4-BE49-F238E27FC236}">
                <a16:creationId xmlns:a16="http://schemas.microsoft.com/office/drawing/2014/main" id="{EBC4F50D-FC60-43CE-9199-68AA4305547A}"/>
              </a:ext>
            </a:extLst>
          </p:cNvPr>
          <p:cNvSpPr txBox="1"/>
          <p:nvPr/>
        </p:nvSpPr>
        <p:spPr>
          <a:xfrm>
            <a:off x="8154212" y="4480624"/>
            <a:ext cx="3999688" cy="2062103"/>
          </a:xfrm>
          <a:prstGeom prst="rect">
            <a:avLst/>
          </a:prstGeom>
          <a:noFill/>
        </p:spPr>
        <p:txBody>
          <a:bodyPr wrap="square" rtlCol="0">
            <a:spAutoFit/>
          </a:bodyPr>
          <a:lstStyle/>
          <a:p>
            <a:pPr algn="ctr"/>
            <a:r>
              <a:rPr lang="en-US" sz="3200" dirty="0">
                <a:solidFill>
                  <a:srgbClr val="00B050"/>
                </a:solidFill>
              </a:rPr>
              <a:t>Use multi-variable chain rule in reverse!</a:t>
            </a:r>
            <a:br>
              <a:rPr lang="en-US" sz="3200" dirty="0">
                <a:solidFill>
                  <a:srgbClr val="00B050"/>
                </a:solidFill>
              </a:rPr>
            </a:br>
            <a:r>
              <a:rPr lang="en-US" sz="3200" dirty="0"/>
              <a:t>(Proof in link in description)</a:t>
            </a:r>
            <a:endParaRPr lang="en-CA" sz="3200" dirty="0"/>
          </a:p>
        </p:txBody>
      </p:sp>
      <p:grpSp>
        <p:nvGrpSpPr>
          <p:cNvPr id="23" name="Group 22">
            <a:extLst>
              <a:ext uri="{FF2B5EF4-FFF2-40B4-BE49-F238E27FC236}">
                <a16:creationId xmlns:a16="http://schemas.microsoft.com/office/drawing/2014/main" id="{7483AE3E-DF13-437E-8FDD-A160F9E9F4D9}"/>
              </a:ext>
            </a:extLst>
          </p:cNvPr>
          <p:cNvGrpSpPr/>
          <p:nvPr/>
        </p:nvGrpSpPr>
        <p:grpSpPr>
          <a:xfrm>
            <a:off x="4555961" y="422974"/>
            <a:ext cx="4911889" cy="2909489"/>
            <a:chOff x="4555961" y="422974"/>
            <a:chExt cx="4911889" cy="2909489"/>
          </a:xfrm>
        </p:grpSpPr>
        <p:grpSp>
          <p:nvGrpSpPr>
            <p:cNvPr id="11" name="Group 10">
              <a:extLst>
                <a:ext uri="{FF2B5EF4-FFF2-40B4-BE49-F238E27FC236}">
                  <a16:creationId xmlns:a16="http://schemas.microsoft.com/office/drawing/2014/main" id="{235266F3-D9C1-48F9-A2C6-8081D7209374}"/>
                </a:ext>
              </a:extLst>
            </p:cNvPr>
            <p:cNvGrpSpPr/>
            <p:nvPr/>
          </p:nvGrpSpPr>
          <p:grpSpPr>
            <a:xfrm>
              <a:off x="6018832" y="422974"/>
              <a:ext cx="3449018" cy="2909489"/>
              <a:chOff x="3746716" y="327724"/>
              <a:chExt cx="3449018" cy="2909489"/>
            </a:xfrm>
          </p:grpSpPr>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990D66B0-A3AD-4A4C-9529-39354A8CA33B}"/>
                      </a:ext>
                    </a:extLst>
                  </p:cNvPr>
                  <p:cNvSpPr txBox="1"/>
                  <p:nvPr/>
                </p:nvSpPr>
                <p:spPr>
                  <a:xfrm>
                    <a:off x="3746716" y="1188447"/>
                    <a:ext cx="3449018" cy="2048766"/>
                  </a:xfrm>
                  <a:prstGeom prst="rect">
                    <a:avLst/>
                  </a:prstGeom>
                  <a:noFill/>
                </p:spPr>
                <p:txBody>
                  <a:bodyPr wrap="square">
                    <a:spAutoFit/>
                  </a:bodyPr>
                  <a:lstStyle/>
                  <a:p>
                    <a14:m>
                      <m:oMath xmlns:m="http://schemas.openxmlformats.org/officeDocument/2006/math">
                        <m:d>
                          <m:dPr>
                            <m:begChr m:val="["/>
                            <m:endChr m:val="]"/>
                            <m:ctrlPr>
                              <a:rPr lang="en-US" sz="4000" i="1" smtClean="0">
                                <a:latin typeface="Cambria Math" panose="02040503050406030204" pitchFamily="18" charset="0"/>
                              </a:rPr>
                            </m:ctrlPr>
                          </m:dPr>
                          <m:e>
                            <m:m>
                              <m:mPr>
                                <m:mcs>
                                  <m:mc>
                                    <m:mcPr>
                                      <m:count m:val="2"/>
                                      <m:mcJc m:val="center"/>
                                    </m:mcPr>
                                  </m:mc>
                                </m:mcs>
                                <m:ctrlPr>
                                  <a:rPr lang="en-US" sz="4000" i="1">
                                    <a:latin typeface="Cambria Math" panose="02040503050406030204" pitchFamily="18" charset="0"/>
                                  </a:rPr>
                                </m:ctrlPr>
                              </m:mPr>
                              <m:mr>
                                <m:e>
                                  <m:f>
                                    <m:fPr>
                                      <m:ctrlPr>
                                        <a:rPr lang="en-US" sz="4000" i="1">
                                          <a:latin typeface="Cambria Math" panose="02040503050406030204" pitchFamily="18" charset="0"/>
                                        </a:rPr>
                                      </m:ctrlPr>
                                    </m:fPr>
                                    <m:num>
                                      <m:sSup>
                                        <m:sSupPr>
                                          <m:ctrlPr>
                                            <a:rPr lang="en-US" sz="4000" i="1">
                                              <a:latin typeface="Cambria Math" panose="02040503050406030204" pitchFamily="18" charset="0"/>
                                            </a:rPr>
                                          </m:ctrlPr>
                                        </m:sSupPr>
                                        <m:e>
                                          <m:r>
                                            <a:rPr lang="en-US" sz="4000" i="1">
                                              <a:latin typeface="Cambria Math" panose="02040503050406030204" pitchFamily="18" charset="0"/>
                                            </a:rPr>
                                            <m:t>𝑐</m:t>
                                          </m:r>
                                        </m:e>
                                        <m:sup>
                                          <m:r>
                                            <a:rPr lang="en-US" sz="4000" i="1">
                                              <a:latin typeface="Cambria Math" panose="02040503050406030204" pitchFamily="18" charset="0"/>
                                            </a:rPr>
                                            <m:t>2</m:t>
                                          </m:r>
                                        </m:sup>
                                      </m:sSup>
                                    </m:num>
                                    <m:den>
                                      <m:r>
                                        <a:rPr lang="en-US" sz="4000" i="1">
                                          <a:latin typeface="Cambria Math" panose="02040503050406030204" pitchFamily="18" charset="0"/>
                                        </a:rPr>
                                        <m:t>𝛼</m:t>
                                      </m:r>
                                    </m:den>
                                  </m:f>
                                  <m:f>
                                    <m:fPr>
                                      <m:ctrlPr>
                                        <a:rPr lang="en-US" sz="4000" i="1">
                                          <a:latin typeface="Cambria Math" panose="02040503050406030204" pitchFamily="18" charset="0"/>
                                        </a:rPr>
                                      </m:ctrlPr>
                                    </m:fPr>
                                    <m:num>
                                      <m:r>
                                        <a:rPr lang="en-US" sz="4000" i="1">
                                          <a:solidFill>
                                            <a:srgbClr val="0070C0"/>
                                          </a:solidFill>
                                          <a:latin typeface="Cambria Math" panose="02040503050406030204" pitchFamily="18" charset="0"/>
                                        </a:rPr>
                                        <m:t>𝑥</m:t>
                                      </m:r>
                                    </m:num>
                                    <m:den>
                                      <m:sSup>
                                        <m:sSupPr>
                                          <m:ctrlPr>
                                            <a:rPr lang="en-US" sz="4000" i="1">
                                              <a:latin typeface="Cambria Math" panose="02040503050406030204" pitchFamily="18" charset="0"/>
                                            </a:rPr>
                                          </m:ctrlPr>
                                        </m:sSupPr>
                                        <m:e>
                                          <m:acc>
                                            <m:accPr>
                                              <m:chr m:val="̃"/>
                                              <m:ctrlPr>
                                                <a:rPr lang="en-US" sz="4000" i="1">
                                                  <a:solidFill>
                                                    <a:srgbClr val="FF0000"/>
                                                  </a:solidFill>
                                                  <a:latin typeface="Cambria Math" panose="02040503050406030204" pitchFamily="18" charset="0"/>
                                                </a:rPr>
                                              </m:ctrlPr>
                                            </m:accPr>
                                            <m:e>
                                              <m:r>
                                                <a:rPr lang="en-US" sz="4000" i="1">
                                                  <a:solidFill>
                                                    <a:srgbClr val="FF0000"/>
                                                  </a:solidFill>
                                                  <a:latin typeface="Cambria Math" panose="02040503050406030204" pitchFamily="18" charset="0"/>
                                                </a:rPr>
                                                <m:t>𝑥</m:t>
                                              </m:r>
                                            </m:e>
                                          </m:acc>
                                        </m:e>
                                        <m:sup>
                                          <m:r>
                                            <a:rPr lang="en-US" sz="4000" i="1">
                                              <a:latin typeface="Cambria Math" panose="02040503050406030204" pitchFamily="18" charset="0"/>
                                            </a:rPr>
                                            <m:t>2</m:t>
                                          </m:r>
                                        </m:sup>
                                      </m:sSup>
                                    </m:den>
                                  </m:f>
                                </m:e>
                                <m:e>
                                  <m:r>
                                    <a:rPr lang="en-US" sz="4000" i="1">
                                      <a:latin typeface="Cambria Math" panose="02040503050406030204" pitchFamily="18" charset="0"/>
                                    </a:rPr>
                                    <m:t>−</m:t>
                                  </m:r>
                                  <m:f>
                                    <m:fPr>
                                      <m:ctrlPr>
                                        <a:rPr lang="en-US" sz="4000" i="1">
                                          <a:latin typeface="Cambria Math" panose="02040503050406030204" pitchFamily="18" charset="0"/>
                                        </a:rPr>
                                      </m:ctrlPr>
                                    </m:fPr>
                                    <m:num>
                                      <m:sSup>
                                        <m:sSupPr>
                                          <m:ctrlPr>
                                            <a:rPr lang="en-US" sz="4000" i="1">
                                              <a:latin typeface="Cambria Math" panose="02040503050406030204" pitchFamily="18" charset="0"/>
                                            </a:rPr>
                                          </m:ctrlPr>
                                        </m:sSupPr>
                                        <m:e>
                                          <m:r>
                                            <a:rPr lang="en-US" sz="4000" i="1">
                                              <a:latin typeface="Cambria Math" panose="02040503050406030204" pitchFamily="18" charset="0"/>
                                            </a:rPr>
                                            <m:t>𝑐</m:t>
                                          </m:r>
                                        </m:e>
                                        <m:sup>
                                          <m:r>
                                            <a:rPr lang="en-US" sz="4000" i="1">
                                              <a:latin typeface="Cambria Math" panose="02040503050406030204" pitchFamily="18" charset="0"/>
                                            </a:rPr>
                                            <m:t>2</m:t>
                                          </m:r>
                                        </m:sup>
                                      </m:sSup>
                                    </m:num>
                                    <m:den>
                                      <m:r>
                                        <a:rPr lang="en-US" sz="4000" i="1">
                                          <a:latin typeface="Cambria Math" panose="02040503050406030204" pitchFamily="18" charset="0"/>
                                        </a:rPr>
                                        <m:t>𝛼</m:t>
                                      </m:r>
                                    </m:den>
                                  </m:f>
                                  <m:f>
                                    <m:fPr>
                                      <m:ctrlPr>
                                        <a:rPr lang="en-US" sz="4000" i="1">
                                          <a:latin typeface="Cambria Math" panose="02040503050406030204" pitchFamily="18" charset="0"/>
                                        </a:rPr>
                                      </m:ctrlPr>
                                    </m:fPr>
                                    <m:num>
                                      <m:r>
                                        <a:rPr lang="en-US" sz="4000" i="1">
                                          <a:latin typeface="Cambria Math" panose="02040503050406030204" pitchFamily="18" charset="0"/>
                                        </a:rPr>
                                        <m:t>𝑐</m:t>
                                      </m:r>
                                      <m:r>
                                        <a:rPr lang="en-US" sz="4000" i="1">
                                          <a:solidFill>
                                            <a:srgbClr val="0070C0"/>
                                          </a:solidFill>
                                          <a:latin typeface="Cambria Math" panose="02040503050406030204" pitchFamily="18" charset="0"/>
                                        </a:rPr>
                                        <m:t>𝑡</m:t>
                                      </m:r>
                                    </m:num>
                                    <m:den>
                                      <m:sSup>
                                        <m:sSupPr>
                                          <m:ctrlPr>
                                            <a:rPr lang="en-US" sz="4000" i="1">
                                              <a:latin typeface="Cambria Math" panose="02040503050406030204" pitchFamily="18" charset="0"/>
                                            </a:rPr>
                                          </m:ctrlPr>
                                        </m:sSupPr>
                                        <m:e>
                                          <m:acc>
                                            <m:accPr>
                                              <m:chr m:val="̃"/>
                                              <m:ctrlPr>
                                                <a:rPr lang="en-US" sz="4000" i="1">
                                                  <a:solidFill>
                                                    <a:srgbClr val="FF0000"/>
                                                  </a:solidFill>
                                                  <a:latin typeface="Cambria Math" panose="02040503050406030204" pitchFamily="18" charset="0"/>
                                                </a:rPr>
                                              </m:ctrlPr>
                                            </m:accPr>
                                            <m:e>
                                              <m:r>
                                                <a:rPr lang="en-US" sz="4000" i="1">
                                                  <a:solidFill>
                                                    <a:srgbClr val="FF0000"/>
                                                  </a:solidFill>
                                                  <a:latin typeface="Cambria Math" panose="02040503050406030204" pitchFamily="18" charset="0"/>
                                                </a:rPr>
                                                <m:t>𝑥</m:t>
                                              </m:r>
                                            </m:e>
                                          </m:acc>
                                        </m:e>
                                        <m:sup>
                                          <m:r>
                                            <a:rPr lang="en-US" sz="4000" i="1">
                                              <a:latin typeface="Cambria Math" panose="02040503050406030204" pitchFamily="18" charset="0"/>
                                            </a:rPr>
                                            <m:t>2</m:t>
                                          </m:r>
                                        </m:sup>
                                      </m:sSup>
                                    </m:den>
                                  </m:f>
                                </m:e>
                              </m:mr>
                              <m:mr>
                                <m:e>
                                  <m:r>
                                    <a:rPr lang="en-US" sz="4000" i="1">
                                      <a:latin typeface="Cambria Math" panose="02040503050406030204" pitchFamily="18" charset="0"/>
                                    </a:rPr>
                                    <m:t>−</m:t>
                                  </m:r>
                                  <m:f>
                                    <m:fPr>
                                      <m:ctrlPr>
                                        <a:rPr lang="en-US" sz="4000" i="1">
                                          <a:latin typeface="Cambria Math" panose="02040503050406030204" pitchFamily="18" charset="0"/>
                                        </a:rPr>
                                      </m:ctrlPr>
                                    </m:fPr>
                                    <m:num>
                                      <m:r>
                                        <a:rPr lang="en-US" sz="4000" i="1">
                                          <a:latin typeface="Cambria Math" panose="02040503050406030204" pitchFamily="18" charset="0"/>
                                        </a:rPr>
                                        <m:t>𝑐</m:t>
                                      </m:r>
                                      <m:r>
                                        <a:rPr lang="en-US" sz="4000" i="1">
                                          <a:solidFill>
                                            <a:srgbClr val="0070C0"/>
                                          </a:solidFill>
                                          <a:latin typeface="Cambria Math" panose="02040503050406030204" pitchFamily="18" charset="0"/>
                                        </a:rPr>
                                        <m:t>𝑡</m:t>
                                      </m:r>
                                    </m:num>
                                    <m:den>
                                      <m:acc>
                                        <m:accPr>
                                          <m:chr m:val="̃"/>
                                          <m:ctrlPr>
                                            <a:rPr lang="en-US" sz="4000" i="1">
                                              <a:solidFill>
                                                <a:srgbClr val="FF0000"/>
                                              </a:solidFill>
                                              <a:latin typeface="Cambria Math" panose="02040503050406030204" pitchFamily="18" charset="0"/>
                                            </a:rPr>
                                          </m:ctrlPr>
                                        </m:accPr>
                                        <m:e>
                                          <m:r>
                                            <a:rPr lang="en-US" sz="4000" i="1">
                                              <a:solidFill>
                                                <a:srgbClr val="FF0000"/>
                                              </a:solidFill>
                                              <a:latin typeface="Cambria Math" panose="02040503050406030204" pitchFamily="18" charset="0"/>
                                            </a:rPr>
                                            <m:t>𝑥</m:t>
                                          </m:r>
                                        </m:e>
                                      </m:acc>
                                    </m:den>
                                  </m:f>
                                </m:e>
                                <m:e>
                                  <m:f>
                                    <m:fPr>
                                      <m:ctrlPr>
                                        <a:rPr lang="en-US" sz="4000" i="1">
                                          <a:latin typeface="Cambria Math" panose="02040503050406030204" pitchFamily="18" charset="0"/>
                                        </a:rPr>
                                      </m:ctrlPr>
                                    </m:fPr>
                                    <m:num>
                                      <m:r>
                                        <a:rPr lang="en-US" sz="4000" i="1">
                                          <a:solidFill>
                                            <a:srgbClr val="0070C0"/>
                                          </a:solidFill>
                                          <a:latin typeface="Cambria Math" panose="02040503050406030204" pitchFamily="18" charset="0"/>
                                        </a:rPr>
                                        <m:t>𝑥</m:t>
                                      </m:r>
                                    </m:num>
                                    <m:den>
                                      <m:acc>
                                        <m:accPr>
                                          <m:chr m:val="̃"/>
                                          <m:ctrlPr>
                                            <a:rPr lang="en-US" sz="4000" i="1">
                                              <a:solidFill>
                                                <a:srgbClr val="FF0000"/>
                                              </a:solidFill>
                                              <a:latin typeface="Cambria Math" panose="02040503050406030204" pitchFamily="18" charset="0"/>
                                            </a:rPr>
                                          </m:ctrlPr>
                                        </m:accPr>
                                        <m:e>
                                          <m:r>
                                            <a:rPr lang="en-US" sz="4000" i="1">
                                              <a:solidFill>
                                                <a:srgbClr val="FF0000"/>
                                              </a:solidFill>
                                              <a:latin typeface="Cambria Math" panose="02040503050406030204" pitchFamily="18" charset="0"/>
                                            </a:rPr>
                                            <m:t>𝑥</m:t>
                                          </m:r>
                                        </m:e>
                                      </m:acc>
                                    </m:den>
                                  </m:f>
                                </m:e>
                              </m:mr>
                            </m:m>
                          </m:e>
                        </m:d>
                      </m:oMath>
                    </a14:m>
                    <a:r>
                      <a:rPr lang="en-CA" dirty="0"/>
                      <a:t> </a:t>
                    </a:r>
                  </a:p>
                </p:txBody>
              </p:sp>
            </mc:Choice>
            <mc:Fallback xmlns="">
              <p:sp>
                <p:nvSpPr>
                  <p:cNvPr id="12" name="TextBox 11">
                    <a:extLst>
                      <a:ext uri="{FF2B5EF4-FFF2-40B4-BE49-F238E27FC236}">
                        <a16:creationId xmlns:a16="http://schemas.microsoft.com/office/drawing/2014/main" id="{990D66B0-A3AD-4A4C-9529-39354A8CA33B}"/>
                      </a:ext>
                    </a:extLst>
                  </p:cNvPr>
                  <p:cNvSpPr txBox="1">
                    <a:spLocks noRot="1" noChangeAspect="1" noMove="1" noResize="1" noEditPoints="1" noAdjustHandles="1" noChangeArrowheads="1" noChangeShapeType="1" noTextEdit="1"/>
                  </p:cNvSpPr>
                  <p:nvPr/>
                </p:nvSpPr>
                <p:spPr>
                  <a:xfrm>
                    <a:off x="3746716" y="1188447"/>
                    <a:ext cx="3449018" cy="2048766"/>
                  </a:xfrm>
                  <a:prstGeom prst="rect">
                    <a:avLst/>
                  </a:prstGeom>
                  <a:blipFill>
                    <a:blip r:embed="rId7"/>
                    <a:stretch>
                      <a:fillRect/>
                    </a:stretch>
                  </a:blipFill>
                </p:spPr>
                <p:txBody>
                  <a:bodyPr/>
                  <a:lstStyle/>
                  <a:p>
                    <a:r>
                      <a:rPr lang="en-CA">
                        <a:noFill/>
                      </a:rPr>
                      <a:t> </a:t>
                    </a:r>
                  </a:p>
                </p:txBody>
              </p:sp>
            </mc:Fallback>
          </mc:AlternateContent>
          <p:sp>
            <p:nvSpPr>
              <p:cNvPr id="13" name="TextBox 12">
                <a:extLst>
                  <a:ext uri="{FF2B5EF4-FFF2-40B4-BE49-F238E27FC236}">
                    <a16:creationId xmlns:a16="http://schemas.microsoft.com/office/drawing/2014/main" id="{C6F72759-9AF2-410D-9DF1-8DBE2900C130}"/>
                  </a:ext>
                </a:extLst>
              </p:cNvPr>
              <p:cNvSpPr txBox="1"/>
              <p:nvPr/>
            </p:nvSpPr>
            <p:spPr>
              <a:xfrm>
                <a:off x="4224661" y="327724"/>
                <a:ext cx="2480294" cy="954107"/>
              </a:xfrm>
              <a:prstGeom prst="rect">
                <a:avLst/>
              </a:prstGeom>
              <a:noFill/>
            </p:spPr>
            <p:txBody>
              <a:bodyPr wrap="none" rtlCol="0">
                <a:spAutoFit/>
              </a:bodyPr>
              <a:lstStyle/>
              <a:p>
                <a:pPr algn="ctr"/>
                <a:r>
                  <a:rPr lang="en-US" sz="2800" dirty="0">
                    <a:solidFill>
                      <a:schemeClr val="accent4">
                        <a:lumMod val="75000"/>
                      </a:schemeClr>
                    </a:solidFill>
                  </a:rPr>
                  <a:t>(Inverse)</a:t>
                </a:r>
              </a:p>
              <a:p>
                <a:pPr algn="ctr"/>
                <a:r>
                  <a:rPr lang="en-US" sz="2800" dirty="0">
                    <a:solidFill>
                      <a:schemeClr val="accent4">
                        <a:lumMod val="75000"/>
                      </a:schemeClr>
                    </a:solidFill>
                  </a:rPr>
                  <a:t>Jacobian Matrix</a:t>
                </a:r>
                <a:endParaRPr lang="en-CA" sz="2800" dirty="0">
                  <a:solidFill>
                    <a:schemeClr val="accent4">
                      <a:lumMod val="75000"/>
                    </a:schemeClr>
                  </a:solidFill>
                </a:endParaRPr>
              </a:p>
            </p:txBody>
          </p:sp>
        </p:gr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6C8EBC0C-CE4E-463A-B2C2-9362855110D5}"/>
                    </a:ext>
                  </a:extLst>
                </p:cNvPr>
                <p:cNvSpPr txBox="1"/>
                <p:nvPr/>
              </p:nvSpPr>
              <p:spPr>
                <a:xfrm>
                  <a:off x="4555961" y="1684995"/>
                  <a:ext cx="1673389" cy="120032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7200" b="0" i="1" smtClean="0">
                            <a:latin typeface="Cambria Math" panose="02040503050406030204" pitchFamily="18" charset="0"/>
                          </a:rPr>
                          <m:t>=</m:t>
                        </m:r>
                      </m:oMath>
                    </m:oMathPara>
                  </a14:m>
                  <a:endParaRPr lang="en-CA" sz="7200" dirty="0"/>
                </a:p>
              </p:txBody>
            </p:sp>
          </mc:Choice>
          <mc:Fallback xmlns="">
            <p:sp>
              <p:nvSpPr>
                <p:cNvPr id="21" name="TextBox 20">
                  <a:extLst>
                    <a:ext uri="{FF2B5EF4-FFF2-40B4-BE49-F238E27FC236}">
                      <a16:creationId xmlns:a16="http://schemas.microsoft.com/office/drawing/2014/main" id="{6C8EBC0C-CE4E-463A-B2C2-9362855110D5}"/>
                    </a:ext>
                  </a:extLst>
                </p:cNvPr>
                <p:cNvSpPr txBox="1">
                  <a:spLocks noRot="1" noChangeAspect="1" noMove="1" noResize="1" noEditPoints="1" noAdjustHandles="1" noChangeArrowheads="1" noChangeShapeType="1" noTextEdit="1"/>
                </p:cNvSpPr>
                <p:nvPr/>
              </p:nvSpPr>
              <p:spPr>
                <a:xfrm>
                  <a:off x="4555961" y="1684995"/>
                  <a:ext cx="1673389" cy="1200329"/>
                </a:xfrm>
                <a:prstGeom prst="rect">
                  <a:avLst/>
                </a:prstGeom>
                <a:blipFill>
                  <a:blip r:embed="rId8"/>
                  <a:stretch>
                    <a:fillRect/>
                  </a:stretch>
                </a:blipFill>
              </p:spPr>
              <p:txBody>
                <a:bodyPr/>
                <a:lstStyle/>
                <a:p>
                  <a:r>
                    <a:rPr lang="en-CA">
                      <a:noFill/>
                    </a:rPr>
                    <a:t> </a:t>
                  </a:r>
                </a:p>
              </p:txBody>
            </p:sp>
          </mc:Fallback>
        </mc:AlternateContent>
      </p:grpSp>
      <p:grpSp>
        <p:nvGrpSpPr>
          <p:cNvPr id="25" name="Group 24">
            <a:extLst>
              <a:ext uri="{FF2B5EF4-FFF2-40B4-BE49-F238E27FC236}">
                <a16:creationId xmlns:a16="http://schemas.microsoft.com/office/drawing/2014/main" id="{A3D326F5-234E-42FD-ABE6-AB4C19E76D9B}"/>
              </a:ext>
            </a:extLst>
          </p:cNvPr>
          <p:cNvGrpSpPr/>
          <p:nvPr/>
        </p:nvGrpSpPr>
        <p:grpSpPr>
          <a:xfrm>
            <a:off x="1181100" y="209550"/>
            <a:ext cx="4056982" cy="3352800"/>
            <a:chOff x="1181100" y="209550"/>
            <a:chExt cx="4056982" cy="3352800"/>
          </a:xfrm>
        </p:grpSpPr>
        <p:sp>
          <p:nvSpPr>
            <p:cNvPr id="22" name="Double Bracket 21">
              <a:extLst>
                <a:ext uri="{FF2B5EF4-FFF2-40B4-BE49-F238E27FC236}">
                  <a16:creationId xmlns:a16="http://schemas.microsoft.com/office/drawing/2014/main" id="{06F39BD0-8DC9-4528-8897-3009511952CF}"/>
                </a:ext>
              </a:extLst>
            </p:cNvPr>
            <p:cNvSpPr/>
            <p:nvPr/>
          </p:nvSpPr>
          <p:spPr>
            <a:xfrm>
              <a:off x="1181100" y="647700"/>
              <a:ext cx="3105150" cy="2914650"/>
            </a:xfrm>
            <a:prstGeom prst="bracketPair">
              <a:avLst>
                <a:gd name="adj" fmla="val 8846"/>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DC013D2E-79E1-4078-B62F-4400403DBF63}"/>
                    </a:ext>
                  </a:extLst>
                </p:cNvPr>
                <p:cNvSpPr txBox="1"/>
                <p:nvPr/>
              </p:nvSpPr>
              <p:spPr>
                <a:xfrm>
                  <a:off x="4191000" y="209550"/>
                  <a:ext cx="1047082" cy="76944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4400" b="0" i="1" smtClean="0">
                            <a:latin typeface="Cambria Math" panose="02040503050406030204" pitchFamily="18" charset="0"/>
                          </a:rPr>
                          <m:t>−</m:t>
                        </m:r>
                        <m:r>
                          <a:rPr lang="en-US" sz="4400" b="0" i="1" smtClean="0">
                            <a:latin typeface="Cambria Math" panose="02040503050406030204" pitchFamily="18" charset="0"/>
                          </a:rPr>
                          <m:t>1</m:t>
                        </m:r>
                      </m:oMath>
                    </m:oMathPara>
                  </a14:m>
                  <a:endParaRPr lang="en-CA" sz="4400" dirty="0"/>
                </a:p>
              </p:txBody>
            </p:sp>
          </mc:Choice>
          <mc:Fallback xmlns="">
            <p:sp>
              <p:nvSpPr>
                <p:cNvPr id="24" name="TextBox 23">
                  <a:extLst>
                    <a:ext uri="{FF2B5EF4-FFF2-40B4-BE49-F238E27FC236}">
                      <a16:creationId xmlns:a16="http://schemas.microsoft.com/office/drawing/2014/main" id="{DC013D2E-79E1-4078-B62F-4400403DBF63}"/>
                    </a:ext>
                  </a:extLst>
                </p:cNvPr>
                <p:cNvSpPr txBox="1">
                  <a:spLocks noRot="1" noChangeAspect="1" noMove="1" noResize="1" noEditPoints="1" noAdjustHandles="1" noChangeArrowheads="1" noChangeShapeType="1" noTextEdit="1"/>
                </p:cNvSpPr>
                <p:nvPr/>
              </p:nvSpPr>
              <p:spPr>
                <a:xfrm>
                  <a:off x="4191000" y="209550"/>
                  <a:ext cx="1047082" cy="769441"/>
                </a:xfrm>
                <a:prstGeom prst="rect">
                  <a:avLst/>
                </a:prstGeom>
                <a:blipFill>
                  <a:blip r:embed="rId9"/>
                  <a:stretch>
                    <a:fillRect/>
                  </a:stretch>
                </a:blipFill>
              </p:spPr>
              <p:txBody>
                <a:bodyPr/>
                <a:lstStyle/>
                <a:p>
                  <a:r>
                    <a:rPr lang="en-CA">
                      <a:noFill/>
                    </a:rPr>
                    <a:t> </a:t>
                  </a:r>
                </a:p>
              </p:txBody>
            </p:sp>
          </mc:Fallback>
        </mc:AlternateContent>
      </p:grpSp>
      <mc:AlternateContent xmlns:mc="http://schemas.openxmlformats.org/markup-compatibility/2006" xmlns:p14="http://schemas.microsoft.com/office/powerpoint/2010/main" xmlns:iact="http://schemas.microsoft.com/office/powerpoint/2014/inkAction">
        <mc:Choice Requires="p14 iact">
          <p:contentPart p14:bwMode="auto" r:id="rId10">
            <p14:nvContentPartPr>
              <p14:cNvPr id="26" name="Ink 25">
                <a:extLst>
                  <a:ext uri="{FF2B5EF4-FFF2-40B4-BE49-F238E27FC236}">
                    <a16:creationId xmlns:a16="http://schemas.microsoft.com/office/drawing/2014/main" id="{55AA3BAC-8BEB-4674-9AA2-C7E0A7E56859}"/>
                  </a:ext>
                </a:extLst>
              </p14:cNvPr>
              <p14:cNvContentPartPr/>
              <p14:nvPr>
                <p:extLst>
                  <p:ext uri="{42D2F446-02D8-4167-A562-619A0277C38B}">
                    <p15:isNarration xmlns:p15="http://schemas.microsoft.com/office/powerpoint/2012/main" val="1"/>
                  </p:ext>
                </p:extLst>
              </p14:nvPr>
            </p14:nvContentPartPr>
            <p14:xfrm>
              <a:off x="8384400" y="5786640"/>
              <a:ext cx="429840" cy="559080"/>
            </p14:xfrm>
          </p:contentPart>
        </mc:Choice>
        <mc:Fallback xmlns="">
          <p:pic>
            <p:nvPicPr>
              <p:cNvPr id="26" name="Ink 25">
                <a:extLst>
                  <a:ext uri="{FF2B5EF4-FFF2-40B4-BE49-F238E27FC236}">
                    <a16:creationId xmlns:a16="http://schemas.microsoft.com/office/drawing/2014/main" id="{55AA3BAC-8BEB-4674-9AA2-C7E0A7E56859}"/>
                  </a:ext>
                </a:extLst>
              </p:cNvPr>
              <p:cNvPicPr>
                <a:picLocks noGrp="1" noRot="1" noChangeAspect="1" noMove="1" noResize="1" noEditPoints="1" noAdjustHandles="1" noChangeArrowheads="1" noChangeShapeType="1"/>
              </p:cNvPicPr>
              <p:nvPr/>
            </p:nvPicPr>
            <p:blipFill>
              <a:blip r:embed="rId11"/>
              <a:stretch>
                <a:fillRect/>
              </a:stretch>
            </p:blipFill>
            <p:spPr>
              <a:xfrm>
                <a:off x="8375040" y="5777280"/>
                <a:ext cx="448560" cy="577800"/>
              </a:xfrm>
              <a:prstGeom prst="rect">
                <a:avLst/>
              </a:prstGeom>
            </p:spPr>
          </p:pic>
        </mc:Fallback>
      </mc:AlternateContent>
    </p:spTree>
    <p:custDataLst>
      <p:tags r:id="rId1"/>
    </p:custDataLst>
    <p:extLst>
      <p:ext uri="{BB962C8B-B14F-4D97-AF65-F5344CB8AC3E}">
        <p14:creationId xmlns:p14="http://schemas.microsoft.com/office/powerpoint/2010/main" val="1614410672"/>
      </p:ext>
    </p:extLst>
  </p:cSld>
  <p:clrMapOvr>
    <a:masterClrMapping/>
  </p:clrMapOvr>
  <mc:AlternateContent xmlns:mc="http://schemas.openxmlformats.org/markup-compatibility/2006" xmlns:p14="http://schemas.microsoft.com/office/powerpoint/2010/main">
    <mc:Choice Requires="p14">
      <p:transition spd="slow" p14:dur="2000" advTm="18911"/>
    </mc:Choice>
    <mc:Fallback xmlns="">
      <p:transition spd="slow" advTm="189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26"/>
                                        </p:tgtEl>
                                        <p:attrNameLst>
                                          <p:attrName>style.visibility</p:attrName>
                                        </p:attrNameLst>
                                      </p:cBhvr>
                                      <p:to>
                                        <p:strVal val="visible"/>
                                      </p:to>
                                    </p:set>
                                    <p:cmd type="call" cmd="playFrom(0.0)">
                                      <p:cBhvr>
                                        <p:cTn id="7" dur="1" fill="hold"/>
                                        <p:tgtEl>
                                          <p:spTgt spid="26"/>
                                        </p:tgtEl>
                                      </p:cBhvr>
                                    </p:cmd>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1000"/>
                                        <p:tgtEl>
                                          <p:spTgt spid="14"/>
                                        </p:tgtEl>
                                      </p:cBhvr>
                                    </p:animEffect>
                                    <p:anim calcmode="lin" valueType="num">
                                      <p:cBhvr>
                                        <p:cTn id="13" dur="1000" fill="hold"/>
                                        <p:tgtEl>
                                          <p:spTgt spid="14"/>
                                        </p:tgtEl>
                                        <p:attrNameLst>
                                          <p:attrName>ppt_x</p:attrName>
                                        </p:attrNameLst>
                                      </p:cBhvr>
                                      <p:tavLst>
                                        <p:tav tm="0">
                                          <p:val>
                                            <p:strVal val="#ppt_x"/>
                                          </p:val>
                                        </p:tav>
                                        <p:tav tm="100000">
                                          <p:val>
                                            <p:strVal val="#ppt_x"/>
                                          </p:val>
                                        </p:tav>
                                      </p:tavLst>
                                    </p:anim>
                                    <p:anim calcmode="lin" valueType="num">
                                      <p:cBhvr>
                                        <p:cTn id="14"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fade">
                                      <p:cBhvr>
                                        <p:cTn id="19" dur="1000"/>
                                        <p:tgtEl>
                                          <p:spTgt spid="25"/>
                                        </p:tgtEl>
                                      </p:cBhvr>
                                    </p:animEffect>
                                    <p:anim calcmode="lin" valueType="num">
                                      <p:cBhvr>
                                        <p:cTn id="20" dur="1000" fill="hold"/>
                                        <p:tgtEl>
                                          <p:spTgt spid="25"/>
                                        </p:tgtEl>
                                        <p:attrNameLst>
                                          <p:attrName>ppt_x</p:attrName>
                                        </p:attrNameLst>
                                      </p:cBhvr>
                                      <p:tavLst>
                                        <p:tav tm="0">
                                          <p:val>
                                            <p:strVal val="#ppt_x"/>
                                          </p:val>
                                        </p:tav>
                                        <p:tav tm="100000">
                                          <p:val>
                                            <p:strVal val="#ppt_x"/>
                                          </p:val>
                                        </p:tav>
                                      </p:tavLst>
                                    </p:anim>
                                    <p:anim calcmode="lin" valueType="num">
                                      <p:cBhvr>
                                        <p:cTn id="21"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23"/>
                                        </p:tgtEl>
                                        <p:attrNameLst>
                                          <p:attrName>style.visibility</p:attrName>
                                        </p:attrNameLst>
                                      </p:cBhvr>
                                      <p:to>
                                        <p:strVal val="visible"/>
                                      </p:to>
                                    </p:set>
                                    <p:animEffect transition="in" filter="fade">
                                      <p:cBhvr>
                                        <p:cTn id="26" dur="1000"/>
                                        <p:tgtEl>
                                          <p:spTgt spid="23"/>
                                        </p:tgtEl>
                                      </p:cBhvr>
                                    </p:animEffect>
                                    <p:anim calcmode="lin" valueType="num">
                                      <p:cBhvr>
                                        <p:cTn id="27" dur="1000" fill="hold"/>
                                        <p:tgtEl>
                                          <p:spTgt spid="23"/>
                                        </p:tgtEl>
                                        <p:attrNameLst>
                                          <p:attrName>ppt_x</p:attrName>
                                        </p:attrNameLst>
                                      </p:cBhvr>
                                      <p:tavLst>
                                        <p:tav tm="0">
                                          <p:val>
                                            <p:strVal val="#ppt_x"/>
                                          </p:val>
                                        </p:tav>
                                        <p:tav tm="100000">
                                          <p:val>
                                            <p:strVal val="#ppt_x"/>
                                          </p:val>
                                        </p:tav>
                                      </p:tavLst>
                                    </p:anim>
                                    <p:anim calcmode="lin" valueType="num">
                                      <p:cBhvr>
                                        <p:cTn id="28"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fade">
                                      <p:cBhvr>
                                        <p:cTn id="3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CA9C5F9-44D3-4104-99F1-DC9BCA4AA94A}"/>
              </a:ext>
            </a:extLst>
          </p:cNvPr>
          <p:cNvSpPr txBox="1"/>
          <p:nvPr/>
        </p:nvSpPr>
        <p:spPr>
          <a:xfrm>
            <a:off x="0" y="-114300"/>
            <a:ext cx="4514850" cy="584775"/>
          </a:xfrm>
          <a:prstGeom prst="rect">
            <a:avLst/>
          </a:prstGeom>
          <a:noFill/>
        </p:spPr>
        <p:txBody>
          <a:bodyPr wrap="square">
            <a:spAutoFit/>
          </a:bodyPr>
          <a:lstStyle/>
          <a:p>
            <a:r>
              <a:rPr lang="en-US" sz="3200" dirty="0">
                <a:solidFill>
                  <a:srgbClr val="7030A0"/>
                </a:solidFill>
              </a:rPr>
              <a:t>Jacobian Transformation</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9EE448F8-4BE5-4CDC-A2C3-716BFFCDEC51}"/>
                  </a:ext>
                </a:extLst>
              </p:cNvPr>
              <p:cNvSpPr txBox="1"/>
              <p:nvPr/>
            </p:nvSpPr>
            <p:spPr>
              <a:xfrm>
                <a:off x="678658" y="2242900"/>
                <a:ext cx="5112028" cy="2080313"/>
              </a:xfrm>
              <a:prstGeom prst="rect">
                <a:avLst/>
              </a:prstGeom>
              <a:noFill/>
            </p:spPr>
            <p:txBody>
              <a:bodyPr wrap="square">
                <a:spAutoFit/>
              </a:bodyPr>
              <a:lstStyle/>
              <a:p>
                <a14:m>
                  <m:oMath xmlns:m="http://schemas.openxmlformats.org/officeDocument/2006/math">
                    <m:f>
                      <m:fPr>
                        <m:ctrlPr>
                          <a:rPr lang="en-US" sz="4000" b="0" i="1" smtClean="0">
                            <a:solidFill>
                              <a:schemeClr val="tx1"/>
                            </a:solidFill>
                            <a:latin typeface="Cambria Math" panose="02040503050406030204" pitchFamily="18" charset="0"/>
                          </a:rPr>
                        </m:ctrlPr>
                      </m:fPr>
                      <m:num>
                        <m:r>
                          <a:rPr lang="en-US" sz="4000" i="1" smtClean="0">
                            <a:solidFill>
                              <a:schemeClr val="tx1"/>
                            </a:solidFill>
                            <a:latin typeface="Cambria Math" panose="02040503050406030204" pitchFamily="18" charset="0"/>
                          </a:rPr>
                          <m:t>𝜕</m:t>
                        </m:r>
                        <m:acc>
                          <m:accPr>
                            <m:chr m:val="⃗"/>
                            <m:ctrlPr>
                              <a:rPr lang="en-US" sz="4000" i="1">
                                <a:solidFill>
                                  <a:srgbClr val="7030A0"/>
                                </a:solidFill>
                                <a:latin typeface="Cambria Math" panose="02040503050406030204" pitchFamily="18" charset="0"/>
                              </a:rPr>
                            </m:ctrlPr>
                          </m:accPr>
                          <m:e>
                            <m:r>
                              <a:rPr lang="en-US" sz="4000" i="1">
                                <a:solidFill>
                                  <a:srgbClr val="7030A0"/>
                                </a:solidFill>
                                <a:latin typeface="Cambria Math" panose="02040503050406030204" pitchFamily="18" charset="0"/>
                              </a:rPr>
                              <m:t>𝑆</m:t>
                            </m:r>
                          </m:e>
                        </m:acc>
                      </m:num>
                      <m:den>
                        <m:r>
                          <a:rPr lang="en-US" sz="4000" b="0" i="1" smtClean="0">
                            <a:solidFill>
                              <a:schemeClr val="tx1"/>
                            </a:solidFill>
                            <a:latin typeface="Cambria Math" panose="02040503050406030204" pitchFamily="18" charset="0"/>
                          </a:rPr>
                          <m:t>𝜕</m:t>
                        </m:r>
                        <m:r>
                          <a:rPr lang="en-US" sz="4000" b="0" i="1" smtClean="0">
                            <a:solidFill>
                              <a:schemeClr val="tx1"/>
                            </a:solidFill>
                            <a:latin typeface="Cambria Math" panose="02040503050406030204" pitchFamily="18" charset="0"/>
                          </a:rPr>
                          <m:t> </m:t>
                        </m:r>
                        <m:r>
                          <a:rPr lang="en-US" sz="4000" b="0" i="1" smtClean="0">
                            <a:solidFill>
                              <a:schemeClr val="tx1"/>
                            </a:solidFill>
                            <a:latin typeface="Cambria Math" panose="02040503050406030204" pitchFamily="18" charset="0"/>
                          </a:rPr>
                          <m:t>𝑐</m:t>
                        </m:r>
                        <m:acc>
                          <m:accPr>
                            <m:chr m:val="̃"/>
                            <m:ctrlPr>
                              <a:rPr lang="en-US" sz="4000" b="0" i="1" smtClean="0">
                                <a:solidFill>
                                  <a:srgbClr val="FF0000"/>
                                </a:solidFill>
                                <a:latin typeface="Cambria Math" panose="02040503050406030204" pitchFamily="18" charset="0"/>
                              </a:rPr>
                            </m:ctrlPr>
                          </m:accPr>
                          <m:e>
                            <m:r>
                              <a:rPr lang="en-US" sz="4000" b="0" i="1" smtClean="0">
                                <a:solidFill>
                                  <a:srgbClr val="FF0000"/>
                                </a:solidFill>
                                <a:latin typeface="Cambria Math" panose="02040503050406030204" pitchFamily="18" charset="0"/>
                              </a:rPr>
                              <m:t>𝑡</m:t>
                            </m:r>
                          </m:e>
                        </m:acc>
                      </m:den>
                    </m:f>
                    <m:r>
                      <a:rPr lang="en-US" sz="4000" b="0" i="1" smtClean="0">
                        <a:latin typeface="Cambria Math" panose="02040503050406030204" pitchFamily="18" charset="0"/>
                      </a:rPr>
                      <m:t>=</m:t>
                    </m:r>
                    <m:f>
                      <m:fPr>
                        <m:ctrlPr>
                          <a:rPr lang="en-US" sz="4000" i="1">
                            <a:latin typeface="Cambria Math" panose="02040503050406030204" pitchFamily="18" charset="0"/>
                          </a:rPr>
                        </m:ctrlPr>
                      </m:fPr>
                      <m:num>
                        <m:r>
                          <a:rPr lang="en-US" sz="4000" i="1">
                            <a:latin typeface="Cambria Math" panose="02040503050406030204" pitchFamily="18" charset="0"/>
                          </a:rPr>
                          <m:t>𝜕</m:t>
                        </m:r>
                        <m:r>
                          <a:rPr lang="en-US" sz="4000" b="0" i="1" smtClean="0">
                            <a:latin typeface="Cambria Math" panose="02040503050406030204" pitchFamily="18" charset="0"/>
                          </a:rPr>
                          <m:t> </m:t>
                        </m:r>
                        <m:r>
                          <a:rPr lang="en-US" sz="4000" i="1">
                            <a:latin typeface="Cambria Math" panose="02040503050406030204" pitchFamily="18" charset="0"/>
                          </a:rPr>
                          <m:t>𝑐</m:t>
                        </m:r>
                        <m:r>
                          <a:rPr lang="en-US" sz="4000" i="1">
                            <a:solidFill>
                              <a:srgbClr val="0070C0"/>
                            </a:solidFill>
                            <a:latin typeface="Cambria Math" panose="02040503050406030204" pitchFamily="18" charset="0"/>
                          </a:rPr>
                          <m:t>𝑡</m:t>
                        </m:r>
                      </m:num>
                      <m:den>
                        <m:r>
                          <a:rPr lang="en-US" sz="4000" i="1">
                            <a:latin typeface="Cambria Math" panose="02040503050406030204" pitchFamily="18" charset="0"/>
                          </a:rPr>
                          <m:t>𝜕</m:t>
                        </m:r>
                        <m:r>
                          <a:rPr lang="en-US" sz="4000" i="1">
                            <a:latin typeface="Cambria Math" panose="02040503050406030204" pitchFamily="18" charset="0"/>
                          </a:rPr>
                          <m:t> </m:t>
                        </m:r>
                        <m:r>
                          <a:rPr lang="en-US" sz="4000" i="1">
                            <a:latin typeface="Cambria Math" panose="02040503050406030204" pitchFamily="18" charset="0"/>
                          </a:rPr>
                          <m:t>𝑐</m:t>
                        </m:r>
                        <m:acc>
                          <m:accPr>
                            <m:chr m:val="̃"/>
                            <m:ctrlPr>
                              <a:rPr lang="en-US" sz="4000" i="1">
                                <a:solidFill>
                                  <a:srgbClr val="FF0000"/>
                                </a:solidFill>
                                <a:latin typeface="Cambria Math" panose="02040503050406030204" pitchFamily="18" charset="0"/>
                              </a:rPr>
                            </m:ctrlPr>
                          </m:accPr>
                          <m:e>
                            <m:r>
                              <a:rPr lang="en-US" sz="4000" i="1">
                                <a:solidFill>
                                  <a:srgbClr val="FF0000"/>
                                </a:solidFill>
                                <a:latin typeface="Cambria Math" panose="02040503050406030204" pitchFamily="18" charset="0"/>
                              </a:rPr>
                              <m:t>𝑡</m:t>
                            </m:r>
                          </m:e>
                        </m:acc>
                      </m:den>
                    </m:f>
                    <m:r>
                      <a:rPr lang="en-US" sz="4000" b="0" i="1" smtClean="0">
                        <a:solidFill>
                          <a:srgbClr val="FF0000"/>
                        </a:solidFill>
                        <a:latin typeface="Cambria Math" panose="02040503050406030204" pitchFamily="18" charset="0"/>
                      </a:rPr>
                      <m:t> </m:t>
                    </m:r>
                    <m:f>
                      <m:fPr>
                        <m:ctrlPr>
                          <a:rPr lang="en-US" sz="4000" i="1">
                            <a:latin typeface="Cambria Math" panose="02040503050406030204" pitchFamily="18" charset="0"/>
                          </a:rPr>
                        </m:ctrlPr>
                      </m:fPr>
                      <m:num>
                        <m:r>
                          <a:rPr lang="en-US" sz="4000" i="1">
                            <a:latin typeface="Cambria Math" panose="02040503050406030204" pitchFamily="18" charset="0"/>
                          </a:rPr>
                          <m:t>𝜕</m:t>
                        </m:r>
                        <m:acc>
                          <m:accPr>
                            <m:chr m:val="⃗"/>
                            <m:ctrlPr>
                              <a:rPr lang="en-US" sz="4000" i="1">
                                <a:solidFill>
                                  <a:srgbClr val="7030A0"/>
                                </a:solidFill>
                                <a:latin typeface="Cambria Math" panose="02040503050406030204" pitchFamily="18" charset="0"/>
                              </a:rPr>
                            </m:ctrlPr>
                          </m:accPr>
                          <m:e>
                            <m:r>
                              <a:rPr lang="en-US" sz="4000" i="1">
                                <a:solidFill>
                                  <a:srgbClr val="7030A0"/>
                                </a:solidFill>
                                <a:latin typeface="Cambria Math" panose="02040503050406030204" pitchFamily="18" charset="0"/>
                              </a:rPr>
                              <m:t>𝑆</m:t>
                            </m:r>
                          </m:e>
                        </m:acc>
                      </m:num>
                      <m:den>
                        <m:r>
                          <a:rPr lang="en-US" sz="4000" i="1">
                            <a:latin typeface="Cambria Math" panose="02040503050406030204" pitchFamily="18" charset="0"/>
                          </a:rPr>
                          <m:t>𝜕</m:t>
                        </m:r>
                        <m:r>
                          <a:rPr lang="en-US" sz="4000" b="0" i="1" smtClean="0">
                            <a:latin typeface="Cambria Math" panose="02040503050406030204" pitchFamily="18" charset="0"/>
                          </a:rPr>
                          <m:t> </m:t>
                        </m:r>
                        <m:r>
                          <a:rPr lang="en-US" sz="4000" i="1">
                            <a:latin typeface="Cambria Math" panose="02040503050406030204" pitchFamily="18" charset="0"/>
                          </a:rPr>
                          <m:t>𝑐</m:t>
                        </m:r>
                        <m:r>
                          <a:rPr lang="en-US" sz="4000" i="1">
                            <a:solidFill>
                              <a:srgbClr val="0070C0"/>
                            </a:solidFill>
                            <a:latin typeface="Cambria Math" panose="02040503050406030204" pitchFamily="18" charset="0"/>
                          </a:rPr>
                          <m:t>𝑡</m:t>
                        </m:r>
                      </m:den>
                    </m:f>
                    <m:r>
                      <a:rPr lang="en-US" sz="4000" b="0" i="1" smtClean="0">
                        <a:solidFill>
                          <a:schemeClr val="tx1"/>
                        </a:solidFill>
                        <a:latin typeface="Cambria Math" panose="02040503050406030204" pitchFamily="18" charset="0"/>
                      </a:rPr>
                      <m:t>+</m:t>
                    </m:r>
                    <m:f>
                      <m:fPr>
                        <m:ctrlPr>
                          <a:rPr lang="en-US" sz="4000" i="1">
                            <a:latin typeface="Cambria Math" panose="02040503050406030204" pitchFamily="18" charset="0"/>
                          </a:rPr>
                        </m:ctrlPr>
                      </m:fPr>
                      <m:num>
                        <m:r>
                          <a:rPr lang="en-US" sz="4000" i="1">
                            <a:latin typeface="Cambria Math" panose="02040503050406030204" pitchFamily="18" charset="0"/>
                          </a:rPr>
                          <m:t>𝜕</m:t>
                        </m:r>
                        <m:r>
                          <a:rPr lang="en-US" sz="4000" i="1">
                            <a:solidFill>
                              <a:srgbClr val="0070C0"/>
                            </a:solidFill>
                            <a:latin typeface="Cambria Math" panose="02040503050406030204" pitchFamily="18" charset="0"/>
                          </a:rPr>
                          <m:t>𝑥</m:t>
                        </m:r>
                      </m:num>
                      <m:den>
                        <m:r>
                          <a:rPr lang="en-US" sz="4000" i="1">
                            <a:latin typeface="Cambria Math" panose="02040503050406030204" pitchFamily="18" charset="0"/>
                          </a:rPr>
                          <m:t>𝜕</m:t>
                        </m:r>
                        <m:r>
                          <a:rPr lang="en-US" sz="4000" i="1">
                            <a:latin typeface="Cambria Math" panose="02040503050406030204" pitchFamily="18" charset="0"/>
                          </a:rPr>
                          <m:t> </m:t>
                        </m:r>
                        <m:r>
                          <a:rPr lang="en-US" sz="4000" i="1">
                            <a:latin typeface="Cambria Math" panose="02040503050406030204" pitchFamily="18" charset="0"/>
                          </a:rPr>
                          <m:t>𝑐</m:t>
                        </m:r>
                        <m:acc>
                          <m:accPr>
                            <m:chr m:val="̃"/>
                            <m:ctrlPr>
                              <a:rPr lang="en-US" sz="4000" i="1">
                                <a:solidFill>
                                  <a:srgbClr val="FF0000"/>
                                </a:solidFill>
                                <a:latin typeface="Cambria Math" panose="02040503050406030204" pitchFamily="18" charset="0"/>
                              </a:rPr>
                            </m:ctrlPr>
                          </m:accPr>
                          <m:e>
                            <m:r>
                              <a:rPr lang="en-US" sz="4000" i="1">
                                <a:solidFill>
                                  <a:srgbClr val="FF0000"/>
                                </a:solidFill>
                                <a:latin typeface="Cambria Math" panose="02040503050406030204" pitchFamily="18" charset="0"/>
                              </a:rPr>
                              <m:t>𝑡</m:t>
                            </m:r>
                          </m:e>
                        </m:acc>
                      </m:den>
                    </m:f>
                    <m:f>
                      <m:fPr>
                        <m:ctrlPr>
                          <a:rPr lang="en-US" sz="4000" i="1">
                            <a:latin typeface="Cambria Math" panose="02040503050406030204" pitchFamily="18" charset="0"/>
                          </a:rPr>
                        </m:ctrlPr>
                      </m:fPr>
                      <m:num>
                        <m:r>
                          <a:rPr lang="en-US" sz="4000" i="1">
                            <a:latin typeface="Cambria Math" panose="02040503050406030204" pitchFamily="18" charset="0"/>
                          </a:rPr>
                          <m:t>𝜕</m:t>
                        </m:r>
                        <m:acc>
                          <m:accPr>
                            <m:chr m:val="⃗"/>
                            <m:ctrlPr>
                              <a:rPr lang="en-US" sz="4000" i="1">
                                <a:solidFill>
                                  <a:srgbClr val="7030A0"/>
                                </a:solidFill>
                                <a:latin typeface="Cambria Math" panose="02040503050406030204" pitchFamily="18" charset="0"/>
                              </a:rPr>
                            </m:ctrlPr>
                          </m:accPr>
                          <m:e>
                            <m:r>
                              <a:rPr lang="en-US" sz="4000" i="1">
                                <a:solidFill>
                                  <a:srgbClr val="7030A0"/>
                                </a:solidFill>
                                <a:latin typeface="Cambria Math" panose="02040503050406030204" pitchFamily="18" charset="0"/>
                              </a:rPr>
                              <m:t>𝑆</m:t>
                            </m:r>
                          </m:e>
                        </m:acc>
                      </m:num>
                      <m:den>
                        <m:r>
                          <a:rPr lang="en-US" sz="4000" i="1">
                            <a:latin typeface="Cambria Math" panose="02040503050406030204" pitchFamily="18" charset="0"/>
                          </a:rPr>
                          <m:t>𝜕</m:t>
                        </m:r>
                        <m:r>
                          <a:rPr lang="en-US" sz="4000" i="1">
                            <a:solidFill>
                              <a:srgbClr val="0070C0"/>
                            </a:solidFill>
                            <a:latin typeface="Cambria Math" panose="02040503050406030204" pitchFamily="18" charset="0"/>
                          </a:rPr>
                          <m:t>𝑥</m:t>
                        </m:r>
                      </m:den>
                    </m:f>
                  </m:oMath>
                </a14:m>
                <a:r>
                  <a:rPr lang="en-CA" sz="4000" dirty="0"/>
                  <a:t> </a:t>
                </a:r>
              </a:p>
              <a:p>
                <a14:m>
                  <m:oMath xmlns:m="http://schemas.openxmlformats.org/officeDocument/2006/math">
                    <m:r>
                      <a:rPr lang="en-US" sz="4000" b="0" i="1" smtClean="0">
                        <a:latin typeface="Cambria Math" panose="02040503050406030204" pitchFamily="18" charset="0"/>
                      </a:rPr>
                      <m:t> </m:t>
                    </m:r>
                    <m:f>
                      <m:fPr>
                        <m:ctrlPr>
                          <a:rPr lang="en-US" sz="4000" i="1" smtClean="0">
                            <a:latin typeface="Cambria Math" panose="02040503050406030204" pitchFamily="18" charset="0"/>
                          </a:rPr>
                        </m:ctrlPr>
                      </m:fPr>
                      <m:num>
                        <m:r>
                          <a:rPr lang="en-US" sz="4000" i="1">
                            <a:latin typeface="Cambria Math" panose="02040503050406030204" pitchFamily="18" charset="0"/>
                          </a:rPr>
                          <m:t>𝜕</m:t>
                        </m:r>
                        <m:acc>
                          <m:accPr>
                            <m:chr m:val="⃗"/>
                            <m:ctrlPr>
                              <a:rPr lang="en-US" sz="4000" i="1">
                                <a:solidFill>
                                  <a:srgbClr val="7030A0"/>
                                </a:solidFill>
                                <a:latin typeface="Cambria Math" panose="02040503050406030204" pitchFamily="18" charset="0"/>
                              </a:rPr>
                            </m:ctrlPr>
                          </m:accPr>
                          <m:e>
                            <m:r>
                              <a:rPr lang="en-US" sz="4000" i="1">
                                <a:solidFill>
                                  <a:srgbClr val="7030A0"/>
                                </a:solidFill>
                                <a:latin typeface="Cambria Math" panose="02040503050406030204" pitchFamily="18" charset="0"/>
                              </a:rPr>
                              <m:t>𝑆</m:t>
                            </m:r>
                          </m:e>
                        </m:acc>
                      </m:num>
                      <m:den>
                        <m:r>
                          <a:rPr lang="en-US" sz="4000" i="1">
                            <a:latin typeface="Cambria Math" panose="02040503050406030204" pitchFamily="18" charset="0"/>
                          </a:rPr>
                          <m:t>𝜕</m:t>
                        </m:r>
                        <m:acc>
                          <m:accPr>
                            <m:chr m:val="̃"/>
                            <m:ctrlPr>
                              <a:rPr lang="en-US" sz="4000" i="1">
                                <a:solidFill>
                                  <a:srgbClr val="FF0000"/>
                                </a:solidFill>
                                <a:latin typeface="Cambria Math" panose="02040503050406030204" pitchFamily="18" charset="0"/>
                              </a:rPr>
                            </m:ctrlPr>
                          </m:accPr>
                          <m:e>
                            <m:r>
                              <a:rPr lang="en-US" sz="4000" i="1">
                                <a:solidFill>
                                  <a:srgbClr val="FF0000"/>
                                </a:solidFill>
                                <a:latin typeface="Cambria Math" panose="02040503050406030204" pitchFamily="18" charset="0"/>
                              </a:rPr>
                              <m:t>𝑥</m:t>
                            </m:r>
                          </m:e>
                        </m:acc>
                      </m:den>
                    </m:f>
                    <m:r>
                      <a:rPr lang="en-US" sz="4000" b="0" i="1" smtClean="0">
                        <a:solidFill>
                          <a:srgbClr val="FF0000"/>
                        </a:solidFill>
                        <a:latin typeface="Cambria Math" panose="02040503050406030204" pitchFamily="18" charset="0"/>
                      </a:rPr>
                      <m:t> </m:t>
                    </m:r>
                    <m:r>
                      <a:rPr lang="en-US" sz="4000" i="1">
                        <a:latin typeface="Cambria Math" panose="02040503050406030204" pitchFamily="18" charset="0"/>
                      </a:rPr>
                      <m:t>=</m:t>
                    </m:r>
                    <m:f>
                      <m:fPr>
                        <m:ctrlPr>
                          <a:rPr lang="en-US" sz="4000" i="1">
                            <a:latin typeface="Cambria Math" panose="02040503050406030204" pitchFamily="18" charset="0"/>
                          </a:rPr>
                        </m:ctrlPr>
                      </m:fPr>
                      <m:num>
                        <m:r>
                          <a:rPr lang="en-US" sz="4000" i="1">
                            <a:latin typeface="Cambria Math" panose="02040503050406030204" pitchFamily="18" charset="0"/>
                          </a:rPr>
                          <m:t>𝜕</m:t>
                        </m:r>
                        <m:r>
                          <a:rPr lang="en-US" sz="4000" i="1">
                            <a:latin typeface="Cambria Math" panose="02040503050406030204" pitchFamily="18" charset="0"/>
                          </a:rPr>
                          <m:t> </m:t>
                        </m:r>
                        <m:r>
                          <a:rPr lang="en-US" sz="4000" i="1">
                            <a:latin typeface="Cambria Math" panose="02040503050406030204" pitchFamily="18" charset="0"/>
                          </a:rPr>
                          <m:t>𝑐𝑡</m:t>
                        </m:r>
                      </m:num>
                      <m:den>
                        <m:r>
                          <a:rPr lang="en-US" sz="4000" i="1">
                            <a:latin typeface="Cambria Math" panose="02040503050406030204" pitchFamily="18" charset="0"/>
                          </a:rPr>
                          <m:t>𝜕</m:t>
                        </m:r>
                        <m:acc>
                          <m:accPr>
                            <m:chr m:val="̃"/>
                            <m:ctrlPr>
                              <a:rPr lang="en-US" sz="4000" i="1">
                                <a:solidFill>
                                  <a:srgbClr val="FF0000"/>
                                </a:solidFill>
                                <a:latin typeface="Cambria Math" panose="02040503050406030204" pitchFamily="18" charset="0"/>
                              </a:rPr>
                            </m:ctrlPr>
                          </m:accPr>
                          <m:e>
                            <m:r>
                              <a:rPr lang="en-US" sz="4000" i="1">
                                <a:solidFill>
                                  <a:srgbClr val="FF0000"/>
                                </a:solidFill>
                                <a:latin typeface="Cambria Math" panose="02040503050406030204" pitchFamily="18" charset="0"/>
                              </a:rPr>
                              <m:t>𝑥</m:t>
                            </m:r>
                          </m:e>
                        </m:acc>
                      </m:den>
                    </m:f>
                    <m:r>
                      <a:rPr lang="en-US" sz="4000" b="0" i="1" smtClean="0">
                        <a:solidFill>
                          <a:srgbClr val="FF0000"/>
                        </a:solidFill>
                        <a:latin typeface="Cambria Math" panose="02040503050406030204" pitchFamily="18" charset="0"/>
                      </a:rPr>
                      <m:t> </m:t>
                    </m:r>
                    <m:f>
                      <m:fPr>
                        <m:ctrlPr>
                          <a:rPr lang="en-US" sz="4000" i="1">
                            <a:latin typeface="Cambria Math" panose="02040503050406030204" pitchFamily="18" charset="0"/>
                          </a:rPr>
                        </m:ctrlPr>
                      </m:fPr>
                      <m:num>
                        <m:r>
                          <a:rPr lang="en-US" sz="4000" i="1">
                            <a:latin typeface="Cambria Math" panose="02040503050406030204" pitchFamily="18" charset="0"/>
                          </a:rPr>
                          <m:t>𝜕</m:t>
                        </m:r>
                        <m:acc>
                          <m:accPr>
                            <m:chr m:val="⃗"/>
                            <m:ctrlPr>
                              <a:rPr lang="en-US" sz="4000" i="1">
                                <a:solidFill>
                                  <a:srgbClr val="7030A0"/>
                                </a:solidFill>
                                <a:latin typeface="Cambria Math" panose="02040503050406030204" pitchFamily="18" charset="0"/>
                              </a:rPr>
                            </m:ctrlPr>
                          </m:accPr>
                          <m:e>
                            <m:r>
                              <a:rPr lang="en-US" sz="4000" i="1">
                                <a:solidFill>
                                  <a:srgbClr val="7030A0"/>
                                </a:solidFill>
                                <a:latin typeface="Cambria Math" panose="02040503050406030204" pitchFamily="18" charset="0"/>
                              </a:rPr>
                              <m:t>𝑆</m:t>
                            </m:r>
                          </m:e>
                        </m:acc>
                      </m:num>
                      <m:den>
                        <m:r>
                          <a:rPr lang="en-US" sz="4000" i="1">
                            <a:latin typeface="Cambria Math" panose="02040503050406030204" pitchFamily="18" charset="0"/>
                          </a:rPr>
                          <m:t>𝜕</m:t>
                        </m:r>
                        <m:r>
                          <a:rPr lang="en-US" sz="4000" i="1">
                            <a:latin typeface="Cambria Math" panose="02040503050406030204" pitchFamily="18" charset="0"/>
                          </a:rPr>
                          <m:t> </m:t>
                        </m:r>
                        <m:r>
                          <a:rPr lang="en-US" sz="4000" i="1">
                            <a:latin typeface="Cambria Math" panose="02040503050406030204" pitchFamily="18" charset="0"/>
                          </a:rPr>
                          <m:t>𝑐𝑡</m:t>
                        </m:r>
                      </m:den>
                    </m:f>
                    <m:r>
                      <a:rPr lang="en-US" sz="4000" i="1">
                        <a:latin typeface="Cambria Math" panose="02040503050406030204" pitchFamily="18" charset="0"/>
                      </a:rPr>
                      <m:t>+</m:t>
                    </m:r>
                    <m:r>
                      <a:rPr lang="en-US" sz="4000" b="0" i="1" smtClean="0">
                        <a:latin typeface="Cambria Math" panose="02040503050406030204" pitchFamily="18" charset="0"/>
                      </a:rPr>
                      <m:t> </m:t>
                    </m:r>
                    <m:f>
                      <m:fPr>
                        <m:ctrlPr>
                          <a:rPr lang="en-US" sz="4000" i="1">
                            <a:latin typeface="Cambria Math" panose="02040503050406030204" pitchFamily="18" charset="0"/>
                          </a:rPr>
                        </m:ctrlPr>
                      </m:fPr>
                      <m:num>
                        <m:r>
                          <a:rPr lang="en-US" sz="4000" i="1">
                            <a:latin typeface="Cambria Math" panose="02040503050406030204" pitchFamily="18" charset="0"/>
                          </a:rPr>
                          <m:t>𝜕</m:t>
                        </m:r>
                        <m:r>
                          <a:rPr lang="en-US" sz="4000" i="1">
                            <a:solidFill>
                              <a:srgbClr val="0070C0"/>
                            </a:solidFill>
                            <a:latin typeface="Cambria Math" panose="02040503050406030204" pitchFamily="18" charset="0"/>
                          </a:rPr>
                          <m:t>𝑥</m:t>
                        </m:r>
                      </m:num>
                      <m:den>
                        <m:r>
                          <a:rPr lang="en-US" sz="4000" i="1">
                            <a:latin typeface="Cambria Math" panose="02040503050406030204" pitchFamily="18" charset="0"/>
                          </a:rPr>
                          <m:t>𝜕</m:t>
                        </m:r>
                        <m:acc>
                          <m:accPr>
                            <m:chr m:val="̃"/>
                            <m:ctrlPr>
                              <a:rPr lang="en-US" sz="4000" i="1">
                                <a:solidFill>
                                  <a:srgbClr val="FF0000"/>
                                </a:solidFill>
                                <a:latin typeface="Cambria Math" panose="02040503050406030204" pitchFamily="18" charset="0"/>
                              </a:rPr>
                            </m:ctrlPr>
                          </m:accPr>
                          <m:e>
                            <m:r>
                              <a:rPr lang="en-US" sz="4000" i="1">
                                <a:solidFill>
                                  <a:srgbClr val="FF0000"/>
                                </a:solidFill>
                                <a:latin typeface="Cambria Math" panose="02040503050406030204" pitchFamily="18" charset="0"/>
                              </a:rPr>
                              <m:t>𝑥</m:t>
                            </m:r>
                          </m:e>
                        </m:acc>
                      </m:den>
                    </m:f>
                    <m:r>
                      <a:rPr lang="en-US" sz="4000" b="0" i="1" smtClean="0">
                        <a:solidFill>
                          <a:srgbClr val="FF0000"/>
                        </a:solidFill>
                        <a:latin typeface="Cambria Math" panose="02040503050406030204" pitchFamily="18" charset="0"/>
                      </a:rPr>
                      <m:t> </m:t>
                    </m:r>
                    <m:f>
                      <m:fPr>
                        <m:ctrlPr>
                          <a:rPr lang="en-US" sz="4000" i="1">
                            <a:latin typeface="Cambria Math" panose="02040503050406030204" pitchFamily="18" charset="0"/>
                          </a:rPr>
                        </m:ctrlPr>
                      </m:fPr>
                      <m:num>
                        <m:r>
                          <a:rPr lang="en-US" sz="4000" i="1">
                            <a:latin typeface="Cambria Math" panose="02040503050406030204" pitchFamily="18" charset="0"/>
                          </a:rPr>
                          <m:t>𝜕</m:t>
                        </m:r>
                        <m:acc>
                          <m:accPr>
                            <m:chr m:val="⃗"/>
                            <m:ctrlPr>
                              <a:rPr lang="en-US" sz="4000" i="1">
                                <a:solidFill>
                                  <a:srgbClr val="7030A0"/>
                                </a:solidFill>
                                <a:latin typeface="Cambria Math" panose="02040503050406030204" pitchFamily="18" charset="0"/>
                              </a:rPr>
                            </m:ctrlPr>
                          </m:accPr>
                          <m:e>
                            <m:r>
                              <a:rPr lang="en-US" sz="4000" i="1">
                                <a:solidFill>
                                  <a:srgbClr val="7030A0"/>
                                </a:solidFill>
                                <a:latin typeface="Cambria Math" panose="02040503050406030204" pitchFamily="18" charset="0"/>
                              </a:rPr>
                              <m:t>𝑆</m:t>
                            </m:r>
                          </m:e>
                        </m:acc>
                      </m:num>
                      <m:den>
                        <m:r>
                          <a:rPr lang="en-US" sz="4000" i="1">
                            <a:latin typeface="Cambria Math" panose="02040503050406030204" pitchFamily="18" charset="0"/>
                          </a:rPr>
                          <m:t>𝜕</m:t>
                        </m:r>
                        <m:r>
                          <a:rPr lang="en-US" sz="4000" i="1">
                            <a:solidFill>
                              <a:srgbClr val="0070C0"/>
                            </a:solidFill>
                            <a:latin typeface="Cambria Math" panose="02040503050406030204" pitchFamily="18" charset="0"/>
                          </a:rPr>
                          <m:t>𝑥</m:t>
                        </m:r>
                      </m:den>
                    </m:f>
                  </m:oMath>
                </a14:m>
                <a:r>
                  <a:rPr lang="en-CA" sz="4000" dirty="0"/>
                  <a:t> </a:t>
                </a:r>
              </a:p>
            </p:txBody>
          </p:sp>
        </mc:Choice>
        <mc:Fallback xmlns="">
          <p:sp>
            <p:nvSpPr>
              <p:cNvPr id="2" name="TextBox 1">
                <a:extLst>
                  <a:ext uri="{FF2B5EF4-FFF2-40B4-BE49-F238E27FC236}">
                    <a16:creationId xmlns:a16="http://schemas.microsoft.com/office/drawing/2014/main" id="{9EE448F8-4BE5-4CDC-A2C3-716BFFCDEC51}"/>
                  </a:ext>
                </a:extLst>
              </p:cNvPr>
              <p:cNvSpPr txBox="1">
                <a:spLocks noRot="1" noChangeAspect="1" noMove="1" noResize="1" noEditPoints="1" noAdjustHandles="1" noChangeArrowheads="1" noChangeShapeType="1" noTextEdit="1"/>
              </p:cNvSpPr>
              <p:nvPr/>
            </p:nvSpPr>
            <p:spPr>
              <a:xfrm>
                <a:off x="678658" y="2242900"/>
                <a:ext cx="5112028" cy="2080313"/>
              </a:xfrm>
              <a:prstGeom prst="rect">
                <a:avLst/>
              </a:prstGeom>
              <a:blipFill>
                <a:blip r:embed="rId3"/>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A98365E5-7293-4C57-9282-A387EB3DA544}"/>
                  </a:ext>
                </a:extLst>
              </p:cNvPr>
              <p:cNvSpPr txBox="1"/>
              <p:nvPr/>
            </p:nvSpPr>
            <p:spPr>
              <a:xfrm>
                <a:off x="6819900" y="2391466"/>
                <a:ext cx="5048250" cy="1931747"/>
              </a:xfrm>
              <a:prstGeom prst="rect">
                <a:avLst/>
              </a:prstGeom>
              <a:noFill/>
            </p:spPr>
            <p:txBody>
              <a:bodyPr wrap="square">
                <a:spAutoFit/>
              </a:bodyPr>
              <a:lstStyle/>
              <a:p>
                <a:pPr algn="r"/>
                <a14:m>
                  <m:oMath xmlns:m="http://schemas.openxmlformats.org/officeDocument/2006/math">
                    <m:f>
                      <m:fPr>
                        <m:ctrlPr>
                          <a:rPr lang="en-US" sz="4000" i="1" smtClean="0">
                            <a:latin typeface="Cambria Math" panose="02040503050406030204" pitchFamily="18" charset="0"/>
                          </a:rPr>
                        </m:ctrlPr>
                      </m:fPr>
                      <m:num>
                        <m:r>
                          <a:rPr lang="en-US" sz="4000" i="1">
                            <a:latin typeface="Cambria Math" panose="02040503050406030204" pitchFamily="18" charset="0"/>
                          </a:rPr>
                          <m:t>𝜕</m:t>
                        </m:r>
                        <m:r>
                          <a:rPr lang="en-US" sz="4000" i="1">
                            <a:latin typeface="Cambria Math" panose="02040503050406030204" pitchFamily="18" charset="0"/>
                          </a:rPr>
                          <m:t> </m:t>
                        </m:r>
                        <m:r>
                          <a:rPr lang="en-US" sz="4000" i="1">
                            <a:latin typeface="Cambria Math" panose="02040503050406030204" pitchFamily="18" charset="0"/>
                          </a:rPr>
                          <m:t>𝑐</m:t>
                        </m:r>
                        <m:acc>
                          <m:accPr>
                            <m:chr m:val="̃"/>
                            <m:ctrlPr>
                              <a:rPr lang="en-US" sz="4000" i="1">
                                <a:solidFill>
                                  <a:srgbClr val="FF0000"/>
                                </a:solidFill>
                                <a:latin typeface="Cambria Math" panose="02040503050406030204" pitchFamily="18" charset="0"/>
                              </a:rPr>
                            </m:ctrlPr>
                          </m:accPr>
                          <m:e>
                            <m:r>
                              <a:rPr lang="en-US" sz="4000" i="1">
                                <a:solidFill>
                                  <a:srgbClr val="FF0000"/>
                                </a:solidFill>
                                <a:latin typeface="Cambria Math" panose="02040503050406030204" pitchFamily="18" charset="0"/>
                              </a:rPr>
                              <m:t>𝑡</m:t>
                            </m:r>
                          </m:e>
                        </m:acc>
                      </m:num>
                      <m:den>
                        <m:r>
                          <a:rPr lang="en-US" sz="4000" i="1">
                            <a:latin typeface="Cambria Math" panose="02040503050406030204" pitchFamily="18" charset="0"/>
                          </a:rPr>
                          <m:t>𝜕</m:t>
                        </m:r>
                        <m:r>
                          <a:rPr lang="en-US" sz="4000" i="1">
                            <a:latin typeface="Cambria Math" panose="02040503050406030204" pitchFamily="18" charset="0"/>
                          </a:rPr>
                          <m:t> </m:t>
                        </m:r>
                        <m:r>
                          <a:rPr lang="en-US" sz="4000" i="1">
                            <a:latin typeface="Cambria Math" panose="02040503050406030204" pitchFamily="18" charset="0"/>
                          </a:rPr>
                          <m:t>𝑐𝑡</m:t>
                        </m:r>
                      </m:den>
                    </m:f>
                    <m:f>
                      <m:fPr>
                        <m:ctrlPr>
                          <a:rPr lang="en-US" sz="4000" i="1">
                            <a:latin typeface="Cambria Math" panose="02040503050406030204" pitchFamily="18" charset="0"/>
                          </a:rPr>
                        </m:ctrlPr>
                      </m:fPr>
                      <m:num>
                        <m:r>
                          <a:rPr lang="en-US" sz="4000" i="1">
                            <a:latin typeface="Cambria Math" panose="02040503050406030204" pitchFamily="18" charset="0"/>
                          </a:rPr>
                          <m:t>𝑑</m:t>
                        </m:r>
                        <m:r>
                          <a:rPr lang="en-US" sz="4000" i="1">
                            <a:solidFill>
                              <a:srgbClr val="7030A0"/>
                            </a:solidFill>
                            <a:latin typeface="Cambria Math" panose="02040503050406030204" pitchFamily="18" charset="0"/>
                          </a:rPr>
                          <m:t> </m:t>
                        </m:r>
                        <m:r>
                          <a:rPr lang="en-US" sz="4000" i="1">
                            <a:latin typeface="Cambria Math" panose="02040503050406030204" pitchFamily="18" charset="0"/>
                          </a:rPr>
                          <m:t>𝑐</m:t>
                        </m:r>
                        <m:r>
                          <a:rPr lang="en-US" sz="4000" i="1">
                            <a:solidFill>
                              <a:srgbClr val="0070C0"/>
                            </a:solidFill>
                            <a:latin typeface="Cambria Math" panose="02040503050406030204" pitchFamily="18" charset="0"/>
                          </a:rPr>
                          <m:t>𝑡</m:t>
                        </m:r>
                      </m:num>
                      <m:den>
                        <m:r>
                          <a:rPr lang="en-US" sz="4000" i="1">
                            <a:latin typeface="Cambria Math" panose="02040503050406030204" pitchFamily="18" charset="0"/>
                          </a:rPr>
                          <m:t>𝑑</m:t>
                        </m:r>
                        <m:r>
                          <a:rPr lang="en-US" sz="4000" i="1">
                            <a:solidFill>
                              <a:srgbClr val="FFC000"/>
                            </a:solidFill>
                            <a:latin typeface="Cambria Math" panose="02040503050406030204" pitchFamily="18" charset="0"/>
                          </a:rPr>
                          <m:t>𝜏</m:t>
                        </m:r>
                      </m:den>
                    </m:f>
                    <m:r>
                      <a:rPr lang="en-US" sz="4000" i="1">
                        <a:latin typeface="Cambria Math" panose="02040503050406030204" pitchFamily="18" charset="0"/>
                      </a:rPr>
                      <m:t>+</m:t>
                    </m:r>
                    <m:f>
                      <m:fPr>
                        <m:ctrlPr>
                          <a:rPr lang="en-US" sz="4000" i="1">
                            <a:latin typeface="Cambria Math" panose="02040503050406030204" pitchFamily="18" charset="0"/>
                          </a:rPr>
                        </m:ctrlPr>
                      </m:fPr>
                      <m:num>
                        <m:r>
                          <a:rPr lang="en-US" sz="4000" i="1">
                            <a:latin typeface="Cambria Math" panose="02040503050406030204" pitchFamily="18" charset="0"/>
                          </a:rPr>
                          <m:t>𝜕</m:t>
                        </m:r>
                        <m:r>
                          <a:rPr lang="en-US" sz="4000" b="0" i="1" smtClean="0">
                            <a:latin typeface="Cambria Math" panose="02040503050406030204" pitchFamily="18" charset="0"/>
                          </a:rPr>
                          <m:t> </m:t>
                        </m:r>
                        <m:r>
                          <a:rPr lang="en-US" sz="4000" i="1">
                            <a:latin typeface="Cambria Math" panose="02040503050406030204" pitchFamily="18" charset="0"/>
                          </a:rPr>
                          <m:t>𝑐</m:t>
                        </m:r>
                        <m:acc>
                          <m:accPr>
                            <m:chr m:val="̃"/>
                            <m:ctrlPr>
                              <a:rPr lang="en-US" sz="4000" i="1">
                                <a:solidFill>
                                  <a:srgbClr val="FF0000"/>
                                </a:solidFill>
                                <a:latin typeface="Cambria Math" panose="02040503050406030204" pitchFamily="18" charset="0"/>
                              </a:rPr>
                            </m:ctrlPr>
                          </m:accPr>
                          <m:e>
                            <m:r>
                              <a:rPr lang="en-US" sz="4000" i="1">
                                <a:solidFill>
                                  <a:srgbClr val="FF0000"/>
                                </a:solidFill>
                                <a:latin typeface="Cambria Math" panose="02040503050406030204" pitchFamily="18" charset="0"/>
                              </a:rPr>
                              <m:t>𝑡</m:t>
                            </m:r>
                          </m:e>
                        </m:acc>
                      </m:num>
                      <m:den>
                        <m:r>
                          <a:rPr lang="en-US" sz="4000" i="1">
                            <a:latin typeface="Cambria Math" panose="02040503050406030204" pitchFamily="18" charset="0"/>
                          </a:rPr>
                          <m:t>𝜕</m:t>
                        </m:r>
                        <m:r>
                          <a:rPr lang="en-US" sz="4000" i="1">
                            <a:solidFill>
                              <a:srgbClr val="0070C0"/>
                            </a:solidFill>
                            <a:latin typeface="Cambria Math" panose="02040503050406030204" pitchFamily="18" charset="0"/>
                          </a:rPr>
                          <m:t>𝑥</m:t>
                        </m:r>
                      </m:den>
                    </m:f>
                    <m:f>
                      <m:fPr>
                        <m:ctrlPr>
                          <a:rPr lang="en-US" sz="4000" i="1">
                            <a:latin typeface="Cambria Math" panose="02040503050406030204" pitchFamily="18" charset="0"/>
                          </a:rPr>
                        </m:ctrlPr>
                      </m:fPr>
                      <m:num>
                        <m:r>
                          <a:rPr lang="en-US" sz="4000" i="1">
                            <a:latin typeface="Cambria Math" panose="02040503050406030204" pitchFamily="18" charset="0"/>
                          </a:rPr>
                          <m:t>𝑑</m:t>
                        </m:r>
                        <m:r>
                          <a:rPr lang="en-US" sz="4000" i="1">
                            <a:solidFill>
                              <a:srgbClr val="0070C0"/>
                            </a:solidFill>
                            <a:latin typeface="Cambria Math" panose="02040503050406030204" pitchFamily="18" charset="0"/>
                          </a:rPr>
                          <m:t>𝑥</m:t>
                        </m:r>
                      </m:num>
                      <m:den>
                        <m:r>
                          <a:rPr lang="en-US" sz="4000" i="1">
                            <a:latin typeface="Cambria Math" panose="02040503050406030204" pitchFamily="18" charset="0"/>
                          </a:rPr>
                          <m:t>𝑑</m:t>
                        </m:r>
                        <m:r>
                          <a:rPr lang="en-US" sz="4000" i="1">
                            <a:solidFill>
                              <a:srgbClr val="FFC000"/>
                            </a:solidFill>
                            <a:latin typeface="Cambria Math" panose="02040503050406030204" pitchFamily="18" charset="0"/>
                          </a:rPr>
                          <m:t>𝜏</m:t>
                        </m:r>
                      </m:den>
                    </m:f>
                    <m:r>
                      <a:rPr lang="en-US" sz="4000" i="1">
                        <a:latin typeface="Cambria Math" panose="02040503050406030204" pitchFamily="18" charset="0"/>
                      </a:rPr>
                      <m:t>=</m:t>
                    </m:r>
                    <m:f>
                      <m:fPr>
                        <m:ctrlPr>
                          <a:rPr lang="en-US" sz="4000" i="1">
                            <a:latin typeface="Cambria Math" panose="02040503050406030204" pitchFamily="18" charset="0"/>
                          </a:rPr>
                        </m:ctrlPr>
                      </m:fPr>
                      <m:num>
                        <m:r>
                          <a:rPr lang="en-US" sz="4000" i="1">
                            <a:latin typeface="Cambria Math" panose="02040503050406030204" pitchFamily="18" charset="0"/>
                          </a:rPr>
                          <m:t>𝑑</m:t>
                        </m:r>
                        <m:r>
                          <a:rPr lang="en-US" sz="4000" b="0" i="1" smtClean="0">
                            <a:latin typeface="Cambria Math" panose="02040503050406030204" pitchFamily="18" charset="0"/>
                          </a:rPr>
                          <m:t> </m:t>
                        </m:r>
                        <m:r>
                          <a:rPr lang="en-US" sz="4000" i="1">
                            <a:latin typeface="Cambria Math" panose="02040503050406030204" pitchFamily="18" charset="0"/>
                          </a:rPr>
                          <m:t>𝑐</m:t>
                        </m:r>
                        <m:acc>
                          <m:accPr>
                            <m:chr m:val="̃"/>
                            <m:ctrlPr>
                              <a:rPr lang="en-US" sz="4000" i="1">
                                <a:solidFill>
                                  <a:srgbClr val="FF0000"/>
                                </a:solidFill>
                                <a:latin typeface="Cambria Math" panose="02040503050406030204" pitchFamily="18" charset="0"/>
                              </a:rPr>
                            </m:ctrlPr>
                          </m:accPr>
                          <m:e>
                            <m:r>
                              <a:rPr lang="en-US" sz="4000" i="1">
                                <a:solidFill>
                                  <a:srgbClr val="FF0000"/>
                                </a:solidFill>
                                <a:latin typeface="Cambria Math" panose="02040503050406030204" pitchFamily="18" charset="0"/>
                              </a:rPr>
                              <m:t>𝑡</m:t>
                            </m:r>
                          </m:e>
                        </m:acc>
                      </m:num>
                      <m:den>
                        <m:r>
                          <a:rPr lang="en-US" sz="4000" i="1">
                            <a:latin typeface="Cambria Math" panose="02040503050406030204" pitchFamily="18" charset="0"/>
                          </a:rPr>
                          <m:t>𝑑</m:t>
                        </m:r>
                        <m:r>
                          <a:rPr lang="en-US" sz="4000" i="1">
                            <a:solidFill>
                              <a:srgbClr val="FFC000"/>
                            </a:solidFill>
                            <a:latin typeface="Cambria Math" panose="02040503050406030204" pitchFamily="18" charset="0"/>
                          </a:rPr>
                          <m:t>𝜏</m:t>
                        </m:r>
                      </m:den>
                    </m:f>
                  </m:oMath>
                </a14:m>
                <a:r>
                  <a:rPr lang="en-CA" sz="4000" dirty="0"/>
                  <a:t> </a:t>
                </a:r>
              </a:p>
              <a:p>
                <a:pPr algn="r"/>
                <a14:m>
                  <m:oMath xmlns:m="http://schemas.openxmlformats.org/officeDocument/2006/math">
                    <m:f>
                      <m:fPr>
                        <m:ctrlPr>
                          <a:rPr lang="en-US" sz="4000" i="1">
                            <a:latin typeface="Cambria Math" panose="02040503050406030204" pitchFamily="18" charset="0"/>
                          </a:rPr>
                        </m:ctrlPr>
                      </m:fPr>
                      <m:num>
                        <m:r>
                          <a:rPr lang="en-US" sz="4000" i="1">
                            <a:latin typeface="Cambria Math" panose="02040503050406030204" pitchFamily="18" charset="0"/>
                          </a:rPr>
                          <m:t>𝜕</m:t>
                        </m:r>
                        <m:acc>
                          <m:accPr>
                            <m:chr m:val="̃"/>
                            <m:ctrlPr>
                              <a:rPr lang="en-US" sz="4000" i="1">
                                <a:solidFill>
                                  <a:srgbClr val="FF0000"/>
                                </a:solidFill>
                                <a:latin typeface="Cambria Math" panose="02040503050406030204" pitchFamily="18" charset="0"/>
                              </a:rPr>
                            </m:ctrlPr>
                          </m:accPr>
                          <m:e>
                            <m:r>
                              <a:rPr lang="en-US" sz="4000" i="1">
                                <a:solidFill>
                                  <a:srgbClr val="FF0000"/>
                                </a:solidFill>
                                <a:latin typeface="Cambria Math" panose="02040503050406030204" pitchFamily="18" charset="0"/>
                              </a:rPr>
                              <m:t>𝑥</m:t>
                            </m:r>
                          </m:e>
                        </m:acc>
                      </m:num>
                      <m:den>
                        <m:r>
                          <a:rPr lang="en-US" sz="4000" i="1">
                            <a:latin typeface="Cambria Math" panose="02040503050406030204" pitchFamily="18" charset="0"/>
                          </a:rPr>
                          <m:t>𝜕</m:t>
                        </m:r>
                        <m:r>
                          <a:rPr lang="en-US" sz="4000" b="0" i="1" smtClean="0">
                            <a:latin typeface="Cambria Math" panose="02040503050406030204" pitchFamily="18" charset="0"/>
                          </a:rPr>
                          <m:t> </m:t>
                        </m:r>
                        <m:r>
                          <a:rPr lang="en-US" sz="4000" i="1">
                            <a:latin typeface="Cambria Math" panose="02040503050406030204" pitchFamily="18" charset="0"/>
                          </a:rPr>
                          <m:t>𝑐</m:t>
                        </m:r>
                        <m:r>
                          <a:rPr lang="en-US" sz="4000" i="1">
                            <a:solidFill>
                              <a:srgbClr val="0070C0"/>
                            </a:solidFill>
                            <a:latin typeface="Cambria Math" panose="02040503050406030204" pitchFamily="18" charset="0"/>
                          </a:rPr>
                          <m:t>𝑡</m:t>
                        </m:r>
                      </m:den>
                    </m:f>
                    <m:f>
                      <m:fPr>
                        <m:ctrlPr>
                          <a:rPr lang="en-US" sz="4000" i="1">
                            <a:latin typeface="Cambria Math" panose="02040503050406030204" pitchFamily="18" charset="0"/>
                          </a:rPr>
                        </m:ctrlPr>
                      </m:fPr>
                      <m:num>
                        <m:r>
                          <a:rPr lang="en-US" sz="4000" i="1">
                            <a:latin typeface="Cambria Math" panose="02040503050406030204" pitchFamily="18" charset="0"/>
                          </a:rPr>
                          <m:t>𝑑</m:t>
                        </m:r>
                        <m:r>
                          <a:rPr lang="en-US" sz="4000" i="1">
                            <a:solidFill>
                              <a:srgbClr val="7030A0"/>
                            </a:solidFill>
                            <a:latin typeface="Cambria Math" panose="02040503050406030204" pitchFamily="18" charset="0"/>
                          </a:rPr>
                          <m:t> </m:t>
                        </m:r>
                        <m:r>
                          <a:rPr lang="en-US" sz="4000" i="1">
                            <a:latin typeface="Cambria Math" panose="02040503050406030204" pitchFamily="18" charset="0"/>
                          </a:rPr>
                          <m:t>𝑐</m:t>
                        </m:r>
                        <m:r>
                          <a:rPr lang="en-US" sz="4000" i="1">
                            <a:solidFill>
                              <a:srgbClr val="0070C0"/>
                            </a:solidFill>
                            <a:latin typeface="Cambria Math" panose="02040503050406030204" pitchFamily="18" charset="0"/>
                          </a:rPr>
                          <m:t>𝑡</m:t>
                        </m:r>
                      </m:num>
                      <m:den>
                        <m:r>
                          <a:rPr lang="en-US" sz="4000" i="1">
                            <a:latin typeface="Cambria Math" panose="02040503050406030204" pitchFamily="18" charset="0"/>
                          </a:rPr>
                          <m:t>𝑑</m:t>
                        </m:r>
                        <m:r>
                          <a:rPr lang="en-US" sz="4000" i="1">
                            <a:solidFill>
                              <a:srgbClr val="FFC000"/>
                            </a:solidFill>
                            <a:latin typeface="Cambria Math" panose="02040503050406030204" pitchFamily="18" charset="0"/>
                          </a:rPr>
                          <m:t>𝜏</m:t>
                        </m:r>
                      </m:den>
                    </m:f>
                    <m:r>
                      <a:rPr lang="en-US" sz="4000" b="0" i="1" smtClean="0">
                        <a:solidFill>
                          <a:srgbClr val="FFC000"/>
                        </a:solidFill>
                        <a:latin typeface="Cambria Math" panose="02040503050406030204" pitchFamily="18" charset="0"/>
                      </a:rPr>
                      <m:t> </m:t>
                    </m:r>
                    <m:r>
                      <a:rPr lang="en-US" sz="4000" i="1">
                        <a:latin typeface="Cambria Math" panose="02040503050406030204" pitchFamily="18" charset="0"/>
                      </a:rPr>
                      <m:t>+</m:t>
                    </m:r>
                    <m:r>
                      <a:rPr lang="en-US" sz="4000" b="0" i="1" smtClean="0">
                        <a:latin typeface="Cambria Math" panose="02040503050406030204" pitchFamily="18" charset="0"/>
                      </a:rPr>
                      <m:t> </m:t>
                    </m:r>
                    <m:f>
                      <m:fPr>
                        <m:ctrlPr>
                          <a:rPr lang="en-US" sz="4000" i="1">
                            <a:latin typeface="Cambria Math" panose="02040503050406030204" pitchFamily="18" charset="0"/>
                          </a:rPr>
                        </m:ctrlPr>
                      </m:fPr>
                      <m:num>
                        <m:r>
                          <a:rPr lang="en-US" sz="4000" i="1">
                            <a:latin typeface="Cambria Math" panose="02040503050406030204" pitchFamily="18" charset="0"/>
                          </a:rPr>
                          <m:t>𝜕</m:t>
                        </m:r>
                        <m:acc>
                          <m:accPr>
                            <m:chr m:val="̃"/>
                            <m:ctrlPr>
                              <a:rPr lang="en-US" sz="4000" i="1">
                                <a:solidFill>
                                  <a:srgbClr val="FF0000"/>
                                </a:solidFill>
                                <a:latin typeface="Cambria Math" panose="02040503050406030204" pitchFamily="18" charset="0"/>
                              </a:rPr>
                            </m:ctrlPr>
                          </m:accPr>
                          <m:e>
                            <m:r>
                              <a:rPr lang="en-US" sz="4000" i="1">
                                <a:solidFill>
                                  <a:srgbClr val="FF0000"/>
                                </a:solidFill>
                                <a:latin typeface="Cambria Math" panose="02040503050406030204" pitchFamily="18" charset="0"/>
                              </a:rPr>
                              <m:t>𝑥</m:t>
                            </m:r>
                          </m:e>
                        </m:acc>
                      </m:num>
                      <m:den>
                        <m:r>
                          <a:rPr lang="en-US" sz="4000" i="1">
                            <a:latin typeface="Cambria Math" panose="02040503050406030204" pitchFamily="18" charset="0"/>
                          </a:rPr>
                          <m:t>𝜕</m:t>
                        </m:r>
                        <m:r>
                          <a:rPr lang="en-US" sz="4000" i="1">
                            <a:solidFill>
                              <a:srgbClr val="0070C0"/>
                            </a:solidFill>
                            <a:latin typeface="Cambria Math" panose="02040503050406030204" pitchFamily="18" charset="0"/>
                          </a:rPr>
                          <m:t>𝑥</m:t>
                        </m:r>
                      </m:den>
                    </m:f>
                    <m:f>
                      <m:fPr>
                        <m:ctrlPr>
                          <a:rPr lang="en-US" sz="4000" i="1">
                            <a:latin typeface="Cambria Math" panose="02040503050406030204" pitchFamily="18" charset="0"/>
                          </a:rPr>
                        </m:ctrlPr>
                      </m:fPr>
                      <m:num>
                        <m:r>
                          <a:rPr lang="en-US" sz="4000" i="1">
                            <a:latin typeface="Cambria Math" panose="02040503050406030204" pitchFamily="18" charset="0"/>
                          </a:rPr>
                          <m:t>𝑑</m:t>
                        </m:r>
                        <m:r>
                          <a:rPr lang="en-US" sz="4000" i="1">
                            <a:solidFill>
                              <a:srgbClr val="0070C0"/>
                            </a:solidFill>
                            <a:latin typeface="Cambria Math" panose="02040503050406030204" pitchFamily="18" charset="0"/>
                          </a:rPr>
                          <m:t>𝑥</m:t>
                        </m:r>
                      </m:num>
                      <m:den>
                        <m:r>
                          <a:rPr lang="en-US" sz="4000" i="1">
                            <a:latin typeface="Cambria Math" panose="02040503050406030204" pitchFamily="18" charset="0"/>
                          </a:rPr>
                          <m:t>𝑑</m:t>
                        </m:r>
                        <m:r>
                          <a:rPr lang="en-US" sz="4000" i="1">
                            <a:solidFill>
                              <a:srgbClr val="FFC000"/>
                            </a:solidFill>
                            <a:latin typeface="Cambria Math" panose="02040503050406030204" pitchFamily="18" charset="0"/>
                          </a:rPr>
                          <m:t>𝜏</m:t>
                        </m:r>
                      </m:den>
                    </m:f>
                    <m:r>
                      <a:rPr lang="en-US" sz="4000" i="1">
                        <a:latin typeface="Cambria Math" panose="02040503050406030204" pitchFamily="18" charset="0"/>
                      </a:rPr>
                      <m:t>=</m:t>
                    </m:r>
                    <m:r>
                      <a:rPr lang="en-US" sz="4000" b="0" i="1" smtClean="0">
                        <a:latin typeface="Cambria Math" panose="02040503050406030204" pitchFamily="18" charset="0"/>
                      </a:rPr>
                      <m:t>  </m:t>
                    </m:r>
                    <m:f>
                      <m:fPr>
                        <m:ctrlPr>
                          <a:rPr lang="en-US" sz="4000" i="1">
                            <a:latin typeface="Cambria Math" panose="02040503050406030204" pitchFamily="18" charset="0"/>
                          </a:rPr>
                        </m:ctrlPr>
                      </m:fPr>
                      <m:num>
                        <m:r>
                          <a:rPr lang="en-US" sz="4000" i="1">
                            <a:latin typeface="Cambria Math" panose="02040503050406030204" pitchFamily="18" charset="0"/>
                          </a:rPr>
                          <m:t>𝑑</m:t>
                        </m:r>
                        <m:acc>
                          <m:accPr>
                            <m:chr m:val="̃"/>
                            <m:ctrlPr>
                              <a:rPr lang="en-US" sz="4000" i="1">
                                <a:solidFill>
                                  <a:srgbClr val="FF0000"/>
                                </a:solidFill>
                                <a:latin typeface="Cambria Math" panose="02040503050406030204" pitchFamily="18" charset="0"/>
                              </a:rPr>
                            </m:ctrlPr>
                          </m:accPr>
                          <m:e>
                            <m:r>
                              <a:rPr lang="en-US" sz="4000" i="1">
                                <a:solidFill>
                                  <a:srgbClr val="FF0000"/>
                                </a:solidFill>
                                <a:latin typeface="Cambria Math" panose="02040503050406030204" pitchFamily="18" charset="0"/>
                              </a:rPr>
                              <m:t>𝑥</m:t>
                            </m:r>
                          </m:e>
                        </m:acc>
                      </m:num>
                      <m:den>
                        <m:r>
                          <a:rPr lang="en-US" sz="4000" i="1">
                            <a:latin typeface="Cambria Math" panose="02040503050406030204" pitchFamily="18" charset="0"/>
                          </a:rPr>
                          <m:t>𝑑</m:t>
                        </m:r>
                        <m:r>
                          <a:rPr lang="en-US" sz="4000" i="1">
                            <a:solidFill>
                              <a:srgbClr val="FFC000"/>
                            </a:solidFill>
                            <a:latin typeface="Cambria Math" panose="02040503050406030204" pitchFamily="18" charset="0"/>
                          </a:rPr>
                          <m:t>𝜏</m:t>
                        </m:r>
                      </m:den>
                    </m:f>
                  </m:oMath>
                </a14:m>
                <a:r>
                  <a:rPr lang="en-CA" sz="4000" dirty="0"/>
                  <a:t> </a:t>
                </a:r>
              </a:p>
            </p:txBody>
          </p:sp>
        </mc:Choice>
        <mc:Fallback xmlns="">
          <p:sp>
            <p:nvSpPr>
              <p:cNvPr id="4" name="TextBox 3">
                <a:extLst>
                  <a:ext uri="{FF2B5EF4-FFF2-40B4-BE49-F238E27FC236}">
                    <a16:creationId xmlns:a16="http://schemas.microsoft.com/office/drawing/2014/main" id="{A98365E5-7293-4C57-9282-A387EB3DA544}"/>
                  </a:ext>
                </a:extLst>
              </p:cNvPr>
              <p:cNvSpPr txBox="1">
                <a:spLocks noRot="1" noChangeAspect="1" noMove="1" noResize="1" noEditPoints="1" noAdjustHandles="1" noChangeArrowheads="1" noChangeShapeType="1" noTextEdit="1"/>
              </p:cNvSpPr>
              <p:nvPr/>
            </p:nvSpPr>
            <p:spPr>
              <a:xfrm>
                <a:off x="6819900" y="2391466"/>
                <a:ext cx="5048250" cy="1931747"/>
              </a:xfrm>
              <a:prstGeom prst="rect">
                <a:avLst/>
              </a:prstGeom>
              <a:blipFill>
                <a:blip r:embed="rId4"/>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BDCB2957-AE9E-463F-BF41-19869FB884AC}"/>
                  </a:ext>
                </a:extLst>
              </p:cNvPr>
              <p:cNvSpPr/>
              <p:nvPr/>
            </p:nvSpPr>
            <p:spPr>
              <a:xfrm>
                <a:off x="7162800" y="4937698"/>
                <a:ext cx="5029200" cy="1853136"/>
              </a:xfrm>
              <a:prstGeom prst="rect">
                <a:avLst/>
              </a:prstGeom>
            </p:spPr>
            <p:txBody>
              <a:bodyPr wrap="square">
                <a:spAutoFit/>
              </a:bodyPr>
              <a:lstStyle/>
              <a:p>
                <a:pPr>
                  <a:spcAft>
                    <a:spcPts val="1200"/>
                  </a:spcAft>
                </a:pPr>
                <a14:m>
                  <m:oMath xmlns:m="http://schemas.openxmlformats.org/officeDocument/2006/math">
                    <m:d>
                      <m:dPr>
                        <m:begChr m:val="["/>
                        <m:endChr m:val="]"/>
                        <m:ctrlPr>
                          <a:rPr lang="en-US" sz="3600" i="1">
                            <a:latin typeface="Cambria Math" panose="02040503050406030204" pitchFamily="18" charset="0"/>
                          </a:rPr>
                        </m:ctrlPr>
                      </m:dPr>
                      <m:e>
                        <m:m>
                          <m:mPr>
                            <m:mcs>
                              <m:mc>
                                <m:mcPr>
                                  <m:count m:val="2"/>
                                  <m:mcJc m:val="center"/>
                                </m:mcPr>
                              </m:mc>
                            </m:mcs>
                            <m:ctrlPr>
                              <a:rPr lang="en-US" sz="3600" i="1">
                                <a:latin typeface="Cambria Math" panose="02040503050406030204" pitchFamily="18" charset="0"/>
                              </a:rPr>
                            </m:ctrlPr>
                          </m:mPr>
                          <m:mr>
                            <m:e>
                              <m:f>
                                <m:fPr>
                                  <m:ctrlPr>
                                    <a:rPr lang="en-US" sz="3600" i="1">
                                      <a:latin typeface="Cambria Math" panose="02040503050406030204" pitchFamily="18" charset="0"/>
                                    </a:rPr>
                                  </m:ctrlPr>
                                </m:fPr>
                                <m:num>
                                  <m:r>
                                    <a:rPr lang="en-US" sz="3600" i="1">
                                      <a:latin typeface="Cambria Math" panose="02040503050406030204" pitchFamily="18" charset="0"/>
                                    </a:rPr>
                                    <m:t>𝜕</m:t>
                                  </m:r>
                                  <m:r>
                                    <a:rPr lang="en-US" sz="3600" i="1">
                                      <a:latin typeface="Cambria Math" panose="02040503050406030204" pitchFamily="18" charset="0"/>
                                    </a:rPr>
                                    <m:t> </m:t>
                                  </m:r>
                                  <m:r>
                                    <a:rPr lang="en-US" sz="3600" i="1">
                                      <a:latin typeface="Cambria Math" panose="02040503050406030204" pitchFamily="18" charset="0"/>
                                    </a:rPr>
                                    <m:t>𝑐</m:t>
                                  </m:r>
                                  <m:acc>
                                    <m:accPr>
                                      <m:chr m:val="̃"/>
                                      <m:ctrlPr>
                                        <a:rPr lang="en-US" sz="3600" i="1">
                                          <a:solidFill>
                                            <a:srgbClr val="FF0000"/>
                                          </a:solidFill>
                                          <a:latin typeface="Cambria Math" panose="02040503050406030204" pitchFamily="18" charset="0"/>
                                        </a:rPr>
                                      </m:ctrlPr>
                                    </m:accPr>
                                    <m:e>
                                      <m:r>
                                        <a:rPr lang="en-US" sz="3600" i="1">
                                          <a:solidFill>
                                            <a:srgbClr val="FF0000"/>
                                          </a:solidFill>
                                          <a:latin typeface="Cambria Math" panose="02040503050406030204" pitchFamily="18" charset="0"/>
                                        </a:rPr>
                                        <m:t>𝑡</m:t>
                                      </m:r>
                                    </m:e>
                                  </m:acc>
                                </m:num>
                                <m:den>
                                  <m:r>
                                    <a:rPr lang="en-US" sz="3600" i="1">
                                      <a:latin typeface="Cambria Math" panose="02040503050406030204" pitchFamily="18" charset="0"/>
                                    </a:rPr>
                                    <m:t>𝜕</m:t>
                                  </m:r>
                                  <m:r>
                                    <a:rPr lang="en-US" sz="3600" i="1">
                                      <a:latin typeface="Cambria Math" panose="02040503050406030204" pitchFamily="18" charset="0"/>
                                    </a:rPr>
                                    <m:t> </m:t>
                                  </m:r>
                                  <m:r>
                                    <a:rPr lang="en-US" sz="3600" i="1">
                                      <a:latin typeface="Cambria Math" panose="02040503050406030204" pitchFamily="18" charset="0"/>
                                    </a:rPr>
                                    <m:t>𝑐𝑡</m:t>
                                  </m:r>
                                </m:den>
                              </m:f>
                            </m:e>
                            <m:e>
                              <m:f>
                                <m:fPr>
                                  <m:ctrlPr>
                                    <a:rPr lang="en-US" sz="3600" i="1">
                                      <a:latin typeface="Cambria Math" panose="02040503050406030204" pitchFamily="18" charset="0"/>
                                    </a:rPr>
                                  </m:ctrlPr>
                                </m:fPr>
                                <m:num>
                                  <m:r>
                                    <a:rPr lang="en-US" sz="3600" i="1">
                                      <a:latin typeface="Cambria Math" panose="02040503050406030204" pitchFamily="18" charset="0"/>
                                    </a:rPr>
                                    <m:t>𝜕</m:t>
                                  </m:r>
                                  <m:r>
                                    <a:rPr lang="en-US" sz="3600" i="1">
                                      <a:latin typeface="Cambria Math" panose="02040503050406030204" pitchFamily="18" charset="0"/>
                                    </a:rPr>
                                    <m:t> </m:t>
                                  </m:r>
                                  <m:r>
                                    <a:rPr lang="en-US" sz="3600" i="1">
                                      <a:latin typeface="Cambria Math" panose="02040503050406030204" pitchFamily="18" charset="0"/>
                                    </a:rPr>
                                    <m:t>𝑐</m:t>
                                  </m:r>
                                  <m:acc>
                                    <m:accPr>
                                      <m:chr m:val="̃"/>
                                      <m:ctrlPr>
                                        <a:rPr lang="en-US" sz="3600" i="1">
                                          <a:solidFill>
                                            <a:srgbClr val="FF0000"/>
                                          </a:solidFill>
                                          <a:latin typeface="Cambria Math" panose="02040503050406030204" pitchFamily="18" charset="0"/>
                                        </a:rPr>
                                      </m:ctrlPr>
                                    </m:accPr>
                                    <m:e>
                                      <m:r>
                                        <a:rPr lang="en-US" sz="3600" i="1">
                                          <a:solidFill>
                                            <a:srgbClr val="FF0000"/>
                                          </a:solidFill>
                                          <a:latin typeface="Cambria Math" panose="02040503050406030204" pitchFamily="18" charset="0"/>
                                        </a:rPr>
                                        <m:t>𝑡</m:t>
                                      </m:r>
                                    </m:e>
                                  </m:acc>
                                </m:num>
                                <m:den>
                                  <m:r>
                                    <a:rPr lang="en-US" sz="3600" i="1">
                                      <a:latin typeface="Cambria Math" panose="02040503050406030204" pitchFamily="18" charset="0"/>
                                    </a:rPr>
                                    <m:t>𝜕</m:t>
                                  </m:r>
                                  <m:r>
                                    <a:rPr lang="en-US" sz="3600" i="1">
                                      <a:solidFill>
                                        <a:srgbClr val="0070C0"/>
                                      </a:solidFill>
                                      <a:latin typeface="Cambria Math" panose="02040503050406030204" pitchFamily="18" charset="0"/>
                                    </a:rPr>
                                    <m:t>𝑥</m:t>
                                  </m:r>
                                </m:den>
                              </m:f>
                            </m:e>
                          </m:mr>
                          <m:mr>
                            <m:e>
                              <m:f>
                                <m:fPr>
                                  <m:ctrlPr>
                                    <a:rPr lang="en-US" sz="3600" i="1">
                                      <a:latin typeface="Cambria Math" panose="02040503050406030204" pitchFamily="18" charset="0"/>
                                    </a:rPr>
                                  </m:ctrlPr>
                                </m:fPr>
                                <m:num>
                                  <m:r>
                                    <a:rPr lang="en-US" sz="3600" i="1">
                                      <a:latin typeface="Cambria Math" panose="02040503050406030204" pitchFamily="18" charset="0"/>
                                    </a:rPr>
                                    <m:t>𝜕</m:t>
                                  </m:r>
                                  <m:acc>
                                    <m:accPr>
                                      <m:chr m:val="̃"/>
                                      <m:ctrlPr>
                                        <a:rPr lang="en-US" sz="3600" i="1">
                                          <a:solidFill>
                                            <a:srgbClr val="FF0000"/>
                                          </a:solidFill>
                                          <a:latin typeface="Cambria Math" panose="02040503050406030204" pitchFamily="18" charset="0"/>
                                        </a:rPr>
                                      </m:ctrlPr>
                                    </m:accPr>
                                    <m:e>
                                      <m:r>
                                        <a:rPr lang="en-US" sz="3600" i="1">
                                          <a:solidFill>
                                            <a:srgbClr val="FF0000"/>
                                          </a:solidFill>
                                          <a:latin typeface="Cambria Math" panose="02040503050406030204" pitchFamily="18" charset="0"/>
                                        </a:rPr>
                                        <m:t>𝑥</m:t>
                                      </m:r>
                                    </m:e>
                                  </m:acc>
                                </m:num>
                                <m:den>
                                  <m:r>
                                    <a:rPr lang="en-US" sz="3600" i="1">
                                      <a:latin typeface="Cambria Math" panose="02040503050406030204" pitchFamily="18" charset="0"/>
                                    </a:rPr>
                                    <m:t>𝜕</m:t>
                                  </m:r>
                                  <m:r>
                                    <a:rPr lang="en-US" sz="3600" i="1">
                                      <a:latin typeface="Cambria Math" panose="02040503050406030204" pitchFamily="18" charset="0"/>
                                    </a:rPr>
                                    <m:t> </m:t>
                                  </m:r>
                                  <m:r>
                                    <a:rPr lang="en-US" sz="3600" i="1">
                                      <a:latin typeface="Cambria Math" panose="02040503050406030204" pitchFamily="18" charset="0"/>
                                    </a:rPr>
                                    <m:t>𝑐𝑡</m:t>
                                  </m:r>
                                </m:den>
                              </m:f>
                            </m:e>
                            <m:e>
                              <m:f>
                                <m:fPr>
                                  <m:ctrlPr>
                                    <a:rPr lang="en-US" sz="3600" i="1">
                                      <a:latin typeface="Cambria Math" panose="02040503050406030204" pitchFamily="18" charset="0"/>
                                    </a:rPr>
                                  </m:ctrlPr>
                                </m:fPr>
                                <m:num>
                                  <m:r>
                                    <a:rPr lang="en-US" sz="3600" i="1">
                                      <a:latin typeface="Cambria Math" panose="02040503050406030204" pitchFamily="18" charset="0"/>
                                    </a:rPr>
                                    <m:t>𝜕</m:t>
                                  </m:r>
                                  <m:acc>
                                    <m:accPr>
                                      <m:chr m:val="̃"/>
                                      <m:ctrlPr>
                                        <a:rPr lang="en-US" sz="3600" i="1">
                                          <a:solidFill>
                                            <a:srgbClr val="FF0000"/>
                                          </a:solidFill>
                                          <a:latin typeface="Cambria Math" panose="02040503050406030204" pitchFamily="18" charset="0"/>
                                        </a:rPr>
                                      </m:ctrlPr>
                                    </m:accPr>
                                    <m:e>
                                      <m:r>
                                        <a:rPr lang="en-US" sz="3600" i="1">
                                          <a:solidFill>
                                            <a:srgbClr val="FF0000"/>
                                          </a:solidFill>
                                          <a:latin typeface="Cambria Math" panose="02040503050406030204" pitchFamily="18" charset="0"/>
                                        </a:rPr>
                                        <m:t>𝑥</m:t>
                                      </m:r>
                                    </m:e>
                                  </m:acc>
                                </m:num>
                                <m:den>
                                  <m:r>
                                    <a:rPr lang="en-US" sz="3600" i="1">
                                      <a:latin typeface="Cambria Math" panose="02040503050406030204" pitchFamily="18" charset="0"/>
                                    </a:rPr>
                                    <m:t>𝜕</m:t>
                                  </m:r>
                                  <m:r>
                                    <a:rPr lang="en-US" sz="3600" i="1">
                                      <a:solidFill>
                                        <a:srgbClr val="0070C0"/>
                                      </a:solidFill>
                                      <a:latin typeface="Cambria Math" panose="02040503050406030204" pitchFamily="18" charset="0"/>
                                    </a:rPr>
                                    <m:t>𝑥</m:t>
                                  </m:r>
                                </m:den>
                              </m:f>
                            </m:e>
                          </m:mr>
                        </m:m>
                      </m:e>
                    </m:d>
                    <m:d>
                      <m:dPr>
                        <m:begChr m:val="["/>
                        <m:endChr m:val="]"/>
                        <m:ctrlPr>
                          <a:rPr lang="en-US" sz="3600" i="1">
                            <a:latin typeface="Cambria Math" panose="02040503050406030204" pitchFamily="18" charset="0"/>
                            <a:ea typeface="Cambria Math" panose="02040503050406030204" pitchFamily="18" charset="0"/>
                          </a:rPr>
                        </m:ctrlPr>
                      </m:dPr>
                      <m:e>
                        <m:eqArr>
                          <m:eqArrPr>
                            <m:ctrlPr>
                              <a:rPr lang="en-US" sz="3600" i="1">
                                <a:solidFill>
                                  <a:srgbClr val="0070C0"/>
                                </a:solidFill>
                                <a:latin typeface="Cambria Math" panose="02040503050406030204" pitchFamily="18" charset="0"/>
                                <a:ea typeface="Cambria Math" panose="02040503050406030204" pitchFamily="18" charset="0"/>
                              </a:rPr>
                            </m:ctrlPr>
                          </m:eqArrPr>
                          <m:e>
                            <m:f>
                              <m:fPr>
                                <m:ctrlPr>
                                  <a:rPr lang="en-US" sz="3600" i="1">
                                    <a:latin typeface="Cambria Math" panose="02040503050406030204" pitchFamily="18" charset="0"/>
                                  </a:rPr>
                                </m:ctrlPr>
                              </m:fPr>
                              <m:num>
                                <m:r>
                                  <a:rPr lang="en-US" sz="3600" i="1">
                                    <a:latin typeface="Cambria Math" panose="02040503050406030204" pitchFamily="18" charset="0"/>
                                  </a:rPr>
                                  <m:t>𝑑</m:t>
                                </m:r>
                                <m:r>
                                  <a:rPr lang="en-US" sz="3600" i="1">
                                    <a:solidFill>
                                      <a:srgbClr val="7030A0"/>
                                    </a:solidFill>
                                    <a:latin typeface="Cambria Math" panose="02040503050406030204" pitchFamily="18" charset="0"/>
                                  </a:rPr>
                                  <m:t> </m:t>
                                </m:r>
                                <m:r>
                                  <a:rPr lang="en-US" sz="3600" i="1">
                                    <a:latin typeface="Cambria Math" panose="02040503050406030204" pitchFamily="18" charset="0"/>
                                  </a:rPr>
                                  <m:t>𝑐</m:t>
                                </m:r>
                                <m:r>
                                  <a:rPr lang="en-US" sz="3600" i="1">
                                    <a:solidFill>
                                      <a:srgbClr val="0070C0"/>
                                    </a:solidFill>
                                    <a:latin typeface="Cambria Math" panose="02040503050406030204" pitchFamily="18" charset="0"/>
                                  </a:rPr>
                                  <m:t>𝑡</m:t>
                                </m:r>
                              </m:num>
                              <m:den>
                                <m:r>
                                  <a:rPr lang="en-US" sz="3600" i="1">
                                    <a:latin typeface="Cambria Math" panose="02040503050406030204" pitchFamily="18" charset="0"/>
                                  </a:rPr>
                                  <m:t>𝑑</m:t>
                                </m:r>
                                <m:r>
                                  <a:rPr lang="en-US" sz="3600" i="1">
                                    <a:solidFill>
                                      <a:srgbClr val="FFC000"/>
                                    </a:solidFill>
                                    <a:latin typeface="Cambria Math" panose="02040503050406030204" pitchFamily="18" charset="0"/>
                                  </a:rPr>
                                  <m:t>𝜏</m:t>
                                </m:r>
                              </m:den>
                            </m:f>
                          </m:e>
                          <m:e>
                            <m:f>
                              <m:fPr>
                                <m:ctrlPr>
                                  <a:rPr lang="en-US" sz="3600" i="1">
                                    <a:latin typeface="Cambria Math" panose="02040503050406030204" pitchFamily="18" charset="0"/>
                                  </a:rPr>
                                </m:ctrlPr>
                              </m:fPr>
                              <m:num>
                                <m:r>
                                  <a:rPr lang="en-US" sz="3600" i="1">
                                    <a:latin typeface="Cambria Math" panose="02040503050406030204" pitchFamily="18" charset="0"/>
                                  </a:rPr>
                                  <m:t>𝑑</m:t>
                                </m:r>
                                <m:r>
                                  <a:rPr lang="en-US" sz="3600" i="1">
                                    <a:solidFill>
                                      <a:srgbClr val="0070C0"/>
                                    </a:solidFill>
                                    <a:latin typeface="Cambria Math" panose="02040503050406030204" pitchFamily="18" charset="0"/>
                                  </a:rPr>
                                  <m:t>𝑥</m:t>
                                </m:r>
                              </m:num>
                              <m:den>
                                <m:r>
                                  <a:rPr lang="en-US" sz="3600" i="1">
                                    <a:latin typeface="Cambria Math" panose="02040503050406030204" pitchFamily="18" charset="0"/>
                                  </a:rPr>
                                  <m:t>𝑑</m:t>
                                </m:r>
                                <m:r>
                                  <a:rPr lang="en-US" sz="3600" i="1">
                                    <a:solidFill>
                                      <a:srgbClr val="FFC000"/>
                                    </a:solidFill>
                                    <a:latin typeface="Cambria Math" panose="02040503050406030204" pitchFamily="18" charset="0"/>
                                  </a:rPr>
                                  <m:t>𝜏</m:t>
                                </m:r>
                              </m:den>
                            </m:f>
                          </m:e>
                        </m:eqArr>
                      </m:e>
                    </m:d>
                    <m:r>
                      <a:rPr lang="en-US" sz="3600" i="1">
                        <a:latin typeface="Cambria Math" panose="02040503050406030204" pitchFamily="18" charset="0"/>
                      </a:rPr>
                      <m:t>=</m:t>
                    </m:r>
                    <m:d>
                      <m:dPr>
                        <m:begChr m:val="["/>
                        <m:endChr m:val="]"/>
                        <m:ctrlPr>
                          <a:rPr lang="en-US" sz="3600" i="1">
                            <a:latin typeface="Cambria Math" panose="02040503050406030204" pitchFamily="18" charset="0"/>
                            <a:ea typeface="Cambria Math" panose="02040503050406030204" pitchFamily="18" charset="0"/>
                          </a:rPr>
                        </m:ctrlPr>
                      </m:dPr>
                      <m:e>
                        <m:eqArr>
                          <m:eqArrPr>
                            <m:ctrlPr>
                              <a:rPr lang="en-US" sz="3600" i="1">
                                <a:solidFill>
                                  <a:srgbClr val="0070C0"/>
                                </a:solidFill>
                                <a:latin typeface="Cambria Math" panose="02040503050406030204" pitchFamily="18" charset="0"/>
                                <a:ea typeface="Cambria Math" panose="02040503050406030204" pitchFamily="18" charset="0"/>
                              </a:rPr>
                            </m:ctrlPr>
                          </m:eqArrPr>
                          <m:e>
                            <m:f>
                              <m:fPr>
                                <m:ctrlPr>
                                  <a:rPr lang="en-US" sz="3600" i="1">
                                    <a:latin typeface="Cambria Math" panose="02040503050406030204" pitchFamily="18" charset="0"/>
                                  </a:rPr>
                                </m:ctrlPr>
                              </m:fPr>
                              <m:num>
                                <m:r>
                                  <a:rPr lang="en-US" sz="3600" i="1">
                                    <a:latin typeface="Cambria Math" panose="02040503050406030204" pitchFamily="18" charset="0"/>
                                  </a:rPr>
                                  <m:t>𝑑</m:t>
                                </m:r>
                                <m:r>
                                  <a:rPr lang="en-US" sz="3600" i="1">
                                    <a:solidFill>
                                      <a:srgbClr val="7030A0"/>
                                    </a:solidFill>
                                    <a:latin typeface="Cambria Math" panose="02040503050406030204" pitchFamily="18" charset="0"/>
                                  </a:rPr>
                                  <m:t> </m:t>
                                </m:r>
                                <m:r>
                                  <a:rPr lang="en-US" sz="3600" i="1">
                                    <a:latin typeface="Cambria Math" panose="02040503050406030204" pitchFamily="18" charset="0"/>
                                  </a:rPr>
                                  <m:t>𝑐</m:t>
                                </m:r>
                                <m:acc>
                                  <m:accPr>
                                    <m:chr m:val="̃"/>
                                    <m:ctrlPr>
                                      <a:rPr lang="en-US" sz="3600" i="1">
                                        <a:solidFill>
                                          <a:srgbClr val="FF0000"/>
                                        </a:solidFill>
                                        <a:latin typeface="Cambria Math" panose="02040503050406030204" pitchFamily="18" charset="0"/>
                                      </a:rPr>
                                    </m:ctrlPr>
                                  </m:accPr>
                                  <m:e>
                                    <m:r>
                                      <a:rPr lang="en-US" sz="3600" i="1">
                                        <a:solidFill>
                                          <a:srgbClr val="FF0000"/>
                                        </a:solidFill>
                                        <a:latin typeface="Cambria Math" panose="02040503050406030204" pitchFamily="18" charset="0"/>
                                      </a:rPr>
                                      <m:t>𝑡</m:t>
                                    </m:r>
                                  </m:e>
                                </m:acc>
                              </m:num>
                              <m:den>
                                <m:r>
                                  <a:rPr lang="en-US" sz="3600" i="1">
                                    <a:latin typeface="Cambria Math" panose="02040503050406030204" pitchFamily="18" charset="0"/>
                                  </a:rPr>
                                  <m:t>𝑑</m:t>
                                </m:r>
                                <m:r>
                                  <a:rPr lang="en-US" sz="3600" i="1">
                                    <a:solidFill>
                                      <a:srgbClr val="FFC000"/>
                                    </a:solidFill>
                                    <a:latin typeface="Cambria Math" panose="02040503050406030204" pitchFamily="18" charset="0"/>
                                  </a:rPr>
                                  <m:t>𝜏</m:t>
                                </m:r>
                              </m:den>
                            </m:f>
                          </m:e>
                          <m:e>
                            <m:f>
                              <m:fPr>
                                <m:ctrlPr>
                                  <a:rPr lang="en-US" sz="3600" i="1">
                                    <a:latin typeface="Cambria Math" panose="02040503050406030204" pitchFamily="18" charset="0"/>
                                  </a:rPr>
                                </m:ctrlPr>
                              </m:fPr>
                              <m:num>
                                <m:r>
                                  <a:rPr lang="en-US" sz="3600" i="1">
                                    <a:latin typeface="Cambria Math" panose="02040503050406030204" pitchFamily="18" charset="0"/>
                                  </a:rPr>
                                  <m:t>𝑑</m:t>
                                </m:r>
                                <m:acc>
                                  <m:accPr>
                                    <m:chr m:val="̃"/>
                                    <m:ctrlPr>
                                      <a:rPr lang="en-US" sz="3600" i="1">
                                        <a:solidFill>
                                          <a:srgbClr val="FF0000"/>
                                        </a:solidFill>
                                        <a:latin typeface="Cambria Math" panose="02040503050406030204" pitchFamily="18" charset="0"/>
                                      </a:rPr>
                                    </m:ctrlPr>
                                  </m:accPr>
                                  <m:e>
                                    <m:r>
                                      <a:rPr lang="en-US" sz="3600" i="1">
                                        <a:solidFill>
                                          <a:srgbClr val="FF0000"/>
                                        </a:solidFill>
                                        <a:latin typeface="Cambria Math" panose="02040503050406030204" pitchFamily="18" charset="0"/>
                                      </a:rPr>
                                      <m:t>𝑥</m:t>
                                    </m:r>
                                  </m:e>
                                </m:acc>
                              </m:num>
                              <m:den>
                                <m:r>
                                  <a:rPr lang="en-US" sz="3600" i="1">
                                    <a:latin typeface="Cambria Math" panose="02040503050406030204" pitchFamily="18" charset="0"/>
                                  </a:rPr>
                                  <m:t>𝑑</m:t>
                                </m:r>
                                <m:r>
                                  <a:rPr lang="en-US" sz="3600" i="1">
                                    <a:solidFill>
                                      <a:srgbClr val="FFC000"/>
                                    </a:solidFill>
                                    <a:latin typeface="Cambria Math" panose="02040503050406030204" pitchFamily="18" charset="0"/>
                                  </a:rPr>
                                  <m:t>𝜏</m:t>
                                </m:r>
                              </m:den>
                            </m:f>
                          </m:e>
                        </m:eqArr>
                      </m:e>
                    </m:d>
                  </m:oMath>
                </a14:m>
                <a:r>
                  <a:rPr lang="en-CA" sz="3600" dirty="0"/>
                  <a:t> </a:t>
                </a:r>
              </a:p>
            </p:txBody>
          </p:sp>
        </mc:Choice>
        <mc:Fallback xmlns="">
          <p:sp>
            <p:nvSpPr>
              <p:cNvPr id="8" name="Rectangle 7">
                <a:extLst>
                  <a:ext uri="{FF2B5EF4-FFF2-40B4-BE49-F238E27FC236}">
                    <a16:creationId xmlns:a16="http://schemas.microsoft.com/office/drawing/2014/main" id="{BDCB2957-AE9E-463F-BF41-19869FB884AC}"/>
                  </a:ext>
                </a:extLst>
              </p:cNvPr>
              <p:cNvSpPr>
                <a:spLocks noRot="1" noChangeAspect="1" noMove="1" noResize="1" noEditPoints="1" noAdjustHandles="1" noChangeArrowheads="1" noChangeShapeType="1" noTextEdit="1"/>
              </p:cNvSpPr>
              <p:nvPr/>
            </p:nvSpPr>
            <p:spPr>
              <a:xfrm>
                <a:off x="7162800" y="4937698"/>
                <a:ext cx="5029200" cy="1853136"/>
              </a:xfrm>
              <a:prstGeom prst="rect">
                <a:avLst/>
              </a:prstGeom>
              <a:blipFill>
                <a:blip r:embed="rId5"/>
                <a:stretch>
                  <a:fillRect/>
                </a:stretch>
              </a:blipFill>
            </p:spPr>
            <p:txBody>
              <a:bodyPr/>
              <a:lstStyle/>
              <a:p>
                <a:r>
                  <a:rPr lang="en-CA">
                    <a:noFill/>
                  </a:rPr>
                  <a:t> </a:t>
                </a:r>
              </a:p>
            </p:txBody>
          </p:sp>
        </mc:Fallback>
      </mc:AlternateContent>
      <p:grpSp>
        <p:nvGrpSpPr>
          <p:cNvPr id="29" name="Group 28">
            <a:extLst>
              <a:ext uri="{FF2B5EF4-FFF2-40B4-BE49-F238E27FC236}">
                <a16:creationId xmlns:a16="http://schemas.microsoft.com/office/drawing/2014/main" id="{1458F3EE-C6A6-46DD-A9F5-60236EABCB29}"/>
              </a:ext>
            </a:extLst>
          </p:cNvPr>
          <p:cNvGrpSpPr/>
          <p:nvPr/>
        </p:nvGrpSpPr>
        <p:grpSpPr>
          <a:xfrm>
            <a:off x="0" y="4220277"/>
            <a:ext cx="6858000" cy="2637723"/>
            <a:chOff x="0" y="4220277"/>
            <a:chExt cx="6858000" cy="2637723"/>
          </a:xfrm>
        </p:grpSpPr>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BB5B6C85-EE51-4860-A7D9-90562367E5F0}"/>
                    </a:ext>
                  </a:extLst>
                </p:cNvPr>
                <p:cNvSpPr/>
                <p:nvPr/>
              </p:nvSpPr>
              <p:spPr>
                <a:xfrm>
                  <a:off x="0" y="4809234"/>
                  <a:ext cx="6858000" cy="2048766"/>
                </a:xfrm>
                <a:prstGeom prst="rect">
                  <a:avLst/>
                </a:prstGeom>
              </p:spPr>
              <p:txBody>
                <a:bodyPr wrap="square">
                  <a:spAutoFit/>
                </a:bodyPr>
                <a:lstStyle/>
                <a:p>
                  <a:pPr>
                    <a:spcAft>
                      <a:spcPts val="1200"/>
                    </a:spcAft>
                  </a:pPr>
                  <a14:m>
                    <m:oMath xmlns:m="http://schemas.openxmlformats.org/officeDocument/2006/math">
                      <m:d>
                        <m:dPr>
                          <m:begChr m:val="["/>
                          <m:endChr m:val="]"/>
                          <m:ctrlPr>
                            <a:rPr lang="en-US" sz="3600" i="1" smtClean="0">
                              <a:latin typeface="Cambria Math" panose="02040503050406030204" pitchFamily="18" charset="0"/>
                              <a:ea typeface="Cambria Math" panose="02040503050406030204" pitchFamily="18" charset="0"/>
                            </a:rPr>
                          </m:ctrlPr>
                        </m:dPr>
                        <m:e>
                          <m:f>
                            <m:fPr>
                              <m:ctrlPr>
                                <a:rPr lang="en-US" sz="3600" i="1">
                                  <a:latin typeface="Cambria Math" panose="02040503050406030204" pitchFamily="18" charset="0"/>
                                </a:rPr>
                              </m:ctrlPr>
                            </m:fPr>
                            <m:num>
                              <m:r>
                                <a:rPr lang="en-US" sz="3600" i="1">
                                  <a:latin typeface="Cambria Math" panose="02040503050406030204" pitchFamily="18" charset="0"/>
                                </a:rPr>
                                <m:t>𝜕</m:t>
                              </m:r>
                              <m:acc>
                                <m:accPr>
                                  <m:chr m:val="⃗"/>
                                  <m:ctrlPr>
                                    <a:rPr lang="en-US" sz="3600" i="1">
                                      <a:solidFill>
                                        <a:srgbClr val="7030A0"/>
                                      </a:solidFill>
                                      <a:latin typeface="Cambria Math" panose="02040503050406030204" pitchFamily="18" charset="0"/>
                                    </a:rPr>
                                  </m:ctrlPr>
                                </m:accPr>
                                <m:e>
                                  <m:r>
                                    <a:rPr lang="en-US" sz="3600" i="1">
                                      <a:solidFill>
                                        <a:srgbClr val="7030A0"/>
                                      </a:solidFill>
                                      <a:latin typeface="Cambria Math" panose="02040503050406030204" pitchFamily="18" charset="0"/>
                                    </a:rPr>
                                    <m:t>𝑆</m:t>
                                  </m:r>
                                </m:e>
                              </m:acc>
                            </m:num>
                            <m:den>
                              <m:r>
                                <a:rPr lang="en-US" sz="3600" i="1">
                                  <a:latin typeface="Cambria Math" panose="02040503050406030204" pitchFamily="18" charset="0"/>
                                </a:rPr>
                                <m:t>𝜕</m:t>
                              </m:r>
                              <m:r>
                                <a:rPr lang="en-US" sz="3600" i="1">
                                  <a:solidFill>
                                    <a:srgbClr val="FFC000"/>
                                  </a:solidFill>
                                  <a:latin typeface="Cambria Math" panose="02040503050406030204" pitchFamily="18" charset="0"/>
                                </a:rPr>
                                <m:t> </m:t>
                              </m:r>
                              <m:r>
                                <a:rPr lang="en-US" sz="3600" i="1">
                                  <a:latin typeface="Cambria Math" panose="02040503050406030204" pitchFamily="18" charset="0"/>
                                </a:rPr>
                                <m:t>𝑐</m:t>
                              </m:r>
                              <m:acc>
                                <m:accPr>
                                  <m:chr m:val="̃"/>
                                  <m:ctrlPr>
                                    <a:rPr lang="en-US" sz="3600" i="1">
                                      <a:solidFill>
                                        <a:srgbClr val="FF0000"/>
                                      </a:solidFill>
                                      <a:latin typeface="Cambria Math" panose="02040503050406030204" pitchFamily="18" charset="0"/>
                                    </a:rPr>
                                  </m:ctrlPr>
                                </m:accPr>
                                <m:e>
                                  <m:r>
                                    <a:rPr lang="en-US" sz="3600" i="1">
                                      <a:solidFill>
                                        <a:srgbClr val="FF0000"/>
                                      </a:solidFill>
                                      <a:latin typeface="Cambria Math" panose="02040503050406030204" pitchFamily="18" charset="0"/>
                                    </a:rPr>
                                    <m:t>𝑡</m:t>
                                  </m:r>
                                </m:e>
                              </m:acc>
                            </m:den>
                          </m:f>
                          <m:r>
                            <a:rPr lang="en-US" sz="3600" i="1">
                              <a:solidFill>
                                <a:srgbClr val="0070C0"/>
                              </a:solidFill>
                              <a:latin typeface="Cambria Math" panose="02040503050406030204" pitchFamily="18" charset="0"/>
                            </a:rPr>
                            <m:t>   </m:t>
                          </m:r>
                          <m:f>
                            <m:fPr>
                              <m:ctrlPr>
                                <a:rPr lang="en-US" sz="3600" i="1">
                                  <a:latin typeface="Cambria Math" panose="02040503050406030204" pitchFamily="18" charset="0"/>
                                </a:rPr>
                              </m:ctrlPr>
                            </m:fPr>
                            <m:num>
                              <m:r>
                                <a:rPr lang="en-US" sz="3600" i="1">
                                  <a:latin typeface="Cambria Math" panose="02040503050406030204" pitchFamily="18" charset="0"/>
                                </a:rPr>
                                <m:t>𝜕</m:t>
                              </m:r>
                              <m:acc>
                                <m:accPr>
                                  <m:chr m:val="⃗"/>
                                  <m:ctrlPr>
                                    <a:rPr lang="en-US" sz="3600" i="1">
                                      <a:solidFill>
                                        <a:srgbClr val="7030A0"/>
                                      </a:solidFill>
                                      <a:latin typeface="Cambria Math" panose="02040503050406030204" pitchFamily="18" charset="0"/>
                                    </a:rPr>
                                  </m:ctrlPr>
                                </m:accPr>
                                <m:e>
                                  <m:r>
                                    <a:rPr lang="en-US" sz="3600" i="1">
                                      <a:solidFill>
                                        <a:srgbClr val="7030A0"/>
                                      </a:solidFill>
                                      <a:latin typeface="Cambria Math" panose="02040503050406030204" pitchFamily="18" charset="0"/>
                                    </a:rPr>
                                    <m:t>𝑆</m:t>
                                  </m:r>
                                </m:e>
                              </m:acc>
                            </m:num>
                            <m:den>
                              <m:r>
                                <a:rPr lang="en-US" sz="3600" i="1">
                                  <a:latin typeface="Cambria Math" panose="02040503050406030204" pitchFamily="18" charset="0"/>
                                </a:rPr>
                                <m:t>𝜕</m:t>
                              </m:r>
                              <m:acc>
                                <m:accPr>
                                  <m:chr m:val="̃"/>
                                  <m:ctrlPr>
                                    <a:rPr lang="en-US" sz="3600" i="1">
                                      <a:solidFill>
                                        <a:srgbClr val="FF0000"/>
                                      </a:solidFill>
                                      <a:latin typeface="Cambria Math" panose="02040503050406030204" pitchFamily="18" charset="0"/>
                                    </a:rPr>
                                  </m:ctrlPr>
                                </m:accPr>
                                <m:e>
                                  <m:r>
                                    <a:rPr lang="en-US" sz="3600" i="1">
                                      <a:solidFill>
                                        <a:srgbClr val="FF0000"/>
                                      </a:solidFill>
                                      <a:latin typeface="Cambria Math" panose="02040503050406030204" pitchFamily="18" charset="0"/>
                                    </a:rPr>
                                    <m:t>𝑥</m:t>
                                  </m:r>
                                </m:e>
                              </m:acc>
                            </m:den>
                          </m:f>
                        </m:e>
                      </m:d>
                      <m:r>
                        <a:rPr lang="en-US" sz="3600" i="1" smtClean="0">
                          <a:latin typeface="Cambria Math" panose="02040503050406030204" pitchFamily="18" charset="0"/>
                        </a:rPr>
                        <m:t>=</m:t>
                      </m:r>
                      <m:d>
                        <m:dPr>
                          <m:begChr m:val="["/>
                          <m:endChr m:val="]"/>
                          <m:ctrlPr>
                            <a:rPr lang="en-US" sz="3600" i="1">
                              <a:latin typeface="Cambria Math" panose="02040503050406030204" pitchFamily="18" charset="0"/>
                              <a:ea typeface="Cambria Math" panose="02040503050406030204" pitchFamily="18" charset="0"/>
                            </a:rPr>
                          </m:ctrlPr>
                        </m:dPr>
                        <m:e>
                          <m:f>
                            <m:fPr>
                              <m:ctrlPr>
                                <a:rPr lang="en-US" sz="3600" i="1">
                                  <a:latin typeface="Cambria Math" panose="02040503050406030204" pitchFamily="18" charset="0"/>
                                </a:rPr>
                              </m:ctrlPr>
                            </m:fPr>
                            <m:num>
                              <m:r>
                                <a:rPr lang="en-US" sz="3600" i="1">
                                  <a:latin typeface="Cambria Math" panose="02040503050406030204" pitchFamily="18" charset="0"/>
                                </a:rPr>
                                <m:t>𝜕</m:t>
                              </m:r>
                              <m:acc>
                                <m:accPr>
                                  <m:chr m:val="⃗"/>
                                  <m:ctrlPr>
                                    <a:rPr lang="en-US" sz="3600" i="1">
                                      <a:solidFill>
                                        <a:srgbClr val="7030A0"/>
                                      </a:solidFill>
                                      <a:latin typeface="Cambria Math" panose="02040503050406030204" pitchFamily="18" charset="0"/>
                                    </a:rPr>
                                  </m:ctrlPr>
                                </m:accPr>
                                <m:e>
                                  <m:r>
                                    <a:rPr lang="en-US" sz="3600" i="1">
                                      <a:solidFill>
                                        <a:srgbClr val="7030A0"/>
                                      </a:solidFill>
                                      <a:latin typeface="Cambria Math" panose="02040503050406030204" pitchFamily="18" charset="0"/>
                                    </a:rPr>
                                    <m:t>𝑆</m:t>
                                  </m:r>
                                </m:e>
                              </m:acc>
                            </m:num>
                            <m:den>
                              <m:r>
                                <a:rPr lang="en-US" sz="3600" i="1">
                                  <a:latin typeface="Cambria Math" panose="02040503050406030204" pitchFamily="18" charset="0"/>
                                </a:rPr>
                                <m:t>𝜕</m:t>
                              </m:r>
                              <m:r>
                                <a:rPr lang="en-US" sz="3600" i="1">
                                  <a:solidFill>
                                    <a:srgbClr val="FFC000"/>
                                  </a:solidFill>
                                  <a:latin typeface="Cambria Math" panose="02040503050406030204" pitchFamily="18" charset="0"/>
                                </a:rPr>
                                <m:t> </m:t>
                              </m:r>
                              <m:r>
                                <a:rPr lang="en-US" sz="3600" i="1">
                                  <a:latin typeface="Cambria Math" panose="02040503050406030204" pitchFamily="18" charset="0"/>
                                </a:rPr>
                                <m:t>𝑐</m:t>
                              </m:r>
                              <m:r>
                                <a:rPr lang="en-US" sz="3600" i="1">
                                  <a:solidFill>
                                    <a:srgbClr val="0070C0"/>
                                  </a:solidFill>
                                  <a:latin typeface="Cambria Math" panose="02040503050406030204" pitchFamily="18" charset="0"/>
                                </a:rPr>
                                <m:t>𝑡</m:t>
                              </m:r>
                            </m:den>
                          </m:f>
                          <m:r>
                            <a:rPr lang="en-US" sz="3600" i="1">
                              <a:solidFill>
                                <a:srgbClr val="0070C0"/>
                              </a:solidFill>
                              <a:latin typeface="Cambria Math" panose="02040503050406030204" pitchFamily="18" charset="0"/>
                            </a:rPr>
                            <m:t>   </m:t>
                          </m:r>
                          <m:f>
                            <m:fPr>
                              <m:ctrlPr>
                                <a:rPr lang="en-US" sz="3600" i="1">
                                  <a:latin typeface="Cambria Math" panose="02040503050406030204" pitchFamily="18" charset="0"/>
                                </a:rPr>
                              </m:ctrlPr>
                            </m:fPr>
                            <m:num>
                              <m:r>
                                <a:rPr lang="en-US" sz="3600" i="1">
                                  <a:latin typeface="Cambria Math" panose="02040503050406030204" pitchFamily="18" charset="0"/>
                                </a:rPr>
                                <m:t>𝜕</m:t>
                              </m:r>
                              <m:acc>
                                <m:accPr>
                                  <m:chr m:val="⃗"/>
                                  <m:ctrlPr>
                                    <a:rPr lang="en-US" sz="3600" i="1">
                                      <a:solidFill>
                                        <a:srgbClr val="7030A0"/>
                                      </a:solidFill>
                                      <a:latin typeface="Cambria Math" panose="02040503050406030204" pitchFamily="18" charset="0"/>
                                    </a:rPr>
                                  </m:ctrlPr>
                                </m:accPr>
                                <m:e>
                                  <m:r>
                                    <a:rPr lang="en-US" sz="3600" i="1">
                                      <a:solidFill>
                                        <a:srgbClr val="7030A0"/>
                                      </a:solidFill>
                                      <a:latin typeface="Cambria Math" panose="02040503050406030204" pitchFamily="18" charset="0"/>
                                    </a:rPr>
                                    <m:t>𝑆</m:t>
                                  </m:r>
                                </m:e>
                              </m:acc>
                            </m:num>
                            <m:den>
                              <m:r>
                                <a:rPr lang="en-US" sz="3600" i="1">
                                  <a:latin typeface="Cambria Math" panose="02040503050406030204" pitchFamily="18" charset="0"/>
                                </a:rPr>
                                <m:t>𝜕</m:t>
                              </m:r>
                              <m:r>
                                <a:rPr lang="en-US" sz="3600" i="1">
                                  <a:solidFill>
                                    <a:srgbClr val="0070C0"/>
                                  </a:solidFill>
                                  <a:latin typeface="Cambria Math" panose="02040503050406030204" pitchFamily="18" charset="0"/>
                                </a:rPr>
                                <m:t>𝑥</m:t>
                              </m:r>
                            </m:den>
                          </m:f>
                        </m:e>
                      </m:d>
                    </m:oMath>
                  </a14:m>
                  <a:r>
                    <a:rPr lang="en-US" sz="4000" b="0" i="0" dirty="0">
                      <a:solidFill>
                        <a:srgbClr val="0070C0"/>
                      </a:solidFill>
                      <a:latin typeface="+mj-lt"/>
                    </a:rPr>
                    <a:t> </a:t>
                  </a:r>
                  <a14:m>
                    <m:oMath xmlns:m="http://schemas.openxmlformats.org/officeDocument/2006/math">
                      <m:d>
                        <m:dPr>
                          <m:begChr m:val="["/>
                          <m:endChr m:val="]"/>
                          <m:ctrlPr>
                            <a:rPr lang="en-US" sz="4000" i="1">
                              <a:latin typeface="Cambria Math" panose="02040503050406030204" pitchFamily="18" charset="0"/>
                            </a:rPr>
                          </m:ctrlPr>
                        </m:dPr>
                        <m:e>
                          <m:m>
                            <m:mPr>
                              <m:mcs>
                                <m:mc>
                                  <m:mcPr>
                                    <m:count m:val="2"/>
                                    <m:mcJc m:val="center"/>
                                  </m:mcPr>
                                </m:mc>
                              </m:mcs>
                              <m:ctrlPr>
                                <a:rPr lang="en-US" sz="4000" i="1">
                                  <a:latin typeface="Cambria Math" panose="02040503050406030204" pitchFamily="18" charset="0"/>
                                </a:rPr>
                              </m:ctrlPr>
                            </m:mPr>
                            <m:mr>
                              <m:e>
                                <m:f>
                                  <m:fPr>
                                    <m:ctrlPr>
                                      <a:rPr lang="en-US" sz="4000" i="1">
                                        <a:latin typeface="Cambria Math" panose="02040503050406030204" pitchFamily="18" charset="0"/>
                                      </a:rPr>
                                    </m:ctrlPr>
                                  </m:fPr>
                                  <m:num>
                                    <m:r>
                                      <a:rPr lang="en-US" sz="4000" i="1">
                                        <a:latin typeface="Cambria Math" panose="02040503050406030204" pitchFamily="18" charset="0"/>
                                      </a:rPr>
                                      <m:t>𝜕</m:t>
                                    </m:r>
                                    <m:r>
                                      <a:rPr lang="en-US" sz="4000" i="1">
                                        <a:latin typeface="Cambria Math" panose="02040503050406030204" pitchFamily="18" charset="0"/>
                                      </a:rPr>
                                      <m:t> </m:t>
                                    </m:r>
                                    <m:r>
                                      <a:rPr lang="en-US" sz="4000" i="1">
                                        <a:latin typeface="Cambria Math" panose="02040503050406030204" pitchFamily="18" charset="0"/>
                                      </a:rPr>
                                      <m:t>𝑐𝑡</m:t>
                                    </m:r>
                                  </m:num>
                                  <m:den>
                                    <m:r>
                                      <a:rPr lang="en-US" sz="4000" i="1">
                                        <a:latin typeface="Cambria Math" panose="02040503050406030204" pitchFamily="18" charset="0"/>
                                      </a:rPr>
                                      <m:t>𝜕</m:t>
                                    </m:r>
                                    <m:r>
                                      <a:rPr lang="en-US" sz="4000" i="1">
                                        <a:latin typeface="Cambria Math" panose="02040503050406030204" pitchFamily="18" charset="0"/>
                                      </a:rPr>
                                      <m:t> </m:t>
                                    </m:r>
                                    <m:r>
                                      <a:rPr lang="en-US" sz="4000" i="1">
                                        <a:latin typeface="Cambria Math" panose="02040503050406030204" pitchFamily="18" charset="0"/>
                                      </a:rPr>
                                      <m:t>𝑐</m:t>
                                    </m:r>
                                    <m:acc>
                                      <m:accPr>
                                        <m:chr m:val="̃"/>
                                        <m:ctrlPr>
                                          <a:rPr lang="en-US" sz="4000" i="1">
                                            <a:solidFill>
                                              <a:srgbClr val="FF0000"/>
                                            </a:solidFill>
                                            <a:latin typeface="Cambria Math" panose="02040503050406030204" pitchFamily="18" charset="0"/>
                                          </a:rPr>
                                        </m:ctrlPr>
                                      </m:accPr>
                                      <m:e>
                                        <m:r>
                                          <a:rPr lang="en-US" sz="4000" i="1">
                                            <a:solidFill>
                                              <a:srgbClr val="FF0000"/>
                                            </a:solidFill>
                                            <a:latin typeface="Cambria Math" panose="02040503050406030204" pitchFamily="18" charset="0"/>
                                          </a:rPr>
                                          <m:t>𝑡</m:t>
                                        </m:r>
                                      </m:e>
                                    </m:acc>
                                  </m:den>
                                </m:f>
                              </m:e>
                              <m:e>
                                <m:f>
                                  <m:fPr>
                                    <m:ctrlPr>
                                      <a:rPr lang="en-US" sz="4000" i="1">
                                        <a:latin typeface="Cambria Math" panose="02040503050406030204" pitchFamily="18" charset="0"/>
                                      </a:rPr>
                                    </m:ctrlPr>
                                  </m:fPr>
                                  <m:num>
                                    <m:r>
                                      <a:rPr lang="en-US" sz="4000" i="1">
                                        <a:latin typeface="Cambria Math" panose="02040503050406030204" pitchFamily="18" charset="0"/>
                                      </a:rPr>
                                      <m:t>𝜕</m:t>
                                    </m:r>
                                    <m:r>
                                      <a:rPr lang="en-US" sz="4000" i="1">
                                        <a:latin typeface="Cambria Math" panose="02040503050406030204" pitchFamily="18" charset="0"/>
                                      </a:rPr>
                                      <m:t> </m:t>
                                    </m:r>
                                    <m:r>
                                      <a:rPr lang="en-US" sz="4000" i="1">
                                        <a:latin typeface="Cambria Math" panose="02040503050406030204" pitchFamily="18" charset="0"/>
                                      </a:rPr>
                                      <m:t>𝑐𝑡</m:t>
                                    </m:r>
                                  </m:num>
                                  <m:den>
                                    <m:r>
                                      <a:rPr lang="en-US" sz="4000" i="1">
                                        <a:latin typeface="Cambria Math" panose="02040503050406030204" pitchFamily="18" charset="0"/>
                                      </a:rPr>
                                      <m:t>𝜕</m:t>
                                    </m:r>
                                    <m:acc>
                                      <m:accPr>
                                        <m:chr m:val="̃"/>
                                        <m:ctrlPr>
                                          <a:rPr lang="en-US" sz="4000" i="1">
                                            <a:solidFill>
                                              <a:srgbClr val="FF0000"/>
                                            </a:solidFill>
                                            <a:latin typeface="Cambria Math" panose="02040503050406030204" pitchFamily="18" charset="0"/>
                                          </a:rPr>
                                        </m:ctrlPr>
                                      </m:accPr>
                                      <m:e>
                                        <m:r>
                                          <a:rPr lang="en-US" sz="4000" i="1">
                                            <a:solidFill>
                                              <a:srgbClr val="FF0000"/>
                                            </a:solidFill>
                                            <a:latin typeface="Cambria Math" panose="02040503050406030204" pitchFamily="18" charset="0"/>
                                          </a:rPr>
                                          <m:t>𝑥</m:t>
                                        </m:r>
                                      </m:e>
                                    </m:acc>
                                  </m:den>
                                </m:f>
                              </m:e>
                            </m:mr>
                            <m:mr>
                              <m:e>
                                <m:f>
                                  <m:fPr>
                                    <m:ctrlPr>
                                      <a:rPr lang="en-US" sz="4000" i="1">
                                        <a:latin typeface="Cambria Math" panose="02040503050406030204" pitchFamily="18" charset="0"/>
                                      </a:rPr>
                                    </m:ctrlPr>
                                  </m:fPr>
                                  <m:num>
                                    <m:r>
                                      <a:rPr lang="en-US" sz="4000" i="1">
                                        <a:latin typeface="Cambria Math" panose="02040503050406030204" pitchFamily="18" charset="0"/>
                                      </a:rPr>
                                      <m:t>𝜕</m:t>
                                    </m:r>
                                    <m:r>
                                      <a:rPr lang="en-US" sz="4000" i="1">
                                        <a:solidFill>
                                          <a:srgbClr val="0070C0"/>
                                        </a:solidFill>
                                        <a:latin typeface="Cambria Math" panose="02040503050406030204" pitchFamily="18" charset="0"/>
                                      </a:rPr>
                                      <m:t>𝑥</m:t>
                                    </m:r>
                                  </m:num>
                                  <m:den>
                                    <m:r>
                                      <a:rPr lang="en-US" sz="4000" i="1">
                                        <a:latin typeface="Cambria Math" panose="02040503050406030204" pitchFamily="18" charset="0"/>
                                      </a:rPr>
                                      <m:t>𝜕</m:t>
                                    </m:r>
                                    <m:r>
                                      <a:rPr lang="en-US" sz="4000" i="1">
                                        <a:latin typeface="Cambria Math" panose="02040503050406030204" pitchFamily="18" charset="0"/>
                                      </a:rPr>
                                      <m:t> </m:t>
                                    </m:r>
                                    <m:r>
                                      <a:rPr lang="en-US" sz="4000" i="1">
                                        <a:latin typeface="Cambria Math" panose="02040503050406030204" pitchFamily="18" charset="0"/>
                                      </a:rPr>
                                      <m:t>𝑐</m:t>
                                    </m:r>
                                    <m:acc>
                                      <m:accPr>
                                        <m:chr m:val="̃"/>
                                        <m:ctrlPr>
                                          <a:rPr lang="en-US" sz="4000" i="1">
                                            <a:solidFill>
                                              <a:srgbClr val="FF0000"/>
                                            </a:solidFill>
                                            <a:latin typeface="Cambria Math" panose="02040503050406030204" pitchFamily="18" charset="0"/>
                                          </a:rPr>
                                        </m:ctrlPr>
                                      </m:accPr>
                                      <m:e>
                                        <m:r>
                                          <a:rPr lang="en-US" sz="4000" i="1">
                                            <a:solidFill>
                                              <a:srgbClr val="FF0000"/>
                                            </a:solidFill>
                                            <a:latin typeface="Cambria Math" panose="02040503050406030204" pitchFamily="18" charset="0"/>
                                          </a:rPr>
                                          <m:t>𝑡</m:t>
                                        </m:r>
                                      </m:e>
                                    </m:acc>
                                  </m:den>
                                </m:f>
                              </m:e>
                              <m:e>
                                <m:f>
                                  <m:fPr>
                                    <m:ctrlPr>
                                      <a:rPr lang="en-US" sz="4000" i="1">
                                        <a:latin typeface="Cambria Math" panose="02040503050406030204" pitchFamily="18" charset="0"/>
                                      </a:rPr>
                                    </m:ctrlPr>
                                  </m:fPr>
                                  <m:num>
                                    <m:r>
                                      <a:rPr lang="en-US" sz="4000" i="1">
                                        <a:latin typeface="Cambria Math" panose="02040503050406030204" pitchFamily="18" charset="0"/>
                                      </a:rPr>
                                      <m:t>𝜕</m:t>
                                    </m:r>
                                    <m:r>
                                      <a:rPr lang="en-US" sz="4000" i="1">
                                        <a:solidFill>
                                          <a:srgbClr val="0070C0"/>
                                        </a:solidFill>
                                        <a:latin typeface="Cambria Math" panose="02040503050406030204" pitchFamily="18" charset="0"/>
                                      </a:rPr>
                                      <m:t>𝑥</m:t>
                                    </m:r>
                                  </m:num>
                                  <m:den>
                                    <m:r>
                                      <a:rPr lang="en-US" sz="4000" i="1">
                                        <a:latin typeface="Cambria Math" panose="02040503050406030204" pitchFamily="18" charset="0"/>
                                      </a:rPr>
                                      <m:t>𝜕</m:t>
                                    </m:r>
                                    <m:acc>
                                      <m:accPr>
                                        <m:chr m:val="̃"/>
                                        <m:ctrlPr>
                                          <a:rPr lang="en-US" sz="4000" i="1">
                                            <a:solidFill>
                                              <a:srgbClr val="FF0000"/>
                                            </a:solidFill>
                                            <a:latin typeface="Cambria Math" panose="02040503050406030204" pitchFamily="18" charset="0"/>
                                          </a:rPr>
                                        </m:ctrlPr>
                                      </m:accPr>
                                      <m:e>
                                        <m:r>
                                          <a:rPr lang="en-US" sz="4000" i="1">
                                            <a:solidFill>
                                              <a:srgbClr val="FF0000"/>
                                            </a:solidFill>
                                            <a:latin typeface="Cambria Math" panose="02040503050406030204" pitchFamily="18" charset="0"/>
                                          </a:rPr>
                                          <m:t>𝑥</m:t>
                                        </m:r>
                                      </m:e>
                                    </m:acc>
                                  </m:den>
                                </m:f>
                              </m:e>
                            </m:mr>
                          </m:m>
                        </m:e>
                      </m:d>
                    </m:oMath>
                  </a14:m>
                  <a:r>
                    <a:rPr lang="en-CA" sz="4000" dirty="0"/>
                    <a:t>  </a:t>
                  </a:r>
                </a:p>
              </p:txBody>
            </p:sp>
          </mc:Choice>
          <mc:Fallback xmlns="">
            <p:sp>
              <p:nvSpPr>
                <p:cNvPr id="6" name="Rectangle 5">
                  <a:extLst>
                    <a:ext uri="{FF2B5EF4-FFF2-40B4-BE49-F238E27FC236}">
                      <a16:creationId xmlns:a16="http://schemas.microsoft.com/office/drawing/2014/main" id="{BB5B6C85-EE51-4860-A7D9-90562367E5F0}"/>
                    </a:ext>
                  </a:extLst>
                </p:cNvPr>
                <p:cNvSpPr>
                  <a:spLocks noRot="1" noChangeAspect="1" noMove="1" noResize="1" noEditPoints="1" noAdjustHandles="1" noChangeArrowheads="1" noChangeShapeType="1" noTextEdit="1"/>
                </p:cNvSpPr>
                <p:nvPr/>
              </p:nvSpPr>
              <p:spPr>
                <a:xfrm>
                  <a:off x="0" y="4809234"/>
                  <a:ext cx="6858000" cy="2048766"/>
                </a:xfrm>
                <a:prstGeom prst="rect">
                  <a:avLst/>
                </a:prstGeom>
                <a:blipFill>
                  <a:blip r:embed="rId6"/>
                  <a:stretch>
                    <a:fillRect/>
                  </a:stretch>
                </a:blipFill>
              </p:spPr>
              <p:txBody>
                <a:bodyPr/>
                <a:lstStyle/>
                <a:p>
                  <a:r>
                    <a:rPr lang="en-CA">
                      <a:noFill/>
                    </a:rPr>
                    <a:t> </a:t>
                  </a:r>
                </a:p>
              </p:txBody>
            </p:sp>
          </mc:Fallback>
        </mc:AlternateContent>
        <p:sp>
          <p:nvSpPr>
            <p:cNvPr id="3" name="Right Brace 2">
              <a:extLst>
                <a:ext uri="{FF2B5EF4-FFF2-40B4-BE49-F238E27FC236}">
                  <a16:creationId xmlns:a16="http://schemas.microsoft.com/office/drawing/2014/main" id="{F05AC37E-2FE8-4BB5-9C69-C61CF4843594}"/>
                </a:ext>
              </a:extLst>
            </p:cNvPr>
            <p:cNvSpPr/>
            <p:nvPr/>
          </p:nvSpPr>
          <p:spPr>
            <a:xfrm rot="5400000">
              <a:off x="2930864" y="1884499"/>
              <a:ext cx="371060" cy="5042615"/>
            </a:xfrm>
            <a:prstGeom prst="righ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dirty="0"/>
            </a:p>
          </p:txBody>
        </p:sp>
      </p:grpSp>
      <p:sp>
        <p:nvSpPr>
          <p:cNvPr id="11" name="Right Brace 10">
            <a:extLst>
              <a:ext uri="{FF2B5EF4-FFF2-40B4-BE49-F238E27FC236}">
                <a16:creationId xmlns:a16="http://schemas.microsoft.com/office/drawing/2014/main" id="{300FC7E9-131D-46C8-9855-CD5B6EB36D3F}"/>
              </a:ext>
            </a:extLst>
          </p:cNvPr>
          <p:cNvSpPr/>
          <p:nvPr/>
        </p:nvSpPr>
        <p:spPr>
          <a:xfrm rot="5400000">
            <a:off x="9201274" y="1890687"/>
            <a:ext cx="371060" cy="5014066"/>
          </a:xfrm>
          <a:prstGeom prst="righ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13" name="Arrow: Down 12">
            <a:extLst>
              <a:ext uri="{FF2B5EF4-FFF2-40B4-BE49-F238E27FC236}">
                <a16:creationId xmlns:a16="http://schemas.microsoft.com/office/drawing/2014/main" id="{6243E1E8-4478-4BA2-B3FB-68A11B12DFD3}"/>
              </a:ext>
            </a:extLst>
          </p:cNvPr>
          <p:cNvSpPr/>
          <p:nvPr/>
        </p:nvSpPr>
        <p:spPr>
          <a:xfrm>
            <a:off x="2015672" y="-730250"/>
            <a:ext cx="1320800" cy="464458"/>
          </a:xfrm>
          <a:prstGeom prst="downArrow">
            <a:avLst>
              <a:gd name="adj1" fmla="val 58791"/>
              <a:gd name="adj2" fmla="val 50000"/>
            </a:avLst>
          </a:prstGeom>
          <a:ln w="28575">
            <a:solidFill>
              <a:schemeClr val="accent6">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CA"/>
          </a:p>
        </p:txBody>
      </p:sp>
      <p:sp>
        <p:nvSpPr>
          <p:cNvPr id="15" name="Arrow: Down 14">
            <a:extLst>
              <a:ext uri="{FF2B5EF4-FFF2-40B4-BE49-F238E27FC236}">
                <a16:creationId xmlns:a16="http://schemas.microsoft.com/office/drawing/2014/main" id="{9F381228-E04C-4DB0-811D-E89C9214FD50}"/>
              </a:ext>
            </a:extLst>
          </p:cNvPr>
          <p:cNvSpPr/>
          <p:nvPr/>
        </p:nvSpPr>
        <p:spPr>
          <a:xfrm>
            <a:off x="8249557" y="-737507"/>
            <a:ext cx="1320800" cy="464458"/>
          </a:xfrm>
          <a:prstGeom prst="downArrow">
            <a:avLst>
              <a:gd name="adj1" fmla="val 58791"/>
              <a:gd name="adj2" fmla="val 50000"/>
            </a:avLst>
          </a:prstGeom>
          <a:ln w="28575">
            <a:solidFill>
              <a:schemeClr val="accent6">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CA"/>
          </a:p>
        </p:txBody>
      </p:sp>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E7EF26E3-5B0C-4FA7-9C54-DC6AA72083C0}"/>
                  </a:ext>
                </a:extLst>
              </p:cNvPr>
              <p:cNvSpPr/>
              <p:nvPr/>
            </p:nvSpPr>
            <p:spPr>
              <a:xfrm>
                <a:off x="278296" y="438150"/>
                <a:ext cx="6122504" cy="1185709"/>
              </a:xfrm>
              <a:prstGeom prst="rect">
                <a:avLst/>
              </a:prstGeom>
            </p:spPr>
            <p:txBody>
              <a:bodyPr wrap="square">
                <a:spAutoFit/>
              </a:bodyPr>
              <a:lstStyle/>
              <a:p>
                <a:pPr>
                  <a:spcAft>
                    <a:spcPts val="1200"/>
                  </a:spcAft>
                </a:pPr>
                <a14:m>
                  <m:oMath xmlns:m="http://schemas.openxmlformats.org/officeDocument/2006/math">
                    <m:acc>
                      <m:accPr>
                        <m:chr m:val="⃗"/>
                        <m:ctrlPr>
                          <a:rPr lang="en-US" sz="4400" i="1" smtClean="0">
                            <a:solidFill>
                              <a:srgbClr val="7030A0"/>
                            </a:solidFill>
                            <a:latin typeface="Cambria Math" panose="02040503050406030204" pitchFamily="18" charset="0"/>
                          </a:rPr>
                        </m:ctrlPr>
                      </m:accPr>
                      <m:e>
                        <m:r>
                          <a:rPr lang="en-US" sz="4400" b="0" i="1" smtClean="0">
                            <a:solidFill>
                              <a:srgbClr val="7030A0"/>
                            </a:solidFill>
                            <a:latin typeface="Cambria Math" panose="02040503050406030204" pitchFamily="18" charset="0"/>
                          </a:rPr>
                          <m:t>𝑈</m:t>
                        </m:r>
                      </m:e>
                    </m:acc>
                    <m:r>
                      <a:rPr lang="en-US" sz="4400" i="1">
                        <a:latin typeface="Cambria Math" panose="02040503050406030204" pitchFamily="18" charset="0"/>
                      </a:rPr>
                      <m:t>=</m:t>
                    </m:r>
                    <m:f>
                      <m:fPr>
                        <m:ctrlPr>
                          <a:rPr lang="en-US" sz="4400" b="0" i="1" smtClean="0">
                            <a:solidFill>
                              <a:schemeClr val="tx1"/>
                            </a:solidFill>
                            <a:latin typeface="Cambria Math" panose="02040503050406030204" pitchFamily="18" charset="0"/>
                          </a:rPr>
                        </m:ctrlPr>
                      </m:fPr>
                      <m:num>
                        <m:r>
                          <a:rPr lang="en-US" sz="4400" b="0" i="1" smtClean="0">
                            <a:solidFill>
                              <a:schemeClr val="tx1"/>
                            </a:solidFill>
                            <a:latin typeface="Cambria Math" panose="02040503050406030204" pitchFamily="18" charset="0"/>
                          </a:rPr>
                          <m:t>𝑑</m:t>
                        </m:r>
                        <m:acc>
                          <m:accPr>
                            <m:chr m:val="⃗"/>
                            <m:ctrlPr>
                              <a:rPr lang="en-US" sz="4400" i="1">
                                <a:solidFill>
                                  <a:srgbClr val="7030A0"/>
                                </a:solidFill>
                                <a:latin typeface="Cambria Math" panose="02040503050406030204" pitchFamily="18" charset="0"/>
                              </a:rPr>
                            </m:ctrlPr>
                          </m:accPr>
                          <m:e>
                            <m:r>
                              <a:rPr lang="en-US" sz="4400" i="1">
                                <a:solidFill>
                                  <a:srgbClr val="7030A0"/>
                                </a:solidFill>
                                <a:latin typeface="Cambria Math" panose="02040503050406030204" pitchFamily="18" charset="0"/>
                              </a:rPr>
                              <m:t>𝑆</m:t>
                            </m:r>
                          </m:e>
                        </m:acc>
                      </m:num>
                      <m:den>
                        <m:r>
                          <a:rPr lang="en-US" sz="4400" b="0" i="1" smtClean="0">
                            <a:solidFill>
                              <a:schemeClr val="tx1"/>
                            </a:solidFill>
                            <a:latin typeface="Cambria Math" panose="02040503050406030204" pitchFamily="18" charset="0"/>
                          </a:rPr>
                          <m:t>𝑑</m:t>
                        </m:r>
                        <m:r>
                          <a:rPr lang="en-US" sz="4400" b="0" i="1" smtClean="0">
                            <a:solidFill>
                              <a:srgbClr val="FFC000"/>
                            </a:solidFill>
                            <a:latin typeface="Cambria Math" panose="02040503050406030204" pitchFamily="18" charset="0"/>
                          </a:rPr>
                          <m:t>𝜏</m:t>
                        </m:r>
                      </m:den>
                    </m:f>
                    <m:r>
                      <a:rPr lang="en-US" sz="4400" i="1">
                        <a:latin typeface="Cambria Math" panose="02040503050406030204" pitchFamily="18" charset="0"/>
                      </a:rPr>
                      <m:t>=</m:t>
                    </m:r>
                    <m:f>
                      <m:fPr>
                        <m:ctrlPr>
                          <a:rPr lang="en-US" sz="4400" i="1">
                            <a:latin typeface="Cambria Math" panose="02040503050406030204" pitchFamily="18" charset="0"/>
                          </a:rPr>
                        </m:ctrlPr>
                      </m:fPr>
                      <m:num>
                        <m:r>
                          <a:rPr lang="en-US" sz="4400" i="1">
                            <a:latin typeface="Cambria Math" panose="02040503050406030204" pitchFamily="18" charset="0"/>
                          </a:rPr>
                          <m:t>𝑑</m:t>
                        </m:r>
                        <m:r>
                          <a:rPr lang="en-US" sz="4400" b="0" i="1" smtClean="0">
                            <a:solidFill>
                              <a:srgbClr val="7030A0"/>
                            </a:solidFill>
                            <a:latin typeface="Cambria Math" panose="02040503050406030204" pitchFamily="18" charset="0"/>
                          </a:rPr>
                          <m:t> </m:t>
                        </m:r>
                        <m:r>
                          <a:rPr lang="en-US" sz="4400" b="0" i="1" smtClean="0">
                            <a:solidFill>
                              <a:schemeClr val="tx1"/>
                            </a:solidFill>
                            <a:latin typeface="Cambria Math" panose="02040503050406030204" pitchFamily="18" charset="0"/>
                          </a:rPr>
                          <m:t>𝑐</m:t>
                        </m:r>
                        <m:r>
                          <a:rPr lang="en-US" sz="4400" b="0" i="1" smtClean="0">
                            <a:solidFill>
                              <a:srgbClr val="0070C0"/>
                            </a:solidFill>
                            <a:latin typeface="Cambria Math" panose="02040503050406030204" pitchFamily="18" charset="0"/>
                          </a:rPr>
                          <m:t>𝑡</m:t>
                        </m:r>
                      </m:num>
                      <m:den>
                        <m:r>
                          <a:rPr lang="en-US" sz="4400" i="1">
                            <a:latin typeface="Cambria Math" panose="02040503050406030204" pitchFamily="18" charset="0"/>
                          </a:rPr>
                          <m:t>𝑑</m:t>
                        </m:r>
                        <m:r>
                          <a:rPr lang="en-US" sz="4400" i="1">
                            <a:solidFill>
                              <a:srgbClr val="FFC000"/>
                            </a:solidFill>
                            <a:latin typeface="Cambria Math" panose="02040503050406030204" pitchFamily="18" charset="0"/>
                          </a:rPr>
                          <m:t>𝜏</m:t>
                        </m:r>
                      </m:den>
                    </m:f>
                    <m:f>
                      <m:fPr>
                        <m:ctrlPr>
                          <a:rPr lang="en-US" sz="4400" i="1">
                            <a:latin typeface="Cambria Math" panose="02040503050406030204" pitchFamily="18" charset="0"/>
                          </a:rPr>
                        </m:ctrlPr>
                      </m:fPr>
                      <m:num>
                        <m:r>
                          <a:rPr lang="en-US" sz="4400" b="0" i="1" smtClean="0">
                            <a:latin typeface="Cambria Math" panose="02040503050406030204" pitchFamily="18" charset="0"/>
                          </a:rPr>
                          <m:t>𝜕</m:t>
                        </m:r>
                        <m:acc>
                          <m:accPr>
                            <m:chr m:val="⃗"/>
                            <m:ctrlPr>
                              <a:rPr lang="en-US" sz="4400" i="1">
                                <a:solidFill>
                                  <a:srgbClr val="7030A0"/>
                                </a:solidFill>
                                <a:latin typeface="Cambria Math" panose="02040503050406030204" pitchFamily="18" charset="0"/>
                              </a:rPr>
                            </m:ctrlPr>
                          </m:accPr>
                          <m:e>
                            <m:r>
                              <a:rPr lang="en-US" sz="4400" i="1">
                                <a:solidFill>
                                  <a:srgbClr val="7030A0"/>
                                </a:solidFill>
                                <a:latin typeface="Cambria Math" panose="02040503050406030204" pitchFamily="18" charset="0"/>
                              </a:rPr>
                              <m:t>𝑆</m:t>
                            </m:r>
                          </m:e>
                        </m:acc>
                      </m:num>
                      <m:den>
                        <m:r>
                          <a:rPr lang="en-US" sz="4400" i="1">
                            <a:latin typeface="Cambria Math" panose="02040503050406030204" pitchFamily="18" charset="0"/>
                          </a:rPr>
                          <m:t>𝜕</m:t>
                        </m:r>
                        <m:r>
                          <a:rPr lang="en-US" sz="4400" b="0" i="1" smtClean="0">
                            <a:solidFill>
                              <a:srgbClr val="FFC000"/>
                            </a:solidFill>
                            <a:latin typeface="Cambria Math" panose="02040503050406030204" pitchFamily="18" charset="0"/>
                          </a:rPr>
                          <m:t> </m:t>
                        </m:r>
                        <m:r>
                          <a:rPr lang="en-US" sz="4400" b="0" i="1" smtClean="0">
                            <a:solidFill>
                              <a:schemeClr val="tx1"/>
                            </a:solidFill>
                            <a:latin typeface="Cambria Math" panose="02040503050406030204" pitchFamily="18" charset="0"/>
                          </a:rPr>
                          <m:t>𝑐</m:t>
                        </m:r>
                        <m:r>
                          <a:rPr lang="en-US" sz="4400" b="0" i="1" smtClean="0">
                            <a:solidFill>
                              <a:srgbClr val="0070C0"/>
                            </a:solidFill>
                            <a:latin typeface="Cambria Math" panose="02040503050406030204" pitchFamily="18" charset="0"/>
                          </a:rPr>
                          <m:t>𝑡</m:t>
                        </m:r>
                      </m:den>
                    </m:f>
                    <m:r>
                      <a:rPr lang="en-US" sz="4400" i="1">
                        <a:latin typeface="Cambria Math" panose="02040503050406030204" pitchFamily="18" charset="0"/>
                      </a:rPr>
                      <m:t>+</m:t>
                    </m:r>
                    <m:f>
                      <m:fPr>
                        <m:ctrlPr>
                          <a:rPr lang="en-US" sz="4400" i="1">
                            <a:latin typeface="Cambria Math" panose="02040503050406030204" pitchFamily="18" charset="0"/>
                          </a:rPr>
                        </m:ctrlPr>
                      </m:fPr>
                      <m:num>
                        <m:r>
                          <a:rPr lang="en-US" sz="4400" i="1">
                            <a:latin typeface="Cambria Math" panose="02040503050406030204" pitchFamily="18" charset="0"/>
                          </a:rPr>
                          <m:t>𝑑</m:t>
                        </m:r>
                        <m:r>
                          <a:rPr lang="en-US" sz="4400" b="0" i="1" smtClean="0">
                            <a:solidFill>
                              <a:srgbClr val="0070C0"/>
                            </a:solidFill>
                            <a:latin typeface="Cambria Math" panose="02040503050406030204" pitchFamily="18" charset="0"/>
                          </a:rPr>
                          <m:t>𝑥</m:t>
                        </m:r>
                      </m:num>
                      <m:den>
                        <m:r>
                          <a:rPr lang="en-US" sz="4400" i="1">
                            <a:latin typeface="Cambria Math" panose="02040503050406030204" pitchFamily="18" charset="0"/>
                          </a:rPr>
                          <m:t>𝑑</m:t>
                        </m:r>
                        <m:r>
                          <a:rPr lang="en-US" sz="4400" i="1">
                            <a:solidFill>
                              <a:srgbClr val="FFC000"/>
                            </a:solidFill>
                            <a:latin typeface="Cambria Math" panose="02040503050406030204" pitchFamily="18" charset="0"/>
                          </a:rPr>
                          <m:t>𝜏</m:t>
                        </m:r>
                      </m:den>
                    </m:f>
                    <m:f>
                      <m:fPr>
                        <m:ctrlPr>
                          <a:rPr lang="en-US" sz="4400" i="1">
                            <a:latin typeface="Cambria Math" panose="02040503050406030204" pitchFamily="18" charset="0"/>
                          </a:rPr>
                        </m:ctrlPr>
                      </m:fPr>
                      <m:num>
                        <m:r>
                          <a:rPr lang="en-US" sz="4400" i="1">
                            <a:latin typeface="Cambria Math" panose="02040503050406030204" pitchFamily="18" charset="0"/>
                          </a:rPr>
                          <m:t>𝜕</m:t>
                        </m:r>
                        <m:acc>
                          <m:accPr>
                            <m:chr m:val="⃗"/>
                            <m:ctrlPr>
                              <a:rPr lang="en-US" sz="4400" i="1">
                                <a:solidFill>
                                  <a:srgbClr val="7030A0"/>
                                </a:solidFill>
                                <a:latin typeface="Cambria Math" panose="02040503050406030204" pitchFamily="18" charset="0"/>
                              </a:rPr>
                            </m:ctrlPr>
                          </m:accPr>
                          <m:e>
                            <m:r>
                              <a:rPr lang="en-US" sz="4400" i="1">
                                <a:solidFill>
                                  <a:srgbClr val="7030A0"/>
                                </a:solidFill>
                                <a:latin typeface="Cambria Math" panose="02040503050406030204" pitchFamily="18" charset="0"/>
                              </a:rPr>
                              <m:t>𝑆</m:t>
                            </m:r>
                          </m:e>
                        </m:acc>
                      </m:num>
                      <m:den>
                        <m:r>
                          <a:rPr lang="en-US" sz="4400" i="1">
                            <a:latin typeface="Cambria Math" panose="02040503050406030204" pitchFamily="18" charset="0"/>
                          </a:rPr>
                          <m:t>𝜕</m:t>
                        </m:r>
                        <m:r>
                          <a:rPr lang="en-US" sz="4400" b="0" i="1" smtClean="0">
                            <a:solidFill>
                              <a:srgbClr val="0070C0"/>
                            </a:solidFill>
                            <a:latin typeface="Cambria Math" panose="02040503050406030204" pitchFamily="18" charset="0"/>
                          </a:rPr>
                          <m:t>𝑥</m:t>
                        </m:r>
                      </m:den>
                    </m:f>
                  </m:oMath>
                </a14:m>
                <a:r>
                  <a:rPr lang="en-CA" sz="4400" dirty="0"/>
                  <a:t> </a:t>
                </a:r>
              </a:p>
            </p:txBody>
          </p:sp>
        </mc:Choice>
        <mc:Fallback xmlns="">
          <p:sp>
            <p:nvSpPr>
              <p:cNvPr id="12" name="Rectangle 11">
                <a:extLst>
                  <a:ext uri="{FF2B5EF4-FFF2-40B4-BE49-F238E27FC236}">
                    <a16:creationId xmlns:a16="http://schemas.microsoft.com/office/drawing/2014/main" id="{E7EF26E3-5B0C-4FA7-9C54-DC6AA72083C0}"/>
                  </a:ext>
                </a:extLst>
              </p:cNvPr>
              <p:cNvSpPr>
                <a:spLocks noRot="1" noChangeAspect="1" noMove="1" noResize="1" noEditPoints="1" noAdjustHandles="1" noChangeArrowheads="1" noChangeShapeType="1" noTextEdit="1"/>
              </p:cNvSpPr>
              <p:nvPr/>
            </p:nvSpPr>
            <p:spPr>
              <a:xfrm>
                <a:off x="278296" y="438150"/>
                <a:ext cx="6122504" cy="1185709"/>
              </a:xfrm>
              <a:prstGeom prst="rect">
                <a:avLst/>
              </a:prstGeom>
              <a:blipFill>
                <a:blip r:embed="rId7"/>
                <a:stretch>
                  <a:fillRect/>
                </a:stretch>
              </a:blipFill>
            </p:spPr>
            <p:txBody>
              <a:bodyPr/>
              <a:lstStyle/>
              <a:p>
                <a:r>
                  <a:rPr lang="en-CA">
                    <a:noFill/>
                  </a:rPr>
                  <a:t> </a:t>
                </a:r>
              </a:p>
            </p:txBody>
          </p:sp>
        </mc:Fallback>
      </mc:AlternateContent>
      <p:sp>
        <p:nvSpPr>
          <p:cNvPr id="5" name="TextBox 4">
            <a:extLst>
              <a:ext uri="{FF2B5EF4-FFF2-40B4-BE49-F238E27FC236}">
                <a16:creationId xmlns:a16="http://schemas.microsoft.com/office/drawing/2014/main" id="{EB1F26FA-2278-4B6B-BC41-6A10C855C7D3}"/>
              </a:ext>
            </a:extLst>
          </p:cNvPr>
          <p:cNvSpPr txBox="1"/>
          <p:nvPr/>
        </p:nvSpPr>
        <p:spPr>
          <a:xfrm>
            <a:off x="7056998" y="4329792"/>
            <a:ext cx="2150910" cy="830997"/>
          </a:xfrm>
          <a:prstGeom prst="rect">
            <a:avLst/>
          </a:prstGeom>
          <a:noFill/>
        </p:spPr>
        <p:txBody>
          <a:bodyPr wrap="none" rtlCol="0">
            <a:spAutoFit/>
          </a:bodyPr>
          <a:lstStyle/>
          <a:p>
            <a:pPr algn="ctr"/>
            <a:r>
              <a:rPr lang="en-US" sz="2400" dirty="0">
                <a:solidFill>
                  <a:schemeClr val="accent4">
                    <a:lumMod val="75000"/>
                  </a:schemeClr>
                </a:solidFill>
              </a:rPr>
              <a:t>(Inverse)</a:t>
            </a:r>
          </a:p>
          <a:p>
            <a:pPr algn="ctr"/>
            <a:r>
              <a:rPr lang="en-US" sz="2400" dirty="0">
                <a:solidFill>
                  <a:schemeClr val="accent4">
                    <a:lumMod val="75000"/>
                  </a:schemeClr>
                </a:solidFill>
              </a:rPr>
              <a:t>Jacobian Matrix</a:t>
            </a:r>
            <a:endParaRPr lang="en-CA" sz="2400" dirty="0">
              <a:solidFill>
                <a:schemeClr val="accent4">
                  <a:lumMod val="75000"/>
                </a:schemeClr>
              </a:solidFill>
            </a:endParaRPr>
          </a:p>
        </p:txBody>
      </p:sp>
      <p:sp>
        <p:nvSpPr>
          <p:cNvPr id="9" name="TextBox 8">
            <a:extLst>
              <a:ext uri="{FF2B5EF4-FFF2-40B4-BE49-F238E27FC236}">
                <a16:creationId xmlns:a16="http://schemas.microsoft.com/office/drawing/2014/main" id="{47367A7D-2B3D-438C-AA63-1591FE5E8079}"/>
              </a:ext>
            </a:extLst>
          </p:cNvPr>
          <p:cNvSpPr txBox="1"/>
          <p:nvPr/>
        </p:nvSpPr>
        <p:spPr>
          <a:xfrm>
            <a:off x="4225306" y="4462236"/>
            <a:ext cx="2480294" cy="523220"/>
          </a:xfrm>
          <a:prstGeom prst="rect">
            <a:avLst/>
          </a:prstGeom>
          <a:noFill/>
        </p:spPr>
        <p:txBody>
          <a:bodyPr wrap="none" rtlCol="0">
            <a:spAutoFit/>
          </a:bodyPr>
          <a:lstStyle/>
          <a:p>
            <a:pPr algn="ctr"/>
            <a:r>
              <a:rPr lang="en-US" sz="2800" dirty="0">
                <a:solidFill>
                  <a:schemeClr val="accent4">
                    <a:lumMod val="75000"/>
                  </a:schemeClr>
                </a:solidFill>
              </a:rPr>
              <a:t>Jacobian Matrix</a:t>
            </a:r>
            <a:endParaRPr lang="en-CA" sz="2800" dirty="0">
              <a:solidFill>
                <a:schemeClr val="accent4">
                  <a:lumMod val="75000"/>
                </a:schemeClr>
              </a:solidFill>
            </a:endParaRPr>
          </a:p>
        </p:txBody>
      </p:sp>
      <p:sp>
        <p:nvSpPr>
          <p:cNvPr id="22" name="TextBox 21">
            <a:extLst>
              <a:ext uri="{FF2B5EF4-FFF2-40B4-BE49-F238E27FC236}">
                <a16:creationId xmlns:a16="http://schemas.microsoft.com/office/drawing/2014/main" id="{D7BD6265-2590-4161-AA1B-7EE3792E9E1C}"/>
              </a:ext>
            </a:extLst>
          </p:cNvPr>
          <p:cNvSpPr txBox="1"/>
          <p:nvPr/>
        </p:nvSpPr>
        <p:spPr>
          <a:xfrm>
            <a:off x="76200" y="1771650"/>
            <a:ext cx="2952750" cy="584775"/>
          </a:xfrm>
          <a:prstGeom prst="rect">
            <a:avLst/>
          </a:prstGeom>
          <a:noFill/>
        </p:spPr>
        <p:txBody>
          <a:bodyPr wrap="square">
            <a:spAutoFit/>
          </a:bodyPr>
          <a:lstStyle/>
          <a:p>
            <a:r>
              <a:rPr lang="en-US" sz="3200" dirty="0">
                <a:solidFill>
                  <a:srgbClr val="00B050"/>
                </a:solidFill>
              </a:rPr>
              <a:t>Change of Basis:</a:t>
            </a:r>
          </a:p>
        </p:txBody>
      </p:sp>
      <p:sp>
        <p:nvSpPr>
          <p:cNvPr id="24" name="TextBox 23">
            <a:extLst>
              <a:ext uri="{FF2B5EF4-FFF2-40B4-BE49-F238E27FC236}">
                <a16:creationId xmlns:a16="http://schemas.microsoft.com/office/drawing/2014/main" id="{3B1B92EB-40A1-4122-973E-D7D6E63908F8}"/>
              </a:ext>
            </a:extLst>
          </p:cNvPr>
          <p:cNvSpPr txBox="1"/>
          <p:nvPr/>
        </p:nvSpPr>
        <p:spPr>
          <a:xfrm>
            <a:off x="6724650" y="1771650"/>
            <a:ext cx="4286250" cy="584775"/>
          </a:xfrm>
          <a:prstGeom prst="rect">
            <a:avLst/>
          </a:prstGeom>
          <a:noFill/>
        </p:spPr>
        <p:txBody>
          <a:bodyPr wrap="square">
            <a:spAutoFit/>
          </a:bodyPr>
          <a:lstStyle/>
          <a:p>
            <a:r>
              <a:rPr lang="en-US" sz="3200" dirty="0">
                <a:solidFill>
                  <a:srgbClr val="7030A0"/>
                </a:solidFill>
              </a:rPr>
              <a:t>Change of Components:</a:t>
            </a:r>
          </a:p>
        </p:txBody>
      </p:sp>
      <p:grpSp>
        <p:nvGrpSpPr>
          <p:cNvPr id="28" name="Group 27">
            <a:extLst>
              <a:ext uri="{FF2B5EF4-FFF2-40B4-BE49-F238E27FC236}">
                <a16:creationId xmlns:a16="http://schemas.microsoft.com/office/drawing/2014/main" id="{28C0520E-7311-4D0B-975E-93DAF16B0900}"/>
              </a:ext>
            </a:extLst>
          </p:cNvPr>
          <p:cNvGrpSpPr/>
          <p:nvPr/>
        </p:nvGrpSpPr>
        <p:grpSpPr>
          <a:xfrm>
            <a:off x="0" y="1750173"/>
            <a:ext cx="12192000" cy="5107828"/>
            <a:chOff x="0" y="1750173"/>
            <a:chExt cx="12192000" cy="5107828"/>
          </a:xfrm>
        </p:grpSpPr>
        <p:cxnSp>
          <p:nvCxnSpPr>
            <p:cNvPr id="18" name="Straight Connector 17">
              <a:extLst>
                <a:ext uri="{FF2B5EF4-FFF2-40B4-BE49-F238E27FC236}">
                  <a16:creationId xmlns:a16="http://schemas.microsoft.com/office/drawing/2014/main" id="{C989BAEB-65E6-4987-93F8-D767455BBB19}"/>
                </a:ext>
              </a:extLst>
            </p:cNvPr>
            <p:cNvCxnSpPr>
              <a:cxnSpLocks/>
            </p:cNvCxnSpPr>
            <p:nvPr/>
          </p:nvCxnSpPr>
          <p:spPr>
            <a:xfrm>
              <a:off x="0" y="1750173"/>
              <a:ext cx="12192000" cy="0"/>
            </a:xfrm>
            <a:prstGeom prst="line">
              <a:avLst/>
            </a:prstGeom>
            <a:ln w="381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AD712B41-D621-4BC6-8BBB-EB257D8394C1}"/>
                </a:ext>
              </a:extLst>
            </p:cNvPr>
            <p:cNvCxnSpPr>
              <a:cxnSpLocks/>
            </p:cNvCxnSpPr>
            <p:nvPr/>
          </p:nvCxnSpPr>
          <p:spPr>
            <a:xfrm flipV="1">
              <a:off x="6724650" y="1752600"/>
              <a:ext cx="0" cy="5105401"/>
            </a:xfrm>
            <a:prstGeom prst="line">
              <a:avLst/>
            </a:prstGeom>
            <a:ln w="381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p14="http://schemas.microsoft.com/office/powerpoint/2010/main" xmlns:iact="http://schemas.microsoft.com/office/powerpoint/2014/inkAction">
        <mc:Choice Requires="p14 iact">
          <p:contentPart p14:bwMode="auto" r:id="rId8">
            <p14:nvContentPartPr>
              <p14:cNvPr id="31" name="Ink 30">
                <a:extLst>
                  <a:ext uri="{FF2B5EF4-FFF2-40B4-BE49-F238E27FC236}">
                    <a16:creationId xmlns:a16="http://schemas.microsoft.com/office/drawing/2014/main" id="{9C738D46-891B-422D-94A1-F9FB3F53DCDB}"/>
                  </a:ext>
                </a:extLst>
              </p14:cNvPr>
              <p14:cNvContentPartPr/>
              <p14:nvPr>
                <p:extLst>
                  <p:ext uri="{42D2F446-02D8-4167-A562-619A0277C38B}">
                    <p15:isNarration xmlns:p15="http://schemas.microsoft.com/office/powerpoint/2012/main" val="1"/>
                  </p:ext>
                </p:extLst>
              </p14:nvPr>
            </p14:nvContentPartPr>
            <p14:xfrm>
              <a:off x="2726640" y="105840"/>
              <a:ext cx="4959360" cy="1551240"/>
            </p14:xfrm>
          </p:contentPart>
        </mc:Choice>
        <mc:Fallback xmlns="">
          <p:pic>
            <p:nvPicPr>
              <p:cNvPr id="31" name="Ink 30">
                <a:extLst>
                  <a:ext uri="{FF2B5EF4-FFF2-40B4-BE49-F238E27FC236}">
                    <a16:creationId xmlns:a16="http://schemas.microsoft.com/office/drawing/2014/main" id="{9C738D46-891B-422D-94A1-F9FB3F53DCDB}"/>
                  </a:ext>
                </a:extLst>
              </p:cNvPr>
              <p:cNvPicPr>
                <a:picLocks noGrp="1" noRot="1" noChangeAspect="1" noMove="1" noResize="1" noEditPoints="1" noAdjustHandles="1" noChangeArrowheads="1" noChangeShapeType="1"/>
              </p:cNvPicPr>
              <p:nvPr/>
            </p:nvPicPr>
            <p:blipFill>
              <a:blip r:embed="rId9"/>
              <a:stretch>
                <a:fillRect/>
              </a:stretch>
            </p:blipFill>
            <p:spPr>
              <a:xfrm>
                <a:off x="2717280" y="96480"/>
                <a:ext cx="4978080" cy="1569960"/>
              </a:xfrm>
              <a:prstGeom prst="rect">
                <a:avLst/>
              </a:prstGeom>
            </p:spPr>
          </p:pic>
        </mc:Fallback>
      </mc:AlternateContent>
    </p:spTree>
    <p:custDataLst>
      <p:tags r:id="rId1"/>
    </p:custDataLst>
    <p:extLst>
      <p:ext uri="{BB962C8B-B14F-4D97-AF65-F5344CB8AC3E}">
        <p14:creationId xmlns:p14="http://schemas.microsoft.com/office/powerpoint/2010/main" val="3450294298"/>
      </p:ext>
    </p:extLst>
  </p:cSld>
  <p:clrMapOvr>
    <a:masterClrMapping/>
  </p:clrMapOvr>
  <mc:AlternateContent xmlns:mc="http://schemas.openxmlformats.org/markup-compatibility/2006" xmlns:p14="http://schemas.microsoft.com/office/powerpoint/2010/main">
    <mc:Choice Requires="p14">
      <p:transition spd="slow" p14:dur="2000" advTm="58641"/>
    </mc:Choice>
    <mc:Fallback xmlns="">
      <p:transition spd="slow" advTm="5864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31"/>
                                        </p:tgtEl>
                                        <p:attrNameLst>
                                          <p:attrName>style.visibility</p:attrName>
                                        </p:attrNameLst>
                                      </p:cBhvr>
                                      <p:to>
                                        <p:strVal val="visible"/>
                                      </p:to>
                                    </p:set>
                                    <p:cmd type="call" cmd="playFrom(0.0)">
                                      <p:cBhvr>
                                        <p:cTn id="7" dur="1" fill="hold"/>
                                        <p:tgtEl>
                                          <p:spTgt spid="31"/>
                                        </p:tgtEl>
                                      </p:cBhvr>
                                    </p:cmd>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28"/>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22"/>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wipe(left)">
                                      <p:cBhvr>
                                        <p:cTn id="24" dur="500"/>
                                        <p:tgtEl>
                                          <p:spTgt spid="2"/>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1" fill="hold" nodeType="clickEffect">
                                  <p:stCondLst>
                                    <p:cond delay="0"/>
                                  </p:stCondLst>
                                  <p:childTnLst>
                                    <p:set>
                                      <p:cBhvr>
                                        <p:cTn id="28" dur="1" fill="hold">
                                          <p:stCondLst>
                                            <p:cond delay="0"/>
                                          </p:stCondLst>
                                        </p:cTn>
                                        <p:tgtEl>
                                          <p:spTgt spid="29"/>
                                        </p:tgtEl>
                                        <p:attrNameLst>
                                          <p:attrName>style.visibility</p:attrName>
                                        </p:attrNameLst>
                                      </p:cBhvr>
                                      <p:to>
                                        <p:strVal val="visible"/>
                                      </p:to>
                                    </p:set>
                                    <p:animEffect transition="in" filter="wipe(up)">
                                      <p:cBhvr>
                                        <p:cTn id="29" dur="500"/>
                                        <p:tgtEl>
                                          <p:spTgt spid="29"/>
                                        </p:tgtEl>
                                      </p:cBhvr>
                                    </p:animEffect>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grpId="0" nodeType="click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fade">
                                      <p:cBhvr>
                                        <p:cTn id="34" dur="1000"/>
                                        <p:tgtEl>
                                          <p:spTgt spid="9"/>
                                        </p:tgtEl>
                                      </p:cBhvr>
                                    </p:animEffect>
                                    <p:anim calcmode="lin" valueType="num">
                                      <p:cBhvr>
                                        <p:cTn id="35" dur="1000" fill="hold"/>
                                        <p:tgtEl>
                                          <p:spTgt spid="9"/>
                                        </p:tgtEl>
                                        <p:attrNameLst>
                                          <p:attrName>ppt_x</p:attrName>
                                        </p:attrNameLst>
                                      </p:cBhvr>
                                      <p:tavLst>
                                        <p:tav tm="0">
                                          <p:val>
                                            <p:strVal val="#ppt_x"/>
                                          </p:val>
                                        </p:tav>
                                        <p:tav tm="100000">
                                          <p:val>
                                            <p:strVal val="#ppt_x"/>
                                          </p:val>
                                        </p:tav>
                                      </p:tavLst>
                                    </p:anim>
                                    <p:anim calcmode="lin" valueType="num">
                                      <p:cBhvr>
                                        <p:cTn id="36"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grpId="0" nodeType="clickEffect">
                                  <p:stCondLst>
                                    <p:cond delay="0"/>
                                  </p:stCondLst>
                                  <p:childTnLst>
                                    <p:set>
                                      <p:cBhvr>
                                        <p:cTn id="44" dur="1" fill="hold">
                                          <p:stCondLst>
                                            <p:cond delay="0"/>
                                          </p:stCondLst>
                                        </p:cTn>
                                        <p:tgtEl>
                                          <p:spTgt spid="4"/>
                                        </p:tgtEl>
                                        <p:attrNameLst>
                                          <p:attrName>style.visibility</p:attrName>
                                        </p:attrNameLst>
                                      </p:cBhvr>
                                      <p:to>
                                        <p:strVal val="visible"/>
                                      </p:to>
                                    </p:set>
                                    <p:animEffect transition="in" filter="wipe(left)">
                                      <p:cBhvr>
                                        <p:cTn id="45" dur="500"/>
                                        <p:tgtEl>
                                          <p:spTgt spid="4"/>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1" fill="hold" grpId="0" nodeType="clickEffect">
                                  <p:stCondLst>
                                    <p:cond delay="0"/>
                                  </p:stCondLst>
                                  <p:childTnLst>
                                    <p:set>
                                      <p:cBhvr>
                                        <p:cTn id="49" dur="1" fill="hold">
                                          <p:stCondLst>
                                            <p:cond delay="0"/>
                                          </p:stCondLst>
                                        </p:cTn>
                                        <p:tgtEl>
                                          <p:spTgt spid="11"/>
                                        </p:tgtEl>
                                        <p:attrNameLst>
                                          <p:attrName>style.visibility</p:attrName>
                                        </p:attrNameLst>
                                      </p:cBhvr>
                                      <p:to>
                                        <p:strVal val="visible"/>
                                      </p:to>
                                    </p:set>
                                    <p:animEffect transition="in" filter="wipe(up)">
                                      <p:cBhvr>
                                        <p:cTn id="50" dur="500"/>
                                        <p:tgtEl>
                                          <p:spTgt spid="11"/>
                                        </p:tgtEl>
                                      </p:cBhvr>
                                    </p:animEffect>
                                  </p:childTnLst>
                                </p:cTn>
                              </p:par>
                              <p:par>
                                <p:cTn id="51" presetID="22" presetClass="entr" presetSubtype="1" fill="hold" grpId="0" nodeType="withEffect">
                                  <p:stCondLst>
                                    <p:cond delay="0"/>
                                  </p:stCondLst>
                                  <p:childTnLst>
                                    <p:set>
                                      <p:cBhvr>
                                        <p:cTn id="52" dur="1" fill="hold">
                                          <p:stCondLst>
                                            <p:cond delay="0"/>
                                          </p:stCondLst>
                                        </p:cTn>
                                        <p:tgtEl>
                                          <p:spTgt spid="8"/>
                                        </p:tgtEl>
                                        <p:attrNameLst>
                                          <p:attrName>style.visibility</p:attrName>
                                        </p:attrNameLst>
                                      </p:cBhvr>
                                      <p:to>
                                        <p:strVal val="visible"/>
                                      </p:to>
                                    </p:set>
                                    <p:animEffect transition="in" filter="wipe(up)">
                                      <p:cBhvr>
                                        <p:cTn id="53" dur="500"/>
                                        <p:tgtEl>
                                          <p:spTgt spid="8"/>
                                        </p:tgtEl>
                                      </p:cBhvr>
                                    </p:animEffect>
                                  </p:childTnLst>
                                </p:cTn>
                              </p:par>
                            </p:childTnLst>
                          </p:cTn>
                        </p:par>
                      </p:childTnLst>
                    </p:cTn>
                  </p:par>
                  <p:par>
                    <p:cTn id="54" fill="hold">
                      <p:stCondLst>
                        <p:cond delay="indefinite"/>
                      </p:stCondLst>
                      <p:childTnLst>
                        <p:par>
                          <p:cTn id="55" fill="hold">
                            <p:stCondLst>
                              <p:cond delay="0"/>
                            </p:stCondLst>
                            <p:childTnLst>
                              <p:par>
                                <p:cTn id="56" presetID="42" presetClass="entr" presetSubtype="0" fill="hold" grpId="0" nodeType="clickEffect">
                                  <p:stCondLst>
                                    <p:cond delay="0"/>
                                  </p:stCondLst>
                                  <p:childTnLst>
                                    <p:set>
                                      <p:cBhvr>
                                        <p:cTn id="57" dur="1" fill="hold">
                                          <p:stCondLst>
                                            <p:cond delay="0"/>
                                          </p:stCondLst>
                                        </p:cTn>
                                        <p:tgtEl>
                                          <p:spTgt spid="5"/>
                                        </p:tgtEl>
                                        <p:attrNameLst>
                                          <p:attrName>style.visibility</p:attrName>
                                        </p:attrNameLst>
                                      </p:cBhvr>
                                      <p:to>
                                        <p:strVal val="visible"/>
                                      </p:to>
                                    </p:set>
                                    <p:animEffect transition="in" filter="fade">
                                      <p:cBhvr>
                                        <p:cTn id="58" dur="1000"/>
                                        <p:tgtEl>
                                          <p:spTgt spid="5"/>
                                        </p:tgtEl>
                                      </p:cBhvr>
                                    </p:animEffect>
                                    <p:anim calcmode="lin" valueType="num">
                                      <p:cBhvr>
                                        <p:cTn id="59" dur="1000" fill="hold"/>
                                        <p:tgtEl>
                                          <p:spTgt spid="5"/>
                                        </p:tgtEl>
                                        <p:attrNameLst>
                                          <p:attrName>ppt_x</p:attrName>
                                        </p:attrNameLst>
                                      </p:cBhvr>
                                      <p:tavLst>
                                        <p:tav tm="0">
                                          <p:val>
                                            <p:strVal val="#ppt_x"/>
                                          </p:val>
                                        </p:tav>
                                        <p:tav tm="100000">
                                          <p:val>
                                            <p:strVal val="#ppt_x"/>
                                          </p:val>
                                        </p:tav>
                                      </p:tavLst>
                                    </p:anim>
                                    <p:anim calcmode="lin" valueType="num">
                                      <p:cBhvr>
                                        <p:cTn id="60"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8" grpId="0"/>
      <p:bldP spid="11" grpId="0" animBg="1"/>
      <p:bldP spid="12" grpId="0"/>
      <p:bldP spid="5" grpId="0"/>
      <p:bldP spid="9" grpId="0"/>
      <p:bldP spid="22" grpId="0"/>
      <p:bldP spid="24"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983F3E10-E696-4187-9C5F-56AEEC018DA5}"/>
                  </a:ext>
                </a:extLst>
              </p:cNvPr>
              <p:cNvSpPr/>
              <p:nvPr/>
            </p:nvSpPr>
            <p:spPr>
              <a:xfrm>
                <a:off x="5391150" y="3600450"/>
                <a:ext cx="1333500" cy="1626856"/>
              </a:xfrm>
              <a:prstGeom prst="rect">
                <a:avLst/>
              </a:prstGeom>
            </p:spPr>
            <p:txBody>
              <a:bodyPr wrap="square">
                <a:spAutoFit/>
              </a:bodyPr>
              <a:lstStyle/>
              <a:p>
                <a:pPr>
                  <a:spcAft>
                    <a:spcPts val="1200"/>
                  </a:spcAft>
                </a:pPr>
                <a14:m>
                  <m:oMathPara xmlns:m="http://schemas.openxmlformats.org/officeDocument/2006/math">
                    <m:oMathParaPr>
                      <m:jc m:val="centerGroup"/>
                    </m:oMathParaPr>
                    <m:oMath xmlns:m="http://schemas.openxmlformats.org/officeDocument/2006/math">
                      <m:acc>
                        <m:accPr>
                          <m:chr m:val="⃗"/>
                          <m:ctrlPr>
                            <a:rPr lang="en-US" sz="8000" i="1" smtClean="0">
                              <a:solidFill>
                                <a:srgbClr val="7030A0"/>
                              </a:solidFill>
                              <a:latin typeface="Cambria Math" panose="02040503050406030204" pitchFamily="18" charset="0"/>
                            </a:rPr>
                          </m:ctrlPr>
                        </m:accPr>
                        <m:e>
                          <m:r>
                            <a:rPr lang="en-US" sz="8000" b="0" i="1" smtClean="0">
                              <a:solidFill>
                                <a:srgbClr val="7030A0"/>
                              </a:solidFill>
                              <a:latin typeface="Cambria Math" panose="02040503050406030204" pitchFamily="18" charset="0"/>
                            </a:rPr>
                            <m:t>𝑈</m:t>
                          </m:r>
                        </m:e>
                      </m:acc>
                    </m:oMath>
                  </m:oMathPara>
                </a14:m>
                <a:endParaRPr lang="en-CA" sz="8800" dirty="0"/>
              </a:p>
            </p:txBody>
          </p:sp>
        </mc:Choice>
        <mc:Fallback xmlns="">
          <p:sp>
            <p:nvSpPr>
              <p:cNvPr id="4" name="Rectangle 3">
                <a:extLst>
                  <a:ext uri="{FF2B5EF4-FFF2-40B4-BE49-F238E27FC236}">
                    <a16:creationId xmlns:a16="http://schemas.microsoft.com/office/drawing/2014/main" id="{983F3E10-E696-4187-9C5F-56AEEC018DA5}"/>
                  </a:ext>
                </a:extLst>
              </p:cNvPr>
              <p:cNvSpPr>
                <a:spLocks noRot="1" noChangeAspect="1" noMove="1" noResize="1" noEditPoints="1" noAdjustHandles="1" noChangeArrowheads="1" noChangeShapeType="1" noTextEdit="1"/>
              </p:cNvSpPr>
              <p:nvPr/>
            </p:nvSpPr>
            <p:spPr>
              <a:xfrm>
                <a:off x="5391150" y="3600450"/>
                <a:ext cx="1333500" cy="1626856"/>
              </a:xfrm>
              <a:prstGeom prst="rect">
                <a:avLst/>
              </a:prstGeom>
              <a:blipFill>
                <a:blip r:embed="rId3"/>
                <a:stretch>
                  <a:fillRect/>
                </a:stretch>
              </a:blipFill>
            </p:spPr>
            <p:txBody>
              <a:bodyPr/>
              <a:lstStyle/>
              <a:p>
                <a:r>
                  <a:rPr lang="en-CA">
                    <a:noFill/>
                  </a:rPr>
                  <a:t> </a:t>
                </a:r>
              </a:p>
            </p:txBody>
          </p:sp>
        </mc:Fallback>
      </mc:AlternateContent>
      <p:grpSp>
        <p:nvGrpSpPr>
          <p:cNvPr id="5" name="Group 4">
            <a:extLst>
              <a:ext uri="{FF2B5EF4-FFF2-40B4-BE49-F238E27FC236}">
                <a16:creationId xmlns:a16="http://schemas.microsoft.com/office/drawing/2014/main" id="{A6DCA777-C3DE-49BA-9EEE-6991BA2ED774}"/>
              </a:ext>
            </a:extLst>
          </p:cNvPr>
          <p:cNvGrpSpPr/>
          <p:nvPr/>
        </p:nvGrpSpPr>
        <p:grpSpPr>
          <a:xfrm>
            <a:off x="5761598" y="38100"/>
            <a:ext cx="6430402" cy="2428072"/>
            <a:chOff x="8238098" y="2043792"/>
            <a:chExt cx="6430402" cy="2428072"/>
          </a:xfrm>
        </p:grpSpPr>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B4D65A97-F392-42CE-B692-B4D62471A730}"/>
                    </a:ext>
                  </a:extLst>
                </p:cNvPr>
                <p:cNvSpPr/>
                <p:nvPr/>
              </p:nvSpPr>
              <p:spPr>
                <a:xfrm>
                  <a:off x="8248649" y="2423098"/>
                  <a:ext cx="6419851" cy="2048766"/>
                </a:xfrm>
                <a:prstGeom prst="rect">
                  <a:avLst/>
                </a:prstGeom>
              </p:spPr>
              <p:txBody>
                <a:bodyPr wrap="square">
                  <a:spAutoFit/>
                </a:bodyPr>
                <a:lstStyle/>
                <a:p>
                  <a:pPr>
                    <a:spcAft>
                      <a:spcPts val="1200"/>
                    </a:spcAft>
                  </a:pPr>
                  <a14:m>
                    <m:oMath xmlns:m="http://schemas.openxmlformats.org/officeDocument/2006/math">
                      <m:d>
                        <m:dPr>
                          <m:begChr m:val="["/>
                          <m:endChr m:val="]"/>
                          <m:ctrlPr>
                            <a:rPr lang="en-US" sz="4000" i="1" smtClean="0">
                              <a:latin typeface="Cambria Math" panose="02040503050406030204" pitchFamily="18" charset="0"/>
                            </a:rPr>
                          </m:ctrlPr>
                        </m:dPr>
                        <m:e>
                          <m:m>
                            <m:mPr>
                              <m:mcs>
                                <m:mc>
                                  <m:mcPr>
                                    <m:count m:val="2"/>
                                    <m:mcJc m:val="center"/>
                                  </m:mcPr>
                                </m:mc>
                              </m:mcs>
                              <m:ctrlPr>
                                <a:rPr lang="en-US" sz="4000" i="1">
                                  <a:latin typeface="Cambria Math" panose="02040503050406030204" pitchFamily="18" charset="0"/>
                                </a:rPr>
                              </m:ctrlPr>
                            </m:mPr>
                            <m:mr>
                              <m:e>
                                <m:f>
                                  <m:fPr>
                                    <m:ctrlPr>
                                      <a:rPr lang="en-US" sz="4000" i="1">
                                        <a:latin typeface="Cambria Math" panose="02040503050406030204" pitchFamily="18" charset="0"/>
                                      </a:rPr>
                                    </m:ctrlPr>
                                  </m:fPr>
                                  <m:num>
                                    <m:r>
                                      <a:rPr lang="en-US" sz="4000" i="1">
                                        <a:latin typeface="Cambria Math" panose="02040503050406030204" pitchFamily="18" charset="0"/>
                                      </a:rPr>
                                      <m:t>𝜕</m:t>
                                    </m:r>
                                    <m:r>
                                      <a:rPr lang="en-US" sz="4000" i="1">
                                        <a:latin typeface="Cambria Math" panose="02040503050406030204" pitchFamily="18" charset="0"/>
                                      </a:rPr>
                                      <m:t> </m:t>
                                    </m:r>
                                    <m:r>
                                      <a:rPr lang="en-US" sz="4000" i="1">
                                        <a:latin typeface="Cambria Math" panose="02040503050406030204" pitchFamily="18" charset="0"/>
                                      </a:rPr>
                                      <m:t>𝑐</m:t>
                                    </m:r>
                                    <m:acc>
                                      <m:accPr>
                                        <m:chr m:val="̃"/>
                                        <m:ctrlPr>
                                          <a:rPr lang="en-US" sz="4000" i="1">
                                            <a:solidFill>
                                              <a:srgbClr val="FF0000"/>
                                            </a:solidFill>
                                            <a:latin typeface="Cambria Math" panose="02040503050406030204" pitchFamily="18" charset="0"/>
                                          </a:rPr>
                                        </m:ctrlPr>
                                      </m:accPr>
                                      <m:e>
                                        <m:r>
                                          <a:rPr lang="en-US" sz="4000" i="1">
                                            <a:solidFill>
                                              <a:srgbClr val="FF0000"/>
                                            </a:solidFill>
                                            <a:latin typeface="Cambria Math" panose="02040503050406030204" pitchFamily="18" charset="0"/>
                                          </a:rPr>
                                          <m:t>𝑡</m:t>
                                        </m:r>
                                      </m:e>
                                    </m:acc>
                                  </m:num>
                                  <m:den>
                                    <m:r>
                                      <a:rPr lang="en-US" sz="4000" i="1">
                                        <a:latin typeface="Cambria Math" panose="02040503050406030204" pitchFamily="18" charset="0"/>
                                      </a:rPr>
                                      <m:t>𝜕</m:t>
                                    </m:r>
                                    <m:r>
                                      <a:rPr lang="en-US" sz="4000" i="1">
                                        <a:latin typeface="Cambria Math" panose="02040503050406030204" pitchFamily="18" charset="0"/>
                                      </a:rPr>
                                      <m:t> </m:t>
                                    </m:r>
                                    <m:r>
                                      <a:rPr lang="en-US" sz="4000" i="1">
                                        <a:latin typeface="Cambria Math" panose="02040503050406030204" pitchFamily="18" charset="0"/>
                                      </a:rPr>
                                      <m:t>𝑐𝑡</m:t>
                                    </m:r>
                                  </m:den>
                                </m:f>
                              </m:e>
                              <m:e>
                                <m:f>
                                  <m:fPr>
                                    <m:ctrlPr>
                                      <a:rPr lang="en-US" sz="4000" i="1">
                                        <a:latin typeface="Cambria Math" panose="02040503050406030204" pitchFamily="18" charset="0"/>
                                      </a:rPr>
                                    </m:ctrlPr>
                                  </m:fPr>
                                  <m:num>
                                    <m:r>
                                      <a:rPr lang="en-US" sz="4000" i="1">
                                        <a:latin typeface="Cambria Math" panose="02040503050406030204" pitchFamily="18" charset="0"/>
                                      </a:rPr>
                                      <m:t>𝜕</m:t>
                                    </m:r>
                                    <m:r>
                                      <a:rPr lang="en-US" sz="4000" i="1">
                                        <a:latin typeface="Cambria Math" panose="02040503050406030204" pitchFamily="18" charset="0"/>
                                      </a:rPr>
                                      <m:t> </m:t>
                                    </m:r>
                                    <m:r>
                                      <a:rPr lang="en-US" sz="4000" i="1">
                                        <a:latin typeface="Cambria Math" panose="02040503050406030204" pitchFamily="18" charset="0"/>
                                      </a:rPr>
                                      <m:t>𝑐</m:t>
                                    </m:r>
                                    <m:acc>
                                      <m:accPr>
                                        <m:chr m:val="̃"/>
                                        <m:ctrlPr>
                                          <a:rPr lang="en-US" sz="4000" i="1">
                                            <a:solidFill>
                                              <a:srgbClr val="FF0000"/>
                                            </a:solidFill>
                                            <a:latin typeface="Cambria Math" panose="02040503050406030204" pitchFamily="18" charset="0"/>
                                          </a:rPr>
                                        </m:ctrlPr>
                                      </m:accPr>
                                      <m:e>
                                        <m:r>
                                          <a:rPr lang="en-US" sz="4000" i="1">
                                            <a:solidFill>
                                              <a:srgbClr val="FF0000"/>
                                            </a:solidFill>
                                            <a:latin typeface="Cambria Math" panose="02040503050406030204" pitchFamily="18" charset="0"/>
                                          </a:rPr>
                                          <m:t>𝑡</m:t>
                                        </m:r>
                                      </m:e>
                                    </m:acc>
                                  </m:num>
                                  <m:den>
                                    <m:r>
                                      <a:rPr lang="en-US" sz="4000" i="1">
                                        <a:latin typeface="Cambria Math" panose="02040503050406030204" pitchFamily="18" charset="0"/>
                                      </a:rPr>
                                      <m:t>𝜕</m:t>
                                    </m:r>
                                    <m:r>
                                      <a:rPr lang="en-US" sz="4000" i="1">
                                        <a:solidFill>
                                          <a:srgbClr val="0070C0"/>
                                        </a:solidFill>
                                        <a:latin typeface="Cambria Math" panose="02040503050406030204" pitchFamily="18" charset="0"/>
                                      </a:rPr>
                                      <m:t>𝑥</m:t>
                                    </m:r>
                                  </m:den>
                                </m:f>
                              </m:e>
                            </m:mr>
                            <m:mr>
                              <m:e>
                                <m:f>
                                  <m:fPr>
                                    <m:ctrlPr>
                                      <a:rPr lang="en-US" sz="4000" i="1">
                                        <a:latin typeface="Cambria Math" panose="02040503050406030204" pitchFamily="18" charset="0"/>
                                      </a:rPr>
                                    </m:ctrlPr>
                                  </m:fPr>
                                  <m:num>
                                    <m:r>
                                      <a:rPr lang="en-US" sz="4000" i="1">
                                        <a:latin typeface="Cambria Math" panose="02040503050406030204" pitchFamily="18" charset="0"/>
                                      </a:rPr>
                                      <m:t>𝜕</m:t>
                                    </m:r>
                                    <m:acc>
                                      <m:accPr>
                                        <m:chr m:val="̃"/>
                                        <m:ctrlPr>
                                          <a:rPr lang="en-US" sz="4000" i="1">
                                            <a:solidFill>
                                              <a:srgbClr val="FF0000"/>
                                            </a:solidFill>
                                            <a:latin typeface="Cambria Math" panose="02040503050406030204" pitchFamily="18" charset="0"/>
                                          </a:rPr>
                                        </m:ctrlPr>
                                      </m:accPr>
                                      <m:e>
                                        <m:r>
                                          <a:rPr lang="en-US" sz="4000" i="1">
                                            <a:solidFill>
                                              <a:srgbClr val="FF0000"/>
                                            </a:solidFill>
                                            <a:latin typeface="Cambria Math" panose="02040503050406030204" pitchFamily="18" charset="0"/>
                                          </a:rPr>
                                          <m:t>𝑥</m:t>
                                        </m:r>
                                      </m:e>
                                    </m:acc>
                                  </m:num>
                                  <m:den>
                                    <m:r>
                                      <a:rPr lang="en-US" sz="4000" i="1">
                                        <a:latin typeface="Cambria Math" panose="02040503050406030204" pitchFamily="18" charset="0"/>
                                      </a:rPr>
                                      <m:t>𝜕</m:t>
                                    </m:r>
                                    <m:r>
                                      <a:rPr lang="en-US" sz="4000" i="1">
                                        <a:latin typeface="Cambria Math" panose="02040503050406030204" pitchFamily="18" charset="0"/>
                                      </a:rPr>
                                      <m:t> </m:t>
                                    </m:r>
                                    <m:r>
                                      <a:rPr lang="en-US" sz="4000" i="1">
                                        <a:latin typeface="Cambria Math" panose="02040503050406030204" pitchFamily="18" charset="0"/>
                                      </a:rPr>
                                      <m:t>𝑐𝑡</m:t>
                                    </m:r>
                                  </m:den>
                                </m:f>
                              </m:e>
                              <m:e>
                                <m:f>
                                  <m:fPr>
                                    <m:ctrlPr>
                                      <a:rPr lang="en-US" sz="4000" i="1">
                                        <a:latin typeface="Cambria Math" panose="02040503050406030204" pitchFamily="18" charset="0"/>
                                      </a:rPr>
                                    </m:ctrlPr>
                                  </m:fPr>
                                  <m:num>
                                    <m:r>
                                      <a:rPr lang="en-US" sz="4000" i="1">
                                        <a:latin typeface="Cambria Math" panose="02040503050406030204" pitchFamily="18" charset="0"/>
                                      </a:rPr>
                                      <m:t>𝜕</m:t>
                                    </m:r>
                                    <m:acc>
                                      <m:accPr>
                                        <m:chr m:val="̃"/>
                                        <m:ctrlPr>
                                          <a:rPr lang="en-US" sz="4000" i="1">
                                            <a:solidFill>
                                              <a:srgbClr val="FF0000"/>
                                            </a:solidFill>
                                            <a:latin typeface="Cambria Math" panose="02040503050406030204" pitchFamily="18" charset="0"/>
                                          </a:rPr>
                                        </m:ctrlPr>
                                      </m:accPr>
                                      <m:e>
                                        <m:r>
                                          <a:rPr lang="en-US" sz="4000" i="1">
                                            <a:solidFill>
                                              <a:srgbClr val="FF0000"/>
                                            </a:solidFill>
                                            <a:latin typeface="Cambria Math" panose="02040503050406030204" pitchFamily="18" charset="0"/>
                                          </a:rPr>
                                          <m:t>𝑥</m:t>
                                        </m:r>
                                      </m:e>
                                    </m:acc>
                                  </m:num>
                                  <m:den>
                                    <m:r>
                                      <a:rPr lang="en-US" sz="4000" i="1">
                                        <a:latin typeface="Cambria Math" panose="02040503050406030204" pitchFamily="18" charset="0"/>
                                      </a:rPr>
                                      <m:t>𝜕</m:t>
                                    </m:r>
                                    <m:r>
                                      <a:rPr lang="en-US" sz="4000" i="1">
                                        <a:solidFill>
                                          <a:srgbClr val="0070C0"/>
                                        </a:solidFill>
                                        <a:latin typeface="Cambria Math" panose="02040503050406030204" pitchFamily="18" charset="0"/>
                                      </a:rPr>
                                      <m:t>𝑥</m:t>
                                    </m:r>
                                  </m:den>
                                </m:f>
                              </m:e>
                            </m:mr>
                          </m:m>
                        </m:e>
                      </m:d>
                      <m:r>
                        <a:rPr lang="en-US" sz="4000" b="0" i="1" smtClean="0">
                          <a:solidFill>
                            <a:schemeClr val="tx1"/>
                          </a:solidFill>
                          <a:latin typeface="Cambria Math" panose="02040503050406030204" pitchFamily="18" charset="0"/>
                        </a:rPr>
                        <m:t>=</m:t>
                      </m:r>
                      <m:d>
                        <m:dPr>
                          <m:begChr m:val="["/>
                          <m:endChr m:val="]"/>
                          <m:ctrlPr>
                            <a:rPr lang="en-US" sz="4000" i="1">
                              <a:latin typeface="Cambria Math" panose="02040503050406030204" pitchFamily="18" charset="0"/>
                            </a:rPr>
                          </m:ctrlPr>
                        </m:dPr>
                        <m:e>
                          <m:m>
                            <m:mPr>
                              <m:mcs>
                                <m:mc>
                                  <m:mcPr>
                                    <m:count m:val="2"/>
                                    <m:mcJc m:val="center"/>
                                  </m:mcPr>
                                </m:mc>
                              </m:mcs>
                              <m:ctrlPr>
                                <a:rPr lang="en-US" sz="4000" i="1">
                                  <a:latin typeface="Cambria Math" panose="02040503050406030204" pitchFamily="18" charset="0"/>
                                </a:rPr>
                              </m:ctrlPr>
                            </m:mPr>
                            <m:mr>
                              <m:e>
                                <m:f>
                                  <m:fPr>
                                    <m:ctrlPr>
                                      <a:rPr lang="en-US" sz="4000" i="1">
                                        <a:latin typeface="Cambria Math" panose="02040503050406030204" pitchFamily="18" charset="0"/>
                                      </a:rPr>
                                    </m:ctrlPr>
                                  </m:fPr>
                                  <m:num>
                                    <m:sSup>
                                      <m:sSupPr>
                                        <m:ctrlPr>
                                          <a:rPr lang="en-US" sz="4000" i="1">
                                            <a:latin typeface="Cambria Math" panose="02040503050406030204" pitchFamily="18" charset="0"/>
                                          </a:rPr>
                                        </m:ctrlPr>
                                      </m:sSupPr>
                                      <m:e>
                                        <m:r>
                                          <a:rPr lang="en-US" sz="4000" i="1">
                                            <a:latin typeface="Cambria Math" panose="02040503050406030204" pitchFamily="18" charset="0"/>
                                          </a:rPr>
                                          <m:t>𝑐</m:t>
                                        </m:r>
                                      </m:e>
                                      <m:sup>
                                        <m:r>
                                          <a:rPr lang="en-US" sz="4000" i="1">
                                            <a:latin typeface="Cambria Math" panose="02040503050406030204" pitchFamily="18" charset="0"/>
                                          </a:rPr>
                                          <m:t>2</m:t>
                                        </m:r>
                                      </m:sup>
                                    </m:sSup>
                                  </m:num>
                                  <m:den>
                                    <m:r>
                                      <a:rPr lang="en-US" sz="4000" i="1">
                                        <a:latin typeface="Cambria Math" panose="02040503050406030204" pitchFamily="18" charset="0"/>
                                      </a:rPr>
                                      <m:t>𝛼</m:t>
                                    </m:r>
                                  </m:den>
                                </m:f>
                                <m:f>
                                  <m:fPr>
                                    <m:ctrlPr>
                                      <a:rPr lang="en-US" sz="4000" i="1">
                                        <a:latin typeface="Cambria Math" panose="02040503050406030204" pitchFamily="18" charset="0"/>
                                      </a:rPr>
                                    </m:ctrlPr>
                                  </m:fPr>
                                  <m:num>
                                    <m:r>
                                      <a:rPr lang="en-US" sz="4000" i="1">
                                        <a:solidFill>
                                          <a:srgbClr val="0070C0"/>
                                        </a:solidFill>
                                        <a:latin typeface="Cambria Math" panose="02040503050406030204" pitchFamily="18" charset="0"/>
                                      </a:rPr>
                                      <m:t>𝑥</m:t>
                                    </m:r>
                                  </m:num>
                                  <m:den>
                                    <m:sSup>
                                      <m:sSupPr>
                                        <m:ctrlPr>
                                          <a:rPr lang="en-US" sz="4000" i="1">
                                            <a:latin typeface="Cambria Math" panose="02040503050406030204" pitchFamily="18" charset="0"/>
                                          </a:rPr>
                                        </m:ctrlPr>
                                      </m:sSupPr>
                                      <m:e>
                                        <m:acc>
                                          <m:accPr>
                                            <m:chr m:val="̃"/>
                                            <m:ctrlPr>
                                              <a:rPr lang="en-US" sz="4000" i="1">
                                                <a:solidFill>
                                                  <a:srgbClr val="FF0000"/>
                                                </a:solidFill>
                                                <a:latin typeface="Cambria Math" panose="02040503050406030204" pitchFamily="18" charset="0"/>
                                              </a:rPr>
                                            </m:ctrlPr>
                                          </m:accPr>
                                          <m:e>
                                            <m:r>
                                              <a:rPr lang="en-US" sz="4000" i="1">
                                                <a:solidFill>
                                                  <a:srgbClr val="FF0000"/>
                                                </a:solidFill>
                                                <a:latin typeface="Cambria Math" panose="02040503050406030204" pitchFamily="18" charset="0"/>
                                              </a:rPr>
                                              <m:t>𝑥</m:t>
                                            </m:r>
                                          </m:e>
                                        </m:acc>
                                      </m:e>
                                      <m:sup>
                                        <m:r>
                                          <a:rPr lang="en-US" sz="4000" i="1">
                                            <a:latin typeface="Cambria Math" panose="02040503050406030204" pitchFamily="18" charset="0"/>
                                          </a:rPr>
                                          <m:t>2</m:t>
                                        </m:r>
                                      </m:sup>
                                    </m:sSup>
                                  </m:den>
                                </m:f>
                              </m:e>
                              <m:e>
                                <m:r>
                                  <a:rPr lang="en-US" sz="4000" i="1">
                                    <a:latin typeface="Cambria Math" panose="02040503050406030204" pitchFamily="18" charset="0"/>
                                  </a:rPr>
                                  <m:t>−</m:t>
                                </m:r>
                                <m:f>
                                  <m:fPr>
                                    <m:ctrlPr>
                                      <a:rPr lang="en-US" sz="4000" i="1">
                                        <a:latin typeface="Cambria Math" panose="02040503050406030204" pitchFamily="18" charset="0"/>
                                      </a:rPr>
                                    </m:ctrlPr>
                                  </m:fPr>
                                  <m:num>
                                    <m:sSup>
                                      <m:sSupPr>
                                        <m:ctrlPr>
                                          <a:rPr lang="en-US" sz="4000" i="1">
                                            <a:latin typeface="Cambria Math" panose="02040503050406030204" pitchFamily="18" charset="0"/>
                                          </a:rPr>
                                        </m:ctrlPr>
                                      </m:sSupPr>
                                      <m:e>
                                        <m:r>
                                          <a:rPr lang="en-US" sz="4000" i="1">
                                            <a:latin typeface="Cambria Math" panose="02040503050406030204" pitchFamily="18" charset="0"/>
                                          </a:rPr>
                                          <m:t>𝑐</m:t>
                                        </m:r>
                                      </m:e>
                                      <m:sup>
                                        <m:r>
                                          <a:rPr lang="en-US" sz="4000" i="1">
                                            <a:latin typeface="Cambria Math" panose="02040503050406030204" pitchFamily="18" charset="0"/>
                                          </a:rPr>
                                          <m:t>2</m:t>
                                        </m:r>
                                      </m:sup>
                                    </m:sSup>
                                  </m:num>
                                  <m:den>
                                    <m:r>
                                      <a:rPr lang="en-US" sz="4000" i="1">
                                        <a:latin typeface="Cambria Math" panose="02040503050406030204" pitchFamily="18" charset="0"/>
                                      </a:rPr>
                                      <m:t>𝛼</m:t>
                                    </m:r>
                                  </m:den>
                                </m:f>
                                <m:f>
                                  <m:fPr>
                                    <m:ctrlPr>
                                      <a:rPr lang="en-US" sz="4000" i="1">
                                        <a:latin typeface="Cambria Math" panose="02040503050406030204" pitchFamily="18" charset="0"/>
                                      </a:rPr>
                                    </m:ctrlPr>
                                  </m:fPr>
                                  <m:num>
                                    <m:r>
                                      <a:rPr lang="en-US" sz="4000" i="1">
                                        <a:latin typeface="Cambria Math" panose="02040503050406030204" pitchFamily="18" charset="0"/>
                                      </a:rPr>
                                      <m:t>𝑐</m:t>
                                    </m:r>
                                    <m:r>
                                      <a:rPr lang="en-US" sz="4000" i="1">
                                        <a:solidFill>
                                          <a:srgbClr val="0070C0"/>
                                        </a:solidFill>
                                        <a:latin typeface="Cambria Math" panose="02040503050406030204" pitchFamily="18" charset="0"/>
                                      </a:rPr>
                                      <m:t>𝑡</m:t>
                                    </m:r>
                                  </m:num>
                                  <m:den>
                                    <m:sSup>
                                      <m:sSupPr>
                                        <m:ctrlPr>
                                          <a:rPr lang="en-US" sz="4000" i="1">
                                            <a:latin typeface="Cambria Math" panose="02040503050406030204" pitchFamily="18" charset="0"/>
                                          </a:rPr>
                                        </m:ctrlPr>
                                      </m:sSupPr>
                                      <m:e>
                                        <m:acc>
                                          <m:accPr>
                                            <m:chr m:val="̃"/>
                                            <m:ctrlPr>
                                              <a:rPr lang="en-US" sz="4000" i="1">
                                                <a:solidFill>
                                                  <a:srgbClr val="FF0000"/>
                                                </a:solidFill>
                                                <a:latin typeface="Cambria Math" panose="02040503050406030204" pitchFamily="18" charset="0"/>
                                              </a:rPr>
                                            </m:ctrlPr>
                                          </m:accPr>
                                          <m:e>
                                            <m:r>
                                              <a:rPr lang="en-US" sz="4000" i="1">
                                                <a:solidFill>
                                                  <a:srgbClr val="FF0000"/>
                                                </a:solidFill>
                                                <a:latin typeface="Cambria Math" panose="02040503050406030204" pitchFamily="18" charset="0"/>
                                              </a:rPr>
                                              <m:t>𝑥</m:t>
                                            </m:r>
                                          </m:e>
                                        </m:acc>
                                      </m:e>
                                      <m:sup>
                                        <m:r>
                                          <a:rPr lang="en-US" sz="4000" i="1">
                                            <a:latin typeface="Cambria Math" panose="02040503050406030204" pitchFamily="18" charset="0"/>
                                          </a:rPr>
                                          <m:t>2</m:t>
                                        </m:r>
                                      </m:sup>
                                    </m:sSup>
                                  </m:den>
                                </m:f>
                              </m:e>
                            </m:mr>
                            <m:mr>
                              <m:e>
                                <m:r>
                                  <a:rPr lang="en-US" sz="4000" i="1">
                                    <a:latin typeface="Cambria Math" panose="02040503050406030204" pitchFamily="18" charset="0"/>
                                  </a:rPr>
                                  <m:t>−</m:t>
                                </m:r>
                                <m:f>
                                  <m:fPr>
                                    <m:ctrlPr>
                                      <a:rPr lang="en-US" sz="4000" i="1">
                                        <a:latin typeface="Cambria Math" panose="02040503050406030204" pitchFamily="18" charset="0"/>
                                      </a:rPr>
                                    </m:ctrlPr>
                                  </m:fPr>
                                  <m:num>
                                    <m:r>
                                      <a:rPr lang="en-US" sz="4000" i="1">
                                        <a:latin typeface="Cambria Math" panose="02040503050406030204" pitchFamily="18" charset="0"/>
                                      </a:rPr>
                                      <m:t>𝑐</m:t>
                                    </m:r>
                                    <m:r>
                                      <a:rPr lang="en-US" sz="4000" i="1">
                                        <a:solidFill>
                                          <a:srgbClr val="0070C0"/>
                                        </a:solidFill>
                                        <a:latin typeface="Cambria Math" panose="02040503050406030204" pitchFamily="18" charset="0"/>
                                      </a:rPr>
                                      <m:t>𝑡</m:t>
                                    </m:r>
                                  </m:num>
                                  <m:den>
                                    <m:acc>
                                      <m:accPr>
                                        <m:chr m:val="̃"/>
                                        <m:ctrlPr>
                                          <a:rPr lang="en-US" sz="4000" i="1">
                                            <a:solidFill>
                                              <a:srgbClr val="FF0000"/>
                                            </a:solidFill>
                                            <a:latin typeface="Cambria Math" panose="02040503050406030204" pitchFamily="18" charset="0"/>
                                          </a:rPr>
                                        </m:ctrlPr>
                                      </m:accPr>
                                      <m:e>
                                        <m:r>
                                          <a:rPr lang="en-US" sz="4000" i="1">
                                            <a:solidFill>
                                              <a:srgbClr val="FF0000"/>
                                            </a:solidFill>
                                            <a:latin typeface="Cambria Math" panose="02040503050406030204" pitchFamily="18" charset="0"/>
                                          </a:rPr>
                                          <m:t>𝑥</m:t>
                                        </m:r>
                                      </m:e>
                                    </m:acc>
                                  </m:den>
                                </m:f>
                              </m:e>
                              <m:e>
                                <m:f>
                                  <m:fPr>
                                    <m:ctrlPr>
                                      <a:rPr lang="en-US" sz="4000" i="1">
                                        <a:latin typeface="Cambria Math" panose="02040503050406030204" pitchFamily="18" charset="0"/>
                                      </a:rPr>
                                    </m:ctrlPr>
                                  </m:fPr>
                                  <m:num>
                                    <m:r>
                                      <a:rPr lang="en-US" sz="4000" i="1">
                                        <a:solidFill>
                                          <a:srgbClr val="0070C0"/>
                                        </a:solidFill>
                                        <a:latin typeface="Cambria Math" panose="02040503050406030204" pitchFamily="18" charset="0"/>
                                      </a:rPr>
                                      <m:t>𝑥</m:t>
                                    </m:r>
                                  </m:num>
                                  <m:den>
                                    <m:acc>
                                      <m:accPr>
                                        <m:chr m:val="̃"/>
                                        <m:ctrlPr>
                                          <a:rPr lang="en-US" sz="4000" i="1">
                                            <a:solidFill>
                                              <a:srgbClr val="FF0000"/>
                                            </a:solidFill>
                                            <a:latin typeface="Cambria Math" panose="02040503050406030204" pitchFamily="18" charset="0"/>
                                          </a:rPr>
                                        </m:ctrlPr>
                                      </m:accPr>
                                      <m:e>
                                        <m:r>
                                          <a:rPr lang="en-US" sz="4000" i="1">
                                            <a:solidFill>
                                              <a:srgbClr val="FF0000"/>
                                            </a:solidFill>
                                            <a:latin typeface="Cambria Math" panose="02040503050406030204" pitchFamily="18" charset="0"/>
                                          </a:rPr>
                                          <m:t>𝑥</m:t>
                                        </m:r>
                                      </m:e>
                                    </m:acc>
                                  </m:den>
                                </m:f>
                              </m:e>
                            </m:mr>
                          </m:m>
                        </m:e>
                      </m:d>
                    </m:oMath>
                  </a14:m>
                  <a:r>
                    <a:rPr lang="en-CA" sz="4400" dirty="0"/>
                    <a:t> </a:t>
                  </a:r>
                </a:p>
              </p:txBody>
            </p:sp>
          </mc:Choice>
          <mc:Fallback xmlns="">
            <p:sp>
              <p:nvSpPr>
                <p:cNvPr id="6" name="Rectangle 5">
                  <a:extLst>
                    <a:ext uri="{FF2B5EF4-FFF2-40B4-BE49-F238E27FC236}">
                      <a16:creationId xmlns:a16="http://schemas.microsoft.com/office/drawing/2014/main" id="{B4D65A97-F392-42CE-B692-B4D62471A730}"/>
                    </a:ext>
                  </a:extLst>
                </p:cNvPr>
                <p:cNvSpPr>
                  <a:spLocks noRot="1" noChangeAspect="1" noMove="1" noResize="1" noEditPoints="1" noAdjustHandles="1" noChangeArrowheads="1" noChangeShapeType="1" noTextEdit="1"/>
                </p:cNvSpPr>
                <p:nvPr/>
              </p:nvSpPr>
              <p:spPr>
                <a:xfrm>
                  <a:off x="8248649" y="2423098"/>
                  <a:ext cx="6419851" cy="2048766"/>
                </a:xfrm>
                <a:prstGeom prst="rect">
                  <a:avLst/>
                </a:prstGeom>
                <a:blipFill>
                  <a:blip r:embed="rId4"/>
                  <a:stretch>
                    <a:fillRect/>
                  </a:stretch>
                </a:blipFill>
              </p:spPr>
              <p:txBody>
                <a:bodyPr/>
                <a:lstStyle/>
                <a:p>
                  <a:r>
                    <a:rPr lang="en-CA">
                      <a:noFill/>
                    </a:rPr>
                    <a:t> </a:t>
                  </a:r>
                </a:p>
              </p:txBody>
            </p:sp>
          </mc:Fallback>
        </mc:AlternateContent>
        <p:sp>
          <p:nvSpPr>
            <p:cNvPr id="7" name="TextBox 6">
              <a:extLst>
                <a:ext uri="{FF2B5EF4-FFF2-40B4-BE49-F238E27FC236}">
                  <a16:creationId xmlns:a16="http://schemas.microsoft.com/office/drawing/2014/main" id="{DC0CEEE9-37CF-48DC-B48B-A300F7EAFC1C}"/>
                </a:ext>
              </a:extLst>
            </p:cNvPr>
            <p:cNvSpPr txBox="1"/>
            <p:nvPr/>
          </p:nvSpPr>
          <p:spPr>
            <a:xfrm>
              <a:off x="8238098" y="2043792"/>
              <a:ext cx="3953902" cy="523220"/>
            </a:xfrm>
            <a:prstGeom prst="rect">
              <a:avLst/>
            </a:prstGeom>
            <a:noFill/>
          </p:spPr>
          <p:txBody>
            <a:bodyPr wrap="square" rtlCol="0">
              <a:spAutoFit/>
            </a:bodyPr>
            <a:lstStyle/>
            <a:p>
              <a:pPr algn="ctr"/>
              <a:r>
                <a:rPr lang="en-US" sz="2800" dirty="0">
                  <a:solidFill>
                    <a:schemeClr val="accent4">
                      <a:lumMod val="75000"/>
                    </a:schemeClr>
                  </a:solidFill>
                </a:rPr>
                <a:t>Inverse Jacobian Matrix</a:t>
              </a:r>
              <a:endParaRPr lang="en-CA" sz="2800" dirty="0">
                <a:solidFill>
                  <a:schemeClr val="accent4">
                    <a:lumMod val="75000"/>
                  </a:schemeClr>
                </a:solidFill>
              </a:endParaRPr>
            </a:p>
          </p:txBody>
        </p:sp>
      </p:grpSp>
      <p:grpSp>
        <p:nvGrpSpPr>
          <p:cNvPr id="8" name="Group 7">
            <a:extLst>
              <a:ext uri="{FF2B5EF4-FFF2-40B4-BE49-F238E27FC236}">
                <a16:creationId xmlns:a16="http://schemas.microsoft.com/office/drawing/2014/main" id="{05860569-2E8C-4FFA-A2FE-654CDF9DD9AD}"/>
              </a:ext>
            </a:extLst>
          </p:cNvPr>
          <p:cNvGrpSpPr/>
          <p:nvPr/>
        </p:nvGrpSpPr>
        <p:grpSpPr>
          <a:xfrm>
            <a:off x="114300" y="38100"/>
            <a:ext cx="5410200" cy="2414814"/>
            <a:chOff x="3276600" y="2042886"/>
            <a:chExt cx="5410200" cy="2414814"/>
          </a:xfrm>
        </p:grpSpPr>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C173A061-B4D0-4E29-AB9A-F9436A9EC7A1}"/>
                    </a:ext>
                  </a:extLst>
                </p:cNvPr>
                <p:cNvSpPr/>
                <p:nvPr/>
              </p:nvSpPr>
              <p:spPr>
                <a:xfrm>
                  <a:off x="3276600" y="2408934"/>
                  <a:ext cx="5410200" cy="2048766"/>
                </a:xfrm>
                <a:prstGeom prst="rect">
                  <a:avLst/>
                </a:prstGeom>
              </p:spPr>
              <p:txBody>
                <a:bodyPr wrap="square">
                  <a:spAutoFit/>
                </a:bodyPr>
                <a:lstStyle/>
                <a:p>
                  <a:pPr>
                    <a:spcAft>
                      <a:spcPts val="1200"/>
                    </a:spcAft>
                  </a:pPr>
                  <a14:m>
                    <m:oMath xmlns:m="http://schemas.openxmlformats.org/officeDocument/2006/math">
                      <m:d>
                        <m:dPr>
                          <m:begChr m:val="["/>
                          <m:endChr m:val="]"/>
                          <m:ctrlPr>
                            <a:rPr lang="en-US" sz="4000" i="1" smtClean="0">
                              <a:latin typeface="Cambria Math" panose="02040503050406030204" pitchFamily="18" charset="0"/>
                            </a:rPr>
                          </m:ctrlPr>
                        </m:dPr>
                        <m:e>
                          <m:m>
                            <m:mPr>
                              <m:mcs>
                                <m:mc>
                                  <m:mcPr>
                                    <m:count m:val="2"/>
                                    <m:mcJc m:val="center"/>
                                  </m:mcPr>
                                </m:mc>
                              </m:mcs>
                              <m:ctrlPr>
                                <a:rPr lang="en-US" sz="4000" i="1">
                                  <a:latin typeface="Cambria Math" panose="02040503050406030204" pitchFamily="18" charset="0"/>
                                </a:rPr>
                              </m:ctrlPr>
                            </m:mPr>
                            <m:mr>
                              <m:e>
                                <m:f>
                                  <m:fPr>
                                    <m:ctrlPr>
                                      <a:rPr lang="en-US" sz="4000" i="1">
                                        <a:latin typeface="Cambria Math" panose="02040503050406030204" pitchFamily="18" charset="0"/>
                                      </a:rPr>
                                    </m:ctrlPr>
                                  </m:fPr>
                                  <m:num>
                                    <m:r>
                                      <a:rPr lang="en-US" sz="4000" i="1">
                                        <a:latin typeface="Cambria Math" panose="02040503050406030204" pitchFamily="18" charset="0"/>
                                      </a:rPr>
                                      <m:t>𝜕</m:t>
                                    </m:r>
                                    <m:r>
                                      <a:rPr lang="en-US" sz="4000" i="1">
                                        <a:latin typeface="Cambria Math" panose="02040503050406030204" pitchFamily="18" charset="0"/>
                                      </a:rPr>
                                      <m:t> </m:t>
                                    </m:r>
                                    <m:r>
                                      <a:rPr lang="en-US" sz="4000" i="1">
                                        <a:latin typeface="Cambria Math" panose="02040503050406030204" pitchFamily="18" charset="0"/>
                                      </a:rPr>
                                      <m:t>𝑐𝑡</m:t>
                                    </m:r>
                                  </m:num>
                                  <m:den>
                                    <m:r>
                                      <a:rPr lang="en-US" sz="4000" i="1">
                                        <a:latin typeface="Cambria Math" panose="02040503050406030204" pitchFamily="18" charset="0"/>
                                      </a:rPr>
                                      <m:t>𝜕</m:t>
                                    </m:r>
                                    <m:r>
                                      <a:rPr lang="en-US" sz="4000" i="1">
                                        <a:latin typeface="Cambria Math" panose="02040503050406030204" pitchFamily="18" charset="0"/>
                                      </a:rPr>
                                      <m:t> </m:t>
                                    </m:r>
                                    <m:r>
                                      <a:rPr lang="en-US" sz="4000" i="1">
                                        <a:latin typeface="Cambria Math" panose="02040503050406030204" pitchFamily="18" charset="0"/>
                                      </a:rPr>
                                      <m:t>𝑐</m:t>
                                    </m:r>
                                    <m:acc>
                                      <m:accPr>
                                        <m:chr m:val="̃"/>
                                        <m:ctrlPr>
                                          <a:rPr lang="en-US" sz="4000" i="1">
                                            <a:solidFill>
                                              <a:srgbClr val="FF0000"/>
                                            </a:solidFill>
                                            <a:latin typeface="Cambria Math" panose="02040503050406030204" pitchFamily="18" charset="0"/>
                                          </a:rPr>
                                        </m:ctrlPr>
                                      </m:accPr>
                                      <m:e>
                                        <m:r>
                                          <a:rPr lang="en-US" sz="4000" i="1">
                                            <a:solidFill>
                                              <a:srgbClr val="FF0000"/>
                                            </a:solidFill>
                                            <a:latin typeface="Cambria Math" panose="02040503050406030204" pitchFamily="18" charset="0"/>
                                          </a:rPr>
                                          <m:t>𝑡</m:t>
                                        </m:r>
                                      </m:e>
                                    </m:acc>
                                  </m:den>
                                </m:f>
                              </m:e>
                              <m:e>
                                <m:f>
                                  <m:fPr>
                                    <m:ctrlPr>
                                      <a:rPr lang="en-US" sz="4000" i="1">
                                        <a:latin typeface="Cambria Math" panose="02040503050406030204" pitchFamily="18" charset="0"/>
                                      </a:rPr>
                                    </m:ctrlPr>
                                  </m:fPr>
                                  <m:num>
                                    <m:r>
                                      <a:rPr lang="en-US" sz="4000" i="1">
                                        <a:latin typeface="Cambria Math" panose="02040503050406030204" pitchFamily="18" charset="0"/>
                                      </a:rPr>
                                      <m:t>𝜕</m:t>
                                    </m:r>
                                    <m:r>
                                      <a:rPr lang="en-US" sz="4000" i="1">
                                        <a:latin typeface="Cambria Math" panose="02040503050406030204" pitchFamily="18" charset="0"/>
                                      </a:rPr>
                                      <m:t> </m:t>
                                    </m:r>
                                    <m:r>
                                      <a:rPr lang="en-US" sz="4000" i="1">
                                        <a:latin typeface="Cambria Math" panose="02040503050406030204" pitchFamily="18" charset="0"/>
                                      </a:rPr>
                                      <m:t>𝑐𝑡</m:t>
                                    </m:r>
                                  </m:num>
                                  <m:den>
                                    <m:r>
                                      <a:rPr lang="en-US" sz="4000" i="1">
                                        <a:latin typeface="Cambria Math" panose="02040503050406030204" pitchFamily="18" charset="0"/>
                                      </a:rPr>
                                      <m:t>𝜕</m:t>
                                    </m:r>
                                    <m:acc>
                                      <m:accPr>
                                        <m:chr m:val="̃"/>
                                        <m:ctrlPr>
                                          <a:rPr lang="en-US" sz="4000" i="1">
                                            <a:solidFill>
                                              <a:srgbClr val="FF0000"/>
                                            </a:solidFill>
                                            <a:latin typeface="Cambria Math" panose="02040503050406030204" pitchFamily="18" charset="0"/>
                                          </a:rPr>
                                        </m:ctrlPr>
                                      </m:accPr>
                                      <m:e>
                                        <m:r>
                                          <a:rPr lang="en-US" sz="4000" i="1">
                                            <a:solidFill>
                                              <a:srgbClr val="FF0000"/>
                                            </a:solidFill>
                                            <a:latin typeface="Cambria Math" panose="02040503050406030204" pitchFamily="18" charset="0"/>
                                          </a:rPr>
                                          <m:t>𝑥</m:t>
                                        </m:r>
                                      </m:e>
                                    </m:acc>
                                  </m:den>
                                </m:f>
                              </m:e>
                            </m:mr>
                            <m:mr>
                              <m:e>
                                <m:f>
                                  <m:fPr>
                                    <m:ctrlPr>
                                      <a:rPr lang="en-US" sz="4000" i="1">
                                        <a:latin typeface="Cambria Math" panose="02040503050406030204" pitchFamily="18" charset="0"/>
                                      </a:rPr>
                                    </m:ctrlPr>
                                  </m:fPr>
                                  <m:num>
                                    <m:r>
                                      <a:rPr lang="en-US" sz="4000" i="1">
                                        <a:latin typeface="Cambria Math" panose="02040503050406030204" pitchFamily="18" charset="0"/>
                                      </a:rPr>
                                      <m:t>𝜕</m:t>
                                    </m:r>
                                    <m:r>
                                      <a:rPr lang="en-US" sz="4000" i="1">
                                        <a:solidFill>
                                          <a:srgbClr val="0070C0"/>
                                        </a:solidFill>
                                        <a:latin typeface="Cambria Math" panose="02040503050406030204" pitchFamily="18" charset="0"/>
                                      </a:rPr>
                                      <m:t>𝑥</m:t>
                                    </m:r>
                                  </m:num>
                                  <m:den>
                                    <m:r>
                                      <a:rPr lang="en-US" sz="4000" i="1">
                                        <a:latin typeface="Cambria Math" panose="02040503050406030204" pitchFamily="18" charset="0"/>
                                      </a:rPr>
                                      <m:t>𝜕</m:t>
                                    </m:r>
                                    <m:r>
                                      <a:rPr lang="en-US" sz="4000" i="1">
                                        <a:latin typeface="Cambria Math" panose="02040503050406030204" pitchFamily="18" charset="0"/>
                                      </a:rPr>
                                      <m:t> </m:t>
                                    </m:r>
                                    <m:r>
                                      <a:rPr lang="en-US" sz="4000" i="1">
                                        <a:latin typeface="Cambria Math" panose="02040503050406030204" pitchFamily="18" charset="0"/>
                                      </a:rPr>
                                      <m:t>𝑐</m:t>
                                    </m:r>
                                    <m:acc>
                                      <m:accPr>
                                        <m:chr m:val="̃"/>
                                        <m:ctrlPr>
                                          <a:rPr lang="en-US" sz="4000" i="1">
                                            <a:solidFill>
                                              <a:srgbClr val="FF0000"/>
                                            </a:solidFill>
                                            <a:latin typeface="Cambria Math" panose="02040503050406030204" pitchFamily="18" charset="0"/>
                                          </a:rPr>
                                        </m:ctrlPr>
                                      </m:accPr>
                                      <m:e>
                                        <m:r>
                                          <a:rPr lang="en-US" sz="4000" i="1">
                                            <a:solidFill>
                                              <a:srgbClr val="FF0000"/>
                                            </a:solidFill>
                                            <a:latin typeface="Cambria Math" panose="02040503050406030204" pitchFamily="18" charset="0"/>
                                          </a:rPr>
                                          <m:t>𝑡</m:t>
                                        </m:r>
                                      </m:e>
                                    </m:acc>
                                  </m:den>
                                </m:f>
                              </m:e>
                              <m:e>
                                <m:f>
                                  <m:fPr>
                                    <m:ctrlPr>
                                      <a:rPr lang="en-US" sz="4000" i="1">
                                        <a:latin typeface="Cambria Math" panose="02040503050406030204" pitchFamily="18" charset="0"/>
                                      </a:rPr>
                                    </m:ctrlPr>
                                  </m:fPr>
                                  <m:num>
                                    <m:r>
                                      <a:rPr lang="en-US" sz="4000" i="1">
                                        <a:latin typeface="Cambria Math" panose="02040503050406030204" pitchFamily="18" charset="0"/>
                                      </a:rPr>
                                      <m:t>𝜕</m:t>
                                    </m:r>
                                    <m:r>
                                      <a:rPr lang="en-US" sz="4000" i="1">
                                        <a:solidFill>
                                          <a:srgbClr val="0070C0"/>
                                        </a:solidFill>
                                        <a:latin typeface="Cambria Math" panose="02040503050406030204" pitchFamily="18" charset="0"/>
                                      </a:rPr>
                                      <m:t>𝑥</m:t>
                                    </m:r>
                                  </m:num>
                                  <m:den>
                                    <m:r>
                                      <a:rPr lang="en-US" sz="4000" i="1">
                                        <a:latin typeface="Cambria Math" panose="02040503050406030204" pitchFamily="18" charset="0"/>
                                      </a:rPr>
                                      <m:t>𝜕</m:t>
                                    </m:r>
                                    <m:acc>
                                      <m:accPr>
                                        <m:chr m:val="̃"/>
                                        <m:ctrlPr>
                                          <a:rPr lang="en-US" sz="4000" i="1">
                                            <a:solidFill>
                                              <a:srgbClr val="FF0000"/>
                                            </a:solidFill>
                                            <a:latin typeface="Cambria Math" panose="02040503050406030204" pitchFamily="18" charset="0"/>
                                          </a:rPr>
                                        </m:ctrlPr>
                                      </m:accPr>
                                      <m:e>
                                        <m:r>
                                          <a:rPr lang="en-US" sz="4000" i="1">
                                            <a:solidFill>
                                              <a:srgbClr val="FF0000"/>
                                            </a:solidFill>
                                            <a:latin typeface="Cambria Math" panose="02040503050406030204" pitchFamily="18" charset="0"/>
                                          </a:rPr>
                                          <m:t>𝑥</m:t>
                                        </m:r>
                                      </m:e>
                                    </m:acc>
                                  </m:den>
                                </m:f>
                              </m:e>
                            </m:mr>
                          </m:m>
                        </m:e>
                      </m:d>
                      <m:r>
                        <a:rPr lang="en-US" sz="4000" b="0" i="1" smtClean="0">
                          <a:solidFill>
                            <a:schemeClr val="tx1"/>
                          </a:solidFill>
                          <a:latin typeface="Cambria Math" panose="02040503050406030204" pitchFamily="18" charset="0"/>
                        </a:rPr>
                        <m:t>=</m:t>
                      </m:r>
                      <m:d>
                        <m:dPr>
                          <m:begChr m:val="["/>
                          <m:endChr m:val="]"/>
                          <m:ctrlPr>
                            <a:rPr lang="en-US" sz="4000" i="1">
                              <a:latin typeface="Cambria Math" panose="02040503050406030204" pitchFamily="18" charset="0"/>
                            </a:rPr>
                          </m:ctrlPr>
                        </m:dPr>
                        <m:e>
                          <m:m>
                            <m:mPr>
                              <m:mcs>
                                <m:mc>
                                  <m:mcPr>
                                    <m:count m:val="2"/>
                                    <m:mcJc m:val="center"/>
                                  </m:mcPr>
                                </m:mc>
                              </m:mcs>
                              <m:ctrlPr>
                                <a:rPr lang="en-US" sz="4000" i="1">
                                  <a:latin typeface="Cambria Math" panose="02040503050406030204" pitchFamily="18" charset="0"/>
                                </a:rPr>
                              </m:ctrlPr>
                            </m:mPr>
                            <m:mr>
                              <m:e>
                                <m:f>
                                  <m:fPr>
                                    <m:ctrlPr>
                                      <a:rPr lang="en-US" sz="4000" i="1">
                                        <a:latin typeface="Cambria Math" panose="02040503050406030204" pitchFamily="18" charset="0"/>
                                      </a:rPr>
                                    </m:ctrlPr>
                                  </m:fPr>
                                  <m:num>
                                    <m:r>
                                      <a:rPr lang="en-US" sz="4000" i="1">
                                        <a:latin typeface="Cambria Math" panose="02040503050406030204" pitchFamily="18" charset="0"/>
                                      </a:rPr>
                                      <m:t>𝛼</m:t>
                                    </m:r>
                                  </m:num>
                                  <m:den>
                                    <m:sSup>
                                      <m:sSupPr>
                                        <m:ctrlPr>
                                          <a:rPr lang="en-US" sz="4000" i="1">
                                            <a:latin typeface="Cambria Math" panose="02040503050406030204" pitchFamily="18" charset="0"/>
                                          </a:rPr>
                                        </m:ctrlPr>
                                      </m:sSupPr>
                                      <m:e>
                                        <m:r>
                                          <a:rPr lang="en-US" sz="4000" i="1">
                                            <a:latin typeface="Cambria Math" panose="02040503050406030204" pitchFamily="18" charset="0"/>
                                          </a:rPr>
                                          <m:t>𝑐</m:t>
                                        </m:r>
                                      </m:e>
                                      <m:sup>
                                        <m:r>
                                          <a:rPr lang="en-US" sz="4000" i="1">
                                            <a:latin typeface="Cambria Math" panose="02040503050406030204" pitchFamily="18" charset="0"/>
                                          </a:rPr>
                                          <m:t>2</m:t>
                                        </m:r>
                                      </m:sup>
                                    </m:sSup>
                                  </m:den>
                                </m:f>
                                <m:r>
                                  <a:rPr lang="en-US" sz="4000" i="1">
                                    <a:solidFill>
                                      <a:srgbClr val="0070C0"/>
                                    </a:solidFill>
                                    <a:latin typeface="Cambria Math" panose="02040503050406030204" pitchFamily="18" charset="0"/>
                                  </a:rPr>
                                  <m:t>𝑥</m:t>
                                </m:r>
                              </m:e>
                              <m:e>
                                <m:f>
                                  <m:fPr>
                                    <m:ctrlPr>
                                      <a:rPr lang="en-US" sz="4000" i="1">
                                        <a:latin typeface="Cambria Math" panose="02040503050406030204" pitchFamily="18" charset="0"/>
                                      </a:rPr>
                                    </m:ctrlPr>
                                  </m:fPr>
                                  <m:num>
                                    <m:r>
                                      <a:rPr lang="en-US" sz="4000" i="1">
                                        <a:latin typeface="Cambria Math" panose="02040503050406030204" pitchFamily="18" charset="0"/>
                                      </a:rPr>
                                      <m:t>𝑐</m:t>
                                    </m:r>
                                    <m:r>
                                      <a:rPr lang="en-US" sz="4000" i="1">
                                        <a:solidFill>
                                          <a:srgbClr val="0070C0"/>
                                        </a:solidFill>
                                        <a:latin typeface="Cambria Math" panose="02040503050406030204" pitchFamily="18" charset="0"/>
                                      </a:rPr>
                                      <m:t>𝑡</m:t>
                                    </m:r>
                                  </m:num>
                                  <m:den>
                                    <m:acc>
                                      <m:accPr>
                                        <m:chr m:val="̃"/>
                                        <m:ctrlPr>
                                          <a:rPr lang="en-US" sz="4000" i="1">
                                            <a:solidFill>
                                              <a:srgbClr val="FF0000"/>
                                            </a:solidFill>
                                            <a:latin typeface="Cambria Math" panose="02040503050406030204" pitchFamily="18" charset="0"/>
                                          </a:rPr>
                                        </m:ctrlPr>
                                      </m:accPr>
                                      <m:e>
                                        <m:r>
                                          <a:rPr lang="en-US" sz="4000" i="1">
                                            <a:solidFill>
                                              <a:srgbClr val="FF0000"/>
                                            </a:solidFill>
                                            <a:latin typeface="Cambria Math" panose="02040503050406030204" pitchFamily="18" charset="0"/>
                                          </a:rPr>
                                          <m:t>𝑥</m:t>
                                        </m:r>
                                      </m:e>
                                    </m:acc>
                                  </m:den>
                                </m:f>
                              </m:e>
                            </m:mr>
                            <m:mr>
                              <m:e>
                                <m:f>
                                  <m:fPr>
                                    <m:ctrlPr>
                                      <a:rPr lang="en-US" sz="4000" i="1">
                                        <a:latin typeface="Cambria Math" panose="02040503050406030204" pitchFamily="18" charset="0"/>
                                      </a:rPr>
                                    </m:ctrlPr>
                                  </m:fPr>
                                  <m:num>
                                    <m:r>
                                      <a:rPr lang="en-US" sz="4000" i="1">
                                        <a:latin typeface="Cambria Math" panose="02040503050406030204" pitchFamily="18" charset="0"/>
                                      </a:rPr>
                                      <m:t>𝛼</m:t>
                                    </m:r>
                                  </m:num>
                                  <m:den>
                                    <m:sSup>
                                      <m:sSupPr>
                                        <m:ctrlPr>
                                          <a:rPr lang="en-US" sz="4000" i="1">
                                            <a:latin typeface="Cambria Math" panose="02040503050406030204" pitchFamily="18" charset="0"/>
                                          </a:rPr>
                                        </m:ctrlPr>
                                      </m:sSupPr>
                                      <m:e>
                                        <m:r>
                                          <a:rPr lang="en-US" sz="4000" i="1">
                                            <a:latin typeface="Cambria Math" panose="02040503050406030204" pitchFamily="18" charset="0"/>
                                          </a:rPr>
                                          <m:t>𝑐</m:t>
                                        </m:r>
                                      </m:e>
                                      <m:sup>
                                        <m:r>
                                          <a:rPr lang="en-US" sz="4000" i="1">
                                            <a:latin typeface="Cambria Math" panose="02040503050406030204" pitchFamily="18" charset="0"/>
                                          </a:rPr>
                                          <m:t>2</m:t>
                                        </m:r>
                                      </m:sup>
                                    </m:sSup>
                                  </m:den>
                                </m:f>
                                <m:r>
                                  <a:rPr lang="en-US" sz="4000" i="1">
                                    <a:latin typeface="Cambria Math" panose="02040503050406030204" pitchFamily="18" charset="0"/>
                                  </a:rPr>
                                  <m:t>𝑐</m:t>
                                </m:r>
                                <m:r>
                                  <a:rPr lang="en-US" sz="4000" i="1">
                                    <a:solidFill>
                                      <a:srgbClr val="0070C0"/>
                                    </a:solidFill>
                                    <a:latin typeface="Cambria Math" panose="02040503050406030204" pitchFamily="18" charset="0"/>
                                  </a:rPr>
                                  <m:t>𝑡</m:t>
                                </m:r>
                              </m:e>
                              <m:e>
                                <m:f>
                                  <m:fPr>
                                    <m:ctrlPr>
                                      <a:rPr lang="en-US" sz="4000" i="1">
                                        <a:latin typeface="Cambria Math" panose="02040503050406030204" pitchFamily="18" charset="0"/>
                                      </a:rPr>
                                    </m:ctrlPr>
                                  </m:fPr>
                                  <m:num>
                                    <m:r>
                                      <a:rPr lang="en-US" sz="4000" i="1">
                                        <a:solidFill>
                                          <a:srgbClr val="0070C0"/>
                                        </a:solidFill>
                                        <a:latin typeface="Cambria Math" panose="02040503050406030204" pitchFamily="18" charset="0"/>
                                      </a:rPr>
                                      <m:t>𝑥</m:t>
                                    </m:r>
                                  </m:num>
                                  <m:den>
                                    <m:acc>
                                      <m:accPr>
                                        <m:chr m:val="̃"/>
                                        <m:ctrlPr>
                                          <a:rPr lang="en-US" sz="4000" i="1">
                                            <a:solidFill>
                                              <a:srgbClr val="FF0000"/>
                                            </a:solidFill>
                                            <a:latin typeface="Cambria Math" panose="02040503050406030204" pitchFamily="18" charset="0"/>
                                          </a:rPr>
                                        </m:ctrlPr>
                                      </m:accPr>
                                      <m:e>
                                        <m:r>
                                          <a:rPr lang="en-US" sz="4000" i="1">
                                            <a:solidFill>
                                              <a:srgbClr val="FF0000"/>
                                            </a:solidFill>
                                            <a:latin typeface="Cambria Math" panose="02040503050406030204" pitchFamily="18" charset="0"/>
                                          </a:rPr>
                                          <m:t>𝑥</m:t>
                                        </m:r>
                                      </m:e>
                                    </m:acc>
                                  </m:den>
                                </m:f>
                              </m:e>
                            </m:mr>
                          </m:m>
                        </m:e>
                      </m:d>
                    </m:oMath>
                  </a14:m>
                  <a:r>
                    <a:rPr lang="en-CA" sz="4400" dirty="0"/>
                    <a:t> </a:t>
                  </a:r>
                </a:p>
              </p:txBody>
            </p:sp>
          </mc:Choice>
          <mc:Fallback xmlns="">
            <p:sp>
              <p:nvSpPr>
                <p:cNvPr id="9" name="Rectangle 8">
                  <a:extLst>
                    <a:ext uri="{FF2B5EF4-FFF2-40B4-BE49-F238E27FC236}">
                      <a16:creationId xmlns:a16="http://schemas.microsoft.com/office/drawing/2014/main" id="{C173A061-B4D0-4E29-AB9A-F9436A9EC7A1}"/>
                    </a:ext>
                  </a:extLst>
                </p:cNvPr>
                <p:cNvSpPr>
                  <a:spLocks noRot="1" noChangeAspect="1" noMove="1" noResize="1" noEditPoints="1" noAdjustHandles="1" noChangeArrowheads="1" noChangeShapeType="1" noTextEdit="1"/>
                </p:cNvSpPr>
                <p:nvPr/>
              </p:nvSpPr>
              <p:spPr>
                <a:xfrm>
                  <a:off x="3276600" y="2408934"/>
                  <a:ext cx="5410200" cy="2048766"/>
                </a:xfrm>
                <a:prstGeom prst="rect">
                  <a:avLst/>
                </a:prstGeom>
                <a:blipFill>
                  <a:blip r:embed="rId5"/>
                  <a:stretch>
                    <a:fillRect/>
                  </a:stretch>
                </a:blipFill>
              </p:spPr>
              <p:txBody>
                <a:bodyPr/>
                <a:lstStyle/>
                <a:p>
                  <a:r>
                    <a:rPr lang="en-CA">
                      <a:noFill/>
                    </a:rPr>
                    <a:t> </a:t>
                  </a:r>
                </a:p>
              </p:txBody>
            </p:sp>
          </mc:Fallback>
        </mc:AlternateContent>
        <p:sp>
          <p:nvSpPr>
            <p:cNvPr id="10" name="TextBox 9">
              <a:extLst>
                <a:ext uri="{FF2B5EF4-FFF2-40B4-BE49-F238E27FC236}">
                  <a16:creationId xmlns:a16="http://schemas.microsoft.com/office/drawing/2014/main" id="{E679AF66-4735-4BEB-B70B-E55F367CBFBE}"/>
                </a:ext>
              </a:extLst>
            </p:cNvPr>
            <p:cNvSpPr txBox="1"/>
            <p:nvPr/>
          </p:nvSpPr>
          <p:spPr>
            <a:xfrm>
              <a:off x="3463306" y="2042886"/>
              <a:ext cx="2480294" cy="523220"/>
            </a:xfrm>
            <a:prstGeom prst="rect">
              <a:avLst/>
            </a:prstGeom>
            <a:noFill/>
          </p:spPr>
          <p:txBody>
            <a:bodyPr wrap="none" rtlCol="0">
              <a:spAutoFit/>
            </a:bodyPr>
            <a:lstStyle/>
            <a:p>
              <a:pPr algn="ctr"/>
              <a:r>
                <a:rPr lang="en-US" sz="2800" dirty="0">
                  <a:solidFill>
                    <a:schemeClr val="accent4">
                      <a:lumMod val="75000"/>
                    </a:schemeClr>
                  </a:solidFill>
                </a:rPr>
                <a:t>Jacobian Matrix</a:t>
              </a:r>
              <a:endParaRPr lang="en-CA" sz="2800" dirty="0">
                <a:solidFill>
                  <a:schemeClr val="accent4">
                    <a:lumMod val="75000"/>
                  </a:schemeClr>
                </a:solidFill>
              </a:endParaRPr>
            </a:p>
          </p:txBody>
        </p:sp>
      </p:grpSp>
      <p:cxnSp>
        <p:nvCxnSpPr>
          <p:cNvPr id="12" name="Straight Connector 11">
            <a:extLst>
              <a:ext uri="{FF2B5EF4-FFF2-40B4-BE49-F238E27FC236}">
                <a16:creationId xmlns:a16="http://schemas.microsoft.com/office/drawing/2014/main" id="{AC19BC6F-F3DB-4CE0-887D-212527A5960C}"/>
              </a:ext>
            </a:extLst>
          </p:cNvPr>
          <p:cNvCxnSpPr>
            <a:cxnSpLocks/>
          </p:cNvCxnSpPr>
          <p:nvPr/>
        </p:nvCxnSpPr>
        <p:spPr>
          <a:xfrm>
            <a:off x="5581650" y="0"/>
            <a:ext cx="0" cy="2571750"/>
          </a:xfrm>
          <a:prstGeom prst="line">
            <a:avLst/>
          </a:prstGeom>
          <a:ln w="571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50E632EC-6276-43A0-AEB5-7E4846041FC7}"/>
              </a:ext>
            </a:extLst>
          </p:cNvPr>
          <p:cNvCxnSpPr>
            <a:cxnSpLocks/>
          </p:cNvCxnSpPr>
          <p:nvPr/>
        </p:nvCxnSpPr>
        <p:spPr>
          <a:xfrm>
            <a:off x="0" y="2590800"/>
            <a:ext cx="12192000" cy="0"/>
          </a:xfrm>
          <a:prstGeom prst="line">
            <a:avLst/>
          </a:prstGeom>
          <a:ln w="571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Rectangle 18">
                <a:extLst>
                  <a:ext uri="{FF2B5EF4-FFF2-40B4-BE49-F238E27FC236}">
                    <a16:creationId xmlns:a16="http://schemas.microsoft.com/office/drawing/2014/main" id="{0A493AA0-A740-4662-AC89-95D4E29B6682}"/>
                  </a:ext>
                </a:extLst>
              </p:cNvPr>
              <p:cNvSpPr/>
              <p:nvPr/>
            </p:nvSpPr>
            <p:spPr>
              <a:xfrm>
                <a:off x="0" y="3829050"/>
                <a:ext cx="5715000" cy="1261884"/>
              </a:xfrm>
              <a:prstGeom prst="rect">
                <a:avLst/>
              </a:prstGeom>
            </p:spPr>
            <p:txBody>
              <a:bodyPr wrap="square">
                <a:spAutoFit/>
              </a:bodyPr>
              <a:lstStyle/>
              <a:p>
                <a:pPr>
                  <a:spcAft>
                    <a:spcPts val="1200"/>
                  </a:spcAft>
                </a:pPr>
                <a14:m>
                  <m:oMathPara xmlns:m="http://schemas.openxmlformats.org/officeDocument/2006/math">
                    <m:oMathParaPr>
                      <m:jc m:val="left"/>
                    </m:oMathParaPr>
                    <m:oMath xmlns:m="http://schemas.openxmlformats.org/officeDocument/2006/math">
                      <m:sSup>
                        <m:sSupPr>
                          <m:ctrlPr>
                            <a:rPr lang="en-US" sz="6600" b="0" i="1" smtClean="0">
                              <a:solidFill>
                                <a:srgbClr val="0070C0"/>
                              </a:solidFill>
                              <a:latin typeface="Cambria Math" panose="02040503050406030204" pitchFamily="18" charset="0"/>
                            </a:rPr>
                          </m:ctrlPr>
                        </m:sSupPr>
                        <m:e>
                          <m:r>
                            <a:rPr lang="en-US" sz="6600" b="0" i="1" smtClean="0">
                              <a:solidFill>
                                <a:srgbClr val="0070C0"/>
                              </a:solidFill>
                              <a:latin typeface="Cambria Math" panose="02040503050406030204" pitchFamily="18" charset="0"/>
                            </a:rPr>
                            <m:t>𝑈</m:t>
                          </m:r>
                        </m:e>
                        <m:sup>
                          <m:r>
                            <a:rPr lang="en-US" sz="6600" b="0" i="1" smtClean="0">
                              <a:solidFill>
                                <a:srgbClr val="0070C0"/>
                              </a:solidFill>
                              <a:latin typeface="Cambria Math" panose="02040503050406030204" pitchFamily="18" charset="0"/>
                            </a:rPr>
                            <m:t>𝑡</m:t>
                          </m:r>
                        </m:sup>
                      </m:sSup>
                      <m:acc>
                        <m:accPr>
                          <m:chr m:val="⃗"/>
                          <m:ctrlPr>
                            <a:rPr lang="en-US" sz="6600" b="0" i="1" smtClean="0">
                              <a:solidFill>
                                <a:srgbClr val="002060"/>
                              </a:solidFill>
                              <a:latin typeface="Cambria Math" panose="02040503050406030204" pitchFamily="18" charset="0"/>
                            </a:rPr>
                          </m:ctrlPr>
                        </m:accPr>
                        <m:e>
                          <m:sSub>
                            <m:sSubPr>
                              <m:ctrlPr>
                                <a:rPr lang="en-US" sz="6600" b="0" i="1" smtClean="0">
                                  <a:solidFill>
                                    <a:srgbClr val="002060"/>
                                  </a:solidFill>
                                  <a:latin typeface="Cambria Math" panose="02040503050406030204" pitchFamily="18" charset="0"/>
                                </a:rPr>
                              </m:ctrlPr>
                            </m:sSubPr>
                            <m:e>
                              <m:r>
                                <a:rPr lang="en-US" sz="6600" b="0" i="1" smtClean="0">
                                  <a:solidFill>
                                    <a:srgbClr val="002060"/>
                                  </a:solidFill>
                                  <a:latin typeface="Cambria Math" panose="02040503050406030204" pitchFamily="18" charset="0"/>
                                </a:rPr>
                                <m:t>𝑒</m:t>
                              </m:r>
                            </m:e>
                            <m:sub>
                              <m:r>
                                <a:rPr lang="en-US" sz="6600" b="0" i="1" smtClean="0">
                                  <a:solidFill>
                                    <a:srgbClr val="002060"/>
                                  </a:solidFill>
                                  <a:latin typeface="Cambria Math" panose="02040503050406030204" pitchFamily="18" charset="0"/>
                                </a:rPr>
                                <m:t>𝑡</m:t>
                              </m:r>
                            </m:sub>
                          </m:sSub>
                        </m:e>
                      </m:acc>
                      <m:r>
                        <a:rPr lang="en-US" sz="6600" b="0" i="1" smtClean="0">
                          <a:latin typeface="Cambria Math" panose="02040503050406030204" pitchFamily="18" charset="0"/>
                        </a:rPr>
                        <m:t>+</m:t>
                      </m:r>
                      <m:sSup>
                        <m:sSupPr>
                          <m:ctrlPr>
                            <a:rPr lang="en-US" sz="6600" i="1" smtClean="0">
                              <a:solidFill>
                                <a:srgbClr val="0070C0"/>
                              </a:solidFill>
                              <a:latin typeface="Cambria Math" panose="02040503050406030204" pitchFamily="18" charset="0"/>
                            </a:rPr>
                          </m:ctrlPr>
                        </m:sSupPr>
                        <m:e>
                          <m:r>
                            <a:rPr lang="en-US" sz="6600" i="1">
                              <a:solidFill>
                                <a:srgbClr val="0070C0"/>
                              </a:solidFill>
                              <a:latin typeface="Cambria Math" panose="02040503050406030204" pitchFamily="18" charset="0"/>
                            </a:rPr>
                            <m:t>𝑈</m:t>
                          </m:r>
                        </m:e>
                        <m:sup>
                          <m:r>
                            <a:rPr lang="en-US" sz="6600" b="0" i="1" smtClean="0">
                              <a:solidFill>
                                <a:srgbClr val="0070C0"/>
                              </a:solidFill>
                              <a:latin typeface="Cambria Math" panose="02040503050406030204" pitchFamily="18" charset="0"/>
                            </a:rPr>
                            <m:t>𝑥</m:t>
                          </m:r>
                        </m:sup>
                      </m:sSup>
                      <m:acc>
                        <m:accPr>
                          <m:chr m:val="⃗"/>
                          <m:ctrlPr>
                            <a:rPr lang="en-US" sz="6600" i="1" smtClean="0">
                              <a:solidFill>
                                <a:srgbClr val="002060"/>
                              </a:solidFill>
                              <a:latin typeface="Cambria Math" panose="02040503050406030204" pitchFamily="18" charset="0"/>
                            </a:rPr>
                          </m:ctrlPr>
                        </m:accPr>
                        <m:e>
                          <m:sSub>
                            <m:sSubPr>
                              <m:ctrlPr>
                                <a:rPr lang="en-US" sz="6600" i="1">
                                  <a:solidFill>
                                    <a:srgbClr val="002060"/>
                                  </a:solidFill>
                                  <a:latin typeface="Cambria Math" panose="02040503050406030204" pitchFamily="18" charset="0"/>
                                </a:rPr>
                              </m:ctrlPr>
                            </m:sSubPr>
                            <m:e>
                              <m:r>
                                <a:rPr lang="en-US" sz="6600" i="1">
                                  <a:solidFill>
                                    <a:srgbClr val="002060"/>
                                  </a:solidFill>
                                  <a:latin typeface="Cambria Math" panose="02040503050406030204" pitchFamily="18" charset="0"/>
                                </a:rPr>
                                <m:t>𝑒</m:t>
                              </m:r>
                            </m:e>
                            <m:sub>
                              <m:r>
                                <a:rPr lang="en-US" sz="6600" b="0" i="1" smtClean="0">
                                  <a:solidFill>
                                    <a:srgbClr val="002060"/>
                                  </a:solidFill>
                                  <a:latin typeface="Cambria Math" panose="02040503050406030204" pitchFamily="18" charset="0"/>
                                </a:rPr>
                                <m:t>𝑥</m:t>
                              </m:r>
                            </m:sub>
                          </m:sSub>
                        </m:e>
                      </m:acc>
                      <m:r>
                        <a:rPr lang="en-US" sz="6600" i="1">
                          <a:latin typeface="Cambria Math" panose="02040503050406030204" pitchFamily="18" charset="0"/>
                        </a:rPr>
                        <m:t>=</m:t>
                      </m:r>
                    </m:oMath>
                  </m:oMathPara>
                </a14:m>
                <a:endParaRPr lang="en-CA" sz="6600" dirty="0">
                  <a:solidFill>
                    <a:schemeClr val="tx1"/>
                  </a:solidFill>
                </a:endParaRPr>
              </a:p>
            </p:txBody>
          </p:sp>
        </mc:Choice>
        <mc:Fallback xmlns="">
          <p:sp>
            <p:nvSpPr>
              <p:cNvPr id="19" name="Rectangle 18">
                <a:extLst>
                  <a:ext uri="{FF2B5EF4-FFF2-40B4-BE49-F238E27FC236}">
                    <a16:creationId xmlns:a16="http://schemas.microsoft.com/office/drawing/2014/main" id="{0A493AA0-A740-4662-AC89-95D4E29B6682}"/>
                  </a:ext>
                </a:extLst>
              </p:cNvPr>
              <p:cNvSpPr>
                <a:spLocks noRot="1" noChangeAspect="1" noMove="1" noResize="1" noEditPoints="1" noAdjustHandles="1" noChangeArrowheads="1" noChangeShapeType="1" noTextEdit="1"/>
              </p:cNvSpPr>
              <p:nvPr/>
            </p:nvSpPr>
            <p:spPr>
              <a:xfrm>
                <a:off x="0" y="3829050"/>
                <a:ext cx="5715000" cy="1261884"/>
              </a:xfrm>
              <a:prstGeom prst="rect">
                <a:avLst/>
              </a:prstGeom>
              <a:blipFill>
                <a:blip r:embed="rId6"/>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20" name="Rectangle 19">
                <a:extLst>
                  <a:ext uri="{FF2B5EF4-FFF2-40B4-BE49-F238E27FC236}">
                    <a16:creationId xmlns:a16="http://schemas.microsoft.com/office/drawing/2014/main" id="{74A3D5BC-4B9B-4F58-A98C-6D2E8F1AD000}"/>
                  </a:ext>
                </a:extLst>
              </p:cNvPr>
              <p:cNvSpPr/>
              <p:nvPr/>
            </p:nvSpPr>
            <p:spPr>
              <a:xfrm>
                <a:off x="6477000" y="3676650"/>
                <a:ext cx="5715000" cy="1399166"/>
              </a:xfrm>
              <a:prstGeom prst="rect">
                <a:avLst/>
              </a:prstGeom>
            </p:spPr>
            <p:txBody>
              <a:bodyPr wrap="square">
                <a:spAutoFit/>
              </a:bodyPr>
              <a:lstStyle/>
              <a:p>
                <a:pPr>
                  <a:spcAft>
                    <a:spcPts val="1200"/>
                  </a:spcAft>
                </a:pPr>
                <a14:m>
                  <m:oMathPara xmlns:m="http://schemas.openxmlformats.org/officeDocument/2006/math">
                    <m:oMathParaPr>
                      <m:jc m:val="left"/>
                    </m:oMathParaPr>
                    <m:oMath xmlns:m="http://schemas.openxmlformats.org/officeDocument/2006/math">
                      <m:r>
                        <a:rPr lang="en-US" sz="6600" i="1">
                          <a:latin typeface="Cambria Math" panose="02040503050406030204" pitchFamily="18" charset="0"/>
                        </a:rPr>
                        <m:t>=</m:t>
                      </m:r>
                      <m:acc>
                        <m:accPr>
                          <m:chr m:val="̃"/>
                          <m:ctrlPr>
                            <a:rPr lang="en-US" sz="6600" b="0" i="1" smtClean="0">
                              <a:solidFill>
                                <a:srgbClr val="FF0000"/>
                              </a:solidFill>
                              <a:latin typeface="Cambria Math" panose="02040503050406030204" pitchFamily="18" charset="0"/>
                            </a:rPr>
                          </m:ctrlPr>
                        </m:accPr>
                        <m:e>
                          <m:sSup>
                            <m:sSupPr>
                              <m:ctrlPr>
                                <a:rPr lang="en-US" sz="6600" b="0" i="1" smtClean="0">
                                  <a:solidFill>
                                    <a:srgbClr val="FF0000"/>
                                  </a:solidFill>
                                  <a:latin typeface="Cambria Math" panose="02040503050406030204" pitchFamily="18" charset="0"/>
                                </a:rPr>
                              </m:ctrlPr>
                            </m:sSupPr>
                            <m:e>
                              <m:r>
                                <a:rPr lang="en-US" sz="6600" b="0" i="1" smtClean="0">
                                  <a:solidFill>
                                    <a:srgbClr val="FF0000"/>
                                  </a:solidFill>
                                  <a:latin typeface="Cambria Math" panose="02040503050406030204" pitchFamily="18" charset="0"/>
                                </a:rPr>
                                <m:t>𝑈</m:t>
                              </m:r>
                            </m:e>
                            <m:sup>
                              <m:r>
                                <a:rPr lang="en-US" sz="6600" b="0" i="1" smtClean="0">
                                  <a:solidFill>
                                    <a:srgbClr val="FF0000"/>
                                  </a:solidFill>
                                  <a:latin typeface="Cambria Math" panose="02040503050406030204" pitchFamily="18" charset="0"/>
                                </a:rPr>
                                <m:t>𝑡</m:t>
                              </m:r>
                            </m:sup>
                          </m:sSup>
                        </m:e>
                      </m:acc>
                      <m:acc>
                        <m:accPr>
                          <m:chr m:val="̃"/>
                          <m:ctrlPr>
                            <a:rPr lang="en-US" sz="6600" b="0" i="1" smtClean="0">
                              <a:solidFill>
                                <a:srgbClr val="C00000"/>
                              </a:solidFill>
                              <a:latin typeface="Cambria Math" panose="02040503050406030204" pitchFamily="18" charset="0"/>
                            </a:rPr>
                          </m:ctrlPr>
                        </m:accPr>
                        <m:e>
                          <m:acc>
                            <m:accPr>
                              <m:chr m:val="⃗"/>
                              <m:ctrlPr>
                                <a:rPr lang="en-US" sz="6600" b="0" i="1" smtClean="0">
                                  <a:solidFill>
                                    <a:srgbClr val="C00000"/>
                                  </a:solidFill>
                                  <a:latin typeface="Cambria Math" panose="02040503050406030204" pitchFamily="18" charset="0"/>
                                </a:rPr>
                              </m:ctrlPr>
                            </m:accPr>
                            <m:e>
                              <m:sSub>
                                <m:sSubPr>
                                  <m:ctrlPr>
                                    <a:rPr lang="en-US" sz="6600" b="0" i="1" smtClean="0">
                                      <a:solidFill>
                                        <a:srgbClr val="C00000"/>
                                      </a:solidFill>
                                      <a:latin typeface="Cambria Math" panose="02040503050406030204" pitchFamily="18" charset="0"/>
                                    </a:rPr>
                                  </m:ctrlPr>
                                </m:sSubPr>
                                <m:e>
                                  <m:r>
                                    <a:rPr lang="en-US" sz="6600" b="0" i="1" smtClean="0">
                                      <a:solidFill>
                                        <a:srgbClr val="C00000"/>
                                      </a:solidFill>
                                      <a:latin typeface="Cambria Math" panose="02040503050406030204" pitchFamily="18" charset="0"/>
                                    </a:rPr>
                                    <m:t>𝑒</m:t>
                                  </m:r>
                                </m:e>
                                <m:sub>
                                  <m:r>
                                    <a:rPr lang="en-US" sz="6600" b="0" i="1" smtClean="0">
                                      <a:solidFill>
                                        <a:srgbClr val="C00000"/>
                                      </a:solidFill>
                                      <a:latin typeface="Cambria Math" panose="02040503050406030204" pitchFamily="18" charset="0"/>
                                    </a:rPr>
                                    <m:t>𝑡</m:t>
                                  </m:r>
                                </m:sub>
                              </m:sSub>
                            </m:e>
                          </m:acc>
                        </m:e>
                      </m:acc>
                      <m:r>
                        <a:rPr lang="en-US" sz="6600" b="0" i="1" smtClean="0">
                          <a:latin typeface="Cambria Math" panose="02040503050406030204" pitchFamily="18" charset="0"/>
                        </a:rPr>
                        <m:t>+</m:t>
                      </m:r>
                      <m:acc>
                        <m:accPr>
                          <m:chr m:val="̃"/>
                          <m:ctrlPr>
                            <a:rPr lang="en-US" sz="6600" b="0" i="1" smtClean="0">
                              <a:solidFill>
                                <a:srgbClr val="FF0000"/>
                              </a:solidFill>
                              <a:latin typeface="Cambria Math" panose="02040503050406030204" pitchFamily="18" charset="0"/>
                            </a:rPr>
                          </m:ctrlPr>
                        </m:accPr>
                        <m:e>
                          <m:sSup>
                            <m:sSupPr>
                              <m:ctrlPr>
                                <a:rPr lang="en-US" sz="6600" i="1">
                                  <a:solidFill>
                                    <a:srgbClr val="FF0000"/>
                                  </a:solidFill>
                                  <a:latin typeface="Cambria Math" panose="02040503050406030204" pitchFamily="18" charset="0"/>
                                </a:rPr>
                              </m:ctrlPr>
                            </m:sSupPr>
                            <m:e>
                              <m:r>
                                <a:rPr lang="en-US" sz="6600" i="1">
                                  <a:solidFill>
                                    <a:srgbClr val="FF0000"/>
                                  </a:solidFill>
                                  <a:latin typeface="Cambria Math" panose="02040503050406030204" pitchFamily="18" charset="0"/>
                                </a:rPr>
                                <m:t>𝑈</m:t>
                              </m:r>
                            </m:e>
                            <m:sup>
                              <m:r>
                                <a:rPr lang="en-US" sz="6600" b="0" i="1" smtClean="0">
                                  <a:solidFill>
                                    <a:srgbClr val="FF0000"/>
                                  </a:solidFill>
                                  <a:latin typeface="Cambria Math" panose="02040503050406030204" pitchFamily="18" charset="0"/>
                                </a:rPr>
                                <m:t>𝑥</m:t>
                              </m:r>
                            </m:sup>
                          </m:sSup>
                        </m:e>
                      </m:acc>
                      <m:acc>
                        <m:accPr>
                          <m:chr m:val="̃"/>
                          <m:ctrlPr>
                            <a:rPr lang="en-US" sz="6600" b="0" i="1" smtClean="0">
                              <a:solidFill>
                                <a:srgbClr val="C00000"/>
                              </a:solidFill>
                              <a:latin typeface="Cambria Math" panose="02040503050406030204" pitchFamily="18" charset="0"/>
                            </a:rPr>
                          </m:ctrlPr>
                        </m:accPr>
                        <m:e>
                          <m:acc>
                            <m:accPr>
                              <m:chr m:val="⃗"/>
                              <m:ctrlPr>
                                <a:rPr lang="en-US" sz="6600" i="1">
                                  <a:solidFill>
                                    <a:srgbClr val="C00000"/>
                                  </a:solidFill>
                                  <a:latin typeface="Cambria Math" panose="02040503050406030204" pitchFamily="18" charset="0"/>
                                </a:rPr>
                              </m:ctrlPr>
                            </m:accPr>
                            <m:e>
                              <m:sSub>
                                <m:sSubPr>
                                  <m:ctrlPr>
                                    <a:rPr lang="en-US" sz="6600" i="1">
                                      <a:solidFill>
                                        <a:srgbClr val="C00000"/>
                                      </a:solidFill>
                                      <a:latin typeface="Cambria Math" panose="02040503050406030204" pitchFamily="18" charset="0"/>
                                    </a:rPr>
                                  </m:ctrlPr>
                                </m:sSubPr>
                                <m:e>
                                  <m:r>
                                    <a:rPr lang="en-US" sz="6600" i="1">
                                      <a:solidFill>
                                        <a:srgbClr val="C00000"/>
                                      </a:solidFill>
                                      <a:latin typeface="Cambria Math" panose="02040503050406030204" pitchFamily="18" charset="0"/>
                                    </a:rPr>
                                    <m:t>𝑒</m:t>
                                  </m:r>
                                </m:e>
                                <m:sub>
                                  <m:r>
                                    <a:rPr lang="en-US" sz="6600" b="0" i="1" smtClean="0">
                                      <a:solidFill>
                                        <a:srgbClr val="C00000"/>
                                      </a:solidFill>
                                      <a:latin typeface="Cambria Math" panose="02040503050406030204" pitchFamily="18" charset="0"/>
                                    </a:rPr>
                                    <m:t>𝑥</m:t>
                                  </m:r>
                                </m:sub>
                              </m:sSub>
                            </m:e>
                          </m:acc>
                        </m:e>
                      </m:acc>
                    </m:oMath>
                  </m:oMathPara>
                </a14:m>
                <a:endParaRPr lang="en-CA" sz="6600" dirty="0">
                  <a:solidFill>
                    <a:schemeClr val="tx1"/>
                  </a:solidFill>
                </a:endParaRPr>
              </a:p>
            </p:txBody>
          </p:sp>
        </mc:Choice>
        <mc:Fallback xmlns="">
          <p:sp>
            <p:nvSpPr>
              <p:cNvPr id="20" name="Rectangle 19">
                <a:extLst>
                  <a:ext uri="{FF2B5EF4-FFF2-40B4-BE49-F238E27FC236}">
                    <a16:creationId xmlns:a16="http://schemas.microsoft.com/office/drawing/2014/main" id="{74A3D5BC-4B9B-4F58-A98C-6D2E8F1AD000}"/>
                  </a:ext>
                </a:extLst>
              </p:cNvPr>
              <p:cNvSpPr>
                <a:spLocks noRot="1" noChangeAspect="1" noMove="1" noResize="1" noEditPoints="1" noAdjustHandles="1" noChangeArrowheads="1" noChangeShapeType="1" noTextEdit="1"/>
              </p:cNvSpPr>
              <p:nvPr/>
            </p:nvSpPr>
            <p:spPr>
              <a:xfrm>
                <a:off x="6477000" y="3676650"/>
                <a:ext cx="5715000" cy="1399166"/>
              </a:xfrm>
              <a:prstGeom prst="rect">
                <a:avLst/>
              </a:prstGeom>
              <a:blipFill>
                <a:blip r:embed="rId7"/>
                <a:stretch>
                  <a:fillRect/>
                </a:stretch>
              </a:blipFill>
            </p:spPr>
            <p:txBody>
              <a:bodyPr/>
              <a:lstStyle/>
              <a:p>
                <a:r>
                  <a:rPr lang="en-CA">
                    <a:noFill/>
                  </a:rPr>
                  <a:t> </a:t>
                </a:r>
              </a:p>
            </p:txBody>
          </p:sp>
        </mc:Fallback>
      </mc:AlternateContent>
    </p:spTree>
    <p:custDataLst>
      <p:tags r:id="rId1"/>
    </p:custDataLst>
    <p:extLst>
      <p:ext uri="{BB962C8B-B14F-4D97-AF65-F5344CB8AC3E}">
        <p14:creationId xmlns:p14="http://schemas.microsoft.com/office/powerpoint/2010/main" val="1133518669"/>
      </p:ext>
    </p:extLst>
  </p:cSld>
  <p:clrMapOvr>
    <a:masterClrMapping/>
  </p:clrMapOvr>
  <mc:AlternateContent xmlns:mc="http://schemas.openxmlformats.org/markup-compatibility/2006" xmlns:p14="http://schemas.microsoft.com/office/powerpoint/2010/main">
    <mc:Choice Requires="p14">
      <p:transition spd="slow" p14:dur="2000" advTm="11334"/>
    </mc:Choice>
    <mc:Fallback xmlns="">
      <p:transition spd="slow" advTm="1133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500"/>
                                        <p:tgtEl>
                                          <p:spTgt spid="4"/>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fade">
                                      <p:cBhvr>
                                        <p:cTn id="26" dur="500"/>
                                        <p:tgtEl>
                                          <p:spTgt spid="19"/>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fade">
                                      <p:cBhvr>
                                        <p:cTn id="31"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9" grpId="0"/>
      <p:bldP spid="20"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D5AC0939-D46D-4031-9487-45F3F60DE8E7}"/>
                  </a:ext>
                </a:extLst>
              </p:cNvPr>
              <p:cNvSpPr/>
              <p:nvPr/>
            </p:nvSpPr>
            <p:spPr>
              <a:xfrm>
                <a:off x="278296" y="0"/>
                <a:ext cx="11913704" cy="2244397"/>
              </a:xfrm>
              <a:prstGeom prst="rect">
                <a:avLst/>
              </a:prstGeom>
            </p:spPr>
            <p:txBody>
              <a:bodyPr wrap="square">
                <a:spAutoFit/>
              </a:bodyPr>
              <a:lstStyle/>
              <a:p>
                <a:pPr>
                  <a:spcAft>
                    <a:spcPts val="1200"/>
                  </a:spcAft>
                </a:pPr>
                <a14:m>
                  <m:oMath xmlns:m="http://schemas.openxmlformats.org/officeDocument/2006/math">
                    <m:acc>
                      <m:accPr>
                        <m:chr m:val="⃗"/>
                        <m:ctrlPr>
                          <a:rPr lang="en-US" sz="4400" i="1" smtClean="0">
                            <a:solidFill>
                              <a:srgbClr val="7030A0"/>
                            </a:solidFill>
                            <a:latin typeface="Cambria Math" panose="02040503050406030204" pitchFamily="18" charset="0"/>
                          </a:rPr>
                        </m:ctrlPr>
                      </m:accPr>
                      <m:e>
                        <m:r>
                          <a:rPr lang="en-US" sz="4400" b="0" i="1" smtClean="0">
                            <a:solidFill>
                              <a:srgbClr val="7030A0"/>
                            </a:solidFill>
                            <a:latin typeface="Cambria Math" panose="02040503050406030204" pitchFamily="18" charset="0"/>
                          </a:rPr>
                          <m:t>𝑈</m:t>
                        </m:r>
                      </m:e>
                    </m:acc>
                    <m:r>
                      <a:rPr lang="en-US" sz="4400" i="1">
                        <a:latin typeface="Cambria Math" panose="02040503050406030204" pitchFamily="18" charset="0"/>
                      </a:rPr>
                      <m:t>=</m:t>
                    </m:r>
                    <m:f>
                      <m:fPr>
                        <m:ctrlPr>
                          <a:rPr lang="en-US" sz="4400" b="0" i="1" smtClean="0">
                            <a:solidFill>
                              <a:schemeClr val="tx1"/>
                            </a:solidFill>
                            <a:latin typeface="Cambria Math" panose="02040503050406030204" pitchFamily="18" charset="0"/>
                          </a:rPr>
                        </m:ctrlPr>
                      </m:fPr>
                      <m:num>
                        <m:r>
                          <a:rPr lang="en-US" sz="4400" b="0" i="1" smtClean="0">
                            <a:solidFill>
                              <a:schemeClr val="tx1"/>
                            </a:solidFill>
                            <a:latin typeface="Cambria Math" panose="02040503050406030204" pitchFamily="18" charset="0"/>
                          </a:rPr>
                          <m:t>𝑑</m:t>
                        </m:r>
                        <m:acc>
                          <m:accPr>
                            <m:chr m:val="⃗"/>
                            <m:ctrlPr>
                              <a:rPr lang="en-US" sz="4400" i="1">
                                <a:solidFill>
                                  <a:srgbClr val="7030A0"/>
                                </a:solidFill>
                                <a:latin typeface="Cambria Math" panose="02040503050406030204" pitchFamily="18" charset="0"/>
                              </a:rPr>
                            </m:ctrlPr>
                          </m:accPr>
                          <m:e>
                            <m:r>
                              <a:rPr lang="en-US" sz="4400" i="1">
                                <a:solidFill>
                                  <a:srgbClr val="7030A0"/>
                                </a:solidFill>
                                <a:latin typeface="Cambria Math" panose="02040503050406030204" pitchFamily="18" charset="0"/>
                              </a:rPr>
                              <m:t>𝑆</m:t>
                            </m:r>
                          </m:e>
                        </m:acc>
                      </m:num>
                      <m:den>
                        <m:r>
                          <a:rPr lang="en-US" sz="4400" b="0" i="1" smtClean="0">
                            <a:solidFill>
                              <a:schemeClr val="tx1"/>
                            </a:solidFill>
                            <a:latin typeface="Cambria Math" panose="02040503050406030204" pitchFamily="18" charset="0"/>
                          </a:rPr>
                          <m:t>𝑑</m:t>
                        </m:r>
                        <m:r>
                          <a:rPr lang="en-US" sz="4400" b="0" i="1" smtClean="0">
                            <a:solidFill>
                              <a:srgbClr val="FFC000"/>
                            </a:solidFill>
                            <a:latin typeface="Cambria Math" panose="02040503050406030204" pitchFamily="18" charset="0"/>
                          </a:rPr>
                          <m:t>𝜏</m:t>
                        </m:r>
                      </m:den>
                    </m:f>
                    <m:r>
                      <a:rPr lang="en-US" sz="4400" i="1">
                        <a:latin typeface="Cambria Math" panose="02040503050406030204" pitchFamily="18" charset="0"/>
                      </a:rPr>
                      <m:t>=</m:t>
                    </m:r>
                    <m:f>
                      <m:fPr>
                        <m:ctrlPr>
                          <a:rPr lang="en-US" sz="4400" i="1">
                            <a:latin typeface="Cambria Math" panose="02040503050406030204" pitchFamily="18" charset="0"/>
                          </a:rPr>
                        </m:ctrlPr>
                      </m:fPr>
                      <m:num>
                        <m:r>
                          <a:rPr lang="en-US" sz="4400" i="1">
                            <a:latin typeface="Cambria Math" panose="02040503050406030204" pitchFamily="18" charset="0"/>
                          </a:rPr>
                          <m:t>𝑑</m:t>
                        </m:r>
                        <m:r>
                          <a:rPr lang="en-US" sz="4400" b="0" i="1" smtClean="0">
                            <a:solidFill>
                              <a:srgbClr val="7030A0"/>
                            </a:solidFill>
                            <a:latin typeface="Cambria Math" panose="02040503050406030204" pitchFamily="18" charset="0"/>
                          </a:rPr>
                          <m:t> </m:t>
                        </m:r>
                        <m:r>
                          <a:rPr lang="en-US" sz="4400" b="0" i="1" smtClean="0">
                            <a:solidFill>
                              <a:schemeClr val="tx1"/>
                            </a:solidFill>
                            <a:latin typeface="Cambria Math" panose="02040503050406030204" pitchFamily="18" charset="0"/>
                          </a:rPr>
                          <m:t>𝑐</m:t>
                        </m:r>
                        <m:r>
                          <a:rPr lang="en-US" sz="4400" b="0" i="1" smtClean="0">
                            <a:solidFill>
                              <a:srgbClr val="0070C0"/>
                            </a:solidFill>
                            <a:latin typeface="Cambria Math" panose="02040503050406030204" pitchFamily="18" charset="0"/>
                          </a:rPr>
                          <m:t>𝑡</m:t>
                        </m:r>
                      </m:num>
                      <m:den>
                        <m:r>
                          <a:rPr lang="en-US" sz="4400" i="1">
                            <a:latin typeface="Cambria Math" panose="02040503050406030204" pitchFamily="18" charset="0"/>
                          </a:rPr>
                          <m:t>𝑑</m:t>
                        </m:r>
                        <m:r>
                          <a:rPr lang="en-US" sz="4400" i="1">
                            <a:solidFill>
                              <a:srgbClr val="FFC000"/>
                            </a:solidFill>
                            <a:latin typeface="Cambria Math" panose="02040503050406030204" pitchFamily="18" charset="0"/>
                          </a:rPr>
                          <m:t>𝜏</m:t>
                        </m:r>
                      </m:den>
                    </m:f>
                    <m:f>
                      <m:fPr>
                        <m:ctrlPr>
                          <a:rPr lang="en-US" sz="4400" i="1">
                            <a:latin typeface="Cambria Math" panose="02040503050406030204" pitchFamily="18" charset="0"/>
                          </a:rPr>
                        </m:ctrlPr>
                      </m:fPr>
                      <m:num>
                        <m:r>
                          <a:rPr lang="en-US" sz="4400" b="0" i="1" smtClean="0">
                            <a:latin typeface="Cambria Math" panose="02040503050406030204" pitchFamily="18" charset="0"/>
                          </a:rPr>
                          <m:t>𝜕</m:t>
                        </m:r>
                        <m:acc>
                          <m:accPr>
                            <m:chr m:val="⃗"/>
                            <m:ctrlPr>
                              <a:rPr lang="en-US" sz="4400" i="1">
                                <a:solidFill>
                                  <a:srgbClr val="7030A0"/>
                                </a:solidFill>
                                <a:latin typeface="Cambria Math" panose="02040503050406030204" pitchFamily="18" charset="0"/>
                              </a:rPr>
                            </m:ctrlPr>
                          </m:accPr>
                          <m:e>
                            <m:r>
                              <a:rPr lang="en-US" sz="4400" i="1">
                                <a:solidFill>
                                  <a:srgbClr val="7030A0"/>
                                </a:solidFill>
                                <a:latin typeface="Cambria Math" panose="02040503050406030204" pitchFamily="18" charset="0"/>
                              </a:rPr>
                              <m:t>𝑆</m:t>
                            </m:r>
                          </m:e>
                        </m:acc>
                      </m:num>
                      <m:den>
                        <m:r>
                          <a:rPr lang="en-US" sz="4400" i="1">
                            <a:latin typeface="Cambria Math" panose="02040503050406030204" pitchFamily="18" charset="0"/>
                          </a:rPr>
                          <m:t>𝜕</m:t>
                        </m:r>
                        <m:r>
                          <a:rPr lang="en-US" sz="4400" b="0" i="1" smtClean="0">
                            <a:solidFill>
                              <a:srgbClr val="FFC000"/>
                            </a:solidFill>
                            <a:latin typeface="Cambria Math" panose="02040503050406030204" pitchFamily="18" charset="0"/>
                          </a:rPr>
                          <m:t> </m:t>
                        </m:r>
                        <m:r>
                          <a:rPr lang="en-US" sz="4400" b="0" i="1" smtClean="0">
                            <a:solidFill>
                              <a:schemeClr val="tx1"/>
                            </a:solidFill>
                            <a:latin typeface="Cambria Math" panose="02040503050406030204" pitchFamily="18" charset="0"/>
                          </a:rPr>
                          <m:t>𝑐</m:t>
                        </m:r>
                        <m:r>
                          <a:rPr lang="en-US" sz="4400" b="0" i="1" smtClean="0">
                            <a:solidFill>
                              <a:srgbClr val="0070C0"/>
                            </a:solidFill>
                            <a:latin typeface="Cambria Math" panose="02040503050406030204" pitchFamily="18" charset="0"/>
                          </a:rPr>
                          <m:t>𝑡</m:t>
                        </m:r>
                      </m:den>
                    </m:f>
                    <m:r>
                      <a:rPr lang="en-US" sz="4400" i="1">
                        <a:latin typeface="Cambria Math" panose="02040503050406030204" pitchFamily="18" charset="0"/>
                      </a:rPr>
                      <m:t>+</m:t>
                    </m:r>
                    <m:f>
                      <m:fPr>
                        <m:ctrlPr>
                          <a:rPr lang="en-US" sz="4400" i="1">
                            <a:latin typeface="Cambria Math" panose="02040503050406030204" pitchFamily="18" charset="0"/>
                          </a:rPr>
                        </m:ctrlPr>
                      </m:fPr>
                      <m:num>
                        <m:r>
                          <a:rPr lang="en-US" sz="4400" i="1">
                            <a:latin typeface="Cambria Math" panose="02040503050406030204" pitchFamily="18" charset="0"/>
                          </a:rPr>
                          <m:t>𝑑</m:t>
                        </m:r>
                        <m:r>
                          <a:rPr lang="en-US" sz="4400" b="0" i="1" smtClean="0">
                            <a:solidFill>
                              <a:srgbClr val="0070C0"/>
                            </a:solidFill>
                            <a:latin typeface="Cambria Math" panose="02040503050406030204" pitchFamily="18" charset="0"/>
                          </a:rPr>
                          <m:t>𝑥</m:t>
                        </m:r>
                      </m:num>
                      <m:den>
                        <m:r>
                          <a:rPr lang="en-US" sz="4400" i="1">
                            <a:latin typeface="Cambria Math" panose="02040503050406030204" pitchFamily="18" charset="0"/>
                          </a:rPr>
                          <m:t>𝑑</m:t>
                        </m:r>
                        <m:r>
                          <a:rPr lang="en-US" sz="4400" i="1">
                            <a:solidFill>
                              <a:srgbClr val="FFC000"/>
                            </a:solidFill>
                            <a:latin typeface="Cambria Math" panose="02040503050406030204" pitchFamily="18" charset="0"/>
                          </a:rPr>
                          <m:t>𝜏</m:t>
                        </m:r>
                      </m:den>
                    </m:f>
                    <m:f>
                      <m:fPr>
                        <m:ctrlPr>
                          <a:rPr lang="en-US" sz="4400" i="1">
                            <a:latin typeface="Cambria Math" panose="02040503050406030204" pitchFamily="18" charset="0"/>
                          </a:rPr>
                        </m:ctrlPr>
                      </m:fPr>
                      <m:num>
                        <m:r>
                          <a:rPr lang="en-US" sz="4400" i="1">
                            <a:latin typeface="Cambria Math" panose="02040503050406030204" pitchFamily="18" charset="0"/>
                          </a:rPr>
                          <m:t>𝜕</m:t>
                        </m:r>
                        <m:acc>
                          <m:accPr>
                            <m:chr m:val="⃗"/>
                            <m:ctrlPr>
                              <a:rPr lang="en-US" sz="4400" i="1">
                                <a:solidFill>
                                  <a:srgbClr val="7030A0"/>
                                </a:solidFill>
                                <a:latin typeface="Cambria Math" panose="02040503050406030204" pitchFamily="18" charset="0"/>
                              </a:rPr>
                            </m:ctrlPr>
                          </m:accPr>
                          <m:e>
                            <m:r>
                              <a:rPr lang="en-US" sz="4400" i="1">
                                <a:solidFill>
                                  <a:srgbClr val="7030A0"/>
                                </a:solidFill>
                                <a:latin typeface="Cambria Math" panose="02040503050406030204" pitchFamily="18" charset="0"/>
                              </a:rPr>
                              <m:t>𝑆</m:t>
                            </m:r>
                          </m:e>
                        </m:acc>
                      </m:num>
                      <m:den>
                        <m:r>
                          <a:rPr lang="en-US" sz="4400" i="1">
                            <a:latin typeface="Cambria Math" panose="02040503050406030204" pitchFamily="18" charset="0"/>
                          </a:rPr>
                          <m:t>𝜕</m:t>
                        </m:r>
                        <m:r>
                          <a:rPr lang="en-US" sz="4400" b="0" i="1" smtClean="0">
                            <a:solidFill>
                              <a:srgbClr val="0070C0"/>
                            </a:solidFill>
                            <a:latin typeface="Cambria Math" panose="02040503050406030204" pitchFamily="18" charset="0"/>
                          </a:rPr>
                          <m:t>𝑥</m:t>
                        </m:r>
                      </m:den>
                    </m:f>
                    <m:r>
                      <a:rPr lang="en-US" sz="4400" b="0" i="1" smtClean="0">
                        <a:solidFill>
                          <a:schemeClr val="tx1"/>
                        </a:solidFill>
                        <a:latin typeface="Cambria Math" panose="02040503050406030204" pitchFamily="18" charset="0"/>
                      </a:rPr>
                      <m:t>=</m:t>
                    </m:r>
                    <m:d>
                      <m:dPr>
                        <m:begChr m:val="["/>
                        <m:endChr m:val="]"/>
                        <m:ctrlPr>
                          <a:rPr lang="en-US" sz="4400" i="1">
                            <a:latin typeface="Cambria Math" panose="02040503050406030204" pitchFamily="18" charset="0"/>
                            <a:ea typeface="Cambria Math" panose="02040503050406030204" pitchFamily="18" charset="0"/>
                          </a:rPr>
                        </m:ctrlPr>
                      </m:dPr>
                      <m:e>
                        <m:f>
                          <m:fPr>
                            <m:ctrlPr>
                              <a:rPr lang="en-US" sz="4400" i="1">
                                <a:latin typeface="Cambria Math" panose="02040503050406030204" pitchFamily="18" charset="0"/>
                              </a:rPr>
                            </m:ctrlPr>
                          </m:fPr>
                          <m:num>
                            <m:r>
                              <a:rPr lang="en-US" sz="4400" i="1">
                                <a:latin typeface="Cambria Math" panose="02040503050406030204" pitchFamily="18" charset="0"/>
                              </a:rPr>
                              <m:t>𝜕</m:t>
                            </m:r>
                            <m:acc>
                              <m:accPr>
                                <m:chr m:val="⃗"/>
                                <m:ctrlPr>
                                  <a:rPr lang="en-US" sz="4400" i="1">
                                    <a:solidFill>
                                      <a:srgbClr val="7030A0"/>
                                    </a:solidFill>
                                    <a:latin typeface="Cambria Math" panose="02040503050406030204" pitchFamily="18" charset="0"/>
                                  </a:rPr>
                                </m:ctrlPr>
                              </m:accPr>
                              <m:e>
                                <m:r>
                                  <a:rPr lang="en-US" sz="4400" i="1">
                                    <a:solidFill>
                                      <a:srgbClr val="7030A0"/>
                                    </a:solidFill>
                                    <a:latin typeface="Cambria Math" panose="02040503050406030204" pitchFamily="18" charset="0"/>
                                  </a:rPr>
                                  <m:t>𝑆</m:t>
                                </m:r>
                              </m:e>
                            </m:acc>
                          </m:num>
                          <m:den>
                            <m:r>
                              <a:rPr lang="en-US" sz="4400" i="1">
                                <a:latin typeface="Cambria Math" panose="02040503050406030204" pitchFamily="18" charset="0"/>
                              </a:rPr>
                              <m:t>𝜕</m:t>
                            </m:r>
                            <m:r>
                              <a:rPr lang="en-US" sz="4400" i="1">
                                <a:solidFill>
                                  <a:srgbClr val="FFC000"/>
                                </a:solidFill>
                                <a:latin typeface="Cambria Math" panose="02040503050406030204" pitchFamily="18" charset="0"/>
                              </a:rPr>
                              <m:t> </m:t>
                            </m:r>
                            <m:r>
                              <a:rPr lang="en-US" sz="4400" i="1">
                                <a:latin typeface="Cambria Math" panose="02040503050406030204" pitchFamily="18" charset="0"/>
                              </a:rPr>
                              <m:t>𝑐</m:t>
                            </m:r>
                            <m:r>
                              <a:rPr lang="en-US" sz="4400" i="1">
                                <a:solidFill>
                                  <a:srgbClr val="0070C0"/>
                                </a:solidFill>
                                <a:latin typeface="Cambria Math" panose="02040503050406030204" pitchFamily="18" charset="0"/>
                              </a:rPr>
                              <m:t>𝑡</m:t>
                            </m:r>
                          </m:den>
                        </m:f>
                        <m:r>
                          <a:rPr lang="en-US" sz="4400" b="0" i="1" smtClean="0">
                            <a:solidFill>
                              <a:srgbClr val="0070C0"/>
                            </a:solidFill>
                            <a:latin typeface="Cambria Math" panose="02040503050406030204" pitchFamily="18" charset="0"/>
                          </a:rPr>
                          <m:t>   </m:t>
                        </m:r>
                        <m:f>
                          <m:fPr>
                            <m:ctrlPr>
                              <a:rPr lang="en-US" sz="4400" i="1">
                                <a:latin typeface="Cambria Math" panose="02040503050406030204" pitchFamily="18" charset="0"/>
                              </a:rPr>
                            </m:ctrlPr>
                          </m:fPr>
                          <m:num>
                            <m:r>
                              <a:rPr lang="en-US" sz="4400" i="1">
                                <a:latin typeface="Cambria Math" panose="02040503050406030204" pitchFamily="18" charset="0"/>
                              </a:rPr>
                              <m:t>𝜕</m:t>
                            </m:r>
                            <m:acc>
                              <m:accPr>
                                <m:chr m:val="⃗"/>
                                <m:ctrlPr>
                                  <a:rPr lang="en-US" sz="4400" i="1">
                                    <a:solidFill>
                                      <a:srgbClr val="7030A0"/>
                                    </a:solidFill>
                                    <a:latin typeface="Cambria Math" panose="02040503050406030204" pitchFamily="18" charset="0"/>
                                  </a:rPr>
                                </m:ctrlPr>
                              </m:accPr>
                              <m:e>
                                <m:r>
                                  <a:rPr lang="en-US" sz="4400" i="1">
                                    <a:solidFill>
                                      <a:srgbClr val="7030A0"/>
                                    </a:solidFill>
                                    <a:latin typeface="Cambria Math" panose="02040503050406030204" pitchFamily="18" charset="0"/>
                                  </a:rPr>
                                  <m:t>𝑆</m:t>
                                </m:r>
                              </m:e>
                            </m:acc>
                          </m:num>
                          <m:den>
                            <m:r>
                              <a:rPr lang="en-US" sz="4400" i="1">
                                <a:latin typeface="Cambria Math" panose="02040503050406030204" pitchFamily="18" charset="0"/>
                              </a:rPr>
                              <m:t>𝜕</m:t>
                            </m:r>
                            <m:r>
                              <a:rPr lang="en-US" sz="4400" i="1">
                                <a:solidFill>
                                  <a:srgbClr val="0070C0"/>
                                </a:solidFill>
                                <a:latin typeface="Cambria Math" panose="02040503050406030204" pitchFamily="18" charset="0"/>
                              </a:rPr>
                              <m:t>𝑥</m:t>
                            </m:r>
                          </m:den>
                        </m:f>
                      </m:e>
                    </m:d>
                    <m:d>
                      <m:dPr>
                        <m:begChr m:val="["/>
                        <m:endChr m:val="]"/>
                        <m:ctrlPr>
                          <a:rPr lang="en-US" sz="4400" i="1">
                            <a:latin typeface="Cambria Math" panose="02040503050406030204" pitchFamily="18" charset="0"/>
                            <a:ea typeface="Cambria Math" panose="02040503050406030204" pitchFamily="18" charset="0"/>
                          </a:rPr>
                        </m:ctrlPr>
                      </m:dPr>
                      <m:e>
                        <m:eqArr>
                          <m:eqArrPr>
                            <m:ctrlPr>
                              <a:rPr lang="en-US" sz="4400" i="1">
                                <a:solidFill>
                                  <a:srgbClr val="0070C0"/>
                                </a:solidFill>
                                <a:latin typeface="Cambria Math" panose="02040503050406030204" pitchFamily="18" charset="0"/>
                                <a:ea typeface="Cambria Math" panose="02040503050406030204" pitchFamily="18" charset="0"/>
                              </a:rPr>
                            </m:ctrlPr>
                          </m:eqArrPr>
                          <m:e>
                            <m:f>
                              <m:fPr>
                                <m:ctrlPr>
                                  <a:rPr lang="en-US" sz="4400" i="1">
                                    <a:latin typeface="Cambria Math" panose="02040503050406030204" pitchFamily="18" charset="0"/>
                                  </a:rPr>
                                </m:ctrlPr>
                              </m:fPr>
                              <m:num>
                                <m:r>
                                  <a:rPr lang="en-US" sz="4400" i="1">
                                    <a:latin typeface="Cambria Math" panose="02040503050406030204" pitchFamily="18" charset="0"/>
                                  </a:rPr>
                                  <m:t>𝑑</m:t>
                                </m:r>
                                <m:r>
                                  <a:rPr lang="en-US" sz="4400" i="1">
                                    <a:solidFill>
                                      <a:srgbClr val="7030A0"/>
                                    </a:solidFill>
                                    <a:latin typeface="Cambria Math" panose="02040503050406030204" pitchFamily="18" charset="0"/>
                                  </a:rPr>
                                  <m:t> </m:t>
                                </m:r>
                                <m:r>
                                  <a:rPr lang="en-US" sz="4400" i="1">
                                    <a:latin typeface="Cambria Math" panose="02040503050406030204" pitchFamily="18" charset="0"/>
                                  </a:rPr>
                                  <m:t>𝑐</m:t>
                                </m:r>
                                <m:r>
                                  <a:rPr lang="en-US" sz="4400" i="1">
                                    <a:solidFill>
                                      <a:srgbClr val="0070C0"/>
                                    </a:solidFill>
                                    <a:latin typeface="Cambria Math" panose="02040503050406030204" pitchFamily="18" charset="0"/>
                                  </a:rPr>
                                  <m:t>𝑡</m:t>
                                </m:r>
                              </m:num>
                              <m:den>
                                <m:r>
                                  <a:rPr lang="en-US" sz="4400" i="1">
                                    <a:latin typeface="Cambria Math" panose="02040503050406030204" pitchFamily="18" charset="0"/>
                                  </a:rPr>
                                  <m:t>𝑑</m:t>
                                </m:r>
                                <m:r>
                                  <a:rPr lang="en-US" sz="4400" i="1">
                                    <a:solidFill>
                                      <a:srgbClr val="FFC000"/>
                                    </a:solidFill>
                                    <a:latin typeface="Cambria Math" panose="02040503050406030204" pitchFamily="18" charset="0"/>
                                  </a:rPr>
                                  <m:t>𝜏</m:t>
                                </m:r>
                              </m:den>
                            </m:f>
                          </m:e>
                          <m:e>
                            <m:f>
                              <m:fPr>
                                <m:ctrlPr>
                                  <a:rPr lang="en-US" sz="4400" i="1">
                                    <a:latin typeface="Cambria Math" panose="02040503050406030204" pitchFamily="18" charset="0"/>
                                  </a:rPr>
                                </m:ctrlPr>
                              </m:fPr>
                              <m:num>
                                <m:r>
                                  <a:rPr lang="en-US" sz="4400" i="1">
                                    <a:latin typeface="Cambria Math" panose="02040503050406030204" pitchFamily="18" charset="0"/>
                                  </a:rPr>
                                  <m:t>𝑑</m:t>
                                </m:r>
                                <m:r>
                                  <a:rPr lang="en-US" sz="4400" i="1">
                                    <a:solidFill>
                                      <a:srgbClr val="0070C0"/>
                                    </a:solidFill>
                                    <a:latin typeface="Cambria Math" panose="02040503050406030204" pitchFamily="18" charset="0"/>
                                  </a:rPr>
                                  <m:t>𝑥</m:t>
                                </m:r>
                              </m:num>
                              <m:den>
                                <m:r>
                                  <a:rPr lang="en-US" sz="4400" i="1">
                                    <a:latin typeface="Cambria Math" panose="02040503050406030204" pitchFamily="18" charset="0"/>
                                  </a:rPr>
                                  <m:t>𝑑</m:t>
                                </m:r>
                                <m:r>
                                  <a:rPr lang="en-US" sz="4400" i="1">
                                    <a:solidFill>
                                      <a:srgbClr val="FFC000"/>
                                    </a:solidFill>
                                    <a:latin typeface="Cambria Math" panose="02040503050406030204" pitchFamily="18" charset="0"/>
                                  </a:rPr>
                                  <m:t>𝜏</m:t>
                                </m:r>
                              </m:den>
                            </m:f>
                          </m:e>
                        </m:eqArr>
                      </m:e>
                    </m:d>
                  </m:oMath>
                </a14:m>
                <a:r>
                  <a:rPr lang="en-CA" sz="4800" dirty="0"/>
                  <a:t> </a:t>
                </a:r>
              </a:p>
            </p:txBody>
          </p:sp>
        </mc:Choice>
        <mc:Fallback xmlns="">
          <p:sp>
            <p:nvSpPr>
              <p:cNvPr id="5" name="Rectangle 4">
                <a:extLst>
                  <a:ext uri="{FF2B5EF4-FFF2-40B4-BE49-F238E27FC236}">
                    <a16:creationId xmlns:a16="http://schemas.microsoft.com/office/drawing/2014/main" id="{D5AC0939-D46D-4031-9487-45F3F60DE8E7}"/>
                  </a:ext>
                </a:extLst>
              </p:cNvPr>
              <p:cNvSpPr>
                <a:spLocks noRot="1" noChangeAspect="1" noMove="1" noResize="1" noEditPoints="1" noAdjustHandles="1" noChangeArrowheads="1" noChangeShapeType="1" noTextEdit="1"/>
              </p:cNvSpPr>
              <p:nvPr/>
            </p:nvSpPr>
            <p:spPr>
              <a:xfrm>
                <a:off x="278296" y="0"/>
                <a:ext cx="11913704" cy="2244397"/>
              </a:xfrm>
              <a:prstGeom prst="rect">
                <a:avLst/>
              </a:prstGeom>
              <a:blipFill>
                <a:blip r:embed="rId3"/>
                <a:stretch>
                  <a:fillRect/>
                </a:stretch>
              </a:blipFill>
            </p:spPr>
            <p:txBody>
              <a:bodyPr/>
              <a:lstStyle/>
              <a:p>
                <a:r>
                  <a:rPr lang="en-CA">
                    <a:noFill/>
                  </a:rPr>
                  <a:t> </a:t>
                </a:r>
              </a:p>
            </p:txBody>
          </p:sp>
        </mc:Fallback>
      </mc:AlternateContent>
      <p:sp>
        <p:nvSpPr>
          <p:cNvPr id="7" name="TextBox 6">
            <a:extLst>
              <a:ext uri="{FF2B5EF4-FFF2-40B4-BE49-F238E27FC236}">
                <a16:creationId xmlns:a16="http://schemas.microsoft.com/office/drawing/2014/main" id="{7CA9C5F9-44D3-4104-99F1-DC9BCA4AA94A}"/>
              </a:ext>
            </a:extLst>
          </p:cNvPr>
          <p:cNvSpPr txBox="1"/>
          <p:nvPr/>
        </p:nvSpPr>
        <p:spPr>
          <a:xfrm>
            <a:off x="0" y="0"/>
            <a:ext cx="4400550" cy="584775"/>
          </a:xfrm>
          <a:prstGeom prst="rect">
            <a:avLst/>
          </a:prstGeom>
          <a:noFill/>
        </p:spPr>
        <p:txBody>
          <a:bodyPr wrap="square">
            <a:spAutoFit/>
          </a:bodyPr>
          <a:lstStyle/>
          <a:p>
            <a:r>
              <a:rPr lang="en-US" sz="3200" dirty="0">
                <a:solidFill>
                  <a:srgbClr val="7030A0"/>
                </a:solidFill>
              </a:rPr>
              <a:t>Jacobian Transformation</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0D5C73D9-1B48-444B-827C-72DFBBF502FC}"/>
                  </a:ext>
                </a:extLst>
              </p:cNvPr>
              <p:cNvSpPr txBox="1"/>
              <p:nvPr/>
            </p:nvSpPr>
            <p:spPr>
              <a:xfrm>
                <a:off x="171450" y="4982234"/>
                <a:ext cx="4167187" cy="1276696"/>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US" sz="3600" b="0" i="1" smtClean="0">
                          <a:latin typeface="Cambria Math" panose="02040503050406030204" pitchFamily="18" charset="0"/>
                        </a:rPr>
                        <m:t>=</m:t>
                      </m:r>
                      <m:f>
                        <m:fPr>
                          <m:ctrlPr>
                            <a:rPr lang="en-US" sz="3600" i="1">
                              <a:latin typeface="Cambria Math" panose="02040503050406030204" pitchFamily="18" charset="0"/>
                            </a:rPr>
                          </m:ctrlPr>
                        </m:fPr>
                        <m:num>
                          <m:r>
                            <a:rPr lang="en-US" sz="3600" i="1">
                              <a:latin typeface="Cambria Math" panose="02040503050406030204" pitchFamily="18" charset="0"/>
                            </a:rPr>
                            <m:t>𝑑</m:t>
                          </m:r>
                          <m:r>
                            <a:rPr lang="en-US" sz="3600" i="1">
                              <a:latin typeface="Cambria Math" panose="02040503050406030204" pitchFamily="18" charset="0"/>
                            </a:rPr>
                            <m:t> </m:t>
                          </m:r>
                          <m:r>
                            <a:rPr lang="en-US" sz="3600" i="1">
                              <a:latin typeface="Cambria Math" panose="02040503050406030204" pitchFamily="18" charset="0"/>
                            </a:rPr>
                            <m:t>𝑐</m:t>
                          </m:r>
                          <m:acc>
                            <m:accPr>
                              <m:chr m:val="̃"/>
                              <m:ctrlPr>
                                <a:rPr lang="en-US" sz="3600" i="1">
                                  <a:solidFill>
                                    <a:srgbClr val="FF0000"/>
                                  </a:solidFill>
                                  <a:latin typeface="Cambria Math" panose="02040503050406030204" pitchFamily="18" charset="0"/>
                                </a:rPr>
                              </m:ctrlPr>
                            </m:accPr>
                            <m:e>
                              <m:r>
                                <a:rPr lang="en-US" sz="3600" i="1">
                                  <a:solidFill>
                                    <a:srgbClr val="FF0000"/>
                                  </a:solidFill>
                                  <a:latin typeface="Cambria Math" panose="02040503050406030204" pitchFamily="18" charset="0"/>
                                </a:rPr>
                                <m:t>𝑡</m:t>
                              </m:r>
                            </m:e>
                          </m:acc>
                        </m:num>
                        <m:den>
                          <m:r>
                            <a:rPr lang="en-US" sz="3600" i="1">
                              <a:latin typeface="Cambria Math" panose="02040503050406030204" pitchFamily="18" charset="0"/>
                            </a:rPr>
                            <m:t>𝑑</m:t>
                          </m:r>
                          <m:r>
                            <a:rPr lang="en-US" sz="3600" i="1">
                              <a:solidFill>
                                <a:srgbClr val="FFC000"/>
                              </a:solidFill>
                              <a:latin typeface="Cambria Math" panose="02040503050406030204" pitchFamily="18" charset="0"/>
                            </a:rPr>
                            <m:t>𝜏</m:t>
                          </m:r>
                        </m:den>
                      </m:f>
                      <m:f>
                        <m:fPr>
                          <m:ctrlPr>
                            <a:rPr lang="en-US" sz="3600" i="1">
                              <a:latin typeface="Cambria Math" panose="02040503050406030204" pitchFamily="18" charset="0"/>
                            </a:rPr>
                          </m:ctrlPr>
                        </m:fPr>
                        <m:num>
                          <m:r>
                            <a:rPr lang="en-US" sz="3600" i="1">
                              <a:latin typeface="Cambria Math" panose="02040503050406030204" pitchFamily="18" charset="0"/>
                            </a:rPr>
                            <m:t>𝜕</m:t>
                          </m:r>
                          <m:acc>
                            <m:accPr>
                              <m:chr m:val="⃗"/>
                              <m:ctrlPr>
                                <a:rPr lang="en-US" sz="3600" i="1">
                                  <a:solidFill>
                                    <a:srgbClr val="7030A0"/>
                                  </a:solidFill>
                                  <a:latin typeface="Cambria Math" panose="02040503050406030204" pitchFamily="18" charset="0"/>
                                </a:rPr>
                              </m:ctrlPr>
                            </m:accPr>
                            <m:e>
                              <m:r>
                                <a:rPr lang="en-US" sz="3600" i="1">
                                  <a:solidFill>
                                    <a:srgbClr val="7030A0"/>
                                  </a:solidFill>
                                  <a:latin typeface="Cambria Math" panose="02040503050406030204" pitchFamily="18" charset="0"/>
                                </a:rPr>
                                <m:t>𝑆</m:t>
                              </m:r>
                            </m:e>
                          </m:acc>
                        </m:num>
                        <m:den>
                          <m:r>
                            <a:rPr lang="en-US" sz="3600" i="1">
                              <a:latin typeface="Cambria Math" panose="02040503050406030204" pitchFamily="18" charset="0"/>
                            </a:rPr>
                            <m:t>𝜕</m:t>
                          </m:r>
                          <m:r>
                            <a:rPr lang="en-US" sz="3600" i="1">
                              <a:latin typeface="Cambria Math" panose="02040503050406030204" pitchFamily="18" charset="0"/>
                            </a:rPr>
                            <m:t> </m:t>
                          </m:r>
                          <m:r>
                            <a:rPr lang="en-US" sz="3600" i="1">
                              <a:latin typeface="Cambria Math" panose="02040503050406030204" pitchFamily="18" charset="0"/>
                            </a:rPr>
                            <m:t>𝑐</m:t>
                          </m:r>
                          <m:acc>
                            <m:accPr>
                              <m:chr m:val="̃"/>
                              <m:ctrlPr>
                                <a:rPr lang="en-US" sz="3600" i="1">
                                  <a:solidFill>
                                    <a:srgbClr val="FF0000"/>
                                  </a:solidFill>
                                  <a:latin typeface="Cambria Math" panose="02040503050406030204" pitchFamily="18" charset="0"/>
                                </a:rPr>
                              </m:ctrlPr>
                            </m:accPr>
                            <m:e>
                              <m:r>
                                <a:rPr lang="en-US" sz="3600" i="1">
                                  <a:solidFill>
                                    <a:srgbClr val="FF0000"/>
                                  </a:solidFill>
                                  <a:latin typeface="Cambria Math" panose="02040503050406030204" pitchFamily="18" charset="0"/>
                                </a:rPr>
                                <m:t>𝑡</m:t>
                              </m:r>
                            </m:e>
                          </m:acc>
                        </m:den>
                      </m:f>
                      <m:r>
                        <a:rPr lang="en-US" sz="3600" i="1">
                          <a:latin typeface="Cambria Math" panose="02040503050406030204" pitchFamily="18" charset="0"/>
                        </a:rPr>
                        <m:t>+</m:t>
                      </m:r>
                      <m:f>
                        <m:fPr>
                          <m:ctrlPr>
                            <a:rPr lang="en-US" sz="3600" i="1">
                              <a:latin typeface="Cambria Math" panose="02040503050406030204" pitchFamily="18" charset="0"/>
                            </a:rPr>
                          </m:ctrlPr>
                        </m:fPr>
                        <m:num>
                          <m:r>
                            <a:rPr lang="en-US" sz="3600" i="1">
                              <a:latin typeface="Cambria Math" panose="02040503050406030204" pitchFamily="18" charset="0"/>
                            </a:rPr>
                            <m:t>𝑑</m:t>
                          </m:r>
                          <m:acc>
                            <m:accPr>
                              <m:chr m:val="̃"/>
                              <m:ctrlPr>
                                <a:rPr lang="en-US" sz="3600" i="1">
                                  <a:solidFill>
                                    <a:srgbClr val="FF0000"/>
                                  </a:solidFill>
                                  <a:latin typeface="Cambria Math" panose="02040503050406030204" pitchFamily="18" charset="0"/>
                                </a:rPr>
                              </m:ctrlPr>
                            </m:accPr>
                            <m:e>
                              <m:r>
                                <a:rPr lang="en-US" sz="3600" i="1">
                                  <a:solidFill>
                                    <a:srgbClr val="FF0000"/>
                                  </a:solidFill>
                                  <a:latin typeface="Cambria Math" panose="02040503050406030204" pitchFamily="18" charset="0"/>
                                </a:rPr>
                                <m:t>𝑥</m:t>
                              </m:r>
                            </m:e>
                          </m:acc>
                        </m:num>
                        <m:den>
                          <m:r>
                            <a:rPr lang="en-US" sz="3600" i="1">
                              <a:latin typeface="Cambria Math" panose="02040503050406030204" pitchFamily="18" charset="0"/>
                            </a:rPr>
                            <m:t>𝑑</m:t>
                          </m:r>
                          <m:r>
                            <a:rPr lang="en-US" sz="3600" i="1">
                              <a:solidFill>
                                <a:srgbClr val="FFC000"/>
                              </a:solidFill>
                              <a:latin typeface="Cambria Math" panose="02040503050406030204" pitchFamily="18" charset="0"/>
                            </a:rPr>
                            <m:t>𝜏</m:t>
                          </m:r>
                        </m:den>
                      </m:f>
                      <m:f>
                        <m:fPr>
                          <m:ctrlPr>
                            <a:rPr lang="en-US" sz="3600" i="1">
                              <a:latin typeface="Cambria Math" panose="02040503050406030204" pitchFamily="18" charset="0"/>
                            </a:rPr>
                          </m:ctrlPr>
                        </m:fPr>
                        <m:num>
                          <m:r>
                            <a:rPr lang="en-US" sz="3600" i="1">
                              <a:latin typeface="Cambria Math" panose="02040503050406030204" pitchFamily="18" charset="0"/>
                            </a:rPr>
                            <m:t>𝜕</m:t>
                          </m:r>
                          <m:acc>
                            <m:accPr>
                              <m:chr m:val="⃗"/>
                              <m:ctrlPr>
                                <a:rPr lang="en-US" sz="3600" i="1">
                                  <a:solidFill>
                                    <a:srgbClr val="7030A0"/>
                                  </a:solidFill>
                                  <a:latin typeface="Cambria Math" panose="02040503050406030204" pitchFamily="18" charset="0"/>
                                </a:rPr>
                              </m:ctrlPr>
                            </m:accPr>
                            <m:e>
                              <m:r>
                                <a:rPr lang="en-US" sz="3600" i="1">
                                  <a:solidFill>
                                    <a:srgbClr val="7030A0"/>
                                  </a:solidFill>
                                  <a:latin typeface="Cambria Math" panose="02040503050406030204" pitchFamily="18" charset="0"/>
                                </a:rPr>
                                <m:t>𝑆</m:t>
                              </m:r>
                            </m:e>
                          </m:acc>
                        </m:num>
                        <m:den>
                          <m:r>
                            <a:rPr lang="en-US" sz="3600" i="1">
                              <a:latin typeface="Cambria Math" panose="02040503050406030204" pitchFamily="18" charset="0"/>
                            </a:rPr>
                            <m:t>𝜕</m:t>
                          </m:r>
                          <m:acc>
                            <m:accPr>
                              <m:chr m:val="̃"/>
                              <m:ctrlPr>
                                <a:rPr lang="en-US" sz="3600" i="1">
                                  <a:solidFill>
                                    <a:srgbClr val="FF0000"/>
                                  </a:solidFill>
                                  <a:latin typeface="Cambria Math" panose="02040503050406030204" pitchFamily="18" charset="0"/>
                                </a:rPr>
                              </m:ctrlPr>
                            </m:accPr>
                            <m:e>
                              <m:r>
                                <a:rPr lang="en-US" sz="3600" i="1">
                                  <a:solidFill>
                                    <a:srgbClr val="FF0000"/>
                                  </a:solidFill>
                                  <a:latin typeface="Cambria Math" panose="02040503050406030204" pitchFamily="18" charset="0"/>
                                </a:rPr>
                                <m:t>𝑥</m:t>
                              </m:r>
                            </m:e>
                          </m:acc>
                        </m:den>
                      </m:f>
                    </m:oMath>
                  </m:oMathPara>
                </a14:m>
                <a:endParaRPr lang="en-CA" sz="3600" dirty="0"/>
              </a:p>
            </p:txBody>
          </p:sp>
        </mc:Choice>
        <mc:Fallback xmlns="">
          <p:sp>
            <p:nvSpPr>
              <p:cNvPr id="8" name="TextBox 7">
                <a:extLst>
                  <a:ext uri="{FF2B5EF4-FFF2-40B4-BE49-F238E27FC236}">
                    <a16:creationId xmlns:a16="http://schemas.microsoft.com/office/drawing/2014/main" id="{0D5C73D9-1B48-444B-827C-72DFBBF502FC}"/>
                  </a:ext>
                </a:extLst>
              </p:cNvPr>
              <p:cNvSpPr txBox="1">
                <a:spLocks noRot="1" noChangeAspect="1" noMove="1" noResize="1" noEditPoints="1" noAdjustHandles="1" noChangeArrowheads="1" noChangeShapeType="1" noTextEdit="1"/>
              </p:cNvSpPr>
              <p:nvPr/>
            </p:nvSpPr>
            <p:spPr>
              <a:xfrm>
                <a:off x="171450" y="4982234"/>
                <a:ext cx="4167187" cy="1276696"/>
              </a:xfrm>
              <a:prstGeom prst="rect">
                <a:avLst/>
              </a:prstGeom>
              <a:blipFill>
                <a:blip r:embed="rId4"/>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46514726-BFD8-480F-9BA6-3A8F3D3A05B3}"/>
                  </a:ext>
                </a:extLst>
              </p:cNvPr>
              <p:cNvSpPr/>
              <p:nvPr/>
            </p:nvSpPr>
            <p:spPr>
              <a:xfrm>
                <a:off x="4412146" y="4613603"/>
                <a:ext cx="7303604" cy="2244397"/>
              </a:xfrm>
              <a:prstGeom prst="rect">
                <a:avLst/>
              </a:prstGeom>
            </p:spPr>
            <p:txBody>
              <a:bodyPr wrap="square">
                <a:spAutoFit/>
              </a:bodyPr>
              <a:lstStyle/>
              <a:p>
                <a:pPr>
                  <a:spcAft>
                    <a:spcPts val="1200"/>
                  </a:spcAft>
                </a:pPr>
                <a14:m>
                  <m:oMath xmlns:m="http://schemas.openxmlformats.org/officeDocument/2006/math">
                    <m:r>
                      <a:rPr lang="en-US" sz="4400" i="1">
                        <a:latin typeface="Cambria Math" panose="02040503050406030204" pitchFamily="18" charset="0"/>
                      </a:rPr>
                      <m:t>=</m:t>
                    </m:r>
                    <m:r>
                      <a:rPr lang="en-US" sz="4400" b="0" i="1" smtClean="0">
                        <a:latin typeface="Cambria Math" panose="02040503050406030204" pitchFamily="18" charset="0"/>
                      </a:rPr>
                      <m:t> </m:t>
                    </m:r>
                    <m:d>
                      <m:dPr>
                        <m:begChr m:val="["/>
                        <m:endChr m:val="]"/>
                        <m:ctrlPr>
                          <a:rPr lang="en-US" sz="4400" i="1">
                            <a:latin typeface="Cambria Math" panose="02040503050406030204" pitchFamily="18" charset="0"/>
                            <a:ea typeface="Cambria Math" panose="02040503050406030204" pitchFamily="18" charset="0"/>
                          </a:rPr>
                        </m:ctrlPr>
                      </m:dPr>
                      <m:e>
                        <m:f>
                          <m:fPr>
                            <m:ctrlPr>
                              <a:rPr lang="en-US" sz="4400" i="1">
                                <a:latin typeface="Cambria Math" panose="02040503050406030204" pitchFamily="18" charset="0"/>
                              </a:rPr>
                            </m:ctrlPr>
                          </m:fPr>
                          <m:num>
                            <m:r>
                              <a:rPr lang="en-US" sz="4400" i="1">
                                <a:latin typeface="Cambria Math" panose="02040503050406030204" pitchFamily="18" charset="0"/>
                              </a:rPr>
                              <m:t>𝜕</m:t>
                            </m:r>
                            <m:acc>
                              <m:accPr>
                                <m:chr m:val="⃗"/>
                                <m:ctrlPr>
                                  <a:rPr lang="en-US" sz="4400" i="1">
                                    <a:solidFill>
                                      <a:srgbClr val="7030A0"/>
                                    </a:solidFill>
                                    <a:latin typeface="Cambria Math" panose="02040503050406030204" pitchFamily="18" charset="0"/>
                                  </a:rPr>
                                </m:ctrlPr>
                              </m:accPr>
                              <m:e>
                                <m:r>
                                  <a:rPr lang="en-US" sz="4400" i="1">
                                    <a:solidFill>
                                      <a:srgbClr val="7030A0"/>
                                    </a:solidFill>
                                    <a:latin typeface="Cambria Math" panose="02040503050406030204" pitchFamily="18" charset="0"/>
                                  </a:rPr>
                                  <m:t>𝑆</m:t>
                                </m:r>
                              </m:e>
                            </m:acc>
                          </m:num>
                          <m:den>
                            <m:r>
                              <a:rPr lang="en-US" sz="4400" i="1">
                                <a:latin typeface="Cambria Math" panose="02040503050406030204" pitchFamily="18" charset="0"/>
                              </a:rPr>
                              <m:t>𝜕</m:t>
                            </m:r>
                            <m:r>
                              <a:rPr lang="en-US" sz="4400" i="1">
                                <a:latin typeface="Cambria Math" panose="02040503050406030204" pitchFamily="18" charset="0"/>
                              </a:rPr>
                              <m:t> </m:t>
                            </m:r>
                            <m:r>
                              <a:rPr lang="en-US" sz="4400" i="1">
                                <a:latin typeface="Cambria Math" panose="02040503050406030204" pitchFamily="18" charset="0"/>
                              </a:rPr>
                              <m:t>𝑐</m:t>
                            </m:r>
                            <m:acc>
                              <m:accPr>
                                <m:chr m:val="̃"/>
                                <m:ctrlPr>
                                  <a:rPr lang="en-US" sz="4400" i="1">
                                    <a:solidFill>
                                      <a:srgbClr val="FF0000"/>
                                    </a:solidFill>
                                    <a:latin typeface="Cambria Math" panose="02040503050406030204" pitchFamily="18" charset="0"/>
                                  </a:rPr>
                                </m:ctrlPr>
                              </m:accPr>
                              <m:e>
                                <m:r>
                                  <a:rPr lang="en-US" sz="4400" i="1">
                                    <a:solidFill>
                                      <a:srgbClr val="FF0000"/>
                                    </a:solidFill>
                                    <a:latin typeface="Cambria Math" panose="02040503050406030204" pitchFamily="18" charset="0"/>
                                  </a:rPr>
                                  <m:t>𝑡</m:t>
                                </m:r>
                              </m:e>
                            </m:acc>
                          </m:den>
                        </m:f>
                        <m:r>
                          <a:rPr lang="en-US" sz="4400" b="0" i="1" smtClean="0">
                            <a:solidFill>
                              <a:srgbClr val="FF0000"/>
                            </a:solidFill>
                            <a:latin typeface="Cambria Math" panose="02040503050406030204" pitchFamily="18" charset="0"/>
                          </a:rPr>
                          <m:t>   </m:t>
                        </m:r>
                        <m:f>
                          <m:fPr>
                            <m:ctrlPr>
                              <a:rPr lang="en-US" sz="4400" i="1">
                                <a:latin typeface="Cambria Math" panose="02040503050406030204" pitchFamily="18" charset="0"/>
                              </a:rPr>
                            </m:ctrlPr>
                          </m:fPr>
                          <m:num>
                            <m:r>
                              <a:rPr lang="en-US" sz="4400" i="1">
                                <a:latin typeface="Cambria Math" panose="02040503050406030204" pitchFamily="18" charset="0"/>
                              </a:rPr>
                              <m:t>𝜕</m:t>
                            </m:r>
                            <m:acc>
                              <m:accPr>
                                <m:chr m:val="⃗"/>
                                <m:ctrlPr>
                                  <a:rPr lang="en-US" sz="4400" i="1">
                                    <a:solidFill>
                                      <a:srgbClr val="7030A0"/>
                                    </a:solidFill>
                                    <a:latin typeface="Cambria Math" panose="02040503050406030204" pitchFamily="18" charset="0"/>
                                  </a:rPr>
                                </m:ctrlPr>
                              </m:accPr>
                              <m:e>
                                <m:r>
                                  <a:rPr lang="en-US" sz="4400" i="1">
                                    <a:solidFill>
                                      <a:srgbClr val="7030A0"/>
                                    </a:solidFill>
                                    <a:latin typeface="Cambria Math" panose="02040503050406030204" pitchFamily="18" charset="0"/>
                                  </a:rPr>
                                  <m:t>𝑆</m:t>
                                </m:r>
                              </m:e>
                            </m:acc>
                          </m:num>
                          <m:den>
                            <m:r>
                              <a:rPr lang="en-US" sz="4400" i="1">
                                <a:latin typeface="Cambria Math" panose="02040503050406030204" pitchFamily="18" charset="0"/>
                              </a:rPr>
                              <m:t>𝜕</m:t>
                            </m:r>
                            <m:acc>
                              <m:accPr>
                                <m:chr m:val="̃"/>
                                <m:ctrlPr>
                                  <a:rPr lang="en-US" sz="4400" i="1">
                                    <a:solidFill>
                                      <a:srgbClr val="FF0000"/>
                                    </a:solidFill>
                                    <a:latin typeface="Cambria Math" panose="02040503050406030204" pitchFamily="18" charset="0"/>
                                  </a:rPr>
                                </m:ctrlPr>
                              </m:accPr>
                              <m:e>
                                <m:r>
                                  <a:rPr lang="en-US" sz="4400" i="1">
                                    <a:solidFill>
                                      <a:srgbClr val="FF0000"/>
                                    </a:solidFill>
                                    <a:latin typeface="Cambria Math" panose="02040503050406030204" pitchFamily="18" charset="0"/>
                                  </a:rPr>
                                  <m:t>𝑥</m:t>
                                </m:r>
                              </m:e>
                            </m:acc>
                          </m:den>
                        </m:f>
                      </m:e>
                    </m:d>
                    <m:r>
                      <a:rPr lang="en-US" sz="4400" b="0" i="1" smtClean="0">
                        <a:solidFill>
                          <a:srgbClr val="0070C0"/>
                        </a:solidFill>
                        <a:latin typeface="Cambria Math" panose="02040503050406030204" pitchFamily="18" charset="0"/>
                      </a:rPr>
                      <m:t>                     </m:t>
                    </m:r>
                    <m:d>
                      <m:dPr>
                        <m:begChr m:val="["/>
                        <m:endChr m:val="]"/>
                        <m:ctrlPr>
                          <a:rPr lang="en-US" sz="4400" i="1">
                            <a:latin typeface="Cambria Math" panose="02040503050406030204" pitchFamily="18" charset="0"/>
                            <a:ea typeface="Cambria Math" panose="02040503050406030204" pitchFamily="18" charset="0"/>
                          </a:rPr>
                        </m:ctrlPr>
                      </m:dPr>
                      <m:e>
                        <m:eqArr>
                          <m:eqArrPr>
                            <m:ctrlPr>
                              <a:rPr lang="en-US" sz="4400" i="1">
                                <a:solidFill>
                                  <a:srgbClr val="0070C0"/>
                                </a:solidFill>
                                <a:latin typeface="Cambria Math" panose="02040503050406030204" pitchFamily="18" charset="0"/>
                                <a:ea typeface="Cambria Math" panose="02040503050406030204" pitchFamily="18" charset="0"/>
                              </a:rPr>
                            </m:ctrlPr>
                          </m:eqArrPr>
                          <m:e>
                            <m:f>
                              <m:fPr>
                                <m:ctrlPr>
                                  <a:rPr lang="en-US" sz="4400" i="1">
                                    <a:latin typeface="Cambria Math" panose="02040503050406030204" pitchFamily="18" charset="0"/>
                                  </a:rPr>
                                </m:ctrlPr>
                              </m:fPr>
                              <m:num>
                                <m:r>
                                  <a:rPr lang="en-US" sz="4400" i="1">
                                    <a:latin typeface="Cambria Math" panose="02040503050406030204" pitchFamily="18" charset="0"/>
                                  </a:rPr>
                                  <m:t>𝑑</m:t>
                                </m:r>
                                <m:r>
                                  <a:rPr lang="en-US" sz="4400" i="1">
                                    <a:latin typeface="Cambria Math" panose="02040503050406030204" pitchFamily="18" charset="0"/>
                                  </a:rPr>
                                  <m:t> </m:t>
                                </m:r>
                                <m:r>
                                  <a:rPr lang="en-US" sz="4400" i="1">
                                    <a:latin typeface="Cambria Math" panose="02040503050406030204" pitchFamily="18" charset="0"/>
                                  </a:rPr>
                                  <m:t>𝑐</m:t>
                                </m:r>
                                <m:acc>
                                  <m:accPr>
                                    <m:chr m:val="̃"/>
                                    <m:ctrlPr>
                                      <a:rPr lang="en-US" sz="4400" i="1">
                                        <a:solidFill>
                                          <a:srgbClr val="FF0000"/>
                                        </a:solidFill>
                                        <a:latin typeface="Cambria Math" panose="02040503050406030204" pitchFamily="18" charset="0"/>
                                      </a:rPr>
                                    </m:ctrlPr>
                                  </m:accPr>
                                  <m:e>
                                    <m:r>
                                      <a:rPr lang="en-US" sz="4400" i="1">
                                        <a:solidFill>
                                          <a:srgbClr val="FF0000"/>
                                        </a:solidFill>
                                        <a:latin typeface="Cambria Math" panose="02040503050406030204" pitchFamily="18" charset="0"/>
                                      </a:rPr>
                                      <m:t>𝑡</m:t>
                                    </m:r>
                                  </m:e>
                                </m:acc>
                              </m:num>
                              <m:den>
                                <m:r>
                                  <a:rPr lang="en-US" sz="4400" i="1">
                                    <a:latin typeface="Cambria Math" panose="02040503050406030204" pitchFamily="18" charset="0"/>
                                  </a:rPr>
                                  <m:t>𝑑</m:t>
                                </m:r>
                                <m:r>
                                  <a:rPr lang="en-US" sz="4400" i="1">
                                    <a:solidFill>
                                      <a:srgbClr val="FFC000"/>
                                    </a:solidFill>
                                    <a:latin typeface="Cambria Math" panose="02040503050406030204" pitchFamily="18" charset="0"/>
                                  </a:rPr>
                                  <m:t>𝜏</m:t>
                                </m:r>
                              </m:den>
                            </m:f>
                          </m:e>
                          <m:e>
                            <m:f>
                              <m:fPr>
                                <m:ctrlPr>
                                  <a:rPr lang="en-US" sz="4400" i="1">
                                    <a:latin typeface="Cambria Math" panose="02040503050406030204" pitchFamily="18" charset="0"/>
                                  </a:rPr>
                                </m:ctrlPr>
                              </m:fPr>
                              <m:num>
                                <m:r>
                                  <a:rPr lang="en-US" sz="4400" i="1">
                                    <a:latin typeface="Cambria Math" panose="02040503050406030204" pitchFamily="18" charset="0"/>
                                  </a:rPr>
                                  <m:t>𝑑</m:t>
                                </m:r>
                                <m:acc>
                                  <m:accPr>
                                    <m:chr m:val="̃"/>
                                    <m:ctrlPr>
                                      <a:rPr lang="en-US" sz="4400" i="1">
                                        <a:solidFill>
                                          <a:srgbClr val="FF0000"/>
                                        </a:solidFill>
                                        <a:latin typeface="Cambria Math" panose="02040503050406030204" pitchFamily="18" charset="0"/>
                                      </a:rPr>
                                    </m:ctrlPr>
                                  </m:accPr>
                                  <m:e>
                                    <m:r>
                                      <a:rPr lang="en-US" sz="4400" i="1">
                                        <a:solidFill>
                                          <a:srgbClr val="FF0000"/>
                                        </a:solidFill>
                                        <a:latin typeface="Cambria Math" panose="02040503050406030204" pitchFamily="18" charset="0"/>
                                      </a:rPr>
                                      <m:t>𝑥</m:t>
                                    </m:r>
                                  </m:e>
                                </m:acc>
                              </m:num>
                              <m:den>
                                <m:r>
                                  <a:rPr lang="en-US" sz="4400" i="1">
                                    <a:latin typeface="Cambria Math" panose="02040503050406030204" pitchFamily="18" charset="0"/>
                                  </a:rPr>
                                  <m:t>𝑑</m:t>
                                </m:r>
                                <m:r>
                                  <a:rPr lang="en-US" sz="4400" i="1">
                                    <a:solidFill>
                                      <a:srgbClr val="FFC000"/>
                                    </a:solidFill>
                                    <a:latin typeface="Cambria Math" panose="02040503050406030204" pitchFamily="18" charset="0"/>
                                  </a:rPr>
                                  <m:t>𝜏</m:t>
                                </m:r>
                              </m:den>
                            </m:f>
                          </m:e>
                        </m:eqArr>
                      </m:e>
                    </m:d>
                  </m:oMath>
                </a14:m>
                <a:r>
                  <a:rPr lang="en-CA" sz="4400" dirty="0"/>
                  <a:t> </a:t>
                </a:r>
              </a:p>
            </p:txBody>
          </p:sp>
        </mc:Choice>
        <mc:Fallback xmlns="">
          <p:sp>
            <p:nvSpPr>
              <p:cNvPr id="6" name="Rectangle 5">
                <a:extLst>
                  <a:ext uri="{FF2B5EF4-FFF2-40B4-BE49-F238E27FC236}">
                    <a16:creationId xmlns:a16="http://schemas.microsoft.com/office/drawing/2014/main" id="{46514726-BFD8-480F-9BA6-3A8F3D3A05B3}"/>
                  </a:ext>
                </a:extLst>
              </p:cNvPr>
              <p:cNvSpPr>
                <a:spLocks noRot="1" noChangeAspect="1" noMove="1" noResize="1" noEditPoints="1" noAdjustHandles="1" noChangeArrowheads="1" noChangeShapeType="1" noTextEdit="1"/>
              </p:cNvSpPr>
              <p:nvPr/>
            </p:nvSpPr>
            <p:spPr>
              <a:xfrm>
                <a:off x="4412146" y="4613603"/>
                <a:ext cx="7303604" cy="2244397"/>
              </a:xfrm>
              <a:prstGeom prst="rect">
                <a:avLst/>
              </a:prstGeom>
              <a:blipFill>
                <a:blip r:embed="rId5"/>
                <a:stretch>
                  <a:fillRect/>
                </a:stretch>
              </a:blipFill>
            </p:spPr>
            <p:txBody>
              <a:bodyPr/>
              <a:lstStyle/>
              <a:p>
                <a:r>
                  <a:rPr lang="en-CA">
                    <a:noFill/>
                  </a:rPr>
                  <a:t> </a:t>
                </a:r>
              </a:p>
            </p:txBody>
          </p:sp>
        </mc:Fallback>
      </mc:AlternateContent>
      <p:grpSp>
        <p:nvGrpSpPr>
          <p:cNvPr id="3" name="Group 2">
            <a:extLst>
              <a:ext uri="{FF2B5EF4-FFF2-40B4-BE49-F238E27FC236}">
                <a16:creationId xmlns:a16="http://schemas.microsoft.com/office/drawing/2014/main" id="{D4BABBB9-DBE7-4EB8-8AFA-33B4777349DB}"/>
              </a:ext>
            </a:extLst>
          </p:cNvPr>
          <p:cNvGrpSpPr/>
          <p:nvPr/>
        </p:nvGrpSpPr>
        <p:grpSpPr>
          <a:xfrm>
            <a:off x="8219048" y="2081892"/>
            <a:ext cx="4658752" cy="2585603"/>
            <a:chOff x="8219048" y="2081892"/>
            <a:chExt cx="4658752" cy="2585603"/>
          </a:xfrm>
        </p:grpSpPr>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82307C09-7845-4137-AEB2-B9B88696C0C3}"/>
                    </a:ext>
                  </a:extLst>
                </p:cNvPr>
                <p:cNvSpPr/>
                <p:nvPr/>
              </p:nvSpPr>
              <p:spPr>
                <a:xfrm>
                  <a:off x="8248649" y="2423098"/>
                  <a:ext cx="4629151" cy="2244397"/>
                </a:xfrm>
                <a:prstGeom prst="rect">
                  <a:avLst/>
                </a:prstGeom>
              </p:spPr>
              <p:txBody>
                <a:bodyPr wrap="square">
                  <a:spAutoFit/>
                </a:bodyPr>
                <a:lstStyle/>
                <a:p>
                  <a:pPr>
                    <a:spcAft>
                      <a:spcPts val="1200"/>
                    </a:spcAft>
                  </a:pPr>
                  <a14:m>
                    <m:oMath xmlns:m="http://schemas.openxmlformats.org/officeDocument/2006/math">
                      <m:d>
                        <m:dPr>
                          <m:begChr m:val="["/>
                          <m:endChr m:val="]"/>
                          <m:ctrlPr>
                            <a:rPr lang="en-US" sz="4400" i="1">
                              <a:latin typeface="Cambria Math" panose="02040503050406030204" pitchFamily="18" charset="0"/>
                            </a:rPr>
                          </m:ctrlPr>
                        </m:dPr>
                        <m:e>
                          <m:m>
                            <m:mPr>
                              <m:mcs>
                                <m:mc>
                                  <m:mcPr>
                                    <m:count m:val="2"/>
                                    <m:mcJc m:val="center"/>
                                  </m:mcPr>
                                </m:mc>
                              </m:mcs>
                              <m:ctrlPr>
                                <a:rPr lang="en-US" sz="4400" i="1">
                                  <a:latin typeface="Cambria Math" panose="02040503050406030204" pitchFamily="18" charset="0"/>
                                </a:rPr>
                              </m:ctrlPr>
                            </m:mPr>
                            <m:mr>
                              <m:e>
                                <m:f>
                                  <m:fPr>
                                    <m:ctrlPr>
                                      <a:rPr lang="en-US" sz="4400" i="1">
                                        <a:latin typeface="Cambria Math" panose="02040503050406030204" pitchFamily="18" charset="0"/>
                                      </a:rPr>
                                    </m:ctrlPr>
                                  </m:fPr>
                                  <m:num>
                                    <m:r>
                                      <a:rPr lang="en-US" sz="4400" i="1">
                                        <a:latin typeface="Cambria Math" panose="02040503050406030204" pitchFamily="18" charset="0"/>
                                      </a:rPr>
                                      <m:t>𝜕</m:t>
                                    </m:r>
                                    <m:r>
                                      <a:rPr lang="en-US" sz="4400" i="1">
                                        <a:latin typeface="Cambria Math" panose="02040503050406030204" pitchFamily="18" charset="0"/>
                                      </a:rPr>
                                      <m:t> </m:t>
                                    </m:r>
                                    <m:r>
                                      <a:rPr lang="en-US" sz="4400" i="1">
                                        <a:latin typeface="Cambria Math" panose="02040503050406030204" pitchFamily="18" charset="0"/>
                                      </a:rPr>
                                      <m:t>𝑐</m:t>
                                    </m:r>
                                    <m:acc>
                                      <m:accPr>
                                        <m:chr m:val="̃"/>
                                        <m:ctrlPr>
                                          <a:rPr lang="en-US" sz="4400" i="1">
                                            <a:solidFill>
                                              <a:srgbClr val="FF0000"/>
                                            </a:solidFill>
                                            <a:latin typeface="Cambria Math" panose="02040503050406030204" pitchFamily="18" charset="0"/>
                                          </a:rPr>
                                        </m:ctrlPr>
                                      </m:accPr>
                                      <m:e>
                                        <m:r>
                                          <a:rPr lang="en-US" sz="4400" i="1">
                                            <a:solidFill>
                                              <a:srgbClr val="FF0000"/>
                                            </a:solidFill>
                                            <a:latin typeface="Cambria Math" panose="02040503050406030204" pitchFamily="18" charset="0"/>
                                          </a:rPr>
                                          <m:t>𝑡</m:t>
                                        </m:r>
                                      </m:e>
                                    </m:acc>
                                  </m:num>
                                  <m:den>
                                    <m:r>
                                      <a:rPr lang="en-US" sz="4400" i="1">
                                        <a:latin typeface="Cambria Math" panose="02040503050406030204" pitchFamily="18" charset="0"/>
                                      </a:rPr>
                                      <m:t>𝜕</m:t>
                                    </m:r>
                                    <m:r>
                                      <a:rPr lang="en-US" sz="4400" i="1">
                                        <a:latin typeface="Cambria Math" panose="02040503050406030204" pitchFamily="18" charset="0"/>
                                      </a:rPr>
                                      <m:t> </m:t>
                                    </m:r>
                                    <m:r>
                                      <a:rPr lang="en-US" sz="4400" i="1">
                                        <a:latin typeface="Cambria Math" panose="02040503050406030204" pitchFamily="18" charset="0"/>
                                      </a:rPr>
                                      <m:t>𝑐𝑡</m:t>
                                    </m:r>
                                  </m:den>
                                </m:f>
                              </m:e>
                              <m:e>
                                <m:f>
                                  <m:fPr>
                                    <m:ctrlPr>
                                      <a:rPr lang="en-US" sz="4400" i="1">
                                        <a:latin typeface="Cambria Math" panose="02040503050406030204" pitchFamily="18" charset="0"/>
                                      </a:rPr>
                                    </m:ctrlPr>
                                  </m:fPr>
                                  <m:num>
                                    <m:r>
                                      <a:rPr lang="en-US" sz="4400" i="1">
                                        <a:latin typeface="Cambria Math" panose="02040503050406030204" pitchFamily="18" charset="0"/>
                                      </a:rPr>
                                      <m:t>𝜕</m:t>
                                    </m:r>
                                    <m:r>
                                      <a:rPr lang="en-US" sz="4400" i="1">
                                        <a:latin typeface="Cambria Math" panose="02040503050406030204" pitchFamily="18" charset="0"/>
                                      </a:rPr>
                                      <m:t> </m:t>
                                    </m:r>
                                    <m:r>
                                      <a:rPr lang="en-US" sz="4400" i="1">
                                        <a:latin typeface="Cambria Math" panose="02040503050406030204" pitchFamily="18" charset="0"/>
                                      </a:rPr>
                                      <m:t>𝑐</m:t>
                                    </m:r>
                                    <m:acc>
                                      <m:accPr>
                                        <m:chr m:val="̃"/>
                                        <m:ctrlPr>
                                          <a:rPr lang="en-US" sz="4400" i="1">
                                            <a:solidFill>
                                              <a:srgbClr val="FF0000"/>
                                            </a:solidFill>
                                            <a:latin typeface="Cambria Math" panose="02040503050406030204" pitchFamily="18" charset="0"/>
                                          </a:rPr>
                                        </m:ctrlPr>
                                      </m:accPr>
                                      <m:e>
                                        <m:r>
                                          <a:rPr lang="en-US" sz="4400" i="1">
                                            <a:solidFill>
                                              <a:srgbClr val="FF0000"/>
                                            </a:solidFill>
                                            <a:latin typeface="Cambria Math" panose="02040503050406030204" pitchFamily="18" charset="0"/>
                                          </a:rPr>
                                          <m:t>𝑡</m:t>
                                        </m:r>
                                      </m:e>
                                    </m:acc>
                                  </m:num>
                                  <m:den>
                                    <m:r>
                                      <a:rPr lang="en-US" sz="4400" i="1">
                                        <a:latin typeface="Cambria Math" panose="02040503050406030204" pitchFamily="18" charset="0"/>
                                      </a:rPr>
                                      <m:t>𝜕</m:t>
                                    </m:r>
                                    <m:r>
                                      <a:rPr lang="en-US" sz="4400" i="1">
                                        <a:solidFill>
                                          <a:srgbClr val="0070C0"/>
                                        </a:solidFill>
                                        <a:latin typeface="Cambria Math" panose="02040503050406030204" pitchFamily="18" charset="0"/>
                                      </a:rPr>
                                      <m:t>𝑥</m:t>
                                    </m:r>
                                  </m:den>
                                </m:f>
                              </m:e>
                            </m:mr>
                            <m:mr>
                              <m:e>
                                <m:f>
                                  <m:fPr>
                                    <m:ctrlPr>
                                      <a:rPr lang="en-US" sz="4400" i="1">
                                        <a:latin typeface="Cambria Math" panose="02040503050406030204" pitchFamily="18" charset="0"/>
                                      </a:rPr>
                                    </m:ctrlPr>
                                  </m:fPr>
                                  <m:num>
                                    <m:r>
                                      <a:rPr lang="en-US" sz="4400" i="1">
                                        <a:latin typeface="Cambria Math" panose="02040503050406030204" pitchFamily="18" charset="0"/>
                                      </a:rPr>
                                      <m:t>𝜕</m:t>
                                    </m:r>
                                    <m:acc>
                                      <m:accPr>
                                        <m:chr m:val="̃"/>
                                        <m:ctrlPr>
                                          <a:rPr lang="en-US" sz="4400" i="1">
                                            <a:solidFill>
                                              <a:srgbClr val="FF0000"/>
                                            </a:solidFill>
                                            <a:latin typeface="Cambria Math" panose="02040503050406030204" pitchFamily="18" charset="0"/>
                                          </a:rPr>
                                        </m:ctrlPr>
                                      </m:accPr>
                                      <m:e>
                                        <m:r>
                                          <a:rPr lang="en-US" sz="4400" i="1">
                                            <a:solidFill>
                                              <a:srgbClr val="FF0000"/>
                                            </a:solidFill>
                                            <a:latin typeface="Cambria Math" panose="02040503050406030204" pitchFamily="18" charset="0"/>
                                          </a:rPr>
                                          <m:t>𝑥</m:t>
                                        </m:r>
                                      </m:e>
                                    </m:acc>
                                  </m:num>
                                  <m:den>
                                    <m:r>
                                      <a:rPr lang="en-US" sz="4400" i="1">
                                        <a:latin typeface="Cambria Math" panose="02040503050406030204" pitchFamily="18" charset="0"/>
                                      </a:rPr>
                                      <m:t>𝜕</m:t>
                                    </m:r>
                                    <m:r>
                                      <a:rPr lang="en-US" sz="4400" i="1">
                                        <a:latin typeface="Cambria Math" panose="02040503050406030204" pitchFamily="18" charset="0"/>
                                      </a:rPr>
                                      <m:t> </m:t>
                                    </m:r>
                                    <m:r>
                                      <a:rPr lang="en-US" sz="4400" i="1">
                                        <a:latin typeface="Cambria Math" panose="02040503050406030204" pitchFamily="18" charset="0"/>
                                      </a:rPr>
                                      <m:t>𝑐𝑡</m:t>
                                    </m:r>
                                  </m:den>
                                </m:f>
                              </m:e>
                              <m:e>
                                <m:f>
                                  <m:fPr>
                                    <m:ctrlPr>
                                      <a:rPr lang="en-US" sz="4400" i="1">
                                        <a:latin typeface="Cambria Math" panose="02040503050406030204" pitchFamily="18" charset="0"/>
                                      </a:rPr>
                                    </m:ctrlPr>
                                  </m:fPr>
                                  <m:num>
                                    <m:r>
                                      <a:rPr lang="en-US" sz="4400" i="1">
                                        <a:latin typeface="Cambria Math" panose="02040503050406030204" pitchFamily="18" charset="0"/>
                                      </a:rPr>
                                      <m:t>𝜕</m:t>
                                    </m:r>
                                    <m:acc>
                                      <m:accPr>
                                        <m:chr m:val="̃"/>
                                        <m:ctrlPr>
                                          <a:rPr lang="en-US" sz="4400" i="1">
                                            <a:solidFill>
                                              <a:srgbClr val="FF0000"/>
                                            </a:solidFill>
                                            <a:latin typeface="Cambria Math" panose="02040503050406030204" pitchFamily="18" charset="0"/>
                                          </a:rPr>
                                        </m:ctrlPr>
                                      </m:accPr>
                                      <m:e>
                                        <m:r>
                                          <a:rPr lang="en-US" sz="4400" i="1">
                                            <a:solidFill>
                                              <a:srgbClr val="FF0000"/>
                                            </a:solidFill>
                                            <a:latin typeface="Cambria Math" panose="02040503050406030204" pitchFamily="18" charset="0"/>
                                          </a:rPr>
                                          <m:t>𝑥</m:t>
                                        </m:r>
                                      </m:e>
                                    </m:acc>
                                  </m:num>
                                  <m:den>
                                    <m:r>
                                      <a:rPr lang="en-US" sz="4400" i="1">
                                        <a:latin typeface="Cambria Math" panose="02040503050406030204" pitchFamily="18" charset="0"/>
                                      </a:rPr>
                                      <m:t>𝜕</m:t>
                                    </m:r>
                                    <m:r>
                                      <a:rPr lang="en-US" sz="4400" i="1">
                                        <a:solidFill>
                                          <a:srgbClr val="0070C0"/>
                                        </a:solidFill>
                                        <a:latin typeface="Cambria Math" panose="02040503050406030204" pitchFamily="18" charset="0"/>
                                      </a:rPr>
                                      <m:t>𝑥</m:t>
                                    </m:r>
                                  </m:den>
                                </m:f>
                              </m:e>
                            </m:mr>
                          </m:m>
                        </m:e>
                      </m:d>
                      <m:d>
                        <m:dPr>
                          <m:begChr m:val="["/>
                          <m:endChr m:val="]"/>
                          <m:ctrlPr>
                            <a:rPr lang="en-US" sz="4400" i="1">
                              <a:latin typeface="Cambria Math" panose="02040503050406030204" pitchFamily="18" charset="0"/>
                              <a:ea typeface="Cambria Math" panose="02040503050406030204" pitchFamily="18" charset="0"/>
                            </a:rPr>
                          </m:ctrlPr>
                        </m:dPr>
                        <m:e>
                          <m:eqArr>
                            <m:eqArrPr>
                              <m:ctrlPr>
                                <a:rPr lang="en-US" sz="4400" i="1">
                                  <a:solidFill>
                                    <a:srgbClr val="0070C0"/>
                                  </a:solidFill>
                                  <a:latin typeface="Cambria Math" panose="02040503050406030204" pitchFamily="18" charset="0"/>
                                  <a:ea typeface="Cambria Math" panose="02040503050406030204" pitchFamily="18" charset="0"/>
                                </a:rPr>
                              </m:ctrlPr>
                            </m:eqArrPr>
                            <m:e>
                              <m:f>
                                <m:fPr>
                                  <m:ctrlPr>
                                    <a:rPr lang="en-US" sz="4400" i="1">
                                      <a:latin typeface="Cambria Math" panose="02040503050406030204" pitchFamily="18" charset="0"/>
                                    </a:rPr>
                                  </m:ctrlPr>
                                </m:fPr>
                                <m:num>
                                  <m:r>
                                    <a:rPr lang="en-US" sz="4400" i="1">
                                      <a:latin typeface="Cambria Math" panose="02040503050406030204" pitchFamily="18" charset="0"/>
                                    </a:rPr>
                                    <m:t>𝑑</m:t>
                                  </m:r>
                                  <m:r>
                                    <a:rPr lang="en-US" sz="4400" i="1">
                                      <a:solidFill>
                                        <a:srgbClr val="7030A0"/>
                                      </a:solidFill>
                                      <a:latin typeface="Cambria Math" panose="02040503050406030204" pitchFamily="18" charset="0"/>
                                    </a:rPr>
                                    <m:t> </m:t>
                                  </m:r>
                                  <m:r>
                                    <a:rPr lang="en-US" sz="4400" i="1">
                                      <a:latin typeface="Cambria Math" panose="02040503050406030204" pitchFamily="18" charset="0"/>
                                    </a:rPr>
                                    <m:t>𝑐</m:t>
                                  </m:r>
                                  <m:r>
                                    <a:rPr lang="en-US" sz="4400" i="1">
                                      <a:solidFill>
                                        <a:srgbClr val="0070C0"/>
                                      </a:solidFill>
                                      <a:latin typeface="Cambria Math" panose="02040503050406030204" pitchFamily="18" charset="0"/>
                                    </a:rPr>
                                    <m:t>𝑡</m:t>
                                  </m:r>
                                </m:num>
                                <m:den>
                                  <m:r>
                                    <a:rPr lang="en-US" sz="4400" i="1">
                                      <a:latin typeface="Cambria Math" panose="02040503050406030204" pitchFamily="18" charset="0"/>
                                    </a:rPr>
                                    <m:t>𝑑</m:t>
                                  </m:r>
                                  <m:r>
                                    <a:rPr lang="en-US" sz="4400" i="1">
                                      <a:solidFill>
                                        <a:srgbClr val="FFC000"/>
                                      </a:solidFill>
                                      <a:latin typeface="Cambria Math" panose="02040503050406030204" pitchFamily="18" charset="0"/>
                                    </a:rPr>
                                    <m:t>𝜏</m:t>
                                  </m:r>
                                </m:den>
                              </m:f>
                            </m:e>
                            <m:e>
                              <m:f>
                                <m:fPr>
                                  <m:ctrlPr>
                                    <a:rPr lang="en-US" sz="4400" i="1">
                                      <a:latin typeface="Cambria Math" panose="02040503050406030204" pitchFamily="18" charset="0"/>
                                    </a:rPr>
                                  </m:ctrlPr>
                                </m:fPr>
                                <m:num>
                                  <m:r>
                                    <a:rPr lang="en-US" sz="4400" i="1">
                                      <a:latin typeface="Cambria Math" panose="02040503050406030204" pitchFamily="18" charset="0"/>
                                    </a:rPr>
                                    <m:t>𝑑</m:t>
                                  </m:r>
                                  <m:r>
                                    <a:rPr lang="en-US" sz="4400" i="1">
                                      <a:solidFill>
                                        <a:srgbClr val="0070C0"/>
                                      </a:solidFill>
                                      <a:latin typeface="Cambria Math" panose="02040503050406030204" pitchFamily="18" charset="0"/>
                                    </a:rPr>
                                    <m:t>𝑥</m:t>
                                  </m:r>
                                </m:num>
                                <m:den>
                                  <m:r>
                                    <a:rPr lang="en-US" sz="4400" i="1">
                                      <a:latin typeface="Cambria Math" panose="02040503050406030204" pitchFamily="18" charset="0"/>
                                    </a:rPr>
                                    <m:t>𝑑</m:t>
                                  </m:r>
                                  <m:r>
                                    <a:rPr lang="en-US" sz="4400" i="1">
                                      <a:solidFill>
                                        <a:srgbClr val="FFC000"/>
                                      </a:solidFill>
                                      <a:latin typeface="Cambria Math" panose="02040503050406030204" pitchFamily="18" charset="0"/>
                                    </a:rPr>
                                    <m:t>𝜏</m:t>
                                  </m:r>
                                </m:den>
                              </m:f>
                            </m:e>
                          </m:eqArr>
                        </m:e>
                      </m:d>
                    </m:oMath>
                  </a14:m>
                  <a:r>
                    <a:rPr lang="en-CA" sz="4400" dirty="0"/>
                    <a:t> </a:t>
                  </a:r>
                </a:p>
              </p:txBody>
            </p:sp>
          </mc:Choice>
          <mc:Fallback xmlns="">
            <p:sp>
              <p:nvSpPr>
                <p:cNvPr id="13" name="Rectangle 12">
                  <a:extLst>
                    <a:ext uri="{FF2B5EF4-FFF2-40B4-BE49-F238E27FC236}">
                      <a16:creationId xmlns:a16="http://schemas.microsoft.com/office/drawing/2014/main" id="{82307C09-7845-4137-AEB2-B9B88696C0C3}"/>
                    </a:ext>
                  </a:extLst>
                </p:cNvPr>
                <p:cNvSpPr>
                  <a:spLocks noRot="1" noChangeAspect="1" noMove="1" noResize="1" noEditPoints="1" noAdjustHandles="1" noChangeArrowheads="1" noChangeShapeType="1" noTextEdit="1"/>
                </p:cNvSpPr>
                <p:nvPr/>
              </p:nvSpPr>
              <p:spPr>
                <a:xfrm>
                  <a:off x="8248649" y="2423098"/>
                  <a:ext cx="4629151" cy="2244397"/>
                </a:xfrm>
                <a:prstGeom prst="rect">
                  <a:avLst/>
                </a:prstGeom>
                <a:blipFill>
                  <a:blip r:embed="rId6"/>
                  <a:stretch>
                    <a:fillRect/>
                  </a:stretch>
                </a:blipFill>
              </p:spPr>
              <p:txBody>
                <a:bodyPr/>
                <a:lstStyle/>
                <a:p>
                  <a:r>
                    <a:rPr lang="en-CA">
                      <a:noFill/>
                    </a:rPr>
                    <a:t> </a:t>
                  </a:r>
                </a:p>
              </p:txBody>
            </p:sp>
          </mc:Fallback>
        </mc:AlternateContent>
        <p:sp>
          <p:nvSpPr>
            <p:cNvPr id="15" name="TextBox 14">
              <a:extLst>
                <a:ext uri="{FF2B5EF4-FFF2-40B4-BE49-F238E27FC236}">
                  <a16:creationId xmlns:a16="http://schemas.microsoft.com/office/drawing/2014/main" id="{EE312083-CAD4-412E-9EE6-FCC7758EEEB1}"/>
                </a:ext>
              </a:extLst>
            </p:cNvPr>
            <p:cNvSpPr txBox="1"/>
            <p:nvPr/>
          </p:nvSpPr>
          <p:spPr>
            <a:xfrm>
              <a:off x="8219048" y="2081892"/>
              <a:ext cx="2753752" cy="461665"/>
            </a:xfrm>
            <a:prstGeom prst="rect">
              <a:avLst/>
            </a:prstGeom>
            <a:noFill/>
          </p:spPr>
          <p:txBody>
            <a:bodyPr wrap="square" rtlCol="0">
              <a:spAutoFit/>
            </a:bodyPr>
            <a:lstStyle/>
            <a:p>
              <a:pPr algn="ctr"/>
              <a:r>
                <a:rPr lang="en-US" sz="2400" dirty="0">
                  <a:solidFill>
                    <a:schemeClr val="accent4">
                      <a:lumMod val="75000"/>
                    </a:schemeClr>
                  </a:solidFill>
                </a:rPr>
                <a:t>Inv. Jacobian Matrix</a:t>
              </a:r>
              <a:endParaRPr lang="en-CA" sz="2400" dirty="0">
                <a:solidFill>
                  <a:schemeClr val="accent4">
                    <a:lumMod val="75000"/>
                  </a:schemeClr>
                </a:solidFill>
              </a:endParaRPr>
            </a:p>
          </p:txBody>
        </p:sp>
      </p:grpSp>
      <p:grpSp>
        <p:nvGrpSpPr>
          <p:cNvPr id="2" name="Group 1">
            <a:extLst>
              <a:ext uri="{FF2B5EF4-FFF2-40B4-BE49-F238E27FC236}">
                <a16:creationId xmlns:a16="http://schemas.microsoft.com/office/drawing/2014/main" id="{673867D5-A120-4FE9-9901-9594C5BD4AAD}"/>
              </a:ext>
            </a:extLst>
          </p:cNvPr>
          <p:cNvGrpSpPr/>
          <p:nvPr/>
        </p:nvGrpSpPr>
        <p:grpSpPr>
          <a:xfrm>
            <a:off x="3276600" y="2080986"/>
            <a:ext cx="5657850" cy="2572345"/>
            <a:chOff x="3276600" y="2080986"/>
            <a:chExt cx="5657850" cy="2572345"/>
          </a:xfrm>
        </p:grpSpPr>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896860D1-99D8-4224-85EF-D5266CBACB44}"/>
                    </a:ext>
                  </a:extLst>
                </p:cNvPr>
                <p:cNvSpPr/>
                <p:nvPr/>
              </p:nvSpPr>
              <p:spPr>
                <a:xfrm>
                  <a:off x="3276600" y="2408934"/>
                  <a:ext cx="5657850" cy="2244397"/>
                </a:xfrm>
                <a:prstGeom prst="rect">
                  <a:avLst/>
                </a:prstGeom>
              </p:spPr>
              <p:txBody>
                <a:bodyPr wrap="square">
                  <a:spAutoFit/>
                </a:bodyPr>
                <a:lstStyle/>
                <a:p>
                  <a:pPr>
                    <a:spcAft>
                      <a:spcPts val="1200"/>
                    </a:spcAft>
                  </a:pPr>
                  <a14:m>
                    <m:oMath xmlns:m="http://schemas.openxmlformats.org/officeDocument/2006/math">
                      <m:d>
                        <m:dPr>
                          <m:begChr m:val="["/>
                          <m:endChr m:val="]"/>
                          <m:ctrlPr>
                            <a:rPr lang="en-US" sz="4400" i="1">
                              <a:latin typeface="Cambria Math" panose="02040503050406030204" pitchFamily="18" charset="0"/>
                              <a:ea typeface="Cambria Math" panose="02040503050406030204" pitchFamily="18" charset="0"/>
                            </a:rPr>
                          </m:ctrlPr>
                        </m:dPr>
                        <m:e>
                          <m:f>
                            <m:fPr>
                              <m:ctrlPr>
                                <a:rPr lang="en-US" sz="4400" i="1">
                                  <a:latin typeface="Cambria Math" panose="02040503050406030204" pitchFamily="18" charset="0"/>
                                </a:rPr>
                              </m:ctrlPr>
                            </m:fPr>
                            <m:num>
                              <m:r>
                                <a:rPr lang="en-US" sz="4400" i="1">
                                  <a:latin typeface="Cambria Math" panose="02040503050406030204" pitchFamily="18" charset="0"/>
                                </a:rPr>
                                <m:t>𝜕</m:t>
                              </m:r>
                              <m:acc>
                                <m:accPr>
                                  <m:chr m:val="⃗"/>
                                  <m:ctrlPr>
                                    <a:rPr lang="en-US" sz="4400" i="1">
                                      <a:solidFill>
                                        <a:srgbClr val="7030A0"/>
                                      </a:solidFill>
                                      <a:latin typeface="Cambria Math" panose="02040503050406030204" pitchFamily="18" charset="0"/>
                                    </a:rPr>
                                  </m:ctrlPr>
                                </m:accPr>
                                <m:e>
                                  <m:r>
                                    <a:rPr lang="en-US" sz="4400" i="1">
                                      <a:solidFill>
                                        <a:srgbClr val="7030A0"/>
                                      </a:solidFill>
                                      <a:latin typeface="Cambria Math" panose="02040503050406030204" pitchFamily="18" charset="0"/>
                                    </a:rPr>
                                    <m:t>𝑆</m:t>
                                  </m:r>
                                </m:e>
                              </m:acc>
                            </m:num>
                            <m:den>
                              <m:r>
                                <a:rPr lang="en-US" sz="4400" i="1">
                                  <a:latin typeface="Cambria Math" panose="02040503050406030204" pitchFamily="18" charset="0"/>
                                </a:rPr>
                                <m:t>𝜕</m:t>
                              </m:r>
                              <m:r>
                                <a:rPr lang="en-US" sz="4400" i="1">
                                  <a:solidFill>
                                    <a:srgbClr val="FFC000"/>
                                  </a:solidFill>
                                  <a:latin typeface="Cambria Math" panose="02040503050406030204" pitchFamily="18" charset="0"/>
                                </a:rPr>
                                <m:t> </m:t>
                              </m:r>
                              <m:r>
                                <a:rPr lang="en-US" sz="4400" i="1">
                                  <a:latin typeface="Cambria Math" panose="02040503050406030204" pitchFamily="18" charset="0"/>
                                </a:rPr>
                                <m:t>𝑐</m:t>
                              </m:r>
                              <m:r>
                                <a:rPr lang="en-US" sz="4400" i="1">
                                  <a:solidFill>
                                    <a:srgbClr val="0070C0"/>
                                  </a:solidFill>
                                  <a:latin typeface="Cambria Math" panose="02040503050406030204" pitchFamily="18" charset="0"/>
                                </a:rPr>
                                <m:t>𝑡</m:t>
                              </m:r>
                            </m:den>
                          </m:f>
                          <m:r>
                            <a:rPr lang="en-US" sz="4400" i="1">
                              <a:solidFill>
                                <a:srgbClr val="0070C0"/>
                              </a:solidFill>
                              <a:latin typeface="Cambria Math" panose="02040503050406030204" pitchFamily="18" charset="0"/>
                            </a:rPr>
                            <m:t>   </m:t>
                          </m:r>
                          <m:f>
                            <m:fPr>
                              <m:ctrlPr>
                                <a:rPr lang="en-US" sz="4400" i="1">
                                  <a:latin typeface="Cambria Math" panose="02040503050406030204" pitchFamily="18" charset="0"/>
                                </a:rPr>
                              </m:ctrlPr>
                            </m:fPr>
                            <m:num>
                              <m:r>
                                <a:rPr lang="en-US" sz="4400" i="1">
                                  <a:latin typeface="Cambria Math" panose="02040503050406030204" pitchFamily="18" charset="0"/>
                                </a:rPr>
                                <m:t>𝜕</m:t>
                              </m:r>
                              <m:acc>
                                <m:accPr>
                                  <m:chr m:val="⃗"/>
                                  <m:ctrlPr>
                                    <a:rPr lang="en-US" sz="4400" i="1">
                                      <a:solidFill>
                                        <a:srgbClr val="7030A0"/>
                                      </a:solidFill>
                                      <a:latin typeface="Cambria Math" panose="02040503050406030204" pitchFamily="18" charset="0"/>
                                    </a:rPr>
                                  </m:ctrlPr>
                                </m:accPr>
                                <m:e>
                                  <m:r>
                                    <a:rPr lang="en-US" sz="4400" i="1">
                                      <a:solidFill>
                                        <a:srgbClr val="7030A0"/>
                                      </a:solidFill>
                                      <a:latin typeface="Cambria Math" panose="02040503050406030204" pitchFamily="18" charset="0"/>
                                    </a:rPr>
                                    <m:t>𝑆</m:t>
                                  </m:r>
                                </m:e>
                              </m:acc>
                            </m:num>
                            <m:den>
                              <m:r>
                                <a:rPr lang="en-US" sz="4400" i="1">
                                  <a:latin typeface="Cambria Math" panose="02040503050406030204" pitchFamily="18" charset="0"/>
                                </a:rPr>
                                <m:t>𝜕</m:t>
                              </m:r>
                              <m:r>
                                <a:rPr lang="en-US" sz="4400" i="1">
                                  <a:solidFill>
                                    <a:srgbClr val="0070C0"/>
                                  </a:solidFill>
                                  <a:latin typeface="Cambria Math" panose="02040503050406030204" pitchFamily="18" charset="0"/>
                                </a:rPr>
                                <m:t>𝑥</m:t>
                              </m:r>
                            </m:den>
                          </m:f>
                        </m:e>
                      </m:d>
                    </m:oMath>
                  </a14:m>
                  <a:r>
                    <a:rPr lang="en-US" sz="4400" b="0" i="0" dirty="0">
                      <a:solidFill>
                        <a:srgbClr val="0070C0"/>
                      </a:solidFill>
                      <a:latin typeface="+mj-lt"/>
                    </a:rPr>
                    <a:t> </a:t>
                  </a:r>
                  <a14:m>
                    <m:oMath xmlns:m="http://schemas.openxmlformats.org/officeDocument/2006/math">
                      <m:d>
                        <m:dPr>
                          <m:begChr m:val="["/>
                          <m:endChr m:val="]"/>
                          <m:ctrlPr>
                            <a:rPr lang="en-US" sz="4400" i="1">
                              <a:latin typeface="Cambria Math" panose="02040503050406030204" pitchFamily="18" charset="0"/>
                            </a:rPr>
                          </m:ctrlPr>
                        </m:dPr>
                        <m:e>
                          <m:m>
                            <m:mPr>
                              <m:mcs>
                                <m:mc>
                                  <m:mcPr>
                                    <m:count m:val="2"/>
                                    <m:mcJc m:val="center"/>
                                  </m:mcPr>
                                </m:mc>
                              </m:mcs>
                              <m:ctrlPr>
                                <a:rPr lang="en-US" sz="4400" i="1">
                                  <a:latin typeface="Cambria Math" panose="02040503050406030204" pitchFamily="18" charset="0"/>
                                </a:rPr>
                              </m:ctrlPr>
                            </m:mPr>
                            <m:mr>
                              <m:e>
                                <m:f>
                                  <m:fPr>
                                    <m:ctrlPr>
                                      <a:rPr lang="en-US" sz="4400" i="1">
                                        <a:latin typeface="Cambria Math" panose="02040503050406030204" pitchFamily="18" charset="0"/>
                                      </a:rPr>
                                    </m:ctrlPr>
                                  </m:fPr>
                                  <m:num>
                                    <m:r>
                                      <a:rPr lang="en-US" sz="4400" i="1">
                                        <a:latin typeface="Cambria Math" panose="02040503050406030204" pitchFamily="18" charset="0"/>
                                      </a:rPr>
                                      <m:t>𝜕</m:t>
                                    </m:r>
                                    <m:r>
                                      <a:rPr lang="en-US" sz="4400" i="1">
                                        <a:latin typeface="Cambria Math" panose="02040503050406030204" pitchFamily="18" charset="0"/>
                                      </a:rPr>
                                      <m:t> </m:t>
                                    </m:r>
                                    <m:r>
                                      <a:rPr lang="en-US" sz="4400" i="1">
                                        <a:latin typeface="Cambria Math" panose="02040503050406030204" pitchFamily="18" charset="0"/>
                                      </a:rPr>
                                      <m:t>𝑐𝑡</m:t>
                                    </m:r>
                                  </m:num>
                                  <m:den>
                                    <m:r>
                                      <a:rPr lang="en-US" sz="4400" i="1">
                                        <a:latin typeface="Cambria Math" panose="02040503050406030204" pitchFamily="18" charset="0"/>
                                      </a:rPr>
                                      <m:t>𝜕</m:t>
                                    </m:r>
                                    <m:r>
                                      <a:rPr lang="en-US" sz="4400" i="1">
                                        <a:latin typeface="Cambria Math" panose="02040503050406030204" pitchFamily="18" charset="0"/>
                                      </a:rPr>
                                      <m:t> </m:t>
                                    </m:r>
                                    <m:r>
                                      <a:rPr lang="en-US" sz="4400" i="1">
                                        <a:latin typeface="Cambria Math" panose="02040503050406030204" pitchFamily="18" charset="0"/>
                                      </a:rPr>
                                      <m:t>𝑐</m:t>
                                    </m:r>
                                    <m:acc>
                                      <m:accPr>
                                        <m:chr m:val="̃"/>
                                        <m:ctrlPr>
                                          <a:rPr lang="en-US" sz="4400" i="1">
                                            <a:solidFill>
                                              <a:srgbClr val="FF0000"/>
                                            </a:solidFill>
                                            <a:latin typeface="Cambria Math" panose="02040503050406030204" pitchFamily="18" charset="0"/>
                                          </a:rPr>
                                        </m:ctrlPr>
                                      </m:accPr>
                                      <m:e>
                                        <m:r>
                                          <a:rPr lang="en-US" sz="4400" i="1">
                                            <a:solidFill>
                                              <a:srgbClr val="FF0000"/>
                                            </a:solidFill>
                                            <a:latin typeface="Cambria Math" panose="02040503050406030204" pitchFamily="18" charset="0"/>
                                          </a:rPr>
                                          <m:t>𝑡</m:t>
                                        </m:r>
                                      </m:e>
                                    </m:acc>
                                  </m:den>
                                </m:f>
                              </m:e>
                              <m:e>
                                <m:f>
                                  <m:fPr>
                                    <m:ctrlPr>
                                      <a:rPr lang="en-US" sz="4400" i="1">
                                        <a:latin typeface="Cambria Math" panose="02040503050406030204" pitchFamily="18" charset="0"/>
                                      </a:rPr>
                                    </m:ctrlPr>
                                  </m:fPr>
                                  <m:num>
                                    <m:r>
                                      <a:rPr lang="en-US" sz="4400" i="1">
                                        <a:latin typeface="Cambria Math" panose="02040503050406030204" pitchFamily="18" charset="0"/>
                                      </a:rPr>
                                      <m:t>𝜕</m:t>
                                    </m:r>
                                    <m:r>
                                      <a:rPr lang="en-US" sz="4400" i="1">
                                        <a:latin typeface="Cambria Math" panose="02040503050406030204" pitchFamily="18" charset="0"/>
                                      </a:rPr>
                                      <m:t> </m:t>
                                    </m:r>
                                    <m:r>
                                      <a:rPr lang="en-US" sz="4400" i="1">
                                        <a:latin typeface="Cambria Math" panose="02040503050406030204" pitchFamily="18" charset="0"/>
                                      </a:rPr>
                                      <m:t>𝑐𝑡</m:t>
                                    </m:r>
                                  </m:num>
                                  <m:den>
                                    <m:r>
                                      <a:rPr lang="en-US" sz="4400" i="1">
                                        <a:latin typeface="Cambria Math" panose="02040503050406030204" pitchFamily="18" charset="0"/>
                                      </a:rPr>
                                      <m:t>𝜕</m:t>
                                    </m:r>
                                    <m:acc>
                                      <m:accPr>
                                        <m:chr m:val="̃"/>
                                        <m:ctrlPr>
                                          <a:rPr lang="en-US" sz="4400" i="1">
                                            <a:solidFill>
                                              <a:srgbClr val="FF0000"/>
                                            </a:solidFill>
                                            <a:latin typeface="Cambria Math" panose="02040503050406030204" pitchFamily="18" charset="0"/>
                                          </a:rPr>
                                        </m:ctrlPr>
                                      </m:accPr>
                                      <m:e>
                                        <m:r>
                                          <a:rPr lang="en-US" sz="4400" i="1">
                                            <a:solidFill>
                                              <a:srgbClr val="FF0000"/>
                                            </a:solidFill>
                                            <a:latin typeface="Cambria Math" panose="02040503050406030204" pitchFamily="18" charset="0"/>
                                          </a:rPr>
                                          <m:t>𝑥</m:t>
                                        </m:r>
                                      </m:e>
                                    </m:acc>
                                  </m:den>
                                </m:f>
                              </m:e>
                            </m:mr>
                            <m:mr>
                              <m:e>
                                <m:f>
                                  <m:fPr>
                                    <m:ctrlPr>
                                      <a:rPr lang="en-US" sz="4400" i="1">
                                        <a:latin typeface="Cambria Math" panose="02040503050406030204" pitchFamily="18" charset="0"/>
                                      </a:rPr>
                                    </m:ctrlPr>
                                  </m:fPr>
                                  <m:num>
                                    <m:r>
                                      <a:rPr lang="en-US" sz="4400" i="1">
                                        <a:latin typeface="Cambria Math" panose="02040503050406030204" pitchFamily="18" charset="0"/>
                                      </a:rPr>
                                      <m:t>𝜕</m:t>
                                    </m:r>
                                    <m:r>
                                      <a:rPr lang="en-US" sz="4400" i="1">
                                        <a:solidFill>
                                          <a:srgbClr val="0070C0"/>
                                        </a:solidFill>
                                        <a:latin typeface="Cambria Math" panose="02040503050406030204" pitchFamily="18" charset="0"/>
                                      </a:rPr>
                                      <m:t>𝑥</m:t>
                                    </m:r>
                                  </m:num>
                                  <m:den>
                                    <m:r>
                                      <a:rPr lang="en-US" sz="4400" i="1">
                                        <a:latin typeface="Cambria Math" panose="02040503050406030204" pitchFamily="18" charset="0"/>
                                      </a:rPr>
                                      <m:t>𝜕</m:t>
                                    </m:r>
                                    <m:r>
                                      <a:rPr lang="en-US" sz="4400" i="1">
                                        <a:latin typeface="Cambria Math" panose="02040503050406030204" pitchFamily="18" charset="0"/>
                                      </a:rPr>
                                      <m:t> </m:t>
                                    </m:r>
                                    <m:r>
                                      <a:rPr lang="en-US" sz="4400" i="1">
                                        <a:latin typeface="Cambria Math" panose="02040503050406030204" pitchFamily="18" charset="0"/>
                                      </a:rPr>
                                      <m:t>𝑐</m:t>
                                    </m:r>
                                    <m:acc>
                                      <m:accPr>
                                        <m:chr m:val="̃"/>
                                        <m:ctrlPr>
                                          <a:rPr lang="en-US" sz="4400" i="1">
                                            <a:solidFill>
                                              <a:srgbClr val="FF0000"/>
                                            </a:solidFill>
                                            <a:latin typeface="Cambria Math" panose="02040503050406030204" pitchFamily="18" charset="0"/>
                                          </a:rPr>
                                        </m:ctrlPr>
                                      </m:accPr>
                                      <m:e>
                                        <m:r>
                                          <a:rPr lang="en-US" sz="4400" i="1">
                                            <a:solidFill>
                                              <a:srgbClr val="FF0000"/>
                                            </a:solidFill>
                                            <a:latin typeface="Cambria Math" panose="02040503050406030204" pitchFamily="18" charset="0"/>
                                          </a:rPr>
                                          <m:t>𝑡</m:t>
                                        </m:r>
                                      </m:e>
                                    </m:acc>
                                  </m:den>
                                </m:f>
                              </m:e>
                              <m:e>
                                <m:f>
                                  <m:fPr>
                                    <m:ctrlPr>
                                      <a:rPr lang="en-US" sz="4400" i="1">
                                        <a:latin typeface="Cambria Math" panose="02040503050406030204" pitchFamily="18" charset="0"/>
                                      </a:rPr>
                                    </m:ctrlPr>
                                  </m:fPr>
                                  <m:num>
                                    <m:r>
                                      <a:rPr lang="en-US" sz="4400" i="1">
                                        <a:latin typeface="Cambria Math" panose="02040503050406030204" pitchFamily="18" charset="0"/>
                                      </a:rPr>
                                      <m:t>𝜕</m:t>
                                    </m:r>
                                    <m:r>
                                      <a:rPr lang="en-US" sz="4400" i="1">
                                        <a:solidFill>
                                          <a:srgbClr val="0070C0"/>
                                        </a:solidFill>
                                        <a:latin typeface="Cambria Math" panose="02040503050406030204" pitchFamily="18" charset="0"/>
                                      </a:rPr>
                                      <m:t>𝑥</m:t>
                                    </m:r>
                                  </m:num>
                                  <m:den>
                                    <m:r>
                                      <a:rPr lang="en-US" sz="4400" i="1">
                                        <a:latin typeface="Cambria Math" panose="02040503050406030204" pitchFamily="18" charset="0"/>
                                      </a:rPr>
                                      <m:t>𝜕</m:t>
                                    </m:r>
                                    <m:acc>
                                      <m:accPr>
                                        <m:chr m:val="̃"/>
                                        <m:ctrlPr>
                                          <a:rPr lang="en-US" sz="4400" i="1">
                                            <a:solidFill>
                                              <a:srgbClr val="FF0000"/>
                                            </a:solidFill>
                                            <a:latin typeface="Cambria Math" panose="02040503050406030204" pitchFamily="18" charset="0"/>
                                          </a:rPr>
                                        </m:ctrlPr>
                                      </m:accPr>
                                      <m:e>
                                        <m:r>
                                          <a:rPr lang="en-US" sz="4400" i="1">
                                            <a:solidFill>
                                              <a:srgbClr val="FF0000"/>
                                            </a:solidFill>
                                            <a:latin typeface="Cambria Math" panose="02040503050406030204" pitchFamily="18" charset="0"/>
                                          </a:rPr>
                                          <m:t>𝑥</m:t>
                                        </m:r>
                                      </m:e>
                                    </m:acc>
                                  </m:den>
                                </m:f>
                              </m:e>
                            </m:mr>
                          </m:m>
                        </m:e>
                      </m:d>
                    </m:oMath>
                  </a14:m>
                  <a:r>
                    <a:rPr lang="en-CA" sz="4400" dirty="0"/>
                    <a:t>  </a:t>
                  </a:r>
                </a:p>
              </p:txBody>
            </p:sp>
          </mc:Choice>
          <mc:Fallback xmlns="">
            <p:sp>
              <p:nvSpPr>
                <p:cNvPr id="14" name="Rectangle 13">
                  <a:extLst>
                    <a:ext uri="{FF2B5EF4-FFF2-40B4-BE49-F238E27FC236}">
                      <a16:creationId xmlns:a16="http://schemas.microsoft.com/office/drawing/2014/main" id="{896860D1-99D8-4224-85EF-D5266CBACB44}"/>
                    </a:ext>
                  </a:extLst>
                </p:cNvPr>
                <p:cNvSpPr>
                  <a:spLocks noRot="1" noChangeAspect="1" noMove="1" noResize="1" noEditPoints="1" noAdjustHandles="1" noChangeArrowheads="1" noChangeShapeType="1" noTextEdit="1"/>
                </p:cNvSpPr>
                <p:nvPr/>
              </p:nvSpPr>
              <p:spPr>
                <a:xfrm>
                  <a:off x="3276600" y="2408934"/>
                  <a:ext cx="5657850" cy="2244397"/>
                </a:xfrm>
                <a:prstGeom prst="rect">
                  <a:avLst/>
                </a:prstGeom>
                <a:blipFill>
                  <a:blip r:embed="rId7"/>
                  <a:stretch>
                    <a:fillRect/>
                  </a:stretch>
                </a:blipFill>
              </p:spPr>
              <p:txBody>
                <a:bodyPr/>
                <a:lstStyle/>
                <a:p>
                  <a:r>
                    <a:rPr lang="en-CA">
                      <a:noFill/>
                    </a:rPr>
                    <a:t> </a:t>
                  </a:r>
                </a:p>
              </p:txBody>
            </p:sp>
          </mc:Fallback>
        </mc:AlternateContent>
        <p:sp>
          <p:nvSpPr>
            <p:cNvPr id="16" name="TextBox 15">
              <a:extLst>
                <a:ext uri="{FF2B5EF4-FFF2-40B4-BE49-F238E27FC236}">
                  <a16:creationId xmlns:a16="http://schemas.microsoft.com/office/drawing/2014/main" id="{3E268F9F-2252-4A87-AA97-95746ED3A1CB}"/>
                </a:ext>
              </a:extLst>
            </p:cNvPr>
            <p:cNvSpPr txBox="1"/>
            <p:nvPr/>
          </p:nvSpPr>
          <p:spPr>
            <a:xfrm>
              <a:off x="5711206" y="2080986"/>
              <a:ext cx="2480294" cy="523220"/>
            </a:xfrm>
            <a:prstGeom prst="rect">
              <a:avLst/>
            </a:prstGeom>
            <a:noFill/>
          </p:spPr>
          <p:txBody>
            <a:bodyPr wrap="none" rtlCol="0">
              <a:spAutoFit/>
            </a:bodyPr>
            <a:lstStyle/>
            <a:p>
              <a:pPr algn="ctr"/>
              <a:r>
                <a:rPr lang="en-US" sz="2800" dirty="0">
                  <a:solidFill>
                    <a:schemeClr val="accent4">
                      <a:lumMod val="75000"/>
                    </a:schemeClr>
                  </a:solidFill>
                </a:rPr>
                <a:t>Jacobian Matrix</a:t>
              </a:r>
              <a:endParaRPr lang="en-CA" sz="2800" dirty="0">
                <a:solidFill>
                  <a:schemeClr val="accent4">
                    <a:lumMod val="75000"/>
                  </a:schemeClr>
                </a:solidFill>
              </a:endParaRPr>
            </a:p>
          </p:txBody>
        </p:sp>
      </p:grpSp>
      <mc:AlternateContent xmlns:mc="http://schemas.openxmlformats.org/markup-compatibility/2006" xmlns:p14="http://schemas.microsoft.com/office/powerpoint/2010/main" xmlns:iact="http://schemas.microsoft.com/office/powerpoint/2014/inkAction">
        <mc:Choice Requires="p14 iact">
          <p:contentPart p14:bwMode="auto" r:id="rId8">
            <p14:nvContentPartPr>
              <p14:cNvPr id="4" name="Ink 3">
                <a:extLst>
                  <a:ext uri="{FF2B5EF4-FFF2-40B4-BE49-F238E27FC236}">
                    <a16:creationId xmlns:a16="http://schemas.microsoft.com/office/drawing/2014/main" id="{B61D9FBD-4C28-42EB-ACE6-6D0069677432}"/>
                  </a:ext>
                </a:extLst>
              </p14:cNvPr>
              <p14:cNvContentPartPr/>
              <p14:nvPr>
                <p:extLst>
                  <p:ext uri="{42D2F446-02D8-4167-A562-619A0277C38B}">
                    <p15:isNarration xmlns:p15="http://schemas.microsoft.com/office/powerpoint/2012/main" val="1"/>
                  </p:ext>
                </p:extLst>
              </p14:nvPr>
            </p14:nvContentPartPr>
            <p14:xfrm>
              <a:off x="2847240" y="1011600"/>
              <a:ext cx="9362160" cy="3893040"/>
            </p14:xfrm>
          </p:contentPart>
        </mc:Choice>
        <mc:Fallback xmlns="">
          <p:pic>
            <p:nvPicPr>
              <p:cNvPr id="4" name="Ink 3">
                <a:extLst>
                  <a:ext uri="{FF2B5EF4-FFF2-40B4-BE49-F238E27FC236}">
                    <a16:creationId xmlns:a16="http://schemas.microsoft.com/office/drawing/2014/main" id="{B61D9FBD-4C28-42EB-ACE6-6D0069677432}"/>
                  </a:ext>
                </a:extLst>
              </p:cNvPr>
              <p:cNvPicPr>
                <a:picLocks noGrp="1" noRot="1" noChangeAspect="1" noMove="1" noResize="1" noEditPoints="1" noAdjustHandles="1" noChangeArrowheads="1" noChangeShapeType="1"/>
              </p:cNvPicPr>
              <p:nvPr/>
            </p:nvPicPr>
            <p:blipFill>
              <a:blip r:embed="rId9"/>
              <a:stretch>
                <a:fillRect/>
              </a:stretch>
            </p:blipFill>
            <p:spPr>
              <a:xfrm>
                <a:off x="2837880" y="1002240"/>
                <a:ext cx="9380880" cy="3911760"/>
              </a:xfrm>
              <a:prstGeom prst="rect">
                <a:avLst/>
              </a:prstGeom>
            </p:spPr>
          </p:pic>
        </mc:Fallback>
      </mc:AlternateContent>
    </p:spTree>
    <p:custDataLst>
      <p:tags r:id="rId1"/>
    </p:custDataLst>
    <p:extLst>
      <p:ext uri="{BB962C8B-B14F-4D97-AF65-F5344CB8AC3E}">
        <p14:creationId xmlns:p14="http://schemas.microsoft.com/office/powerpoint/2010/main" val="2425344780"/>
      </p:ext>
    </p:extLst>
  </p:cSld>
  <p:clrMapOvr>
    <a:masterClrMapping/>
  </p:clrMapOvr>
  <mc:AlternateContent xmlns:mc="http://schemas.openxmlformats.org/markup-compatibility/2006" xmlns:p14="http://schemas.microsoft.com/office/powerpoint/2010/main">
    <mc:Choice Requires="p14">
      <p:transition spd="med" p14:dur="700" advTm="53872">
        <p:fade/>
      </p:transition>
    </mc:Choice>
    <mc:Fallback xmlns="">
      <p:transition spd="med" advTm="5387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cmd type="call" cmd="playFrom(0.0)">
                                      <p:cBhvr>
                                        <p:cTn id="7" dur="1" fill="hold"/>
                                        <p:tgtEl>
                                          <p:spTgt spid="4"/>
                                        </p:tgtEl>
                                      </p:cBhvr>
                                    </p:cmd>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1000"/>
                                        <p:tgtEl>
                                          <p:spTgt spid="2"/>
                                        </p:tgtEl>
                                      </p:cBhvr>
                                    </p:animEffect>
                                    <p:anim calcmode="lin" valueType="num">
                                      <p:cBhvr>
                                        <p:cTn id="18" dur="1000" fill="hold"/>
                                        <p:tgtEl>
                                          <p:spTgt spid="2"/>
                                        </p:tgtEl>
                                        <p:attrNameLst>
                                          <p:attrName>ppt_x</p:attrName>
                                        </p:attrNameLst>
                                      </p:cBhvr>
                                      <p:tavLst>
                                        <p:tav tm="0">
                                          <p:val>
                                            <p:strVal val="#ppt_x"/>
                                          </p:val>
                                        </p:tav>
                                        <p:tav tm="100000">
                                          <p:val>
                                            <p:strVal val="#ppt_x"/>
                                          </p:val>
                                        </p:tav>
                                      </p:tavLst>
                                    </p:anim>
                                    <p:anim calcmode="lin" valueType="num">
                                      <p:cBhvr>
                                        <p:cTn id="1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fade">
                                      <p:cBhvr>
                                        <p:cTn id="24" dur="1000"/>
                                        <p:tgtEl>
                                          <p:spTgt spid="3"/>
                                        </p:tgtEl>
                                      </p:cBhvr>
                                    </p:animEffect>
                                    <p:anim calcmode="lin" valueType="num">
                                      <p:cBhvr>
                                        <p:cTn id="25" dur="1000" fill="hold"/>
                                        <p:tgtEl>
                                          <p:spTgt spid="3"/>
                                        </p:tgtEl>
                                        <p:attrNameLst>
                                          <p:attrName>ppt_x</p:attrName>
                                        </p:attrNameLst>
                                      </p:cBhvr>
                                      <p:tavLst>
                                        <p:tav tm="0">
                                          <p:val>
                                            <p:strVal val="#ppt_x"/>
                                          </p:val>
                                        </p:tav>
                                        <p:tav tm="100000">
                                          <p:val>
                                            <p:strVal val="#ppt_x"/>
                                          </p:val>
                                        </p:tav>
                                      </p:tavLst>
                                    </p:anim>
                                    <p:anim calcmode="lin" valueType="num">
                                      <p:cBhvr>
                                        <p:cTn id="2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2" presetClass="entr" presetSubtype="2" fill="hold" grpId="0" nodeType="click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wipe(right)">
                                      <p:cBhvr>
                                        <p:cTn id="31" dur="300"/>
                                        <p:tgtEl>
                                          <p:spTgt spid="6"/>
                                        </p:tgtEl>
                                      </p:cBhvr>
                                    </p:animEffect>
                                  </p:childTnLst>
                                </p:cTn>
                              </p:par>
                            </p:childTnLst>
                          </p:cTn>
                        </p:par>
                        <p:par>
                          <p:cTn id="32" fill="hold">
                            <p:stCondLst>
                              <p:cond delay="300"/>
                            </p:stCondLst>
                            <p:childTnLst>
                              <p:par>
                                <p:cTn id="33" presetID="22" presetClass="entr" presetSubtype="2" fill="hold" grpId="0" nodeType="after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wipe(right)">
                                      <p:cBhvr>
                                        <p:cTn id="35" dur="3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6"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D5AC0939-D46D-4031-9487-45F3F60DE8E7}"/>
                  </a:ext>
                </a:extLst>
              </p:cNvPr>
              <p:cNvSpPr/>
              <p:nvPr/>
            </p:nvSpPr>
            <p:spPr>
              <a:xfrm>
                <a:off x="278296" y="0"/>
                <a:ext cx="11913704" cy="2244397"/>
              </a:xfrm>
              <a:prstGeom prst="rect">
                <a:avLst/>
              </a:prstGeom>
            </p:spPr>
            <p:txBody>
              <a:bodyPr wrap="square">
                <a:spAutoFit/>
              </a:bodyPr>
              <a:lstStyle/>
              <a:p>
                <a:pPr>
                  <a:spcAft>
                    <a:spcPts val="1200"/>
                  </a:spcAft>
                </a:pPr>
                <a14:m>
                  <m:oMath xmlns:m="http://schemas.openxmlformats.org/officeDocument/2006/math">
                    <m:acc>
                      <m:accPr>
                        <m:chr m:val="⃗"/>
                        <m:ctrlPr>
                          <a:rPr lang="en-US" sz="4400" i="1" smtClean="0">
                            <a:solidFill>
                              <a:srgbClr val="7030A0"/>
                            </a:solidFill>
                            <a:latin typeface="Cambria Math" panose="02040503050406030204" pitchFamily="18" charset="0"/>
                          </a:rPr>
                        </m:ctrlPr>
                      </m:accPr>
                      <m:e>
                        <m:r>
                          <a:rPr lang="en-US" sz="4400" b="0" i="1" smtClean="0">
                            <a:solidFill>
                              <a:srgbClr val="7030A0"/>
                            </a:solidFill>
                            <a:latin typeface="Cambria Math" panose="02040503050406030204" pitchFamily="18" charset="0"/>
                          </a:rPr>
                          <m:t>𝑈</m:t>
                        </m:r>
                      </m:e>
                    </m:acc>
                    <m:r>
                      <a:rPr lang="en-US" sz="4400" i="1">
                        <a:latin typeface="Cambria Math" panose="02040503050406030204" pitchFamily="18" charset="0"/>
                      </a:rPr>
                      <m:t>=</m:t>
                    </m:r>
                    <m:f>
                      <m:fPr>
                        <m:ctrlPr>
                          <a:rPr lang="en-US" sz="4400" b="0" i="1" smtClean="0">
                            <a:solidFill>
                              <a:schemeClr val="tx1"/>
                            </a:solidFill>
                            <a:latin typeface="Cambria Math" panose="02040503050406030204" pitchFamily="18" charset="0"/>
                          </a:rPr>
                        </m:ctrlPr>
                      </m:fPr>
                      <m:num>
                        <m:r>
                          <a:rPr lang="en-US" sz="4400" b="0" i="1" smtClean="0">
                            <a:solidFill>
                              <a:schemeClr val="tx1"/>
                            </a:solidFill>
                            <a:latin typeface="Cambria Math" panose="02040503050406030204" pitchFamily="18" charset="0"/>
                          </a:rPr>
                          <m:t>𝑑</m:t>
                        </m:r>
                        <m:acc>
                          <m:accPr>
                            <m:chr m:val="⃗"/>
                            <m:ctrlPr>
                              <a:rPr lang="en-US" sz="4400" i="1">
                                <a:solidFill>
                                  <a:srgbClr val="7030A0"/>
                                </a:solidFill>
                                <a:latin typeface="Cambria Math" panose="02040503050406030204" pitchFamily="18" charset="0"/>
                              </a:rPr>
                            </m:ctrlPr>
                          </m:accPr>
                          <m:e>
                            <m:r>
                              <a:rPr lang="en-US" sz="4400" i="1">
                                <a:solidFill>
                                  <a:srgbClr val="7030A0"/>
                                </a:solidFill>
                                <a:latin typeface="Cambria Math" panose="02040503050406030204" pitchFamily="18" charset="0"/>
                              </a:rPr>
                              <m:t>𝑆</m:t>
                            </m:r>
                          </m:e>
                        </m:acc>
                      </m:num>
                      <m:den>
                        <m:r>
                          <a:rPr lang="en-US" sz="4400" b="0" i="1" smtClean="0">
                            <a:solidFill>
                              <a:schemeClr val="tx1"/>
                            </a:solidFill>
                            <a:latin typeface="Cambria Math" panose="02040503050406030204" pitchFamily="18" charset="0"/>
                          </a:rPr>
                          <m:t>𝑑</m:t>
                        </m:r>
                        <m:r>
                          <a:rPr lang="en-US" sz="4400" b="0" i="1" smtClean="0">
                            <a:solidFill>
                              <a:srgbClr val="FFC000"/>
                            </a:solidFill>
                            <a:latin typeface="Cambria Math" panose="02040503050406030204" pitchFamily="18" charset="0"/>
                          </a:rPr>
                          <m:t>𝜏</m:t>
                        </m:r>
                      </m:den>
                    </m:f>
                    <m:r>
                      <a:rPr lang="en-US" sz="4400" i="1">
                        <a:latin typeface="Cambria Math" panose="02040503050406030204" pitchFamily="18" charset="0"/>
                      </a:rPr>
                      <m:t>=</m:t>
                    </m:r>
                    <m:f>
                      <m:fPr>
                        <m:ctrlPr>
                          <a:rPr lang="en-US" sz="4400" i="1">
                            <a:latin typeface="Cambria Math" panose="02040503050406030204" pitchFamily="18" charset="0"/>
                          </a:rPr>
                        </m:ctrlPr>
                      </m:fPr>
                      <m:num>
                        <m:r>
                          <a:rPr lang="en-US" sz="4400" i="1">
                            <a:latin typeface="Cambria Math" panose="02040503050406030204" pitchFamily="18" charset="0"/>
                          </a:rPr>
                          <m:t>𝑑</m:t>
                        </m:r>
                        <m:r>
                          <a:rPr lang="en-US" sz="4400" b="0" i="1" smtClean="0">
                            <a:solidFill>
                              <a:srgbClr val="7030A0"/>
                            </a:solidFill>
                            <a:latin typeface="Cambria Math" panose="02040503050406030204" pitchFamily="18" charset="0"/>
                          </a:rPr>
                          <m:t> </m:t>
                        </m:r>
                        <m:r>
                          <a:rPr lang="en-US" sz="4400" b="0" i="1" smtClean="0">
                            <a:solidFill>
                              <a:schemeClr val="tx1"/>
                            </a:solidFill>
                            <a:latin typeface="Cambria Math" panose="02040503050406030204" pitchFamily="18" charset="0"/>
                          </a:rPr>
                          <m:t>𝑐</m:t>
                        </m:r>
                        <m:r>
                          <a:rPr lang="en-US" sz="4400" b="0" i="1" smtClean="0">
                            <a:solidFill>
                              <a:srgbClr val="0070C0"/>
                            </a:solidFill>
                            <a:latin typeface="Cambria Math" panose="02040503050406030204" pitchFamily="18" charset="0"/>
                          </a:rPr>
                          <m:t>𝑡</m:t>
                        </m:r>
                      </m:num>
                      <m:den>
                        <m:r>
                          <a:rPr lang="en-US" sz="4400" i="1">
                            <a:latin typeface="Cambria Math" panose="02040503050406030204" pitchFamily="18" charset="0"/>
                          </a:rPr>
                          <m:t>𝑑</m:t>
                        </m:r>
                        <m:r>
                          <a:rPr lang="en-US" sz="4400" i="1">
                            <a:solidFill>
                              <a:srgbClr val="FFC000"/>
                            </a:solidFill>
                            <a:latin typeface="Cambria Math" panose="02040503050406030204" pitchFamily="18" charset="0"/>
                          </a:rPr>
                          <m:t>𝜏</m:t>
                        </m:r>
                      </m:den>
                    </m:f>
                    <m:f>
                      <m:fPr>
                        <m:ctrlPr>
                          <a:rPr lang="en-US" sz="4400" i="1">
                            <a:latin typeface="Cambria Math" panose="02040503050406030204" pitchFamily="18" charset="0"/>
                          </a:rPr>
                        </m:ctrlPr>
                      </m:fPr>
                      <m:num>
                        <m:r>
                          <a:rPr lang="en-US" sz="4400" b="0" i="1" smtClean="0">
                            <a:latin typeface="Cambria Math" panose="02040503050406030204" pitchFamily="18" charset="0"/>
                          </a:rPr>
                          <m:t>𝜕</m:t>
                        </m:r>
                        <m:acc>
                          <m:accPr>
                            <m:chr m:val="⃗"/>
                            <m:ctrlPr>
                              <a:rPr lang="en-US" sz="4400" i="1">
                                <a:solidFill>
                                  <a:srgbClr val="7030A0"/>
                                </a:solidFill>
                                <a:latin typeface="Cambria Math" panose="02040503050406030204" pitchFamily="18" charset="0"/>
                              </a:rPr>
                            </m:ctrlPr>
                          </m:accPr>
                          <m:e>
                            <m:r>
                              <a:rPr lang="en-US" sz="4400" i="1">
                                <a:solidFill>
                                  <a:srgbClr val="7030A0"/>
                                </a:solidFill>
                                <a:latin typeface="Cambria Math" panose="02040503050406030204" pitchFamily="18" charset="0"/>
                              </a:rPr>
                              <m:t>𝑆</m:t>
                            </m:r>
                          </m:e>
                        </m:acc>
                      </m:num>
                      <m:den>
                        <m:r>
                          <a:rPr lang="en-US" sz="4400" i="1">
                            <a:latin typeface="Cambria Math" panose="02040503050406030204" pitchFamily="18" charset="0"/>
                          </a:rPr>
                          <m:t>𝜕</m:t>
                        </m:r>
                        <m:r>
                          <a:rPr lang="en-US" sz="4400" b="0" i="1" smtClean="0">
                            <a:solidFill>
                              <a:srgbClr val="FFC000"/>
                            </a:solidFill>
                            <a:latin typeface="Cambria Math" panose="02040503050406030204" pitchFamily="18" charset="0"/>
                          </a:rPr>
                          <m:t> </m:t>
                        </m:r>
                        <m:r>
                          <a:rPr lang="en-US" sz="4400" b="0" i="1" smtClean="0">
                            <a:solidFill>
                              <a:schemeClr val="tx1"/>
                            </a:solidFill>
                            <a:latin typeface="Cambria Math" panose="02040503050406030204" pitchFamily="18" charset="0"/>
                          </a:rPr>
                          <m:t>𝑐</m:t>
                        </m:r>
                        <m:r>
                          <a:rPr lang="en-US" sz="4400" b="0" i="1" smtClean="0">
                            <a:solidFill>
                              <a:srgbClr val="0070C0"/>
                            </a:solidFill>
                            <a:latin typeface="Cambria Math" panose="02040503050406030204" pitchFamily="18" charset="0"/>
                          </a:rPr>
                          <m:t>𝑡</m:t>
                        </m:r>
                      </m:den>
                    </m:f>
                    <m:r>
                      <a:rPr lang="en-US" sz="4400" i="1">
                        <a:latin typeface="Cambria Math" panose="02040503050406030204" pitchFamily="18" charset="0"/>
                      </a:rPr>
                      <m:t>+</m:t>
                    </m:r>
                    <m:f>
                      <m:fPr>
                        <m:ctrlPr>
                          <a:rPr lang="en-US" sz="4400" i="1">
                            <a:latin typeface="Cambria Math" panose="02040503050406030204" pitchFamily="18" charset="0"/>
                          </a:rPr>
                        </m:ctrlPr>
                      </m:fPr>
                      <m:num>
                        <m:r>
                          <a:rPr lang="en-US" sz="4400" i="1">
                            <a:latin typeface="Cambria Math" panose="02040503050406030204" pitchFamily="18" charset="0"/>
                          </a:rPr>
                          <m:t>𝑑</m:t>
                        </m:r>
                        <m:r>
                          <a:rPr lang="en-US" sz="4400" b="0" i="1" smtClean="0">
                            <a:solidFill>
                              <a:srgbClr val="0070C0"/>
                            </a:solidFill>
                            <a:latin typeface="Cambria Math" panose="02040503050406030204" pitchFamily="18" charset="0"/>
                          </a:rPr>
                          <m:t>𝑥</m:t>
                        </m:r>
                      </m:num>
                      <m:den>
                        <m:r>
                          <a:rPr lang="en-US" sz="4400" i="1">
                            <a:latin typeface="Cambria Math" panose="02040503050406030204" pitchFamily="18" charset="0"/>
                          </a:rPr>
                          <m:t>𝑑</m:t>
                        </m:r>
                        <m:r>
                          <a:rPr lang="en-US" sz="4400" i="1">
                            <a:solidFill>
                              <a:srgbClr val="FFC000"/>
                            </a:solidFill>
                            <a:latin typeface="Cambria Math" panose="02040503050406030204" pitchFamily="18" charset="0"/>
                          </a:rPr>
                          <m:t>𝜏</m:t>
                        </m:r>
                      </m:den>
                    </m:f>
                    <m:f>
                      <m:fPr>
                        <m:ctrlPr>
                          <a:rPr lang="en-US" sz="4400" i="1">
                            <a:latin typeface="Cambria Math" panose="02040503050406030204" pitchFamily="18" charset="0"/>
                          </a:rPr>
                        </m:ctrlPr>
                      </m:fPr>
                      <m:num>
                        <m:r>
                          <a:rPr lang="en-US" sz="4400" i="1">
                            <a:latin typeface="Cambria Math" panose="02040503050406030204" pitchFamily="18" charset="0"/>
                          </a:rPr>
                          <m:t>𝜕</m:t>
                        </m:r>
                        <m:acc>
                          <m:accPr>
                            <m:chr m:val="⃗"/>
                            <m:ctrlPr>
                              <a:rPr lang="en-US" sz="4400" i="1">
                                <a:solidFill>
                                  <a:srgbClr val="7030A0"/>
                                </a:solidFill>
                                <a:latin typeface="Cambria Math" panose="02040503050406030204" pitchFamily="18" charset="0"/>
                              </a:rPr>
                            </m:ctrlPr>
                          </m:accPr>
                          <m:e>
                            <m:r>
                              <a:rPr lang="en-US" sz="4400" i="1">
                                <a:solidFill>
                                  <a:srgbClr val="7030A0"/>
                                </a:solidFill>
                                <a:latin typeface="Cambria Math" panose="02040503050406030204" pitchFamily="18" charset="0"/>
                              </a:rPr>
                              <m:t>𝑆</m:t>
                            </m:r>
                          </m:e>
                        </m:acc>
                      </m:num>
                      <m:den>
                        <m:r>
                          <a:rPr lang="en-US" sz="4400" i="1">
                            <a:latin typeface="Cambria Math" panose="02040503050406030204" pitchFamily="18" charset="0"/>
                          </a:rPr>
                          <m:t>𝜕</m:t>
                        </m:r>
                        <m:r>
                          <a:rPr lang="en-US" sz="4400" b="0" i="1" smtClean="0">
                            <a:solidFill>
                              <a:srgbClr val="0070C0"/>
                            </a:solidFill>
                            <a:latin typeface="Cambria Math" panose="02040503050406030204" pitchFamily="18" charset="0"/>
                          </a:rPr>
                          <m:t>𝑥</m:t>
                        </m:r>
                      </m:den>
                    </m:f>
                    <m:r>
                      <a:rPr lang="en-US" sz="4400" b="0" i="1" smtClean="0">
                        <a:solidFill>
                          <a:schemeClr val="bg1"/>
                        </a:solidFill>
                        <a:latin typeface="Cambria Math" panose="02040503050406030204" pitchFamily="18" charset="0"/>
                      </a:rPr>
                      <m:t>=</m:t>
                    </m:r>
                    <m:d>
                      <m:dPr>
                        <m:begChr m:val="["/>
                        <m:endChr m:val="]"/>
                        <m:ctrlPr>
                          <a:rPr lang="en-US" sz="4400" i="1" smtClean="0">
                            <a:solidFill>
                              <a:schemeClr val="bg1"/>
                            </a:solidFill>
                            <a:latin typeface="Cambria Math" panose="02040503050406030204" pitchFamily="18" charset="0"/>
                            <a:ea typeface="Cambria Math" panose="02040503050406030204" pitchFamily="18" charset="0"/>
                          </a:rPr>
                        </m:ctrlPr>
                      </m:dPr>
                      <m:e>
                        <m:f>
                          <m:fPr>
                            <m:ctrlPr>
                              <a:rPr lang="en-US" sz="4400" i="1">
                                <a:solidFill>
                                  <a:schemeClr val="bg1"/>
                                </a:solidFill>
                                <a:latin typeface="Cambria Math" panose="02040503050406030204" pitchFamily="18" charset="0"/>
                              </a:rPr>
                            </m:ctrlPr>
                          </m:fPr>
                          <m:num>
                            <m:r>
                              <a:rPr lang="en-US" sz="4400" i="1">
                                <a:solidFill>
                                  <a:schemeClr val="bg1"/>
                                </a:solidFill>
                                <a:latin typeface="Cambria Math" panose="02040503050406030204" pitchFamily="18" charset="0"/>
                              </a:rPr>
                              <m:t>𝜕</m:t>
                            </m:r>
                            <m:acc>
                              <m:accPr>
                                <m:chr m:val="⃗"/>
                                <m:ctrlPr>
                                  <a:rPr lang="en-US" sz="4400" i="1">
                                    <a:solidFill>
                                      <a:schemeClr val="bg1"/>
                                    </a:solidFill>
                                    <a:latin typeface="Cambria Math" panose="02040503050406030204" pitchFamily="18" charset="0"/>
                                  </a:rPr>
                                </m:ctrlPr>
                              </m:accPr>
                              <m:e>
                                <m:r>
                                  <a:rPr lang="en-US" sz="4400" i="1">
                                    <a:solidFill>
                                      <a:schemeClr val="bg1"/>
                                    </a:solidFill>
                                    <a:latin typeface="Cambria Math" panose="02040503050406030204" pitchFamily="18" charset="0"/>
                                  </a:rPr>
                                  <m:t>𝑆</m:t>
                                </m:r>
                              </m:e>
                            </m:acc>
                          </m:num>
                          <m:den>
                            <m:r>
                              <a:rPr lang="en-US" sz="4400" i="1">
                                <a:solidFill>
                                  <a:schemeClr val="bg1"/>
                                </a:solidFill>
                                <a:latin typeface="Cambria Math" panose="02040503050406030204" pitchFamily="18" charset="0"/>
                              </a:rPr>
                              <m:t>𝜕</m:t>
                            </m:r>
                            <m:r>
                              <a:rPr lang="en-US" sz="4400" i="1">
                                <a:solidFill>
                                  <a:schemeClr val="bg1"/>
                                </a:solidFill>
                                <a:latin typeface="Cambria Math" panose="02040503050406030204" pitchFamily="18" charset="0"/>
                              </a:rPr>
                              <m:t> </m:t>
                            </m:r>
                            <m:r>
                              <a:rPr lang="en-US" sz="4400" i="1">
                                <a:solidFill>
                                  <a:schemeClr val="bg1"/>
                                </a:solidFill>
                                <a:latin typeface="Cambria Math" panose="02040503050406030204" pitchFamily="18" charset="0"/>
                              </a:rPr>
                              <m:t>𝑐𝑡</m:t>
                            </m:r>
                          </m:den>
                        </m:f>
                        <m:r>
                          <a:rPr lang="en-US" sz="4400" b="0" i="1" smtClean="0">
                            <a:solidFill>
                              <a:schemeClr val="bg1"/>
                            </a:solidFill>
                            <a:latin typeface="Cambria Math" panose="02040503050406030204" pitchFamily="18" charset="0"/>
                          </a:rPr>
                          <m:t>   </m:t>
                        </m:r>
                        <m:f>
                          <m:fPr>
                            <m:ctrlPr>
                              <a:rPr lang="en-US" sz="4400" i="1">
                                <a:solidFill>
                                  <a:schemeClr val="bg1"/>
                                </a:solidFill>
                                <a:latin typeface="Cambria Math" panose="02040503050406030204" pitchFamily="18" charset="0"/>
                              </a:rPr>
                            </m:ctrlPr>
                          </m:fPr>
                          <m:num>
                            <m:r>
                              <a:rPr lang="en-US" sz="4400" i="1">
                                <a:solidFill>
                                  <a:schemeClr val="bg1"/>
                                </a:solidFill>
                                <a:latin typeface="Cambria Math" panose="02040503050406030204" pitchFamily="18" charset="0"/>
                              </a:rPr>
                              <m:t>𝜕</m:t>
                            </m:r>
                            <m:acc>
                              <m:accPr>
                                <m:chr m:val="⃗"/>
                                <m:ctrlPr>
                                  <a:rPr lang="en-US" sz="4400" i="1">
                                    <a:solidFill>
                                      <a:schemeClr val="bg1"/>
                                    </a:solidFill>
                                    <a:latin typeface="Cambria Math" panose="02040503050406030204" pitchFamily="18" charset="0"/>
                                  </a:rPr>
                                </m:ctrlPr>
                              </m:accPr>
                              <m:e>
                                <m:r>
                                  <a:rPr lang="en-US" sz="4400" i="1">
                                    <a:solidFill>
                                      <a:schemeClr val="bg1"/>
                                    </a:solidFill>
                                    <a:latin typeface="Cambria Math" panose="02040503050406030204" pitchFamily="18" charset="0"/>
                                  </a:rPr>
                                  <m:t>𝑆</m:t>
                                </m:r>
                              </m:e>
                            </m:acc>
                          </m:num>
                          <m:den>
                            <m:r>
                              <a:rPr lang="en-US" sz="4400" i="1">
                                <a:solidFill>
                                  <a:schemeClr val="bg1"/>
                                </a:solidFill>
                                <a:latin typeface="Cambria Math" panose="02040503050406030204" pitchFamily="18" charset="0"/>
                              </a:rPr>
                              <m:t>𝜕</m:t>
                            </m:r>
                            <m:r>
                              <a:rPr lang="en-US" sz="4400" i="1">
                                <a:solidFill>
                                  <a:schemeClr val="bg1"/>
                                </a:solidFill>
                                <a:latin typeface="Cambria Math" panose="02040503050406030204" pitchFamily="18" charset="0"/>
                              </a:rPr>
                              <m:t>𝑥</m:t>
                            </m:r>
                          </m:den>
                        </m:f>
                      </m:e>
                    </m:d>
                    <m:d>
                      <m:dPr>
                        <m:begChr m:val="["/>
                        <m:endChr m:val="]"/>
                        <m:ctrlPr>
                          <a:rPr lang="en-US" sz="4400" i="1">
                            <a:solidFill>
                              <a:schemeClr val="bg1"/>
                            </a:solidFill>
                            <a:latin typeface="Cambria Math" panose="02040503050406030204" pitchFamily="18" charset="0"/>
                            <a:ea typeface="Cambria Math" panose="02040503050406030204" pitchFamily="18" charset="0"/>
                          </a:rPr>
                        </m:ctrlPr>
                      </m:dPr>
                      <m:e>
                        <m:eqArr>
                          <m:eqArrPr>
                            <m:ctrlPr>
                              <a:rPr lang="en-US" sz="4400" i="1">
                                <a:solidFill>
                                  <a:schemeClr val="bg1"/>
                                </a:solidFill>
                                <a:latin typeface="Cambria Math" panose="02040503050406030204" pitchFamily="18" charset="0"/>
                                <a:ea typeface="Cambria Math" panose="02040503050406030204" pitchFamily="18" charset="0"/>
                              </a:rPr>
                            </m:ctrlPr>
                          </m:eqArrPr>
                          <m:e>
                            <m:f>
                              <m:fPr>
                                <m:ctrlPr>
                                  <a:rPr lang="en-US" sz="4400" i="1">
                                    <a:solidFill>
                                      <a:schemeClr val="bg1"/>
                                    </a:solidFill>
                                    <a:latin typeface="Cambria Math" panose="02040503050406030204" pitchFamily="18" charset="0"/>
                                  </a:rPr>
                                </m:ctrlPr>
                              </m:fPr>
                              <m:num>
                                <m:r>
                                  <a:rPr lang="en-US" sz="4400" i="1">
                                    <a:solidFill>
                                      <a:schemeClr val="bg1"/>
                                    </a:solidFill>
                                    <a:latin typeface="Cambria Math" panose="02040503050406030204" pitchFamily="18" charset="0"/>
                                  </a:rPr>
                                  <m:t>𝑑</m:t>
                                </m:r>
                                <m:r>
                                  <a:rPr lang="en-US" sz="4400" i="1">
                                    <a:solidFill>
                                      <a:schemeClr val="bg1"/>
                                    </a:solidFill>
                                    <a:latin typeface="Cambria Math" panose="02040503050406030204" pitchFamily="18" charset="0"/>
                                  </a:rPr>
                                  <m:t> </m:t>
                                </m:r>
                                <m:r>
                                  <a:rPr lang="en-US" sz="4400" i="1">
                                    <a:solidFill>
                                      <a:schemeClr val="bg1"/>
                                    </a:solidFill>
                                    <a:latin typeface="Cambria Math" panose="02040503050406030204" pitchFamily="18" charset="0"/>
                                  </a:rPr>
                                  <m:t>𝑐𝑡</m:t>
                                </m:r>
                              </m:num>
                              <m:den>
                                <m:r>
                                  <a:rPr lang="en-US" sz="4400" i="1">
                                    <a:solidFill>
                                      <a:schemeClr val="bg1"/>
                                    </a:solidFill>
                                    <a:latin typeface="Cambria Math" panose="02040503050406030204" pitchFamily="18" charset="0"/>
                                  </a:rPr>
                                  <m:t>𝑑</m:t>
                                </m:r>
                                <m:r>
                                  <a:rPr lang="en-US" sz="4400" i="1">
                                    <a:solidFill>
                                      <a:schemeClr val="bg1"/>
                                    </a:solidFill>
                                    <a:latin typeface="Cambria Math" panose="02040503050406030204" pitchFamily="18" charset="0"/>
                                  </a:rPr>
                                  <m:t>𝜏</m:t>
                                </m:r>
                              </m:den>
                            </m:f>
                          </m:e>
                          <m:e>
                            <m:f>
                              <m:fPr>
                                <m:ctrlPr>
                                  <a:rPr lang="en-US" sz="4400" i="1">
                                    <a:solidFill>
                                      <a:schemeClr val="bg1"/>
                                    </a:solidFill>
                                    <a:latin typeface="Cambria Math" panose="02040503050406030204" pitchFamily="18" charset="0"/>
                                  </a:rPr>
                                </m:ctrlPr>
                              </m:fPr>
                              <m:num>
                                <m:r>
                                  <a:rPr lang="en-US" sz="4400" i="1">
                                    <a:solidFill>
                                      <a:schemeClr val="bg1"/>
                                    </a:solidFill>
                                    <a:latin typeface="Cambria Math" panose="02040503050406030204" pitchFamily="18" charset="0"/>
                                  </a:rPr>
                                  <m:t>𝑑𝑥</m:t>
                                </m:r>
                              </m:num>
                              <m:den>
                                <m:r>
                                  <a:rPr lang="en-US" sz="4400" i="1">
                                    <a:solidFill>
                                      <a:schemeClr val="bg1"/>
                                    </a:solidFill>
                                    <a:latin typeface="Cambria Math" panose="02040503050406030204" pitchFamily="18" charset="0"/>
                                  </a:rPr>
                                  <m:t>𝑑</m:t>
                                </m:r>
                                <m:r>
                                  <a:rPr lang="en-US" sz="4400" i="1">
                                    <a:solidFill>
                                      <a:schemeClr val="bg1"/>
                                    </a:solidFill>
                                    <a:latin typeface="Cambria Math" panose="02040503050406030204" pitchFamily="18" charset="0"/>
                                  </a:rPr>
                                  <m:t>𝜏</m:t>
                                </m:r>
                              </m:den>
                            </m:f>
                          </m:e>
                        </m:eqArr>
                      </m:e>
                    </m:d>
                  </m:oMath>
                </a14:m>
                <a:r>
                  <a:rPr lang="en-CA" sz="4800" dirty="0">
                    <a:solidFill>
                      <a:schemeClr val="bg1"/>
                    </a:solidFill>
                  </a:rPr>
                  <a:t> </a:t>
                </a:r>
                <a:endParaRPr lang="en-CA" sz="4800" dirty="0"/>
              </a:p>
            </p:txBody>
          </p:sp>
        </mc:Choice>
        <mc:Fallback xmlns="">
          <p:sp>
            <p:nvSpPr>
              <p:cNvPr id="5" name="Rectangle 4">
                <a:extLst>
                  <a:ext uri="{FF2B5EF4-FFF2-40B4-BE49-F238E27FC236}">
                    <a16:creationId xmlns:a16="http://schemas.microsoft.com/office/drawing/2014/main" id="{D5AC0939-D46D-4031-9487-45F3F60DE8E7}"/>
                  </a:ext>
                </a:extLst>
              </p:cNvPr>
              <p:cNvSpPr>
                <a:spLocks noRot="1" noChangeAspect="1" noMove="1" noResize="1" noEditPoints="1" noAdjustHandles="1" noChangeArrowheads="1" noChangeShapeType="1" noTextEdit="1"/>
              </p:cNvSpPr>
              <p:nvPr/>
            </p:nvSpPr>
            <p:spPr>
              <a:xfrm>
                <a:off x="278296" y="0"/>
                <a:ext cx="11913704" cy="2244397"/>
              </a:xfrm>
              <a:prstGeom prst="rect">
                <a:avLst/>
              </a:prstGeom>
              <a:blipFill>
                <a:blip r:embed="rId3"/>
                <a:stretch>
                  <a:fillRect/>
                </a:stretch>
              </a:blipFill>
            </p:spPr>
            <p:txBody>
              <a:bodyPr/>
              <a:lstStyle/>
              <a:p>
                <a:r>
                  <a:rPr lang="en-CA">
                    <a:noFill/>
                  </a:rPr>
                  <a:t> </a:t>
                </a:r>
              </a:p>
            </p:txBody>
          </p:sp>
        </mc:Fallback>
      </mc:AlternateContent>
      <p:sp>
        <p:nvSpPr>
          <p:cNvPr id="7" name="TextBox 6">
            <a:extLst>
              <a:ext uri="{FF2B5EF4-FFF2-40B4-BE49-F238E27FC236}">
                <a16:creationId xmlns:a16="http://schemas.microsoft.com/office/drawing/2014/main" id="{7CA9C5F9-44D3-4104-99F1-DC9BCA4AA94A}"/>
              </a:ext>
            </a:extLst>
          </p:cNvPr>
          <p:cNvSpPr txBox="1"/>
          <p:nvPr/>
        </p:nvSpPr>
        <p:spPr>
          <a:xfrm>
            <a:off x="0" y="0"/>
            <a:ext cx="4400550" cy="584775"/>
          </a:xfrm>
          <a:prstGeom prst="rect">
            <a:avLst/>
          </a:prstGeom>
          <a:noFill/>
        </p:spPr>
        <p:txBody>
          <a:bodyPr wrap="square">
            <a:spAutoFit/>
          </a:bodyPr>
          <a:lstStyle/>
          <a:p>
            <a:r>
              <a:rPr lang="en-US" sz="3200" dirty="0">
                <a:solidFill>
                  <a:srgbClr val="7030A0"/>
                </a:solidFill>
              </a:rPr>
              <a:t>Jacobian Transformation</a:t>
            </a:r>
          </a:p>
        </p:txBody>
      </p:sp>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B14F61F9-FB4C-4846-9C3B-603BC169C6B3}"/>
                  </a:ext>
                </a:extLst>
              </p:cNvPr>
              <p:cNvSpPr/>
              <p:nvPr/>
            </p:nvSpPr>
            <p:spPr>
              <a:xfrm>
                <a:off x="495300" y="1943100"/>
                <a:ext cx="6838950" cy="1178079"/>
              </a:xfrm>
              <a:prstGeom prst="rect">
                <a:avLst/>
              </a:prstGeom>
            </p:spPr>
            <p:txBody>
              <a:bodyPr wrap="square">
                <a:spAutoFit/>
              </a:bodyPr>
              <a:lstStyle/>
              <a:p>
                <a:pPr>
                  <a:spcAft>
                    <a:spcPts val="1200"/>
                  </a:spcAft>
                </a:pPr>
                <a14:m>
                  <m:oMathPara xmlns:m="http://schemas.openxmlformats.org/officeDocument/2006/math">
                    <m:oMathParaPr>
                      <m:jc m:val="left"/>
                    </m:oMathParaPr>
                    <m:oMath xmlns:m="http://schemas.openxmlformats.org/officeDocument/2006/math">
                      <m:acc>
                        <m:accPr>
                          <m:chr m:val="⃗"/>
                          <m:ctrlPr>
                            <a:rPr lang="en-US" sz="5400" i="1" smtClean="0">
                              <a:solidFill>
                                <a:srgbClr val="7030A0"/>
                              </a:solidFill>
                              <a:latin typeface="Cambria Math" panose="02040503050406030204" pitchFamily="18" charset="0"/>
                            </a:rPr>
                          </m:ctrlPr>
                        </m:accPr>
                        <m:e>
                          <m:r>
                            <a:rPr lang="en-US" sz="5400" i="1">
                              <a:solidFill>
                                <a:srgbClr val="7030A0"/>
                              </a:solidFill>
                              <a:latin typeface="Cambria Math" panose="02040503050406030204" pitchFamily="18" charset="0"/>
                            </a:rPr>
                            <m:t>𝑈</m:t>
                          </m:r>
                        </m:e>
                      </m:acc>
                      <m:r>
                        <a:rPr lang="en-US" sz="5400" b="0" i="1" smtClean="0">
                          <a:solidFill>
                            <a:srgbClr val="7030A0"/>
                          </a:solidFill>
                          <a:latin typeface="Cambria Math" panose="02040503050406030204" pitchFamily="18" charset="0"/>
                        </a:rPr>
                        <m:t>     </m:t>
                      </m:r>
                      <m:r>
                        <a:rPr lang="en-US" sz="5400" i="1">
                          <a:latin typeface="Cambria Math" panose="02040503050406030204" pitchFamily="18" charset="0"/>
                        </a:rPr>
                        <m:t>=</m:t>
                      </m:r>
                      <m:sSup>
                        <m:sSupPr>
                          <m:ctrlPr>
                            <a:rPr lang="en-US" sz="5400" b="0" i="1" smtClean="0">
                              <a:solidFill>
                                <a:srgbClr val="0070C0"/>
                              </a:solidFill>
                              <a:latin typeface="Cambria Math" panose="02040503050406030204" pitchFamily="18" charset="0"/>
                            </a:rPr>
                          </m:ctrlPr>
                        </m:sSupPr>
                        <m:e>
                          <m:r>
                            <a:rPr lang="en-US" sz="5400" b="0" i="1" smtClean="0">
                              <a:solidFill>
                                <a:srgbClr val="0070C0"/>
                              </a:solidFill>
                              <a:latin typeface="Cambria Math" panose="02040503050406030204" pitchFamily="18" charset="0"/>
                            </a:rPr>
                            <m:t>𝑈</m:t>
                          </m:r>
                        </m:e>
                        <m:sup>
                          <m:r>
                            <a:rPr lang="en-US" sz="5400" b="0" i="1" smtClean="0">
                              <a:solidFill>
                                <a:srgbClr val="0070C0"/>
                              </a:solidFill>
                              <a:latin typeface="Cambria Math" panose="02040503050406030204" pitchFamily="18" charset="0"/>
                            </a:rPr>
                            <m:t>𝑡</m:t>
                          </m:r>
                        </m:sup>
                      </m:sSup>
                      <m:acc>
                        <m:accPr>
                          <m:chr m:val="⃗"/>
                          <m:ctrlPr>
                            <a:rPr lang="en-US" sz="5400" b="0" i="1" smtClean="0">
                              <a:solidFill>
                                <a:srgbClr val="002060"/>
                              </a:solidFill>
                              <a:latin typeface="Cambria Math" panose="02040503050406030204" pitchFamily="18" charset="0"/>
                            </a:rPr>
                          </m:ctrlPr>
                        </m:accPr>
                        <m:e>
                          <m:sSub>
                            <m:sSubPr>
                              <m:ctrlPr>
                                <a:rPr lang="en-US" sz="5400" b="0" i="1" smtClean="0">
                                  <a:solidFill>
                                    <a:srgbClr val="002060"/>
                                  </a:solidFill>
                                  <a:latin typeface="Cambria Math" panose="02040503050406030204" pitchFamily="18" charset="0"/>
                                </a:rPr>
                              </m:ctrlPr>
                            </m:sSubPr>
                            <m:e>
                              <m:r>
                                <a:rPr lang="en-US" sz="5400" b="0" i="1" smtClean="0">
                                  <a:solidFill>
                                    <a:srgbClr val="002060"/>
                                  </a:solidFill>
                                  <a:latin typeface="Cambria Math" panose="02040503050406030204" pitchFamily="18" charset="0"/>
                                </a:rPr>
                                <m:t>𝑒</m:t>
                              </m:r>
                            </m:e>
                            <m:sub>
                              <m:r>
                                <a:rPr lang="en-US" sz="5400" b="0" i="1" smtClean="0">
                                  <a:solidFill>
                                    <a:srgbClr val="002060"/>
                                  </a:solidFill>
                                  <a:latin typeface="Cambria Math" panose="02040503050406030204" pitchFamily="18" charset="0"/>
                                </a:rPr>
                                <m:t>𝑡</m:t>
                              </m:r>
                            </m:sub>
                          </m:sSub>
                        </m:e>
                      </m:acc>
                      <m:r>
                        <a:rPr lang="en-US" sz="5400" b="0" i="1" smtClean="0">
                          <a:latin typeface="Cambria Math" panose="02040503050406030204" pitchFamily="18" charset="0"/>
                        </a:rPr>
                        <m:t>+</m:t>
                      </m:r>
                      <m:sSup>
                        <m:sSupPr>
                          <m:ctrlPr>
                            <a:rPr lang="en-US" sz="5400" i="1" smtClean="0">
                              <a:solidFill>
                                <a:srgbClr val="0070C0"/>
                              </a:solidFill>
                              <a:latin typeface="Cambria Math" panose="02040503050406030204" pitchFamily="18" charset="0"/>
                            </a:rPr>
                          </m:ctrlPr>
                        </m:sSupPr>
                        <m:e>
                          <m:r>
                            <a:rPr lang="en-US" sz="5400" i="1">
                              <a:solidFill>
                                <a:srgbClr val="0070C0"/>
                              </a:solidFill>
                              <a:latin typeface="Cambria Math" panose="02040503050406030204" pitchFamily="18" charset="0"/>
                            </a:rPr>
                            <m:t>𝑈</m:t>
                          </m:r>
                        </m:e>
                        <m:sup>
                          <m:r>
                            <a:rPr lang="en-US" sz="5400" b="0" i="1" smtClean="0">
                              <a:solidFill>
                                <a:srgbClr val="0070C0"/>
                              </a:solidFill>
                              <a:latin typeface="Cambria Math" panose="02040503050406030204" pitchFamily="18" charset="0"/>
                            </a:rPr>
                            <m:t>𝑥</m:t>
                          </m:r>
                        </m:sup>
                      </m:sSup>
                      <m:acc>
                        <m:accPr>
                          <m:chr m:val="⃗"/>
                          <m:ctrlPr>
                            <a:rPr lang="en-US" sz="5400" i="1" smtClean="0">
                              <a:solidFill>
                                <a:srgbClr val="002060"/>
                              </a:solidFill>
                              <a:latin typeface="Cambria Math" panose="02040503050406030204" pitchFamily="18" charset="0"/>
                            </a:rPr>
                          </m:ctrlPr>
                        </m:accPr>
                        <m:e>
                          <m:sSub>
                            <m:sSubPr>
                              <m:ctrlPr>
                                <a:rPr lang="en-US" sz="5400" i="1">
                                  <a:solidFill>
                                    <a:srgbClr val="002060"/>
                                  </a:solidFill>
                                  <a:latin typeface="Cambria Math" panose="02040503050406030204" pitchFamily="18" charset="0"/>
                                </a:rPr>
                              </m:ctrlPr>
                            </m:sSubPr>
                            <m:e>
                              <m:r>
                                <a:rPr lang="en-US" sz="5400" i="1">
                                  <a:solidFill>
                                    <a:srgbClr val="002060"/>
                                  </a:solidFill>
                                  <a:latin typeface="Cambria Math" panose="02040503050406030204" pitchFamily="18" charset="0"/>
                                </a:rPr>
                                <m:t>𝑒</m:t>
                              </m:r>
                            </m:e>
                            <m:sub>
                              <m:r>
                                <a:rPr lang="en-US" sz="5400" b="0" i="1" smtClean="0">
                                  <a:solidFill>
                                    <a:srgbClr val="002060"/>
                                  </a:solidFill>
                                  <a:latin typeface="Cambria Math" panose="02040503050406030204" pitchFamily="18" charset="0"/>
                                </a:rPr>
                                <m:t>𝑥</m:t>
                              </m:r>
                            </m:sub>
                          </m:sSub>
                        </m:e>
                      </m:acc>
                    </m:oMath>
                  </m:oMathPara>
                </a14:m>
                <a:endParaRPr lang="en-CA" sz="5400" dirty="0">
                  <a:solidFill>
                    <a:schemeClr val="tx1"/>
                  </a:solidFill>
                </a:endParaRPr>
              </a:p>
            </p:txBody>
          </p:sp>
        </mc:Choice>
        <mc:Fallback xmlns="">
          <p:sp>
            <p:nvSpPr>
              <p:cNvPr id="17" name="Rectangle 16">
                <a:extLst>
                  <a:ext uri="{FF2B5EF4-FFF2-40B4-BE49-F238E27FC236}">
                    <a16:creationId xmlns:a16="http://schemas.microsoft.com/office/drawing/2014/main" id="{B14F61F9-FB4C-4846-9C3B-603BC169C6B3}"/>
                  </a:ext>
                </a:extLst>
              </p:cNvPr>
              <p:cNvSpPr>
                <a:spLocks noRot="1" noChangeAspect="1" noMove="1" noResize="1" noEditPoints="1" noAdjustHandles="1" noChangeArrowheads="1" noChangeShapeType="1" noTextEdit="1"/>
              </p:cNvSpPr>
              <p:nvPr/>
            </p:nvSpPr>
            <p:spPr>
              <a:xfrm>
                <a:off x="495300" y="1943100"/>
                <a:ext cx="6838950" cy="1178079"/>
              </a:xfrm>
              <a:prstGeom prst="rect">
                <a:avLst/>
              </a:prstGeom>
              <a:blipFill>
                <a:blip r:embed="rId4"/>
                <a:stretch>
                  <a:fillRect/>
                </a:stretch>
              </a:blipFill>
            </p:spPr>
            <p:txBody>
              <a:bodyPr/>
              <a:lstStyle/>
              <a:p>
                <a:r>
                  <a:rPr lang="en-CA">
                    <a:noFill/>
                  </a:rPr>
                  <a:t> </a:t>
                </a:r>
              </a:p>
            </p:txBody>
          </p:sp>
        </mc:Fallback>
      </mc:AlternateContent>
    </p:spTree>
    <p:custDataLst>
      <p:tags r:id="rId1"/>
    </p:custDataLst>
    <p:extLst>
      <p:ext uri="{BB962C8B-B14F-4D97-AF65-F5344CB8AC3E}">
        <p14:creationId xmlns:p14="http://schemas.microsoft.com/office/powerpoint/2010/main" val="1162445723"/>
      </p:ext>
    </p:extLst>
  </p:cSld>
  <p:clrMapOvr>
    <a:masterClrMapping/>
  </p:clrMapOvr>
  <mc:AlternateContent xmlns:mc="http://schemas.openxmlformats.org/markup-compatibility/2006" xmlns:p14="http://schemas.microsoft.com/office/powerpoint/2010/main">
    <mc:Choice Requires="p14">
      <p:transition spd="med" p14:dur="700" advTm="53872">
        <p:fade/>
      </p:transition>
    </mc:Choice>
    <mc:Fallback xmlns="">
      <p:transition spd="med" advTm="53872">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17"/>
                                        </p:tgtEl>
                                      </p:cBhvr>
                                    </p:animEffect>
                                    <p:set>
                                      <p:cBhvr>
                                        <p:cTn id="7" dur="1" fill="hold">
                                          <p:stCondLst>
                                            <p:cond delay="499"/>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FCE82B9-A16F-4314-BA0E-9A63F3DE6FDC}"/>
              </a:ext>
            </a:extLst>
          </p:cNvPr>
          <p:cNvPicPr>
            <a:picLocks noChangeAspect="1"/>
          </p:cNvPicPr>
          <p:nvPr/>
        </p:nvPicPr>
        <p:blipFill rotWithShape="1">
          <a:blip r:embed="rId4"/>
          <a:srcRect l="50191" r="24638"/>
          <a:stretch/>
        </p:blipFill>
        <p:spPr>
          <a:xfrm>
            <a:off x="3086464" y="1949106"/>
            <a:ext cx="2937130" cy="2243986"/>
          </a:xfrm>
          <a:prstGeom prst="rect">
            <a:avLst/>
          </a:prstGeom>
        </p:spPr>
      </p:pic>
      <p:pic>
        <p:nvPicPr>
          <p:cNvPr id="7" name="Picture 6">
            <a:extLst>
              <a:ext uri="{FF2B5EF4-FFF2-40B4-BE49-F238E27FC236}">
                <a16:creationId xmlns:a16="http://schemas.microsoft.com/office/drawing/2014/main" id="{33DFE053-570E-4FCB-9971-1B7955972AD5}"/>
              </a:ext>
            </a:extLst>
          </p:cNvPr>
          <p:cNvPicPr>
            <a:picLocks noChangeAspect="1"/>
          </p:cNvPicPr>
          <p:nvPr/>
        </p:nvPicPr>
        <p:blipFill rotWithShape="1">
          <a:blip r:embed="rId4"/>
          <a:srcRect l="25171" r="49959"/>
          <a:stretch/>
        </p:blipFill>
        <p:spPr>
          <a:xfrm>
            <a:off x="6222094" y="1946747"/>
            <a:ext cx="2901954" cy="2243986"/>
          </a:xfrm>
          <a:prstGeom prst="rect">
            <a:avLst/>
          </a:prstGeom>
        </p:spPr>
      </p:pic>
      <p:pic>
        <p:nvPicPr>
          <p:cNvPr id="9" name="Picture 8">
            <a:extLst>
              <a:ext uri="{FF2B5EF4-FFF2-40B4-BE49-F238E27FC236}">
                <a16:creationId xmlns:a16="http://schemas.microsoft.com/office/drawing/2014/main" id="{1D03BA92-A1AF-4999-85CE-B0CFC1498FFF}"/>
              </a:ext>
            </a:extLst>
          </p:cNvPr>
          <p:cNvPicPr>
            <a:picLocks noChangeAspect="1"/>
          </p:cNvPicPr>
          <p:nvPr/>
        </p:nvPicPr>
        <p:blipFill rotWithShape="1">
          <a:blip r:embed="rId4"/>
          <a:srcRect r="74678"/>
          <a:stretch/>
        </p:blipFill>
        <p:spPr>
          <a:xfrm>
            <a:off x="9237283" y="1941382"/>
            <a:ext cx="2954717" cy="2243986"/>
          </a:xfrm>
          <a:prstGeom prst="rect">
            <a:avLst/>
          </a:prstGeom>
        </p:spPr>
      </p:pic>
      <p:pic>
        <p:nvPicPr>
          <p:cNvPr id="11" name="Picture 10">
            <a:extLst>
              <a:ext uri="{FF2B5EF4-FFF2-40B4-BE49-F238E27FC236}">
                <a16:creationId xmlns:a16="http://schemas.microsoft.com/office/drawing/2014/main" id="{E0256694-EDC5-40C2-9E4A-450208DB23BC}"/>
              </a:ext>
            </a:extLst>
          </p:cNvPr>
          <p:cNvPicPr>
            <a:picLocks noChangeAspect="1"/>
          </p:cNvPicPr>
          <p:nvPr/>
        </p:nvPicPr>
        <p:blipFill rotWithShape="1">
          <a:blip r:embed="rId4"/>
          <a:srcRect l="74910"/>
          <a:stretch/>
        </p:blipFill>
        <p:spPr>
          <a:xfrm>
            <a:off x="15240" y="1954263"/>
            <a:ext cx="2927691" cy="2243986"/>
          </a:xfrm>
          <a:prstGeom prst="rect">
            <a:avLst/>
          </a:prstGeom>
        </p:spPr>
      </p:pic>
      <p:sp>
        <p:nvSpPr>
          <p:cNvPr id="2" name="TextBox 1">
            <a:extLst>
              <a:ext uri="{FF2B5EF4-FFF2-40B4-BE49-F238E27FC236}">
                <a16:creationId xmlns:a16="http://schemas.microsoft.com/office/drawing/2014/main" id="{57C2981D-1213-4255-BCA5-2A64D9D71274}"/>
              </a:ext>
            </a:extLst>
          </p:cNvPr>
          <p:cNvSpPr txBox="1"/>
          <p:nvPr/>
        </p:nvSpPr>
        <p:spPr>
          <a:xfrm>
            <a:off x="1348585" y="5026392"/>
            <a:ext cx="9274526" cy="1200329"/>
          </a:xfrm>
          <a:prstGeom prst="rect">
            <a:avLst/>
          </a:prstGeom>
          <a:noFill/>
        </p:spPr>
        <p:txBody>
          <a:bodyPr wrap="none" rtlCol="0">
            <a:spAutoFit/>
          </a:bodyPr>
          <a:lstStyle/>
          <a:p>
            <a:pPr algn="ctr"/>
            <a:r>
              <a:rPr lang="en-US" sz="3600" dirty="0"/>
              <a:t>Jacobian + Curvilinear Coordinates in 45 minutes</a:t>
            </a:r>
          </a:p>
          <a:p>
            <a:pPr algn="ctr"/>
            <a:r>
              <a:rPr lang="en-US" sz="3600" dirty="0"/>
              <a:t>(check these if you want more examples)</a:t>
            </a:r>
            <a:endParaRPr lang="en-CA" sz="3600" dirty="0"/>
          </a:p>
        </p:txBody>
      </p:sp>
      <p:sp>
        <p:nvSpPr>
          <p:cNvPr id="3" name="TextBox 2">
            <a:extLst>
              <a:ext uri="{FF2B5EF4-FFF2-40B4-BE49-F238E27FC236}">
                <a16:creationId xmlns:a16="http://schemas.microsoft.com/office/drawing/2014/main" id="{5A65CED6-9CB8-41D8-8E14-1C531F6BCB1A}"/>
              </a:ext>
            </a:extLst>
          </p:cNvPr>
          <p:cNvSpPr txBox="1"/>
          <p:nvPr/>
        </p:nvSpPr>
        <p:spPr>
          <a:xfrm>
            <a:off x="271670" y="284921"/>
            <a:ext cx="9462590" cy="1323439"/>
          </a:xfrm>
          <a:prstGeom prst="rect">
            <a:avLst/>
          </a:prstGeom>
          <a:noFill/>
        </p:spPr>
        <p:txBody>
          <a:bodyPr wrap="none" rtlCol="0">
            <a:spAutoFit/>
          </a:bodyPr>
          <a:lstStyle/>
          <a:p>
            <a:r>
              <a:rPr lang="en-US" sz="4000" dirty="0"/>
              <a:t>I also cover this in my tensor calculus videos:</a:t>
            </a:r>
            <a:br>
              <a:rPr lang="en-US" sz="4000" dirty="0"/>
            </a:br>
            <a:r>
              <a:rPr lang="en-US" sz="4000" dirty="0"/>
              <a:t>    </a:t>
            </a:r>
            <a:r>
              <a:rPr lang="en-US" sz="4000" u="sng" dirty="0"/>
              <a:t>(link in the description)</a:t>
            </a:r>
            <a:endParaRPr lang="en-CA" sz="4000" u="sng" dirty="0"/>
          </a:p>
        </p:txBody>
      </p:sp>
    </p:spTree>
    <p:custDataLst>
      <p:tags r:id="rId1"/>
    </p:custDataLst>
    <p:extLst>
      <p:ext uri="{BB962C8B-B14F-4D97-AF65-F5344CB8AC3E}">
        <p14:creationId xmlns:p14="http://schemas.microsoft.com/office/powerpoint/2010/main" val="4210178962"/>
      </p:ext>
    </p:extLst>
  </p:cSld>
  <p:clrMapOvr>
    <a:masterClrMapping/>
  </p:clrMapOvr>
  <mc:AlternateContent xmlns:mc="http://schemas.openxmlformats.org/markup-compatibility/2006" xmlns:p14="http://schemas.microsoft.com/office/powerpoint/2010/main">
    <mc:Choice Requires="p14">
      <p:transition spd="slow" p14:dur="2000" advTm="30178"/>
    </mc:Choice>
    <mc:Fallback xmlns="">
      <p:transition spd="slow" advTm="3017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50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100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anim calcmode="lin" valueType="num">
                                      <p:cBhvr>
                                        <p:cTn id="18" dur="1000" fill="hold"/>
                                        <p:tgtEl>
                                          <p:spTgt spid="7"/>
                                        </p:tgtEl>
                                        <p:attrNameLst>
                                          <p:attrName>ppt_x</p:attrName>
                                        </p:attrNameLst>
                                      </p:cBhvr>
                                      <p:tavLst>
                                        <p:tav tm="0">
                                          <p:val>
                                            <p:strVal val="#ppt_x"/>
                                          </p:val>
                                        </p:tav>
                                        <p:tav tm="100000">
                                          <p:val>
                                            <p:strVal val="#ppt_x"/>
                                          </p:val>
                                        </p:tav>
                                      </p:tavLst>
                                    </p:anim>
                                    <p:anim calcmode="lin" valueType="num">
                                      <p:cBhvr>
                                        <p:cTn id="19" dur="1000" fill="hold"/>
                                        <p:tgtEl>
                                          <p:spTgt spid="7"/>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150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1000"/>
                                        <p:tgtEl>
                                          <p:spTgt spid="9"/>
                                        </p:tgtEl>
                                      </p:cBhvr>
                                    </p:animEffect>
                                    <p:anim calcmode="lin" valueType="num">
                                      <p:cBhvr>
                                        <p:cTn id="23" dur="1000" fill="hold"/>
                                        <p:tgtEl>
                                          <p:spTgt spid="9"/>
                                        </p:tgtEl>
                                        <p:attrNameLst>
                                          <p:attrName>ppt_x</p:attrName>
                                        </p:attrNameLst>
                                      </p:cBhvr>
                                      <p:tavLst>
                                        <p:tav tm="0">
                                          <p:val>
                                            <p:strVal val="#ppt_x"/>
                                          </p:val>
                                        </p:tav>
                                        <p:tav tm="100000">
                                          <p:val>
                                            <p:strVal val="#ppt_x"/>
                                          </p:val>
                                        </p:tav>
                                      </p:tavLst>
                                    </p:anim>
                                    <p:anim calcmode="lin" valueType="num">
                                      <p:cBhvr>
                                        <p:cTn id="24"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3" name="Group 72">
            <a:extLst>
              <a:ext uri="{FF2B5EF4-FFF2-40B4-BE49-F238E27FC236}">
                <a16:creationId xmlns:a16="http://schemas.microsoft.com/office/drawing/2014/main" id="{67550909-F047-489F-A14A-2318B9511DB6}"/>
              </a:ext>
            </a:extLst>
          </p:cNvPr>
          <p:cNvGrpSpPr/>
          <p:nvPr/>
        </p:nvGrpSpPr>
        <p:grpSpPr>
          <a:xfrm>
            <a:off x="2459868" y="201176"/>
            <a:ext cx="2547208" cy="4135406"/>
            <a:chOff x="7421843" y="346669"/>
            <a:chExt cx="3737473" cy="6067808"/>
          </a:xfrm>
        </p:grpSpPr>
        <p:sp>
          <p:nvSpPr>
            <p:cNvPr id="75" name="Freeform: Shape 74">
              <a:extLst>
                <a:ext uri="{FF2B5EF4-FFF2-40B4-BE49-F238E27FC236}">
                  <a16:creationId xmlns:a16="http://schemas.microsoft.com/office/drawing/2014/main" id="{4C3E3B04-41FC-4362-9EAA-315CB2C11ADF}"/>
                </a:ext>
              </a:extLst>
            </p:cNvPr>
            <p:cNvSpPr/>
            <p:nvPr/>
          </p:nvSpPr>
          <p:spPr>
            <a:xfrm rot="10800000" flipH="1">
              <a:off x="7421843" y="718533"/>
              <a:ext cx="2989997" cy="5695944"/>
            </a:xfrm>
            <a:custGeom>
              <a:avLst/>
              <a:gdLst>
                <a:gd name="connsiteX0" fmla="*/ 686369 w 686369"/>
                <a:gd name="connsiteY0" fmla="*/ 3181350 h 3181350"/>
                <a:gd name="connsiteX1" fmla="*/ 375219 w 686369"/>
                <a:gd name="connsiteY1" fmla="*/ 2736850 h 3181350"/>
                <a:gd name="connsiteX2" fmla="*/ 89469 w 686369"/>
                <a:gd name="connsiteY2" fmla="*/ 2120900 h 3181350"/>
                <a:gd name="connsiteX3" fmla="*/ 569 w 686369"/>
                <a:gd name="connsiteY3" fmla="*/ 1574800 h 3181350"/>
                <a:gd name="connsiteX4" fmla="*/ 121219 w 686369"/>
                <a:gd name="connsiteY4" fmla="*/ 977900 h 3181350"/>
                <a:gd name="connsiteX5" fmla="*/ 318069 w 686369"/>
                <a:gd name="connsiteY5" fmla="*/ 520700 h 3181350"/>
                <a:gd name="connsiteX6" fmla="*/ 680019 w 686369"/>
                <a:gd name="connsiteY6" fmla="*/ 0 h 3181350"/>
                <a:gd name="connsiteX0" fmla="*/ 686369 w 686369"/>
                <a:gd name="connsiteY0" fmla="*/ 2660650 h 2660650"/>
                <a:gd name="connsiteX1" fmla="*/ 375219 w 686369"/>
                <a:gd name="connsiteY1" fmla="*/ 2216150 h 2660650"/>
                <a:gd name="connsiteX2" fmla="*/ 89469 w 686369"/>
                <a:gd name="connsiteY2" fmla="*/ 1600200 h 2660650"/>
                <a:gd name="connsiteX3" fmla="*/ 569 w 686369"/>
                <a:gd name="connsiteY3" fmla="*/ 1054100 h 2660650"/>
                <a:gd name="connsiteX4" fmla="*/ 121219 w 686369"/>
                <a:gd name="connsiteY4" fmla="*/ 457200 h 2660650"/>
                <a:gd name="connsiteX5" fmla="*/ 318069 w 686369"/>
                <a:gd name="connsiteY5" fmla="*/ 0 h 2660650"/>
                <a:gd name="connsiteX0" fmla="*/ 686369 w 686369"/>
                <a:gd name="connsiteY0" fmla="*/ 2203450 h 2203450"/>
                <a:gd name="connsiteX1" fmla="*/ 375219 w 686369"/>
                <a:gd name="connsiteY1" fmla="*/ 1758950 h 2203450"/>
                <a:gd name="connsiteX2" fmla="*/ 89469 w 686369"/>
                <a:gd name="connsiteY2" fmla="*/ 1143000 h 2203450"/>
                <a:gd name="connsiteX3" fmla="*/ 569 w 686369"/>
                <a:gd name="connsiteY3" fmla="*/ 596900 h 2203450"/>
                <a:gd name="connsiteX4" fmla="*/ 121219 w 686369"/>
                <a:gd name="connsiteY4" fmla="*/ 0 h 2203450"/>
                <a:gd name="connsiteX0" fmla="*/ 686369 w 686369"/>
                <a:gd name="connsiteY0" fmla="*/ 1606550 h 1606550"/>
                <a:gd name="connsiteX1" fmla="*/ 375219 w 686369"/>
                <a:gd name="connsiteY1" fmla="*/ 1162050 h 1606550"/>
                <a:gd name="connsiteX2" fmla="*/ 89469 w 686369"/>
                <a:gd name="connsiteY2" fmla="*/ 546100 h 1606550"/>
                <a:gd name="connsiteX3" fmla="*/ 569 w 686369"/>
                <a:gd name="connsiteY3" fmla="*/ 0 h 1606550"/>
              </a:gdLst>
              <a:ahLst/>
              <a:cxnLst>
                <a:cxn ang="0">
                  <a:pos x="connsiteX0" y="connsiteY0"/>
                </a:cxn>
                <a:cxn ang="0">
                  <a:pos x="connsiteX1" y="connsiteY1"/>
                </a:cxn>
                <a:cxn ang="0">
                  <a:pos x="connsiteX2" y="connsiteY2"/>
                </a:cxn>
                <a:cxn ang="0">
                  <a:pos x="connsiteX3" y="connsiteY3"/>
                </a:cxn>
              </a:cxnLst>
              <a:rect l="l" t="t" r="r" b="b"/>
              <a:pathLst>
                <a:path w="686369" h="1606550">
                  <a:moveTo>
                    <a:pt x="686369" y="1606550"/>
                  </a:moveTo>
                  <a:cubicBezTo>
                    <a:pt x="580535" y="1472671"/>
                    <a:pt x="474702" y="1338792"/>
                    <a:pt x="375219" y="1162050"/>
                  </a:cubicBezTo>
                  <a:cubicBezTo>
                    <a:pt x="275736" y="985308"/>
                    <a:pt x="151911" y="739775"/>
                    <a:pt x="89469" y="546100"/>
                  </a:cubicBezTo>
                  <a:cubicBezTo>
                    <a:pt x="27027" y="352425"/>
                    <a:pt x="-4723" y="190500"/>
                    <a:pt x="569" y="0"/>
                  </a:cubicBezTo>
                </a:path>
              </a:pathLst>
            </a:custGeom>
            <a:no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
              </a:r>
              <a:endParaRPr lang="en-CA" dirty="0"/>
            </a:p>
          </p:txBody>
        </p:sp>
        <p:pic>
          <p:nvPicPr>
            <p:cNvPr id="77" name="Picture 8" descr="Rocket, Star, Moon, Space Travel, Space, Research">
              <a:extLst>
                <a:ext uri="{FF2B5EF4-FFF2-40B4-BE49-F238E27FC236}">
                  <a16:creationId xmlns:a16="http://schemas.microsoft.com/office/drawing/2014/main" id="{3BF05C1F-1E33-4FD0-BA1F-1F188FCFC85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5400000">
              <a:off x="9890788" y="18448"/>
              <a:ext cx="940307" cy="1596749"/>
            </a:xfrm>
            <a:prstGeom prst="rect">
              <a:avLst/>
            </a:prstGeom>
            <a:noFill/>
            <a:extLst>
              <a:ext uri="{909E8E84-426E-40DD-AFC4-6F175D3DCCD1}">
                <a14:hiddenFill xmlns:a14="http://schemas.microsoft.com/office/drawing/2010/main">
                  <a:solidFill>
                    <a:srgbClr val="FFFFFF"/>
                  </a:solidFill>
                </a14:hiddenFill>
              </a:ext>
            </a:extLst>
          </p:spPr>
        </p:pic>
      </p:grpSp>
      <p:sp>
        <p:nvSpPr>
          <p:cNvPr id="5" name="TextBox 4">
            <a:extLst>
              <a:ext uri="{FF2B5EF4-FFF2-40B4-BE49-F238E27FC236}">
                <a16:creationId xmlns:a16="http://schemas.microsoft.com/office/drawing/2014/main" id="{36D53783-3317-4281-B6C5-A219C1A16C05}"/>
              </a:ext>
            </a:extLst>
          </p:cNvPr>
          <p:cNvSpPr txBox="1"/>
          <p:nvPr/>
        </p:nvSpPr>
        <p:spPr>
          <a:xfrm>
            <a:off x="-1" y="-1132114"/>
            <a:ext cx="8865705" cy="1015663"/>
          </a:xfrm>
          <a:prstGeom prst="rect">
            <a:avLst/>
          </a:prstGeom>
          <a:noFill/>
        </p:spPr>
        <p:txBody>
          <a:bodyPr wrap="square">
            <a:spAutoFit/>
          </a:bodyPr>
          <a:lstStyle/>
          <a:p>
            <a:r>
              <a:rPr lang="en-US" sz="6000" b="1" dirty="0">
                <a:solidFill>
                  <a:srgbClr val="7030A0"/>
                </a:solidFill>
                <a:latin typeface="+mj-lt"/>
              </a:rPr>
              <a:t>Curvilinear Change of Basis</a:t>
            </a:r>
          </a:p>
        </p:txBody>
      </p:sp>
      <p:grpSp>
        <p:nvGrpSpPr>
          <p:cNvPr id="6" name="Group 5">
            <a:extLst>
              <a:ext uri="{FF2B5EF4-FFF2-40B4-BE49-F238E27FC236}">
                <a16:creationId xmlns:a16="http://schemas.microsoft.com/office/drawing/2014/main" id="{9EDF8A2B-F899-4981-A381-F759724E86A9}"/>
              </a:ext>
            </a:extLst>
          </p:cNvPr>
          <p:cNvGrpSpPr/>
          <p:nvPr/>
        </p:nvGrpSpPr>
        <p:grpSpPr>
          <a:xfrm>
            <a:off x="7883515" y="138424"/>
            <a:ext cx="2547208" cy="4135406"/>
            <a:chOff x="7421843" y="346669"/>
            <a:chExt cx="3737473" cy="6067808"/>
          </a:xfrm>
        </p:grpSpPr>
        <p:sp>
          <p:nvSpPr>
            <p:cNvPr id="7" name="Freeform: Shape 6">
              <a:extLst>
                <a:ext uri="{FF2B5EF4-FFF2-40B4-BE49-F238E27FC236}">
                  <a16:creationId xmlns:a16="http://schemas.microsoft.com/office/drawing/2014/main" id="{9BFF4417-7A13-46CF-A3CD-D27C34205074}"/>
                </a:ext>
              </a:extLst>
            </p:cNvPr>
            <p:cNvSpPr/>
            <p:nvPr/>
          </p:nvSpPr>
          <p:spPr>
            <a:xfrm rot="10800000" flipH="1">
              <a:off x="7421843" y="718533"/>
              <a:ext cx="2989997" cy="5695944"/>
            </a:xfrm>
            <a:custGeom>
              <a:avLst/>
              <a:gdLst>
                <a:gd name="connsiteX0" fmla="*/ 686369 w 686369"/>
                <a:gd name="connsiteY0" fmla="*/ 3181350 h 3181350"/>
                <a:gd name="connsiteX1" fmla="*/ 375219 w 686369"/>
                <a:gd name="connsiteY1" fmla="*/ 2736850 h 3181350"/>
                <a:gd name="connsiteX2" fmla="*/ 89469 w 686369"/>
                <a:gd name="connsiteY2" fmla="*/ 2120900 h 3181350"/>
                <a:gd name="connsiteX3" fmla="*/ 569 w 686369"/>
                <a:gd name="connsiteY3" fmla="*/ 1574800 h 3181350"/>
                <a:gd name="connsiteX4" fmla="*/ 121219 w 686369"/>
                <a:gd name="connsiteY4" fmla="*/ 977900 h 3181350"/>
                <a:gd name="connsiteX5" fmla="*/ 318069 w 686369"/>
                <a:gd name="connsiteY5" fmla="*/ 520700 h 3181350"/>
                <a:gd name="connsiteX6" fmla="*/ 680019 w 686369"/>
                <a:gd name="connsiteY6" fmla="*/ 0 h 3181350"/>
                <a:gd name="connsiteX0" fmla="*/ 686369 w 686369"/>
                <a:gd name="connsiteY0" fmla="*/ 2660650 h 2660650"/>
                <a:gd name="connsiteX1" fmla="*/ 375219 w 686369"/>
                <a:gd name="connsiteY1" fmla="*/ 2216150 h 2660650"/>
                <a:gd name="connsiteX2" fmla="*/ 89469 w 686369"/>
                <a:gd name="connsiteY2" fmla="*/ 1600200 h 2660650"/>
                <a:gd name="connsiteX3" fmla="*/ 569 w 686369"/>
                <a:gd name="connsiteY3" fmla="*/ 1054100 h 2660650"/>
                <a:gd name="connsiteX4" fmla="*/ 121219 w 686369"/>
                <a:gd name="connsiteY4" fmla="*/ 457200 h 2660650"/>
                <a:gd name="connsiteX5" fmla="*/ 318069 w 686369"/>
                <a:gd name="connsiteY5" fmla="*/ 0 h 2660650"/>
                <a:gd name="connsiteX0" fmla="*/ 686369 w 686369"/>
                <a:gd name="connsiteY0" fmla="*/ 2203450 h 2203450"/>
                <a:gd name="connsiteX1" fmla="*/ 375219 w 686369"/>
                <a:gd name="connsiteY1" fmla="*/ 1758950 h 2203450"/>
                <a:gd name="connsiteX2" fmla="*/ 89469 w 686369"/>
                <a:gd name="connsiteY2" fmla="*/ 1143000 h 2203450"/>
                <a:gd name="connsiteX3" fmla="*/ 569 w 686369"/>
                <a:gd name="connsiteY3" fmla="*/ 596900 h 2203450"/>
                <a:gd name="connsiteX4" fmla="*/ 121219 w 686369"/>
                <a:gd name="connsiteY4" fmla="*/ 0 h 2203450"/>
                <a:gd name="connsiteX0" fmla="*/ 686369 w 686369"/>
                <a:gd name="connsiteY0" fmla="*/ 1606550 h 1606550"/>
                <a:gd name="connsiteX1" fmla="*/ 375219 w 686369"/>
                <a:gd name="connsiteY1" fmla="*/ 1162050 h 1606550"/>
                <a:gd name="connsiteX2" fmla="*/ 89469 w 686369"/>
                <a:gd name="connsiteY2" fmla="*/ 546100 h 1606550"/>
                <a:gd name="connsiteX3" fmla="*/ 569 w 686369"/>
                <a:gd name="connsiteY3" fmla="*/ 0 h 1606550"/>
              </a:gdLst>
              <a:ahLst/>
              <a:cxnLst>
                <a:cxn ang="0">
                  <a:pos x="connsiteX0" y="connsiteY0"/>
                </a:cxn>
                <a:cxn ang="0">
                  <a:pos x="connsiteX1" y="connsiteY1"/>
                </a:cxn>
                <a:cxn ang="0">
                  <a:pos x="connsiteX2" y="connsiteY2"/>
                </a:cxn>
                <a:cxn ang="0">
                  <a:pos x="connsiteX3" y="connsiteY3"/>
                </a:cxn>
              </a:cxnLst>
              <a:rect l="l" t="t" r="r" b="b"/>
              <a:pathLst>
                <a:path w="686369" h="1606550">
                  <a:moveTo>
                    <a:pt x="686369" y="1606550"/>
                  </a:moveTo>
                  <a:cubicBezTo>
                    <a:pt x="580535" y="1472671"/>
                    <a:pt x="474702" y="1338792"/>
                    <a:pt x="375219" y="1162050"/>
                  </a:cubicBezTo>
                  <a:cubicBezTo>
                    <a:pt x="275736" y="985308"/>
                    <a:pt x="151911" y="739775"/>
                    <a:pt x="89469" y="546100"/>
                  </a:cubicBezTo>
                  <a:cubicBezTo>
                    <a:pt x="27027" y="352425"/>
                    <a:pt x="-4723" y="190500"/>
                    <a:pt x="569" y="0"/>
                  </a:cubicBezTo>
                </a:path>
              </a:pathLst>
            </a:custGeom>
            <a:no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
              </a:r>
              <a:endParaRPr lang="en-CA" dirty="0"/>
            </a:p>
          </p:txBody>
        </p:sp>
        <p:pic>
          <p:nvPicPr>
            <p:cNvPr id="8" name="Picture 8" descr="Rocket, Star, Moon, Space Travel, Space, Research">
              <a:extLst>
                <a:ext uri="{FF2B5EF4-FFF2-40B4-BE49-F238E27FC236}">
                  <a16:creationId xmlns:a16="http://schemas.microsoft.com/office/drawing/2014/main" id="{75EF821E-4662-4B13-A57B-33BAC7C221E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5400000">
              <a:off x="9890788" y="18448"/>
              <a:ext cx="940307" cy="15967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3" name="Group 82">
            <a:extLst>
              <a:ext uri="{FF2B5EF4-FFF2-40B4-BE49-F238E27FC236}">
                <a16:creationId xmlns:a16="http://schemas.microsoft.com/office/drawing/2014/main" id="{462BE21F-F9DE-402F-B4D5-D5092CEA168A}"/>
              </a:ext>
            </a:extLst>
          </p:cNvPr>
          <p:cNvGrpSpPr/>
          <p:nvPr/>
        </p:nvGrpSpPr>
        <p:grpSpPr>
          <a:xfrm>
            <a:off x="7185132" y="3343468"/>
            <a:ext cx="2095373" cy="1424507"/>
            <a:chOff x="7185132" y="3343468"/>
            <a:chExt cx="2095373" cy="1424507"/>
          </a:xfrm>
        </p:grpSpPr>
        <p:grpSp>
          <p:nvGrpSpPr>
            <p:cNvPr id="10" name="Group 9">
              <a:extLst>
                <a:ext uri="{FF2B5EF4-FFF2-40B4-BE49-F238E27FC236}">
                  <a16:creationId xmlns:a16="http://schemas.microsoft.com/office/drawing/2014/main" id="{107B2AE7-9B98-4831-9531-E3EB62F51633}"/>
                </a:ext>
              </a:extLst>
            </p:cNvPr>
            <p:cNvGrpSpPr/>
            <p:nvPr/>
          </p:nvGrpSpPr>
          <p:grpSpPr>
            <a:xfrm>
              <a:off x="7832317" y="3613826"/>
              <a:ext cx="739441" cy="739442"/>
              <a:chOff x="14316927" y="3518814"/>
              <a:chExt cx="2814171" cy="2814172"/>
            </a:xfrm>
          </p:grpSpPr>
          <p:cxnSp>
            <p:nvCxnSpPr>
              <p:cNvPr id="13" name="Straight Arrow Connector 12">
                <a:extLst>
                  <a:ext uri="{FF2B5EF4-FFF2-40B4-BE49-F238E27FC236}">
                    <a16:creationId xmlns:a16="http://schemas.microsoft.com/office/drawing/2014/main" id="{8625B2D1-B863-46A6-9A2F-C4480663538A}"/>
                  </a:ext>
                </a:extLst>
              </p:cNvPr>
              <p:cNvCxnSpPr>
                <a:cxnSpLocks/>
              </p:cNvCxnSpPr>
              <p:nvPr/>
            </p:nvCxnSpPr>
            <p:spPr>
              <a:xfrm>
                <a:off x="14316927" y="6235383"/>
                <a:ext cx="2814171" cy="0"/>
              </a:xfrm>
              <a:prstGeom prst="straightConnector1">
                <a:avLst/>
              </a:prstGeom>
              <a:ln w="889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AD17D801-C483-4B9A-8B87-D91E8552A11B}"/>
                  </a:ext>
                </a:extLst>
              </p:cNvPr>
              <p:cNvCxnSpPr>
                <a:cxnSpLocks/>
              </p:cNvCxnSpPr>
              <p:nvPr/>
            </p:nvCxnSpPr>
            <p:spPr>
              <a:xfrm rot="16200000">
                <a:off x="12977947" y="4925900"/>
                <a:ext cx="2814172" cy="0"/>
              </a:xfrm>
              <a:prstGeom prst="straightConnector1">
                <a:avLst/>
              </a:prstGeom>
              <a:ln w="889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2BE7A8C3-6D4B-4E5A-81B2-C0613AFB61BB}"/>
                    </a:ext>
                  </a:extLst>
                </p:cNvPr>
                <p:cNvSpPr txBox="1"/>
                <p:nvPr/>
              </p:nvSpPr>
              <p:spPr>
                <a:xfrm>
                  <a:off x="7185132" y="3343468"/>
                  <a:ext cx="660491" cy="783035"/>
                </a:xfrm>
                <a:prstGeom prst="rect">
                  <a:avLst/>
                </a:prstGeom>
                <a:solidFill>
                  <a:schemeClr val="bg1"/>
                </a:solidFill>
                <a:effectLst>
                  <a:softEdge rad="127000"/>
                </a:effectLst>
              </p:spPr>
              <p:txBody>
                <a:bodyPr wrap="square" rtlCol="0">
                  <a:spAutoFit/>
                </a:bodyPr>
                <a:lstStyle/>
                <a:p>
                  <a:pPr algn="ctr"/>
                  <a14:m>
                    <m:oMathPara xmlns:m="http://schemas.openxmlformats.org/officeDocument/2006/math">
                      <m:oMathParaPr>
                        <m:jc m:val="centerGroup"/>
                      </m:oMathParaPr>
                      <m:oMath xmlns:m="http://schemas.openxmlformats.org/officeDocument/2006/math">
                        <m:acc>
                          <m:accPr>
                            <m:chr m:val="̃"/>
                            <m:ctrlPr>
                              <a:rPr lang="en-US" sz="4000" b="0" i="1" smtClean="0">
                                <a:solidFill>
                                  <a:srgbClr val="C00000"/>
                                </a:solidFill>
                                <a:latin typeface="Cambria Math" panose="02040503050406030204" pitchFamily="18" charset="0"/>
                              </a:rPr>
                            </m:ctrlPr>
                          </m:accPr>
                          <m:e>
                            <m:acc>
                              <m:accPr>
                                <m:chr m:val="⃗"/>
                                <m:ctrlPr>
                                  <a:rPr lang="en-US" sz="4000" b="0" i="1" smtClean="0">
                                    <a:solidFill>
                                      <a:srgbClr val="C00000"/>
                                    </a:solidFill>
                                    <a:latin typeface="Cambria Math" panose="02040503050406030204" pitchFamily="18" charset="0"/>
                                  </a:rPr>
                                </m:ctrlPr>
                              </m:accPr>
                              <m:e>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𝑒</m:t>
                                    </m:r>
                                  </m:e>
                                  <m:sub>
                                    <m:r>
                                      <a:rPr lang="en-US" sz="4000" b="0" i="1" smtClean="0">
                                        <a:solidFill>
                                          <a:srgbClr val="C00000"/>
                                        </a:solidFill>
                                        <a:latin typeface="Cambria Math" panose="02040503050406030204" pitchFamily="18" charset="0"/>
                                      </a:rPr>
                                      <m:t>𝑡</m:t>
                                    </m:r>
                                  </m:sub>
                                </m:sSub>
                              </m:e>
                            </m:acc>
                          </m:e>
                        </m:acc>
                      </m:oMath>
                    </m:oMathPara>
                  </a14:m>
                  <a:endParaRPr lang="en-CA" sz="4000" dirty="0">
                    <a:solidFill>
                      <a:srgbClr val="C00000"/>
                    </a:solidFill>
                  </a:endParaRPr>
                </a:p>
              </p:txBody>
            </p:sp>
          </mc:Choice>
          <mc:Fallback xmlns="">
            <p:sp>
              <p:nvSpPr>
                <p:cNvPr id="11" name="TextBox 10">
                  <a:extLst>
                    <a:ext uri="{FF2B5EF4-FFF2-40B4-BE49-F238E27FC236}">
                      <a16:creationId xmlns:a16="http://schemas.microsoft.com/office/drawing/2014/main" id="{2BE7A8C3-6D4B-4E5A-81B2-C0613AFB61BB}"/>
                    </a:ext>
                  </a:extLst>
                </p:cNvPr>
                <p:cNvSpPr txBox="1">
                  <a:spLocks noRot="1" noChangeAspect="1" noMove="1" noResize="1" noEditPoints="1" noAdjustHandles="1" noChangeArrowheads="1" noChangeShapeType="1" noTextEdit="1"/>
                </p:cNvSpPr>
                <p:nvPr/>
              </p:nvSpPr>
              <p:spPr>
                <a:xfrm>
                  <a:off x="7185132" y="3343468"/>
                  <a:ext cx="660491" cy="783035"/>
                </a:xfrm>
                <a:prstGeom prst="rect">
                  <a:avLst/>
                </a:prstGeom>
                <a:blipFill>
                  <a:blip r:embed="rId5"/>
                  <a:stretch>
                    <a:fillRect/>
                  </a:stretch>
                </a:blipFill>
                <a:effectLst>
                  <a:softEdge rad="127000"/>
                </a:effectLst>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DA4C5189-7DAD-4C6A-A757-3C964E806598}"/>
                    </a:ext>
                  </a:extLst>
                </p:cNvPr>
                <p:cNvSpPr txBox="1"/>
                <p:nvPr/>
              </p:nvSpPr>
              <p:spPr>
                <a:xfrm>
                  <a:off x="8620014" y="3984940"/>
                  <a:ext cx="660491" cy="78303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acc>
                          <m:accPr>
                            <m:chr m:val="̃"/>
                            <m:ctrlPr>
                              <a:rPr lang="en-US" sz="4000" b="0" i="1" smtClean="0">
                                <a:solidFill>
                                  <a:srgbClr val="C00000"/>
                                </a:solidFill>
                                <a:latin typeface="Cambria Math" panose="02040503050406030204" pitchFamily="18" charset="0"/>
                              </a:rPr>
                            </m:ctrlPr>
                          </m:accPr>
                          <m:e>
                            <m:acc>
                              <m:accPr>
                                <m:chr m:val="⃗"/>
                                <m:ctrlPr>
                                  <a:rPr lang="en-US" sz="4000" b="0" i="1" smtClean="0">
                                    <a:solidFill>
                                      <a:srgbClr val="C00000"/>
                                    </a:solidFill>
                                    <a:latin typeface="Cambria Math" panose="02040503050406030204" pitchFamily="18" charset="0"/>
                                  </a:rPr>
                                </m:ctrlPr>
                              </m:accPr>
                              <m:e>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𝑒</m:t>
                                    </m:r>
                                  </m:e>
                                  <m:sub>
                                    <m:r>
                                      <a:rPr lang="en-US" sz="4000" b="0" i="1" smtClean="0">
                                        <a:solidFill>
                                          <a:srgbClr val="C00000"/>
                                        </a:solidFill>
                                        <a:latin typeface="Cambria Math" panose="02040503050406030204" pitchFamily="18" charset="0"/>
                                      </a:rPr>
                                      <m:t>𝑥</m:t>
                                    </m:r>
                                  </m:sub>
                                </m:sSub>
                              </m:e>
                            </m:acc>
                          </m:e>
                        </m:acc>
                      </m:oMath>
                    </m:oMathPara>
                  </a14:m>
                  <a:endParaRPr lang="en-CA" sz="4000" dirty="0">
                    <a:solidFill>
                      <a:srgbClr val="C00000"/>
                    </a:solidFill>
                  </a:endParaRPr>
                </a:p>
              </p:txBody>
            </p:sp>
          </mc:Choice>
          <mc:Fallback xmlns="">
            <p:sp>
              <p:nvSpPr>
                <p:cNvPr id="12" name="TextBox 11">
                  <a:extLst>
                    <a:ext uri="{FF2B5EF4-FFF2-40B4-BE49-F238E27FC236}">
                      <a16:creationId xmlns:a16="http://schemas.microsoft.com/office/drawing/2014/main" id="{DA4C5189-7DAD-4C6A-A757-3C964E806598}"/>
                    </a:ext>
                  </a:extLst>
                </p:cNvPr>
                <p:cNvSpPr txBox="1">
                  <a:spLocks noRot="1" noChangeAspect="1" noMove="1" noResize="1" noEditPoints="1" noAdjustHandles="1" noChangeArrowheads="1" noChangeShapeType="1" noTextEdit="1"/>
                </p:cNvSpPr>
                <p:nvPr/>
              </p:nvSpPr>
              <p:spPr>
                <a:xfrm>
                  <a:off x="8620014" y="3984940"/>
                  <a:ext cx="660491" cy="783035"/>
                </a:xfrm>
                <a:prstGeom prst="rect">
                  <a:avLst/>
                </a:prstGeom>
                <a:blipFill>
                  <a:blip r:embed="rId6"/>
                  <a:stretch>
                    <a:fillRect/>
                  </a:stretch>
                </a:blipFill>
              </p:spPr>
              <p:txBody>
                <a:bodyPr/>
                <a:lstStyle/>
                <a:p>
                  <a:r>
                    <a:rPr lang="en-CA">
                      <a:noFill/>
                    </a:rPr>
                    <a:t> </a:t>
                  </a:r>
                </a:p>
              </p:txBody>
            </p:sp>
          </mc:Fallback>
        </mc:AlternateContent>
      </p:grpSp>
      <p:grpSp>
        <p:nvGrpSpPr>
          <p:cNvPr id="84" name="Group 83">
            <a:extLst>
              <a:ext uri="{FF2B5EF4-FFF2-40B4-BE49-F238E27FC236}">
                <a16:creationId xmlns:a16="http://schemas.microsoft.com/office/drawing/2014/main" id="{1CC62EEA-09DB-4F21-91AB-1AF9567FD93A}"/>
              </a:ext>
            </a:extLst>
          </p:cNvPr>
          <p:cNvGrpSpPr/>
          <p:nvPr/>
        </p:nvGrpSpPr>
        <p:grpSpPr>
          <a:xfrm>
            <a:off x="7409738" y="2558543"/>
            <a:ext cx="1897183" cy="1189381"/>
            <a:chOff x="7409738" y="2558543"/>
            <a:chExt cx="1897183" cy="1189381"/>
          </a:xfrm>
        </p:grpSpPr>
        <p:grpSp>
          <p:nvGrpSpPr>
            <p:cNvPr id="16" name="Group 15">
              <a:extLst>
                <a:ext uri="{FF2B5EF4-FFF2-40B4-BE49-F238E27FC236}">
                  <a16:creationId xmlns:a16="http://schemas.microsoft.com/office/drawing/2014/main" id="{F974EEC0-04F4-4FEC-A96C-7E4789A18AC9}"/>
                </a:ext>
              </a:extLst>
            </p:cNvPr>
            <p:cNvGrpSpPr/>
            <p:nvPr/>
          </p:nvGrpSpPr>
          <p:grpSpPr>
            <a:xfrm>
              <a:off x="7878640" y="2855785"/>
              <a:ext cx="766999" cy="766999"/>
              <a:chOff x="13957170" y="1241368"/>
              <a:chExt cx="2919047" cy="2919047"/>
            </a:xfrm>
          </p:grpSpPr>
          <p:cxnSp>
            <p:nvCxnSpPr>
              <p:cNvPr id="19" name="Straight Arrow Connector 18">
                <a:extLst>
                  <a:ext uri="{FF2B5EF4-FFF2-40B4-BE49-F238E27FC236}">
                    <a16:creationId xmlns:a16="http://schemas.microsoft.com/office/drawing/2014/main" id="{F35A6613-58A3-4130-BE62-4833219B180A}"/>
                  </a:ext>
                </a:extLst>
              </p:cNvPr>
              <p:cNvCxnSpPr>
                <a:cxnSpLocks/>
              </p:cNvCxnSpPr>
              <p:nvPr/>
            </p:nvCxnSpPr>
            <p:spPr>
              <a:xfrm flipV="1">
                <a:off x="13957170" y="3119088"/>
                <a:ext cx="2919047" cy="956661"/>
              </a:xfrm>
              <a:prstGeom prst="straightConnector1">
                <a:avLst/>
              </a:prstGeom>
              <a:ln w="889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E8769399-7B82-45BB-ADE1-285547406ED2}"/>
                  </a:ext>
                </a:extLst>
              </p:cNvPr>
              <p:cNvCxnSpPr>
                <a:cxnSpLocks/>
              </p:cNvCxnSpPr>
              <p:nvPr/>
            </p:nvCxnSpPr>
            <p:spPr>
              <a:xfrm rot="5400000" flipH="1" flipV="1">
                <a:off x="13090141" y="2222561"/>
                <a:ext cx="2919047" cy="956662"/>
              </a:xfrm>
              <a:prstGeom prst="straightConnector1">
                <a:avLst/>
              </a:prstGeom>
              <a:ln w="889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4745405E-8200-4AFE-B13F-B7FDC58A11C8}"/>
                    </a:ext>
                  </a:extLst>
                </p:cNvPr>
                <p:cNvSpPr txBox="1"/>
                <p:nvPr/>
              </p:nvSpPr>
              <p:spPr>
                <a:xfrm>
                  <a:off x="7409738" y="2558543"/>
                  <a:ext cx="660491" cy="78508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acc>
                          <m:accPr>
                            <m:chr m:val="̃"/>
                            <m:ctrlPr>
                              <a:rPr lang="en-US" sz="4000" i="1">
                                <a:solidFill>
                                  <a:srgbClr val="C00000"/>
                                </a:solidFill>
                                <a:latin typeface="Cambria Math" panose="02040503050406030204" pitchFamily="18" charset="0"/>
                              </a:rPr>
                            </m:ctrlPr>
                          </m:accPr>
                          <m:e>
                            <m:acc>
                              <m:accPr>
                                <m:chr m:val="⃗"/>
                                <m:ctrlPr>
                                  <a:rPr lang="en-US" sz="4000" i="1">
                                    <a:solidFill>
                                      <a:srgbClr val="C00000"/>
                                    </a:solidFill>
                                    <a:latin typeface="Cambria Math" panose="02040503050406030204" pitchFamily="18" charset="0"/>
                                  </a:rPr>
                                </m:ctrlPr>
                              </m:accPr>
                              <m:e>
                                <m:sSub>
                                  <m:sSubPr>
                                    <m:ctrlPr>
                                      <a:rPr lang="en-US" sz="4000" i="1">
                                        <a:solidFill>
                                          <a:srgbClr val="C00000"/>
                                        </a:solidFill>
                                        <a:latin typeface="Cambria Math" panose="02040503050406030204" pitchFamily="18" charset="0"/>
                                      </a:rPr>
                                    </m:ctrlPr>
                                  </m:sSubPr>
                                  <m:e>
                                    <m:r>
                                      <a:rPr lang="en-US" sz="4000" i="1">
                                        <a:solidFill>
                                          <a:srgbClr val="C00000"/>
                                        </a:solidFill>
                                        <a:latin typeface="Cambria Math" panose="02040503050406030204" pitchFamily="18" charset="0"/>
                                      </a:rPr>
                                      <m:t>𝑒</m:t>
                                    </m:r>
                                  </m:e>
                                  <m:sub>
                                    <m:r>
                                      <a:rPr lang="en-US" sz="4000" i="1">
                                        <a:solidFill>
                                          <a:srgbClr val="C00000"/>
                                        </a:solidFill>
                                        <a:latin typeface="Cambria Math" panose="02040503050406030204" pitchFamily="18" charset="0"/>
                                      </a:rPr>
                                      <m:t>𝑡</m:t>
                                    </m:r>
                                  </m:sub>
                                </m:sSub>
                              </m:e>
                            </m:acc>
                          </m:e>
                        </m:acc>
                      </m:oMath>
                    </m:oMathPara>
                  </a14:m>
                  <a:endParaRPr lang="en-CA" sz="4000" dirty="0">
                    <a:solidFill>
                      <a:srgbClr val="C00000"/>
                    </a:solidFill>
                  </a:endParaRPr>
                </a:p>
              </p:txBody>
            </p:sp>
          </mc:Choice>
          <mc:Fallback xmlns="">
            <p:sp>
              <p:nvSpPr>
                <p:cNvPr id="17" name="TextBox 16">
                  <a:extLst>
                    <a:ext uri="{FF2B5EF4-FFF2-40B4-BE49-F238E27FC236}">
                      <a16:creationId xmlns:a16="http://schemas.microsoft.com/office/drawing/2014/main" id="{4745405E-8200-4AFE-B13F-B7FDC58A11C8}"/>
                    </a:ext>
                  </a:extLst>
                </p:cNvPr>
                <p:cNvSpPr txBox="1">
                  <a:spLocks noRot="1" noChangeAspect="1" noMove="1" noResize="1" noEditPoints="1" noAdjustHandles="1" noChangeArrowheads="1" noChangeShapeType="1" noTextEdit="1"/>
                </p:cNvSpPr>
                <p:nvPr/>
              </p:nvSpPr>
              <p:spPr>
                <a:xfrm>
                  <a:off x="7409738" y="2558543"/>
                  <a:ext cx="660491" cy="785087"/>
                </a:xfrm>
                <a:prstGeom prst="rect">
                  <a:avLst/>
                </a:prstGeom>
                <a:blipFill>
                  <a:blip r:embed="rId7"/>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4D7BF06E-6155-47F8-933F-007B19D5037E}"/>
                    </a:ext>
                  </a:extLst>
                </p:cNvPr>
                <p:cNvSpPr txBox="1"/>
                <p:nvPr/>
              </p:nvSpPr>
              <p:spPr>
                <a:xfrm>
                  <a:off x="8646430" y="2959567"/>
                  <a:ext cx="660491" cy="78835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acc>
                          <m:accPr>
                            <m:chr m:val="̃"/>
                            <m:ctrlPr>
                              <a:rPr lang="en-US" sz="4000" i="1">
                                <a:solidFill>
                                  <a:srgbClr val="C00000"/>
                                </a:solidFill>
                                <a:latin typeface="Cambria Math" panose="02040503050406030204" pitchFamily="18" charset="0"/>
                              </a:rPr>
                            </m:ctrlPr>
                          </m:accPr>
                          <m:e>
                            <m:acc>
                              <m:accPr>
                                <m:chr m:val="⃗"/>
                                <m:ctrlPr>
                                  <a:rPr lang="en-US" sz="4000" i="1">
                                    <a:solidFill>
                                      <a:srgbClr val="C00000"/>
                                    </a:solidFill>
                                    <a:latin typeface="Cambria Math" panose="02040503050406030204" pitchFamily="18" charset="0"/>
                                  </a:rPr>
                                </m:ctrlPr>
                              </m:accPr>
                              <m:e>
                                <m:sSub>
                                  <m:sSubPr>
                                    <m:ctrlPr>
                                      <a:rPr lang="en-US" sz="4000" i="1">
                                        <a:solidFill>
                                          <a:srgbClr val="C00000"/>
                                        </a:solidFill>
                                        <a:latin typeface="Cambria Math" panose="02040503050406030204" pitchFamily="18" charset="0"/>
                                      </a:rPr>
                                    </m:ctrlPr>
                                  </m:sSubPr>
                                  <m:e>
                                    <m:r>
                                      <a:rPr lang="en-US" sz="4000" i="1">
                                        <a:solidFill>
                                          <a:srgbClr val="C00000"/>
                                        </a:solidFill>
                                        <a:latin typeface="Cambria Math" panose="02040503050406030204" pitchFamily="18" charset="0"/>
                                      </a:rPr>
                                      <m:t>𝑒</m:t>
                                    </m:r>
                                  </m:e>
                                  <m:sub>
                                    <m:r>
                                      <a:rPr lang="en-US" sz="4000" i="1">
                                        <a:solidFill>
                                          <a:srgbClr val="C00000"/>
                                        </a:solidFill>
                                        <a:latin typeface="Cambria Math" panose="02040503050406030204" pitchFamily="18" charset="0"/>
                                      </a:rPr>
                                      <m:t>𝑥</m:t>
                                    </m:r>
                                  </m:sub>
                                </m:sSub>
                              </m:e>
                            </m:acc>
                          </m:e>
                        </m:acc>
                      </m:oMath>
                    </m:oMathPara>
                  </a14:m>
                  <a:endParaRPr lang="en-CA" sz="4000" dirty="0">
                    <a:solidFill>
                      <a:srgbClr val="C00000"/>
                    </a:solidFill>
                  </a:endParaRPr>
                </a:p>
              </p:txBody>
            </p:sp>
          </mc:Choice>
          <mc:Fallback xmlns="">
            <p:sp>
              <p:nvSpPr>
                <p:cNvPr id="18" name="TextBox 17">
                  <a:extLst>
                    <a:ext uri="{FF2B5EF4-FFF2-40B4-BE49-F238E27FC236}">
                      <a16:creationId xmlns:a16="http://schemas.microsoft.com/office/drawing/2014/main" id="{4D7BF06E-6155-47F8-933F-007B19D5037E}"/>
                    </a:ext>
                  </a:extLst>
                </p:cNvPr>
                <p:cNvSpPr txBox="1">
                  <a:spLocks noRot="1" noChangeAspect="1" noMove="1" noResize="1" noEditPoints="1" noAdjustHandles="1" noChangeArrowheads="1" noChangeShapeType="1" noTextEdit="1"/>
                </p:cNvSpPr>
                <p:nvPr/>
              </p:nvSpPr>
              <p:spPr>
                <a:xfrm>
                  <a:off x="8646430" y="2959567"/>
                  <a:ext cx="660491" cy="788357"/>
                </a:xfrm>
                <a:prstGeom prst="rect">
                  <a:avLst/>
                </a:prstGeom>
                <a:blipFill>
                  <a:blip r:embed="rId8"/>
                  <a:stretch>
                    <a:fillRect/>
                  </a:stretch>
                </a:blipFill>
              </p:spPr>
              <p:txBody>
                <a:bodyPr/>
                <a:lstStyle/>
                <a:p>
                  <a:r>
                    <a:rPr lang="en-CA">
                      <a:noFill/>
                    </a:rPr>
                    <a:t> </a:t>
                  </a:r>
                </a:p>
              </p:txBody>
            </p:sp>
          </mc:Fallback>
        </mc:AlternateContent>
      </p:grpSp>
      <p:grpSp>
        <p:nvGrpSpPr>
          <p:cNvPr id="85" name="Group 84">
            <a:extLst>
              <a:ext uri="{FF2B5EF4-FFF2-40B4-BE49-F238E27FC236}">
                <a16:creationId xmlns:a16="http://schemas.microsoft.com/office/drawing/2014/main" id="{F2624A50-270D-4F10-ABC8-CCACED226D0F}"/>
              </a:ext>
            </a:extLst>
          </p:cNvPr>
          <p:cNvGrpSpPr/>
          <p:nvPr/>
        </p:nvGrpSpPr>
        <p:grpSpPr>
          <a:xfrm>
            <a:off x="7853561" y="1677569"/>
            <a:ext cx="1839976" cy="1189062"/>
            <a:chOff x="7853561" y="1677569"/>
            <a:chExt cx="1839976" cy="1189062"/>
          </a:xfrm>
        </p:grpSpPr>
        <p:grpSp>
          <p:nvGrpSpPr>
            <p:cNvPr id="22" name="Group 21">
              <a:extLst>
                <a:ext uri="{FF2B5EF4-FFF2-40B4-BE49-F238E27FC236}">
                  <a16:creationId xmlns:a16="http://schemas.microsoft.com/office/drawing/2014/main" id="{068520B9-BA67-485E-B5FA-3D281762D76A}"/>
                </a:ext>
              </a:extLst>
            </p:cNvPr>
            <p:cNvGrpSpPr/>
            <p:nvPr/>
          </p:nvGrpSpPr>
          <p:grpSpPr>
            <a:xfrm>
              <a:off x="8202671" y="1995853"/>
              <a:ext cx="836181" cy="825525"/>
              <a:chOff x="12741376" y="-88492"/>
              <a:chExt cx="3182344" cy="3141785"/>
            </a:xfrm>
          </p:grpSpPr>
          <p:cxnSp>
            <p:nvCxnSpPr>
              <p:cNvPr id="25" name="Straight Arrow Connector 24">
                <a:extLst>
                  <a:ext uri="{FF2B5EF4-FFF2-40B4-BE49-F238E27FC236}">
                    <a16:creationId xmlns:a16="http://schemas.microsoft.com/office/drawing/2014/main" id="{F1FA260E-4BEE-4E47-9CF2-8FC1DFFB59EE}"/>
                  </a:ext>
                </a:extLst>
              </p:cNvPr>
              <p:cNvCxnSpPr>
                <a:cxnSpLocks/>
              </p:cNvCxnSpPr>
              <p:nvPr/>
            </p:nvCxnSpPr>
            <p:spPr>
              <a:xfrm flipV="1">
                <a:off x="12781935" y="1139785"/>
                <a:ext cx="3141785" cy="1899140"/>
              </a:xfrm>
              <a:prstGeom prst="straightConnector1">
                <a:avLst/>
              </a:prstGeom>
              <a:ln w="889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4BA75E36-CDF6-4048-B6D5-9EFB1BE57309}"/>
                  </a:ext>
                </a:extLst>
              </p:cNvPr>
              <p:cNvCxnSpPr>
                <a:cxnSpLocks/>
              </p:cNvCxnSpPr>
              <p:nvPr/>
            </p:nvCxnSpPr>
            <p:spPr>
              <a:xfrm rot="5400000" flipH="1" flipV="1">
                <a:off x="12120052" y="532832"/>
                <a:ext cx="3141785" cy="1899138"/>
              </a:xfrm>
              <a:prstGeom prst="straightConnector1">
                <a:avLst/>
              </a:prstGeom>
              <a:ln w="889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C9D8300F-AE7A-429B-AEF4-6F68C348DEF5}"/>
                    </a:ext>
                  </a:extLst>
                </p:cNvPr>
                <p:cNvSpPr txBox="1"/>
                <p:nvPr/>
              </p:nvSpPr>
              <p:spPr>
                <a:xfrm>
                  <a:off x="7853561" y="1677569"/>
                  <a:ext cx="660491" cy="78508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acc>
                          <m:accPr>
                            <m:chr m:val="̃"/>
                            <m:ctrlPr>
                              <a:rPr lang="en-US" sz="4000" i="1">
                                <a:solidFill>
                                  <a:srgbClr val="C00000"/>
                                </a:solidFill>
                                <a:latin typeface="Cambria Math" panose="02040503050406030204" pitchFamily="18" charset="0"/>
                              </a:rPr>
                            </m:ctrlPr>
                          </m:accPr>
                          <m:e>
                            <m:acc>
                              <m:accPr>
                                <m:chr m:val="⃗"/>
                                <m:ctrlPr>
                                  <a:rPr lang="en-US" sz="4000" i="1">
                                    <a:solidFill>
                                      <a:srgbClr val="C00000"/>
                                    </a:solidFill>
                                    <a:latin typeface="Cambria Math" panose="02040503050406030204" pitchFamily="18" charset="0"/>
                                  </a:rPr>
                                </m:ctrlPr>
                              </m:accPr>
                              <m:e>
                                <m:sSub>
                                  <m:sSubPr>
                                    <m:ctrlPr>
                                      <a:rPr lang="en-US" sz="4000" i="1">
                                        <a:solidFill>
                                          <a:srgbClr val="C00000"/>
                                        </a:solidFill>
                                        <a:latin typeface="Cambria Math" panose="02040503050406030204" pitchFamily="18" charset="0"/>
                                      </a:rPr>
                                    </m:ctrlPr>
                                  </m:sSubPr>
                                  <m:e>
                                    <m:r>
                                      <a:rPr lang="en-US" sz="4000" i="1">
                                        <a:solidFill>
                                          <a:srgbClr val="C00000"/>
                                        </a:solidFill>
                                        <a:latin typeface="Cambria Math" panose="02040503050406030204" pitchFamily="18" charset="0"/>
                                      </a:rPr>
                                      <m:t>𝑒</m:t>
                                    </m:r>
                                  </m:e>
                                  <m:sub>
                                    <m:r>
                                      <a:rPr lang="en-US" sz="4000" i="1">
                                        <a:solidFill>
                                          <a:srgbClr val="C00000"/>
                                        </a:solidFill>
                                        <a:latin typeface="Cambria Math" panose="02040503050406030204" pitchFamily="18" charset="0"/>
                                      </a:rPr>
                                      <m:t>𝑡</m:t>
                                    </m:r>
                                  </m:sub>
                                </m:sSub>
                              </m:e>
                            </m:acc>
                          </m:e>
                        </m:acc>
                      </m:oMath>
                    </m:oMathPara>
                  </a14:m>
                  <a:endParaRPr lang="en-CA" sz="4000" dirty="0">
                    <a:solidFill>
                      <a:srgbClr val="C00000"/>
                    </a:solidFill>
                  </a:endParaRPr>
                </a:p>
              </p:txBody>
            </p:sp>
          </mc:Choice>
          <mc:Fallback xmlns="">
            <p:sp>
              <p:nvSpPr>
                <p:cNvPr id="23" name="TextBox 22">
                  <a:extLst>
                    <a:ext uri="{FF2B5EF4-FFF2-40B4-BE49-F238E27FC236}">
                      <a16:creationId xmlns:a16="http://schemas.microsoft.com/office/drawing/2014/main" id="{C9D8300F-AE7A-429B-AEF4-6F68C348DEF5}"/>
                    </a:ext>
                  </a:extLst>
                </p:cNvPr>
                <p:cNvSpPr txBox="1">
                  <a:spLocks noRot="1" noChangeAspect="1" noMove="1" noResize="1" noEditPoints="1" noAdjustHandles="1" noChangeArrowheads="1" noChangeShapeType="1" noTextEdit="1"/>
                </p:cNvSpPr>
                <p:nvPr/>
              </p:nvSpPr>
              <p:spPr>
                <a:xfrm>
                  <a:off x="7853561" y="1677569"/>
                  <a:ext cx="660491" cy="785087"/>
                </a:xfrm>
                <a:prstGeom prst="rect">
                  <a:avLst/>
                </a:prstGeom>
                <a:blipFill>
                  <a:blip r:embed="rId9"/>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5AEC9F18-1D42-4E32-BEFA-EE1E04AE3141}"/>
                    </a:ext>
                  </a:extLst>
                </p:cNvPr>
                <p:cNvSpPr txBox="1"/>
                <p:nvPr/>
              </p:nvSpPr>
              <p:spPr>
                <a:xfrm>
                  <a:off x="9033046" y="2078274"/>
                  <a:ext cx="660491" cy="78835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acc>
                          <m:accPr>
                            <m:chr m:val="̃"/>
                            <m:ctrlPr>
                              <a:rPr lang="en-US" sz="4000" i="1">
                                <a:solidFill>
                                  <a:srgbClr val="C00000"/>
                                </a:solidFill>
                                <a:latin typeface="Cambria Math" panose="02040503050406030204" pitchFamily="18" charset="0"/>
                              </a:rPr>
                            </m:ctrlPr>
                          </m:accPr>
                          <m:e>
                            <m:acc>
                              <m:accPr>
                                <m:chr m:val="⃗"/>
                                <m:ctrlPr>
                                  <a:rPr lang="en-US" sz="4000" i="1">
                                    <a:solidFill>
                                      <a:srgbClr val="C00000"/>
                                    </a:solidFill>
                                    <a:latin typeface="Cambria Math" panose="02040503050406030204" pitchFamily="18" charset="0"/>
                                  </a:rPr>
                                </m:ctrlPr>
                              </m:accPr>
                              <m:e>
                                <m:sSub>
                                  <m:sSubPr>
                                    <m:ctrlPr>
                                      <a:rPr lang="en-US" sz="4000" i="1">
                                        <a:solidFill>
                                          <a:srgbClr val="C00000"/>
                                        </a:solidFill>
                                        <a:latin typeface="Cambria Math" panose="02040503050406030204" pitchFamily="18" charset="0"/>
                                      </a:rPr>
                                    </m:ctrlPr>
                                  </m:sSubPr>
                                  <m:e>
                                    <m:r>
                                      <a:rPr lang="en-US" sz="4000" i="1">
                                        <a:solidFill>
                                          <a:srgbClr val="C00000"/>
                                        </a:solidFill>
                                        <a:latin typeface="Cambria Math" panose="02040503050406030204" pitchFamily="18" charset="0"/>
                                      </a:rPr>
                                      <m:t>𝑒</m:t>
                                    </m:r>
                                  </m:e>
                                  <m:sub>
                                    <m:r>
                                      <a:rPr lang="en-US" sz="4000" i="1">
                                        <a:solidFill>
                                          <a:srgbClr val="C00000"/>
                                        </a:solidFill>
                                        <a:latin typeface="Cambria Math" panose="02040503050406030204" pitchFamily="18" charset="0"/>
                                      </a:rPr>
                                      <m:t>𝑥</m:t>
                                    </m:r>
                                  </m:sub>
                                </m:sSub>
                              </m:e>
                            </m:acc>
                          </m:e>
                        </m:acc>
                      </m:oMath>
                    </m:oMathPara>
                  </a14:m>
                  <a:endParaRPr lang="en-CA" sz="4000" dirty="0">
                    <a:solidFill>
                      <a:srgbClr val="C00000"/>
                    </a:solidFill>
                  </a:endParaRPr>
                </a:p>
              </p:txBody>
            </p:sp>
          </mc:Choice>
          <mc:Fallback xmlns="">
            <p:sp>
              <p:nvSpPr>
                <p:cNvPr id="24" name="TextBox 23">
                  <a:extLst>
                    <a:ext uri="{FF2B5EF4-FFF2-40B4-BE49-F238E27FC236}">
                      <a16:creationId xmlns:a16="http://schemas.microsoft.com/office/drawing/2014/main" id="{5AEC9F18-1D42-4E32-BEFA-EE1E04AE3141}"/>
                    </a:ext>
                  </a:extLst>
                </p:cNvPr>
                <p:cNvSpPr txBox="1">
                  <a:spLocks noRot="1" noChangeAspect="1" noMove="1" noResize="1" noEditPoints="1" noAdjustHandles="1" noChangeArrowheads="1" noChangeShapeType="1" noTextEdit="1"/>
                </p:cNvSpPr>
                <p:nvPr/>
              </p:nvSpPr>
              <p:spPr>
                <a:xfrm>
                  <a:off x="9033046" y="2078274"/>
                  <a:ext cx="660491" cy="788357"/>
                </a:xfrm>
                <a:prstGeom prst="rect">
                  <a:avLst/>
                </a:prstGeom>
                <a:blipFill>
                  <a:blip r:embed="rId10"/>
                  <a:stretch>
                    <a:fillRect/>
                  </a:stretch>
                </a:blipFill>
              </p:spPr>
              <p:txBody>
                <a:bodyPr/>
                <a:lstStyle/>
                <a:p>
                  <a:r>
                    <a:rPr lang="en-CA">
                      <a:noFill/>
                    </a:rPr>
                    <a:t> </a:t>
                  </a:r>
                </a:p>
              </p:txBody>
            </p:sp>
          </mc:Fallback>
        </mc:AlternateContent>
      </p:grpSp>
      <p:grpSp>
        <p:nvGrpSpPr>
          <p:cNvPr id="86" name="Group 85">
            <a:extLst>
              <a:ext uri="{FF2B5EF4-FFF2-40B4-BE49-F238E27FC236}">
                <a16:creationId xmlns:a16="http://schemas.microsoft.com/office/drawing/2014/main" id="{14CBC4E5-14EA-4B1F-ACF3-52FBF4C6D689}"/>
              </a:ext>
            </a:extLst>
          </p:cNvPr>
          <p:cNvGrpSpPr/>
          <p:nvPr/>
        </p:nvGrpSpPr>
        <p:grpSpPr>
          <a:xfrm>
            <a:off x="8599742" y="522204"/>
            <a:ext cx="1710940" cy="1471740"/>
            <a:chOff x="8599742" y="522204"/>
            <a:chExt cx="1710940" cy="1471740"/>
          </a:xfrm>
        </p:grpSpPr>
        <p:grpSp>
          <p:nvGrpSpPr>
            <p:cNvPr id="28" name="Group 27">
              <a:extLst>
                <a:ext uri="{FF2B5EF4-FFF2-40B4-BE49-F238E27FC236}">
                  <a16:creationId xmlns:a16="http://schemas.microsoft.com/office/drawing/2014/main" id="{ADD52511-21D6-4DE5-B65E-B4B93DA80A6A}"/>
                </a:ext>
              </a:extLst>
            </p:cNvPr>
            <p:cNvGrpSpPr/>
            <p:nvPr/>
          </p:nvGrpSpPr>
          <p:grpSpPr>
            <a:xfrm>
              <a:off x="8655276" y="991701"/>
              <a:ext cx="987835" cy="1002243"/>
              <a:chOff x="8823766" y="2219209"/>
              <a:chExt cx="1182876" cy="1200129"/>
            </a:xfrm>
          </p:grpSpPr>
          <p:cxnSp>
            <p:nvCxnSpPr>
              <p:cNvPr id="31" name="Straight Arrow Connector 30">
                <a:extLst>
                  <a:ext uri="{FF2B5EF4-FFF2-40B4-BE49-F238E27FC236}">
                    <a16:creationId xmlns:a16="http://schemas.microsoft.com/office/drawing/2014/main" id="{929E42F9-F07E-44DC-896E-48CFDA7307AC}"/>
                  </a:ext>
                </a:extLst>
              </p:cNvPr>
              <p:cNvCxnSpPr>
                <a:cxnSpLocks/>
              </p:cNvCxnSpPr>
              <p:nvPr/>
            </p:nvCxnSpPr>
            <p:spPr>
              <a:xfrm flipV="1">
                <a:off x="8843775" y="2536167"/>
                <a:ext cx="1162867" cy="883171"/>
              </a:xfrm>
              <a:prstGeom prst="straightConnector1">
                <a:avLst/>
              </a:prstGeom>
              <a:ln w="889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59D6B232-FB32-412B-9F3A-5F3FD33CC4C6}"/>
                  </a:ext>
                </a:extLst>
              </p:cNvPr>
              <p:cNvCxnSpPr>
                <a:cxnSpLocks/>
              </p:cNvCxnSpPr>
              <p:nvPr/>
            </p:nvCxnSpPr>
            <p:spPr>
              <a:xfrm rot="5400000" flipH="1" flipV="1">
                <a:off x="8683918" y="2359057"/>
                <a:ext cx="1162867" cy="883171"/>
              </a:xfrm>
              <a:prstGeom prst="straightConnector1">
                <a:avLst/>
              </a:prstGeom>
              <a:ln w="889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78E5CC51-6E9C-478A-8397-5133C5C01683}"/>
                    </a:ext>
                  </a:extLst>
                </p:cNvPr>
                <p:cNvSpPr txBox="1"/>
                <p:nvPr/>
              </p:nvSpPr>
              <p:spPr>
                <a:xfrm>
                  <a:off x="8599742" y="522204"/>
                  <a:ext cx="660491" cy="78508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acc>
                          <m:accPr>
                            <m:chr m:val="̃"/>
                            <m:ctrlPr>
                              <a:rPr lang="en-US" sz="4000" i="1">
                                <a:solidFill>
                                  <a:srgbClr val="C00000"/>
                                </a:solidFill>
                                <a:latin typeface="Cambria Math" panose="02040503050406030204" pitchFamily="18" charset="0"/>
                              </a:rPr>
                            </m:ctrlPr>
                          </m:accPr>
                          <m:e>
                            <m:acc>
                              <m:accPr>
                                <m:chr m:val="⃗"/>
                                <m:ctrlPr>
                                  <a:rPr lang="en-US" sz="4000" i="1">
                                    <a:solidFill>
                                      <a:srgbClr val="C00000"/>
                                    </a:solidFill>
                                    <a:latin typeface="Cambria Math" panose="02040503050406030204" pitchFamily="18" charset="0"/>
                                  </a:rPr>
                                </m:ctrlPr>
                              </m:accPr>
                              <m:e>
                                <m:sSub>
                                  <m:sSubPr>
                                    <m:ctrlPr>
                                      <a:rPr lang="en-US" sz="4000" i="1">
                                        <a:solidFill>
                                          <a:srgbClr val="C00000"/>
                                        </a:solidFill>
                                        <a:latin typeface="Cambria Math" panose="02040503050406030204" pitchFamily="18" charset="0"/>
                                      </a:rPr>
                                    </m:ctrlPr>
                                  </m:sSubPr>
                                  <m:e>
                                    <m:r>
                                      <a:rPr lang="en-US" sz="4000" i="1">
                                        <a:solidFill>
                                          <a:srgbClr val="C00000"/>
                                        </a:solidFill>
                                        <a:latin typeface="Cambria Math" panose="02040503050406030204" pitchFamily="18" charset="0"/>
                                      </a:rPr>
                                      <m:t>𝑒</m:t>
                                    </m:r>
                                  </m:e>
                                  <m:sub>
                                    <m:r>
                                      <a:rPr lang="en-US" sz="4000" i="1">
                                        <a:solidFill>
                                          <a:srgbClr val="C00000"/>
                                        </a:solidFill>
                                        <a:latin typeface="Cambria Math" panose="02040503050406030204" pitchFamily="18" charset="0"/>
                                      </a:rPr>
                                      <m:t>𝑡</m:t>
                                    </m:r>
                                  </m:sub>
                                </m:sSub>
                              </m:e>
                            </m:acc>
                          </m:e>
                        </m:acc>
                      </m:oMath>
                    </m:oMathPara>
                  </a14:m>
                  <a:endParaRPr lang="en-CA" sz="4000" dirty="0">
                    <a:solidFill>
                      <a:srgbClr val="C00000"/>
                    </a:solidFill>
                  </a:endParaRPr>
                </a:p>
              </p:txBody>
            </p:sp>
          </mc:Choice>
          <mc:Fallback xmlns="">
            <p:sp>
              <p:nvSpPr>
                <p:cNvPr id="29" name="TextBox 28">
                  <a:extLst>
                    <a:ext uri="{FF2B5EF4-FFF2-40B4-BE49-F238E27FC236}">
                      <a16:creationId xmlns:a16="http://schemas.microsoft.com/office/drawing/2014/main" id="{78E5CC51-6E9C-478A-8397-5133C5C01683}"/>
                    </a:ext>
                  </a:extLst>
                </p:cNvPr>
                <p:cNvSpPr txBox="1">
                  <a:spLocks noRot="1" noChangeAspect="1" noMove="1" noResize="1" noEditPoints="1" noAdjustHandles="1" noChangeArrowheads="1" noChangeShapeType="1" noTextEdit="1"/>
                </p:cNvSpPr>
                <p:nvPr/>
              </p:nvSpPr>
              <p:spPr>
                <a:xfrm>
                  <a:off x="8599742" y="522204"/>
                  <a:ext cx="660491" cy="785087"/>
                </a:xfrm>
                <a:prstGeom prst="rect">
                  <a:avLst/>
                </a:prstGeom>
                <a:blipFill>
                  <a:blip r:embed="rId11"/>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3B7AC5D1-C2D0-42DA-B868-B077ADD18C6F}"/>
                    </a:ext>
                  </a:extLst>
                </p:cNvPr>
                <p:cNvSpPr txBox="1"/>
                <p:nvPr/>
              </p:nvSpPr>
              <p:spPr>
                <a:xfrm>
                  <a:off x="9650191" y="1009677"/>
                  <a:ext cx="660491" cy="78835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acc>
                          <m:accPr>
                            <m:chr m:val="̃"/>
                            <m:ctrlPr>
                              <a:rPr lang="en-US" sz="4000" i="1">
                                <a:solidFill>
                                  <a:srgbClr val="C00000"/>
                                </a:solidFill>
                                <a:latin typeface="Cambria Math" panose="02040503050406030204" pitchFamily="18" charset="0"/>
                              </a:rPr>
                            </m:ctrlPr>
                          </m:accPr>
                          <m:e>
                            <m:acc>
                              <m:accPr>
                                <m:chr m:val="⃗"/>
                                <m:ctrlPr>
                                  <a:rPr lang="en-US" sz="4000" i="1">
                                    <a:solidFill>
                                      <a:srgbClr val="C00000"/>
                                    </a:solidFill>
                                    <a:latin typeface="Cambria Math" panose="02040503050406030204" pitchFamily="18" charset="0"/>
                                  </a:rPr>
                                </m:ctrlPr>
                              </m:accPr>
                              <m:e>
                                <m:sSub>
                                  <m:sSubPr>
                                    <m:ctrlPr>
                                      <a:rPr lang="en-US" sz="4000" i="1">
                                        <a:solidFill>
                                          <a:srgbClr val="C00000"/>
                                        </a:solidFill>
                                        <a:latin typeface="Cambria Math" panose="02040503050406030204" pitchFamily="18" charset="0"/>
                                      </a:rPr>
                                    </m:ctrlPr>
                                  </m:sSubPr>
                                  <m:e>
                                    <m:r>
                                      <a:rPr lang="en-US" sz="4000" i="1">
                                        <a:solidFill>
                                          <a:srgbClr val="C00000"/>
                                        </a:solidFill>
                                        <a:latin typeface="Cambria Math" panose="02040503050406030204" pitchFamily="18" charset="0"/>
                                      </a:rPr>
                                      <m:t>𝑒</m:t>
                                    </m:r>
                                  </m:e>
                                  <m:sub>
                                    <m:r>
                                      <a:rPr lang="en-US" sz="4000" i="1">
                                        <a:solidFill>
                                          <a:srgbClr val="C00000"/>
                                        </a:solidFill>
                                        <a:latin typeface="Cambria Math" panose="02040503050406030204" pitchFamily="18" charset="0"/>
                                      </a:rPr>
                                      <m:t>𝑥</m:t>
                                    </m:r>
                                  </m:sub>
                                </m:sSub>
                              </m:e>
                            </m:acc>
                          </m:e>
                        </m:acc>
                      </m:oMath>
                    </m:oMathPara>
                  </a14:m>
                  <a:endParaRPr lang="en-CA" sz="4000" dirty="0">
                    <a:solidFill>
                      <a:srgbClr val="C00000"/>
                    </a:solidFill>
                  </a:endParaRPr>
                </a:p>
              </p:txBody>
            </p:sp>
          </mc:Choice>
          <mc:Fallback xmlns="">
            <p:sp>
              <p:nvSpPr>
                <p:cNvPr id="30" name="TextBox 29">
                  <a:extLst>
                    <a:ext uri="{FF2B5EF4-FFF2-40B4-BE49-F238E27FC236}">
                      <a16:creationId xmlns:a16="http://schemas.microsoft.com/office/drawing/2014/main" id="{3B7AC5D1-C2D0-42DA-B868-B077ADD18C6F}"/>
                    </a:ext>
                  </a:extLst>
                </p:cNvPr>
                <p:cNvSpPr txBox="1">
                  <a:spLocks noRot="1" noChangeAspect="1" noMove="1" noResize="1" noEditPoints="1" noAdjustHandles="1" noChangeArrowheads="1" noChangeShapeType="1" noTextEdit="1"/>
                </p:cNvSpPr>
                <p:nvPr/>
              </p:nvSpPr>
              <p:spPr>
                <a:xfrm>
                  <a:off x="9650191" y="1009677"/>
                  <a:ext cx="660491" cy="788357"/>
                </a:xfrm>
                <a:prstGeom prst="rect">
                  <a:avLst/>
                </a:prstGeom>
                <a:blipFill>
                  <a:blip r:embed="rId12"/>
                  <a:stretch>
                    <a:fillRect/>
                  </a:stretch>
                </a:blipFill>
              </p:spPr>
              <p:txBody>
                <a:bodyPr/>
                <a:lstStyle/>
                <a:p>
                  <a:r>
                    <a:rPr lang="en-CA">
                      <a:noFill/>
                    </a:rPr>
                    <a:t> </a:t>
                  </a:r>
                </a:p>
              </p:txBody>
            </p:sp>
          </mc:Fallback>
        </mc:AlternateContent>
      </p:grpSp>
      <p:grpSp>
        <p:nvGrpSpPr>
          <p:cNvPr id="79" name="Group 78">
            <a:extLst>
              <a:ext uri="{FF2B5EF4-FFF2-40B4-BE49-F238E27FC236}">
                <a16:creationId xmlns:a16="http://schemas.microsoft.com/office/drawing/2014/main" id="{38D759BD-2482-4A8F-B1EE-7B0A0ADB5424}"/>
              </a:ext>
            </a:extLst>
          </p:cNvPr>
          <p:cNvGrpSpPr/>
          <p:nvPr/>
        </p:nvGrpSpPr>
        <p:grpSpPr>
          <a:xfrm>
            <a:off x="1731603" y="3547952"/>
            <a:ext cx="2127817" cy="1137621"/>
            <a:chOff x="1731603" y="3547952"/>
            <a:chExt cx="2127817" cy="1137621"/>
          </a:xfrm>
        </p:grpSpPr>
        <p:grpSp>
          <p:nvGrpSpPr>
            <p:cNvPr id="56" name="Group 55">
              <a:extLst>
                <a:ext uri="{FF2B5EF4-FFF2-40B4-BE49-F238E27FC236}">
                  <a16:creationId xmlns:a16="http://schemas.microsoft.com/office/drawing/2014/main" id="{A2DD41B8-FA17-4A59-9BDC-786EADAEDA51}"/>
                </a:ext>
              </a:extLst>
            </p:cNvPr>
            <p:cNvGrpSpPr/>
            <p:nvPr/>
          </p:nvGrpSpPr>
          <p:grpSpPr>
            <a:xfrm>
              <a:off x="2411232" y="3606573"/>
              <a:ext cx="739441" cy="739442"/>
              <a:chOff x="14316927" y="3518814"/>
              <a:chExt cx="2814171" cy="2814172"/>
            </a:xfrm>
          </p:grpSpPr>
          <p:cxnSp>
            <p:nvCxnSpPr>
              <p:cNvPr id="59" name="Straight Arrow Connector 58">
                <a:extLst>
                  <a:ext uri="{FF2B5EF4-FFF2-40B4-BE49-F238E27FC236}">
                    <a16:creationId xmlns:a16="http://schemas.microsoft.com/office/drawing/2014/main" id="{39998D05-4686-4695-A4B7-CF1932B0EAEC}"/>
                  </a:ext>
                </a:extLst>
              </p:cNvPr>
              <p:cNvCxnSpPr>
                <a:cxnSpLocks/>
              </p:cNvCxnSpPr>
              <p:nvPr/>
            </p:nvCxnSpPr>
            <p:spPr>
              <a:xfrm>
                <a:off x="14316927" y="6235383"/>
                <a:ext cx="2814171" cy="0"/>
              </a:xfrm>
              <a:prstGeom prst="straightConnector1">
                <a:avLst/>
              </a:prstGeom>
              <a:ln w="8890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FCBE11CF-5020-41E7-A03A-886B8CC4C026}"/>
                  </a:ext>
                </a:extLst>
              </p:cNvPr>
              <p:cNvCxnSpPr>
                <a:cxnSpLocks/>
              </p:cNvCxnSpPr>
              <p:nvPr/>
            </p:nvCxnSpPr>
            <p:spPr>
              <a:xfrm rot="16200000">
                <a:off x="12977947" y="4925900"/>
                <a:ext cx="2814172" cy="0"/>
              </a:xfrm>
              <a:prstGeom prst="straightConnector1">
                <a:avLst/>
              </a:prstGeom>
              <a:ln w="88900">
                <a:solidFill>
                  <a:srgbClr val="002060"/>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6628F6CF-FE5D-40A7-A2AD-6246199CC29A}"/>
                    </a:ext>
                  </a:extLst>
                </p:cNvPr>
                <p:cNvSpPr txBox="1"/>
                <p:nvPr/>
              </p:nvSpPr>
              <p:spPr>
                <a:xfrm>
                  <a:off x="1731603" y="3547952"/>
                  <a:ext cx="660491" cy="707886"/>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acc>
                          <m:accPr>
                            <m:chr m:val="⃗"/>
                            <m:ctrlPr>
                              <a:rPr lang="en-US" sz="4000" b="0" i="1" smtClean="0">
                                <a:solidFill>
                                  <a:srgbClr val="002060"/>
                                </a:solidFill>
                                <a:latin typeface="Cambria Math" panose="02040503050406030204" pitchFamily="18" charset="0"/>
                              </a:rPr>
                            </m:ctrlPr>
                          </m:accPr>
                          <m:e>
                            <m:sSub>
                              <m:sSubPr>
                                <m:ctrlPr>
                                  <a:rPr lang="en-US" sz="4000" b="0" i="1" smtClean="0">
                                    <a:solidFill>
                                      <a:srgbClr val="002060"/>
                                    </a:solidFill>
                                    <a:latin typeface="Cambria Math" panose="02040503050406030204" pitchFamily="18" charset="0"/>
                                  </a:rPr>
                                </m:ctrlPr>
                              </m:sSubPr>
                              <m:e>
                                <m:r>
                                  <a:rPr lang="en-US" sz="4000" b="0" i="1" smtClean="0">
                                    <a:solidFill>
                                      <a:srgbClr val="002060"/>
                                    </a:solidFill>
                                    <a:latin typeface="Cambria Math" panose="02040503050406030204" pitchFamily="18" charset="0"/>
                                  </a:rPr>
                                  <m:t>𝑒</m:t>
                                </m:r>
                              </m:e>
                              <m:sub>
                                <m:r>
                                  <a:rPr lang="en-US" sz="4000" b="0" i="1" smtClean="0">
                                    <a:solidFill>
                                      <a:srgbClr val="002060"/>
                                    </a:solidFill>
                                    <a:latin typeface="Cambria Math" panose="02040503050406030204" pitchFamily="18" charset="0"/>
                                  </a:rPr>
                                  <m:t>𝑡</m:t>
                                </m:r>
                              </m:sub>
                            </m:sSub>
                          </m:e>
                        </m:acc>
                      </m:oMath>
                    </m:oMathPara>
                  </a14:m>
                  <a:endParaRPr lang="en-CA" sz="4000" dirty="0">
                    <a:solidFill>
                      <a:srgbClr val="002060"/>
                    </a:solidFill>
                  </a:endParaRPr>
                </a:p>
              </p:txBody>
            </p:sp>
          </mc:Choice>
          <mc:Fallback xmlns="">
            <p:sp>
              <p:nvSpPr>
                <p:cNvPr id="57" name="TextBox 56">
                  <a:extLst>
                    <a:ext uri="{FF2B5EF4-FFF2-40B4-BE49-F238E27FC236}">
                      <a16:creationId xmlns:a16="http://schemas.microsoft.com/office/drawing/2014/main" id="{6628F6CF-FE5D-40A7-A2AD-6246199CC29A}"/>
                    </a:ext>
                  </a:extLst>
                </p:cNvPr>
                <p:cNvSpPr txBox="1">
                  <a:spLocks noRot="1" noChangeAspect="1" noMove="1" noResize="1" noEditPoints="1" noAdjustHandles="1" noChangeArrowheads="1" noChangeShapeType="1" noTextEdit="1"/>
                </p:cNvSpPr>
                <p:nvPr/>
              </p:nvSpPr>
              <p:spPr>
                <a:xfrm>
                  <a:off x="1731603" y="3547952"/>
                  <a:ext cx="660491" cy="707886"/>
                </a:xfrm>
                <a:prstGeom prst="rect">
                  <a:avLst/>
                </a:prstGeom>
                <a:blipFill>
                  <a:blip r:embed="rId14"/>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3E52ED1B-204D-428C-BF66-9FD636B83000}"/>
                    </a:ext>
                  </a:extLst>
                </p:cNvPr>
                <p:cNvSpPr txBox="1"/>
                <p:nvPr/>
              </p:nvSpPr>
              <p:spPr>
                <a:xfrm>
                  <a:off x="3198929" y="3977687"/>
                  <a:ext cx="660491" cy="707886"/>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acc>
                          <m:accPr>
                            <m:chr m:val="⃗"/>
                            <m:ctrlPr>
                              <a:rPr lang="en-US" sz="4000" b="0" i="1" smtClean="0">
                                <a:solidFill>
                                  <a:srgbClr val="002060"/>
                                </a:solidFill>
                                <a:latin typeface="Cambria Math" panose="02040503050406030204" pitchFamily="18" charset="0"/>
                              </a:rPr>
                            </m:ctrlPr>
                          </m:accPr>
                          <m:e>
                            <m:sSub>
                              <m:sSubPr>
                                <m:ctrlPr>
                                  <a:rPr lang="en-US" sz="4000" b="0" i="1" smtClean="0">
                                    <a:solidFill>
                                      <a:srgbClr val="002060"/>
                                    </a:solidFill>
                                    <a:latin typeface="Cambria Math" panose="02040503050406030204" pitchFamily="18" charset="0"/>
                                  </a:rPr>
                                </m:ctrlPr>
                              </m:sSubPr>
                              <m:e>
                                <m:r>
                                  <a:rPr lang="en-US" sz="4000" b="0" i="1" smtClean="0">
                                    <a:solidFill>
                                      <a:srgbClr val="002060"/>
                                    </a:solidFill>
                                    <a:latin typeface="Cambria Math" panose="02040503050406030204" pitchFamily="18" charset="0"/>
                                  </a:rPr>
                                  <m:t>𝑒</m:t>
                                </m:r>
                              </m:e>
                              <m:sub>
                                <m:r>
                                  <a:rPr lang="en-US" sz="4000" b="0" i="1" smtClean="0">
                                    <a:solidFill>
                                      <a:srgbClr val="002060"/>
                                    </a:solidFill>
                                    <a:latin typeface="Cambria Math" panose="02040503050406030204" pitchFamily="18" charset="0"/>
                                  </a:rPr>
                                  <m:t>𝑥</m:t>
                                </m:r>
                              </m:sub>
                            </m:sSub>
                          </m:e>
                        </m:acc>
                      </m:oMath>
                    </m:oMathPara>
                  </a14:m>
                  <a:endParaRPr lang="en-CA" sz="4000" dirty="0">
                    <a:solidFill>
                      <a:srgbClr val="002060"/>
                    </a:solidFill>
                  </a:endParaRPr>
                </a:p>
              </p:txBody>
            </p:sp>
          </mc:Choice>
          <mc:Fallback xmlns="">
            <p:sp>
              <p:nvSpPr>
                <p:cNvPr id="58" name="TextBox 57">
                  <a:extLst>
                    <a:ext uri="{FF2B5EF4-FFF2-40B4-BE49-F238E27FC236}">
                      <a16:creationId xmlns:a16="http://schemas.microsoft.com/office/drawing/2014/main" id="{3E52ED1B-204D-428C-BF66-9FD636B83000}"/>
                    </a:ext>
                  </a:extLst>
                </p:cNvPr>
                <p:cNvSpPr txBox="1">
                  <a:spLocks noRot="1" noChangeAspect="1" noMove="1" noResize="1" noEditPoints="1" noAdjustHandles="1" noChangeArrowheads="1" noChangeShapeType="1" noTextEdit="1"/>
                </p:cNvSpPr>
                <p:nvPr/>
              </p:nvSpPr>
              <p:spPr>
                <a:xfrm>
                  <a:off x="3198929" y="3977687"/>
                  <a:ext cx="660491" cy="707886"/>
                </a:xfrm>
                <a:prstGeom prst="rect">
                  <a:avLst/>
                </a:prstGeom>
                <a:blipFill>
                  <a:blip r:embed="rId15"/>
                  <a:stretch>
                    <a:fillRect/>
                  </a:stretch>
                </a:blipFill>
              </p:spPr>
              <p:txBody>
                <a:bodyPr/>
                <a:lstStyle/>
                <a:p>
                  <a:r>
                    <a:rPr lang="en-CA">
                      <a:noFill/>
                    </a:rPr>
                    <a:t> </a:t>
                  </a:r>
                </a:p>
              </p:txBody>
            </p:sp>
          </mc:Fallback>
        </mc:AlternateContent>
      </p:grpSp>
      <p:grpSp>
        <p:nvGrpSpPr>
          <p:cNvPr id="80" name="Group 79">
            <a:extLst>
              <a:ext uri="{FF2B5EF4-FFF2-40B4-BE49-F238E27FC236}">
                <a16:creationId xmlns:a16="http://schemas.microsoft.com/office/drawing/2014/main" id="{81F06F28-9EC5-44C9-8F9C-36FA6DE68CA8}"/>
              </a:ext>
            </a:extLst>
          </p:cNvPr>
          <p:cNvGrpSpPr/>
          <p:nvPr/>
        </p:nvGrpSpPr>
        <p:grpSpPr>
          <a:xfrm>
            <a:off x="1887053" y="2362604"/>
            <a:ext cx="1998783" cy="1558852"/>
            <a:chOff x="1887053" y="2362604"/>
            <a:chExt cx="1998783" cy="1558852"/>
          </a:xfrm>
        </p:grpSpPr>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4952BE11-43CD-4156-932E-F1CB369EDE3E}"/>
                    </a:ext>
                  </a:extLst>
                </p:cNvPr>
                <p:cNvSpPr txBox="1"/>
                <p:nvPr/>
              </p:nvSpPr>
              <p:spPr>
                <a:xfrm>
                  <a:off x="1887053" y="2362604"/>
                  <a:ext cx="660491" cy="707886"/>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acc>
                          <m:accPr>
                            <m:chr m:val="⃗"/>
                            <m:ctrlPr>
                              <a:rPr lang="en-US" sz="4000" b="0" i="1" smtClean="0">
                                <a:solidFill>
                                  <a:srgbClr val="002060"/>
                                </a:solidFill>
                                <a:latin typeface="Cambria Math" panose="02040503050406030204" pitchFamily="18" charset="0"/>
                              </a:rPr>
                            </m:ctrlPr>
                          </m:accPr>
                          <m:e>
                            <m:sSub>
                              <m:sSubPr>
                                <m:ctrlPr>
                                  <a:rPr lang="en-US" sz="4000" b="0" i="1" smtClean="0">
                                    <a:solidFill>
                                      <a:srgbClr val="002060"/>
                                    </a:solidFill>
                                    <a:latin typeface="Cambria Math" panose="02040503050406030204" pitchFamily="18" charset="0"/>
                                  </a:rPr>
                                </m:ctrlPr>
                              </m:sSubPr>
                              <m:e>
                                <m:r>
                                  <a:rPr lang="en-US" sz="4000" b="0" i="1" smtClean="0">
                                    <a:solidFill>
                                      <a:srgbClr val="002060"/>
                                    </a:solidFill>
                                    <a:latin typeface="Cambria Math" panose="02040503050406030204" pitchFamily="18" charset="0"/>
                                  </a:rPr>
                                  <m:t>𝑒</m:t>
                                </m:r>
                              </m:e>
                              <m:sub>
                                <m:r>
                                  <a:rPr lang="en-US" sz="4000" b="0" i="1" smtClean="0">
                                    <a:solidFill>
                                      <a:srgbClr val="002060"/>
                                    </a:solidFill>
                                    <a:latin typeface="Cambria Math" panose="02040503050406030204" pitchFamily="18" charset="0"/>
                                  </a:rPr>
                                  <m:t>𝑡</m:t>
                                </m:r>
                              </m:sub>
                            </m:sSub>
                          </m:e>
                        </m:acc>
                      </m:oMath>
                    </m:oMathPara>
                  </a14:m>
                  <a:endParaRPr lang="en-CA" sz="4000" dirty="0">
                    <a:solidFill>
                      <a:srgbClr val="002060"/>
                    </a:solidFill>
                  </a:endParaRPr>
                </a:p>
              </p:txBody>
            </p:sp>
          </mc:Choice>
          <mc:Fallback xmlns="">
            <p:sp>
              <p:nvSpPr>
                <p:cNvPr id="52" name="TextBox 51">
                  <a:extLst>
                    <a:ext uri="{FF2B5EF4-FFF2-40B4-BE49-F238E27FC236}">
                      <a16:creationId xmlns:a16="http://schemas.microsoft.com/office/drawing/2014/main" id="{4952BE11-43CD-4156-932E-F1CB369EDE3E}"/>
                    </a:ext>
                  </a:extLst>
                </p:cNvPr>
                <p:cNvSpPr txBox="1">
                  <a:spLocks noRot="1" noChangeAspect="1" noMove="1" noResize="1" noEditPoints="1" noAdjustHandles="1" noChangeArrowheads="1" noChangeShapeType="1" noTextEdit="1"/>
                </p:cNvSpPr>
                <p:nvPr/>
              </p:nvSpPr>
              <p:spPr>
                <a:xfrm>
                  <a:off x="1887053" y="2362604"/>
                  <a:ext cx="660491" cy="707886"/>
                </a:xfrm>
                <a:prstGeom prst="rect">
                  <a:avLst/>
                </a:prstGeom>
                <a:blipFill>
                  <a:blip r:embed="rId16"/>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2EC85887-4592-4E70-BCB5-8CB6D477A546}"/>
                    </a:ext>
                  </a:extLst>
                </p:cNvPr>
                <p:cNvSpPr txBox="1"/>
                <p:nvPr/>
              </p:nvSpPr>
              <p:spPr>
                <a:xfrm>
                  <a:off x="3225345" y="3213570"/>
                  <a:ext cx="660491" cy="707886"/>
                </a:xfrm>
                <a:prstGeom prst="rect">
                  <a:avLst/>
                </a:prstGeom>
                <a:solidFill>
                  <a:schemeClr val="bg1"/>
                </a:solidFill>
                <a:effectLst>
                  <a:softEdge rad="127000"/>
                </a:effectLst>
              </p:spPr>
              <p:txBody>
                <a:bodyPr wrap="square" rtlCol="0">
                  <a:spAutoFit/>
                </a:bodyPr>
                <a:lstStyle/>
                <a:p>
                  <a:pPr algn="ctr"/>
                  <a14:m>
                    <m:oMathPara xmlns:m="http://schemas.openxmlformats.org/officeDocument/2006/math">
                      <m:oMathParaPr>
                        <m:jc m:val="centerGroup"/>
                      </m:oMathParaPr>
                      <m:oMath xmlns:m="http://schemas.openxmlformats.org/officeDocument/2006/math">
                        <m:acc>
                          <m:accPr>
                            <m:chr m:val="⃗"/>
                            <m:ctrlPr>
                              <a:rPr lang="en-US" sz="4000" b="0" i="1" smtClean="0">
                                <a:solidFill>
                                  <a:srgbClr val="002060"/>
                                </a:solidFill>
                                <a:latin typeface="Cambria Math" panose="02040503050406030204" pitchFamily="18" charset="0"/>
                              </a:rPr>
                            </m:ctrlPr>
                          </m:accPr>
                          <m:e>
                            <m:sSub>
                              <m:sSubPr>
                                <m:ctrlPr>
                                  <a:rPr lang="en-US" sz="4000" b="0" i="1" smtClean="0">
                                    <a:solidFill>
                                      <a:srgbClr val="002060"/>
                                    </a:solidFill>
                                    <a:latin typeface="Cambria Math" panose="02040503050406030204" pitchFamily="18" charset="0"/>
                                  </a:rPr>
                                </m:ctrlPr>
                              </m:sSubPr>
                              <m:e>
                                <m:r>
                                  <a:rPr lang="en-US" sz="4000" b="0" i="1" smtClean="0">
                                    <a:solidFill>
                                      <a:srgbClr val="002060"/>
                                    </a:solidFill>
                                    <a:latin typeface="Cambria Math" panose="02040503050406030204" pitchFamily="18" charset="0"/>
                                  </a:rPr>
                                  <m:t>𝑒</m:t>
                                </m:r>
                              </m:e>
                              <m:sub>
                                <m:r>
                                  <a:rPr lang="en-US" sz="4000" b="0" i="1" smtClean="0">
                                    <a:solidFill>
                                      <a:srgbClr val="002060"/>
                                    </a:solidFill>
                                    <a:latin typeface="Cambria Math" panose="02040503050406030204" pitchFamily="18" charset="0"/>
                                  </a:rPr>
                                  <m:t>𝑥</m:t>
                                </m:r>
                              </m:sub>
                            </m:sSub>
                          </m:e>
                        </m:acc>
                      </m:oMath>
                    </m:oMathPara>
                  </a14:m>
                  <a:endParaRPr lang="en-CA" sz="4000" dirty="0">
                    <a:solidFill>
                      <a:srgbClr val="002060"/>
                    </a:solidFill>
                  </a:endParaRPr>
                </a:p>
              </p:txBody>
            </p:sp>
          </mc:Choice>
          <mc:Fallback xmlns="">
            <p:sp>
              <p:nvSpPr>
                <p:cNvPr id="53" name="TextBox 52">
                  <a:extLst>
                    <a:ext uri="{FF2B5EF4-FFF2-40B4-BE49-F238E27FC236}">
                      <a16:creationId xmlns:a16="http://schemas.microsoft.com/office/drawing/2014/main" id="{2EC85887-4592-4E70-BCB5-8CB6D477A546}"/>
                    </a:ext>
                  </a:extLst>
                </p:cNvPr>
                <p:cNvSpPr txBox="1">
                  <a:spLocks noRot="1" noChangeAspect="1" noMove="1" noResize="1" noEditPoints="1" noAdjustHandles="1" noChangeArrowheads="1" noChangeShapeType="1" noTextEdit="1"/>
                </p:cNvSpPr>
                <p:nvPr/>
              </p:nvSpPr>
              <p:spPr>
                <a:xfrm>
                  <a:off x="3225345" y="3213570"/>
                  <a:ext cx="660491" cy="707886"/>
                </a:xfrm>
                <a:prstGeom prst="rect">
                  <a:avLst/>
                </a:prstGeom>
                <a:blipFill>
                  <a:blip r:embed="rId17"/>
                  <a:stretch>
                    <a:fillRect/>
                  </a:stretch>
                </a:blipFill>
                <a:effectLst>
                  <a:softEdge rad="127000"/>
                </a:effectLst>
              </p:spPr>
              <p:txBody>
                <a:bodyPr/>
                <a:lstStyle/>
                <a:p>
                  <a:r>
                    <a:rPr lang="en-CA">
                      <a:noFill/>
                    </a:rPr>
                    <a:t> </a:t>
                  </a:r>
                </a:p>
              </p:txBody>
            </p:sp>
          </mc:Fallback>
        </mc:AlternateContent>
        <p:grpSp>
          <p:nvGrpSpPr>
            <p:cNvPr id="63" name="Group 62">
              <a:extLst>
                <a:ext uri="{FF2B5EF4-FFF2-40B4-BE49-F238E27FC236}">
                  <a16:creationId xmlns:a16="http://schemas.microsoft.com/office/drawing/2014/main" id="{47983A7D-3531-4BF4-AE2A-D865221402F5}"/>
                </a:ext>
              </a:extLst>
            </p:cNvPr>
            <p:cNvGrpSpPr/>
            <p:nvPr/>
          </p:nvGrpSpPr>
          <p:grpSpPr>
            <a:xfrm>
              <a:off x="2462033" y="2888114"/>
              <a:ext cx="739441" cy="739442"/>
              <a:chOff x="14316927" y="3518814"/>
              <a:chExt cx="2814171" cy="2814172"/>
            </a:xfrm>
          </p:grpSpPr>
          <p:cxnSp>
            <p:nvCxnSpPr>
              <p:cNvPr id="64" name="Straight Arrow Connector 63">
                <a:extLst>
                  <a:ext uri="{FF2B5EF4-FFF2-40B4-BE49-F238E27FC236}">
                    <a16:creationId xmlns:a16="http://schemas.microsoft.com/office/drawing/2014/main" id="{71427B37-0925-4937-A111-8304F46C8F36}"/>
                  </a:ext>
                </a:extLst>
              </p:cNvPr>
              <p:cNvCxnSpPr>
                <a:cxnSpLocks/>
              </p:cNvCxnSpPr>
              <p:nvPr/>
            </p:nvCxnSpPr>
            <p:spPr>
              <a:xfrm>
                <a:off x="14316927" y="6235383"/>
                <a:ext cx="2814171" cy="0"/>
              </a:xfrm>
              <a:prstGeom prst="straightConnector1">
                <a:avLst/>
              </a:prstGeom>
              <a:ln w="8890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BD20268E-6A5A-4066-AC6B-63D46C2946EB}"/>
                  </a:ext>
                </a:extLst>
              </p:cNvPr>
              <p:cNvCxnSpPr>
                <a:cxnSpLocks/>
              </p:cNvCxnSpPr>
              <p:nvPr/>
            </p:nvCxnSpPr>
            <p:spPr>
              <a:xfrm rot="16200000">
                <a:off x="12977947" y="4925900"/>
                <a:ext cx="2814172" cy="0"/>
              </a:xfrm>
              <a:prstGeom prst="straightConnector1">
                <a:avLst/>
              </a:prstGeom>
              <a:ln w="88900">
                <a:solidFill>
                  <a:srgbClr val="002060"/>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81" name="Group 80">
            <a:extLst>
              <a:ext uri="{FF2B5EF4-FFF2-40B4-BE49-F238E27FC236}">
                <a16:creationId xmlns:a16="http://schemas.microsoft.com/office/drawing/2014/main" id="{B9FAA9B0-AC22-4825-8634-CAB3AEC341CB}"/>
              </a:ext>
            </a:extLst>
          </p:cNvPr>
          <p:cNvGrpSpPr/>
          <p:nvPr/>
        </p:nvGrpSpPr>
        <p:grpSpPr>
          <a:xfrm>
            <a:off x="2359906" y="1423572"/>
            <a:ext cx="1825460" cy="1689162"/>
            <a:chOff x="2359906" y="1423572"/>
            <a:chExt cx="1825460" cy="1689162"/>
          </a:xfrm>
        </p:grpSpPr>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57E0EAC5-EA6B-4128-B469-282AF8ACE897}"/>
                    </a:ext>
                  </a:extLst>
                </p:cNvPr>
                <p:cNvSpPr txBox="1"/>
                <p:nvPr/>
              </p:nvSpPr>
              <p:spPr>
                <a:xfrm>
                  <a:off x="2359906" y="1423572"/>
                  <a:ext cx="660491" cy="707886"/>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acc>
                          <m:accPr>
                            <m:chr m:val="⃗"/>
                            <m:ctrlPr>
                              <a:rPr lang="en-US" sz="4000" b="0" i="1" smtClean="0">
                                <a:solidFill>
                                  <a:srgbClr val="002060"/>
                                </a:solidFill>
                                <a:latin typeface="Cambria Math" panose="02040503050406030204" pitchFamily="18" charset="0"/>
                              </a:rPr>
                            </m:ctrlPr>
                          </m:accPr>
                          <m:e>
                            <m:sSub>
                              <m:sSubPr>
                                <m:ctrlPr>
                                  <a:rPr lang="en-US" sz="4000" b="0" i="1" smtClean="0">
                                    <a:solidFill>
                                      <a:srgbClr val="002060"/>
                                    </a:solidFill>
                                    <a:latin typeface="Cambria Math" panose="02040503050406030204" pitchFamily="18" charset="0"/>
                                  </a:rPr>
                                </m:ctrlPr>
                              </m:sSubPr>
                              <m:e>
                                <m:r>
                                  <a:rPr lang="en-US" sz="4000" b="0" i="1" smtClean="0">
                                    <a:solidFill>
                                      <a:srgbClr val="002060"/>
                                    </a:solidFill>
                                    <a:latin typeface="Cambria Math" panose="02040503050406030204" pitchFamily="18" charset="0"/>
                                  </a:rPr>
                                  <m:t>𝑒</m:t>
                                </m:r>
                              </m:e>
                              <m:sub>
                                <m:r>
                                  <a:rPr lang="en-US" sz="4000" b="0" i="1" smtClean="0">
                                    <a:solidFill>
                                      <a:srgbClr val="002060"/>
                                    </a:solidFill>
                                    <a:latin typeface="Cambria Math" panose="02040503050406030204" pitchFamily="18" charset="0"/>
                                  </a:rPr>
                                  <m:t>𝑡</m:t>
                                </m:r>
                              </m:sub>
                            </m:sSub>
                          </m:e>
                        </m:acc>
                      </m:oMath>
                    </m:oMathPara>
                  </a14:m>
                  <a:endParaRPr lang="en-CA" sz="4000" dirty="0">
                    <a:solidFill>
                      <a:srgbClr val="002060"/>
                    </a:solidFill>
                  </a:endParaRPr>
                </a:p>
              </p:txBody>
            </p:sp>
          </mc:Choice>
          <mc:Fallback xmlns="">
            <p:sp>
              <p:nvSpPr>
                <p:cNvPr id="47" name="TextBox 46">
                  <a:extLst>
                    <a:ext uri="{FF2B5EF4-FFF2-40B4-BE49-F238E27FC236}">
                      <a16:creationId xmlns:a16="http://schemas.microsoft.com/office/drawing/2014/main" id="{57E0EAC5-EA6B-4128-B469-282AF8ACE897}"/>
                    </a:ext>
                  </a:extLst>
                </p:cNvPr>
                <p:cNvSpPr txBox="1">
                  <a:spLocks noRot="1" noChangeAspect="1" noMove="1" noResize="1" noEditPoints="1" noAdjustHandles="1" noChangeArrowheads="1" noChangeShapeType="1" noTextEdit="1"/>
                </p:cNvSpPr>
                <p:nvPr/>
              </p:nvSpPr>
              <p:spPr>
                <a:xfrm>
                  <a:off x="2359906" y="1423572"/>
                  <a:ext cx="660491" cy="707886"/>
                </a:xfrm>
                <a:prstGeom prst="rect">
                  <a:avLst/>
                </a:prstGeom>
                <a:blipFill>
                  <a:blip r:embed="rId18"/>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C53C3478-1A91-497F-89F7-6B52D0E0D224}"/>
                    </a:ext>
                  </a:extLst>
                </p:cNvPr>
                <p:cNvSpPr txBox="1"/>
                <p:nvPr/>
              </p:nvSpPr>
              <p:spPr>
                <a:xfrm>
                  <a:off x="3524875" y="2404848"/>
                  <a:ext cx="660491" cy="707886"/>
                </a:xfrm>
                <a:prstGeom prst="rect">
                  <a:avLst/>
                </a:prstGeom>
                <a:solidFill>
                  <a:schemeClr val="bg1"/>
                </a:solidFill>
                <a:effectLst>
                  <a:softEdge rad="127000"/>
                </a:effectLst>
              </p:spPr>
              <p:txBody>
                <a:bodyPr wrap="square" rtlCol="0">
                  <a:spAutoFit/>
                </a:bodyPr>
                <a:lstStyle/>
                <a:p>
                  <a:pPr algn="ctr"/>
                  <a14:m>
                    <m:oMathPara xmlns:m="http://schemas.openxmlformats.org/officeDocument/2006/math">
                      <m:oMathParaPr>
                        <m:jc m:val="centerGroup"/>
                      </m:oMathParaPr>
                      <m:oMath xmlns:m="http://schemas.openxmlformats.org/officeDocument/2006/math">
                        <m:acc>
                          <m:accPr>
                            <m:chr m:val="⃗"/>
                            <m:ctrlPr>
                              <a:rPr lang="en-US" sz="4000" b="0" i="1" smtClean="0">
                                <a:solidFill>
                                  <a:srgbClr val="002060"/>
                                </a:solidFill>
                                <a:latin typeface="Cambria Math" panose="02040503050406030204" pitchFamily="18" charset="0"/>
                              </a:rPr>
                            </m:ctrlPr>
                          </m:accPr>
                          <m:e>
                            <m:sSub>
                              <m:sSubPr>
                                <m:ctrlPr>
                                  <a:rPr lang="en-US" sz="4000" b="0" i="1" smtClean="0">
                                    <a:solidFill>
                                      <a:srgbClr val="002060"/>
                                    </a:solidFill>
                                    <a:latin typeface="Cambria Math" panose="02040503050406030204" pitchFamily="18" charset="0"/>
                                  </a:rPr>
                                </m:ctrlPr>
                              </m:sSubPr>
                              <m:e>
                                <m:r>
                                  <a:rPr lang="en-US" sz="4000" b="0" i="1" smtClean="0">
                                    <a:solidFill>
                                      <a:srgbClr val="002060"/>
                                    </a:solidFill>
                                    <a:latin typeface="Cambria Math" panose="02040503050406030204" pitchFamily="18" charset="0"/>
                                  </a:rPr>
                                  <m:t>𝑒</m:t>
                                </m:r>
                              </m:e>
                              <m:sub>
                                <m:r>
                                  <a:rPr lang="en-US" sz="4000" b="0" i="1" smtClean="0">
                                    <a:solidFill>
                                      <a:srgbClr val="002060"/>
                                    </a:solidFill>
                                    <a:latin typeface="Cambria Math" panose="02040503050406030204" pitchFamily="18" charset="0"/>
                                  </a:rPr>
                                  <m:t>𝑥</m:t>
                                </m:r>
                              </m:sub>
                            </m:sSub>
                          </m:e>
                        </m:acc>
                      </m:oMath>
                    </m:oMathPara>
                  </a14:m>
                  <a:endParaRPr lang="en-CA" sz="4000" dirty="0">
                    <a:solidFill>
                      <a:srgbClr val="002060"/>
                    </a:solidFill>
                  </a:endParaRPr>
                </a:p>
              </p:txBody>
            </p:sp>
          </mc:Choice>
          <mc:Fallback xmlns="">
            <p:sp>
              <p:nvSpPr>
                <p:cNvPr id="48" name="TextBox 47">
                  <a:extLst>
                    <a:ext uri="{FF2B5EF4-FFF2-40B4-BE49-F238E27FC236}">
                      <a16:creationId xmlns:a16="http://schemas.microsoft.com/office/drawing/2014/main" id="{C53C3478-1A91-497F-89F7-6B52D0E0D224}"/>
                    </a:ext>
                  </a:extLst>
                </p:cNvPr>
                <p:cNvSpPr txBox="1">
                  <a:spLocks noRot="1" noChangeAspect="1" noMove="1" noResize="1" noEditPoints="1" noAdjustHandles="1" noChangeArrowheads="1" noChangeShapeType="1" noTextEdit="1"/>
                </p:cNvSpPr>
                <p:nvPr/>
              </p:nvSpPr>
              <p:spPr>
                <a:xfrm>
                  <a:off x="3524875" y="2404848"/>
                  <a:ext cx="660491" cy="707886"/>
                </a:xfrm>
                <a:prstGeom prst="rect">
                  <a:avLst/>
                </a:prstGeom>
                <a:blipFill>
                  <a:blip r:embed="rId19"/>
                  <a:stretch>
                    <a:fillRect/>
                  </a:stretch>
                </a:blipFill>
                <a:effectLst>
                  <a:softEdge rad="127000"/>
                </a:effectLst>
              </p:spPr>
              <p:txBody>
                <a:bodyPr/>
                <a:lstStyle/>
                <a:p>
                  <a:r>
                    <a:rPr lang="en-CA">
                      <a:noFill/>
                    </a:rPr>
                    <a:t> </a:t>
                  </a:r>
                </a:p>
              </p:txBody>
            </p:sp>
          </mc:Fallback>
        </mc:AlternateContent>
        <p:grpSp>
          <p:nvGrpSpPr>
            <p:cNvPr id="66" name="Group 65">
              <a:extLst>
                <a:ext uri="{FF2B5EF4-FFF2-40B4-BE49-F238E27FC236}">
                  <a16:creationId xmlns:a16="http://schemas.microsoft.com/office/drawing/2014/main" id="{74A2203D-3E88-4E95-80CA-77DD31F668B3}"/>
                </a:ext>
              </a:extLst>
            </p:cNvPr>
            <p:cNvGrpSpPr/>
            <p:nvPr/>
          </p:nvGrpSpPr>
          <p:grpSpPr>
            <a:xfrm>
              <a:off x="2781346" y="2075315"/>
              <a:ext cx="739441" cy="739442"/>
              <a:chOff x="14316927" y="3518814"/>
              <a:chExt cx="2814171" cy="2814172"/>
            </a:xfrm>
          </p:grpSpPr>
          <p:cxnSp>
            <p:nvCxnSpPr>
              <p:cNvPr id="67" name="Straight Arrow Connector 66">
                <a:extLst>
                  <a:ext uri="{FF2B5EF4-FFF2-40B4-BE49-F238E27FC236}">
                    <a16:creationId xmlns:a16="http://schemas.microsoft.com/office/drawing/2014/main" id="{BD1A03AA-550E-4596-B053-3666D2E65537}"/>
                  </a:ext>
                </a:extLst>
              </p:cNvPr>
              <p:cNvCxnSpPr>
                <a:cxnSpLocks/>
              </p:cNvCxnSpPr>
              <p:nvPr/>
            </p:nvCxnSpPr>
            <p:spPr>
              <a:xfrm>
                <a:off x="14316927" y="6235383"/>
                <a:ext cx="2814171" cy="0"/>
              </a:xfrm>
              <a:prstGeom prst="straightConnector1">
                <a:avLst/>
              </a:prstGeom>
              <a:ln w="8890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6BA44588-7A4E-48EA-818F-14365802D3A3}"/>
                  </a:ext>
                </a:extLst>
              </p:cNvPr>
              <p:cNvCxnSpPr>
                <a:cxnSpLocks/>
              </p:cNvCxnSpPr>
              <p:nvPr/>
            </p:nvCxnSpPr>
            <p:spPr>
              <a:xfrm rot="16200000">
                <a:off x="12977947" y="4925900"/>
                <a:ext cx="2814172" cy="0"/>
              </a:xfrm>
              <a:prstGeom prst="straightConnector1">
                <a:avLst/>
              </a:prstGeom>
              <a:ln w="88900">
                <a:solidFill>
                  <a:srgbClr val="002060"/>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82" name="Group 81">
            <a:extLst>
              <a:ext uri="{FF2B5EF4-FFF2-40B4-BE49-F238E27FC236}">
                <a16:creationId xmlns:a16="http://schemas.microsoft.com/office/drawing/2014/main" id="{D2AB81E4-EE24-40E4-B7AF-6F6C9B7D38F1}"/>
              </a:ext>
            </a:extLst>
          </p:cNvPr>
          <p:cNvGrpSpPr/>
          <p:nvPr/>
        </p:nvGrpSpPr>
        <p:grpSpPr>
          <a:xfrm>
            <a:off x="3004485" y="573007"/>
            <a:ext cx="1681912" cy="1688845"/>
            <a:chOff x="3004485" y="573007"/>
            <a:chExt cx="1681912" cy="1688845"/>
          </a:xfrm>
        </p:grpSpPr>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198B1BB-4A89-4914-B742-CDB7AEEF310C}"/>
                    </a:ext>
                  </a:extLst>
                </p:cNvPr>
                <p:cNvSpPr txBox="1"/>
                <p:nvPr/>
              </p:nvSpPr>
              <p:spPr>
                <a:xfrm>
                  <a:off x="3004485" y="573007"/>
                  <a:ext cx="660491" cy="707886"/>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acc>
                          <m:accPr>
                            <m:chr m:val="⃗"/>
                            <m:ctrlPr>
                              <a:rPr lang="en-US" sz="4000" b="0" i="1" smtClean="0">
                                <a:solidFill>
                                  <a:srgbClr val="002060"/>
                                </a:solidFill>
                                <a:latin typeface="Cambria Math" panose="02040503050406030204" pitchFamily="18" charset="0"/>
                              </a:rPr>
                            </m:ctrlPr>
                          </m:accPr>
                          <m:e>
                            <m:sSub>
                              <m:sSubPr>
                                <m:ctrlPr>
                                  <a:rPr lang="en-US" sz="4000" b="0" i="1" smtClean="0">
                                    <a:solidFill>
                                      <a:srgbClr val="002060"/>
                                    </a:solidFill>
                                    <a:latin typeface="Cambria Math" panose="02040503050406030204" pitchFamily="18" charset="0"/>
                                  </a:rPr>
                                </m:ctrlPr>
                              </m:sSubPr>
                              <m:e>
                                <m:r>
                                  <a:rPr lang="en-US" sz="4000" b="0" i="1" smtClean="0">
                                    <a:solidFill>
                                      <a:srgbClr val="002060"/>
                                    </a:solidFill>
                                    <a:latin typeface="Cambria Math" panose="02040503050406030204" pitchFamily="18" charset="0"/>
                                  </a:rPr>
                                  <m:t>𝑒</m:t>
                                </m:r>
                              </m:e>
                              <m:sub>
                                <m:r>
                                  <a:rPr lang="en-US" sz="4000" b="0" i="1" smtClean="0">
                                    <a:solidFill>
                                      <a:srgbClr val="002060"/>
                                    </a:solidFill>
                                    <a:latin typeface="Cambria Math" panose="02040503050406030204" pitchFamily="18" charset="0"/>
                                  </a:rPr>
                                  <m:t>𝑡</m:t>
                                </m:r>
                              </m:sub>
                            </m:sSub>
                          </m:e>
                        </m:acc>
                      </m:oMath>
                    </m:oMathPara>
                  </a14:m>
                  <a:endParaRPr lang="en-CA" sz="4000" dirty="0">
                    <a:solidFill>
                      <a:srgbClr val="002060"/>
                    </a:solidFill>
                  </a:endParaRPr>
                </a:p>
              </p:txBody>
            </p:sp>
          </mc:Choice>
          <mc:Fallback xmlns="">
            <p:sp>
              <p:nvSpPr>
                <p:cNvPr id="42" name="TextBox 41">
                  <a:extLst>
                    <a:ext uri="{FF2B5EF4-FFF2-40B4-BE49-F238E27FC236}">
                      <a16:creationId xmlns:a16="http://schemas.microsoft.com/office/drawing/2014/main" id="{7198B1BB-4A89-4914-B742-CDB7AEEF310C}"/>
                    </a:ext>
                  </a:extLst>
                </p:cNvPr>
                <p:cNvSpPr txBox="1">
                  <a:spLocks noRot="1" noChangeAspect="1" noMove="1" noResize="1" noEditPoints="1" noAdjustHandles="1" noChangeArrowheads="1" noChangeShapeType="1" noTextEdit="1"/>
                </p:cNvSpPr>
                <p:nvPr/>
              </p:nvSpPr>
              <p:spPr>
                <a:xfrm>
                  <a:off x="3004485" y="573007"/>
                  <a:ext cx="660491" cy="707886"/>
                </a:xfrm>
                <a:prstGeom prst="rect">
                  <a:avLst/>
                </a:prstGeom>
                <a:blipFill>
                  <a:blip r:embed="rId20"/>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F3C0C648-5842-423D-8656-BF0363768B9A}"/>
                    </a:ext>
                  </a:extLst>
                </p:cNvPr>
                <p:cNvSpPr txBox="1"/>
                <p:nvPr/>
              </p:nvSpPr>
              <p:spPr>
                <a:xfrm>
                  <a:off x="4025906" y="1553966"/>
                  <a:ext cx="660491" cy="707886"/>
                </a:xfrm>
                <a:prstGeom prst="rect">
                  <a:avLst/>
                </a:prstGeom>
                <a:solidFill>
                  <a:schemeClr val="bg1"/>
                </a:solidFill>
                <a:effectLst>
                  <a:softEdge rad="127000"/>
                </a:effectLst>
              </p:spPr>
              <p:txBody>
                <a:bodyPr wrap="square" rtlCol="0">
                  <a:spAutoFit/>
                </a:bodyPr>
                <a:lstStyle/>
                <a:p>
                  <a:pPr algn="ctr"/>
                  <a14:m>
                    <m:oMathPara xmlns:m="http://schemas.openxmlformats.org/officeDocument/2006/math">
                      <m:oMathParaPr>
                        <m:jc m:val="centerGroup"/>
                      </m:oMathParaPr>
                      <m:oMath xmlns:m="http://schemas.openxmlformats.org/officeDocument/2006/math">
                        <m:acc>
                          <m:accPr>
                            <m:chr m:val="⃗"/>
                            <m:ctrlPr>
                              <a:rPr lang="en-US" sz="4000" b="0" i="1" smtClean="0">
                                <a:solidFill>
                                  <a:srgbClr val="002060"/>
                                </a:solidFill>
                                <a:latin typeface="Cambria Math" panose="02040503050406030204" pitchFamily="18" charset="0"/>
                              </a:rPr>
                            </m:ctrlPr>
                          </m:accPr>
                          <m:e>
                            <m:sSub>
                              <m:sSubPr>
                                <m:ctrlPr>
                                  <a:rPr lang="en-US" sz="4000" b="0" i="1" smtClean="0">
                                    <a:solidFill>
                                      <a:srgbClr val="002060"/>
                                    </a:solidFill>
                                    <a:latin typeface="Cambria Math" panose="02040503050406030204" pitchFamily="18" charset="0"/>
                                  </a:rPr>
                                </m:ctrlPr>
                              </m:sSubPr>
                              <m:e>
                                <m:r>
                                  <a:rPr lang="en-US" sz="4000" b="0" i="1" smtClean="0">
                                    <a:solidFill>
                                      <a:srgbClr val="002060"/>
                                    </a:solidFill>
                                    <a:latin typeface="Cambria Math" panose="02040503050406030204" pitchFamily="18" charset="0"/>
                                  </a:rPr>
                                  <m:t>𝑒</m:t>
                                </m:r>
                              </m:e>
                              <m:sub>
                                <m:r>
                                  <a:rPr lang="en-US" sz="4000" b="0" i="1" smtClean="0">
                                    <a:solidFill>
                                      <a:srgbClr val="002060"/>
                                    </a:solidFill>
                                    <a:latin typeface="Cambria Math" panose="02040503050406030204" pitchFamily="18" charset="0"/>
                                  </a:rPr>
                                  <m:t>𝑥</m:t>
                                </m:r>
                              </m:sub>
                            </m:sSub>
                          </m:e>
                        </m:acc>
                      </m:oMath>
                    </m:oMathPara>
                  </a14:m>
                  <a:endParaRPr lang="en-CA" sz="4000" dirty="0">
                    <a:solidFill>
                      <a:srgbClr val="002060"/>
                    </a:solidFill>
                  </a:endParaRPr>
                </a:p>
              </p:txBody>
            </p:sp>
          </mc:Choice>
          <mc:Fallback xmlns="">
            <p:sp>
              <p:nvSpPr>
                <p:cNvPr id="43" name="TextBox 42">
                  <a:extLst>
                    <a:ext uri="{FF2B5EF4-FFF2-40B4-BE49-F238E27FC236}">
                      <a16:creationId xmlns:a16="http://schemas.microsoft.com/office/drawing/2014/main" id="{F3C0C648-5842-423D-8656-BF0363768B9A}"/>
                    </a:ext>
                  </a:extLst>
                </p:cNvPr>
                <p:cNvSpPr txBox="1">
                  <a:spLocks noRot="1" noChangeAspect="1" noMove="1" noResize="1" noEditPoints="1" noAdjustHandles="1" noChangeArrowheads="1" noChangeShapeType="1" noTextEdit="1"/>
                </p:cNvSpPr>
                <p:nvPr/>
              </p:nvSpPr>
              <p:spPr>
                <a:xfrm>
                  <a:off x="4025906" y="1553966"/>
                  <a:ext cx="660491" cy="707886"/>
                </a:xfrm>
                <a:prstGeom prst="rect">
                  <a:avLst/>
                </a:prstGeom>
                <a:blipFill>
                  <a:blip r:embed="rId21"/>
                  <a:stretch>
                    <a:fillRect/>
                  </a:stretch>
                </a:blipFill>
                <a:effectLst>
                  <a:softEdge rad="127000"/>
                </a:effectLst>
              </p:spPr>
              <p:txBody>
                <a:bodyPr/>
                <a:lstStyle/>
                <a:p>
                  <a:r>
                    <a:rPr lang="en-CA">
                      <a:noFill/>
                    </a:rPr>
                    <a:t> </a:t>
                  </a:r>
                </a:p>
              </p:txBody>
            </p:sp>
          </mc:Fallback>
        </mc:AlternateContent>
        <p:grpSp>
          <p:nvGrpSpPr>
            <p:cNvPr id="69" name="Group 68">
              <a:extLst>
                <a:ext uri="{FF2B5EF4-FFF2-40B4-BE49-F238E27FC236}">
                  <a16:creationId xmlns:a16="http://schemas.microsoft.com/office/drawing/2014/main" id="{E8A24761-A83C-4E04-A87D-76B161A6ADBE}"/>
                </a:ext>
              </a:extLst>
            </p:cNvPr>
            <p:cNvGrpSpPr/>
            <p:nvPr/>
          </p:nvGrpSpPr>
          <p:grpSpPr>
            <a:xfrm>
              <a:off x="3245804" y="1248001"/>
              <a:ext cx="739441" cy="739442"/>
              <a:chOff x="14316927" y="3518814"/>
              <a:chExt cx="2814171" cy="2814172"/>
            </a:xfrm>
          </p:grpSpPr>
          <p:cxnSp>
            <p:nvCxnSpPr>
              <p:cNvPr id="70" name="Straight Arrow Connector 69">
                <a:extLst>
                  <a:ext uri="{FF2B5EF4-FFF2-40B4-BE49-F238E27FC236}">
                    <a16:creationId xmlns:a16="http://schemas.microsoft.com/office/drawing/2014/main" id="{A64176AD-C31D-4C02-86A1-10C6A29AAEDC}"/>
                  </a:ext>
                </a:extLst>
              </p:cNvPr>
              <p:cNvCxnSpPr>
                <a:cxnSpLocks/>
              </p:cNvCxnSpPr>
              <p:nvPr/>
            </p:nvCxnSpPr>
            <p:spPr>
              <a:xfrm>
                <a:off x="14316927" y="6235383"/>
                <a:ext cx="2814171" cy="0"/>
              </a:xfrm>
              <a:prstGeom prst="straightConnector1">
                <a:avLst/>
              </a:prstGeom>
              <a:ln w="8890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A890B9F7-8917-4673-9471-31FF5CEDEB80}"/>
                  </a:ext>
                </a:extLst>
              </p:cNvPr>
              <p:cNvCxnSpPr>
                <a:cxnSpLocks/>
              </p:cNvCxnSpPr>
              <p:nvPr/>
            </p:nvCxnSpPr>
            <p:spPr>
              <a:xfrm rot="16200000">
                <a:off x="12977947" y="4925900"/>
                <a:ext cx="2814172" cy="0"/>
              </a:xfrm>
              <a:prstGeom prst="straightConnector1">
                <a:avLst/>
              </a:prstGeom>
              <a:ln w="88900">
                <a:solidFill>
                  <a:srgbClr val="002060"/>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4" name="Group 3">
            <a:extLst>
              <a:ext uri="{FF2B5EF4-FFF2-40B4-BE49-F238E27FC236}">
                <a16:creationId xmlns:a16="http://schemas.microsoft.com/office/drawing/2014/main" id="{35AA46B4-3B67-4C79-A370-F3361328AE77}"/>
              </a:ext>
            </a:extLst>
          </p:cNvPr>
          <p:cNvGrpSpPr/>
          <p:nvPr/>
        </p:nvGrpSpPr>
        <p:grpSpPr>
          <a:xfrm>
            <a:off x="478972" y="5030961"/>
            <a:ext cx="11509828" cy="1827039"/>
            <a:chOff x="478972" y="5030961"/>
            <a:chExt cx="11509828" cy="1827039"/>
          </a:xfrm>
        </p:grpSpPr>
        <mc:AlternateContent xmlns:mc="http://schemas.openxmlformats.org/markup-compatibility/2006" xmlns:a14="http://schemas.microsoft.com/office/drawing/2010/main">
          <mc:Choice Requires="a14">
            <p:sp>
              <p:nvSpPr>
                <p:cNvPr id="34" name="Rectangle 33">
                  <a:extLst>
                    <a:ext uri="{FF2B5EF4-FFF2-40B4-BE49-F238E27FC236}">
                      <a16:creationId xmlns:a16="http://schemas.microsoft.com/office/drawing/2014/main" id="{14C0F7D6-5C71-467B-B9C8-7FE7ED81B1A2}"/>
                    </a:ext>
                  </a:extLst>
                </p:cNvPr>
                <p:cNvSpPr/>
                <p:nvPr/>
              </p:nvSpPr>
              <p:spPr>
                <a:xfrm>
                  <a:off x="478972" y="5030961"/>
                  <a:ext cx="11509828" cy="1827039"/>
                </a:xfrm>
                <a:prstGeom prst="rect">
                  <a:avLst/>
                </a:prstGeom>
              </p:spPr>
              <p:txBody>
                <a:bodyPr wrap="square">
                  <a:spAutoFit/>
                </a:bodyPr>
                <a:lstStyle/>
                <a:p>
                  <a:pPr>
                    <a:spcAft>
                      <a:spcPts val="1200"/>
                    </a:spcAft>
                  </a:pPr>
                  <a14:m>
                    <m:oMathPara xmlns:m="http://schemas.openxmlformats.org/officeDocument/2006/math">
                      <m:oMathParaPr>
                        <m:jc m:val="left"/>
                      </m:oMathParaPr>
                      <m:oMath xmlns:m="http://schemas.openxmlformats.org/officeDocument/2006/math">
                        <m:r>
                          <a:rPr lang="en-US" sz="5400" i="1" smtClean="0">
                            <a:latin typeface="Cambria Math" panose="02040503050406030204" pitchFamily="18" charset="0"/>
                          </a:rPr>
                          <m:t>=</m:t>
                        </m:r>
                        <m:d>
                          <m:dPr>
                            <m:begChr m:val="["/>
                            <m:endChr m:val="]"/>
                            <m:ctrlPr>
                              <a:rPr lang="en-US" sz="5400" i="1">
                                <a:latin typeface="Cambria Math" panose="02040503050406030204" pitchFamily="18" charset="0"/>
                                <a:ea typeface="Cambria Math" panose="02040503050406030204" pitchFamily="18" charset="0"/>
                              </a:rPr>
                            </m:ctrlPr>
                          </m:dPr>
                          <m:e>
                            <m:acc>
                              <m:accPr>
                                <m:chr m:val="⃗"/>
                                <m:ctrlPr>
                                  <a:rPr lang="en-US" sz="5400" i="1">
                                    <a:solidFill>
                                      <a:srgbClr val="002060"/>
                                    </a:solidFill>
                                    <a:latin typeface="Cambria Math" panose="02040503050406030204" pitchFamily="18" charset="0"/>
                                    <a:ea typeface="Cambria Math" panose="02040503050406030204" pitchFamily="18" charset="0"/>
                                  </a:rPr>
                                </m:ctrlPr>
                              </m:accPr>
                              <m:e>
                                <m:sSub>
                                  <m:sSubPr>
                                    <m:ctrlPr>
                                      <a:rPr lang="en-US" sz="5400" i="1">
                                        <a:solidFill>
                                          <a:srgbClr val="002060"/>
                                        </a:solidFill>
                                        <a:latin typeface="Cambria Math" panose="02040503050406030204" pitchFamily="18" charset="0"/>
                                        <a:ea typeface="Cambria Math" panose="02040503050406030204" pitchFamily="18" charset="0"/>
                                      </a:rPr>
                                    </m:ctrlPr>
                                  </m:sSubPr>
                                  <m:e>
                                    <m:r>
                                      <a:rPr lang="en-US" sz="5400" i="1">
                                        <a:solidFill>
                                          <a:srgbClr val="002060"/>
                                        </a:solidFill>
                                        <a:latin typeface="Cambria Math" panose="02040503050406030204" pitchFamily="18" charset="0"/>
                                        <a:ea typeface="Cambria Math" panose="02040503050406030204" pitchFamily="18" charset="0"/>
                                      </a:rPr>
                                      <m:t>𝑒</m:t>
                                    </m:r>
                                  </m:e>
                                  <m:sub>
                                    <m:r>
                                      <a:rPr lang="en-US" sz="5400" i="1">
                                        <a:solidFill>
                                          <a:srgbClr val="002060"/>
                                        </a:solidFill>
                                        <a:latin typeface="Cambria Math" panose="02040503050406030204" pitchFamily="18" charset="0"/>
                                        <a:ea typeface="Cambria Math" panose="02040503050406030204" pitchFamily="18" charset="0"/>
                                      </a:rPr>
                                      <m:t>𝑡</m:t>
                                    </m:r>
                                  </m:sub>
                                </m:sSub>
                              </m:e>
                            </m:acc>
                            <m:r>
                              <a:rPr lang="en-US" sz="5400" i="1">
                                <a:solidFill>
                                  <a:srgbClr val="002060"/>
                                </a:solidFill>
                                <a:latin typeface="Cambria Math" panose="02040503050406030204" pitchFamily="18" charset="0"/>
                                <a:ea typeface="Cambria Math" panose="02040503050406030204" pitchFamily="18" charset="0"/>
                              </a:rPr>
                              <m:t>   </m:t>
                            </m:r>
                            <m:acc>
                              <m:accPr>
                                <m:chr m:val="⃗"/>
                                <m:ctrlPr>
                                  <a:rPr lang="en-US" sz="5400" i="1">
                                    <a:solidFill>
                                      <a:srgbClr val="002060"/>
                                    </a:solidFill>
                                    <a:latin typeface="Cambria Math" panose="02040503050406030204" pitchFamily="18" charset="0"/>
                                    <a:ea typeface="Cambria Math" panose="02040503050406030204" pitchFamily="18" charset="0"/>
                                  </a:rPr>
                                </m:ctrlPr>
                              </m:accPr>
                              <m:e>
                                <m:sSub>
                                  <m:sSubPr>
                                    <m:ctrlPr>
                                      <a:rPr lang="en-US" sz="5400" i="1">
                                        <a:solidFill>
                                          <a:srgbClr val="002060"/>
                                        </a:solidFill>
                                        <a:latin typeface="Cambria Math" panose="02040503050406030204" pitchFamily="18" charset="0"/>
                                        <a:ea typeface="Cambria Math" panose="02040503050406030204" pitchFamily="18" charset="0"/>
                                      </a:rPr>
                                    </m:ctrlPr>
                                  </m:sSubPr>
                                  <m:e>
                                    <m:r>
                                      <a:rPr lang="en-US" sz="5400" i="1">
                                        <a:solidFill>
                                          <a:srgbClr val="002060"/>
                                        </a:solidFill>
                                        <a:latin typeface="Cambria Math" panose="02040503050406030204" pitchFamily="18" charset="0"/>
                                        <a:ea typeface="Cambria Math" panose="02040503050406030204" pitchFamily="18" charset="0"/>
                                      </a:rPr>
                                      <m:t>𝑒</m:t>
                                    </m:r>
                                  </m:e>
                                  <m:sub>
                                    <m:r>
                                      <a:rPr lang="en-US" sz="5400" i="1">
                                        <a:solidFill>
                                          <a:srgbClr val="002060"/>
                                        </a:solidFill>
                                        <a:latin typeface="Cambria Math" panose="02040503050406030204" pitchFamily="18" charset="0"/>
                                        <a:ea typeface="Cambria Math" panose="02040503050406030204" pitchFamily="18" charset="0"/>
                                      </a:rPr>
                                      <m:t>𝑥</m:t>
                                    </m:r>
                                  </m:sub>
                                </m:sSub>
                              </m:e>
                            </m:acc>
                          </m:e>
                        </m:d>
                        <m:d>
                          <m:dPr>
                            <m:begChr m:val="["/>
                            <m:endChr m:val="]"/>
                            <m:ctrlPr>
                              <a:rPr lang="en-US" sz="5400" b="0" i="1" smtClean="0">
                                <a:solidFill>
                                  <a:schemeClr val="tx1"/>
                                </a:solidFill>
                                <a:latin typeface="Cambria Math" panose="02040503050406030204" pitchFamily="18" charset="0"/>
                              </a:rPr>
                            </m:ctrlPr>
                          </m:dPr>
                          <m:e>
                            <m:m>
                              <m:mPr>
                                <m:mcs>
                                  <m:mc>
                                    <m:mcPr>
                                      <m:count m:val="2"/>
                                      <m:mcJc m:val="center"/>
                                    </m:mcPr>
                                  </m:mc>
                                </m:mcs>
                                <m:ctrlPr>
                                  <a:rPr lang="en-US" sz="5400" b="0" i="1" smtClean="0">
                                    <a:solidFill>
                                      <a:schemeClr val="bg1"/>
                                    </a:solidFill>
                                    <a:latin typeface="Cambria Math" panose="02040503050406030204" pitchFamily="18" charset="0"/>
                                  </a:rPr>
                                </m:ctrlPr>
                              </m:mPr>
                              <m:mr>
                                <m:e>
                                  <m:r>
                                    <a:rPr lang="en-US" sz="5400" i="1">
                                      <a:solidFill>
                                        <a:schemeClr val="bg1"/>
                                      </a:solidFill>
                                      <a:latin typeface="Cambria Math" panose="02040503050406030204" pitchFamily="18" charset="0"/>
                                    </a:rPr>
                                    <m:t>𝛾</m:t>
                                  </m:r>
                                </m:e>
                                <m:e>
                                  <m:r>
                                    <a:rPr lang="en-US" sz="5400" i="1">
                                      <a:solidFill>
                                        <a:schemeClr val="bg1"/>
                                      </a:solidFill>
                                      <a:latin typeface="Cambria Math" panose="02040503050406030204" pitchFamily="18" charset="0"/>
                                    </a:rPr>
                                    <m:t>𝛾𝛽</m:t>
                                  </m:r>
                                </m:e>
                              </m:mr>
                              <m:mr>
                                <m:e>
                                  <m:r>
                                    <a:rPr lang="en-US" sz="5400" i="1">
                                      <a:solidFill>
                                        <a:schemeClr val="bg1"/>
                                      </a:solidFill>
                                      <a:latin typeface="Cambria Math" panose="02040503050406030204" pitchFamily="18" charset="0"/>
                                    </a:rPr>
                                    <m:t>𝛾𝛽</m:t>
                                  </m:r>
                                </m:e>
                                <m:e>
                                  <m:r>
                                    <a:rPr lang="en-US" sz="5400" i="1">
                                      <a:solidFill>
                                        <a:schemeClr val="bg1"/>
                                      </a:solidFill>
                                      <a:latin typeface="Cambria Math" panose="02040503050406030204" pitchFamily="18" charset="0"/>
                                    </a:rPr>
                                    <m:t>𝛾</m:t>
                                  </m:r>
                                </m:e>
                              </m:mr>
                            </m:m>
                          </m:e>
                        </m:d>
                        <m:d>
                          <m:dPr>
                            <m:begChr m:val="["/>
                            <m:endChr m:val="]"/>
                            <m:ctrlPr>
                              <a:rPr lang="en-US" sz="5400" b="0" i="1" smtClean="0">
                                <a:solidFill>
                                  <a:schemeClr val="tx1"/>
                                </a:solidFill>
                                <a:latin typeface="Cambria Math" panose="02040503050406030204" pitchFamily="18" charset="0"/>
                              </a:rPr>
                            </m:ctrlPr>
                          </m:dPr>
                          <m:e>
                            <m:m>
                              <m:mPr>
                                <m:mcs>
                                  <m:mc>
                                    <m:mcPr>
                                      <m:count m:val="2"/>
                                      <m:mcJc m:val="center"/>
                                    </m:mcPr>
                                  </m:mc>
                                </m:mcs>
                                <m:ctrlPr>
                                  <a:rPr lang="en-US" sz="5400" b="0" i="1" smtClean="0">
                                    <a:solidFill>
                                      <a:schemeClr val="bg1"/>
                                    </a:solidFill>
                                    <a:latin typeface="Cambria Math" panose="02040503050406030204" pitchFamily="18" charset="0"/>
                                  </a:rPr>
                                </m:ctrlPr>
                              </m:mPr>
                              <m:mr>
                                <m:e>
                                  <m:r>
                                    <a:rPr lang="en-US" sz="5400" i="1">
                                      <a:solidFill>
                                        <a:schemeClr val="bg1"/>
                                      </a:solidFill>
                                      <a:latin typeface="Cambria Math" panose="02040503050406030204" pitchFamily="18" charset="0"/>
                                    </a:rPr>
                                    <m:t>𝛾</m:t>
                                  </m:r>
                                </m:e>
                                <m:e>
                                  <m:r>
                                    <a:rPr lang="en-US" sz="5400" b="0" i="1" smtClean="0">
                                      <a:solidFill>
                                        <a:schemeClr val="bg1"/>
                                      </a:solidFill>
                                      <a:latin typeface="Cambria Math" panose="02040503050406030204" pitchFamily="18" charset="0"/>
                                    </a:rPr>
                                    <m:t>−</m:t>
                                  </m:r>
                                  <m:r>
                                    <a:rPr lang="en-US" sz="5400" i="1">
                                      <a:solidFill>
                                        <a:schemeClr val="bg1"/>
                                      </a:solidFill>
                                      <a:latin typeface="Cambria Math" panose="02040503050406030204" pitchFamily="18" charset="0"/>
                                    </a:rPr>
                                    <m:t>𝛾𝛽</m:t>
                                  </m:r>
                                </m:e>
                              </m:mr>
                              <m:mr>
                                <m:e>
                                  <m:r>
                                    <a:rPr lang="en-US" sz="5400" b="0" i="1" smtClean="0">
                                      <a:solidFill>
                                        <a:schemeClr val="bg1"/>
                                      </a:solidFill>
                                      <a:latin typeface="Cambria Math" panose="02040503050406030204" pitchFamily="18" charset="0"/>
                                    </a:rPr>
                                    <m:t>−</m:t>
                                  </m:r>
                                  <m:r>
                                    <a:rPr lang="en-US" sz="5400" i="1">
                                      <a:solidFill>
                                        <a:schemeClr val="bg1"/>
                                      </a:solidFill>
                                      <a:latin typeface="Cambria Math" panose="02040503050406030204" pitchFamily="18" charset="0"/>
                                    </a:rPr>
                                    <m:t>𝛾𝛽</m:t>
                                  </m:r>
                                </m:e>
                                <m:e>
                                  <m:r>
                                    <a:rPr lang="en-US" sz="5400" i="1">
                                      <a:solidFill>
                                        <a:schemeClr val="bg1"/>
                                      </a:solidFill>
                                      <a:latin typeface="Cambria Math" panose="02040503050406030204" pitchFamily="18" charset="0"/>
                                    </a:rPr>
                                    <m:t>𝛾</m:t>
                                  </m:r>
                                </m:e>
                              </m:mr>
                            </m:m>
                          </m:e>
                        </m:d>
                        <m:d>
                          <m:dPr>
                            <m:begChr m:val="["/>
                            <m:endChr m:val="]"/>
                            <m:ctrlPr>
                              <a:rPr lang="en-US" sz="5400" i="1" smtClean="0">
                                <a:latin typeface="Cambria Math" panose="02040503050406030204" pitchFamily="18" charset="0"/>
                                <a:ea typeface="Cambria Math" panose="02040503050406030204" pitchFamily="18" charset="0"/>
                              </a:rPr>
                            </m:ctrlPr>
                          </m:dPr>
                          <m:e>
                            <m:eqArr>
                              <m:eqArrPr>
                                <m:ctrlPr>
                                  <a:rPr lang="en-US" sz="5400" i="1" smtClean="0">
                                    <a:solidFill>
                                      <a:srgbClr val="0070C0"/>
                                    </a:solidFill>
                                    <a:latin typeface="Cambria Math" panose="02040503050406030204" pitchFamily="18" charset="0"/>
                                    <a:ea typeface="Cambria Math" panose="02040503050406030204" pitchFamily="18" charset="0"/>
                                  </a:rPr>
                                </m:ctrlPr>
                              </m:eqArrPr>
                              <m:e>
                                <m:sSup>
                                  <m:sSupPr>
                                    <m:ctrlPr>
                                      <a:rPr lang="en-US" sz="5400" b="0" i="1" smtClean="0">
                                        <a:solidFill>
                                          <a:srgbClr val="0070C0"/>
                                        </a:solidFill>
                                        <a:latin typeface="Cambria Math" panose="02040503050406030204" pitchFamily="18" charset="0"/>
                                        <a:ea typeface="Cambria Math" panose="02040503050406030204" pitchFamily="18" charset="0"/>
                                      </a:rPr>
                                    </m:ctrlPr>
                                  </m:sSupPr>
                                  <m:e>
                                    <m:r>
                                      <a:rPr lang="en-US" sz="5400" b="0" i="1" smtClean="0">
                                        <a:solidFill>
                                          <a:srgbClr val="0070C0"/>
                                        </a:solidFill>
                                        <a:latin typeface="Cambria Math" panose="02040503050406030204" pitchFamily="18" charset="0"/>
                                        <a:ea typeface="Cambria Math" panose="02040503050406030204" pitchFamily="18" charset="0"/>
                                      </a:rPr>
                                      <m:t>𝑈</m:t>
                                    </m:r>
                                  </m:e>
                                  <m:sup>
                                    <m:r>
                                      <a:rPr lang="en-US" sz="5400" b="0" i="1" smtClean="0">
                                        <a:solidFill>
                                          <a:srgbClr val="0070C0"/>
                                        </a:solidFill>
                                        <a:latin typeface="Cambria Math" panose="02040503050406030204" pitchFamily="18" charset="0"/>
                                        <a:ea typeface="Cambria Math" panose="02040503050406030204" pitchFamily="18" charset="0"/>
                                      </a:rPr>
                                      <m:t>𝑡</m:t>
                                    </m:r>
                                  </m:sup>
                                </m:sSup>
                              </m:e>
                              <m:e>
                                <m:sSup>
                                  <m:sSupPr>
                                    <m:ctrlPr>
                                      <a:rPr lang="en-US" sz="5400" i="1">
                                        <a:solidFill>
                                          <a:srgbClr val="0070C0"/>
                                        </a:solidFill>
                                        <a:latin typeface="Cambria Math" panose="02040503050406030204" pitchFamily="18" charset="0"/>
                                        <a:ea typeface="Cambria Math" panose="02040503050406030204" pitchFamily="18" charset="0"/>
                                      </a:rPr>
                                    </m:ctrlPr>
                                  </m:sSupPr>
                                  <m:e>
                                    <m:r>
                                      <a:rPr lang="en-US" sz="5400" i="1">
                                        <a:solidFill>
                                          <a:srgbClr val="0070C0"/>
                                        </a:solidFill>
                                        <a:latin typeface="Cambria Math" panose="02040503050406030204" pitchFamily="18" charset="0"/>
                                        <a:ea typeface="Cambria Math" panose="02040503050406030204" pitchFamily="18" charset="0"/>
                                      </a:rPr>
                                      <m:t>𝑈</m:t>
                                    </m:r>
                                  </m:e>
                                  <m:sup>
                                    <m:r>
                                      <a:rPr lang="en-US" sz="5400" b="0" i="1" smtClean="0">
                                        <a:solidFill>
                                          <a:srgbClr val="0070C0"/>
                                        </a:solidFill>
                                        <a:latin typeface="Cambria Math" panose="02040503050406030204" pitchFamily="18" charset="0"/>
                                        <a:ea typeface="Cambria Math" panose="02040503050406030204" pitchFamily="18" charset="0"/>
                                      </a:rPr>
                                      <m:t>𝑥</m:t>
                                    </m:r>
                                  </m:sup>
                                </m:sSup>
                              </m:e>
                            </m:eqArr>
                          </m:e>
                        </m:d>
                      </m:oMath>
                    </m:oMathPara>
                  </a14:m>
                  <a:endParaRPr lang="en-CA" sz="5400" dirty="0"/>
                </a:p>
              </p:txBody>
            </p:sp>
          </mc:Choice>
          <mc:Fallback xmlns="">
            <p:sp>
              <p:nvSpPr>
                <p:cNvPr id="34" name="Rectangle 33">
                  <a:extLst>
                    <a:ext uri="{FF2B5EF4-FFF2-40B4-BE49-F238E27FC236}">
                      <a16:creationId xmlns:a16="http://schemas.microsoft.com/office/drawing/2014/main" id="{14C0F7D6-5C71-467B-B9C8-7FE7ED81B1A2}"/>
                    </a:ext>
                  </a:extLst>
                </p:cNvPr>
                <p:cNvSpPr>
                  <a:spLocks noRot="1" noChangeAspect="1" noMove="1" noResize="1" noEditPoints="1" noAdjustHandles="1" noChangeArrowheads="1" noChangeShapeType="1" noTextEdit="1"/>
                </p:cNvSpPr>
                <p:nvPr/>
              </p:nvSpPr>
              <p:spPr>
                <a:xfrm>
                  <a:off x="478972" y="5030961"/>
                  <a:ext cx="11509828" cy="1827039"/>
                </a:xfrm>
                <a:prstGeom prst="rect">
                  <a:avLst/>
                </a:prstGeom>
                <a:blipFill>
                  <a:blip r:embed="rId22"/>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913B5538-FD6C-4E33-BBCC-4A8BF24F519A}"/>
                    </a:ext>
                  </a:extLst>
                </p:cNvPr>
                <p:cNvSpPr txBox="1"/>
                <p:nvPr/>
              </p:nvSpPr>
              <p:spPr>
                <a:xfrm>
                  <a:off x="4602142" y="5217887"/>
                  <a:ext cx="915635" cy="1446550"/>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r>
                          <a:rPr lang="en-US" sz="8800" i="1" dirty="0" smtClean="0">
                            <a:latin typeface="Cambria Math" panose="02040503050406030204" pitchFamily="18" charset="0"/>
                          </a:rPr>
                          <m:t>?</m:t>
                        </m:r>
                      </m:oMath>
                    </m:oMathPara>
                  </a14:m>
                  <a:endParaRPr lang="en-CA" sz="4400" dirty="0"/>
                </a:p>
              </p:txBody>
            </p:sp>
          </mc:Choice>
          <mc:Fallback xmlns="">
            <p:sp>
              <p:nvSpPr>
                <p:cNvPr id="76" name="TextBox 75">
                  <a:extLst>
                    <a:ext uri="{FF2B5EF4-FFF2-40B4-BE49-F238E27FC236}">
                      <a16:creationId xmlns:a16="http://schemas.microsoft.com/office/drawing/2014/main" id="{913B5538-FD6C-4E33-BBCC-4A8BF24F519A}"/>
                    </a:ext>
                  </a:extLst>
                </p:cNvPr>
                <p:cNvSpPr txBox="1">
                  <a:spLocks noRot="1" noChangeAspect="1" noMove="1" noResize="1" noEditPoints="1" noAdjustHandles="1" noChangeArrowheads="1" noChangeShapeType="1" noTextEdit="1"/>
                </p:cNvSpPr>
                <p:nvPr/>
              </p:nvSpPr>
              <p:spPr>
                <a:xfrm>
                  <a:off x="4602142" y="5217887"/>
                  <a:ext cx="915635" cy="1446550"/>
                </a:xfrm>
                <a:prstGeom prst="rect">
                  <a:avLst/>
                </a:prstGeom>
                <a:blipFill>
                  <a:blip r:embed="rId23"/>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E630FDE7-2C9A-487E-93B2-4B2D6D0B67B5}"/>
                    </a:ext>
                  </a:extLst>
                </p:cNvPr>
                <p:cNvSpPr txBox="1"/>
                <p:nvPr/>
              </p:nvSpPr>
              <p:spPr>
                <a:xfrm>
                  <a:off x="8063799" y="5167087"/>
                  <a:ext cx="915635" cy="1446550"/>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r>
                          <a:rPr lang="en-US" sz="8800" i="1" dirty="0" smtClean="0">
                            <a:latin typeface="Cambria Math" panose="02040503050406030204" pitchFamily="18" charset="0"/>
                          </a:rPr>
                          <m:t>?</m:t>
                        </m:r>
                      </m:oMath>
                    </m:oMathPara>
                  </a14:m>
                  <a:endParaRPr lang="en-CA" sz="4400" dirty="0"/>
                </a:p>
              </p:txBody>
            </p:sp>
          </mc:Choice>
          <mc:Fallback xmlns="">
            <p:sp>
              <p:nvSpPr>
                <p:cNvPr id="78" name="TextBox 77">
                  <a:extLst>
                    <a:ext uri="{FF2B5EF4-FFF2-40B4-BE49-F238E27FC236}">
                      <a16:creationId xmlns:a16="http://schemas.microsoft.com/office/drawing/2014/main" id="{E630FDE7-2C9A-487E-93B2-4B2D6D0B67B5}"/>
                    </a:ext>
                  </a:extLst>
                </p:cNvPr>
                <p:cNvSpPr txBox="1">
                  <a:spLocks noRot="1" noChangeAspect="1" noMove="1" noResize="1" noEditPoints="1" noAdjustHandles="1" noChangeArrowheads="1" noChangeShapeType="1" noTextEdit="1"/>
                </p:cNvSpPr>
                <p:nvPr/>
              </p:nvSpPr>
              <p:spPr>
                <a:xfrm>
                  <a:off x="8063799" y="5167087"/>
                  <a:ext cx="915635" cy="1446550"/>
                </a:xfrm>
                <a:prstGeom prst="rect">
                  <a:avLst/>
                </a:prstGeom>
                <a:blipFill>
                  <a:blip r:embed="rId24"/>
                  <a:stretch>
                    <a:fillRect/>
                  </a:stretch>
                </a:blipFill>
              </p:spPr>
              <p:txBody>
                <a:bodyPr/>
                <a:lstStyle/>
                <a:p>
                  <a:r>
                    <a:rPr lang="en-CA">
                      <a:noFill/>
                    </a:rPr>
                    <a:t> </a:t>
                  </a:r>
                </a:p>
              </p:txBody>
            </p:sp>
          </mc:Fallback>
        </mc:AlternateContent>
        <p:sp>
          <p:nvSpPr>
            <p:cNvPr id="72" name="TextBox 71">
              <a:extLst>
                <a:ext uri="{FF2B5EF4-FFF2-40B4-BE49-F238E27FC236}">
                  <a16:creationId xmlns:a16="http://schemas.microsoft.com/office/drawing/2014/main" id="{9F2587F2-77BE-4D0E-8201-56C7499D095A}"/>
                </a:ext>
              </a:extLst>
            </p:cNvPr>
            <p:cNvSpPr txBox="1"/>
            <p:nvPr/>
          </p:nvSpPr>
          <p:spPr>
            <a:xfrm>
              <a:off x="3884967" y="5167086"/>
              <a:ext cx="2161297" cy="1446550"/>
            </a:xfrm>
            <a:prstGeom prst="rect">
              <a:avLst/>
            </a:prstGeom>
            <a:solidFill>
              <a:schemeClr val="bg1"/>
            </a:solidFill>
          </p:spPr>
          <p:txBody>
            <a:bodyPr wrap="none" rtlCol="0">
              <a:spAutoFit/>
            </a:bodyPr>
            <a:lstStyle/>
            <a:p>
              <a:pPr algn="ctr"/>
              <a:r>
                <a:rPr lang="en-US" sz="4400" dirty="0"/>
                <a:t>Jacobian</a:t>
              </a:r>
              <a:br>
                <a:rPr lang="en-US" sz="4400" dirty="0"/>
              </a:br>
              <a:r>
                <a:rPr lang="en-US" sz="4400" dirty="0"/>
                <a:t>Matrix</a:t>
              </a:r>
              <a:endParaRPr lang="en-CA" sz="4400" dirty="0"/>
            </a:p>
          </p:txBody>
        </p:sp>
        <p:sp>
          <p:nvSpPr>
            <p:cNvPr id="74" name="TextBox 73">
              <a:extLst>
                <a:ext uri="{FF2B5EF4-FFF2-40B4-BE49-F238E27FC236}">
                  <a16:creationId xmlns:a16="http://schemas.microsoft.com/office/drawing/2014/main" id="{FA6B0285-0801-4BE5-B590-84B699CF125B}"/>
                </a:ext>
              </a:extLst>
            </p:cNvPr>
            <p:cNvSpPr txBox="1"/>
            <p:nvPr/>
          </p:nvSpPr>
          <p:spPr>
            <a:xfrm>
              <a:off x="6743650" y="5294993"/>
              <a:ext cx="3165867" cy="1200329"/>
            </a:xfrm>
            <a:prstGeom prst="rect">
              <a:avLst/>
            </a:prstGeom>
            <a:solidFill>
              <a:schemeClr val="bg1"/>
            </a:solidFill>
          </p:spPr>
          <p:txBody>
            <a:bodyPr wrap="none" rtlCol="0">
              <a:spAutoFit/>
            </a:bodyPr>
            <a:lstStyle/>
            <a:p>
              <a:pPr algn="ctr"/>
              <a:r>
                <a:rPr lang="en-US" sz="3200" dirty="0"/>
                <a:t>(Inverse) Jacobian</a:t>
              </a:r>
              <a:br>
                <a:rPr lang="en-US" sz="4000" dirty="0"/>
              </a:br>
              <a:r>
                <a:rPr lang="en-US" sz="4000" dirty="0"/>
                <a:t>Matrix</a:t>
              </a:r>
              <a:endParaRPr lang="en-CA" sz="4000" dirty="0"/>
            </a:p>
          </p:txBody>
        </p:sp>
      </p:grpSp>
      <p:grpSp>
        <p:nvGrpSpPr>
          <p:cNvPr id="2" name="Group 1">
            <a:extLst>
              <a:ext uri="{FF2B5EF4-FFF2-40B4-BE49-F238E27FC236}">
                <a16:creationId xmlns:a16="http://schemas.microsoft.com/office/drawing/2014/main" id="{247907E0-B543-416D-864D-5FC7DB96BB0D}"/>
              </a:ext>
            </a:extLst>
          </p:cNvPr>
          <p:cNvGrpSpPr/>
          <p:nvPr/>
        </p:nvGrpSpPr>
        <p:grpSpPr>
          <a:xfrm>
            <a:off x="242400" y="1064487"/>
            <a:ext cx="10431559" cy="11474439"/>
            <a:chOff x="242400" y="1064487"/>
            <a:chExt cx="10431559" cy="11474439"/>
          </a:xfrm>
        </p:grpSpPr>
        <p:sp>
          <p:nvSpPr>
            <p:cNvPr id="27" name="Arc 26">
              <a:extLst>
                <a:ext uri="{FF2B5EF4-FFF2-40B4-BE49-F238E27FC236}">
                  <a16:creationId xmlns:a16="http://schemas.microsoft.com/office/drawing/2014/main" id="{AAAFF2A6-119C-4796-90DE-B39C5175AC0E}"/>
                </a:ext>
              </a:extLst>
            </p:cNvPr>
            <p:cNvSpPr/>
            <p:nvPr/>
          </p:nvSpPr>
          <p:spPr>
            <a:xfrm rot="19312264">
              <a:off x="242400" y="3537496"/>
              <a:ext cx="9400618" cy="9001430"/>
            </a:xfrm>
            <a:prstGeom prst="arc">
              <a:avLst>
                <a:gd name="adj1" fmla="val 16629320"/>
                <a:gd name="adj2" fmla="val 20517265"/>
              </a:avLst>
            </a:prstGeom>
            <a:ln w="76200">
              <a:solidFill>
                <a:srgbClr val="00B05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21" name="Arc 20">
              <a:extLst>
                <a:ext uri="{FF2B5EF4-FFF2-40B4-BE49-F238E27FC236}">
                  <a16:creationId xmlns:a16="http://schemas.microsoft.com/office/drawing/2014/main" id="{3A0E8FC2-26B2-4C4C-BC79-2826FE20706B}"/>
                </a:ext>
              </a:extLst>
            </p:cNvPr>
            <p:cNvSpPr/>
            <p:nvPr/>
          </p:nvSpPr>
          <p:spPr>
            <a:xfrm rot="19312264">
              <a:off x="430658" y="2811354"/>
              <a:ext cx="9400618" cy="9001430"/>
            </a:xfrm>
            <a:prstGeom prst="arc">
              <a:avLst>
                <a:gd name="adj1" fmla="val 16629320"/>
                <a:gd name="adj2" fmla="val 20517265"/>
              </a:avLst>
            </a:prstGeom>
            <a:ln w="76200">
              <a:solidFill>
                <a:srgbClr val="00B05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15" name="Arc 14">
              <a:extLst>
                <a:ext uri="{FF2B5EF4-FFF2-40B4-BE49-F238E27FC236}">
                  <a16:creationId xmlns:a16="http://schemas.microsoft.com/office/drawing/2014/main" id="{C9F1E1EB-E4C8-4E37-81A5-E3C6F0E7B4F1}"/>
                </a:ext>
              </a:extLst>
            </p:cNvPr>
            <p:cNvSpPr/>
            <p:nvPr/>
          </p:nvSpPr>
          <p:spPr>
            <a:xfrm rot="19312264">
              <a:off x="869929" y="1941779"/>
              <a:ext cx="9400618" cy="9001430"/>
            </a:xfrm>
            <a:prstGeom prst="arc">
              <a:avLst>
                <a:gd name="adj1" fmla="val 16629320"/>
                <a:gd name="adj2" fmla="val 20517265"/>
              </a:avLst>
            </a:prstGeom>
            <a:ln w="76200">
              <a:solidFill>
                <a:srgbClr val="00B05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9" name="Arc 8">
              <a:extLst>
                <a:ext uri="{FF2B5EF4-FFF2-40B4-BE49-F238E27FC236}">
                  <a16:creationId xmlns:a16="http://schemas.microsoft.com/office/drawing/2014/main" id="{2AA87D93-A66E-4E74-B4D2-775CDB2CDFFF}"/>
                </a:ext>
              </a:extLst>
            </p:cNvPr>
            <p:cNvSpPr/>
            <p:nvPr/>
          </p:nvSpPr>
          <p:spPr>
            <a:xfrm rot="19312264">
              <a:off x="1273341" y="1064487"/>
              <a:ext cx="9400618" cy="9001430"/>
            </a:xfrm>
            <a:prstGeom prst="arc">
              <a:avLst>
                <a:gd name="adj1" fmla="val 16629320"/>
                <a:gd name="adj2" fmla="val 20517265"/>
              </a:avLst>
            </a:prstGeom>
            <a:ln w="76200">
              <a:solidFill>
                <a:srgbClr val="00B05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grpSp>
    </p:spTree>
    <p:custDataLst>
      <p:tags r:id="rId1"/>
    </p:custDataLst>
    <p:extLst>
      <p:ext uri="{BB962C8B-B14F-4D97-AF65-F5344CB8AC3E}">
        <p14:creationId xmlns:p14="http://schemas.microsoft.com/office/powerpoint/2010/main" val="441651454"/>
      </p:ext>
    </p:extLst>
  </p:cSld>
  <p:clrMapOvr>
    <a:masterClrMapping/>
  </p:clrMapOvr>
  <mc:AlternateContent xmlns:mc="http://schemas.openxmlformats.org/markup-compatibility/2006" xmlns:p14="http://schemas.microsoft.com/office/powerpoint/2010/main">
    <mc:Choice Requires="p14">
      <p:transition spd="slow" p14:dur="2000" advTm="7131"/>
    </mc:Choice>
    <mc:Fallback xmlns="">
      <p:transition spd="slow" advTm="713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3" name="Group 72">
            <a:extLst>
              <a:ext uri="{FF2B5EF4-FFF2-40B4-BE49-F238E27FC236}">
                <a16:creationId xmlns:a16="http://schemas.microsoft.com/office/drawing/2014/main" id="{67550909-F047-489F-A14A-2318B9511DB6}"/>
              </a:ext>
            </a:extLst>
          </p:cNvPr>
          <p:cNvGrpSpPr/>
          <p:nvPr/>
        </p:nvGrpSpPr>
        <p:grpSpPr>
          <a:xfrm>
            <a:off x="2459868" y="201176"/>
            <a:ext cx="2547208" cy="4135406"/>
            <a:chOff x="7421843" y="346669"/>
            <a:chExt cx="3737473" cy="6067808"/>
          </a:xfrm>
        </p:grpSpPr>
        <p:sp>
          <p:nvSpPr>
            <p:cNvPr id="75" name="Freeform: Shape 74">
              <a:extLst>
                <a:ext uri="{FF2B5EF4-FFF2-40B4-BE49-F238E27FC236}">
                  <a16:creationId xmlns:a16="http://schemas.microsoft.com/office/drawing/2014/main" id="{4C3E3B04-41FC-4362-9EAA-315CB2C11ADF}"/>
                </a:ext>
              </a:extLst>
            </p:cNvPr>
            <p:cNvSpPr/>
            <p:nvPr/>
          </p:nvSpPr>
          <p:spPr>
            <a:xfrm rot="10800000" flipH="1">
              <a:off x="7421843" y="718533"/>
              <a:ext cx="2989997" cy="5695944"/>
            </a:xfrm>
            <a:custGeom>
              <a:avLst/>
              <a:gdLst>
                <a:gd name="connsiteX0" fmla="*/ 686369 w 686369"/>
                <a:gd name="connsiteY0" fmla="*/ 3181350 h 3181350"/>
                <a:gd name="connsiteX1" fmla="*/ 375219 w 686369"/>
                <a:gd name="connsiteY1" fmla="*/ 2736850 h 3181350"/>
                <a:gd name="connsiteX2" fmla="*/ 89469 w 686369"/>
                <a:gd name="connsiteY2" fmla="*/ 2120900 h 3181350"/>
                <a:gd name="connsiteX3" fmla="*/ 569 w 686369"/>
                <a:gd name="connsiteY3" fmla="*/ 1574800 h 3181350"/>
                <a:gd name="connsiteX4" fmla="*/ 121219 w 686369"/>
                <a:gd name="connsiteY4" fmla="*/ 977900 h 3181350"/>
                <a:gd name="connsiteX5" fmla="*/ 318069 w 686369"/>
                <a:gd name="connsiteY5" fmla="*/ 520700 h 3181350"/>
                <a:gd name="connsiteX6" fmla="*/ 680019 w 686369"/>
                <a:gd name="connsiteY6" fmla="*/ 0 h 3181350"/>
                <a:gd name="connsiteX0" fmla="*/ 686369 w 686369"/>
                <a:gd name="connsiteY0" fmla="*/ 2660650 h 2660650"/>
                <a:gd name="connsiteX1" fmla="*/ 375219 w 686369"/>
                <a:gd name="connsiteY1" fmla="*/ 2216150 h 2660650"/>
                <a:gd name="connsiteX2" fmla="*/ 89469 w 686369"/>
                <a:gd name="connsiteY2" fmla="*/ 1600200 h 2660650"/>
                <a:gd name="connsiteX3" fmla="*/ 569 w 686369"/>
                <a:gd name="connsiteY3" fmla="*/ 1054100 h 2660650"/>
                <a:gd name="connsiteX4" fmla="*/ 121219 w 686369"/>
                <a:gd name="connsiteY4" fmla="*/ 457200 h 2660650"/>
                <a:gd name="connsiteX5" fmla="*/ 318069 w 686369"/>
                <a:gd name="connsiteY5" fmla="*/ 0 h 2660650"/>
                <a:gd name="connsiteX0" fmla="*/ 686369 w 686369"/>
                <a:gd name="connsiteY0" fmla="*/ 2203450 h 2203450"/>
                <a:gd name="connsiteX1" fmla="*/ 375219 w 686369"/>
                <a:gd name="connsiteY1" fmla="*/ 1758950 h 2203450"/>
                <a:gd name="connsiteX2" fmla="*/ 89469 w 686369"/>
                <a:gd name="connsiteY2" fmla="*/ 1143000 h 2203450"/>
                <a:gd name="connsiteX3" fmla="*/ 569 w 686369"/>
                <a:gd name="connsiteY3" fmla="*/ 596900 h 2203450"/>
                <a:gd name="connsiteX4" fmla="*/ 121219 w 686369"/>
                <a:gd name="connsiteY4" fmla="*/ 0 h 2203450"/>
                <a:gd name="connsiteX0" fmla="*/ 686369 w 686369"/>
                <a:gd name="connsiteY0" fmla="*/ 1606550 h 1606550"/>
                <a:gd name="connsiteX1" fmla="*/ 375219 w 686369"/>
                <a:gd name="connsiteY1" fmla="*/ 1162050 h 1606550"/>
                <a:gd name="connsiteX2" fmla="*/ 89469 w 686369"/>
                <a:gd name="connsiteY2" fmla="*/ 546100 h 1606550"/>
                <a:gd name="connsiteX3" fmla="*/ 569 w 686369"/>
                <a:gd name="connsiteY3" fmla="*/ 0 h 1606550"/>
              </a:gdLst>
              <a:ahLst/>
              <a:cxnLst>
                <a:cxn ang="0">
                  <a:pos x="connsiteX0" y="connsiteY0"/>
                </a:cxn>
                <a:cxn ang="0">
                  <a:pos x="connsiteX1" y="connsiteY1"/>
                </a:cxn>
                <a:cxn ang="0">
                  <a:pos x="connsiteX2" y="connsiteY2"/>
                </a:cxn>
                <a:cxn ang="0">
                  <a:pos x="connsiteX3" y="connsiteY3"/>
                </a:cxn>
              </a:cxnLst>
              <a:rect l="l" t="t" r="r" b="b"/>
              <a:pathLst>
                <a:path w="686369" h="1606550">
                  <a:moveTo>
                    <a:pt x="686369" y="1606550"/>
                  </a:moveTo>
                  <a:cubicBezTo>
                    <a:pt x="580535" y="1472671"/>
                    <a:pt x="474702" y="1338792"/>
                    <a:pt x="375219" y="1162050"/>
                  </a:cubicBezTo>
                  <a:cubicBezTo>
                    <a:pt x="275736" y="985308"/>
                    <a:pt x="151911" y="739775"/>
                    <a:pt x="89469" y="546100"/>
                  </a:cubicBezTo>
                  <a:cubicBezTo>
                    <a:pt x="27027" y="352425"/>
                    <a:pt x="-4723" y="190500"/>
                    <a:pt x="569" y="0"/>
                  </a:cubicBezTo>
                </a:path>
              </a:pathLst>
            </a:custGeom>
            <a:no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
              </a:r>
              <a:endParaRPr lang="en-CA" dirty="0"/>
            </a:p>
          </p:txBody>
        </p:sp>
        <p:pic>
          <p:nvPicPr>
            <p:cNvPr id="77" name="Picture 8" descr="Rocket, Star, Moon, Space Travel, Space, Research">
              <a:extLst>
                <a:ext uri="{FF2B5EF4-FFF2-40B4-BE49-F238E27FC236}">
                  <a16:creationId xmlns:a16="http://schemas.microsoft.com/office/drawing/2014/main" id="{3BF05C1F-1E33-4FD0-BA1F-1F188FCFC85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5400000">
              <a:off x="9890788" y="18448"/>
              <a:ext cx="940307" cy="1596749"/>
            </a:xfrm>
            <a:prstGeom prst="rect">
              <a:avLst/>
            </a:prstGeom>
            <a:noFill/>
            <a:extLst>
              <a:ext uri="{909E8E84-426E-40DD-AFC4-6F175D3DCCD1}">
                <a14:hiddenFill xmlns:a14="http://schemas.microsoft.com/office/drawing/2010/main">
                  <a:solidFill>
                    <a:srgbClr val="FFFFFF"/>
                  </a:solidFill>
                </a14:hiddenFill>
              </a:ext>
            </a:extLst>
          </p:spPr>
        </p:pic>
      </p:grpSp>
      <p:sp>
        <p:nvSpPr>
          <p:cNvPr id="5" name="TextBox 4">
            <a:extLst>
              <a:ext uri="{FF2B5EF4-FFF2-40B4-BE49-F238E27FC236}">
                <a16:creationId xmlns:a16="http://schemas.microsoft.com/office/drawing/2014/main" id="{36D53783-3317-4281-B6C5-A219C1A16C05}"/>
              </a:ext>
            </a:extLst>
          </p:cNvPr>
          <p:cNvSpPr txBox="1"/>
          <p:nvPr/>
        </p:nvSpPr>
        <p:spPr>
          <a:xfrm>
            <a:off x="-1" y="-1132114"/>
            <a:ext cx="8865705" cy="1015663"/>
          </a:xfrm>
          <a:prstGeom prst="rect">
            <a:avLst/>
          </a:prstGeom>
          <a:noFill/>
        </p:spPr>
        <p:txBody>
          <a:bodyPr wrap="square">
            <a:spAutoFit/>
          </a:bodyPr>
          <a:lstStyle/>
          <a:p>
            <a:r>
              <a:rPr lang="en-US" sz="6000" b="1" dirty="0">
                <a:solidFill>
                  <a:srgbClr val="7030A0"/>
                </a:solidFill>
                <a:latin typeface="+mj-lt"/>
              </a:rPr>
              <a:t>Curvilinear Change of Basis</a:t>
            </a:r>
          </a:p>
        </p:txBody>
      </p:sp>
      <p:grpSp>
        <p:nvGrpSpPr>
          <p:cNvPr id="6" name="Group 5">
            <a:extLst>
              <a:ext uri="{FF2B5EF4-FFF2-40B4-BE49-F238E27FC236}">
                <a16:creationId xmlns:a16="http://schemas.microsoft.com/office/drawing/2014/main" id="{9EDF8A2B-F899-4981-A381-F759724E86A9}"/>
              </a:ext>
            </a:extLst>
          </p:cNvPr>
          <p:cNvGrpSpPr/>
          <p:nvPr/>
        </p:nvGrpSpPr>
        <p:grpSpPr>
          <a:xfrm>
            <a:off x="7883515" y="138424"/>
            <a:ext cx="2547208" cy="4135406"/>
            <a:chOff x="7421843" y="346669"/>
            <a:chExt cx="3737473" cy="6067808"/>
          </a:xfrm>
        </p:grpSpPr>
        <p:sp>
          <p:nvSpPr>
            <p:cNvPr id="7" name="Freeform: Shape 6">
              <a:extLst>
                <a:ext uri="{FF2B5EF4-FFF2-40B4-BE49-F238E27FC236}">
                  <a16:creationId xmlns:a16="http://schemas.microsoft.com/office/drawing/2014/main" id="{9BFF4417-7A13-46CF-A3CD-D27C34205074}"/>
                </a:ext>
              </a:extLst>
            </p:cNvPr>
            <p:cNvSpPr/>
            <p:nvPr/>
          </p:nvSpPr>
          <p:spPr>
            <a:xfrm rot="10800000" flipH="1">
              <a:off x="7421843" y="718533"/>
              <a:ext cx="2989997" cy="5695944"/>
            </a:xfrm>
            <a:custGeom>
              <a:avLst/>
              <a:gdLst>
                <a:gd name="connsiteX0" fmla="*/ 686369 w 686369"/>
                <a:gd name="connsiteY0" fmla="*/ 3181350 h 3181350"/>
                <a:gd name="connsiteX1" fmla="*/ 375219 w 686369"/>
                <a:gd name="connsiteY1" fmla="*/ 2736850 h 3181350"/>
                <a:gd name="connsiteX2" fmla="*/ 89469 w 686369"/>
                <a:gd name="connsiteY2" fmla="*/ 2120900 h 3181350"/>
                <a:gd name="connsiteX3" fmla="*/ 569 w 686369"/>
                <a:gd name="connsiteY3" fmla="*/ 1574800 h 3181350"/>
                <a:gd name="connsiteX4" fmla="*/ 121219 w 686369"/>
                <a:gd name="connsiteY4" fmla="*/ 977900 h 3181350"/>
                <a:gd name="connsiteX5" fmla="*/ 318069 w 686369"/>
                <a:gd name="connsiteY5" fmla="*/ 520700 h 3181350"/>
                <a:gd name="connsiteX6" fmla="*/ 680019 w 686369"/>
                <a:gd name="connsiteY6" fmla="*/ 0 h 3181350"/>
                <a:gd name="connsiteX0" fmla="*/ 686369 w 686369"/>
                <a:gd name="connsiteY0" fmla="*/ 2660650 h 2660650"/>
                <a:gd name="connsiteX1" fmla="*/ 375219 w 686369"/>
                <a:gd name="connsiteY1" fmla="*/ 2216150 h 2660650"/>
                <a:gd name="connsiteX2" fmla="*/ 89469 w 686369"/>
                <a:gd name="connsiteY2" fmla="*/ 1600200 h 2660650"/>
                <a:gd name="connsiteX3" fmla="*/ 569 w 686369"/>
                <a:gd name="connsiteY3" fmla="*/ 1054100 h 2660650"/>
                <a:gd name="connsiteX4" fmla="*/ 121219 w 686369"/>
                <a:gd name="connsiteY4" fmla="*/ 457200 h 2660650"/>
                <a:gd name="connsiteX5" fmla="*/ 318069 w 686369"/>
                <a:gd name="connsiteY5" fmla="*/ 0 h 2660650"/>
                <a:gd name="connsiteX0" fmla="*/ 686369 w 686369"/>
                <a:gd name="connsiteY0" fmla="*/ 2203450 h 2203450"/>
                <a:gd name="connsiteX1" fmla="*/ 375219 w 686369"/>
                <a:gd name="connsiteY1" fmla="*/ 1758950 h 2203450"/>
                <a:gd name="connsiteX2" fmla="*/ 89469 w 686369"/>
                <a:gd name="connsiteY2" fmla="*/ 1143000 h 2203450"/>
                <a:gd name="connsiteX3" fmla="*/ 569 w 686369"/>
                <a:gd name="connsiteY3" fmla="*/ 596900 h 2203450"/>
                <a:gd name="connsiteX4" fmla="*/ 121219 w 686369"/>
                <a:gd name="connsiteY4" fmla="*/ 0 h 2203450"/>
                <a:gd name="connsiteX0" fmla="*/ 686369 w 686369"/>
                <a:gd name="connsiteY0" fmla="*/ 1606550 h 1606550"/>
                <a:gd name="connsiteX1" fmla="*/ 375219 w 686369"/>
                <a:gd name="connsiteY1" fmla="*/ 1162050 h 1606550"/>
                <a:gd name="connsiteX2" fmla="*/ 89469 w 686369"/>
                <a:gd name="connsiteY2" fmla="*/ 546100 h 1606550"/>
                <a:gd name="connsiteX3" fmla="*/ 569 w 686369"/>
                <a:gd name="connsiteY3" fmla="*/ 0 h 1606550"/>
              </a:gdLst>
              <a:ahLst/>
              <a:cxnLst>
                <a:cxn ang="0">
                  <a:pos x="connsiteX0" y="connsiteY0"/>
                </a:cxn>
                <a:cxn ang="0">
                  <a:pos x="connsiteX1" y="connsiteY1"/>
                </a:cxn>
                <a:cxn ang="0">
                  <a:pos x="connsiteX2" y="connsiteY2"/>
                </a:cxn>
                <a:cxn ang="0">
                  <a:pos x="connsiteX3" y="connsiteY3"/>
                </a:cxn>
              </a:cxnLst>
              <a:rect l="l" t="t" r="r" b="b"/>
              <a:pathLst>
                <a:path w="686369" h="1606550">
                  <a:moveTo>
                    <a:pt x="686369" y="1606550"/>
                  </a:moveTo>
                  <a:cubicBezTo>
                    <a:pt x="580535" y="1472671"/>
                    <a:pt x="474702" y="1338792"/>
                    <a:pt x="375219" y="1162050"/>
                  </a:cubicBezTo>
                  <a:cubicBezTo>
                    <a:pt x="275736" y="985308"/>
                    <a:pt x="151911" y="739775"/>
                    <a:pt x="89469" y="546100"/>
                  </a:cubicBezTo>
                  <a:cubicBezTo>
                    <a:pt x="27027" y="352425"/>
                    <a:pt x="-4723" y="190500"/>
                    <a:pt x="569" y="0"/>
                  </a:cubicBezTo>
                </a:path>
              </a:pathLst>
            </a:custGeom>
            <a:no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
              </a:r>
              <a:endParaRPr lang="en-CA" dirty="0"/>
            </a:p>
          </p:txBody>
        </p:sp>
        <p:pic>
          <p:nvPicPr>
            <p:cNvPr id="8" name="Picture 8" descr="Rocket, Star, Moon, Space Travel, Space, Research">
              <a:extLst>
                <a:ext uri="{FF2B5EF4-FFF2-40B4-BE49-F238E27FC236}">
                  <a16:creationId xmlns:a16="http://schemas.microsoft.com/office/drawing/2014/main" id="{75EF821E-4662-4B13-A57B-33BAC7C221E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5400000">
              <a:off x="9890788" y="18448"/>
              <a:ext cx="940307" cy="15967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3" name="Group 82">
            <a:extLst>
              <a:ext uri="{FF2B5EF4-FFF2-40B4-BE49-F238E27FC236}">
                <a16:creationId xmlns:a16="http://schemas.microsoft.com/office/drawing/2014/main" id="{462BE21F-F9DE-402F-B4D5-D5092CEA168A}"/>
              </a:ext>
            </a:extLst>
          </p:cNvPr>
          <p:cNvGrpSpPr/>
          <p:nvPr/>
        </p:nvGrpSpPr>
        <p:grpSpPr>
          <a:xfrm>
            <a:off x="7185132" y="3343468"/>
            <a:ext cx="2095373" cy="1424507"/>
            <a:chOff x="7185132" y="3343468"/>
            <a:chExt cx="2095373" cy="1424507"/>
          </a:xfrm>
        </p:grpSpPr>
        <p:grpSp>
          <p:nvGrpSpPr>
            <p:cNvPr id="10" name="Group 9">
              <a:extLst>
                <a:ext uri="{FF2B5EF4-FFF2-40B4-BE49-F238E27FC236}">
                  <a16:creationId xmlns:a16="http://schemas.microsoft.com/office/drawing/2014/main" id="{107B2AE7-9B98-4831-9531-E3EB62F51633}"/>
                </a:ext>
              </a:extLst>
            </p:cNvPr>
            <p:cNvGrpSpPr/>
            <p:nvPr/>
          </p:nvGrpSpPr>
          <p:grpSpPr>
            <a:xfrm>
              <a:off x="7832317" y="3613826"/>
              <a:ext cx="739441" cy="739442"/>
              <a:chOff x="14316927" y="3518814"/>
              <a:chExt cx="2814171" cy="2814172"/>
            </a:xfrm>
          </p:grpSpPr>
          <p:cxnSp>
            <p:nvCxnSpPr>
              <p:cNvPr id="13" name="Straight Arrow Connector 12">
                <a:extLst>
                  <a:ext uri="{FF2B5EF4-FFF2-40B4-BE49-F238E27FC236}">
                    <a16:creationId xmlns:a16="http://schemas.microsoft.com/office/drawing/2014/main" id="{8625B2D1-B863-46A6-9A2F-C4480663538A}"/>
                  </a:ext>
                </a:extLst>
              </p:cNvPr>
              <p:cNvCxnSpPr>
                <a:cxnSpLocks/>
              </p:cNvCxnSpPr>
              <p:nvPr/>
            </p:nvCxnSpPr>
            <p:spPr>
              <a:xfrm>
                <a:off x="14316927" y="6235383"/>
                <a:ext cx="2814171" cy="0"/>
              </a:xfrm>
              <a:prstGeom prst="straightConnector1">
                <a:avLst/>
              </a:prstGeom>
              <a:ln w="889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AD17D801-C483-4B9A-8B87-D91E8552A11B}"/>
                  </a:ext>
                </a:extLst>
              </p:cNvPr>
              <p:cNvCxnSpPr>
                <a:cxnSpLocks/>
              </p:cNvCxnSpPr>
              <p:nvPr/>
            </p:nvCxnSpPr>
            <p:spPr>
              <a:xfrm rot="16200000">
                <a:off x="12977947" y="4925900"/>
                <a:ext cx="2814172" cy="0"/>
              </a:xfrm>
              <a:prstGeom prst="straightConnector1">
                <a:avLst/>
              </a:prstGeom>
              <a:ln w="889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2BE7A8C3-6D4B-4E5A-81B2-C0613AFB61BB}"/>
                    </a:ext>
                  </a:extLst>
                </p:cNvPr>
                <p:cNvSpPr txBox="1"/>
                <p:nvPr/>
              </p:nvSpPr>
              <p:spPr>
                <a:xfrm>
                  <a:off x="7185132" y="3343468"/>
                  <a:ext cx="660491" cy="783035"/>
                </a:xfrm>
                <a:prstGeom prst="rect">
                  <a:avLst/>
                </a:prstGeom>
                <a:solidFill>
                  <a:schemeClr val="bg1"/>
                </a:solidFill>
                <a:effectLst>
                  <a:softEdge rad="127000"/>
                </a:effectLst>
              </p:spPr>
              <p:txBody>
                <a:bodyPr wrap="square" rtlCol="0">
                  <a:spAutoFit/>
                </a:bodyPr>
                <a:lstStyle/>
                <a:p>
                  <a:pPr algn="ctr"/>
                  <a14:m>
                    <m:oMathPara xmlns:m="http://schemas.openxmlformats.org/officeDocument/2006/math">
                      <m:oMathParaPr>
                        <m:jc m:val="centerGroup"/>
                      </m:oMathParaPr>
                      <m:oMath xmlns:m="http://schemas.openxmlformats.org/officeDocument/2006/math">
                        <m:acc>
                          <m:accPr>
                            <m:chr m:val="̃"/>
                            <m:ctrlPr>
                              <a:rPr lang="en-US" sz="4000" b="0" i="1" smtClean="0">
                                <a:solidFill>
                                  <a:srgbClr val="C00000"/>
                                </a:solidFill>
                                <a:latin typeface="Cambria Math" panose="02040503050406030204" pitchFamily="18" charset="0"/>
                              </a:rPr>
                            </m:ctrlPr>
                          </m:accPr>
                          <m:e>
                            <m:acc>
                              <m:accPr>
                                <m:chr m:val="⃗"/>
                                <m:ctrlPr>
                                  <a:rPr lang="en-US" sz="4000" b="0" i="1" smtClean="0">
                                    <a:solidFill>
                                      <a:srgbClr val="C00000"/>
                                    </a:solidFill>
                                    <a:latin typeface="Cambria Math" panose="02040503050406030204" pitchFamily="18" charset="0"/>
                                  </a:rPr>
                                </m:ctrlPr>
                              </m:accPr>
                              <m:e>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𝑒</m:t>
                                    </m:r>
                                  </m:e>
                                  <m:sub>
                                    <m:r>
                                      <a:rPr lang="en-US" sz="4000" b="0" i="1" smtClean="0">
                                        <a:solidFill>
                                          <a:srgbClr val="C00000"/>
                                        </a:solidFill>
                                        <a:latin typeface="Cambria Math" panose="02040503050406030204" pitchFamily="18" charset="0"/>
                                      </a:rPr>
                                      <m:t>𝑡</m:t>
                                    </m:r>
                                  </m:sub>
                                </m:sSub>
                              </m:e>
                            </m:acc>
                          </m:e>
                        </m:acc>
                      </m:oMath>
                    </m:oMathPara>
                  </a14:m>
                  <a:endParaRPr lang="en-CA" sz="4000" dirty="0">
                    <a:solidFill>
                      <a:srgbClr val="C00000"/>
                    </a:solidFill>
                  </a:endParaRPr>
                </a:p>
              </p:txBody>
            </p:sp>
          </mc:Choice>
          <mc:Fallback xmlns="">
            <p:sp>
              <p:nvSpPr>
                <p:cNvPr id="11" name="TextBox 10">
                  <a:extLst>
                    <a:ext uri="{FF2B5EF4-FFF2-40B4-BE49-F238E27FC236}">
                      <a16:creationId xmlns:a16="http://schemas.microsoft.com/office/drawing/2014/main" id="{2BE7A8C3-6D4B-4E5A-81B2-C0613AFB61BB}"/>
                    </a:ext>
                  </a:extLst>
                </p:cNvPr>
                <p:cNvSpPr txBox="1">
                  <a:spLocks noRot="1" noChangeAspect="1" noMove="1" noResize="1" noEditPoints="1" noAdjustHandles="1" noChangeArrowheads="1" noChangeShapeType="1" noTextEdit="1"/>
                </p:cNvSpPr>
                <p:nvPr/>
              </p:nvSpPr>
              <p:spPr>
                <a:xfrm>
                  <a:off x="7185132" y="3343468"/>
                  <a:ext cx="660491" cy="783035"/>
                </a:xfrm>
                <a:prstGeom prst="rect">
                  <a:avLst/>
                </a:prstGeom>
                <a:blipFill>
                  <a:blip r:embed="rId5"/>
                  <a:stretch>
                    <a:fillRect/>
                  </a:stretch>
                </a:blipFill>
                <a:effectLst>
                  <a:softEdge rad="127000"/>
                </a:effectLst>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DA4C5189-7DAD-4C6A-A757-3C964E806598}"/>
                    </a:ext>
                  </a:extLst>
                </p:cNvPr>
                <p:cNvSpPr txBox="1"/>
                <p:nvPr/>
              </p:nvSpPr>
              <p:spPr>
                <a:xfrm>
                  <a:off x="8620014" y="3984940"/>
                  <a:ext cx="660491" cy="78303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acc>
                          <m:accPr>
                            <m:chr m:val="̃"/>
                            <m:ctrlPr>
                              <a:rPr lang="en-US" sz="4000" b="0" i="1" smtClean="0">
                                <a:solidFill>
                                  <a:srgbClr val="C00000"/>
                                </a:solidFill>
                                <a:latin typeface="Cambria Math" panose="02040503050406030204" pitchFamily="18" charset="0"/>
                              </a:rPr>
                            </m:ctrlPr>
                          </m:accPr>
                          <m:e>
                            <m:acc>
                              <m:accPr>
                                <m:chr m:val="⃗"/>
                                <m:ctrlPr>
                                  <a:rPr lang="en-US" sz="4000" b="0" i="1" smtClean="0">
                                    <a:solidFill>
                                      <a:srgbClr val="C00000"/>
                                    </a:solidFill>
                                    <a:latin typeface="Cambria Math" panose="02040503050406030204" pitchFamily="18" charset="0"/>
                                  </a:rPr>
                                </m:ctrlPr>
                              </m:accPr>
                              <m:e>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𝑒</m:t>
                                    </m:r>
                                  </m:e>
                                  <m:sub>
                                    <m:r>
                                      <a:rPr lang="en-US" sz="4000" b="0" i="1" smtClean="0">
                                        <a:solidFill>
                                          <a:srgbClr val="C00000"/>
                                        </a:solidFill>
                                        <a:latin typeface="Cambria Math" panose="02040503050406030204" pitchFamily="18" charset="0"/>
                                      </a:rPr>
                                      <m:t>𝑥</m:t>
                                    </m:r>
                                  </m:sub>
                                </m:sSub>
                              </m:e>
                            </m:acc>
                          </m:e>
                        </m:acc>
                      </m:oMath>
                    </m:oMathPara>
                  </a14:m>
                  <a:endParaRPr lang="en-CA" sz="4000" dirty="0">
                    <a:solidFill>
                      <a:srgbClr val="C00000"/>
                    </a:solidFill>
                  </a:endParaRPr>
                </a:p>
              </p:txBody>
            </p:sp>
          </mc:Choice>
          <mc:Fallback xmlns="">
            <p:sp>
              <p:nvSpPr>
                <p:cNvPr id="12" name="TextBox 11">
                  <a:extLst>
                    <a:ext uri="{FF2B5EF4-FFF2-40B4-BE49-F238E27FC236}">
                      <a16:creationId xmlns:a16="http://schemas.microsoft.com/office/drawing/2014/main" id="{DA4C5189-7DAD-4C6A-A757-3C964E806598}"/>
                    </a:ext>
                  </a:extLst>
                </p:cNvPr>
                <p:cNvSpPr txBox="1">
                  <a:spLocks noRot="1" noChangeAspect="1" noMove="1" noResize="1" noEditPoints="1" noAdjustHandles="1" noChangeArrowheads="1" noChangeShapeType="1" noTextEdit="1"/>
                </p:cNvSpPr>
                <p:nvPr/>
              </p:nvSpPr>
              <p:spPr>
                <a:xfrm>
                  <a:off x="8620014" y="3984940"/>
                  <a:ext cx="660491" cy="783035"/>
                </a:xfrm>
                <a:prstGeom prst="rect">
                  <a:avLst/>
                </a:prstGeom>
                <a:blipFill>
                  <a:blip r:embed="rId6"/>
                  <a:stretch>
                    <a:fillRect/>
                  </a:stretch>
                </a:blipFill>
              </p:spPr>
              <p:txBody>
                <a:bodyPr/>
                <a:lstStyle/>
                <a:p>
                  <a:r>
                    <a:rPr lang="en-CA">
                      <a:noFill/>
                    </a:rPr>
                    <a:t> </a:t>
                  </a:r>
                </a:p>
              </p:txBody>
            </p:sp>
          </mc:Fallback>
        </mc:AlternateContent>
      </p:grpSp>
      <p:grpSp>
        <p:nvGrpSpPr>
          <p:cNvPr id="84" name="Group 83">
            <a:extLst>
              <a:ext uri="{FF2B5EF4-FFF2-40B4-BE49-F238E27FC236}">
                <a16:creationId xmlns:a16="http://schemas.microsoft.com/office/drawing/2014/main" id="{1CC62EEA-09DB-4F21-91AB-1AF9567FD93A}"/>
              </a:ext>
            </a:extLst>
          </p:cNvPr>
          <p:cNvGrpSpPr/>
          <p:nvPr/>
        </p:nvGrpSpPr>
        <p:grpSpPr>
          <a:xfrm>
            <a:off x="7409738" y="2558543"/>
            <a:ext cx="1897183" cy="1189381"/>
            <a:chOff x="7409738" y="2558543"/>
            <a:chExt cx="1897183" cy="1189381"/>
          </a:xfrm>
        </p:grpSpPr>
        <p:grpSp>
          <p:nvGrpSpPr>
            <p:cNvPr id="16" name="Group 15">
              <a:extLst>
                <a:ext uri="{FF2B5EF4-FFF2-40B4-BE49-F238E27FC236}">
                  <a16:creationId xmlns:a16="http://schemas.microsoft.com/office/drawing/2014/main" id="{F974EEC0-04F4-4FEC-A96C-7E4789A18AC9}"/>
                </a:ext>
              </a:extLst>
            </p:cNvPr>
            <p:cNvGrpSpPr/>
            <p:nvPr/>
          </p:nvGrpSpPr>
          <p:grpSpPr>
            <a:xfrm>
              <a:off x="7878640" y="2855785"/>
              <a:ext cx="766999" cy="766999"/>
              <a:chOff x="13957170" y="1241368"/>
              <a:chExt cx="2919047" cy="2919047"/>
            </a:xfrm>
          </p:grpSpPr>
          <p:cxnSp>
            <p:nvCxnSpPr>
              <p:cNvPr id="19" name="Straight Arrow Connector 18">
                <a:extLst>
                  <a:ext uri="{FF2B5EF4-FFF2-40B4-BE49-F238E27FC236}">
                    <a16:creationId xmlns:a16="http://schemas.microsoft.com/office/drawing/2014/main" id="{F35A6613-58A3-4130-BE62-4833219B180A}"/>
                  </a:ext>
                </a:extLst>
              </p:cNvPr>
              <p:cNvCxnSpPr>
                <a:cxnSpLocks/>
              </p:cNvCxnSpPr>
              <p:nvPr/>
            </p:nvCxnSpPr>
            <p:spPr>
              <a:xfrm flipV="1">
                <a:off x="13957170" y="3119088"/>
                <a:ext cx="2919047" cy="956661"/>
              </a:xfrm>
              <a:prstGeom prst="straightConnector1">
                <a:avLst/>
              </a:prstGeom>
              <a:ln w="889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E8769399-7B82-45BB-ADE1-285547406ED2}"/>
                  </a:ext>
                </a:extLst>
              </p:cNvPr>
              <p:cNvCxnSpPr>
                <a:cxnSpLocks/>
              </p:cNvCxnSpPr>
              <p:nvPr/>
            </p:nvCxnSpPr>
            <p:spPr>
              <a:xfrm rot="5400000" flipH="1" flipV="1">
                <a:off x="13090141" y="2222561"/>
                <a:ext cx="2919047" cy="956662"/>
              </a:xfrm>
              <a:prstGeom prst="straightConnector1">
                <a:avLst/>
              </a:prstGeom>
              <a:ln w="889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4745405E-8200-4AFE-B13F-B7FDC58A11C8}"/>
                    </a:ext>
                  </a:extLst>
                </p:cNvPr>
                <p:cNvSpPr txBox="1"/>
                <p:nvPr/>
              </p:nvSpPr>
              <p:spPr>
                <a:xfrm>
                  <a:off x="7409738" y="2558543"/>
                  <a:ext cx="660491" cy="78508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acc>
                          <m:accPr>
                            <m:chr m:val="̃"/>
                            <m:ctrlPr>
                              <a:rPr lang="en-US" sz="4000" i="1">
                                <a:solidFill>
                                  <a:srgbClr val="C00000"/>
                                </a:solidFill>
                                <a:latin typeface="Cambria Math" panose="02040503050406030204" pitchFamily="18" charset="0"/>
                              </a:rPr>
                            </m:ctrlPr>
                          </m:accPr>
                          <m:e>
                            <m:acc>
                              <m:accPr>
                                <m:chr m:val="⃗"/>
                                <m:ctrlPr>
                                  <a:rPr lang="en-US" sz="4000" i="1">
                                    <a:solidFill>
                                      <a:srgbClr val="C00000"/>
                                    </a:solidFill>
                                    <a:latin typeface="Cambria Math" panose="02040503050406030204" pitchFamily="18" charset="0"/>
                                  </a:rPr>
                                </m:ctrlPr>
                              </m:accPr>
                              <m:e>
                                <m:sSub>
                                  <m:sSubPr>
                                    <m:ctrlPr>
                                      <a:rPr lang="en-US" sz="4000" i="1">
                                        <a:solidFill>
                                          <a:srgbClr val="C00000"/>
                                        </a:solidFill>
                                        <a:latin typeface="Cambria Math" panose="02040503050406030204" pitchFamily="18" charset="0"/>
                                      </a:rPr>
                                    </m:ctrlPr>
                                  </m:sSubPr>
                                  <m:e>
                                    <m:r>
                                      <a:rPr lang="en-US" sz="4000" i="1">
                                        <a:solidFill>
                                          <a:srgbClr val="C00000"/>
                                        </a:solidFill>
                                        <a:latin typeface="Cambria Math" panose="02040503050406030204" pitchFamily="18" charset="0"/>
                                      </a:rPr>
                                      <m:t>𝑒</m:t>
                                    </m:r>
                                  </m:e>
                                  <m:sub>
                                    <m:r>
                                      <a:rPr lang="en-US" sz="4000" i="1">
                                        <a:solidFill>
                                          <a:srgbClr val="C00000"/>
                                        </a:solidFill>
                                        <a:latin typeface="Cambria Math" panose="02040503050406030204" pitchFamily="18" charset="0"/>
                                      </a:rPr>
                                      <m:t>𝑡</m:t>
                                    </m:r>
                                  </m:sub>
                                </m:sSub>
                              </m:e>
                            </m:acc>
                          </m:e>
                        </m:acc>
                      </m:oMath>
                    </m:oMathPara>
                  </a14:m>
                  <a:endParaRPr lang="en-CA" sz="4000" dirty="0">
                    <a:solidFill>
                      <a:srgbClr val="C00000"/>
                    </a:solidFill>
                  </a:endParaRPr>
                </a:p>
              </p:txBody>
            </p:sp>
          </mc:Choice>
          <mc:Fallback xmlns="">
            <p:sp>
              <p:nvSpPr>
                <p:cNvPr id="17" name="TextBox 16">
                  <a:extLst>
                    <a:ext uri="{FF2B5EF4-FFF2-40B4-BE49-F238E27FC236}">
                      <a16:creationId xmlns:a16="http://schemas.microsoft.com/office/drawing/2014/main" id="{4745405E-8200-4AFE-B13F-B7FDC58A11C8}"/>
                    </a:ext>
                  </a:extLst>
                </p:cNvPr>
                <p:cNvSpPr txBox="1">
                  <a:spLocks noRot="1" noChangeAspect="1" noMove="1" noResize="1" noEditPoints="1" noAdjustHandles="1" noChangeArrowheads="1" noChangeShapeType="1" noTextEdit="1"/>
                </p:cNvSpPr>
                <p:nvPr/>
              </p:nvSpPr>
              <p:spPr>
                <a:xfrm>
                  <a:off x="7409738" y="2558543"/>
                  <a:ext cx="660491" cy="785087"/>
                </a:xfrm>
                <a:prstGeom prst="rect">
                  <a:avLst/>
                </a:prstGeom>
                <a:blipFill>
                  <a:blip r:embed="rId7"/>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4D7BF06E-6155-47F8-933F-007B19D5037E}"/>
                    </a:ext>
                  </a:extLst>
                </p:cNvPr>
                <p:cNvSpPr txBox="1"/>
                <p:nvPr/>
              </p:nvSpPr>
              <p:spPr>
                <a:xfrm>
                  <a:off x="8646430" y="2959567"/>
                  <a:ext cx="660491" cy="78835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acc>
                          <m:accPr>
                            <m:chr m:val="̃"/>
                            <m:ctrlPr>
                              <a:rPr lang="en-US" sz="4000" i="1">
                                <a:solidFill>
                                  <a:srgbClr val="C00000"/>
                                </a:solidFill>
                                <a:latin typeface="Cambria Math" panose="02040503050406030204" pitchFamily="18" charset="0"/>
                              </a:rPr>
                            </m:ctrlPr>
                          </m:accPr>
                          <m:e>
                            <m:acc>
                              <m:accPr>
                                <m:chr m:val="⃗"/>
                                <m:ctrlPr>
                                  <a:rPr lang="en-US" sz="4000" i="1">
                                    <a:solidFill>
                                      <a:srgbClr val="C00000"/>
                                    </a:solidFill>
                                    <a:latin typeface="Cambria Math" panose="02040503050406030204" pitchFamily="18" charset="0"/>
                                  </a:rPr>
                                </m:ctrlPr>
                              </m:accPr>
                              <m:e>
                                <m:sSub>
                                  <m:sSubPr>
                                    <m:ctrlPr>
                                      <a:rPr lang="en-US" sz="4000" i="1">
                                        <a:solidFill>
                                          <a:srgbClr val="C00000"/>
                                        </a:solidFill>
                                        <a:latin typeface="Cambria Math" panose="02040503050406030204" pitchFamily="18" charset="0"/>
                                      </a:rPr>
                                    </m:ctrlPr>
                                  </m:sSubPr>
                                  <m:e>
                                    <m:r>
                                      <a:rPr lang="en-US" sz="4000" i="1">
                                        <a:solidFill>
                                          <a:srgbClr val="C00000"/>
                                        </a:solidFill>
                                        <a:latin typeface="Cambria Math" panose="02040503050406030204" pitchFamily="18" charset="0"/>
                                      </a:rPr>
                                      <m:t>𝑒</m:t>
                                    </m:r>
                                  </m:e>
                                  <m:sub>
                                    <m:r>
                                      <a:rPr lang="en-US" sz="4000" i="1">
                                        <a:solidFill>
                                          <a:srgbClr val="C00000"/>
                                        </a:solidFill>
                                        <a:latin typeface="Cambria Math" panose="02040503050406030204" pitchFamily="18" charset="0"/>
                                      </a:rPr>
                                      <m:t>𝑥</m:t>
                                    </m:r>
                                  </m:sub>
                                </m:sSub>
                              </m:e>
                            </m:acc>
                          </m:e>
                        </m:acc>
                      </m:oMath>
                    </m:oMathPara>
                  </a14:m>
                  <a:endParaRPr lang="en-CA" sz="4000" dirty="0">
                    <a:solidFill>
                      <a:srgbClr val="C00000"/>
                    </a:solidFill>
                  </a:endParaRPr>
                </a:p>
              </p:txBody>
            </p:sp>
          </mc:Choice>
          <mc:Fallback xmlns="">
            <p:sp>
              <p:nvSpPr>
                <p:cNvPr id="18" name="TextBox 17">
                  <a:extLst>
                    <a:ext uri="{FF2B5EF4-FFF2-40B4-BE49-F238E27FC236}">
                      <a16:creationId xmlns:a16="http://schemas.microsoft.com/office/drawing/2014/main" id="{4D7BF06E-6155-47F8-933F-007B19D5037E}"/>
                    </a:ext>
                  </a:extLst>
                </p:cNvPr>
                <p:cNvSpPr txBox="1">
                  <a:spLocks noRot="1" noChangeAspect="1" noMove="1" noResize="1" noEditPoints="1" noAdjustHandles="1" noChangeArrowheads="1" noChangeShapeType="1" noTextEdit="1"/>
                </p:cNvSpPr>
                <p:nvPr/>
              </p:nvSpPr>
              <p:spPr>
                <a:xfrm>
                  <a:off x="8646430" y="2959567"/>
                  <a:ext cx="660491" cy="788357"/>
                </a:xfrm>
                <a:prstGeom prst="rect">
                  <a:avLst/>
                </a:prstGeom>
                <a:blipFill>
                  <a:blip r:embed="rId8"/>
                  <a:stretch>
                    <a:fillRect/>
                  </a:stretch>
                </a:blipFill>
              </p:spPr>
              <p:txBody>
                <a:bodyPr/>
                <a:lstStyle/>
                <a:p>
                  <a:r>
                    <a:rPr lang="en-CA">
                      <a:noFill/>
                    </a:rPr>
                    <a:t> </a:t>
                  </a:r>
                </a:p>
              </p:txBody>
            </p:sp>
          </mc:Fallback>
        </mc:AlternateContent>
      </p:grpSp>
      <p:grpSp>
        <p:nvGrpSpPr>
          <p:cNvPr id="85" name="Group 84">
            <a:extLst>
              <a:ext uri="{FF2B5EF4-FFF2-40B4-BE49-F238E27FC236}">
                <a16:creationId xmlns:a16="http://schemas.microsoft.com/office/drawing/2014/main" id="{F2624A50-270D-4F10-ABC8-CCACED226D0F}"/>
              </a:ext>
            </a:extLst>
          </p:cNvPr>
          <p:cNvGrpSpPr/>
          <p:nvPr/>
        </p:nvGrpSpPr>
        <p:grpSpPr>
          <a:xfrm>
            <a:off x="7853561" y="1677569"/>
            <a:ext cx="1839976" cy="1189062"/>
            <a:chOff x="7853561" y="1677569"/>
            <a:chExt cx="1839976" cy="1189062"/>
          </a:xfrm>
        </p:grpSpPr>
        <p:grpSp>
          <p:nvGrpSpPr>
            <p:cNvPr id="22" name="Group 21">
              <a:extLst>
                <a:ext uri="{FF2B5EF4-FFF2-40B4-BE49-F238E27FC236}">
                  <a16:creationId xmlns:a16="http://schemas.microsoft.com/office/drawing/2014/main" id="{068520B9-BA67-485E-B5FA-3D281762D76A}"/>
                </a:ext>
              </a:extLst>
            </p:cNvPr>
            <p:cNvGrpSpPr/>
            <p:nvPr/>
          </p:nvGrpSpPr>
          <p:grpSpPr>
            <a:xfrm>
              <a:off x="8202671" y="1995853"/>
              <a:ext cx="836181" cy="825525"/>
              <a:chOff x="12741376" y="-88492"/>
              <a:chExt cx="3182344" cy="3141785"/>
            </a:xfrm>
          </p:grpSpPr>
          <p:cxnSp>
            <p:nvCxnSpPr>
              <p:cNvPr id="25" name="Straight Arrow Connector 24">
                <a:extLst>
                  <a:ext uri="{FF2B5EF4-FFF2-40B4-BE49-F238E27FC236}">
                    <a16:creationId xmlns:a16="http://schemas.microsoft.com/office/drawing/2014/main" id="{F1FA260E-4BEE-4E47-9CF2-8FC1DFFB59EE}"/>
                  </a:ext>
                </a:extLst>
              </p:cNvPr>
              <p:cNvCxnSpPr>
                <a:cxnSpLocks/>
              </p:cNvCxnSpPr>
              <p:nvPr/>
            </p:nvCxnSpPr>
            <p:spPr>
              <a:xfrm flipV="1">
                <a:off x="12781935" y="1139785"/>
                <a:ext cx="3141785" cy="1899140"/>
              </a:xfrm>
              <a:prstGeom prst="straightConnector1">
                <a:avLst/>
              </a:prstGeom>
              <a:ln w="889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4BA75E36-CDF6-4048-B6D5-9EFB1BE57309}"/>
                  </a:ext>
                </a:extLst>
              </p:cNvPr>
              <p:cNvCxnSpPr>
                <a:cxnSpLocks/>
              </p:cNvCxnSpPr>
              <p:nvPr/>
            </p:nvCxnSpPr>
            <p:spPr>
              <a:xfrm rot="5400000" flipH="1" flipV="1">
                <a:off x="12120052" y="532832"/>
                <a:ext cx="3141785" cy="1899138"/>
              </a:xfrm>
              <a:prstGeom prst="straightConnector1">
                <a:avLst/>
              </a:prstGeom>
              <a:ln w="889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C9D8300F-AE7A-429B-AEF4-6F68C348DEF5}"/>
                    </a:ext>
                  </a:extLst>
                </p:cNvPr>
                <p:cNvSpPr txBox="1"/>
                <p:nvPr/>
              </p:nvSpPr>
              <p:spPr>
                <a:xfrm>
                  <a:off x="7853561" y="1677569"/>
                  <a:ext cx="660491" cy="78508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acc>
                          <m:accPr>
                            <m:chr m:val="̃"/>
                            <m:ctrlPr>
                              <a:rPr lang="en-US" sz="4000" i="1">
                                <a:solidFill>
                                  <a:srgbClr val="C00000"/>
                                </a:solidFill>
                                <a:latin typeface="Cambria Math" panose="02040503050406030204" pitchFamily="18" charset="0"/>
                              </a:rPr>
                            </m:ctrlPr>
                          </m:accPr>
                          <m:e>
                            <m:acc>
                              <m:accPr>
                                <m:chr m:val="⃗"/>
                                <m:ctrlPr>
                                  <a:rPr lang="en-US" sz="4000" i="1">
                                    <a:solidFill>
                                      <a:srgbClr val="C00000"/>
                                    </a:solidFill>
                                    <a:latin typeface="Cambria Math" panose="02040503050406030204" pitchFamily="18" charset="0"/>
                                  </a:rPr>
                                </m:ctrlPr>
                              </m:accPr>
                              <m:e>
                                <m:sSub>
                                  <m:sSubPr>
                                    <m:ctrlPr>
                                      <a:rPr lang="en-US" sz="4000" i="1">
                                        <a:solidFill>
                                          <a:srgbClr val="C00000"/>
                                        </a:solidFill>
                                        <a:latin typeface="Cambria Math" panose="02040503050406030204" pitchFamily="18" charset="0"/>
                                      </a:rPr>
                                    </m:ctrlPr>
                                  </m:sSubPr>
                                  <m:e>
                                    <m:r>
                                      <a:rPr lang="en-US" sz="4000" i="1">
                                        <a:solidFill>
                                          <a:srgbClr val="C00000"/>
                                        </a:solidFill>
                                        <a:latin typeface="Cambria Math" panose="02040503050406030204" pitchFamily="18" charset="0"/>
                                      </a:rPr>
                                      <m:t>𝑒</m:t>
                                    </m:r>
                                  </m:e>
                                  <m:sub>
                                    <m:r>
                                      <a:rPr lang="en-US" sz="4000" i="1">
                                        <a:solidFill>
                                          <a:srgbClr val="C00000"/>
                                        </a:solidFill>
                                        <a:latin typeface="Cambria Math" panose="02040503050406030204" pitchFamily="18" charset="0"/>
                                      </a:rPr>
                                      <m:t>𝑡</m:t>
                                    </m:r>
                                  </m:sub>
                                </m:sSub>
                              </m:e>
                            </m:acc>
                          </m:e>
                        </m:acc>
                      </m:oMath>
                    </m:oMathPara>
                  </a14:m>
                  <a:endParaRPr lang="en-CA" sz="4000" dirty="0">
                    <a:solidFill>
                      <a:srgbClr val="C00000"/>
                    </a:solidFill>
                  </a:endParaRPr>
                </a:p>
              </p:txBody>
            </p:sp>
          </mc:Choice>
          <mc:Fallback xmlns="">
            <p:sp>
              <p:nvSpPr>
                <p:cNvPr id="23" name="TextBox 22">
                  <a:extLst>
                    <a:ext uri="{FF2B5EF4-FFF2-40B4-BE49-F238E27FC236}">
                      <a16:creationId xmlns:a16="http://schemas.microsoft.com/office/drawing/2014/main" id="{C9D8300F-AE7A-429B-AEF4-6F68C348DEF5}"/>
                    </a:ext>
                  </a:extLst>
                </p:cNvPr>
                <p:cNvSpPr txBox="1">
                  <a:spLocks noRot="1" noChangeAspect="1" noMove="1" noResize="1" noEditPoints="1" noAdjustHandles="1" noChangeArrowheads="1" noChangeShapeType="1" noTextEdit="1"/>
                </p:cNvSpPr>
                <p:nvPr/>
              </p:nvSpPr>
              <p:spPr>
                <a:xfrm>
                  <a:off x="7853561" y="1677569"/>
                  <a:ext cx="660491" cy="785087"/>
                </a:xfrm>
                <a:prstGeom prst="rect">
                  <a:avLst/>
                </a:prstGeom>
                <a:blipFill>
                  <a:blip r:embed="rId9"/>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5AEC9F18-1D42-4E32-BEFA-EE1E04AE3141}"/>
                    </a:ext>
                  </a:extLst>
                </p:cNvPr>
                <p:cNvSpPr txBox="1"/>
                <p:nvPr/>
              </p:nvSpPr>
              <p:spPr>
                <a:xfrm>
                  <a:off x="9033046" y="2078274"/>
                  <a:ext cx="660491" cy="78835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acc>
                          <m:accPr>
                            <m:chr m:val="̃"/>
                            <m:ctrlPr>
                              <a:rPr lang="en-US" sz="4000" i="1">
                                <a:solidFill>
                                  <a:srgbClr val="C00000"/>
                                </a:solidFill>
                                <a:latin typeface="Cambria Math" panose="02040503050406030204" pitchFamily="18" charset="0"/>
                              </a:rPr>
                            </m:ctrlPr>
                          </m:accPr>
                          <m:e>
                            <m:acc>
                              <m:accPr>
                                <m:chr m:val="⃗"/>
                                <m:ctrlPr>
                                  <a:rPr lang="en-US" sz="4000" i="1">
                                    <a:solidFill>
                                      <a:srgbClr val="C00000"/>
                                    </a:solidFill>
                                    <a:latin typeface="Cambria Math" panose="02040503050406030204" pitchFamily="18" charset="0"/>
                                  </a:rPr>
                                </m:ctrlPr>
                              </m:accPr>
                              <m:e>
                                <m:sSub>
                                  <m:sSubPr>
                                    <m:ctrlPr>
                                      <a:rPr lang="en-US" sz="4000" i="1">
                                        <a:solidFill>
                                          <a:srgbClr val="C00000"/>
                                        </a:solidFill>
                                        <a:latin typeface="Cambria Math" panose="02040503050406030204" pitchFamily="18" charset="0"/>
                                      </a:rPr>
                                    </m:ctrlPr>
                                  </m:sSubPr>
                                  <m:e>
                                    <m:r>
                                      <a:rPr lang="en-US" sz="4000" i="1">
                                        <a:solidFill>
                                          <a:srgbClr val="C00000"/>
                                        </a:solidFill>
                                        <a:latin typeface="Cambria Math" panose="02040503050406030204" pitchFamily="18" charset="0"/>
                                      </a:rPr>
                                      <m:t>𝑒</m:t>
                                    </m:r>
                                  </m:e>
                                  <m:sub>
                                    <m:r>
                                      <a:rPr lang="en-US" sz="4000" i="1">
                                        <a:solidFill>
                                          <a:srgbClr val="C00000"/>
                                        </a:solidFill>
                                        <a:latin typeface="Cambria Math" panose="02040503050406030204" pitchFamily="18" charset="0"/>
                                      </a:rPr>
                                      <m:t>𝑥</m:t>
                                    </m:r>
                                  </m:sub>
                                </m:sSub>
                              </m:e>
                            </m:acc>
                          </m:e>
                        </m:acc>
                      </m:oMath>
                    </m:oMathPara>
                  </a14:m>
                  <a:endParaRPr lang="en-CA" sz="4000" dirty="0">
                    <a:solidFill>
                      <a:srgbClr val="C00000"/>
                    </a:solidFill>
                  </a:endParaRPr>
                </a:p>
              </p:txBody>
            </p:sp>
          </mc:Choice>
          <mc:Fallback xmlns="">
            <p:sp>
              <p:nvSpPr>
                <p:cNvPr id="24" name="TextBox 23">
                  <a:extLst>
                    <a:ext uri="{FF2B5EF4-FFF2-40B4-BE49-F238E27FC236}">
                      <a16:creationId xmlns:a16="http://schemas.microsoft.com/office/drawing/2014/main" id="{5AEC9F18-1D42-4E32-BEFA-EE1E04AE3141}"/>
                    </a:ext>
                  </a:extLst>
                </p:cNvPr>
                <p:cNvSpPr txBox="1">
                  <a:spLocks noRot="1" noChangeAspect="1" noMove="1" noResize="1" noEditPoints="1" noAdjustHandles="1" noChangeArrowheads="1" noChangeShapeType="1" noTextEdit="1"/>
                </p:cNvSpPr>
                <p:nvPr/>
              </p:nvSpPr>
              <p:spPr>
                <a:xfrm>
                  <a:off x="9033046" y="2078274"/>
                  <a:ext cx="660491" cy="788357"/>
                </a:xfrm>
                <a:prstGeom prst="rect">
                  <a:avLst/>
                </a:prstGeom>
                <a:blipFill>
                  <a:blip r:embed="rId10"/>
                  <a:stretch>
                    <a:fillRect/>
                  </a:stretch>
                </a:blipFill>
              </p:spPr>
              <p:txBody>
                <a:bodyPr/>
                <a:lstStyle/>
                <a:p>
                  <a:r>
                    <a:rPr lang="en-CA">
                      <a:noFill/>
                    </a:rPr>
                    <a:t> </a:t>
                  </a:r>
                </a:p>
              </p:txBody>
            </p:sp>
          </mc:Fallback>
        </mc:AlternateContent>
      </p:grpSp>
      <p:grpSp>
        <p:nvGrpSpPr>
          <p:cNvPr id="86" name="Group 85">
            <a:extLst>
              <a:ext uri="{FF2B5EF4-FFF2-40B4-BE49-F238E27FC236}">
                <a16:creationId xmlns:a16="http://schemas.microsoft.com/office/drawing/2014/main" id="{14CBC4E5-14EA-4B1F-ACF3-52FBF4C6D689}"/>
              </a:ext>
            </a:extLst>
          </p:cNvPr>
          <p:cNvGrpSpPr/>
          <p:nvPr/>
        </p:nvGrpSpPr>
        <p:grpSpPr>
          <a:xfrm>
            <a:off x="8599742" y="522204"/>
            <a:ext cx="1710940" cy="1471740"/>
            <a:chOff x="8599742" y="522204"/>
            <a:chExt cx="1710940" cy="1471740"/>
          </a:xfrm>
        </p:grpSpPr>
        <p:grpSp>
          <p:nvGrpSpPr>
            <p:cNvPr id="28" name="Group 27">
              <a:extLst>
                <a:ext uri="{FF2B5EF4-FFF2-40B4-BE49-F238E27FC236}">
                  <a16:creationId xmlns:a16="http://schemas.microsoft.com/office/drawing/2014/main" id="{ADD52511-21D6-4DE5-B65E-B4B93DA80A6A}"/>
                </a:ext>
              </a:extLst>
            </p:cNvPr>
            <p:cNvGrpSpPr/>
            <p:nvPr/>
          </p:nvGrpSpPr>
          <p:grpSpPr>
            <a:xfrm>
              <a:off x="8655276" y="991701"/>
              <a:ext cx="987835" cy="1002243"/>
              <a:chOff x="8823766" y="2219209"/>
              <a:chExt cx="1182876" cy="1200129"/>
            </a:xfrm>
          </p:grpSpPr>
          <p:cxnSp>
            <p:nvCxnSpPr>
              <p:cNvPr id="31" name="Straight Arrow Connector 30">
                <a:extLst>
                  <a:ext uri="{FF2B5EF4-FFF2-40B4-BE49-F238E27FC236}">
                    <a16:creationId xmlns:a16="http://schemas.microsoft.com/office/drawing/2014/main" id="{929E42F9-F07E-44DC-896E-48CFDA7307AC}"/>
                  </a:ext>
                </a:extLst>
              </p:cNvPr>
              <p:cNvCxnSpPr>
                <a:cxnSpLocks/>
              </p:cNvCxnSpPr>
              <p:nvPr/>
            </p:nvCxnSpPr>
            <p:spPr>
              <a:xfrm flipV="1">
                <a:off x="8843775" y="2536167"/>
                <a:ext cx="1162867" cy="883171"/>
              </a:xfrm>
              <a:prstGeom prst="straightConnector1">
                <a:avLst/>
              </a:prstGeom>
              <a:ln w="889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59D6B232-FB32-412B-9F3A-5F3FD33CC4C6}"/>
                  </a:ext>
                </a:extLst>
              </p:cNvPr>
              <p:cNvCxnSpPr>
                <a:cxnSpLocks/>
              </p:cNvCxnSpPr>
              <p:nvPr/>
            </p:nvCxnSpPr>
            <p:spPr>
              <a:xfrm rot="5400000" flipH="1" flipV="1">
                <a:off x="8683918" y="2359057"/>
                <a:ext cx="1162867" cy="883171"/>
              </a:xfrm>
              <a:prstGeom prst="straightConnector1">
                <a:avLst/>
              </a:prstGeom>
              <a:ln w="889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78E5CC51-6E9C-478A-8397-5133C5C01683}"/>
                    </a:ext>
                  </a:extLst>
                </p:cNvPr>
                <p:cNvSpPr txBox="1"/>
                <p:nvPr/>
              </p:nvSpPr>
              <p:spPr>
                <a:xfrm>
                  <a:off x="8599742" y="522204"/>
                  <a:ext cx="660491" cy="78508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acc>
                          <m:accPr>
                            <m:chr m:val="̃"/>
                            <m:ctrlPr>
                              <a:rPr lang="en-US" sz="4000" i="1">
                                <a:solidFill>
                                  <a:srgbClr val="C00000"/>
                                </a:solidFill>
                                <a:latin typeface="Cambria Math" panose="02040503050406030204" pitchFamily="18" charset="0"/>
                              </a:rPr>
                            </m:ctrlPr>
                          </m:accPr>
                          <m:e>
                            <m:acc>
                              <m:accPr>
                                <m:chr m:val="⃗"/>
                                <m:ctrlPr>
                                  <a:rPr lang="en-US" sz="4000" i="1">
                                    <a:solidFill>
                                      <a:srgbClr val="C00000"/>
                                    </a:solidFill>
                                    <a:latin typeface="Cambria Math" panose="02040503050406030204" pitchFamily="18" charset="0"/>
                                  </a:rPr>
                                </m:ctrlPr>
                              </m:accPr>
                              <m:e>
                                <m:sSub>
                                  <m:sSubPr>
                                    <m:ctrlPr>
                                      <a:rPr lang="en-US" sz="4000" i="1">
                                        <a:solidFill>
                                          <a:srgbClr val="C00000"/>
                                        </a:solidFill>
                                        <a:latin typeface="Cambria Math" panose="02040503050406030204" pitchFamily="18" charset="0"/>
                                      </a:rPr>
                                    </m:ctrlPr>
                                  </m:sSubPr>
                                  <m:e>
                                    <m:r>
                                      <a:rPr lang="en-US" sz="4000" i="1">
                                        <a:solidFill>
                                          <a:srgbClr val="C00000"/>
                                        </a:solidFill>
                                        <a:latin typeface="Cambria Math" panose="02040503050406030204" pitchFamily="18" charset="0"/>
                                      </a:rPr>
                                      <m:t>𝑒</m:t>
                                    </m:r>
                                  </m:e>
                                  <m:sub>
                                    <m:r>
                                      <a:rPr lang="en-US" sz="4000" i="1">
                                        <a:solidFill>
                                          <a:srgbClr val="C00000"/>
                                        </a:solidFill>
                                        <a:latin typeface="Cambria Math" panose="02040503050406030204" pitchFamily="18" charset="0"/>
                                      </a:rPr>
                                      <m:t>𝑡</m:t>
                                    </m:r>
                                  </m:sub>
                                </m:sSub>
                              </m:e>
                            </m:acc>
                          </m:e>
                        </m:acc>
                      </m:oMath>
                    </m:oMathPara>
                  </a14:m>
                  <a:endParaRPr lang="en-CA" sz="4000" dirty="0">
                    <a:solidFill>
                      <a:srgbClr val="C00000"/>
                    </a:solidFill>
                  </a:endParaRPr>
                </a:p>
              </p:txBody>
            </p:sp>
          </mc:Choice>
          <mc:Fallback xmlns="">
            <p:sp>
              <p:nvSpPr>
                <p:cNvPr id="29" name="TextBox 28">
                  <a:extLst>
                    <a:ext uri="{FF2B5EF4-FFF2-40B4-BE49-F238E27FC236}">
                      <a16:creationId xmlns:a16="http://schemas.microsoft.com/office/drawing/2014/main" id="{78E5CC51-6E9C-478A-8397-5133C5C01683}"/>
                    </a:ext>
                  </a:extLst>
                </p:cNvPr>
                <p:cNvSpPr txBox="1">
                  <a:spLocks noRot="1" noChangeAspect="1" noMove="1" noResize="1" noEditPoints="1" noAdjustHandles="1" noChangeArrowheads="1" noChangeShapeType="1" noTextEdit="1"/>
                </p:cNvSpPr>
                <p:nvPr/>
              </p:nvSpPr>
              <p:spPr>
                <a:xfrm>
                  <a:off x="8599742" y="522204"/>
                  <a:ext cx="660491" cy="785087"/>
                </a:xfrm>
                <a:prstGeom prst="rect">
                  <a:avLst/>
                </a:prstGeom>
                <a:blipFill>
                  <a:blip r:embed="rId11"/>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3B7AC5D1-C2D0-42DA-B868-B077ADD18C6F}"/>
                    </a:ext>
                  </a:extLst>
                </p:cNvPr>
                <p:cNvSpPr txBox="1"/>
                <p:nvPr/>
              </p:nvSpPr>
              <p:spPr>
                <a:xfrm>
                  <a:off x="9650191" y="1009677"/>
                  <a:ext cx="660491" cy="78835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acc>
                          <m:accPr>
                            <m:chr m:val="̃"/>
                            <m:ctrlPr>
                              <a:rPr lang="en-US" sz="4000" i="1">
                                <a:solidFill>
                                  <a:srgbClr val="C00000"/>
                                </a:solidFill>
                                <a:latin typeface="Cambria Math" panose="02040503050406030204" pitchFamily="18" charset="0"/>
                              </a:rPr>
                            </m:ctrlPr>
                          </m:accPr>
                          <m:e>
                            <m:acc>
                              <m:accPr>
                                <m:chr m:val="⃗"/>
                                <m:ctrlPr>
                                  <a:rPr lang="en-US" sz="4000" i="1">
                                    <a:solidFill>
                                      <a:srgbClr val="C00000"/>
                                    </a:solidFill>
                                    <a:latin typeface="Cambria Math" panose="02040503050406030204" pitchFamily="18" charset="0"/>
                                  </a:rPr>
                                </m:ctrlPr>
                              </m:accPr>
                              <m:e>
                                <m:sSub>
                                  <m:sSubPr>
                                    <m:ctrlPr>
                                      <a:rPr lang="en-US" sz="4000" i="1">
                                        <a:solidFill>
                                          <a:srgbClr val="C00000"/>
                                        </a:solidFill>
                                        <a:latin typeface="Cambria Math" panose="02040503050406030204" pitchFamily="18" charset="0"/>
                                      </a:rPr>
                                    </m:ctrlPr>
                                  </m:sSubPr>
                                  <m:e>
                                    <m:r>
                                      <a:rPr lang="en-US" sz="4000" i="1">
                                        <a:solidFill>
                                          <a:srgbClr val="C00000"/>
                                        </a:solidFill>
                                        <a:latin typeface="Cambria Math" panose="02040503050406030204" pitchFamily="18" charset="0"/>
                                      </a:rPr>
                                      <m:t>𝑒</m:t>
                                    </m:r>
                                  </m:e>
                                  <m:sub>
                                    <m:r>
                                      <a:rPr lang="en-US" sz="4000" i="1">
                                        <a:solidFill>
                                          <a:srgbClr val="C00000"/>
                                        </a:solidFill>
                                        <a:latin typeface="Cambria Math" panose="02040503050406030204" pitchFamily="18" charset="0"/>
                                      </a:rPr>
                                      <m:t>𝑥</m:t>
                                    </m:r>
                                  </m:sub>
                                </m:sSub>
                              </m:e>
                            </m:acc>
                          </m:e>
                        </m:acc>
                      </m:oMath>
                    </m:oMathPara>
                  </a14:m>
                  <a:endParaRPr lang="en-CA" sz="4000" dirty="0">
                    <a:solidFill>
                      <a:srgbClr val="C00000"/>
                    </a:solidFill>
                  </a:endParaRPr>
                </a:p>
              </p:txBody>
            </p:sp>
          </mc:Choice>
          <mc:Fallback xmlns="">
            <p:sp>
              <p:nvSpPr>
                <p:cNvPr id="30" name="TextBox 29">
                  <a:extLst>
                    <a:ext uri="{FF2B5EF4-FFF2-40B4-BE49-F238E27FC236}">
                      <a16:creationId xmlns:a16="http://schemas.microsoft.com/office/drawing/2014/main" id="{3B7AC5D1-C2D0-42DA-B868-B077ADD18C6F}"/>
                    </a:ext>
                  </a:extLst>
                </p:cNvPr>
                <p:cNvSpPr txBox="1">
                  <a:spLocks noRot="1" noChangeAspect="1" noMove="1" noResize="1" noEditPoints="1" noAdjustHandles="1" noChangeArrowheads="1" noChangeShapeType="1" noTextEdit="1"/>
                </p:cNvSpPr>
                <p:nvPr/>
              </p:nvSpPr>
              <p:spPr>
                <a:xfrm>
                  <a:off x="9650191" y="1009677"/>
                  <a:ext cx="660491" cy="788357"/>
                </a:xfrm>
                <a:prstGeom prst="rect">
                  <a:avLst/>
                </a:prstGeom>
                <a:blipFill>
                  <a:blip r:embed="rId12"/>
                  <a:stretch>
                    <a:fillRect/>
                  </a:stretch>
                </a:blipFill>
              </p:spPr>
              <p:txBody>
                <a:bodyPr/>
                <a:lstStyle/>
                <a:p>
                  <a:r>
                    <a:rPr lang="en-CA">
                      <a:noFill/>
                    </a:rPr>
                    <a:t> </a:t>
                  </a:r>
                </a:p>
              </p:txBody>
            </p:sp>
          </mc:Fallback>
        </mc:AlternateContent>
      </p:grpSp>
      <p:grpSp>
        <p:nvGrpSpPr>
          <p:cNvPr id="79" name="Group 78">
            <a:extLst>
              <a:ext uri="{FF2B5EF4-FFF2-40B4-BE49-F238E27FC236}">
                <a16:creationId xmlns:a16="http://schemas.microsoft.com/office/drawing/2014/main" id="{38D759BD-2482-4A8F-B1EE-7B0A0ADB5424}"/>
              </a:ext>
            </a:extLst>
          </p:cNvPr>
          <p:cNvGrpSpPr/>
          <p:nvPr/>
        </p:nvGrpSpPr>
        <p:grpSpPr>
          <a:xfrm>
            <a:off x="1731603" y="3547952"/>
            <a:ext cx="2127817" cy="1137621"/>
            <a:chOff x="1731603" y="3547952"/>
            <a:chExt cx="2127817" cy="1137621"/>
          </a:xfrm>
        </p:grpSpPr>
        <p:grpSp>
          <p:nvGrpSpPr>
            <p:cNvPr id="56" name="Group 55">
              <a:extLst>
                <a:ext uri="{FF2B5EF4-FFF2-40B4-BE49-F238E27FC236}">
                  <a16:creationId xmlns:a16="http://schemas.microsoft.com/office/drawing/2014/main" id="{A2DD41B8-FA17-4A59-9BDC-786EADAEDA51}"/>
                </a:ext>
              </a:extLst>
            </p:cNvPr>
            <p:cNvGrpSpPr/>
            <p:nvPr/>
          </p:nvGrpSpPr>
          <p:grpSpPr>
            <a:xfrm>
              <a:off x="2411232" y="3606573"/>
              <a:ext cx="739441" cy="739442"/>
              <a:chOff x="14316927" y="3518814"/>
              <a:chExt cx="2814171" cy="2814172"/>
            </a:xfrm>
          </p:grpSpPr>
          <p:cxnSp>
            <p:nvCxnSpPr>
              <p:cNvPr id="59" name="Straight Arrow Connector 58">
                <a:extLst>
                  <a:ext uri="{FF2B5EF4-FFF2-40B4-BE49-F238E27FC236}">
                    <a16:creationId xmlns:a16="http://schemas.microsoft.com/office/drawing/2014/main" id="{39998D05-4686-4695-A4B7-CF1932B0EAEC}"/>
                  </a:ext>
                </a:extLst>
              </p:cNvPr>
              <p:cNvCxnSpPr>
                <a:cxnSpLocks/>
              </p:cNvCxnSpPr>
              <p:nvPr/>
            </p:nvCxnSpPr>
            <p:spPr>
              <a:xfrm>
                <a:off x="14316927" y="6235383"/>
                <a:ext cx="2814171" cy="0"/>
              </a:xfrm>
              <a:prstGeom prst="straightConnector1">
                <a:avLst/>
              </a:prstGeom>
              <a:ln w="8890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FCBE11CF-5020-41E7-A03A-886B8CC4C026}"/>
                  </a:ext>
                </a:extLst>
              </p:cNvPr>
              <p:cNvCxnSpPr>
                <a:cxnSpLocks/>
              </p:cNvCxnSpPr>
              <p:nvPr/>
            </p:nvCxnSpPr>
            <p:spPr>
              <a:xfrm rot="16200000">
                <a:off x="12977947" y="4925900"/>
                <a:ext cx="2814172" cy="0"/>
              </a:xfrm>
              <a:prstGeom prst="straightConnector1">
                <a:avLst/>
              </a:prstGeom>
              <a:ln w="88900">
                <a:solidFill>
                  <a:srgbClr val="002060"/>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6628F6CF-FE5D-40A7-A2AD-6246199CC29A}"/>
                    </a:ext>
                  </a:extLst>
                </p:cNvPr>
                <p:cNvSpPr txBox="1"/>
                <p:nvPr/>
              </p:nvSpPr>
              <p:spPr>
                <a:xfrm>
                  <a:off x="1731603" y="3547952"/>
                  <a:ext cx="660491" cy="707886"/>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acc>
                          <m:accPr>
                            <m:chr m:val="⃗"/>
                            <m:ctrlPr>
                              <a:rPr lang="en-US" sz="4000" b="0" i="1" smtClean="0">
                                <a:solidFill>
                                  <a:srgbClr val="002060"/>
                                </a:solidFill>
                                <a:latin typeface="Cambria Math" panose="02040503050406030204" pitchFamily="18" charset="0"/>
                              </a:rPr>
                            </m:ctrlPr>
                          </m:accPr>
                          <m:e>
                            <m:sSub>
                              <m:sSubPr>
                                <m:ctrlPr>
                                  <a:rPr lang="en-US" sz="4000" b="0" i="1" smtClean="0">
                                    <a:solidFill>
                                      <a:srgbClr val="002060"/>
                                    </a:solidFill>
                                    <a:latin typeface="Cambria Math" panose="02040503050406030204" pitchFamily="18" charset="0"/>
                                  </a:rPr>
                                </m:ctrlPr>
                              </m:sSubPr>
                              <m:e>
                                <m:r>
                                  <a:rPr lang="en-US" sz="4000" b="0" i="1" smtClean="0">
                                    <a:solidFill>
                                      <a:srgbClr val="002060"/>
                                    </a:solidFill>
                                    <a:latin typeface="Cambria Math" panose="02040503050406030204" pitchFamily="18" charset="0"/>
                                  </a:rPr>
                                  <m:t>𝑒</m:t>
                                </m:r>
                              </m:e>
                              <m:sub>
                                <m:r>
                                  <a:rPr lang="en-US" sz="4000" b="0" i="1" smtClean="0">
                                    <a:solidFill>
                                      <a:srgbClr val="002060"/>
                                    </a:solidFill>
                                    <a:latin typeface="Cambria Math" panose="02040503050406030204" pitchFamily="18" charset="0"/>
                                  </a:rPr>
                                  <m:t>𝑡</m:t>
                                </m:r>
                              </m:sub>
                            </m:sSub>
                          </m:e>
                        </m:acc>
                      </m:oMath>
                    </m:oMathPara>
                  </a14:m>
                  <a:endParaRPr lang="en-CA" sz="4000" dirty="0">
                    <a:solidFill>
                      <a:srgbClr val="002060"/>
                    </a:solidFill>
                  </a:endParaRPr>
                </a:p>
              </p:txBody>
            </p:sp>
          </mc:Choice>
          <mc:Fallback xmlns="">
            <p:sp>
              <p:nvSpPr>
                <p:cNvPr id="57" name="TextBox 56">
                  <a:extLst>
                    <a:ext uri="{FF2B5EF4-FFF2-40B4-BE49-F238E27FC236}">
                      <a16:creationId xmlns:a16="http://schemas.microsoft.com/office/drawing/2014/main" id="{6628F6CF-FE5D-40A7-A2AD-6246199CC29A}"/>
                    </a:ext>
                  </a:extLst>
                </p:cNvPr>
                <p:cNvSpPr txBox="1">
                  <a:spLocks noRot="1" noChangeAspect="1" noMove="1" noResize="1" noEditPoints="1" noAdjustHandles="1" noChangeArrowheads="1" noChangeShapeType="1" noTextEdit="1"/>
                </p:cNvSpPr>
                <p:nvPr/>
              </p:nvSpPr>
              <p:spPr>
                <a:xfrm>
                  <a:off x="1731603" y="3547952"/>
                  <a:ext cx="660491" cy="707886"/>
                </a:xfrm>
                <a:prstGeom prst="rect">
                  <a:avLst/>
                </a:prstGeom>
                <a:blipFill>
                  <a:blip r:embed="rId13"/>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3E52ED1B-204D-428C-BF66-9FD636B83000}"/>
                    </a:ext>
                  </a:extLst>
                </p:cNvPr>
                <p:cNvSpPr txBox="1"/>
                <p:nvPr/>
              </p:nvSpPr>
              <p:spPr>
                <a:xfrm>
                  <a:off x="3198929" y="3977687"/>
                  <a:ext cx="660491" cy="707886"/>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acc>
                          <m:accPr>
                            <m:chr m:val="⃗"/>
                            <m:ctrlPr>
                              <a:rPr lang="en-US" sz="4000" b="0" i="1" smtClean="0">
                                <a:solidFill>
                                  <a:srgbClr val="002060"/>
                                </a:solidFill>
                                <a:latin typeface="Cambria Math" panose="02040503050406030204" pitchFamily="18" charset="0"/>
                              </a:rPr>
                            </m:ctrlPr>
                          </m:accPr>
                          <m:e>
                            <m:sSub>
                              <m:sSubPr>
                                <m:ctrlPr>
                                  <a:rPr lang="en-US" sz="4000" b="0" i="1" smtClean="0">
                                    <a:solidFill>
                                      <a:srgbClr val="002060"/>
                                    </a:solidFill>
                                    <a:latin typeface="Cambria Math" panose="02040503050406030204" pitchFamily="18" charset="0"/>
                                  </a:rPr>
                                </m:ctrlPr>
                              </m:sSubPr>
                              <m:e>
                                <m:r>
                                  <a:rPr lang="en-US" sz="4000" b="0" i="1" smtClean="0">
                                    <a:solidFill>
                                      <a:srgbClr val="002060"/>
                                    </a:solidFill>
                                    <a:latin typeface="Cambria Math" panose="02040503050406030204" pitchFamily="18" charset="0"/>
                                  </a:rPr>
                                  <m:t>𝑒</m:t>
                                </m:r>
                              </m:e>
                              <m:sub>
                                <m:r>
                                  <a:rPr lang="en-US" sz="4000" b="0" i="1" smtClean="0">
                                    <a:solidFill>
                                      <a:srgbClr val="002060"/>
                                    </a:solidFill>
                                    <a:latin typeface="Cambria Math" panose="02040503050406030204" pitchFamily="18" charset="0"/>
                                  </a:rPr>
                                  <m:t>𝑥</m:t>
                                </m:r>
                              </m:sub>
                            </m:sSub>
                          </m:e>
                        </m:acc>
                      </m:oMath>
                    </m:oMathPara>
                  </a14:m>
                  <a:endParaRPr lang="en-CA" sz="4000" dirty="0">
                    <a:solidFill>
                      <a:srgbClr val="002060"/>
                    </a:solidFill>
                  </a:endParaRPr>
                </a:p>
              </p:txBody>
            </p:sp>
          </mc:Choice>
          <mc:Fallback xmlns="">
            <p:sp>
              <p:nvSpPr>
                <p:cNvPr id="58" name="TextBox 57">
                  <a:extLst>
                    <a:ext uri="{FF2B5EF4-FFF2-40B4-BE49-F238E27FC236}">
                      <a16:creationId xmlns:a16="http://schemas.microsoft.com/office/drawing/2014/main" id="{3E52ED1B-204D-428C-BF66-9FD636B83000}"/>
                    </a:ext>
                  </a:extLst>
                </p:cNvPr>
                <p:cNvSpPr txBox="1">
                  <a:spLocks noRot="1" noChangeAspect="1" noMove="1" noResize="1" noEditPoints="1" noAdjustHandles="1" noChangeArrowheads="1" noChangeShapeType="1" noTextEdit="1"/>
                </p:cNvSpPr>
                <p:nvPr/>
              </p:nvSpPr>
              <p:spPr>
                <a:xfrm>
                  <a:off x="3198929" y="3977687"/>
                  <a:ext cx="660491" cy="707886"/>
                </a:xfrm>
                <a:prstGeom prst="rect">
                  <a:avLst/>
                </a:prstGeom>
                <a:blipFill>
                  <a:blip r:embed="rId14"/>
                  <a:stretch>
                    <a:fillRect/>
                  </a:stretch>
                </a:blipFill>
              </p:spPr>
              <p:txBody>
                <a:bodyPr/>
                <a:lstStyle/>
                <a:p>
                  <a:r>
                    <a:rPr lang="en-CA">
                      <a:noFill/>
                    </a:rPr>
                    <a:t> </a:t>
                  </a:r>
                </a:p>
              </p:txBody>
            </p:sp>
          </mc:Fallback>
        </mc:AlternateContent>
      </p:grpSp>
      <p:grpSp>
        <p:nvGrpSpPr>
          <p:cNvPr id="80" name="Group 79">
            <a:extLst>
              <a:ext uri="{FF2B5EF4-FFF2-40B4-BE49-F238E27FC236}">
                <a16:creationId xmlns:a16="http://schemas.microsoft.com/office/drawing/2014/main" id="{81F06F28-9EC5-44C9-8F9C-36FA6DE68CA8}"/>
              </a:ext>
            </a:extLst>
          </p:cNvPr>
          <p:cNvGrpSpPr/>
          <p:nvPr/>
        </p:nvGrpSpPr>
        <p:grpSpPr>
          <a:xfrm>
            <a:off x="1887053" y="2362604"/>
            <a:ext cx="1998783" cy="1558852"/>
            <a:chOff x="1887053" y="2362604"/>
            <a:chExt cx="1998783" cy="1558852"/>
          </a:xfrm>
        </p:grpSpPr>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4952BE11-43CD-4156-932E-F1CB369EDE3E}"/>
                    </a:ext>
                  </a:extLst>
                </p:cNvPr>
                <p:cNvSpPr txBox="1"/>
                <p:nvPr/>
              </p:nvSpPr>
              <p:spPr>
                <a:xfrm>
                  <a:off x="1887053" y="2362604"/>
                  <a:ext cx="660491" cy="707886"/>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acc>
                          <m:accPr>
                            <m:chr m:val="⃗"/>
                            <m:ctrlPr>
                              <a:rPr lang="en-US" sz="4000" b="0" i="1" smtClean="0">
                                <a:solidFill>
                                  <a:srgbClr val="002060"/>
                                </a:solidFill>
                                <a:latin typeface="Cambria Math" panose="02040503050406030204" pitchFamily="18" charset="0"/>
                              </a:rPr>
                            </m:ctrlPr>
                          </m:accPr>
                          <m:e>
                            <m:sSub>
                              <m:sSubPr>
                                <m:ctrlPr>
                                  <a:rPr lang="en-US" sz="4000" b="0" i="1" smtClean="0">
                                    <a:solidFill>
                                      <a:srgbClr val="002060"/>
                                    </a:solidFill>
                                    <a:latin typeface="Cambria Math" panose="02040503050406030204" pitchFamily="18" charset="0"/>
                                  </a:rPr>
                                </m:ctrlPr>
                              </m:sSubPr>
                              <m:e>
                                <m:r>
                                  <a:rPr lang="en-US" sz="4000" b="0" i="1" smtClean="0">
                                    <a:solidFill>
                                      <a:srgbClr val="002060"/>
                                    </a:solidFill>
                                    <a:latin typeface="Cambria Math" panose="02040503050406030204" pitchFamily="18" charset="0"/>
                                  </a:rPr>
                                  <m:t>𝑒</m:t>
                                </m:r>
                              </m:e>
                              <m:sub>
                                <m:r>
                                  <a:rPr lang="en-US" sz="4000" b="0" i="1" smtClean="0">
                                    <a:solidFill>
                                      <a:srgbClr val="002060"/>
                                    </a:solidFill>
                                    <a:latin typeface="Cambria Math" panose="02040503050406030204" pitchFamily="18" charset="0"/>
                                  </a:rPr>
                                  <m:t>𝑡</m:t>
                                </m:r>
                              </m:sub>
                            </m:sSub>
                          </m:e>
                        </m:acc>
                      </m:oMath>
                    </m:oMathPara>
                  </a14:m>
                  <a:endParaRPr lang="en-CA" sz="4000" dirty="0">
                    <a:solidFill>
                      <a:srgbClr val="002060"/>
                    </a:solidFill>
                  </a:endParaRPr>
                </a:p>
              </p:txBody>
            </p:sp>
          </mc:Choice>
          <mc:Fallback xmlns="">
            <p:sp>
              <p:nvSpPr>
                <p:cNvPr id="52" name="TextBox 51">
                  <a:extLst>
                    <a:ext uri="{FF2B5EF4-FFF2-40B4-BE49-F238E27FC236}">
                      <a16:creationId xmlns:a16="http://schemas.microsoft.com/office/drawing/2014/main" id="{4952BE11-43CD-4156-932E-F1CB369EDE3E}"/>
                    </a:ext>
                  </a:extLst>
                </p:cNvPr>
                <p:cNvSpPr txBox="1">
                  <a:spLocks noRot="1" noChangeAspect="1" noMove="1" noResize="1" noEditPoints="1" noAdjustHandles="1" noChangeArrowheads="1" noChangeShapeType="1" noTextEdit="1"/>
                </p:cNvSpPr>
                <p:nvPr/>
              </p:nvSpPr>
              <p:spPr>
                <a:xfrm>
                  <a:off x="1887053" y="2362604"/>
                  <a:ext cx="660491" cy="707886"/>
                </a:xfrm>
                <a:prstGeom prst="rect">
                  <a:avLst/>
                </a:prstGeom>
                <a:blipFill>
                  <a:blip r:embed="rId15"/>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2EC85887-4592-4E70-BCB5-8CB6D477A546}"/>
                    </a:ext>
                  </a:extLst>
                </p:cNvPr>
                <p:cNvSpPr txBox="1"/>
                <p:nvPr/>
              </p:nvSpPr>
              <p:spPr>
                <a:xfrm>
                  <a:off x="3225345" y="3213570"/>
                  <a:ext cx="660491" cy="707886"/>
                </a:xfrm>
                <a:prstGeom prst="rect">
                  <a:avLst/>
                </a:prstGeom>
                <a:solidFill>
                  <a:schemeClr val="bg1"/>
                </a:solidFill>
                <a:effectLst>
                  <a:softEdge rad="127000"/>
                </a:effectLst>
              </p:spPr>
              <p:txBody>
                <a:bodyPr wrap="square" rtlCol="0">
                  <a:spAutoFit/>
                </a:bodyPr>
                <a:lstStyle/>
                <a:p>
                  <a:pPr algn="ctr"/>
                  <a14:m>
                    <m:oMathPara xmlns:m="http://schemas.openxmlformats.org/officeDocument/2006/math">
                      <m:oMathParaPr>
                        <m:jc m:val="centerGroup"/>
                      </m:oMathParaPr>
                      <m:oMath xmlns:m="http://schemas.openxmlformats.org/officeDocument/2006/math">
                        <m:acc>
                          <m:accPr>
                            <m:chr m:val="⃗"/>
                            <m:ctrlPr>
                              <a:rPr lang="en-US" sz="4000" b="0" i="1" smtClean="0">
                                <a:solidFill>
                                  <a:srgbClr val="002060"/>
                                </a:solidFill>
                                <a:latin typeface="Cambria Math" panose="02040503050406030204" pitchFamily="18" charset="0"/>
                              </a:rPr>
                            </m:ctrlPr>
                          </m:accPr>
                          <m:e>
                            <m:sSub>
                              <m:sSubPr>
                                <m:ctrlPr>
                                  <a:rPr lang="en-US" sz="4000" b="0" i="1" smtClean="0">
                                    <a:solidFill>
                                      <a:srgbClr val="002060"/>
                                    </a:solidFill>
                                    <a:latin typeface="Cambria Math" panose="02040503050406030204" pitchFamily="18" charset="0"/>
                                  </a:rPr>
                                </m:ctrlPr>
                              </m:sSubPr>
                              <m:e>
                                <m:r>
                                  <a:rPr lang="en-US" sz="4000" b="0" i="1" smtClean="0">
                                    <a:solidFill>
                                      <a:srgbClr val="002060"/>
                                    </a:solidFill>
                                    <a:latin typeface="Cambria Math" panose="02040503050406030204" pitchFamily="18" charset="0"/>
                                  </a:rPr>
                                  <m:t>𝑒</m:t>
                                </m:r>
                              </m:e>
                              <m:sub>
                                <m:r>
                                  <a:rPr lang="en-US" sz="4000" b="0" i="1" smtClean="0">
                                    <a:solidFill>
                                      <a:srgbClr val="002060"/>
                                    </a:solidFill>
                                    <a:latin typeface="Cambria Math" panose="02040503050406030204" pitchFamily="18" charset="0"/>
                                  </a:rPr>
                                  <m:t>𝑥</m:t>
                                </m:r>
                              </m:sub>
                            </m:sSub>
                          </m:e>
                        </m:acc>
                      </m:oMath>
                    </m:oMathPara>
                  </a14:m>
                  <a:endParaRPr lang="en-CA" sz="4000" dirty="0">
                    <a:solidFill>
                      <a:srgbClr val="002060"/>
                    </a:solidFill>
                  </a:endParaRPr>
                </a:p>
              </p:txBody>
            </p:sp>
          </mc:Choice>
          <mc:Fallback xmlns="">
            <p:sp>
              <p:nvSpPr>
                <p:cNvPr id="53" name="TextBox 52">
                  <a:extLst>
                    <a:ext uri="{FF2B5EF4-FFF2-40B4-BE49-F238E27FC236}">
                      <a16:creationId xmlns:a16="http://schemas.microsoft.com/office/drawing/2014/main" id="{2EC85887-4592-4E70-BCB5-8CB6D477A546}"/>
                    </a:ext>
                  </a:extLst>
                </p:cNvPr>
                <p:cNvSpPr txBox="1">
                  <a:spLocks noRot="1" noChangeAspect="1" noMove="1" noResize="1" noEditPoints="1" noAdjustHandles="1" noChangeArrowheads="1" noChangeShapeType="1" noTextEdit="1"/>
                </p:cNvSpPr>
                <p:nvPr/>
              </p:nvSpPr>
              <p:spPr>
                <a:xfrm>
                  <a:off x="3225345" y="3213570"/>
                  <a:ext cx="660491" cy="707886"/>
                </a:xfrm>
                <a:prstGeom prst="rect">
                  <a:avLst/>
                </a:prstGeom>
                <a:blipFill>
                  <a:blip r:embed="rId16"/>
                  <a:stretch>
                    <a:fillRect/>
                  </a:stretch>
                </a:blipFill>
                <a:effectLst>
                  <a:softEdge rad="127000"/>
                </a:effectLst>
              </p:spPr>
              <p:txBody>
                <a:bodyPr/>
                <a:lstStyle/>
                <a:p>
                  <a:r>
                    <a:rPr lang="en-CA">
                      <a:noFill/>
                    </a:rPr>
                    <a:t> </a:t>
                  </a:r>
                </a:p>
              </p:txBody>
            </p:sp>
          </mc:Fallback>
        </mc:AlternateContent>
        <p:grpSp>
          <p:nvGrpSpPr>
            <p:cNvPr id="63" name="Group 62">
              <a:extLst>
                <a:ext uri="{FF2B5EF4-FFF2-40B4-BE49-F238E27FC236}">
                  <a16:creationId xmlns:a16="http://schemas.microsoft.com/office/drawing/2014/main" id="{47983A7D-3531-4BF4-AE2A-D865221402F5}"/>
                </a:ext>
              </a:extLst>
            </p:cNvPr>
            <p:cNvGrpSpPr/>
            <p:nvPr/>
          </p:nvGrpSpPr>
          <p:grpSpPr>
            <a:xfrm>
              <a:off x="2462033" y="2888114"/>
              <a:ext cx="739441" cy="739442"/>
              <a:chOff x="14316927" y="3518814"/>
              <a:chExt cx="2814171" cy="2814172"/>
            </a:xfrm>
          </p:grpSpPr>
          <p:cxnSp>
            <p:nvCxnSpPr>
              <p:cNvPr id="64" name="Straight Arrow Connector 63">
                <a:extLst>
                  <a:ext uri="{FF2B5EF4-FFF2-40B4-BE49-F238E27FC236}">
                    <a16:creationId xmlns:a16="http://schemas.microsoft.com/office/drawing/2014/main" id="{71427B37-0925-4937-A111-8304F46C8F36}"/>
                  </a:ext>
                </a:extLst>
              </p:cNvPr>
              <p:cNvCxnSpPr>
                <a:cxnSpLocks/>
              </p:cNvCxnSpPr>
              <p:nvPr/>
            </p:nvCxnSpPr>
            <p:spPr>
              <a:xfrm>
                <a:off x="14316927" y="6235383"/>
                <a:ext cx="2814171" cy="0"/>
              </a:xfrm>
              <a:prstGeom prst="straightConnector1">
                <a:avLst/>
              </a:prstGeom>
              <a:ln w="8890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BD20268E-6A5A-4066-AC6B-63D46C2946EB}"/>
                  </a:ext>
                </a:extLst>
              </p:cNvPr>
              <p:cNvCxnSpPr>
                <a:cxnSpLocks/>
              </p:cNvCxnSpPr>
              <p:nvPr/>
            </p:nvCxnSpPr>
            <p:spPr>
              <a:xfrm rot="16200000">
                <a:off x="12977947" y="4925900"/>
                <a:ext cx="2814172" cy="0"/>
              </a:xfrm>
              <a:prstGeom prst="straightConnector1">
                <a:avLst/>
              </a:prstGeom>
              <a:ln w="88900">
                <a:solidFill>
                  <a:srgbClr val="002060"/>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81" name="Group 80">
            <a:extLst>
              <a:ext uri="{FF2B5EF4-FFF2-40B4-BE49-F238E27FC236}">
                <a16:creationId xmlns:a16="http://schemas.microsoft.com/office/drawing/2014/main" id="{B9FAA9B0-AC22-4825-8634-CAB3AEC341CB}"/>
              </a:ext>
            </a:extLst>
          </p:cNvPr>
          <p:cNvGrpSpPr/>
          <p:nvPr/>
        </p:nvGrpSpPr>
        <p:grpSpPr>
          <a:xfrm>
            <a:off x="2359906" y="1423572"/>
            <a:ext cx="1825460" cy="1689162"/>
            <a:chOff x="2359906" y="1423572"/>
            <a:chExt cx="1825460" cy="1689162"/>
          </a:xfrm>
        </p:grpSpPr>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57E0EAC5-EA6B-4128-B469-282AF8ACE897}"/>
                    </a:ext>
                  </a:extLst>
                </p:cNvPr>
                <p:cNvSpPr txBox="1"/>
                <p:nvPr/>
              </p:nvSpPr>
              <p:spPr>
                <a:xfrm>
                  <a:off x="2359906" y="1423572"/>
                  <a:ext cx="660491" cy="707886"/>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acc>
                          <m:accPr>
                            <m:chr m:val="⃗"/>
                            <m:ctrlPr>
                              <a:rPr lang="en-US" sz="4000" b="0" i="1" smtClean="0">
                                <a:solidFill>
                                  <a:srgbClr val="002060"/>
                                </a:solidFill>
                                <a:latin typeface="Cambria Math" panose="02040503050406030204" pitchFamily="18" charset="0"/>
                              </a:rPr>
                            </m:ctrlPr>
                          </m:accPr>
                          <m:e>
                            <m:sSub>
                              <m:sSubPr>
                                <m:ctrlPr>
                                  <a:rPr lang="en-US" sz="4000" b="0" i="1" smtClean="0">
                                    <a:solidFill>
                                      <a:srgbClr val="002060"/>
                                    </a:solidFill>
                                    <a:latin typeface="Cambria Math" panose="02040503050406030204" pitchFamily="18" charset="0"/>
                                  </a:rPr>
                                </m:ctrlPr>
                              </m:sSubPr>
                              <m:e>
                                <m:r>
                                  <a:rPr lang="en-US" sz="4000" b="0" i="1" smtClean="0">
                                    <a:solidFill>
                                      <a:srgbClr val="002060"/>
                                    </a:solidFill>
                                    <a:latin typeface="Cambria Math" panose="02040503050406030204" pitchFamily="18" charset="0"/>
                                  </a:rPr>
                                  <m:t>𝑒</m:t>
                                </m:r>
                              </m:e>
                              <m:sub>
                                <m:r>
                                  <a:rPr lang="en-US" sz="4000" b="0" i="1" smtClean="0">
                                    <a:solidFill>
                                      <a:srgbClr val="002060"/>
                                    </a:solidFill>
                                    <a:latin typeface="Cambria Math" panose="02040503050406030204" pitchFamily="18" charset="0"/>
                                  </a:rPr>
                                  <m:t>𝑡</m:t>
                                </m:r>
                              </m:sub>
                            </m:sSub>
                          </m:e>
                        </m:acc>
                      </m:oMath>
                    </m:oMathPara>
                  </a14:m>
                  <a:endParaRPr lang="en-CA" sz="4000" dirty="0">
                    <a:solidFill>
                      <a:srgbClr val="002060"/>
                    </a:solidFill>
                  </a:endParaRPr>
                </a:p>
              </p:txBody>
            </p:sp>
          </mc:Choice>
          <mc:Fallback xmlns="">
            <p:sp>
              <p:nvSpPr>
                <p:cNvPr id="47" name="TextBox 46">
                  <a:extLst>
                    <a:ext uri="{FF2B5EF4-FFF2-40B4-BE49-F238E27FC236}">
                      <a16:creationId xmlns:a16="http://schemas.microsoft.com/office/drawing/2014/main" id="{57E0EAC5-EA6B-4128-B469-282AF8ACE897}"/>
                    </a:ext>
                  </a:extLst>
                </p:cNvPr>
                <p:cNvSpPr txBox="1">
                  <a:spLocks noRot="1" noChangeAspect="1" noMove="1" noResize="1" noEditPoints="1" noAdjustHandles="1" noChangeArrowheads="1" noChangeShapeType="1" noTextEdit="1"/>
                </p:cNvSpPr>
                <p:nvPr/>
              </p:nvSpPr>
              <p:spPr>
                <a:xfrm>
                  <a:off x="2359906" y="1423572"/>
                  <a:ext cx="660491" cy="707886"/>
                </a:xfrm>
                <a:prstGeom prst="rect">
                  <a:avLst/>
                </a:prstGeom>
                <a:blipFill>
                  <a:blip r:embed="rId17"/>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C53C3478-1A91-497F-89F7-6B52D0E0D224}"/>
                    </a:ext>
                  </a:extLst>
                </p:cNvPr>
                <p:cNvSpPr txBox="1"/>
                <p:nvPr/>
              </p:nvSpPr>
              <p:spPr>
                <a:xfrm>
                  <a:off x="3524875" y="2404848"/>
                  <a:ext cx="660491" cy="707886"/>
                </a:xfrm>
                <a:prstGeom prst="rect">
                  <a:avLst/>
                </a:prstGeom>
                <a:solidFill>
                  <a:schemeClr val="bg1"/>
                </a:solidFill>
                <a:effectLst>
                  <a:softEdge rad="127000"/>
                </a:effectLst>
              </p:spPr>
              <p:txBody>
                <a:bodyPr wrap="square" rtlCol="0">
                  <a:spAutoFit/>
                </a:bodyPr>
                <a:lstStyle/>
                <a:p>
                  <a:pPr algn="ctr"/>
                  <a14:m>
                    <m:oMathPara xmlns:m="http://schemas.openxmlformats.org/officeDocument/2006/math">
                      <m:oMathParaPr>
                        <m:jc m:val="centerGroup"/>
                      </m:oMathParaPr>
                      <m:oMath xmlns:m="http://schemas.openxmlformats.org/officeDocument/2006/math">
                        <m:acc>
                          <m:accPr>
                            <m:chr m:val="⃗"/>
                            <m:ctrlPr>
                              <a:rPr lang="en-US" sz="4000" b="0" i="1" smtClean="0">
                                <a:solidFill>
                                  <a:srgbClr val="002060"/>
                                </a:solidFill>
                                <a:latin typeface="Cambria Math" panose="02040503050406030204" pitchFamily="18" charset="0"/>
                              </a:rPr>
                            </m:ctrlPr>
                          </m:accPr>
                          <m:e>
                            <m:sSub>
                              <m:sSubPr>
                                <m:ctrlPr>
                                  <a:rPr lang="en-US" sz="4000" b="0" i="1" smtClean="0">
                                    <a:solidFill>
                                      <a:srgbClr val="002060"/>
                                    </a:solidFill>
                                    <a:latin typeface="Cambria Math" panose="02040503050406030204" pitchFamily="18" charset="0"/>
                                  </a:rPr>
                                </m:ctrlPr>
                              </m:sSubPr>
                              <m:e>
                                <m:r>
                                  <a:rPr lang="en-US" sz="4000" b="0" i="1" smtClean="0">
                                    <a:solidFill>
                                      <a:srgbClr val="002060"/>
                                    </a:solidFill>
                                    <a:latin typeface="Cambria Math" panose="02040503050406030204" pitchFamily="18" charset="0"/>
                                  </a:rPr>
                                  <m:t>𝑒</m:t>
                                </m:r>
                              </m:e>
                              <m:sub>
                                <m:r>
                                  <a:rPr lang="en-US" sz="4000" b="0" i="1" smtClean="0">
                                    <a:solidFill>
                                      <a:srgbClr val="002060"/>
                                    </a:solidFill>
                                    <a:latin typeface="Cambria Math" panose="02040503050406030204" pitchFamily="18" charset="0"/>
                                  </a:rPr>
                                  <m:t>𝑥</m:t>
                                </m:r>
                              </m:sub>
                            </m:sSub>
                          </m:e>
                        </m:acc>
                      </m:oMath>
                    </m:oMathPara>
                  </a14:m>
                  <a:endParaRPr lang="en-CA" sz="4000" dirty="0">
                    <a:solidFill>
                      <a:srgbClr val="002060"/>
                    </a:solidFill>
                  </a:endParaRPr>
                </a:p>
              </p:txBody>
            </p:sp>
          </mc:Choice>
          <mc:Fallback xmlns="">
            <p:sp>
              <p:nvSpPr>
                <p:cNvPr id="48" name="TextBox 47">
                  <a:extLst>
                    <a:ext uri="{FF2B5EF4-FFF2-40B4-BE49-F238E27FC236}">
                      <a16:creationId xmlns:a16="http://schemas.microsoft.com/office/drawing/2014/main" id="{C53C3478-1A91-497F-89F7-6B52D0E0D224}"/>
                    </a:ext>
                  </a:extLst>
                </p:cNvPr>
                <p:cNvSpPr txBox="1">
                  <a:spLocks noRot="1" noChangeAspect="1" noMove="1" noResize="1" noEditPoints="1" noAdjustHandles="1" noChangeArrowheads="1" noChangeShapeType="1" noTextEdit="1"/>
                </p:cNvSpPr>
                <p:nvPr/>
              </p:nvSpPr>
              <p:spPr>
                <a:xfrm>
                  <a:off x="3524875" y="2404848"/>
                  <a:ext cx="660491" cy="707886"/>
                </a:xfrm>
                <a:prstGeom prst="rect">
                  <a:avLst/>
                </a:prstGeom>
                <a:blipFill>
                  <a:blip r:embed="rId18"/>
                  <a:stretch>
                    <a:fillRect/>
                  </a:stretch>
                </a:blipFill>
                <a:effectLst>
                  <a:softEdge rad="127000"/>
                </a:effectLst>
              </p:spPr>
              <p:txBody>
                <a:bodyPr/>
                <a:lstStyle/>
                <a:p>
                  <a:r>
                    <a:rPr lang="en-CA">
                      <a:noFill/>
                    </a:rPr>
                    <a:t> </a:t>
                  </a:r>
                </a:p>
              </p:txBody>
            </p:sp>
          </mc:Fallback>
        </mc:AlternateContent>
        <p:grpSp>
          <p:nvGrpSpPr>
            <p:cNvPr id="66" name="Group 65">
              <a:extLst>
                <a:ext uri="{FF2B5EF4-FFF2-40B4-BE49-F238E27FC236}">
                  <a16:creationId xmlns:a16="http://schemas.microsoft.com/office/drawing/2014/main" id="{74A2203D-3E88-4E95-80CA-77DD31F668B3}"/>
                </a:ext>
              </a:extLst>
            </p:cNvPr>
            <p:cNvGrpSpPr/>
            <p:nvPr/>
          </p:nvGrpSpPr>
          <p:grpSpPr>
            <a:xfrm>
              <a:off x="2781346" y="2075315"/>
              <a:ext cx="739441" cy="739442"/>
              <a:chOff x="14316927" y="3518814"/>
              <a:chExt cx="2814171" cy="2814172"/>
            </a:xfrm>
          </p:grpSpPr>
          <p:cxnSp>
            <p:nvCxnSpPr>
              <p:cNvPr id="67" name="Straight Arrow Connector 66">
                <a:extLst>
                  <a:ext uri="{FF2B5EF4-FFF2-40B4-BE49-F238E27FC236}">
                    <a16:creationId xmlns:a16="http://schemas.microsoft.com/office/drawing/2014/main" id="{BD1A03AA-550E-4596-B053-3666D2E65537}"/>
                  </a:ext>
                </a:extLst>
              </p:cNvPr>
              <p:cNvCxnSpPr>
                <a:cxnSpLocks/>
              </p:cNvCxnSpPr>
              <p:nvPr/>
            </p:nvCxnSpPr>
            <p:spPr>
              <a:xfrm>
                <a:off x="14316927" y="6235383"/>
                <a:ext cx="2814171" cy="0"/>
              </a:xfrm>
              <a:prstGeom prst="straightConnector1">
                <a:avLst/>
              </a:prstGeom>
              <a:ln w="8890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6BA44588-7A4E-48EA-818F-14365802D3A3}"/>
                  </a:ext>
                </a:extLst>
              </p:cNvPr>
              <p:cNvCxnSpPr>
                <a:cxnSpLocks/>
              </p:cNvCxnSpPr>
              <p:nvPr/>
            </p:nvCxnSpPr>
            <p:spPr>
              <a:xfrm rot="16200000">
                <a:off x="12977947" y="4925900"/>
                <a:ext cx="2814172" cy="0"/>
              </a:xfrm>
              <a:prstGeom prst="straightConnector1">
                <a:avLst/>
              </a:prstGeom>
              <a:ln w="88900">
                <a:solidFill>
                  <a:srgbClr val="002060"/>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82" name="Group 81">
            <a:extLst>
              <a:ext uri="{FF2B5EF4-FFF2-40B4-BE49-F238E27FC236}">
                <a16:creationId xmlns:a16="http://schemas.microsoft.com/office/drawing/2014/main" id="{D2AB81E4-EE24-40E4-B7AF-6F6C9B7D38F1}"/>
              </a:ext>
            </a:extLst>
          </p:cNvPr>
          <p:cNvGrpSpPr/>
          <p:nvPr/>
        </p:nvGrpSpPr>
        <p:grpSpPr>
          <a:xfrm>
            <a:off x="3004485" y="573007"/>
            <a:ext cx="1681912" cy="1688845"/>
            <a:chOff x="3004485" y="573007"/>
            <a:chExt cx="1681912" cy="1688845"/>
          </a:xfrm>
        </p:grpSpPr>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198B1BB-4A89-4914-B742-CDB7AEEF310C}"/>
                    </a:ext>
                  </a:extLst>
                </p:cNvPr>
                <p:cNvSpPr txBox="1"/>
                <p:nvPr/>
              </p:nvSpPr>
              <p:spPr>
                <a:xfrm>
                  <a:off x="3004485" y="573007"/>
                  <a:ext cx="660491" cy="707886"/>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acc>
                          <m:accPr>
                            <m:chr m:val="⃗"/>
                            <m:ctrlPr>
                              <a:rPr lang="en-US" sz="4000" b="0" i="1" smtClean="0">
                                <a:solidFill>
                                  <a:srgbClr val="002060"/>
                                </a:solidFill>
                                <a:latin typeface="Cambria Math" panose="02040503050406030204" pitchFamily="18" charset="0"/>
                              </a:rPr>
                            </m:ctrlPr>
                          </m:accPr>
                          <m:e>
                            <m:sSub>
                              <m:sSubPr>
                                <m:ctrlPr>
                                  <a:rPr lang="en-US" sz="4000" b="0" i="1" smtClean="0">
                                    <a:solidFill>
                                      <a:srgbClr val="002060"/>
                                    </a:solidFill>
                                    <a:latin typeface="Cambria Math" panose="02040503050406030204" pitchFamily="18" charset="0"/>
                                  </a:rPr>
                                </m:ctrlPr>
                              </m:sSubPr>
                              <m:e>
                                <m:r>
                                  <a:rPr lang="en-US" sz="4000" b="0" i="1" smtClean="0">
                                    <a:solidFill>
                                      <a:srgbClr val="002060"/>
                                    </a:solidFill>
                                    <a:latin typeface="Cambria Math" panose="02040503050406030204" pitchFamily="18" charset="0"/>
                                  </a:rPr>
                                  <m:t>𝑒</m:t>
                                </m:r>
                              </m:e>
                              <m:sub>
                                <m:r>
                                  <a:rPr lang="en-US" sz="4000" b="0" i="1" smtClean="0">
                                    <a:solidFill>
                                      <a:srgbClr val="002060"/>
                                    </a:solidFill>
                                    <a:latin typeface="Cambria Math" panose="02040503050406030204" pitchFamily="18" charset="0"/>
                                  </a:rPr>
                                  <m:t>𝑡</m:t>
                                </m:r>
                              </m:sub>
                            </m:sSub>
                          </m:e>
                        </m:acc>
                      </m:oMath>
                    </m:oMathPara>
                  </a14:m>
                  <a:endParaRPr lang="en-CA" sz="4000" dirty="0">
                    <a:solidFill>
                      <a:srgbClr val="002060"/>
                    </a:solidFill>
                  </a:endParaRPr>
                </a:p>
              </p:txBody>
            </p:sp>
          </mc:Choice>
          <mc:Fallback xmlns="">
            <p:sp>
              <p:nvSpPr>
                <p:cNvPr id="42" name="TextBox 41">
                  <a:extLst>
                    <a:ext uri="{FF2B5EF4-FFF2-40B4-BE49-F238E27FC236}">
                      <a16:creationId xmlns:a16="http://schemas.microsoft.com/office/drawing/2014/main" id="{7198B1BB-4A89-4914-B742-CDB7AEEF310C}"/>
                    </a:ext>
                  </a:extLst>
                </p:cNvPr>
                <p:cNvSpPr txBox="1">
                  <a:spLocks noRot="1" noChangeAspect="1" noMove="1" noResize="1" noEditPoints="1" noAdjustHandles="1" noChangeArrowheads="1" noChangeShapeType="1" noTextEdit="1"/>
                </p:cNvSpPr>
                <p:nvPr/>
              </p:nvSpPr>
              <p:spPr>
                <a:xfrm>
                  <a:off x="3004485" y="573007"/>
                  <a:ext cx="660491" cy="707886"/>
                </a:xfrm>
                <a:prstGeom prst="rect">
                  <a:avLst/>
                </a:prstGeom>
                <a:blipFill>
                  <a:blip r:embed="rId19"/>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F3C0C648-5842-423D-8656-BF0363768B9A}"/>
                    </a:ext>
                  </a:extLst>
                </p:cNvPr>
                <p:cNvSpPr txBox="1"/>
                <p:nvPr/>
              </p:nvSpPr>
              <p:spPr>
                <a:xfrm>
                  <a:off x="4025906" y="1553966"/>
                  <a:ext cx="660491" cy="707886"/>
                </a:xfrm>
                <a:prstGeom prst="rect">
                  <a:avLst/>
                </a:prstGeom>
                <a:solidFill>
                  <a:schemeClr val="bg1"/>
                </a:solidFill>
                <a:effectLst>
                  <a:softEdge rad="127000"/>
                </a:effectLst>
              </p:spPr>
              <p:txBody>
                <a:bodyPr wrap="square" rtlCol="0">
                  <a:spAutoFit/>
                </a:bodyPr>
                <a:lstStyle/>
                <a:p>
                  <a:pPr algn="ctr"/>
                  <a14:m>
                    <m:oMathPara xmlns:m="http://schemas.openxmlformats.org/officeDocument/2006/math">
                      <m:oMathParaPr>
                        <m:jc m:val="centerGroup"/>
                      </m:oMathParaPr>
                      <m:oMath xmlns:m="http://schemas.openxmlformats.org/officeDocument/2006/math">
                        <m:acc>
                          <m:accPr>
                            <m:chr m:val="⃗"/>
                            <m:ctrlPr>
                              <a:rPr lang="en-US" sz="4000" b="0" i="1" smtClean="0">
                                <a:solidFill>
                                  <a:srgbClr val="002060"/>
                                </a:solidFill>
                                <a:latin typeface="Cambria Math" panose="02040503050406030204" pitchFamily="18" charset="0"/>
                              </a:rPr>
                            </m:ctrlPr>
                          </m:accPr>
                          <m:e>
                            <m:sSub>
                              <m:sSubPr>
                                <m:ctrlPr>
                                  <a:rPr lang="en-US" sz="4000" b="0" i="1" smtClean="0">
                                    <a:solidFill>
                                      <a:srgbClr val="002060"/>
                                    </a:solidFill>
                                    <a:latin typeface="Cambria Math" panose="02040503050406030204" pitchFamily="18" charset="0"/>
                                  </a:rPr>
                                </m:ctrlPr>
                              </m:sSubPr>
                              <m:e>
                                <m:r>
                                  <a:rPr lang="en-US" sz="4000" b="0" i="1" smtClean="0">
                                    <a:solidFill>
                                      <a:srgbClr val="002060"/>
                                    </a:solidFill>
                                    <a:latin typeface="Cambria Math" panose="02040503050406030204" pitchFamily="18" charset="0"/>
                                  </a:rPr>
                                  <m:t>𝑒</m:t>
                                </m:r>
                              </m:e>
                              <m:sub>
                                <m:r>
                                  <a:rPr lang="en-US" sz="4000" b="0" i="1" smtClean="0">
                                    <a:solidFill>
                                      <a:srgbClr val="002060"/>
                                    </a:solidFill>
                                    <a:latin typeface="Cambria Math" panose="02040503050406030204" pitchFamily="18" charset="0"/>
                                  </a:rPr>
                                  <m:t>𝑥</m:t>
                                </m:r>
                              </m:sub>
                            </m:sSub>
                          </m:e>
                        </m:acc>
                      </m:oMath>
                    </m:oMathPara>
                  </a14:m>
                  <a:endParaRPr lang="en-CA" sz="4000" dirty="0">
                    <a:solidFill>
                      <a:srgbClr val="002060"/>
                    </a:solidFill>
                  </a:endParaRPr>
                </a:p>
              </p:txBody>
            </p:sp>
          </mc:Choice>
          <mc:Fallback xmlns="">
            <p:sp>
              <p:nvSpPr>
                <p:cNvPr id="43" name="TextBox 42">
                  <a:extLst>
                    <a:ext uri="{FF2B5EF4-FFF2-40B4-BE49-F238E27FC236}">
                      <a16:creationId xmlns:a16="http://schemas.microsoft.com/office/drawing/2014/main" id="{F3C0C648-5842-423D-8656-BF0363768B9A}"/>
                    </a:ext>
                  </a:extLst>
                </p:cNvPr>
                <p:cNvSpPr txBox="1">
                  <a:spLocks noRot="1" noChangeAspect="1" noMove="1" noResize="1" noEditPoints="1" noAdjustHandles="1" noChangeArrowheads="1" noChangeShapeType="1" noTextEdit="1"/>
                </p:cNvSpPr>
                <p:nvPr/>
              </p:nvSpPr>
              <p:spPr>
                <a:xfrm>
                  <a:off x="4025906" y="1553966"/>
                  <a:ext cx="660491" cy="707886"/>
                </a:xfrm>
                <a:prstGeom prst="rect">
                  <a:avLst/>
                </a:prstGeom>
                <a:blipFill>
                  <a:blip r:embed="rId20"/>
                  <a:stretch>
                    <a:fillRect/>
                  </a:stretch>
                </a:blipFill>
                <a:effectLst>
                  <a:softEdge rad="127000"/>
                </a:effectLst>
              </p:spPr>
              <p:txBody>
                <a:bodyPr/>
                <a:lstStyle/>
                <a:p>
                  <a:r>
                    <a:rPr lang="en-CA">
                      <a:noFill/>
                    </a:rPr>
                    <a:t> </a:t>
                  </a:r>
                </a:p>
              </p:txBody>
            </p:sp>
          </mc:Fallback>
        </mc:AlternateContent>
        <p:grpSp>
          <p:nvGrpSpPr>
            <p:cNvPr id="69" name="Group 68">
              <a:extLst>
                <a:ext uri="{FF2B5EF4-FFF2-40B4-BE49-F238E27FC236}">
                  <a16:creationId xmlns:a16="http://schemas.microsoft.com/office/drawing/2014/main" id="{E8A24761-A83C-4E04-A87D-76B161A6ADBE}"/>
                </a:ext>
              </a:extLst>
            </p:cNvPr>
            <p:cNvGrpSpPr/>
            <p:nvPr/>
          </p:nvGrpSpPr>
          <p:grpSpPr>
            <a:xfrm>
              <a:off x="3245804" y="1248001"/>
              <a:ext cx="739441" cy="739442"/>
              <a:chOff x="14316927" y="3518814"/>
              <a:chExt cx="2814171" cy="2814172"/>
            </a:xfrm>
          </p:grpSpPr>
          <p:cxnSp>
            <p:nvCxnSpPr>
              <p:cNvPr id="70" name="Straight Arrow Connector 69">
                <a:extLst>
                  <a:ext uri="{FF2B5EF4-FFF2-40B4-BE49-F238E27FC236}">
                    <a16:creationId xmlns:a16="http://schemas.microsoft.com/office/drawing/2014/main" id="{A64176AD-C31D-4C02-86A1-10C6A29AAEDC}"/>
                  </a:ext>
                </a:extLst>
              </p:cNvPr>
              <p:cNvCxnSpPr>
                <a:cxnSpLocks/>
              </p:cNvCxnSpPr>
              <p:nvPr/>
            </p:nvCxnSpPr>
            <p:spPr>
              <a:xfrm>
                <a:off x="14316927" y="6235383"/>
                <a:ext cx="2814171" cy="0"/>
              </a:xfrm>
              <a:prstGeom prst="straightConnector1">
                <a:avLst/>
              </a:prstGeom>
              <a:ln w="8890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A890B9F7-8917-4673-9471-31FF5CEDEB80}"/>
                  </a:ext>
                </a:extLst>
              </p:cNvPr>
              <p:cNvCxnSpPr>
                <a:cxnSpLocks/>
              </p:cNvCxnSpPr>
              <p:nvPr/>
            </p:nvCxnSpPr>
            <p:spPr>
              <a:xfrm rot="16200000">
                <a:off x="12977947" y="4925900"/>
                <a:ext cx="2814172" cy="0"/>
              </a:xfrm>
              <a:prstGeom prst="straightConnector1">
                <a:avLst/>
              </a:prstGeom>
              <a:ln w="88900">
                <a:solidFill>
                  <a:srgbClr val="002060"/>
                </a:solidFill>
                <a:tailEnd type="triangle"/>
              </a:ln>
            </p:spPr>
            <p:style>
              <a:lnRef idx="1">
                <a:schemeClr val="accent1"/>
              </a:lnRef>
              <a:fillRef idx="0">
                <a:schemeClr val="accent1"/>
              </a:fillRef>
              <a:effectRef idx="0">
                <a:schemeClr val="accent1"/>
              </a:effectRef>
              <a:fontRef idx="minor">
                <a:schemeClr val="tx1"/>
              </a:fontRef>
            </p:style>
          </p:cxnSp>
        </p:grpSp>
      </p:grpSp>
      <mc:AlternateContent xmlns:mc="http://schemas.openxmlformats.org/markup-compatibility/2006" xmlns:a14="http://schemas.microsoft.com/office/drawing/2010/main">
        <mc:Choice Requires="a14">
          <p:sp>
            <p:nvSpPr>
              <p:cNvPr id="34" name="Rectangle 33">
                <a:extLst>
                  <a:ext uri="{FF2B5EF4-FFF2-40B4-BE49-F238E27FC236}">
                    <a16:creationId xmlns:a16="http://schemas.microsoft.com/office/drawing/2014/main" id="{14C0F7D6-5C71-467B-B9C8-7FE7ED81B1A2}"/>
                  </a:ext>
                </a:extLst>
              </p:cNvPr>
              <p:cNvSpPr/>
              <p:nvPr/>
            </p:nvSpPr>
            <p:spPr>
              <a:xfrm>
                <a:off x="517072" y="4651703"/>
                <a:ext cx="11509828" cy="2244397"/>
              </a:xfrm>
              <a:prstGeom prst="rect">
                <a:avLst/>
              </a:prstGeom>
            </p:spPr>
            <p:txBody>
              <a:bodyPr wrap="square">
                <a:spAutoFit/>
              </a:bodyPr>
              <a:lstStyle/>
              <a:p>
                <a:pPr>
                  <a:spcAft>
                    <a:spcPts val="1200"/>
                  </a:spcAft>
                </a:pPr>
                <a14:m>
                  <m:oMath xmlns:m="http://schemas.openxmlformats.org/officeDocument/2006/math">
                    <m:r>
                      <a:rPr lang="en-US" sz="5400" i="1" smtClean="0">
                        <a:latin typeface="Cambria Math" panose="02040503050406030204" pitchFamily="18" charset="0"/>
                      </a:rPr>
                      <m:t>=</m:t>
                    </m:r>
                    <m:d>
                      <m:dPr>
                        <m:begChr m:val="["/>
                        <m:endChr m:val="]"/>
                        <m:ctrlPr>
                          <a:rPr lang="en-US" sz="5400" i="1">
                            <a:latin typeface="Cambria Math" panose="02040503050406030204" pitchFamily="18" charset="0"/>
                            <a:ea typeface="Cambria Math" panose="02040503050406030204" pitchFamily="18" charset="0"/>
                          </a:rPr>
                        </m:ctrlPr>
                      </m:dPr>
                      <m:e>
                        <m:acc>
                          <m:accPr>
                            <m:chr m:val="⃗"/>
                            <m:ctrlPr>
                              <a:rPr lang="en-US" sz="5400" i="1">
                                <a:solidFill>
                                  <a:srgbClr val="002060"/>
                                </a:solidFill>
                                <a:latin typeface="Cambria Math" panose="02040503050406030204" pitchFamily="18" charset="0"/>
                                <a:ea typeface="Cambria Math" panose="02040503050406030204" pitchFamily="18" charset="0"/>
                              </a:rPr>
                            </m:ctrlPr>
                          </m:accPr>
                          <m:e>
                            <m:sSub>
                              <m:sSubPr>
                                <m:ctrlPr>
                                  <a:rPr lang="en-US" sz="5400" i="1">
                                    <a:solidFill>
                                      <a:srgbClr val="002060"/>
                                    </a:solidFill>
                                    <a:latin typeface="Cambria Math" panose="02040503050406030204" pitchFamily="18" charset="0"/>
                                    <a:ea typeface="Cambria Math" panose="02040503050406030204" pitchFamily="18" charset="0"/>
                                  </a:rPr>
                                </m:ctrlPr>
                              </m:sSubPr>
                              <m:e>
                                <m:r>
                                  <a:rPr lang="en-US" sz="5400" i="1">
                                    <a:solidFill>
                                      <a:srgbClr val="002060"/>
                                    </a:solidFill>
                                    <a:latin typeface="Cambria Math" panose="02040503050406030204" pitchFamily="18" charset="0"/>
                                    <a:ea typeface="Cambria Math" panose="02040503050406030204" pitchFamily="18" charset="0"/>
                                  </a:rPr>
                                  <m:t>𝑒</m:t>
                                </m:r>
                              </m:e>
                              <m:sub>
                                <m:r>
                                  <a:rPr lang="en-US" sz="5400" i="1">
                                    <a:solidFill>
                                      <a:srgbClr val="002060"/>
                                    </a:solidFill>
                                    <a:latin typeface="Cambria Math" panose="02040503050406030204" pitchFamily="18" charset="0"/>
                                    <a:ea typeface="Cambria Math" panose="02040503050406030204" pitchFamily="18" charset="0"/>
                                  </a:rPr>
                                  <m:t>𝑡</m:t>
                                </m:r>
                              </m:sub>
                            </m:sSub>
                          </m:e>
                        </m:acc>
                        <m:r>
                          <a:rPr lang="en-US" sz="5400" i="1">
                            <a:solidFill>
                              <a:srgbClr val="002060"/>
                            </a:solidFill>
                            <a:latin typeface="Cambria Math" panose="02040503050406030204" pitchFamily="18" charset="0"/>
                            <a:ea typeface="Cambria Math" panose="02040503050406030204" pitchFamily="18" charset="0"/>
                          </a:rPr>
                          <m:t>   </m:t>
                        </m:r>
                        <m:acc>
                          <m:accPr>
                            <m:chr m:val="⃗"/>
                            <m:ctrlPr>
                              <a:rPr lang="en-US" sz="5400" i="1">
                                <a:solidFill>
                                  <a:srgbClr val="002060"/>
                                </a:solidFill>
                                <a:latin typeface="Cambria Math" panose="02040503050406030204" pitchFamily="18" charset="0"/>
                                <a:ea typeface="Cambria Math" panose="02040503050406030204" pitchFamily="18" charset="0"/>
                              </a:rPr>
                            </m:ctrlPr>
                          </m:accPr>
                          <m:e>
                            <m:sSub>
                              <m:sSubPr>
                                <m:ctrlPr>
                                  <a:rPr lang="en-US" sz="5400" i="1">
                                    <a:solidFill>
                                      <a:srgbClr val="002060"/>
                                    </a:solidFill>
                                    <a:latin typeface="Cambria Math" panose="02040503050406030204" pitchFamily="18" charset="0"/>
                                    <a:ea typeface="Cambria Math" panose="02040503050406030204" pitchFamily="18" charset="0"/>
                                  </a:rPr>
                                </m:ctrlPr>
                              </m:sSubPr>
                              <m:e>
                                <m:r>
                                  <a:rPr lang="en-US" sz="5400" i="1">
                                    <a:solidFill>
                                      <a:srgbClr val="002060"/>
                                    </a:solidFill>
                                    <a:latin typeface="Cambria Math" panose="02040503050406030204" pitchFamily="18" charset="0"/>
                                    <a:ea typeface="Cambria Math" panose="02040503050406030204" pitchFamily="18" charset="0"/>
                                  </a:rPr>
                                  <m:t>𝑒</m:t>
                                </m:r>
                              </m:e>
                              <m:sub>
                                <m:r>
                                  <a:rPr lang="en-US" sz="5400" i="1">
                                    <a:solidFill>
                                      <a:srgbClr val="002060"/>
                                    </a:solidFill>
                                    <a:latin typeface="Cambria Math" panose="02040503050406030204" pitchFamily="18" charset="0"/>
                                    <a:ea typeface="Cambria Math" panose="02040503050406030204" pitchFamily="18" charset="0"/>
                                  </a:rPr>
                                  <m:t>𝑥</m:t>
                                </m:r>
                              </m:sub>
                            </m:sSub>
                          </m:e>
                        </m:acc>
                      </m:e>
                    </m:d>
                  </m:oMath>
                </a14:m>
                <a:r>
                  <a:rPr lang="en-US" sz="4800" b="0" i="0" dirty="0">
                    <a:solidFill>
                      <a:srgbClr val="002060"/>
                    </a:solidFill>
                    <a:latin typeface="+mj-lt"/>
                    <a:ea typeface="Cambria Math" panose="02040503050406030204" pitchFamily="18" charset="0"/>
                  </a:rPr>
                  <a:t> </a:t>
                </a:r>
                <a14:m>
                  <m:oMath xmlns:m="http://schemas.openxmlformats.org/officeDocument/2006/math">
                    <m:d>
                      <m:dPr>
                        <m:begChr m:val="["/>
                        <m:endChr m:val="]"/>
                        <m:ctrlPr>
                          <a:rPr lang="en-US" sz="4400" i="1">
                            <a:latin typeface="Cambria Math" panose="02040503050406030204" pitchFamily="18" charset="0"/>
                          </a:rPr>
                        </m:ctrlPr>
                      </m:dPr>
                      <m:e>
                        <m:m>
                          <m:mPr>
                            <m:mcs>
                              <m:mc>
                                <m:mcPr>
                                  <m:count m:val="2"/>
                                  <m:mcJc m:val="center"/>
                                </m:mcPr>
                              </m:mc>
                            </m:mcs>
                            <m:ctrlPr>
                              <a:rPr lang="en-US" sz="4400" i="1">
                                <a:latin typeface="Cambria Math" panose="02040503050406030204" pitchFamily="18" charset="0"/>
                              </a:rPr>
                            </m:ctrlPr>
                          </m:mPr>
                          <m:mr>
                            <m:e>
                              <m:f>
                                <m:fPr>
                                  <m:ctrlPr>
                                    <a:rPr lang="en-US" sz="4400" i="1">
                                      <a:latin typeface="Cambria Math" panose="02040503050406030204" pitchFamily="18" charset="0"/>
                                    </a:rPr>
                                  </m:ctrlPr>
                                </m:fPr>
                                <m:num>
                                  <m:r>
                                    <a:rPr lang="en-US" sz="4400" i="1">
                                      <a:latin typeface="Cambria Math" panose="02040503050406030204" pitchFamily="18" charset="0"/>
                                    </a:rPr>
                                    <m:t>𝛼</m:t>
                                  </m:r>
                                </m:num>
                                <m:den>
                                  <m:sSup>
                                    <m:sSupPr>
                                      <m:ctrlPr>
                                        <a:rPr lang="en-US" sz="4400" i="1">
                                          <a:latin typeface="Cambria Math" panose="02040503050406030204" pitchFamily="18" charset="0"/>
                                        </a:rPr>
                                      </m:ctrlPr>
                                    </m:sSupPr>
                                    <m:e>
                                      <m:r>
                                        <a:rPr lang="en-US" sz="4400" i="1">
                                          <a:latin typeface="Cambria Math" panose="02040503050406030204" pitchFamily="18" charset="0"/>
                                        </a:rPr>
                                        <m:t>𝑐</m:t>
                                      </m:r>
                                    </m:e>
                                    <m:sup>
                                      <m:r>
                                        <a:rPr lang="en-US" sz="4400" i="1">
                                          <a:latin typeface="Cambria Math" panose="02040503050406030204" pitchFamily="18" charset="0"/>
                                        </a:rPr>
                                        <m:t>2</m:t>
                                      </m:r>
                                    </m:sup>
                                  </m:sSup>
                                </m:den>
                              </m:f>
                              <m:r>
                                <a:rPr lang="en-US" sz="4400" i="1">
                                  <a:solidFill>
                                    <a:srgbClr val="0070C0"/>
                                  </a:solidFill>
                                  <a:latin typeface="Cambria Math" panose="02040503050406030204" pitchFamily="18" charset="0"/>
                                </a:rPr>
                                <m:t>𝑥</m:t>
                              </m:r>
                            </m:e>
                            <m:e>
                              <m:f>
                                <m:fPr>
                                  <m:ctrlPr>
                                    <a:rPr lang="en-US" sz="4400" i="1">
                                      <a:latin typeface="Cambria Math" panose="02040503050406030204" pitchFamily="18" charset="0"/>
                                    </a:rPr>
                                  </m:ctrlPr>
                                </m:fPr>
                                <m:num>
                                  <m:r>
                                    <a:rPr lang="en-US" sz="4400" i="1">
                                      <a:latin typeface="Cambria Math" panose="02040503050406030204" pitchFamily="18" charset="0"/>
                                    </a:rPr>
                                    <m:t>𝑐</m:t>
                                  </m:r>
                                  <m:r>
                                    <a:rPr lang="en-US" sz="4400" i="1">
                                      <a:solidFill>
                                        <a:srgbClr val="0070C0"/>
                                      </a:solidFill>
                                      <a:latin typeface="Cambria Math" panose="02040503050406030204" pitchFamily="18" charset="0"/>
                                    </a:rPr>
                                    <m:t>𝑡</m:t>
                                  </m:r>
                                </m:num>
                                <m:den>
                                  <m:acc>
                                    <m:accPr>
                                      <m:chr m:val="̃"/>
                                      <m:ctrlPr>
                                        <a:rPr lang="en-US" sz="4400" i="1">
                                          <a:solidFill>
                                            <a:srgbClr val="FF0000"/>
                                          </a:solidFill>
                                          <a:latin typeface="Cambria Math" panose="02040503050406030204" pitchFamily="18" charset="0"/>
                                        </a:rPr>
                                      </m:ctrlPr>
                                    </m:accPr>
                                    <m:e>
                                      <m:r>
                                        <a:rPr lang="en-US" sz="4400" i="1">
                                          <a:solidFill>
                                            <a:srgbClr val="FF0000"/>
                                          </a:solidFill>
                                          <a:latin typeface="Cambria Math" panose="02040503050406030204" pitchFamily="18" charset="0"/>
                                        </a:rPr>
                                        <m:t>𝑥</m:t>
                                      </m:r>
                                    </m:e>
                                  </m:acc>
                                </m:den>
                              </m:f>
                            </m:e>
                          </m:mr>
                          <m:mr>
                            <m:e>
                              <m:f>
                                <m:fPr>
                                  <m:ctrlPr>
                                    <a:rPr lang="en-US" sz="4400" i="1">
                                      <a:latin typeface="Cambria Math" panose="02040503050406030204" pitchFamily="18" charset="0"/>
                                    </a:rPr>
                                  </m:ctrlPr>
                                </m:fPr>
                                <m:num>
                                  <m:r>
                                    <a:rPr lang="en-US" sz="4400" i="1">
                                      <a:latin typeface="Cambria Math" panose="02040503050406030204" pitchFamily="18" charset="0"/>
                                    </a:rPr>
                                    <m:t>𝛼</m:t>
                                  </m:r>
                                </m:num>
                                <m:den>
                                  <m:sSup>
                                    <m:sSupPr>
                                      <m:ctrlPr>
                                        <a:rPr lang="en-US" sz="4400" i="1">
                                          <a:latin typeface="Cambria Math" panose="02040503050406030204" pitchFamily="18" charset="0"/>
                                        </a:rPr>
                                      </m:ctrlPr>
                                    </m:sSupPr>
                                    <m:e>
                                      <m:r>
                                        <a:rPr lang="en-US" sz="4400" i="1">
                                          <a:latin typeface="Cambria Math" panose="02040503050406030204" pitchFamily="18" charset="0"/>
                                        </a:rPr>
                                        <m:t>𝑐</m:t>
                                      </m:r>
                                    </m:e>
                                    <m:sup>
                                      <m:r>
                                        <a:rPr lang="en-US" sz="4400" i="1">
                                          <a:latin typeface="Cambria Math" panose="02040503050406030204" pitchFamily="18" charset="0"/>
                                        </a:rPr>
                                        <m:t>2</m:t>
                                      </m:r>
                                    </m:sup>
                                  </m:sSup>
                                </m:den>
                              </m:f>
                              <m:r>
                                <a:rPr lang="en-US" sz="4400" i="1">
                                  <a:latin typeface="Cambria Math" panose="02040503050406030204" pitchFamily="18" charset="0"/>
                                </a:rPr>
                                <m:t>𝑐</m:t>
                              </m:r>
                              <m:r>
                                <a:rPr lang="en-US" sz="4400" i="1">
                                  <a:solidFill>
                                    <a:srgbClr val="0070C0"/>
                                  </a:solidFill>
                                  <a:latin typeface="Cambria Math" panose="02040503050406030204" pitchFamily="18" charset="0"/>
                                </a:rPr>
                                <m:t>𝑡</m:t>
                              </m:r>
                            </m:e>
                            <m:e>
                              <m:f>
                                <m:fPr>
                                  <m:ctrlPr>
                                    <a:rPr lang="en-US" sz="4400" i="1">
                                      <a:latin typeface="Cambria Math" panose="02040503050406030204" pitchFamily="18" charset="0"/>
                                    </a:rPr>
                                  </m:ctrlPr>
                                </m:fPr>
                                <m:num>
                                  <m:r>
                                    <a:rPr lang="en-US" sz="4400" i="1">
                                      <a:solidFill>
                                        <a:srgbClr val="0070C0"/>
                                      </a:solidFill>
                                      <a:latin typeface="Cambria Math" panose="02040503050406030204" pitchFamily="18" charset="0"/>
                                    </a:rPr>
                                    <m:t>𝑥</m:t>
                                  </m:r>
                                </m:num>
                                <m:den>
                                  <m:acc>
                                    <m:accPr>
                                      <m:chr m:val="̃"/>
                                      <m:ctrlPr>
                                        <a:rPr lang="en-US" sz="4400" i="1">
                                          <a:solidFill>
                                            <a:srgbClr val="FF0000"/>
                                          </a:solidFill>
                                          <a:latin typeface="Cambria Math" panose="02040503050406030204" pitchFamily="18" charset="0"/>
                                        </a:rPr>
                                      </m:ctrlPr>
                                    </m:accPr>
                                    <m:e>
                                      <m:r>
                                        <a:rPr lang="en-US" sz="4400" i="1">
                                          <a:solidFill>
                                            <a:srgbClr val="FF0000"/>
                                          </a:solidFill>
                                          <a:latin typeface="Cambria Math" panose="02040503050406030204" pitchFamily="18" charset="0"/>
                                        </a:rPr>
                                        <m:t>𝑥</m:t>
                                      </m:r>
                                    </m:e>
                                  </m:acc>
                                </m:den>
                              </m:f>
                            </m:e>
                          </m:mr>
                        </m:m>
                      </m:e>
                    </m:d>
                    <m:d>
                      <m:dPr>
                        <m:begChr m:val="["/>
                        <m:endChr m:val="]"/>
                        <m:ctrlPr>
                          <a:rPr lang="en-US" sz="4400" i="1">
                            <a:latin typeface="Cambria Math" panose="02040503050406030204" pitchFamily="18" charset="0"/>
                          </a:rPr>
                        </m:ctrlPr>
                      </m:dPr>
                      <m:e>
                        <m:m>
                          <m:mPr>
                            <m:mcs>
                              <m:mc>
                                <m:mcPr>
                                  <m:count m:val="2"/>
                                  <m:mcJc m:val="center"/>
                                </m:mcPr>
                              </m:mc>
                            </m:mcs>
                            <m:ctrlPr>
                              <a:rPr lang="en-US" sz="4400" i="1">
                                <a:latin typeface="Cambria Math" panose="02040503050406030204" pitchFamily="18" charset="0"/>
                              </a:rPr>
                            </m:ctrlPr>
                          </m:mPr>
                          <m:mr>
                            <m:e>
                              <m:f>
                                <m:fPr>
                                  <m:ctrlPr>
                                    <a:rPr lang="en-US" sz="4400" i="1">
                                      <a:latin typeface="Cambria Math" panose="02040503050406030204" pitchFamily="18" charset="0"/>
                                    </a:rPr>
                                  </m:ctrlPr>
                                </m:fPr>
                                <m:num>
                                  <m:sSup>
                                    <m:sSupPr>
                                      <m:ctrlPr>
                                        <a:rPr lang="en-US" sz="4400" i="1">
                                          <a:latin typeface="Cambria Math" panose="02040503050406030204" pitchFamily="18" charset="0"/>
                                        </a:rPr>
                                      </m:ctrlPr>
                                    </m:sSupPr>
                                    <m:e>
                                      <m:r>
                                        <a:rPr lang="en-US" sz="4400" i="1">
                                          <a:latin typeface="Cambria Math" panose="02040503050406030204" pitchFamily="18" charset="0"/>
                                        </a:rPr>
                                        <m:t>𝑐</m:t>
                                      </m:r>
                                    </m:e>
                                    <m:sup>
                                      <m:r>
                                        <a:rPr lang="en-US" sz="4400" i="1">
                                          <a:latin typeface="Cambria Math" panose="02040503050406030204" pitchFamily="18" charset="0"/>
                                        </a:rPr>
                                        <m:t>2</m:t>
                                      </m:r>
                                    </m:sup>
                                  </m:sSup>
                                </m:num>
                                <m:den>
                                  <m:r>
                                    <a:rPr lang="en-US" sz="4400" i="1">
                                      <a:latin typeface="Cambria Math" panose="02040503050406030204" pitchFamily="18" charset="0"/>
                                    </a:rPr>
                                    <m:t>𝛼</m:t>
                                  </m:r>
                                </m:den>
                              </m:f>
                              <m:f>
                                <m:fPr>
                                  <m:ctrlPr>
                                    <a:rPr lang="en-US" sz="4400" i="1">
                                      <a:latin typeface="Cambria Math" panose="02040503050406030204" pitchFamily="18" charset="0"/>
                                    </a:rPr>
                                  </m:ctrlPr>
                                </m:fPr>
                                <m:num>
                                  <m:r>
                                    <a:rPr lang="en-US" sz="4400" i="1">
                                      <a:solidFill>
                                        <a:srgbClr val="0070C0"/>
                                      </a:solidFill>
                                      <a:latin typeface="Cambria Math" panose="02040503050406030204" pitchFamily="18" charset="0"/>
                                    </a:rPr>
                                    <m:t>𝑥</m:t>
                                  </m:r>
                                </m:num>
                                <m:den>
                                  <m:sSup>
                                    <m:sSupPr>
                                      <m:ctrlPr>
                                        <a:rPr lang="en-US" sz="4400" i="1">
                                          <a:latin typeface="Cambria Math" panose="02040503050406030204" pitchFamily="18" charset="0"/>
                                        </a:rPr>
                                      </m:ctrlPr>
                                    </m:sSupPr>
                                    <m:e>
                                      <m:acc>
                                        <m:accPr>
                                          <m:chr m:val="̃"/>
                                          <m:ctrlPr>
                                            <a:rPr lang="en-US" sz="4400" i="1">
                                              <a:solidFill>
                                                <a:srgbClr val="FF0000"/>
                                              </a:solidFill>
                                              <a:latin typeface="Cambria Math" panose="02040503050406030204" pitchFamily="18" charset="0"/>
                                            </a:rPr>
                                          </m:ctrlPr>
                                        </m:accPr>
                                        <m:e>
                                          <m:r>
                                            <a:rPr lang="en-US" sz="4400" i="1">
                                              <a:solidFill>
                                                <a:srgbClr val="FF0000"/>
                                              </a:solidFill>
                                              <a:latin typeface="Cambria Math" panose="02040503050406030204" pitchFamily="18" charset="0"/>
                                            </a:rPr>
                                            <m:t>𝑥</m:t>
                                          </m:r>
                                        </m:e>
                                      </m:acc>
                                    </m:e>
                                    <m:sup>
                                      <m:r>
                                        <a:rPr lang="en-US" sz="4400" i="1">
                                          <a:latin typeface="Cambria Math" panose="02040503050406030204" pitchFamily="18" charset="0"/>
                                        </a:rPr>
                                        <m:t>2</m:t>
                                      </m:r>
                                    </m:sup>
                                  </m:sSup>
                                </m:den>
                              </m:f>
                            </m:e>
                            <m:e>
                              <m:r>
                                <a:rPr lang="en-US" sz="4400" i="1">
                                  <a:latin typeface="Cambria Math" panose="02040503050406030204" pitchFamily="18" charset="0"/>
                                </a:rPr>
                                <m:t>−</m:t>
                              </m:r>
                              <m:f>
                                <m:fPr>
                                  <m:ctrlPr>
                                    <a:rPr lang="en-US" sz="4400" i="1">
                                      <a:latin typeface="Cambria Math" panose="02040503050406030204" pitchFamily="18" charset="0"/>
                                    </a:rPr>
                                  </m:ctrlPr>
                                </m:fPr>
                                <m:num>
                                  <m:sSup>
                                    <m:sSupPr>
                                      <m:ctrlPr>
                                        <a:rPr lang="en-US" sz="4400" i="1">
                                          <a:latin typeface="Cambria Math" panose="02040503050406030204" pitchFamily="18" charset="0"/>
                                        </a:rPr>
                                      </m:ctrlPr>
                                    </m:sSupPr>
                                    <m:e>
                                      <m:r>
                                        <a:rPr lang="en-US" sz="4400" i="1">
                                          <a:latin typeface="Cambria Math" panose="02040503050406030204" pitchFamily="18" charset="0"/>
                                        </a:rPr>
                                        <m:t>𝑐</m:t>
                                      </m:r>
                                    </m:e>
                                    <m:sup>
                                      <m:r>
                                        <a:rPr lang="en-US" sz="4400" i="1">
                                          <a:latin typeface="Cambria Math" panose="02040503050406030204" pitchFamily="18" charset="0"/>
                                        </a:rPr>
                                        <m:t>2</m:t>
                                      </m:r>
                                    </m:sup>
                                  </m:sSup>
                                </m:num>
                                <m:den>
                                  <m:r>
                                    <a:rPr lang="en-US" sz="4400" i="1">
                                      <a:latin typeface="Cambria Math" panose="02040503050406030204" pitchFamily="18" charset="0"/>
                                    </a:rPr>
                                    <m:t>𝛼</m:t>
                                  </m:r>
                                </m:den>
                              </m:f>
                              <m:f>
                                <m:fPr>
                                  <m:ctrlPr>
                                    <a:rPr lang="en-US" sz="4400" i="1">
                                      <a:latin typeface="Cambria Math" panose="02040503050406030204" pitchFamily="18" charset="0"/>
                                    </a:rPr>
                                  </m:ctrlPr>
                                </m:fPr>
                                <m:num>
                                  <m:r>
                                    <a:rPr lang="en-US" sz="4400" i="1">
                                      <a:latin typeface="Cambria Math" panose="02040503050406030204" pitchFamily="18" charset="0"/>
                                    </a:rPr>
                                    <m:t>𝑐</m:t>
                                  </m:r>
                                  <m:r>
                                    <a:rPr lang="en-US" sz="4400" i="1">
                                      <a:solidFill>
                                        <a:srgbClr val="0070C0"/>
                                      </a:solidFill>
                                      <a:latin typeface="Cambria Math" panose="02040503050406030204" pitchFamily="18" charset="0"/>
                                    </a:rPr>
                                    <m:t>𝑡</m:t>
                                  </m:r>
                                </m:num>
                                <m:den>
                                  <m:sSup>
                                    <m:sSupPr>
                                      <m:ctrlPr>
                                        <a:rPr lang="en-US" sz="4400" i="1">
                                          <a:latin typeface="Cambria Math" panose="02040503050406030204" pitchFamily="18" charset="0"/>
                                        </a:rPr>
                                      </m:ctrlPr>
                                    </m:sSupPr>
                                    <m:e>
                                      <m:acc>
                                        <m:accPr>
                                          <m:chr m:val="̃"/>
                                          <m:ctrlPr>
                                            <a:rPr lang="en-US" sz="4400" i="1">
                                              <a:solidFill>
                                                <a:srgbClr val="FF0000"/>
                                              </a:solidFill>
                                              <a:latin typeface="Cambria Math" panose="02040503050406030204" pitchFamily="18" charset="0"/>
                                            </a:rPr>
                                          </m:ctrlPr>
                                        </m:accPr>
                                        <m:e>
                                          <m:r>
                                            <a:rPr lang="en-US" sz="4400" i="1">
                                              <a:solidFill>
                                                <a:srgbClr val="FF0000"/>
                                              </a:solidFill>
                                              <a:latin typeface="Cambria Math" panose="02040503050406030204" pitchFamily="18" charset="0"/>
                                            </a:rPr>
                                            <m:t>𝑥</m:t>
                                          </m:r>
                                        </m:e>
                                      </m:acc>
                                    </m:e>
                                    <m:sup>
                                      <m:r>
                                        <a:rPr lang="en-US" sz="4400" i="1">
                                          <a:latin typeface="Cambria Math" panose="02040503050406030204" pitchFamily="18" charset="0"/>
                                        </a:rPr>
                                        <m:t>2</m:t>
                                      </m:r>
                                    </m:sup>
                                  </m:sSup>
                                </m:den>
                              </m:f>
                            </m:e>
                          </m:mr>
                          <m:mr>
                            <m:e>
                              <m:r>
                                <a:rPr lang="en-US" sz="4400" i="1">
                                  <a:latin typeface="Cambria Math" panose="02040503050406030204" pitchFamily="18" charset="0"/>
                                </a:rPr>
                                <m:t>−</m:t>
                              </m:r>
                              <m:f>
                                <m:fPr>
                                  <m:ctrlPr>
                                    <a:rPr lang="en-US" sz="4400" i="1">
                                      <a:latin typeface="Cambria Math" panose="02040503050406030204" pitchFamily="18" charset="0"/>
                                    </a:rPr>
                                  </m:ctrlPr>
                                </m:fPr>
                                <m:num>
                                  <m:r>
                                    <a:rPr lang="en-US" sz="4400" i="1">
                                      <a:latin typeface="Cambria Math" panose="02040503050406030204" pitchFamily="18" charset="0"/>
                                    </a:rPr>
                                    <m:t>𝑐</m:t>
                                  </m:r>
                                  <m:r>
                                    <a:rPr lang="en-US" sz="4400" i="1">
                                      <a:solidFill>
                                        <a:srgbClr val="0070C0"/>
                                      </a:solidFill>
                                      <a:latin typeface="Cambria Math" panose="02040503050406030204" pitchFamily="18" charset="0"/>
                                    </a:rPr>
                                    <m:t>𝑡</m:t>
                                  </m:r>
                                </m:num>
                                <m:den>
                                  <m:acc>
                                    <m:accPr>
                                      <m:chr m:val="̃"/>
                                      <m:ctrlPr>
                                        <a:rPr lang="en-US" sz="4400" i="1">
                                          <a:solidFill>
                                            <a:srgbClr val="FF0000"/>
                                          </a:solidFill>
                                          <a:latin typeface="Cambria Math" panose="02040503050406030204" pitchFamily="18" charset="0"/>
                                        </a:rPr>
                                      </m:ctrlPr>
                                    </m:accPr>
                                    <m:e>
                                      <m:r>
                                        <a:rPr lang="en-US" sz="4400" i="1">
                                          <a:solidFill>
                                            <a:srgbClr val="FF0000"/>
                                          </a:solidFill>
                                          <a:latin typeface="Cambria Math" panose="02040503050406030204" pitchFamily="18" charset="0"/>
                                        </a:rPr>
                                        <m:t>𝑥</m:t>
                                      </m:r>
                                    </m:e>
                                  </m:acc>
                                </m:den>
                              </m:f>
                            </m:e>
                            <m:e>
                              <m:f>
                                <m:fPr>
                                  <m:ctrlPr>
                                    <a:rPr lang="en-US" sz="4400" i="1">
                                      <a:latin typeface="Cambria Math" panose="02040503050406030204" pitchFamily="18" charset="0"/>
                                    </a:rPr>
                                  </m:ctrlPr>
                                </m:fPr>
                                <m:num>
                                  <m:r>
                                    <a:rPr lang="en-US" sz="4400" i="1">
                                      <a:solidFill>
                                        <a:srgbClr val="0070C0"/>
                                      </a:solidFill>
                                      <a:latin typeface="Cambria Math" panose="02040503050406030204" pitchFamily="18" charset="0"/>
                                    </a:rPr>
                                    <m:t>𝑥</m:t>
                                  </m:r>
                                </m:num>
                                <m:den>
                                  <m:acc>
                                    <m:accPr>
                                      <m:chr m:val="̃"/>
                                      <m:ctrlPr>
                                        <a:rPr lang="en-US" sz="4400" i="1">
                                          <a:solidFill>
                                            <a:srgbClr val="FF0000"/>
                                          </a:solidFill>
                                          <a:latin typeface="Cambria Math" panose="02040503050406030204" pitchFamily="18" charset="0"/>
                                        </a:rPr>
                                      </m:ctrlPr>
                                    </m:accPr>
                                    <m:e>
                                      <m:r>
                                        <a:rPr lang="en-US" sz="4400" i="1">
                                          <a:solidFill>
                                            <a:srgbClr val="FF0000"/>
                                          </a:solidFill>
                                          <a:latin typeface="Cambria Math" panose="02040503050406030204" pitchFamily="18" charset="0"/>
                                        </a:rPr>
                                        <m:t>𝑥</m:t>
                                      </m:r>
                                    </m:e>
                                  </m:acc>
                                </m:den>
                              </m:f>
                            </m:e>
                          </m:mr>
                        </m:m>
                      </m:e>
                    </m:d>
                  </m:oMath>
                </a14:m>
                <a:r>
                  <a:rPr lang="en-US" sz="4800" b="0" i="0" dirty="0">
                    <a:solidFill>
                      <a:srgbClr val="FF0000"/>
                    </a:solidFill>
                    <a:latin typeface="+mj-lt"/>
                  </a:rPr>
                  <a:t> </a:t>
                </a:r>
                <a14:m>
                  <m:oMath xmlns:m="http://schemas.openxmlformats.org/officeDocument/2006/math">
                    <m:d>
                      <m:dPr>
                        <m:begChr m:val="["/>
                        <m:endChr m:val="]"/>
                        <m:ctrlPr>
                          <a:rPr lang="en-US" sz="5400" i="1" smtClean="0">
                            <a:latin typeface="Cambria Math" panose="02040503050406030204" pitchFamily="18" charset="0"/>
                            <a:ea typeface="Cambria Math" panose="02040503050406030204" pitchFamily="18" charset="0"/>
                          </a:rPr>
                        </m:ctrlPr>
                      </m:dPr>
                      <m:e>
                        <m:eqArr>
                          <m:eqArrPr>
                            <m:ctrlPr>
                              <a:rPr lang="en-US" sz="5400" i="1" smtClean="0">
                                <a:solidFill>
                                  <a:srgbClr val="0070C0"/>
                                </a:solidFill>
                                <a:latin typeface="Cambria Math" panose="02040503050406030204" pitchFamily="18" charset="0"/>
                                <a:ea typeface="Cambria Math" panose="02040503050406030204" pitchFamily="18" charset="0"/>
                              </a:rPr>
                            </m:ctrlPr>
                          </m:eqArrPr>
                          <m:e>
                            <m:sSup>
                              <m:sSupPr>
                                <m:ctrlPr>
                                  <a:rPr lang="en-US" sz="5400" b="0" i="1" smtClean="0">
                                    <a:solidFill>
                                      <a:srgbClr val="0070C0"/>
                                    </a:solidFill>
                                    <a:latin typeface="Cambria Math" panose="02040503050406030204" pitchFamily="18" charset="0"/>
                                    <a:ea typeface="Cambria Math" panose="02040503050406030204" pitchFamily="18" charset="0"/>
                                  </a:rPr>
                                </m:ctrlPr>
                              </m:sSupPr>
                              <m:e>
                                <m:r>
                                  <a:rPr lang="en-US" sz="5400" b="0" i="1" smtClean="0">
                                    <a:solidFill>
                                      <a:srgbClr val="0070C0"/>
                                    </a:solidFill>
                                    <a:latin typeface="Cambria Math" panose="02040503050406030204" pitchFamily="18" charset="0"/>
                                    <a:ea typeface="Cambria Math" panose="02040503050406030204" pitchFamily="18" charset="0"/>
                                  </a:rPr>
                                  <m:t>𝑈</m:t>
                                </m:r>
                              </m:e>
                              <m:sup>
                                <m:r>
                                  <a:rPr lang="en-US" sz="5400" b="0" i="1" smtClean="0">
                                    <a:solidFill>
                                      <a:srgbClr val="0070C0"/>
                                    </a:solidFill>
                                    <a:latin typeface="Cambria Math" panose="02040503050406030204" pitchFamily="18" charset="0"/>
                                    <a:ea typeface="Cambria Math" panose="02040503050406030204" pitchFamily="18" charset="0"/>
                                  </a:rPr>
                                  <m:t>𝑡</m:t>
                                </m:r>
                              </m:sup>
                            </m:sSup>
                          </m:e>
                          <m:e>
                            <m:sSup>
                              <m:sSupPr>
                                <m:ctrlPr>
                                  <a:rPr lang="en-US" sz="5400" i="1">
                                    <a:solidFill>
                                      <a:srgbClr val="0070C0"/>
                                    </a:solidFill>
                                    <a:latin typeface="Cambria Math" panose="02040503050406030204" pitchFamily="18" charset="0"/>
                                    <a:ea typeface="Cambria Math" panose="02040503050406030204" pitchFamily="18" charset="0"/>
                                  </a:rPr>
                                </m:ctrlPr>
                              </m:sSupPr>
                              <m:e>
                                <m:r>
                                  <a:rPr lang="en-US" sz="5400" i="1">
                                    <a:solidFill>
                                      <a:srgbClr val="0070C0"/>
                                    </a:solidFill>
                                    <a:latin typeface="Cambria Math" panose="02040503050406030204" pitchFamily="18" charset="0"/>
                                    <a:ea typeface="Cambria Math" panose="02040503050406030204" pitchFamily="18" charset="0"/>
                                  </a:rPr>
                                  <m:t>𝑈</m:t>
                                </m:r>
                              </m:e>
                              <m:sup>
                                <m:r>
                                  <a:rPr lang="en-US" sz="5400" b="0" i="1" smtClean="0">
                                    <a:solidFill>
                                      <a:srgbClr val="0070C0"/>
                                    </a:solidFill>
                                    <a:latin typeface="Cambria Math" panose="02040503050406030204" pitchFamily="18" charset="0"/>
                                    <a:ea typeface="Cambria Math" panose="02040503050406030204" pitchFamily="18" charset="0"/>
                                  </a:rPr>
                                  <m:t>𝑥</m:t>
                                </m:r>
                              </m:sup>
                            </m:sSup>
                          </m:e>
                        </m:eqArr>
                      </m:e>
                    </m:d>
                  </m:oMath>
                </a14:m>
                <a:r>
                  <a:rPr lang="en-CA" sz="4800" dirty="0"/>
                  <a:t> </a:t>
                </a:r>
              </a:p>
            </p:txBody>
          </p:sp>
        </mc:Choice>
        <mc:Fallback xmlns="">
          <p:sp>
            <p:nvSpPr>
              <p:cNvPr id="34" name="Rectangle 33">
                <a:extLst>
                  <a:ext uri="{FF2B5EF4-FFF2-40B4-BE49-F238E27FC236}">
                    <a16:creationId xmlns:a16="http://schemas.microsoft.com/office/drawing/2014/main" id="{14C0F7D6-5C71-467B-B9C8-7FE7ED81B1A2}"/>
                  </a:ext>
                </a:extLst>
              </p:cNvPr>
              <p:cNvSpPr>
                <a:spLocks noRot="1" noChangeAspect="1" noMove="1" noResize="1" noEditPoints="1" noAdjustHandles="1" noChangeArrowheads="1" noChangeShapeType="1" noTextEdit="1"/>
              </p:cNvSpPr>
              <p:nvPr/>
            </p:nvSpPr>
            <p:spPr>
              <a:xfrm>
                <a:off x="517072" y="4651703"/>
                <a:ext cx="11509828" cy="2244397"/>
              </a:xfrm>
              <a:prstGeom prst="rect">
                <a:avLst/>
              </a:prstGeom>
              <a:blipFill>
                <a:blip r:embed="rId21"/>
                <a:stretch>
                  <a:fillRect/>
                </a:stretch>
              </a:blipFill>
            </p:spPr>
            <p:txBody>
              <a:bodyPr/>
              <a:lstStyle/>
              <a:p>
                <a:r>
                  <a:rPr lang="en-CA">
                    <a:noFill/>
                  </a:rPr>
                  <a:t> </a:t>
                </a:r>
              </a:p>
            </p:txBody>
          </p:sp>
        </mc:Fallback>
      </mc:AlternateContent>
      <p:grpSp>
        <p:nvGrpSpPr>
          <p:cNvPr id="2" name="Group 1">
            <a:extLst>
              <a:ext uri="{FF2B5EF4-FFF2-40B4-BE49-F238E27FC236}">
                <a16:creationId xmlns:a16="http://schemas.microsoft.com/office/drawing/2014/main" id="{247907E0-B543-416D-864D-5FC7DB96BB0D}"/>
              </a:ext>
            </a:extLst>
          </p:cNvPr>
          <p:cNvGrpSpPr/>
          <p:nvPr/>
        </p:nvGrpSpPr>
        <p:grpSpPr>
          <a:xfrm>
            <a:off x="242400" y="1064487"/>
            <a:ext cx="10431559" cy="11474439"/>
            <a:chOff x="242400" y="1064487"/>
            <a:chExt cx="10431559" cy="11474439"/>
          </a:xfrm>
        </p:grpSpPr>
        <p:sp>
          <p:nvSpPr>
            <p:cNvPr id="27" name="Arc 26">
              <a:extLst>
                <a:ext uri="{FF2B5EF4-FFF2-40B4-BE49-F238E27FC236}">
                  <a16:creationId xmlns:a16="http://schemas.microsoft.com/office/drawing/2014/main" id="{AAAFF2A6-119C-4796-90DE-B39C5175AC0E}"/>
                </a:ext>
              </a:extLst>
            </p:cNvPr>
            <p:cNvSpPr/>
            <p:nvPr/>
          </p:nvSpPr>
          <p:spPr>
            <a:xfrm rot="19312264">
              <a:off x="242400" y="3537496"/>
              <a:ext cx="9400618" cy="9001430"/>
            </a:xfrm>
            <a:prstGeom prst="arc">
              <a:avLst>
                <a:gd name="adj1" fmla="val 16629320"/>
                <a:gd name="adj2" fmla="val 20517265"/>
              </a:avLst>
            </a:prstGeom>
            <a:ln w="76200">
              <a:solidFill>
                <a:srgbClr val="00B05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21" name="Arc 20">
              <a:extLst>
                <a:ext uri="{FF2B5EF4-FFF2-40B4-BE49-F238E27FC236}">
                  <a16:creationId xmlns:a16="http://schemas.microsoft.com/office/drawing/2014/main" id="{3A0E8FC2-26B2-4C4C-BC79-2826FE20706B}"/>
                </a:ext>
              </a:extLst>
            </p:cNvPr>
            <p:cNvSpPr/>
            <p:nvPr/>
          </p:nvSpPr>
          <p:spPr>
            <a:xfrm rot="19312264">
              <a:off x="430658" y="2811354"/>
              <a:ext cx="9400618" cy="9001430"/>
            </a:xfrm>
            <a:prstGeom prst="arc">
              <a:avLst>
                <a:gd name="adj1" fmla="val 16629320"/>
                <a:gd name="adj2" fmla="val 20517265"/>
              </a:avLst>
            </a:prstGeom>
            <a:ln w="76200">
              <a:solidFill>
                <a:srgbClr val="00B05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15" name="Arc 14">
              <a:extLst>
                <a:ext uri="{FF2B5EF4-FFF2-40B4-BE49-F238E27FC236}">
                  <a16:creationId xmlns:a16="http://schemas.microsoft.com/office/drawing/2014/main" id="{C9F1E1EB-E4C8-4E37-81A5-E3C6F0E7B4F1}"/>
                </a:ext>
              </a:extLst>
            </p:cNvPr>
            <p:cNvSpPr/>
            <p:nvPr/>
          </p:nvSpPr>
          <p:spPr>
            <a:xfrm rot="19312264">
              <a:off x="869929" y="1941779"/>
              <a:ext cx="9400618" cy="9001430"/>
            </a:xfrm>
            <a:prstGeom prst="arc">
              <a:avLst>
                <a:gd name="adj1" fmla="val 16629320"/>
                <a:gd name="adj2" fmla="val 20517265"/>
              </a:avLst>
            </a:prstGeom>
            <a:ln w="76200">
              <a:solidFill>
                <a:srgbClr val="00B05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9" name="Arc 8">
              <a:extLst>
                <a:ext uri="{FF2B5EF4-FFF2-40B4-BE49-F238E27FC236}">
                  <a16:creationId xmlns:a16="http://schemas.microsoft.com/office/drawing/2014/main" id="{2AA87D93-A66E-4E74-B4D2-775CDB2CDFFF}"/>
                </a:ext>
              </a:extLst>
            </p:cNvPr>
            <p:cNvSpPr/>
            <p:nvPr/>
          </p:nvSpPr>
          <p:spPr>
            <a:xfrm rot="19312264">
              <a:off x="1273341" y="1064487"/>
              <a:ext cx="9400618" cy="9001430"/>
            </a:xfrm>
            <a:prstGeom prst="arc">
              <a:avLst>
                <a:gd name="adj1" fmla="val 16629320"/>
                <a:gd name="adj2" fmla="val 20517265"/>
              </a:avLst>
            </a:prstGeom>
            <a:ln w="76200">
              <a:solidFill>
                <a:srgbClr val="00B05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grpSp>
      <p:sp>
        <p:nvSpPr>
          <p:cNvPr id="3" name="TextBox 2">
            <a:extLst>
              <a:ext uri="{FF2B5EF4-FFF2-40B4-BE49-F238E27FC236}">
                <a16:creationId xmlns:a16="http://schemas.microsoft.com/office/drawing/2014/main" id="{6B299BE7-9A0F-41C2-9454-81B69D0C3017}"/>
              </a:ext>
            </a:extLst>
          </p:cNvPr>
          <p:cNvSpPr txBox="1"/>
          <p:nvPr/>
        </p:nvSpPr>
        <p:spPr>
          <a:xfrm>
            <a:off x="4194" y="2475908"/>
            <a:ext cx="2700906" cy="769441"/>
          </a:xfrm>
          <a:prstGeom prst="rect">
            <a:avLst/>
          </a:prstGeom>
          <a:noFill/>
        </p:spPr>
        <p:txBody>
          <a:bodyPr wrap="square">
            <a:spAutoFit/>
          </a:bodyPr>
          <a:lstStyle/>
          <a:p>
            <a:r>
              <a:rPr lang="en-CA" sz="4400" dirty="0"/>
              <a:t>  </a:t>
            </a:r>
          </a:p>
        </p:txBody>
      </p:sp>
    </p:spTree>
    <p:custDataLst>
      <p:tags r:id="rId1"/>
    </p:custDataLst>
    <p:extLst>
      <p:ext uri="{BB962C8B-B14F-4D97-AF65-F5344CB8AC3E}">
        <p14:creationId xmlns:p14="http://schemas.microsoft.com/office/powerpoint/2010/main" val="1669513808"/>
      </p:ext>
    </p:extLst>
  </p:cSld>
  <p:clrMapOvr>
    <a:masterClrMapping/>
  </p:clrMapOvr>
  <mc:AlternateContent xmlns:mc="http://schemas.openxmlformats.org/markup-compatibility/2006" xmlns:p14="http://schemas.microsoft.com/office/powerpoint/2010/main">
    <mc:Choice Requires="p14">
      <p:transition spd="med" p14:dur="700" advTm="2999">
        <p:fade/>
      </p:transition>
    </mc:Choice>
    <mc:Fallback xmlns="">
      <p:transition spd="med" advTm="2999">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E019FB69-38F6-4EFE-9286-FEEFE5940DFC}"/>
                  </a:ext>
                </a:extLst>
              </p:cNvPr>
              <p:cNvSpPr txBox="1"/>
              <p:nvPr/>
            </p:nvSpPr>
            <p:spPr>
              <a:xfrm>
                <a:off x="1200150" y="-95250"/>
                <a:ext cx="4743450" cy="2022798"/>
              </a:xfrm>
              <a:prstGeom prst="rect">
                <a:avLst/>
              </a:prstGeom>
              <a:noFill/>
            </p:spPr>
            <p:txBody>
              <a:bodyPr wrap="square">
                <a:spAutoFit/>
              </a:bodyPr>
              <a:lstStyle/>
              <a:p>
                <a14:m>
                  <m:oMath xmlns:m="http://schemas.openxmlformats.org/officeDocument/2006/math">
                    <m:r>
                      <a:rPr lang="en-US" sz="4000" b="0" i="1" smtClean="0">
                        <a:solidFill>
                          <a:srgbClr val="7030A0"/>
                        </a:solidFill>
                        <a:latin typeface="Cambria Math" panose="02040503050406030204" pitchFamily="18" charset="0"/>
                      </a:rPr>
                      <m:t> </m:t>
                    </m:r>
                    <m:acc>
                      <m:accPr>
                        <m:chr m:val="⃗"/>
                        <m:ctrlPr>
                          <a:rPr lang="en-US" sz="4000" i="1" smtClean="0">
                            <a:solidFill>
                              <a:srgbClr val="7030A0"/>
                            </a:solidFill>
                            <a:latin typeface="Cambria Math" panose="02040503050406030204" pitchFamily="18" charset="0"/>
                          </a:rPr>
                        </m:ctrlPr>
                      </m:accPr>
                      <m:e>
                        <m:r>
                          <a:rPr lang="en-US" sz="4000" i="1">
                            <a:solidFill>
                              <a:srgbClr val="7030A0"/>
                            </a:solidFill>
                            <a:latin typeface="Cambria Math" panose="02040503050406030204" pitchFamily="18" charset="0"/>
                          </a:rPr>
                          <m:t>𝑈</m:t>
                        </m:r>
                      </m:e>
                    </m:acc>
                    <m:r>
                      <a:rPr lang="en-US" sz="4000" i="1">
                        <a:latin typeface="Cambria Math" panose="02040503050406030204" pitchFamily="18" charset="0"/>
                      </a:rPr>
                      <m:t>=</m:t>
                    </m:r>
                    <m:r>
                      <a:rPr lang="en-US" sz="4000" b="0" i="1" smtClean="0">
                        <a:latin typeface="Cambria Math" panose="02040503050406030204" pitchFamily="18" charset="0"/>
                      </a:rPr>
                      <m:t>  </m:t>
                    </m:r>
                    <m:sSup>
                      <m:sSupPr>
                        <m:ctrlPr>
                          <a:rPr lang="en-US" sz="4000" b="0" i="1" smtClean="0">
                            <a:solidFill>
                              <a:srgbClr val="0070C0"/>
                            </a:solidFill>
                            <a:latin typeface="Cambria Math" panose="02040503050406030204" pitchFamily="18" charset="0"/>
                          </a:rPr>
                        </m:ctrlPr>
                      </m:sSupPr>
                      <m:e>
                        <m:r>
                          <a:rPr lang="en-US" sz="4000" b="0" i="1" smtClean="0">
                            <a:solidFill>
                              <a:srgbClr val="0070C0"/>
                            </a:solidFill>
                            <a:latin typeface="Cambria Math" panose="02040503050406030204" pitchFamily="18" charset="0"/>
                          </a:rPr>
                          <m:t>𝑈</m:t>
                        </m:r>
                      </m:e>
                      <m:sup>
                        <m:r>
                          <a:rPr lang="en-US" sz="4000" b="0" i="1" smtClean="0">
                            <a:solidFill>
                              <a:srgbClr val="0070C0"/>
                            </a:solidFill>
                            <a:latin typeface="Cambria Math" panose="02040503050406030204" pitchFamily="18" charset="0"/>
                          </a:rPr>
                          <m:t>𝑡</m:t>
                        </m:r>
                      </m:sup>
                    </m:sSup>
                    <m:r>
                      <a:rPr lang="en-US" sz="4000" b="0" i="1" smtClean="0">
                        <a:solidFill>
                          <a:srgbClr val="0070C0"/>
                        </a:solidFill>
                        <a:latin typeface="Cambria Math" panose="02040503050406030204" pitchFamily="18" charset="0"/>
                      </a:rPr>
                      <m:t>  </m:t>
                    </m:r>
                    <m:acc>
                      <m:accPr>
                        <m:chr m:val="⃗"/>
                        <m:ctrlPr>
                          <a:rPr lang="en-US" sz="4000" b="0" i="1" smtClean="0">
                            <a:solidFill>
                              <a:srgbClr val="002060"/>
                            </a:solidFill>
                            <a:latin typeface="Cambria Math" panose="02040503050406030204" pitchFamily="18" charset="0"/>
                          </a:rPr>
                        </m:ctrlPr>
                      </m:accPr>
                      <m:e>
                        <m:sSub>
                          <m:sSubPr>
                            <m:ctrlPr>
                              <a:rPr lang="en-US" sz="4000" b="0" i="1" smtClean="0">
                                <a:solidFill>
                                  <a:srgbClr val="002060"/>
                                </a:solidFill>
                                <a:latin typeface="Cambria Math" panose="02040503050406030204" pitchFamily="18" charset="0"/>
                              </a:rPr>
                            </m:ctrlPr>
                          </m:sSubPr>
                          <m:e>
                            <m:r>
                              <a:rPr lang="en-US" sz="4000" b="0" i="1" smtClean="0">
                                <a:solidFill>
                                  <a:srgbClr val="002060"/>
                                </a:solidFill>
                                <a:latin typeface="Cambria Math" panose="02040503050406030204" pitchFamily="18" charset="0"/>
                              </a:rPr>
                              <m:t>𝑒</m:t>
                            </m:r>
                          </m:e>
                          <m:sub>
                            <m:r>
                              <a:rPr lang="en-US" sz="4000" b="0" i="1" smtClean="0">
                                <a:solidFill>
                                  <a:srgbClr val="002060"/>
                                </a:solidFill>
                                <a:latin typeface="Cambria Math" panose="02040503050406030204" pitchFamily="18" charset="0"/>
                              </a:rPr>
                              <m:t>𝑡</m:t>
                            </m:r>
                          </m:sub>
                        </m:sSub>
                      </m:e>
                    </m:acc>
                    <m:r>
                      <a:rPr lang="en-US" sz="4000" b="0" i="1" smtClean="0">
                        <a:solidFill>
                          <a:schemeClr val="tx1"/>
                        </a:solidFill>
                        <a:latin typeface="Cambria Math" panose="02040503050406030204" pitchFamily="18" charset="0"/>
                      </a:rPr>
                      <m:t>+</m:t>
                    </m:r>
                    <m:sSup>
                      <m:sSupPr>
                        <m:ctrlPr>
                          <a:rPr lang="en-US" sz="4000" i="1" smtClean="0">
                            <a:solidFill>
                              <a:srgbClr val="0070C0"/>
                            </a:solidFill>
                            <a:latin typeface="Cambria Math" panose="02040503050406030204" pitchFamily="18" charset="0"/>
                          </a:rPr>
                        </m:ctrlPr>
                      </m:sSupPr>
                      <m:e>
                        <m:r>
                          <a:rPr lang="en-US" sz="4000" i="1">
                            <a:solidFill>
                              <a:srgbClr val="0070C0"/>
                            </a:solidFill>
                            <a:latin typeface="Cambria Math" panose="02040503050406030204" pitchFamily="18" charset="0"/>
                          </a:rPr>
                          <m:t>𝑈</m:t>
                        </m:r>
                      </m:e>
                      <m:sup>
                        <m:r>
                          <a:rPr lang="en-US" sz="4000" b="0" i="1" smtClean="0">
                            <a:solidFill>
                              <a:srgbClr val="0070C0"/>
                            </a:solidFill>
                            <a:latin typeface="Cambria Math" panose="02040503050406030204" pitchFamily="18" charset="0"/>
                          </a:rPr>
                          <m:t>𝑥</m:t>
                        </m:r>
                      </m:sup>
                    </m:sSup>
                    <m:acc>
                      <m:accPr>
                        <m:chr m:val="⃗"/>
                        <m:ctrlPr>
                          <a:rPr lang="en-US" sz="4000" i="1" smtClean="0">
                            <a:solidFill>
                              <a:srgbClr val="002060"/>
                            </a:solidFill>
                            <a:latin typeface="Cambria Math" panose="02040503050406030204" pitchFamily="18" charset="0"/>
                          </a:rPr>
                        </m:ctrlPr>
                      </m:accPr>
                      <m:e>
                        <m:sSub>
                          <m:sSubPr>
                            <m:ctrlPr>
                              <a:rPr lang="en-US" sz="4000" i="1">
                                <a:solidFill>
                                  <a:srgbClr val="002060"/>
                                </a:solidFill>
                                <a:latin typeface="Cambria Math" panose="02040503050406030204" pitchFamily="18" charset="0"/>
                              </a:rPr>
                            </m:ctrlPr>
                          </m:sSubPr>
                          <m:e>
                            <m:r>
                              <a:rPr lang="en-US" sz="4000" i="1">
                                <a:solidFill>
                                  <a:srgbClr val="002060"/>
                                </a:solidFill>
                                <a:latin typeface="Cambria Math" panose="02040503050406030204" pitchFamily="18" charset="0"/>
                              </a:rPr>
                              <m:t>𝑒</m:t>
                            </m:r>
                          </m:e>
                          <m:sub>
                            <m:r>
                              <a:rPr lang="en-US" sz="4000" b="0" i="1" smtClean="0">
                                <a:solidFill>
                                  <a:srgbClr val="002060"/>
                                </a:solidFill>
                                <a:latin typeface="Cambria Math" panose="02040503050406030204" pitchFamily="18" charset="0"/>
                              </a:rPr>
                              <m:t>𝑥</m:t>
                            </m:r>
                          </m:sub>
                        </m:sSub>
                      </m:e>
                    </m:acc>
                  </m:oMath>
                </a14:m>
                <a:r>
                  <a:rPr lang="en-US" sz="4000" i="1" dirty="0">
                    <a:latin typeface="Cambria Math" panose="02040503050406030204" pitchFamily="18" charset="0"/>
                  </a:rPr>
                  <a:t> </a:t>
                </a:r>
              </a:p>
              <a:p>
                <a14:m>
                  <m:oMath xmlns:m="http://schemas.openxmlformats.org/officeDocument/2006/math">
                    <m:f>
                      <m:fPr>
                        <m:ctrlPr>
                          <a:rPr lang="en-US" sz="4000" b="0" i="1" smtClean="0">
                            <a:solidFill>
                              <a:schemeClr val="tx1"/>
                            </a:solidFill>
                            <a:latin typeface="Cambria Math" panose="02040503050406030204" pitchFamily="18" charset="0"/>
                          </a:rPr>
                        </m:ctrlPr>
                      </m:fPr>
                      <m:num>
                        <m:r>
                          <a:rPr lang="en-US" sz="4000" b="0" i="1" smtClean="0">
                            <a:solidFill>
                              <a:schemeClr val="tx1"/>
                            </a:solidFill>
                            <a:latin typeface="Cambria Math" panose="02040503050406030204" pitchFamily="18" charset="0"/>
                          </a:rPr>
                          <m:t>𝑑</m:t>
                        </m:r>
                        <m:acc>
                          <m:accPr>
                            <m:chr m:val="⃗"/>
                            <m:ctrlPr>
                              <a:rPr lang="en-US" sz="4000" i="1">
                                <a:solidFill>
                                  <a:srgbClr val="7030A0"/>
                                </a:solidFill>
                                <a:latin typeface="Cambria Math" panose="02040503050406030204" pitchFamily="18" charset="0"/>
                              </a:rPr>
                            </m:ctrlPr>
                          </m:accPr>
                          <m:e>
                            <m:r>
                              <a:rPr lang="en-US" sz="4000" i="1">
                                <a:solidFill>
                                  <a:srgbClr val="7030A0"/>
                                </a:solidFill>
                                <a:latin typeface="Cambria Math" panose="02040503050406030204" pitchFamily="18" charset="0"/>
                              </a:rPr>
                              <m:t>𝑆</m:t>
                            </m:r>
                          </m:e>
                        </m:acc>
                      </m:num>
                      <m:den>
                        <m:r>
                          <a:rPr lang="en-US" sz="4000" b="0" i="1" smtClean="0">
                            <a:solidFill>
                              <a:schemeClr val="tx1"/>
                            </a:solidFill>
                            <a:latin typeface="Cambria Math" panose="02040503050406030204" pitchFamily="18" charset="0"/>
                          </a:rPr>
                          <m:t>𝑑</m:t>
                        </m:r>
                        <m:r>
                          <a:rPr lang="en-US" sz="4000" b="0" i="1" smtClean="0">
                            <a:solidFill>
                              <a:srgbClr val="FFC000"/>
                            </a:solidFill>
                            <a:latin typeface="Cambria Math" panose="02040503050406030204" pitchFamily="18" charset="0"/>
                          </a:rPr>
                          <m:t>𝜏</m:t>
                        </m:r>
                      </m:den>
                    </m:f>
                    <m:r>
                      <a:rPr lang="en-US" sz="4000" i="1">
                        <a:latin typeface="Cambria Math" panose="02040503050406030204" pitchFamily="18" charset="0"/>
                      </a:rPr>
                      <m:t>=</m:t>
                    </m:r>
                    <m:f>
                      <m:fPr>
                        <m:ctrlPr>
                          <a:rPr lang="en-US" sz="4000" i="1">
                            <a:latin typeface="Cambria Math" panose="02040503050406030204" pitchFamily="18" charset="0"/>
                          </a:rPr>
                        </m:ctrlPr>
                      </m:fPr>
                      <m:num>
                        <m:r>
                          <a:rPr lang="en-US" sz="4000" i="1">
                            <a:latin typeface="Cambria Math" panose="02040503050406030204" pitchFamily="18" charset="0"/>
                          </a:rPr>
                          <m:t>𝑑</m:t>
                        </m:r>
                        <m:r>
                          <a:rPr lang="en-US" sz="4000" b="0" i="1" smtClean="0">
                            <a:solidFill>
                              <a:srgbClr val="7030A0"/>
                            </a:solidFill>
                            <a:latin typeface="Cambria Math" panose="02040503050406030204" pitchFamily="18" charset="0"/>
                          </a:rPr>
                          <m:t> </m:t>
                        </m:r>
                        <m:r>
                          <a:rPr lang="en-US" sz="4000" b="0" i="1" smtClean="0">
                            <a:solidFill>
                              <a:schemeClr val="tx1"/>
                            </a:solidFill>
                            <a:latin typeface="Cambria Math" panose="02040503050406030204" pitchFamily="18" charset="0"/>
                          </a:rPr>
                          <m:t>𝑐</m:t>
                        </m:r>
                        <m:r>
                          <a:rPr lang="en-US" sz="4000" b="0" i="1" smtClean="0">
                            <a:solidFill>
                              <a:srgbClr val="0070C0"/>
                            </a:solidFill>
                            <a:latin typeface="Cambria Math" panose="02040503050406030204" pitchFamily="18" charset="0"/>
                          </a:rPr>
                          <m:t>𝑡</m:t>
                        </m:r>
                      </m:num>
                      <m:den>
                        <m:r>
                          <a:rPr lang="en-US" sz="4000" i="1">
                            <a:latin typeface="Cambria Math" panose="02040503050406030204" pitchFamily="18" charset="0"/>
                          </a:rPr>
                          <m:t>𝑑</m:t>
                        </m:r>
                        <m:r>
                          <a:rPr lang="en-US" sz="4000" i="1">
                            <a:solidFill>
                              <a:srgbClr val="FFC000"/>
                            </a:solidFill>
                            <a:latin typeface="Cambria Math" panose="02040503050406030204" pitchFamily="18" charset="0"/>
                          </a:rPr>
                          <m:t>𝜏</m:t>
                        </m:r>
                      </m:den>
                    </m:f>
                    <m:f>
                      <m:fPr>
                        <m:ctrlPr>
                          <a:rPr lang="en-US" sz="4000" i="1">
                            <a:latin typeface="Cambria Math" panose="02040503050406030204" pitchFamily="18" charset="0"/>
                          </a:rPr>
                        </m:ctrlPr>
                      </m:fPr>
                      <m:num>
                        <m:r>
                          <a:rPr lang="en-US" sz="4000" b="0" i="1" smtClean="0">
                            <a:latin typeface="Cambria Math" panose="02040503050406030204" pitchFamily="18" charset="0"/>
                          </a:rPr>
                          <m:t>𝜕</m:t>
                        </m:r>
                        <m:acc>
                          <m:accPr>
                            <m:chr m:val="⃗"/>
                            <m:ctrlPr>
                              <a:rPr lang="en-US" sz="4000" i="1">
                                <a:solidFill>
                                  <a:srgbClr val="7030A0"/>
                                </a:solidFill>
                                <a:latin typeface="Cambria Math" panose="02040503050406030204" pitchFamily="18" charset="0"/>
                              </a:rPr>
                            </m:ctrlPr>
                          </m:accPr>
                          <m:e>
                            <m:r>
                              <a:rPr lang="en-US" sz="4000" i="1">
                                <a:solidFill>
                                  <a:srgbClr val="7030A0"/>
                                </a:solidFill>
                                <a:latin typeface="Cambria Math" panose="02040503050406030204" pitchFamily="18" charset="0"/>
                              </a:rPr>
                              <m:t>𝑆</m:t>
                            </m:r>
                          </m:e>
                        </m:acc>
                      </m:num>
                      <m:den>
                        <m:r>
                          <a:rPr lang="en-US" sz="4000" i="1">
                            <a:latin typeface="Cambria Math" panose="02040503050406030204" pitchFamily="18" charset="0"/>
                          </a:rPr>
                          <m:t>𝜕</m:t>
                        </m:r>
                        <m:r>
                          <a:rPr lang="en-US" sz="4000" b="0" i="1" smtClean="0">
                            <a:solidFill>
                              <a:srgbClr val="FFC000"/>
                            </a:solidFill>
                            <a:latin typeface="Cambria Math" panose="02040503050406030204" pitchFamily="18" charset="0"/>
                          </a:rPr>
                          <m:t> </m:t>
                        </m:r>
                        <m:r>
                          <a:rPr lang="en-US" sz="4000" b="0" i="1" smtClean="0">
                            <a:solidFill>
                              <a:schemeClr val="tx1"/>
                            </a:solidFill>
                            <a:latin typeface="Cambria Math" panose="02040503050406030204" pitchFamily="18" charset="0"/>
                          </a:rPr>
                          <m:t>𝑐</m:t>
                        </m:r>
                        <m:r>
                          <a:rPr lang="en-US" sz="4000" b="0" i="1" smtClean="0">
                            <a:solidFill>
                              <a:srgbClr val="0070C0"/>
                            </a:solidFill>
                            <a:latin typeface="Cambria Math" panose="02040503050406030204" pitchFamily="18" charset="0"/>
                          </a:rPr>
                          <m:t>𝑡</m:t>
                        </m:r>
                      </m:den>
                    </m:f>
                    <m:r>
                      <a:rPr lang="en-US" sz="4000" i="1">
                        <a:latin typeface="Cambria Math" panose="02040503050406030204" pitchFamily="18" charset="0"/>
                      </a:rPr>
                      <m:t>+</m:t>
                    </m:r>
                    <m:f>
                      <m:fPr>
                        <m:ctrlPr>
                          <a:rPr lang="en-US" sz="4000" i="1">
                            <a:latin typeface="Cambria Math" panose="02040503050406030204" pitchFamily="18" charset="0"/>
                          </a:rPr>
                        </m:ctrlPr>
                      </m:fPr>
                      <m:num>
                        <m:r>
                          <a:rPr lang="en-US" sz="4000" i="1">
                            <a:latin typeface="Cambria Math" panose="02040503050406030204" pitchFamily="18" charset="0"/>
                          </a:rPr>
                          <m:t>𝑑</m:t>
                        </m:r>
                        <m:r>
                          <a:rPr lang="en-US" sz="4000" b="0" i="1" smtClean="0">
                            <a:solidFill>
                              <a:srgbClr val="0070C0"/>
                            </a:solidFill>
                            <a:latin typeface="Cambria Math" panose="02040503050406030204" pitchFamily="18" charset="0"/>
                          </a:rPr>
                          <m:t>𝑥</m:t>
                        </m:r>
                      </m:num>
                      <m:den>
                        <m:r>
                          <a:rPr lang="en-US" sz="4000" i="1">
                            <a:latin typeface="Cambria Math" panose="02040503050406030204" pitchFamily="18" charset="0"/>
                          </a:rPr>
                          <m:t>𝑑</m:t>
                        </m:r>
                        <m:r>
                          <a:rPr lang="en-US" sz="4000" i="1">
                            <a:solidFill>
                              <a:srgbClr val="FFC000"/>
                            </a:solidFill>
                            <a:latin typeface="Cambria Math" panose="02040503050406030204" pitchFamily="18" charset="0"/>
                          </a:rPr>
                          <m:t>𝜏</m:t>
                        </m:r>
                      </m:den>
                    </m:f>
                    <m:f>
                      <m:fPr>
                        <m:ctrlPr>
                          <a:rPr lang="en-US" sz="4000" i="1">
                            <a:latin typeface="Cambria Math" panose="02040503050406030204" pitchFamily="18" charset="0"/>
                          </a:rPr>
                        </m:ctrlPr>
                      </m:fPr>
                      <m:num>
                        <m:r>
                          <a:rPr lang="en-US" sz="4000" i="1">
                            <a:latin typeface="Cambria Math" panose="02040503050406030204" pitchFamily="18" charset="0"/>
                          </a:rPr>
                          <m:t>𝜕</m:t>
                        </m:r>
                        <m:acc>
                          <m:accPr>
                            <m:chr m:val="⃗"/>
                            <m:ctrlPr>
                              <a:rPr lang="en-US" sz="4000" i="1">
                                <a:solidFill>
                                  <a:srgbClr val="7030A0"/>
                                </a:solidFill>
                                <a:latin typeface="Cambria Math" panose="02040503050406030204" pitchFamily="18" charset="0"/>
                              </a:rPr>
                            </m:ctrlPr>
                          </m:accPr>
                          <m:e>
                            <m:r>
                              <a:rPr lang="en-US" sz="4000" i="1">
                                <a:solidFill>
                                  <a:srgbClr val="7030A0"/>
                                </a:solidFill>
                                <a:latin typeface="Cambria Math" panose="02040503050406030204" pitchFamily="18" charset="0"/>
                              </a:rPr>
                              <m:t>𝑆</m:t>
                            </m:r>
                          </m:e>
                        </m:acc>
                      </m:num>
                      <m:den>
                        <m:r>
                          <a:rPr lang="en-US" sz="4000" i="1">
                            <a:latin typeface="Cambria Math" panose="02040503050406030204" pitchFamily="18" charset="0"/>
                          </a:rPr>
                          <m:t>𝜕</m:t>
                        </m:r>
                        <m:r>
                          <a:rPr lang="en-US" sz="4000" b="0" i="1" smtClean="0">
                            <a:solidFill>
                              <a:srgbClr val="0070C0"/>
                            </a:solidFill>
                            <a:latin typeface="Cambria Math" panose="02040503050406030204" pitchFamily="18" charset="0"/>
                          </a:rPr>
                          <m:t>𝑥</m:t>
                        </m:r>
                      </m:den>
                    </m:f>
                  </m:oMath>
                </a14:m>
                <a:r>
                  <a:rPr lang="en-CA" sz="4000" dirty="0"/>
                  <a:t> </a:t>
                </a:r>
              </a:p>
              <a:p>
                <a:endParaRPr lang="en-CA" sz="1600" dirty="0"/>
              </a:p>
            </p:txBody>
          </p:sp>
        </mc:Choice>
        <mc:Fallback xmlns="">
          <p:sp>
            <p:nvSpPr>
              <p:cNvPr id="5" name="TextBox 4">
                <a:extLst>
                  <a:ext uri="{FF2B5EF4-FFF2-40B4-BE49-F238E27FC236}">
                    <a16:creationId xmlns:a16="http://schemas.microsoft.com/office/drawing/2014/main" id="{E019FB69-38F6-4EFE-9286-FEEFE5940DFC}"/>
                  </a:ext>
                </a:extLst>
              </p:cNvPr>
              <p:cNvSpPr txBox="1">
                <a:spLocks noRot="1" noChangeAspect="1" noMove="1" noResize="1" noEditPoints="1" noAdjustHandles="1" noChangeArrowheads="1" noChangeShapeType="1" noTextEdit="1"/>
              </p:cNvSpPr>
              <p:nvPr/>
            </p:nvSpPr>
            <p:spPr>
              <a:xfrm>
                <a:off x="1200150" y="-95250"/>
                <a:ext cx="4743450" cy="2022798"/>
              </a:xfrm>
              <a:prstGeom prst="rect">
                <a:avLst/>
              </a:prstGeom>
              <a:blipFill>
                <a:blip r:embed="rId3"/>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9FB697EB-E8F0-45F1-BFAD-B4632EC19AFE}"/>
                  </a:ext>
                </a:extLst>
              </p:cNvPr>
              <p:cNvSpPr txBox="1"/>
              <p:nvPr/>
            </p:nvSpPr>
            <p:spPr>
              <a:xfrm>
                <a:off x="1238250" y="5130110"/>
                <a:ext cx="4667250" cy="1785040"/>
              </a:xfrm>
              <a:prstGeom prst="rect">
                <a:avLst/>
              </a:prstGeom>
              <a:noFill/>
            </p:spPr>
            <p:txBody>
              <a:bodyPr wrap="square">
                <a:spAutoFit/>
              </a:bodyPr>
              <a:lstStyle/>
              <a:p>
                <a14:m>
                  <m:oMath xmlns:m="http://schemas.openxmlformats.org/officeDocument/2006/math">
                    <m:f>
                      <m:fPr>
                        <m:ctrlPr>
                          <a:rPr lang="en-US" sz="4000" i="1" smtClean="0">
                            <a:latin typeface="Cambria Math" panose="02040503050406030204" pitchFamily="18" charset="0"/>
                          </a:rPr>
                        </m:ctrlPr>
                      </m:fPr>
                      <m:num>
                        <m:r>
                          <a:rPr lang="en-US" sz="4000" i="1">
                            <a:latin typeface="Cambria Math" panose="02040503050406030204" pitchFamily="18" charset="0"/>
                          </a:rPr>
                          <m:t>𝑑</m:t>
                        </m:r>
                        <m:acc>
                          <m:accPr>
                            <m:chr m:val="⃗"/>
                            <m:ctrlPr>
                              <a:rPr lang="en-US" sz="4000" i="1">
                                <a:solidFill>
                                  <a:srgbClr val="7030A0"/>
                                </a:solidFill>
                                <a:latin typeface="Cambria Math" panose="02040503050406030204" pitchFamily="18" charset="0"/>
                              </a:rPr>
                            </m:ctrlPr>
                          </m:accPr>
                          <m:e>
                            <m:r>
                              <a:rPr lang="en-US" sz="4000" i="1">
                                <a:solidFill>
                                  <a:srgbClr val="7030A0"/>
                                </a:solidFill>
                                <a:latin typeface="Cambria Math" panose="02040503050406030204" pitchFamily="18" charset="0"/>
                              </a:rPr>
                              <m:t>𝑆</m:t>
                            </m:r>
                          </m:e>
                        </m:acc>
                      </m:num>
                      <m:den>
                        <m:r>
                          <a:rPr lang="en-US" sz="4000" i="1">
                            <a:latin typeface="Cambria Math" panose="02040503050406030204" pitchFamily="18" charset="0"/>
                          </a:rPr>
                          <m:t>𝑑</m:t>
                        </m:r>
                        <m:r>
                          <a:rPr lang="en-US" sz="4000" i="1">
                            <a:solidFill>
                              <a:srgbClr val="FFC000"/>
                            </a:solidFill>
                            <a:latin typeface="Cambria Math" panose="02040503050406030204" pitchFamily="18" charset="0"/>
                          </a:rPr>
                          <m:t>𝜏</m:t>
                        </m:r>
                      </m:den>
                    </m:f>
                    <m:r>
                      <a:rPr lang="en-US" sz="4000" b="0" i="1" smtClean="0">
                        <a:solidFill>
                          <a:schemeClr val="tx1"/>
                        </a:solidFill>
                        <a:latin typeface="Cambria Math" panose="02040503050406030204" pitchFamily="18" charset="0"/>
                      </a:rPr>
                      <m:t>=</m:t>
                    </m:r>
                    <m:f>
                      <m:fPr>
                        <m:ctrlPr>
                          <a:rPr lang="en-US" sz="4000" i="1">
                            <a:latin typeface="Cambria Math" panose="02040503050406030204" pitchFamily="18" charset="0"/>
                          </a:rPr>
                        </m:ctrlPr>
                      </m:fPr>
                      <m:num>
                        <m:r>
                          <a:rPr lang="en-US" sz="4000" i="1">
                            <a:latin typeface="Cambria Math" panose="02040503050406030204" pitchFamily="18" charset="0"/>
                          </a:rPr>
                          <m:t>𝑑</m:t>
                        </m:r>
                        <m:r>
                          <a:rPr lang="en-US" sz="4000" i="1">
                            <a:solidFill>
                              <a:srgbClr val="7030A0"/>
                            </a:solidFill>
                            <a:latin typeface="Cambria Math" panose="02040503050406030204" pitchFamily="18" charset="0"/>
                          </a:rPr>
                          <m:t> </m:t>
                        </m:r>
                        <m:r>
                          <a:rPr lang="en-US" sz="4000" i="1">
                            <a:latin typeface="Cambria Math" panose="02040503050406030204" pitchFamily="18" charset="0"/>
                          </a:rPr>
                          <m:t>𝑐</m:t>
                        </m:r>
                        <m:acc>
                          <m:accPr>
                            <m:chr m:val="̃"/>
                            <m:ctrlPr>
                              <a:rPr lang="en-US" sz="4000" b="0" i="1" smtClean="0">
                                <a:solidFill>
                                  <a:srgbClr val="FF0000"/>
                                </a:solidFill>
                                <a:latin typeface="Cambria Math" panose="02040503050406030204" pitchFamily="18" charset="0"/>
                              </a:rPr>
                            </m:ctrlPr>
                          </m:accPr>
                          <m:e>
                            <m:r>
                              <a:rPr lang="en-US" sz="4000" i="1">
                                <a:solidFill>
                                  <a:srgbClr val="FF0000"/>
                                </a:solidFill>
                                <a:latin typeface="Cambria Math" panose="02040503050406030204" pitchFamily="18" charset="0"/>
                              </a:rPr>
                              <m:t>𝑡</m:t>
                            </m:r>
                          </m:e>
                        </m:acc>
                      </m:num>
                      <m:den>
                        <m:r>
                          <a:rPr lang="en-US" sz="4000" i="1">
                            <a:latin typeface="Cambria Math" panose="02040503050406030204" pitchFamily="18" charset="0"/>
                          </a:rPr>
                          <m:t>𝑑</m:t>
                        </m:r>
                        <m:r>
                          <a:rPr lang="en-US" sz="4000" i="1">
                            <a:solidFill>
                              <a:srgbClr val="FFC000"/>
                            </a:solidFill>
                            <a:latin typeface="Cambria Math" panose="02040503050406030204" pitchFamily="18" charset="0"/>
                          </a:rPr>
                          <m:t>𝜏</m:t>
                        </m:r>
                      </m:den>
                    </m:f>
                    <m:f>
                      <m:fPr>
                        <m:ctrlPr>
                          <a:rPr lang="en-US" sz="4000" i="1">
                            <a:latin typeface="Cambria Math" panose="02040503050406030204" pitchFamily="18" charset="0"/>
                          </a:rPr>
                        </m:ctrlPr>
                      </m:fPr>
                      <m:num>
                        <m:r>
                          <a:rPr lang="en-US" sz="4000" i="1">
                            <a:latin typeface="Cambria Math" panose="02040503050406030204" pitchFamily="18" charset="0"/>
                          </a:rPr>
                          <m:t>𝜕</m:t>
                        </m:r>
                        <m:acc>
                          <m:accPr>
                            <m:chr m:val="⃗"/>
                            <m:ctrlPr>
                              <a:rPr lang="en-US" sz="4000" i="1">
                                <a:solidFill>
                                  <a:srgbClr val="7030A0"/>
                                </a:solidFill>
                                <a:latin typeface="Cambria Math" panose="02040503050406030204" pitchFamily="18" charset="0"/>
                              </a:rPr>
                            </m:ctrlPr>
                          </m:accPr>
                          <m:e>
                            <m:r>
                              <a:rPr lang="en-US" sz="4000" i="1">
                                <a:solidFill>
                                  <a:srgbClr val="7030A0"/>
                                </a:solidFill>
                                <a:latin typeface="Cambria Math" panose="02040503050406030204" pitchFamily="18" charset="0"/>
                              </a:rPr>
                              <m:t>𝑆</m:t>
                            </m:r>
                          </m:e>
                        </m:acc>
                      </m:num>
                      <m:den>
                        <m:r>
                          <a:rPr lang="en-US" sz="4000" i="1">
                            <a:latin typeface="Cambria Math" panose="02040503050406030204" pitchFamily="18" charset="0"/>
                          </a:rPr>
                          <m:t>𝜕</m:t>
                        </m:r>
                        <m:r>
                          <a:rPr lang="en-US" sz="4000" i="1">
                            <a:solidFill>
                              <a:srgbClr val="FFC000"/>
                            </a:solidFill>
                            <a:latin typeface="Cambria Math" panose="02040503050406030204" pitchFamily="18" charset="0"/>
                          </a:rPr>
                          <m:t> </m:t>
                        </m:r>
                        <m:r>
                          <a:rPr lang="en-US" sz="4000" i="1">
                            <a:latin typeface="Cambria Math" panose="02040503050406030204" pitchFamily="18" charset="0"/>
                          </a:rPr>
                          <m:t>𝑐</m:t>
                        </m:r>
                        <m:acc>
                          <m:accPr>
                            <m:chr m:val="̃"/>
                            <m:ctrlPr>
                              <a:rPr lang="en-US" sz="4000" i="1">
                                <a:solidFill>
                                  <a:srgbClr val="FF0000"/>
                                </a:solidFill>
                                <a:latin typeface="Cambria Math" panose="02040503050406030204" pitchFamily="18" charset="0"/>
                              </a:rPr>
                            </m:ctrlPr>
                          </m:accPr>
                          <m:e>
                            <m:r>
                              <a:rPr lang="en-US" sz="4000" i="1">
                                <a:solidFill>
                                  <a:srgbClr val="FF0000"/>
                                </a:solidFill>
                                <a:latin typeface="Cambria Math" panose="02040503050406030204" pitchFamily="18" charset="0"/>
                              </a:rPr>
                              <m:t>𝑡</m:t>
                            </m:r>
                          </m:e>
                        </m:acc>
                      </m:den>
                    </m:f>
                    <m:r>
                      <a:rPr lang="en-US" sz="4000" i="1">
                        <a:latin typeface="Cambria Math" panose="02040503050406030204" pitchFamily="18" charset="0"/>
                      </a:rPr>
                      <m:t>+</m:t>
                    </m:r>
                    <m:f>
                      <m:fPr>
                        <m:ctrlPr>
                          <a:rPr lang="en-US" sz="4000" i="1">
                            <a:latin typeface="Cambria Math" panose="02040503050406030204" pitchFamily="18" charset="0"/>
                          </a:rPr>
                        </m:ctrlPr>
                      </m:fPr>
                      <m:num>
                        <m:r>
                          <a:rPr lang="en-US" sz="4000" i="1">
                            <a:latin typeface="Cambria Math" panose="02040503050406030204" pitchFamily="18" charset="0"/>
                          </a:rPr>
                          <m:t>𝑑</m:t>
                        </m:r>
                        <m:acc>
                          <m:accPr>
                            <m:chr m:val="̃"/>
                            <m:ctrlPr>
                              <a:rPr lang="en-US" sz="4000" b="0" i="1" smtClean="0">
                                <a:solidFill>
                                  <a:srgbClr val="FF0000"/>
                                </a:solidFill>
                                <a:latin typeface="Cambria Math" panose="02040503050406030204" pitchFamily="18" charset="0"/>
                              </a:rPr>
                            </m:ctrlPr>
                          </m:accPr>
                          <m:e>
                            <m:r>
                              <a:rPr lang="en-US" sz="4000" i="1">
                                <a:solidFill>
                                  <a:srgbClr val="FF0000"/>
                                </a:solidFill>
                                <a:latin typeface="Cambria Math" panose="02040503050406030204" pitchFamily="18" charset="0"/>
                              </a:rPr>
                              <m:t>𝑥</m:t>
                            </m:r>
                          </m:e>
                        </m:acc>
                      </m:num>
                      <m:den>
                        <m:r>
                          <a:rPr lang="en-US" sz="4000" i="1">
                            <a:latin typeface="Cambria Math" panose="02040503050406030204" pitchFamily="18" charset="0"/>
                          </a:rPr>
                          <m:t>𝑑</m:t>
                        </m:r>
                        <m:r>
                          <a:rPr lang="en-US" sz="4000" i="1">
                            <a:solidFill>
                              <a:srgbClr val="FFC000"/>
                            </a:solidFill>
                            <a:latin typeface="Cambria Math" panose="02040503050406030204" pitchFamily="18" charset="0"/>
                          </a:rPr>
                          <m:t>𝜏</m:t>
                        </m:r>
                      </m:den>
                    </m:f>
                    <m:f>
                      <m:fPr>
                        <m:ctrlPr>
                          <a:rPr lang="en-US" sz="4000" i="1">
                            <a:latin typeface="Cambria Math" panose="02040503050406030204" pitchFamily="18" charset="0"/>
                          </a:rPr>
                        </m:ctrlPr>
                      </m:fPr>
                      <m:num>
                        <m:r>
                          <a:rPr lang="en-US" sz="4000" i="1">
                            <a:latin typeface="Cambria Math" panose="02040503050406030204" pitchFamily="18" charset="0"/>
                          </a:rPr>
                          <m:t>𝜕</m:t>
                        </m:r>
                        <m:acc>
                          <m:accPr>
                            <m:chr m:val="⃗"/>
                            <m:ctrlPr>
                              <a:rPr lang="en-US" sz="4000" i="1">
                                <a:solidFill>
                                  <a:srgbClr val="7030A0"/>
                                </a:solidFill>
                                <a:latin typeface="Cambria Math" panose="02040503050406030204" pitchFamily="18" charset="0"/>
                              </a:rPr>
                            </m:ctrlPr>
                          </m:accPr>
                          <m:e>
                            <m:r>
                              <a:rPr lang="en-US" sz="4000" i="1">
                                <a:solidFill>
                                  <a:srgbClr val="7030A0"/>
                                </a:solidFill>
                                <a:latin typeface="Cambria Math" panose="02040503050406030204" pitchFamily="18" charset="0"/>
                              </a:rPr>
                              <m:t>𝑆</m:t>
                            </m:r>
                          </m:e>
                        </m:acc>
                      </m:num>
                      <m:den>
                        <m:r>
                          <a:rPr lang="en-US" sz="4000" i="1">
                            <a:latin typeface="Cambria Math" panose="02040503050406030204" pitchFamily="18" charset="0"/>
                          </a:rPr>
                          <m:t>𝜕</m:t>
                        </m:r>
                        <m:acc>
                          <m:accPr>
                            <m:chr m:val="̃"/>
                            <m:ctrlPr>
                              <a:rPr lang="en-US" sz="4000" i="1">
                                <a:solidFill>
                                  <a:srgbClr val="FF0000"/>
                                </a:solidFill>
                                <a:latin typeface="Cambria Math" panose="02040503050406030204" pitchFamily="18" charset="0"/>
                              </a:rPr>
                            </m:ctrlPr>
                          </m:accPr>
                          <m:e>
                            <m:r>
                              <a:rPr lang="en-US" sz="4000" i="1">
                                <a:solidFill>
                                  <a:srgbClr val="FF0000"/>
                                </a:solidFill>
                                <a:latin typeface="Cambria Math" panose="02040503050406030204" pitchFamily="18" charset="0"/>
                              </a:rPr>
                              <m:t>𝑥</m:t>
                            </m:r>
                          </m:e>
                        </m:acc>
                      </m:den>
                    </m:f>
                  </m:oMath>
                </a14:m>
                <a:r>
                  <a:rPr lang="en-CA" sz="4000" dirty="0"/>
                  <a:t> </a:t>
                </a:r>
              </a:p>
              <a:p>
                <a:pPr/>
                <a14:m>
                  <m:oMathPara xmlns:m="http://schemas.openxmlformats.org/officeDocument/2006/math">
                    <m:oMathParaPr>
                      <m:jc m:val="left"/>
                    </m:oMathParaPr>
                    <m:oMath xmlns:m="http://schemas.openxmlformats.org/officeDocument/2006/math">
                      <m:acc>
                        <m:accPr>
                          <m:chr m:val="⃗"/>
                          <m:ctrlPr>
                            <a:rPr lang="en-US" sz="4000" i="1" smtClean="0">
                              <a:solidFill>
                                <a:srgbClr val="7030A0"/>
                              </a:solidFill>
                              <a:latin typeface="Cambria Math" panose="02040503050406030204" pitchFamily="18" charset="0"/>
                            </a:rPr>
                          </m:ctrlPr>
                        </m:accPr>
                        <m:e>
                          <m:r>
                            <a:rPr lang="en-US" sz="4000" i="1">
                              <a:solidFill>
                                <a:srgbClr val="7030A0"/>
                              </a:solidFill>
                              <a:latin typeface="Cambria Math" panose="02040503050406030204" pitchFamily="18" charset="0"/>
                            </a:rPr>
                            <m:t>𝑈</m:t>
                          </m:r>
                        </m:e>
                      </m:acc>
                      <m:r>
                        <a:rPr lang="en-US" sz="4000" i="1">
                          <a:latin typeface="Cambria Math" panose="02040503050406030204" pitchFamily="18" charset="0"/>
                        </a:rPr>
                        <m:t>=</m:t>
                      </m:r>
                      <m:r>
                        <a:rPr lang="en-US" sz="4000" b="0" i="1" smtClean="0">
                          <a:latin typeface="Cambria Math" panose="02040503050406030204" pitchFamily="18" charset="0"/>
                        </a:rPr>
                        <m:t>  </m:t>
                      </m:r>
                      <m:acc>
                        <m:accPr>
                          <m:chr m:val="̃"/>
                          <m:ctrlPr>
                            <a:rPr lang="en-US" sz="4000" b="0" i="1" smtClean="0">
                              <a:solidFill>
                                <a:srgbClr val="FF0000"/>
                              </a:solidFill>
                              <a:latin typeface="Cambria Math" panose="02040503050406030204" pitchFamily="18" charset="0"/>
                            </a:rPr>
                          </m:ctrlPr>
                        </m:accPr>
                        <m:e>
                          <m:sSup>
                            <m:sSupPr>
                              <m:ctrlPr>
                                <a:rPr lang="en-US" sz="4000" b="0" i="1" smtClean="0">
                                  <a:solidFill>
                                    <a:srgbClr val="FF0000"/>
                                  </a:solidFill>
                                  <a:latin typeface="Cambria Math" panose="02040503050406030204" pitchFamily="18" charset="0"/>
                                </a:rPr>
                              </m:ctrlPr>
                            </m:sSupPr>
                            <m:e>
                              <m:r>
                                <a:rPr lang="en-US" sz="4000" b="0" i="1" smtClean="0">
                                  <a:solidFill>
                                    <a:srgbClr val="FF0000"/>
                                  </a:solidFill>
                                  <a:latin typeface="Cambria Math" panose="02040503050406030204" pitchFamily="18" charset="0"/>
                                </a:rPr>
                                <m:t>𝑈</m:t>
                              </m:r>
                            </m:e>
                            <m:sup>
                              <m:r>
                                <a:rPr lang="en-US" sz="4000" b="0" i="1" smtClean="0">
                                  <a:solidFill>
                                    <a:srgbClr val="FF0000"/>
                                  </a:solidFill>
                                  <a:latin typeface="Cambria Math" panose="02040503050406030204" pitchFamily="18" charset="0"/>
                                </a:rPr>
                                <m:t>𝑡</m:t>
                              </m:r>
                            </m:sup>
                          </m:sSup>
                        </m:e>
                      </m:acc>
                      <m:r>
                        <a:rPr lang="en-US" sz="4000" b="0" i="1" smtClean="0">
                          <a:solidFill>
                            <a:srgbClr val="0070C0"/>
                          </a:solidFill>
                          <a:latin typeface="Cambria Math" panose="02040503050406030204" pitchFamily="18" charset="0"/>
                        </a:rPr>
                        <m:t>  </m:t>
                      </m:r>
                      <m:acc>
                        <m:accPr>
                          <m:chr m:val="̃"/>
                          <m:ctrlPr>
                            <a:rPr lang="en-US" sz="4000" b="0" i="1" smtClean="0">
                              <a:solidFill>
                                <a:srgbClr val="C00000"/>
                              </a:solidFill>
                              <a:latin typeface="Cambria Math" panose="02040503050406030204" pitchFamily="18" charset="0"/>
                            </a:rPr>
                          </m:ctrlPr>
                        </m:accPr>
                        <m:e>
                          <m:acc>
                            <m:accPr>
                              <m:chr m:val="⃗"/>
                              <m:ctrlPr>
                                <a:rPr lang="en-US" sz="4000" b="0" i="1" smtClean="0">
                                  <a:solidFill>
                                    <a:srgbClr val="C00000"/>
                                  </a:solidFill>
                                  <a:latin typeface="Cambria Math" panose="02040503050406030204" pitchFamily="18" charset="0"/>
                                </a:rPr>
                              </m:ctrlPr>
                            </m:accPr>
                            <m:e>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𝑒</m:t>
                                  </m:r>
                                </m:e>
                                <m:sub>
                                  <m:r>
                                    <a:rPr lang="en-US" sz="4000" b="0" i="1" smtClean="0">
                                      <a:solidFill>
                                        <a:srgbClr val="C00000"/>
                                      </a:solidFill>
                                      <a:latin typeface="Cambria Math" panose="02040503050406030204" pitchFamily="18" charset="0"/>
                                    </a:rPr>
                                    <m:t>𝑡</m:t>
                                  </m:r>
                                </m:sub>
                              </m:sSub>
                            </m:e>
                          </m:acc>
                        </m:e>
                      </m:acc>
                      <m:r>
                        <a:rPr lang="en-US" sz="4000" b="0" i="1" smtClean="0">
                          <a:solidFill>
                            <a:schemeClr val="tx1"/>
                          </a:solidFill>
                          <a:latin typeface="Cambria Math" panose="02040503050406030204" pitchFamily="18" charset="0"/>
                        </a:rPr>
                        <m:t>+</m:t>
                      </m:r>
                      <m:acc>
                        <m:accPr>
                          <m:chr m:val="̃"/>
                          <m:ctrlPr>
                            <a:rPr lang="en-US" sz="4000" b="0" i="1" smtClean="0">
                              <a:solidFill>
                                <a:srgbClr val="FF0000"/>
                              </a:solidFill>
                              <a:latin typeface="Cambria Math" panose="02040503050406030204" pitchFamily="18" charset="0"/>
                            </a:rPr>
                          </m:ctrlPr>
                        </m:accPr>
                        <m:e>
                          <m:sSup>
                            <m:sSupPr>
                              <m:ctrlPr>
                                <a:rPr lang="en-US" sz="4000" i="1" smtClean="0">
                                  <a:solidFill>
                                    <a:srgbClr val="FF0000"/>
                                  </a:solidFill>
                                  <a:latin typeface="Cambria Math" panose="02040503050406030204" pitchFamily="18" charset="0"/>
                                </a:rPr>
                              </m:ctrlPr>
                            </m:sSupPr>
                            <m:e>
                              <m:r>
                                <a:rPr lang="en-US" sz="4000" i="1">
                                  <a:solidFill>
                                    <a:srgbClr val="FF0000"/>
                                  </a:solidFill>
                                  <a:latin typeface="Cambria Math" panose="02040503050406030204" pitchFamily="18" charset="0"/>
                                </a:rPr>
                                <m:t>𝑈</m:t>
                              </m:r>
                            </m:e>
                            <m:sup>
                              <m:r>
                                <a:rPr lang="en-US" sz="4000" b="0" i="1" smtClean="0">
                                  <a:solidFill>
                                    <a:srgbClr val="FF0000"/>
                                  </a:solidFill>
                                  <a:latin typeface="Cambria Math" panose="02040503050406030204" pitchFamily="18" charset="0"/>
                                </a:rPr>
                                <m:t>𝑥</m:t>
                              </m:r>
                            </m:sup>
                          </m:sSup>
                        </m:e>
                      </m:acc>
                      <m:acc>
                        <m:accPr>
                          <m:chr m:val="̃"/>
                          <m:ctrlPr>
                            <a:rPr lang="en-US" sz="4000" b="0" i="1" smtClean="0">
                              <a:solidFill>
                                <a:srgbClr val="C00000"/>
                              </a:solidFill>
                              <a:latin typeface="Cambria Math" panose="02040503050406030204" pitchFamily="18" charset="0"/>
                            </a:rPr>
                          </m:ctrlPr>
                        </m:accPr>
                        <m:e>
                          <m:acc>
                            <m:accPr>
                              <m:chr m:val="⃗"/>
                              <m:ctrlPr>
                                <a:rPr lang="en-US" sz="4000" i="1" smtClean="0">
                                  <a:solidFill>
                                    <a:srgbClr val="C00000"/>
                                  </a:solidFill>
                                  <a:latin typeface="Cambria Math" panose="02040503050406030204" pitchFamily="18" charset="0"/>
                                </a:rPr>
                              </m:ctrlPr>
                            </m:accPr>
                            <m:e>
                              <m:sSub>
                                <m:sSubPr>
                                  <m:ctrlPr>
                                    <a:rPr lang="en-US" sz="4000" i="1">
                                      <a:solidFill>
                                        <a:srgbClr val="C00000"/>
                                      </a:solidFill>
                                      <a:latin typeface="Cambria Math" panose="02040503050406030204" pitchFamily="18" charset="0"/>
                                    </a:rPr>
                                  </m:ctrlPr>
                                </m:sSubPr>
                                <m:e>
                                  <m:r>
                                    <a:rPr lang="en-US" sz="4000" i="1">
                                      <a:solidFill>
                                        <a:srgbClr val="C00000"/>
                                      </a:solidFill>
                                      <a:latin typeface="Cambria Math" panose="02040503050406030204" pitchFamily="18" charset="0"/>
                                    </a:rPr>
                                    <m:t>𝑒</m:t>
                                  </m:r>
                                </m:e>
                                <m:sub>
                                  <m:r>
                                    <a:rPr lang="en-US" sz="4000" b="0" i="1" smtClean="0">
                                      <a:solidFill>
                                        <a:srgbClr val="C00000"/>
                                      </a:solidFill>
                                      <a:latin typeface="Cambria Math" panose="02040503050406030204" pitchFamily="18" charset="0"/>
                                    </a:rPr>
                                    <m:t>𝑥</m:t>
                                  </m:r>
                                </m:sub>
                              </m:sSub>
                            </m:e>
                          </m:acc>
                        </m:e>
                      </m:acc>
                    </m:oMath>
                  </m:oMathPara>
                </a14:m>
                <a:endParaRPr lang="en-CA" sz="4000" dirty="0"/>
              </a:p>
            </p:txBody>
          </p:sp>
        </mc:Choice>
        <mc:Fallback xmlns="">
          <p:sp>
            <p:nvSpPr>
              <p:cNvPr id="10" name="TextBox 9">
                <a:extLst>
                  <a:ext uri="{FF2B5EF4-FFF2-40B4-BE49-F238E27FC236}">
                    <a16:creationId xmlns:a16="http://schemas.microsoft.com/office/drawing/2014/main" id="{9FB697EB-E8F0-45F1-BFAD-B4632EC19AFE}"/>
                  </a:ext>
                </a:extLst>
              </p:cNvPr>
              <p:cNvSpPr txBox="1">
                <a:spLocks noRot="1" noChangeAspect="1" noMove="1" noResize="1" noEditPoints="1" noAdjustHandles="1" noChangeArrowheads="1" noChangeShapeType="1" noTextEdit="1"/>
              </p:cNvSpPr>
              <p:nvPr/>
            </p:nvSpPr>
            <p:spPr>
              <a:xfrm>
                <a:off x="1238250" y="5130110"/>
                <a:ext cx="4667250" cy="1785040"/>
              </a:xfrm>
              <a:prstGeom prst="rect">
                <a:avLst/>
              </a:prstGeom>
              <a:blipFill>
                <a:blip r:embed="rId4"/>
                <a:stretch>
                  <a:fillRect/>
                </a:stretch>
              </a:blipFill>
            </p:spPr>
            <p:txBody>
              <a:bodyPr/>
              <a:lstStyle/>
              <a:p>
                <a:r>
                  <a:rPr lang="en-CA">
                    <a:noFill/>
                  </a:rPr>
                  <a:t> </a:t>
                </a:r>
              </a:p>
            </p:txBody>
          </p:sp>
        </mc:Fallback>
      </mc:AlternateContent>
      <p:pic>
        <p:nvPicPr>
          <p:cNvPr id="13" name="Picture 12">
            <a:extLst>
              <a:ext uri="{FF2B5EF4-FFF2-40B4-BE49-F238E27FC236}">
                <a16:creationId xmlns:a16="http://schemas.microsoft.com/office/drawing/2014/main" id="{AFF75896-FB9E-452B-B50D-83E50D357F37}"/>
              </a:ext>
            </a:extLst>
          </p:cNvPr>
          <p:cNvPicPr>
            <a:picLocks noChangeAspect="1"/>
          </p:cNvPicPr>
          <p:nvPr/>
        </p:nvPicPr>
        <p:blipFill rotWithShape="1">
          <a:blip r:embed="rId5"/>
          <a:srcRect l="2656" t="5535" r="55099" b="6728"/>
          <a:stretch/>
        </p:blipFill>
        <p:spPr>
          <a:xfrm>
            <a:off x="7265596" y="452511"/>
            <a:ext cx="5291075" cy="6153150"/>
          </a:xfrm>
          <a:prstGeom prst="rect">
            <a:avLst/>
          </a:prstGeom>
          <a:ln w="19050">
            <a:noFill/>
          </a:ln>
        </p:spPr>
      </p:pic>
      <p:grpSp>
        <p:nvGrpSpPr>
          <p:cNvPr id="8" name="Group 7">
            <a:extLst>
              <a:ext uri="{FF2B5EF4-FFF2-40B4-BE49-F238E27FC236}">
                <a16:creationId xmlns:a16="http://schemas.microsoft.com/office/drawing/2014/main" id="{E2ACDE75-9E09-4416-A6B0-998851BAEBDA}"/>
              </a:ext>
            </a:extLst>
          </p:cNvPr>
          <p:cNvGrpSpPr/>
          <p:nvPr/>
        </p:nvGrpSpPr>
        <p:grpSpPr>
          <a:xfrm>
            <a:off x="7526130" y="-807359"/>
            <a:ext cx="4820265" cy="8735406"/>
            <a:chOff x="7526130" y="-807359"/>
            <a:chExt cx="4820265" cy="8735406"/>
          </a:xfrm>
        </p:grpSpPr>
        <p:grpSp>
          <p:nvGrpSpPr>
            <p:cNvPr id="29" name="Group 28">
              <a:extLst>
                <a:ext uri="{FF2B5EF4-FFF2-40B4-BE49-F238E27FC236}">
                  <a16:creationId xmlns:a16="http://schemas.microsoft.com/office/drawing/2014/main" id="{487D45AD-5084-4C29-AA73-C0A43EDAB139}"/>
                </a:ext>
              </a:extLst>
            </p:cNvPr>
            <p:cNvGrpSpPr/>
            <p:nvPr/>
          </p:nvGrpSpPr>
          <p:grpSpPr>
            <a:xfrm>
              <a:off x="10224665" y="-807359"/>
              <a:ext cx="2121730" cy="8735406"/>
              <a:chOff x="4723570" y="360362"/>
              <a:chExt cx="2121730" cy="6141905"/>
            </a:xfrm>
          </p:grpSpPr>
          <p:sp>
            <p:nvSpPr>
              <p:cNvPr id="43" name="Freeform: Shape 42">
                <a:extLst>
                  <a:ext uri="{FF2B5EF4-FFF2-40B4-BE49-F238E27FC236}">
                    <a16:creationId xmlns:a16="http://schemas.microsoft.com/office/drawing/2014/main" id="{DBDBDD2F-1AF6-47BC-B878-42290B51B574}"/>
                  </a:ext>
                </a:extLst>
              </p:cNvPr>
              <p:cNvSpPr/>
              <p:nvPr/>
            </p:nvSpPr>
            <p:spPr>
              <a:xfrm>
                <a:off x="4724400" y="360362"/>
                <a:ext cx="2120900" cy="3073400"/>
              </a:xfrm>
              <a:custGeom>
                <a:avLst/>
                <a:gdLst>
                  <a:gd name="connsiteX0" fmla="*/ 0 w 2120900"/>
                  <a:gd name="connsiteY0" fmla="*/ 3073400 h 3073400"/>
                  <a:gd name="connsiteX1" fmla="*/ 31750 w 2120900"/>
                  <a:gd name="connsiteY1" fmla="*/ 2781300 h 3073400"/>
                  <a:gd name="connsiteX2" fmla="*/ 139700 w 2120900"/>
                  <a:gd name="connsiteY2" fmla="*/ 2470150 h 3073400"/>
                  <a:gd name="connsiteX3" fmla="*/ 361950 w 2120900"/>
                  <a:gd name="connsiteY3" fmla="*/ 2070100 h 3073400"/>
                  <a:gd name="connsiteX4" fmla="*/ 673100 w 2120900"/>
                  <a:gd name="connsiteY4" fmla="*/ 1625600 h 3073400"/>
                  <a:gd name="connsiteX5" fmla="*/ 1104900 w 2120900"/>
                  <a:gd name="connsiteY5" fmla="*/ 1098550 h 3073400"/>
                  <a:gd name="connsiteX6" fmla="*/ 2120900 w 2120900"/>
                  <a:gd name="connsiteY6" fmla="*/ 0 h 307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0900" h="3073400">
                    <a:moveTo>
                      <a:pt x="0" y="3073400"/>
                    </a:moveTo>
                    <a:cubicBezTo>
                      <a:pt x="4233" y="2977621"/>
                      <a:pt x="8467" y="2881842"/>
                      <a:pt x="31750" y="2781300"/>
                    </a:cubicBezTo>
                    <a:cubicBezTo>
                      <a:pt x="55033" y="2680758"/>
                      <a:pt x="84667" y="2588683"/>
                      <a:pt x="139700" y="2470150"/>
                    </a:cubicBezTo>
                    <a:cubicBezTo>
                      <a:pt x="194733" y="2351617"/>
                      <a:pt x="273050" y="2210858"/>
                      <a:pt x="361950" y="2070100"/>
                    </a:cubicBezTo>
                    <a:cubicBezTo>
                      <a:pt x="450850" y="1929342"/>
                      <a:pt x="549275" y="1787525"/>
                      <a:pt x="673100" y="1625600"/>
                    </a:cubicBezTo>
                    <a:cubicBezTo>
                      <a:pt x="796925" y="1463675"/>
                      <a:pt x="863600" y="1369483"/>
                      <a:pt x="1104900" y="1098550"/>
                    </a:cubicBezTo>
                    <a:cubicBezTo>
                      <a:pt x="1346200" y="827617"/>
                      <a:pt x="1733550" y="413808"/>
                      <a:pt x="2120900" y="0"/>
                    </a:cubicBezTo>
                  </a:path>
                </a:pathLst>
              </a:custGeom>
              <a:noFill/>
              <a:ln w="19050">
                <a:solidFill>
                  <a:srgbClr val="FF53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44" name="Freeform: Shape 43">
                <a:extLst>
                  <a:ext uri="{FF2B5EF4-FFF2-40B4-BE49-F238E27FC236}">
                    <a16:creationId xmlns:a16="http://schemas.microsoft.com/office/drawing/2014/main" id="{19B284D8-9299-4F3C-9615-DE0CCD992F6D}"/>
                  </a:ext>
                </a:extLst>
              </p:cNvPr>
              <p:cNvSpPr/>
              <p:nvPr/>
            </p:nvSpPr>
            <p:spPr>
              <a:xfrm flipV="1">
                <a:off x="4723570" y="3428867"/>
                <a:ext cx="2120900" cy="3073400"/>
              </a:xfrm>
              <a:custGeom>
                <a:avLst/>
                <a:gdLst>
                  <a:gd name="connsiteX0" fmla="*/ 0 w 2120900"/>
                  <a:gd name="connsiteY0" fmla="*/ 3073400 h 3073400"/>
                  <a:gd name="connsiteX1" fmla="*/ 31750 w 2120900"/>
                  <a:gd name="connsiteY1" fmla="*/ 2781300 h 3073400"/>
                  <a:gd name="connsiteX2" fmla="*/ 139700 w 2120900"/>
                  <a:gd name="connsiteY2" fmla="*/ 2470150 h 3073400"/>
                  <a:gd name="connsiteX3" fmla="*/ 361950 w 2120900"/>
                  <a:gd name="connsiteY3" fmla="*/ 2070100 h 3073400"/>
                  <a:gd name="connsiteX4" fmla="*/ 673100 w 2120900"/>
                  <a:gd name="connsiteY4" fmla="*/ 1625600 h 3073400"/>
                  <a:gd name="connsiteX5" fmla="*/ 1104900 w 2120900"/>
                  <a:gd name="connsiteY5" fmla="*/ 1098550 h 3073400"/>
                  <a:gd name="connsiteX6" fmla="*/ 2120900 w 2120900"/>
                  <a:gd name="connsiteY6" fmla="*/ 0 h 307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0900" h="3073400">
                    <a:moveTo>
                      <a:pt x="0" y="3073400"/>
                    </a:moveTo>
                    <a:cubicBezTo>
                      <a:pt x="4233" y="2977621"/>
                      <a:pt x="8467" y="2881842"/>
                      <a:pt x="31750" y="2781300"/>
                    </a:cubicBezTo>
                    <a:cubicBezTo>
                      <a:pt x="55033" y="2680758"/>
                      <a:pt x="84667" y="2588683"/>
                      <a:pt x="139700" y="2470150"/>
                    </a:cubicBezTo>
                    <a:cubicBezTo>
                      <a:pt x="194733" y="2351617"/>
                      <a:pt x="273050" y="2210858"/>
                      <a:pt x="361950" y="2070100"/>
                    </a:cubicBezTo>
                    <a:cubicBezTo>
                      <a:pt x="450850" y="1929342"/>
                      <a:pt x="549275" y="1787525"/>
                      <a:pt x="673100" y="1625600"/>
                    </a:cubicBezTo>
                    <a:cubicBezTo>
                      <a:pt x="796925" y="1463675"/>
                      <a:pt x="863600" y="1369483"/>
                      <a:pt x="1104900" y="1098550"/>
                    </a:cubicBezTo>
                    <a:cubicBezTo>
                      <a:pt x="1346200" y="827617"/>
                      <a:pt x="1733550" y="413808"/>
                      <a:pt x="2120900" y="0"/>
                    </a:cubicBezTo>
                  </a:path>
                </a:pathLst>
              </a:custGeom>
              <a:noFill/>
              <a:ln w="19050">
                <a:solidFill>
                  <a:srgbClr val="FF53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7" name="Group 6">
              <a:extLst>
                <a:ext uri="{FF2B5EF4-FFF2-40B4-BE49-F238E27FC236}">
                  <a16:creationId xmlns:a16="http://schemas.microsoft.com/office/drawing/2014/main" id="{C628F388-2242-47D5-A887-15642E4435FD}"/>
                </a:ext>
              </a:extLst>
            </p:cNvPr>
            <p:cNvGrpSpPr/>
            <p:nvPr/>
          </p:nvGrpSpPr>
          <p:grpSpPr>
            <a:xfrm>
              <a:off x="7526130" y="-452418"/>
              <a:ext cx="4270300" cy="8002543"/>
              <a:chOff x="7526130" y="-452418"/>
              <a:chExt cx="4270300" cy="8002543"/>
            </a:xfrm>
          </p:grpSpPr>
          <p:grpSp>
            <p:nvGrpSpPr>
              <p:cNvPr id="6" name="Group 5">
                <a:extLst>
                  <a:ext uri="{FF2B5EF4-FFF2-40B4-BE49-F238E27FC236}">
                    <a16:creationId xmlns:a16="http://schemas.microsoft.com/office/drawing/2014/main" id="{8E936E86-B3CA-4373-8ADD-912768406264}"/>
                  </a:ext>
                </a:extLst>
              </p:cNvPr>
              <p:cNvGrpSpPr/>
              <p:nvPr/>
            </p:nvGrpSpPr>
            <p:grpSpPr>
              <a:xfrm>
                <a:off x="7536250" y="-261417"/>
                <a:ext cx="4260180" cy="7655946"/>
                <a:chOff x="7536250" y="-261417"/>
                <a:chExt cx="4260180" cy="7655946"/>
              </a:xfrm>
            </p:grpSpPr>
            <p:grpSp>
              <p:nvGrpSpPr>
                <p:cNvPr id="25" name="Group 24">
                  <a:extLst>
                    <a:ext uri="{FF2B5EF4-FFF2-40B4-BE49-F238E27FC236}">
                      <a16:creationId xmlns:a16="http://schemas.microsoft.com/office/drawing/2014/main" id="{8C5A9AF9-50CD-45BF-829A-90058FE92A74}"/>
                    </a:ext>
                  </a:extLst>
                </p:cNvPr>
                <p:cNvGrpSpPr/>
                <p:nvPr/>
              </p:nvGrpSpPr>
              <p:grpSpPr>
                <a:xfrm>
                  <a:off x="8094358" y="100691"/>
                  <a:ext cx="3127020" cy="6965950"/>
                  <a:chOff x="7048451" y="-44450"/>
                  <a:chExt cx="3127020" cy="6965950"/>
                </a:xfrm>
              </p:grpSpPr>
              <p:grpSp>
                <p:nvGrpSpPr>
                  <p:cNvPr id="54" name="Group 53">
                    <a:extLst>
                      <a:ext uri="{FF2B5EF4-FFF2-40B4-BE49-F238E27FC236}">
                        <a16:creationId xmlns:a16="http://schemas.microsoft.com/office/drawing/2014/main" id="{40086F04-3ED1-491F-BBB6-05BEEEDD02FA}"/>
                      </a:ext>
                    </a:extLst>
                  </p:cNvPr>
                  <p:cNvGrpSpPr/>
                  <p:nvPr/>
                </p:nvGrpSpPr>
                <p:grpSpPr>
                  <a:xfrm>
                    <a:off x="7048451" y="1918357"/>
                    <a:ext cx="1111568" cy="3016991"/>
                    <a:chOff x="4723570" y="360362"/>
                    <a:chExt cx="2121730" cy="6141905"/>
                  </a:xfrm>
                </p:grpSpPr>
                <p:sp>
                  <p:nvSpPr>
                    <p:cNvPr id="57" name="Freeform: Shape 56">
                      <a:extLst>
                        <a:ext uri="{FF2B5EF4-FFF2-40B4-BE49-F238E27FC236}">
                          <a16:creationId xmlns:a16="http://schemas.microsoft.com/office/drawing/2014/main" id="{7DA4E69C-5A5F-4D22-BCA0-C492887A7AA0}"/>
                        </a:ext>
                      </a:extLst>
                    </p:cNvPr>
                    <p:cNvSpPr/>
                    <p:nvPr/>
                  </p:nvSpPr>
                  <p:spPr>
                    <a:xfrm>
                      <a:off x="4724400" y="360362"/>
                      <a:ext cx="2120900" cy="3073400"/>
                    </a:xfrm>
                    <a:custGeom>
                      <a:avLst/>
                      <a:gdLst>
                        <a:gd name="connsiteX0" fmla="*/ 0 w 2120900"/>
                        <a:gd name="connsiteY0" fmla="*/ 3073400 h 3073400"/>
                        <a:gd name="connsiteX1" fmla="*/ 31750 w 2120900"/>
                        <a:gd name="connsiteY1" fmla="*/ 2781300 h 3073400"/>
                        <a:gd name="connsiteX2" fmla="*/ 139700 w 2120900"/>
                        <a:gd name="connsiteY2" fmla="*/ 2470150 h 3073400"/>
                        <a:gd name="connsiteX3" fmla="*/ 361950 w 2120900"/>
                        <a:gd name="connsiteY3" fmla="*/ 2070100 h 3073400"/>
                        <a:gd name="connsiteX4" fmla="*/ 673100 w 2120900"/>
                        <a:gd name="connsiteY4" fmla="*/ 1625600 h 3073400"/>
                        <a:gd name="connsiteX5" fmla="*/ 1104900 w 2120900"/>
                        <a:gd name="connsiteY5" fmla="*/ 1098550 h 3073400"/>
                        <a:gd name="connsiteX6" fmla="*/ 2120900 w 2120900"/>
                        <a:gd name="connsiteY6" fmla="*/ 0 h 307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0900" h="3073400">
                          <a:moveTo>
                            <a:pt x="0" y="3073400"/>
                          </a:moveTo>
                          <a:cubicBezTo>
                            <a:pt x="4233" y="2977621"/>
                            <a:pt x="8467" y="2881842"/>
                            <a:pt x="31750" y="2781300"/>
                          </a:cubicBezTo>
                          <a:cubicBezTo>
                            <a:pt x="55033" y="2680758"/>
                            <a:pt x="84667" y="2588683"/>
                            <a:pt x="139700" y="2470150"/>
                          </a:cubicBezTo>
                          <a:cubicBezTo>
                            <a:pt x="194733" y="2351617"/>
                            <a:pt x="273050" y="2210858"/>
                            <a:pt x="361950" y="2070100"/>
                          </a:cubicBezTo>
                          <a:cubicBezTo>
                            <a:pt x="450850" y="1929342"/>
                            <a:pt x="549275" y="1787525"/>
                            <a:pt x="673100" y="1625600"/>
                          </a:cubicBezTo>
                          <a:cubicBezTo>
                            <a:pt x="796925" y="1463675"/>
                            <a:pt x="863600" y="1369483"/>
                            <a:pt x="1104900" y="1098550"/>
                          </a:cubicBezTo>
                          <a:cubicBezTo>
                            <a:pt x="1346200" y="827617"/>
                            <a:pt x="1733550" y="413808"/>
                            <a:pt x="2120900" y="0"/>
                          </a:cubicBezTo>
                        </a:path>
                      </a:pathLst>
                    </a:custGeom>
                    <a:noFill/>
                    <a:ln w="19050">
                      <a:solidFill>
                        <a:srgbClr val="FF53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58" name="Freeform: Shape 57">
                      <a:extLst>
                        <a:ext uri="{FF2B5EF4-FFF2-40B4-BE49-F238E27FC236}">
                          <a16:creationId xmlns:a16="http://schemas.microsoft.com/office/drawing/2014/main" id="{95C64932-DCE0-4F0D-BF16-731697BE640B}"/>
                        </a:ext>
                      </a:extLst>
                    </p:cNvPr>
                    <p:cNvSpPr/>
                    <p:nvPr/>
                  </p:nvSpPr>
                  <p:spPr>
                    <a:xfrm flipV="1">
                      <a:off x="4723570" y="3428867"/>
                      <a:ext cx="2120900" cy="3073400"/>
                    </a:xfrm>
                    <a:custGeom>
                      <a:avLst/>
                      <a:gdLst>
                        <a:gd name="connsiteX0" fmla="*/ 0 w 2120900"/>
                        <a:gd name="connsiteY0" fmla="*/ 3073400 h 3073400"/>
                        <a:gd name="connsiteX1" fmla="*/ 31750 w 2120900"/>
                        <a:gd name="connsiteY1" fmla="*/ 2781300 h 3073400"/>
                        <a:gd name="connsiteX2" fmla="*/ 139700 w 2120900"/>
                        <a:gd name="connsiteY2" fmla="*/ 2470150 h 3073400"/>
                        <a:gd name="connsiteX3" fmla="*/ 361950 w 2120900"/>
                        <a:gd name="connsiteY3" fmla="*/ 2070100 h 3073400"/>
                        <a:gd name="connsiteX4" fmla="*/ 673100 w 2120900"/>
                        <a:gd name="connsiteY4" fmla="*/ 1625600 h 3073400"/>
                        <a:gd name="connsiteX5" fmla="*/ 1104900 w 2120900"/>
                        <a:gd name="connsiteY5" fmla="*/ 1098550 h 3073400"/>
                        <a:gd name="connsiteX6" fmla="*/ 2120900 w 2120900"/>
                        <a:gd name="connsiteY6" fmla="*/ 0 h 307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0900" h="3073400">
                          <a:moveTo>
                            <a:pt x="0" y="3073400"/>
                          </a:moveTo>
                          <a:cubicBezTo>
                            <a:pt x="4233" y="2977621"/>
                            <a:pt x="8467" y="2881842"/>
                            <a:pt x="31750" y="2781300"/>
                          </a:cubicBezTo>
                          <a:cubicBezTo>
                            <a:pt x="55033" y="2680758"/>
                            <a:pt x="84667" y="2588683"/>
                            <a:pt x="139700" y="2470150"/>
                          </a:cubicBezTo>
                          <a:cubicBezTo>
                            <a:pt x="194733" y="2351617"/>
                            <a:pt x="273050" y="2210858"/>
                            <a:pt x="361950" y="2070100"/>
                          </a:cubicBezTo>
                          <a:cubicBezTo>
                            <a:pt x="450850" y="1929342"/>
                            <a:pt x="549275" y="1787525"/>
                            <a:pt x="673100" y="1625600"/>
                          </a:cubicBezTo>
                          <a:cubicBezTo>
                            <a:pt x="796925" y="1463675"/>
                            <a:pt x="863600" y="1369483"/>
                            <a:pt x="1104900" y="1098550"/>
                          </a:cubicBezTo>
                          <a:cubicBezTo>
                            <a:pt x="1346200" y="827617"/>
                            <a:pt x="1733550" y="413808"/>
                            <a:pt x="2120900" y="0"/>
                          </a:cubicBezTo>
                        </a:path>
                      </a:pathLst>
                    </a:custGeom>
                    <a:noFill/>
                    <a:ln w="19050">
                      <a:solidFill>
                        <a:srgbClr val="FF53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cxnSp>
                <p:nvCxnSpPr>
                  <p:cNvPr id="55" name="Straight Connector 54">
                    <a:extLst>
                      <a:ext uri="{FF2B5EF4-FFF2-40B4-BE49-F238E27FC236}">
                        <a16:creationId xmlns:a16="http://schemas.microsoft.com/office/drawing/2014/main" id="{29624A10-3050-4126-A00A-16D241E543CC}"/>
                      </a:ext>
                    </a:extLst>
                  </p:cNvPr>
                  <p:cNvCxnSpPr>
                    <a:cxnSpLocks/>
                  </p:cNvCxnSpPr>
                  <p:nvPr/>
                </p:nvCxnSpPr>
                <p:spPr>
                  <a:xfrm flipV="1">
                    <a:off x="8030603" y="-44450"/>
                    <a:ext cx="2121914" cy="2092005"/>
                  </a:xfrm>
                  <a:prstGeom prst="line">
                    <a:avLst/>
                  </a:prstGeom>
                  <a:ln w="19050">
                    <a:solidFill>
                      <a:srgbClr val="FF5353"/>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7FBBFA41-5BC0-4A60-8144-C623C14C8A14}"/>
                      </a:ext>
                    </a:extLst>
                  </p:cNvPr>
                  <p:cNvCxnSpPr>
                    <a:cxnSpLocks/>
                  </p:cNvCxnSpPr>
                  <p:nvPr/>
                </p:nvCxnSpPr>
                <p:spPr>
                  <a:xfrm>
                    <a:off x="8116513" y="4891564"/>
                    <a:ext cx="2058958" cy="2029936"/>
                  </a:xfrm>
                  <a:prstGeom prst="line">
                    <a:avLst/>
                  </a:prstGeom>
                  <a:ln w="19050">
                    <a:solidFill>
                      <a:srgbClr val="FF5353"/>
                    </a:solidFill>
                  </a:ln>
                </p:spPr>
                <p:style>
                  <a:lnRef idx="1">
                    <a:schemeClr val="accent1"/>
                  </a:lnRef>
                  <a:fillRef idx="0">
                    <a:schemeClr val="accent1"/>
                  </a:fillRef>
                  <a:effectRef idx="0">
                    <a:schemeClr val="accent1"/>
                  </a:effectRef>
                  <a:fontRef idx="minor">
                    <a:schemeClr val="tx1"/>
                  </a:fontRef>
                </p:style>
              </p:cxnSp>
            </p:grpSp>
            <p:grpSp>
              <p:nvGrpSpPr>
                <p:cNvPr id="26" name="Group 25">
                  <a:extLst>
                    <a:ext uri="{FF2B5EF4-FFF2-40B4-BE49-F238E27FC236}">
                      <a16:creationId xmlns:a16="http://schemas.microsoft.com/office/drawing/2014/main" id="{7CBB237D-EFF2-40B2-949A-966452674765}"/>
                    </a:ext>
                  </a:extLst>
                </p:cNvPr>
                <p:cNvGrpSpPr/>
                <p:nvPr/>
              </p:nvGrpSpPr>
              <p:grpSpPr>
                <a:xfrm>
                  <a:off x="8602102" y="202291"/>
                  <a:ext cx="2803909" cy="6902450"/>
                  <a:chOff x="7575245" y="57150"/>
                  <a:chExt cx="2803909" cy="6902450"/>
                </a:xfrm>
              </p:grpSpPr>
              <p:grpSp>
                <p:nvGrpSpPr>
                  <p:cNvPr id="49" name="Group 48">
                    <a:extLst>
                      <a:ext uri="{FF2B5EF4-FFF2-40B4-BE49-F238E27FC236}">
                        <a16:creationId xmlns:a16="http://schemas.microsoft.com/office/drawing/2014/main" id="{08940ED8-A429-4960-B1B5-F8581FCF601A}"/>
                      </a:ext>
                    </a:extLst>
                  </p:cNvPr>
                  <p:cNvGrpSpPr/>
                  <p:nvPr/>
                </p:nvGrpSpPr>
                <p:grpSpPr>
                  <a:xfrm>
                    <a:off x="7575245" y="529619"/>
                    <a:ext cx="2121730" cy="5758744"/>
                    <a:chOff x="4723570" y="360362"/>
                    <a:chExt cx="2121730" cy="6141905"/>
                  </a:xfrm>
                </p:grpSpPr>
                <p:sp>
                  <p:nvSpPr>
                    <p:cNvPr id="52" name="Freeform: Shape 51">
                      <a:extLst>
                        <a:ext uri="{FF2B5EF4-FFF2-40B4-BE49-F238E27FC236}">
                          <a16:creationId xmlns:a16="http://schemas.microsoft.com/office/drawing/2014/main" id="{0BC707F6-DA20-4D4E-9FAC-A58C17EE674C}"/>
                        </a:ext>
                      </a:extLst>
                    </p:cNvPr>
                    <p:cNvSpPr/>
                    <p:nvPr/>
                  </p:nvSpPr>
                  <p:spPr>
                    <a:xfrm>
                      <a:off x="4724400" y="360362"/>
                      <a:ext cx="2120900" cy="3073400"/>
                    </a:xfrm>
                    <a:custGeom>
                      <a:avLst/>
                      <a:gdLst>
                        <a:gd name="connsiteX0" fmla="*/ 0 w 2120900"/>
                        <a:gd name="connsiteY0" fmla="*/ 3073400 h 3073400"/>
                        <a:gd name="connsiteX1" fmla="*/ 31750 w 2120900"/>
                        <a:gd name="connsiteY1" fmla="*/ 2781300 h 3073400"/>
                        <a:gd name="connsiteX2" fmla="*/ 139700 w 2120900"/>
                        <a:gd name="connsiteY2" fmla="*/ 2470150 h 3073400"/>
                        <a:gd name="connsiteX3" fmla="*/ 361950 w 2120900"/>
                        <a:gd name="connsiteY3" fmla="*/ 2070100 h 3073400"/>
                        <a:gd name="connsiteX4" fmla="*/ 673100 w 2120900"/>
                        <a:gd name="connsiteY4" fmla="*/ 1625600 h 3073400"/>
                        <a:gd name="connsiteX5" fmla="*/ 1104900 w 2120900"/>
                        <a:gd name="connsiteY5" fmla="*/ 1098550 h 3073400"/>
                        <a:gd name="connsiteX6" fmla="*/ 2120900 w 2120900"/>
                        <a:gd name="connsiteY6" fmla="*/ 0 h 307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0900" h="3073400">
                          <a:moveTo>
                            <a:pt x="0" y="3073400"/>
                          </a:moveTo>
                          <a:cubicBezTo>
                            <a:pt x="4233" y="2977621"/>
                            <a:pt x="8467" y="2881842"/>
                            <a:pt x="31750" y="2781300"/>
                          </a:cubicBezTo>
                          <a:cubicBezTo>
                            <a:pt x="55033" y="2680758"/>
                            <a:pt x="84667" y="2588683"/>
                            <a:pt x="139700" y="2470150"/>
                          </a:cubicBezTo>
                          <a:cubicBezTo>
                            <a:pt x="194733" y="2351617"/>
                            <a:pt x="273050" y="2210858"/>
                            <a:pt x="361950" y="2070100"/>
                          </a:cubicBezTo>
                          <a:cubicBezTo>
                            <a:pt x="450850" y="1929342"/>
                            <a:pt x="549275" y="1787525"/>
                            <a:pt x="673100" y="1625600"/>
                          </a:cubicBezTo>
                          <a:cubicBezTo>
                            <a:pt x="796925" y="1463675"/>
                            <a:pt x="863600" y="1369483"/>
                            <a:pt x="1104900" y="1098550"/>
                          </a:cubicBezTo>
                          <a:cubicBezTo>
                            <a:pt x="1346200" y="827617"/>
                            <a:pt x="1733550" y="413808"/>
                            <a:pt x="2120900" y="0"/>
                          </a:cubicBezTo>
                        </a:path>
                      </a:pathLst>
                    </a:custGeom>
                    <a:noFill/>
                    <a:ln w="19050">
                      <a:solidFill>
                        <a:srgbClr val="FF53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53" name="Freeform: Shape 52">
                      <a:extLst>
                        <a:ext uri="{FF2B5EF4-FFF2-40B4-BE49-F238E27FC236}">
                          <a16:creationId xmlns:a16="http://schemas.microsoft.com/office/drawing/2014/main" id="{8B5F5DFF-E22F-47AB-B694-72BFFAC9293B}"/>
                        </a:ext>
                      </a:extLst>
                    </p:cNvPr>
                    <p:cNvSpPr/>
                    <p:nvPr/>
                  </p:nvSpPr>
                  <p:spPr>
                    <a:xfrm flipV="1">
                      <a:off x="4723570" y="3428867"/>
                      <a:ext cx="2120900" cy="3073400"/>
                    </a:xfrm>
                    <a:custGeom>
                      <a:avLst/>
                      <a:gdLst>
                        <a:gd name="connsiteX0" fmla="*/ 0 w 2120900"/>
                        <a:gd name="connsiteY0" fmla="*/ 3073400 h 3073400"/>
                        <a:gd name="connsiteX1" fmla="*/ 31750 w 2120900"/>
                        <a:gd name="connsiteY1" fmla="*/ 2781300 h 3073400"/>
                        <a:gd name="connsiteX2" fmla="*/ 139700 w 2120900"/>
                        <a:gd name="connsiteY2" fmla="*/ 2470150 h 3073400"/>
                        <a:gd name="connsiteX3" fmla="*/ 361950 w 2120900"/>
                        <a:gd name="connsiteY3" fmla="*/ 2070100 h 3073400"/>
                        <a:gd name="connsiteX4" fmla="*/ 673100 w 2120900"/>
                        <a:gd name="connsiteY4" fmla="*/ 1625600 h 3073400"/>
                        <a:gd name="connsiteX5" fmla="*/ 1104900 w 2120900"/>
                        <a:gd name="connsiteY5" fmla="*/ 1098550 h 3073400"/>
                        <a:gd name="connsiteX6" fmla="*/ 2120900 w 2120900"/>
                        <a:gd name="connsiteY6" fmla="*/ 0 h 307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0900" h="3073400">
                          <a:moveTo>
                            <a:pt x="0" y="3073400"/>
                          </a:moveTo>
                          <a:cubicBezTo>
                            <a:pt x="4233" y="2977621"/>
                            <a:pt x="8467" y="2881842"/>
                            <a:pt x="31750" y="2781300"/>
                          </a:cubicBezTo>
                          <a:cubicBezTo>
                            <a:pt x="55033" y="2680758"/>
                            <a:pt x="84667" y="2588683"/>
                            <a:pt x="139700" y="2470150"/>
                          </a:cubicBezTo>
                          <a:cubicBezTo>
                            <a:pt x="194733" y="2351617"/>
                            <a:pt x="273050" y="2210858"/>
                            <a:pt x="361950" y="2070100"/>
                          </a:cubicBezTo>
                          <a:cubicBezTo>
                            <a:pt x="450850" y="1929342"/>
                            <a:pt x="549275" y="1787525"/>
                            <a:pt x="673100" y="1625600"/>
                          </a:cubicBezTo>
                          <a:cubicBezTo>
                            <a:pt x="796925" y="1463675"/>
                            <a:pt x="863600" y="1369483"/>
                            <a:pt x="1104900" y="1098550"/>
                          </a:cubicBezTo>
                          <a:cubicBezTo>
                            <a:pt x="1346200" y="827617"/>
                            <a:pt x="1733550" y="413808"/>
                            <a:pt x="2120900" y="0"/>
                          </a:cubicBezTo>
                        </a:path>
                      </a:pathLst>
                    </a:custGeom>
                    <a:noFill/>
                    <a:ln w="19050">
                      <a:solidFill>
                        <a:srgbClr val="FF53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cxnSp>
                <p:nvCxnSpPr>
                  <p:cNvPr id="50" name="Straight Connector 49">
                    <a:extLst>
                      <a:ext uri="{FF2B5EF4-FFF2-40B4-BE49-F238E27FC236}">
                        <a16:creationId xmlns:a16="http://schemas.microsoft.com/office/drawing/2014/main" id="{173E95F3-1DA5-48E8-A620-A2097F6865F5}"/>
                      </a:ext>
                    </a:extLst>
                  </p:cNvPr>
                  <p:cNvCxnSpPr>
                    <a:cxnSpLocks/>
                  </p:cNvCxnSpPr>
                  <p:nvPr/>
                </p:nvCxnSpPr>
                <p:spPr>
                  <a:xfrm flipV="1">
                    <a:off x="9627628" y="57150"/>
                    <a:ext cx="547142" cy="539430"/>
                  </a:xfrm>
                  <a:prstGeom prst="line">
                    <a:avLst/>
                  </a:prstGeom>
                  <a:ln w="19050">
                    <a:solidFill>
                      <a:srgbClr val="FF5353"/>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41988802-0168-4D85-902D-23D39CACF9EC}"/>
                      </a:ext>
                    </a:extLst>
                  </p:cNvPr>
                  <p:cNvCxnSpPr>
                    <a:cxnSpLocks/>
                  </p:cNvCxnSpPr>
                  <p:nvPr/>
                </p:nvCxnSpPr>
                <p:spPr>
                  <a:xfrm>
                    <a:off x="9628422" y="6219449"/>
                    <a:ext cx="750732" cy="740151"/>
                  </a:xfrm>
                  <a:prstGeom prst="line">
                    <a:avLst/>
                  </a:prstGeom>
                  <a:ln w="19050">
                    <a:solidFill>
                      <a:srgbClr val="FF5353"/>
                    </a:solidFill>
                  </a:ln>
                </p:spPr>
                <p:style>
                  <a:lnRef idx="1">
                    <a:schemeClr val="accent1"/>
                  </a:lnRef>
                  <a:fillRef idx="0">
                    <a:schemeClr val="accent1"/>
                  </a:fillRef>
                  <a:effectRef idx="0">
                    <a:schemeClr val="accent1"/>
                  </a:effectRef>
                  <a:fontRef idx="minor">
                    <a:schemeClr val="tx1"/>
                  </a:fontRef>
                </p:style>
              </p:cxnSp>
            </p:grpSp>
            <p:grpSp>
              <p:nvGrpSpPr>
                <p:cNvPr id="28" name="Group 27">
                  <a:extLst>
                    <a:ext uri="{FF2B5EF4-FFF2-40B4-BE49-F238E27FC236}">
                      <a16:creationId xmlns:a16="http://schemas.microsoft.com/office/drawing/2014/main" id="{7D9E8836-483F-4A95-9145-FAE667C3311E}"/>
                    </a:ext>
                  </a:extLst>
                </p:cNvPr>
                <p:cNvGrpSpPr/>
                <p:nvPr/>
              </p:nvGrpSpPr>
              <p:grpSpPr>
                <a:xfrm>
                  <a:off x="9674700" y="-261417"/>
                  <a:ext cx="2121730" cy="7655946"/>
                  <a:chOff x="4723570" y="360362"/>
                  <a:chExt cx="2121730" cy="6141905"/>
                </a:xfrm>
              </p:grpSpPr>
              <p:sp>
                <p:nvSpPr>
                  <p:cNvPr id="45" name="Freeform: Shape 44">
                    <a:extLst>
                      <a:ext uri="{FF2B5EF4-FFF2-40B4-BE49-F238E27FC236}">
                        <a16:creationId xmlns:a16="http://schemas.microsoft.com/office/drawing/2014/main" id="{31BEF5A1-BE47-4E3C-90B8-04707895CD64}"/>
                      </a:ext>
                    </a:extLst>
                  </p:cNvPr>
                  <p:cNvSpPr/>
                  <p:nvPr/>
                </p:nvSpPr>
                <p:spPr>
                  <a:xfrm>
                    <a:off x="4724400" y="360362"/>
                    <a:ext cx="2120900" cy="3073400"/>
                  </a:xfrm>
                  <a:custGeom>
                    <a:avLst/>
                    <a:gdLst>
                      <a:gd name="connsiteX0" fmla="*/ 0 w 2120900"/>
                      <a:gd name="connsiteY0" fmla="*/ 3073400 h 3073400"/>
                      <a:gd name="connsiteX1" fmla="*/ 31750 w 2120900"/>
                      <a:gd name="connsiteY1" fmla="*/ 2781300 h 3073400"/>
                      <a:gd name="connsiteX2" fmla="*/ 139700 w 2120900"/>
                      <a:gd name="connsiteY2" fmla="*/ 2470150 h 3073400"/>
                      <a:gd name="connsiteX3" fmla="*/ 361950 w 2120900"/>
                      <a:gd name="connsiteY3" fmla="*/ 2070100 h 3073400"/>
                      <a:gd name="connsiteX4" fmla="*/ 673100 w 2120900"/>
                      <a:gd name="connsiteY4" fmla="*/ 1625600 h 3073400"/>
                      <a:gd name="connsiteX5" fmla="*/ 1104900 w 2120900"/>
                      <a:gd name="connsiteY5" fmla="*/ 1098550 h 3073400"/>
                      <a:gd name="connsiteX6" fmla="*/ 2120900 w 2120900"/>
                      <a:gd name="connsiteY6" fmla="*/ 0 h 307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0900" h="3073400">
                        <a:moveTo>
                          <a:pt x="0" y="3073400"/>
                        </a:moveTo>
                        <a:cubicBezTo>
                          <a:pt x="4233" y="2977621"/>
                          <a:pt x="8467" y="2881842"/>
                          <a:pt x="31750" y="2781300"/>
                        </a:cubicBezTo>
                        <a:cubicBezTo>
                          <a:pt x="55033" y="2680758"/>
                          <a:pt x="84667" y="2588683"/>
                          <a:pt x="139700" y="2470150"/>
                        </a:cubicBezTo>
                        <a:cubicBezTo>
                          <a:pt x="194733" y="2351617"/>
                          <a:pt x="273050" y="2210858"/>
                          <a:pt x="361950" y="2070100"/>
                        </a:cubicBezTo>
                        <a:cubicBezTo>
                          <a:pt x="450850" y="1929342"/>
                          <a:pt x="549275" y="1787525"/>
                          <a:pt x="673100" y="1625600"/>
                        </a:cubicBezTo>
                        <a:cubicBezTo>
                          <a:pt x="796925" y="1463675"/>
                          <a:pt x="863600" y="1369483"/>
                          <a:pt x="1104900" y="1098550"/>
                        </a:cubicBezTo>
                        <a:cubicBezTo>
                          <a:pt x="1346200" y="827617"/>
                          <a:pt x="1733550" y="413808"/>
                          <a:pt x="2120900" y="0"/>
                        </a:cubicBezTo>
                      </a:path>
                    </a:pathLst>
                  </a:custGeom>
                  <a:noFill/>
                  <a:ln w="19050">
                    <a:solidFill>
                      <a:srgbClr val="FF53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46" name="Freeform: Shape 45">
                    <a:extLst>
                      <a:ext uri="{FF2B5EF4-FFF2-40B4-BE49-F238E27FC236}">
                        <a16:creationId xmlns:a16="http://schemas.microsoft.com/office/drawing/2014/main" id="{07C65C52-7C95-43D3-954C-0257033FAB52}"/>
                      </a:ext>
                    </a:extLst>
                  </p:cNvPr>
                  <p:cNvSpPr/>
                  <p:nvPr/>
                </p:nvSpPr>
                <p:spPr>
                  <a:xfrm flipV="1">
                    <a:off x="4723570" y="3428867"/>
                    <a:ext cx="2120900" cy="3073400"/>
                  </a:xfrm>
                  <a:custGeom>
                    <a:avLst/>
                    <a:gdLst>
                      <a:gd name="connsiteX0" fmla="*/ 0 w 2120900"/>
                      <a:gd name="connsiteY0" fmla="*/ 3073400 h 3073400"/>
                      <a:gd name="connsiteX1" fmla="*/ 31750 w 2120900"/>
                      <a:gd name="connsiteY1" fmla="*/ 2781300 h 3073400"/>
                      <a:gd name="connsiteX2" fmla="*/ 139700 w 2120900"/>
                      <a:gd name="connsiteY2" fmla="*/ 2470150 h 3073400"/>
                      <a:gd name="connsiteX3" fmla="*/ 361950 w 2120900"/>
                      <a:gd name="connsiteY3" fmla="*/ 2070100 h 3073400"/>
                      <a:gd name="connsiteX4" fmla="*/ 673100 w 2120900"/>
                      <a:gd name="connsiteY4" fmla="*/ 1625600 h 3073400"/>
                      <a:gd name="connsiteX5" fmla="*/ 1104900 w 2120900"/>
                      <a:gd name="connsiteY5" fmla="*/ 1098550 h 3073400"/>
                      <a:gd name="connsiteX6" fmla="*/ 2120900 w 2120900"/>
                      <a:gd name="connsiteY6" fmla="*/ 0 h 307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0900" h="3073400">
                        <a:moveTo>
                          <a:pt x="0" y="3073400"/>
                        </a:moveTo>
                        <a:cubicBezTo>
                          <a:pt x="4233" y="2977621"/>
                          <a:pt x="8467" y="2881842"/>
                          <a:pt x="31750" y="2781300"/>
                        </a:cubicBezTo>
                        <a:cubicBezTo>
                          <a:pt x="55033" y="2680758"/>
                          <a:pt x="84667" y="2588683"/>
                          <a:pt x="139700" y="2470150"/>
                        </a:cubicBezTo>
                        <a:cubicBezTo>
                          <a:pt x="194733" y="2351617"/>
                          <a:pt x="273050" y="2210858"/>
                          <a:pt x="361950" y="2070100"/>
                        </a:cubicBezTo>
                        <a:cubicBezTo>
                          <a:pt x="450850" y="1929342"/>
                          <a:pt x="549275" y="1787525"/>
                          <a:pt x="673100" y="1625600"/>
                        </a:cubicBezTo>
                        <a:cubicBezTo>
                          <a:pt x="796925" y="1463675"/>
                          <a:pt x="863600" y="1369483"/>
                          <a:pt x="1104900" y="1098550"/>
                        </a:cubicBezTo>
                        <a:cubicBezTo>
                          <a:pt x="1346200" y="827617"/>
                          <a:pt x="1733550" y="413808"/>
                          <a:pt x="2120900" y="0"/>
                        </a:cubicBezTo>
                      </a:path>
                    </a:pathLst>
                  </a:custGeom>
                  <a:noFill/>
                  <a:ln w="19050">
                    <a:solidFill>
                      <a:srgbClr val="FF53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30" name="Group 29">
                  <a:extLst>
                    <a:ext uri="{FF2B5EF4-FFF2-40B4-BE49-F238E27FC236}">
                      <a16:creationId xmlns:a16="http://schemas.microsoft.com/office/drawing/2014/main" id="{F9938D08-70C8-42D6-8919-3DFE225C63A0}"/>
                    </a:ext>
                  </a:extLst>
                </p:cNvPr>
                <p:cNvGrpSpPr/>
                <p:nvPr/>
              </p:nvGrpSpPr>
              <p:grpSpPr>
                <a:xfrm>
                  <a:off x="7536250" y="537027"/>
                  <a:ext cx="4006207" cy="6008914"/>
                  <a:chOff x="6490343" y="391886"/>
                  <a:chExt cx="4006207" cy="6008914"/>
                </a:xfrm>
              </p:grpSpPr>
              <p:cxnSp>
                <p:nvCxnSpPr>
                  <p:cNvPr id="34" name="Straight Connector 33">
                    <a:extLst>
                      <a:ext uri="{FF2B5EF4-FFF2-40B4-BE49-F238E27FC236}">
                        <a16:creationId xmlns:a16="http://schemas.microsoft.com/office/drawing/2014/main" id="{8636A367-7261-44B1-8E49-42746ADBB20A}"/>
                      </a:ext>
                    </a:extLst>
                  </p:cNvPr>
                  <p:cNvCxnSpPr>
                    <a:cxnSpLocks/>
                  </p:cNvCxnSpPr>
                  <p:nvPr/>
                </p:nvCxnSpPr>
                <p:spPr>
                  <a:xfrm>
                    <a:off x="6490343" y="3403418"/>
                    <a:ext cx="3644257"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19E3E6C8-5815-448B-9B48-64379DE9104D}"/>
                      </a:ext>
                    </a:extLst>
                  </p:cNvPr>
                  <p:cNvCxnSpPr>
                    <a:cxnSpLocks/>
                  </p:cNvCxnSpPr>
                  <p:nvPr/>
                </p:nvCxnSpPr>
                <p:spPr>
                  <a:xfrm flipV="1">
                    <a:off x="6509938" y="2397055"/>
                    <a:ext cx="3986612" cy="1009767"/>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859AEBA2-3AA7-47C2-8AB3-FFCAD98F65DB}"/>
                      </a:ext>
                    </a:extLst>
                  </p:cNvPr>
                  <p:cNvCxnSpPr>
                    <a:cxnSpLocks/>
                  </p:cNvCxnSpPr>
                  <p:nvPr/>
                </p:nvCxnSpPr>
                <p:spPr>
                  <a:xfrm flipV="1">
                    <a:off x="6517558" y="1695450"/>
                    <a:ext cx="3639656" cy="1718518"/>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15AEF00E-6490-4CBE-964A-8E6A917AE817}"/>
                      </a:ext>
                    </a:extLst>
                  </p:cNvPr>
                  <p:cNvCxnSpPr>
                    <a:cxnSpLocks/>
                  </p:cNvCxnSpPr>
                  <p:nvPr/>
                </p:nvCxnSpPr>
                <p:spPr>
                  <a:xfrm flipV="1">
                    <a:off x="6517558" y="850900"/>
                    <a:ext cx="3959007" cy="2563066"/>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5B205BD9-BA66-4FA1-B319-A7FA06E86EC9}"/>
                      </a:ext>
                    </a:extLst>
                  </p:cNvPr>
                  <p:cNvCxnSpPr>
                    <a:cxnSpLocks/>
                  </p:cNvCxnSpPr>
                  <p:nvPr/>
                </p:nvCxnSpPr>
                <p:spPr>
                  <a:xfrm flipV="1">
                    <a:off x="6509938" y="391886"/>
                    <a:ext cx="3905244" cy="3014936"/>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07F0BCCD-1CF7-4A0C-8F6A-46150CA3DC57}"/>
                      </a:ext>
                    </a:extLst>
                  </p:cNvPr>
                  <p:cNvCxnSpPr>
                    <a:cxnSpLocks/>
                  </p:cNvCxnSpPr>
                  <p:nvPr/>
                </p:nvCxnSpPr>
                <p:spPr>
                  <a:xfrm>
                    <a:off x="6497238" y="3390150"/>
                    <a:ext cx="3688274" cy="93420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3FEA53D5-DCA5-4E4A-B750-61F80E700C9C}"/>
                      </a:ext>
                    </a:extLst>
                  </p:cNvPr>
                  <p:cNvCxnSpPr>
                    <a:cxnSpLocks/>
                  </p:cNvCxnSpPr>
                  <p:nvPr/>
                </p:nvCxnSpPr>
                <p:spPr>
                  <a:xfrm>
                    <a:off x="6504858" y="3383005"/>
                    <a:ext cx="3809256" cy="1798595"/>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63D62E30-28FB-46FB-8982-CEA39B3A8099}"/>
                      </a:ext>
                    </a:extLst>
                  </p:cNvPr>
                  <p:cNvCxnSpPr>
                    <a:cxnSpLocks/>
                  </p:cNvCxnSpPr>
                  <p:nvPr/>
                </p:nvCxnSpPr>
                <p:spPr>
                  <a:xfrm>
                    <a:off x="6504858" y="3383005"/>
                    <a:ext cx="3749213" cy="2427245"/>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A5EF0CFC-92E6-4CA1-8E4D-6B4E04616040}"/>
                      </a:ext>
                    </a:extLst>
                  </p:cNvPr>
                  <p:cNvCxnSpPr>
                    <a:cxnSpLocks/>
                  </p:cNvCxnSpPr>
                  <p:nvPr/>
                </p:nvCxnSpPr>
                <p:spPr>
                  <a:xfrm>
                    <a:off x="6497238" y="3390150"/>
                    <a:ext cx="3899694" cy="301065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grpSp>
          </p:grpSp>
          <p:cxnSp>
            <p:nvCxnSpPr>
              <p:cNvPr id="31" name="Straight Connector 30">
                <a:extLst>
                  <a:ext uri="{FF2B5EF4-FFF2-40B4-BE49-F238E27FC236}">
                    <a16:creationId xmlns:a16="http://schemas.microsoft.com/office/drawing/2014/main" id="{91D1CB76-4A83-477D-840A-49BAECCFBFFC}"/>
                  </a:ext>
                </a:extLst>
              </p:cNvPr>
              <p:cNvCxnSpPr>
                <a:cxnSpLocks/>
              </p:cNvCxnSpPr>
              <p:nvPr/>
            </p:nvCxnSpPr>
            <p:spPr>
              <a:xfrm flipV="1">
                <a:off x="7530893" y="-452418"/>
                <a:ext cx="4011564" cy="4011568"/>
              </a:xfrm>
              <a:prstGeom prst="line">
                <a:avLst/>
              </a:prstGeom>
              <a:ln w="38100">
                <a:solidFill>
                  <a:srgbClr val="FFC000"/>
                </a:solidFill>
              </a:ln>
              <a:effectLst>
                <a:glow rad="1397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118782BD-24BB-4B40-BD85-3AB98B01DC05}"/>
                  </a:ext>
                </a:extLst>
              </p:cNvPr>
              <p:cNvCxnSpPr>
                <a:cxnSpLocks/>
              </p:cNvCxnSpPr>
              <p:nvPr/>
            </p:nvCxnSpPr>
            <p:spPr>
              <a:xfrm>
                <a:off x="7526130" y="3538557"/>
                <a:ext cx="4011564" cy="4011568"/>
              </a:xfrm>
              <a:prstGeom prst="line">
                <a:avLst/>
              </a:prstGeom>
              <a:ln w="38100">
                <a:solidFill>
                  <a:srgbClr val="FFC000"/>
                </a:solidFill>
              </a:ln>
              <a:effectLst>
                <a:glow rad="1397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grpSp>
      </p:grpSp>
      <p:sp>
        <p:nvSpPr>
          <p:cNvPr id="33" name="Rectangle 32">
            <a:extLst>
              <a:ext uri="{FF2B5EF4-FFF2-40B4-BE49-F238E27FC236}">
                <a16:creationId xmlns:a16="http://schemas.microsoft.com/office/drawing/2014/main" id="{A179AD04-3159-4932-8BF5-E1340CF5085A}"/>
              </a:ext>
            </a:extLst>
          </p:cNvPr>
          <p:cNvSpPr/>
          <p:nvPr/>
        </p:nvSpPr>
        <p:spPr>
          <a:xfrm>
            <a:off x="10999341" y="-946240"/>
            <a:ext cx="1459359" cy="9144000"/>
          </a:xfrm>
          <a:prstGeom prst="rect">
            <a:avLst/>
          </a:prstGeom>
          <a:solidFill>
            <a:schemeClr val="bg1"/>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16" name="Group 15">
            <a:extLst>
              <a:ext uri="{FF2B5EF4-FFF2-40B4-BE49-F238E27FC236}">
                <a16:creationId xmlns:a16="http://schemas.microsoft.com/office/drawing/2014/main" id="{3021C2AA-1D1B-47B1-A907-40373B86B333}"/>
              </a:ext>
            </a:extLst>
          </p:cNvPr>
          <p:cNvGrpSpPr/>
          <p:nvPr/>
        </p:nvGrpSpPr>
        <p:grpSpPr>
          <a:xfrm>
            <a:off x="7374728" y="319710"/>
            <a:ext cx="4398173" cy="6347790"/>
            <a:chOff x="1608732" y="-2283693"/>
            <a:chExt cx="4398173" cy="6347790"/>
          </a:xfrm>
        </p:grpSpPr>
        <p:cxnSp>
          <p:nvCxnSpPr>
            <p:cNvPr id="21" name="Straight Arrow Connector 20">
              <a:extLst>
                <a:ext uri="{FF2B5EF4-FFF2-40B4-BE49-F238E27FC236}">
                  <a16:creationId xmlns:a16="http://schemas.microsoft.com/office/drawing/2014/main" id="{F3B8618C-9B82-493C-8C38-21EDC4597E16}"/>
                </a:ext>
              </a:extLst>
            </p:cNvPr>
            <p:cNvCxnSpPr>
              <a:cxnSpLocks/>
            </p:cNvCxnSpPr>
            <p:nvPr/>
          </p:nvCxnSpPr>
          <p:spPr>
            <a:xfrm flipV="1">
              <a:off x="1781033" y="-2082019"/>
              <a:ext cx="0" cy="6146116"/>
            </a:xfrm>
            <a:prstGeom prst="straightConnector1">
              <a:avLst/>
            </a:prstGeom>
            <a:ln w="57150">
              <a:solidFill>
                <a:srgbClr val="002060"/>
              </a:solidFill>
              <a:tailEnd type="triangle"/>
            </a:ln>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2EDF02D4-9C35-4052-A563-394985C99048}"/>
                    </a:ext>
                  </a:extLst>
                </p:cNvPr>
                <p:cNvSpPr txBox="1"/>
                <p:nvPr/>
              </p:nvSpPr>
              <p:spPr>
                <a:xfrm>
                  <a:off x="5418795" y="194597"/>
                  <a:ext cx="588110" cy="70788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4000" i="1">
                            <a:solidFill>
                              <a:srgbClr val="0070C0"/>
                            </a:solidFill>
                            <a:latin typeface="Cambria Math" panose="02040503050406030204" pitchFamily="18" charset="0"/>
                          </a:rPr>
                          <m:t>𝑥</m:t>
                        </m:r>
                      </m:oMath>
                    </m:oMathPara>
                  </a14:m>
                  <a:endParaRPr lang="en-CA" sz="4000" dirty="0">
                    <a:solidFill>
                      <a:srgbClr val="002060"/>
                    </a:solidFill>
                  </a:endParaRPr>
                </a:p>
              </p:txBody>
            </p:sp>
          </mc:Choice>
          <mc:Fallback xmlns="">
            <p:sp>
              <p:nvSpPr>
                <p:cNvPr id="62" name="TextBox 61">
                  <a:extLst>
                    <a:ext uri="{FF2B5EF4-FFF2-40B4-BE49-F238E27FC236}">
                      <a16:creationId xmlns:a16="http://schemas.microsoft.com/office/drawing/2014/main" id="{590EFD88-15EB-4D17-B491-711EBC0845D7}"/>
                    </a:ext>
                  </a:extLst>
                </p:cNvPr>
                <p:cNvSpPr txBox="1">
                  <a:spLocks noRot="1" noChangeAspect="1" noMove="1" noResize="1" noEditPoints="1" noAdjustHandles="1" noChangeArrowheads="1" noChangeShapeType="1" noTextEdit="1"/>
                </p:cNvSpPr>
                <p:nvPr/>
              </p:nvSpPr>
              <p:spPr>
                <a:xfrm>
                  <a:off x="5418795" y="194597"/>
                  <a:ext cx="588110" cy="707886"/>
                </a:xfrm>
                <a:prstGeom prst="rect">
                  <a:avLst/>
                </a:prstGeom>
                <a:blipFill>
                  <a:blip r:embed="rId8"/>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D1D5704A-B4FA-43B2-8AD9-F0BE3B3210F5}"/>
                    </a:ext>
                  </a:extLst>
                </p:cNvPr>
                <p:cNvSpPr txBox="1"/>
                <p:nvPr/>
              </p:nvSpPr>
              <p:spPr>
                <a:xfrm>
                  <a:off x="1847814" y="-2283693"/>
                  <a:ext cx="750205" cy="70788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4000" i="1">
                            <a:latin typeface="Cambria Math" panose="02040503050406030204" pitchFamily="18" charset="0"/>
                          </a:rPr>
                          <m:t>𝑐</m:t>
                        </m:r>
                        <m:r>
                          <a:rPr lang="en-US" sz="4000" i="1">
                            <a:solidFill>
                              <a:srgbClr val="0070C0"/>
                            </a:solidFill>
                            <a:latin typeface="Cambria Math" panose="02040503050406030204" pitchFamily="18" charset="0"/>
                          </a:rPr>
                          <m:t>𝑡</m:t>
                        </m:r>
                      </m:oMath>
                    </m:oMathPara>
                  </a14:m>
                  <a:endParaRPr lang="en-CA" sz="4000" dirty="0">
                    <a:solidFill>
                      <a:schemeClr val="accent6">
                        <a:lumMod val="50000"/>
                      </a:schemeClr>
                    </a:solidFill>
                  </a:endParaRPr>
                </a:p>
              </p:txBody>
            </p:sp>
          </mc:Choice>
          <mc:Fallback xmlns="">
            <p:sp>
              <p:nvSpPr>
                <p:cNvPr id="63" name="TextBox 62">
                  <a:extLst>
                    <a:ext uri="{FF2B5EF4-FFF2-40B4-BE49-F238E27FC236}">
                      <a16:creationId xmlns:a16="http://schemas.microsoft.com/office/drawing/2014/main" id="{5FF4CA6C-7D68-4A9B-AA20-112DCA4788A3}"/>
                    </a:ext>
                  </a:extLst>
                </p:cNvPr>
                <p:cNvSpPr txBox="1">
                  <a:spLocks noRot="1" noChangeAspect="1" noMove="1" noResize="1" noEditPoints="1" noAdjustHandles="1" noChangeArrowheads="1" noChangeShapeType="1" noTextEdit="1"/>
                </p:cNvSpPr>
                <p:nvPr/>
              </p:nvSpPr>
              <p:spPr>
                <a:xfrm>
                  <a:off x="1847814" y="-2283693"/>
                  <a:ext cx="750205" cy="707886"/>
                </a:xfrm>
                <a:prstGeom prst="rect">
                  <a:avLst/>
                </a:prstGeom>
                <a:blipFill>
                  <a:blip r:embed="rId9"/>
                  <a:stretch>
                    <a:fillRect/>
                  </a:stretch>
                </a:blipFill>
              </p:spPr>
              <p:txBody>
                <a:bodyPr/>
                <a:lstStyle/>
                <a:p>
                  <a:r>
                    <a:rPr lang="en-CA">
                      <a:noFill/>
                    </a:rPr>
                    <a:t> </a:t>
                  </a:r>
                </a:p>
              </p:txBody>
            </p:sp>
          </mc:Fallback>
        </mc:AlternateContent>
        <p:cxnSp>
          <p:nvCxnSpPr>
            <p:cNvPr id="24" name="Straight Arrow Connector 23">
              <a:extLst>
                <a:ext uri="{FF2B5EF4-FFF2-40B4-BE49-F238E27FC236}">
                  <a16:creationId xmlns:a16="http://schemas.microsoft.com/office/drawing/2014/main" id="{9410F55F-6D2E-4547-BFB7-6B35EEE944F8}"/>
                </a:ext>
              </a:extLst>
            </p:cNvPr>
            <p:cNvCxnSpPr>
              <a:cxnSpLocks/>
            </p:cNvCxnSpPr>
            <p:nvPr/>
          </p:nvCxnSpPr>
          <p:spPr>
            <a:xfrm>
              <a:off x="1608732" y="931483"/>
              <a:ext cx="4194972" cy="0"/>
            </a:xfrm>
            <a:prstGeom prst="straightConnector1">
              <a:avLst/>
            </a:prstGeom>
            <a:ln w="57150">
              <a:solidFill>
                <a:srgbClr val="002060"/>
              </a:solidFill>
              <a:tailEnd type="triangle"/>
            </a:ln>
          </p:spPr>
          <p:style>
            <a:lnRef idx="1">
              <a:schemeClr val="accent2"/>
            </a:lnRef>
            <a:fillRef idx="0">
              <a:schemeClr val="accent2"/>
            </a:fillRef>
            <a:effectRef idx="0">
              <a:schemeClr val="accent2"/>
            </a:effectRef>
            <a:fontRef idx="minor">
              <a:schemeClr val="tx1"/>
            </a:fontRef>
          </p:style>
        </p:cxnSp>
      </p:grpSp>
      <p:cxnSp>
        <p:nvCxnSpPr>
          <p:cNvPr id="17" name="Straight Arrow Connector 16">
            <a:extLst>
              <a:ext uri="{FF2B5EF4-FFF2-40B4-BE49-F238E27FC236}">
                <a16:creationId xmlns:a16="http://schemas.microsoft.com/office/drawing/2014/main" id="{C563BC5F-77F2-4C1B-A19F-978152FEF02B}"/>
              </a:ext>
            </a:extLst>
          </p:cNvPr>
          <p:cNvCxnSpPr>
            <a:cxnSpLocks/>
          </p:cNvCxnSpPr>
          <p:nvPr/>
        </p:nvCxnSpPr>
        <p:spPr>
          <a:xfrm flipV="1">
            <a:off x="10809237" y="2279837"/>
            <a:ext cx="830313" cy="215713"/>
          </a:xfrm>
          <a:prstGeom prst="straightConnector1">
            <a:avLst/>
          </a:prstGeom>
          <a:ln w="76200">
            <a:solidFill>
              <a:srgbClr val="C00000"/>
            </a:solidFill>
            <a:tailEnd type="triangle"/>
          </a:ln>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EABCBCE5-5265-4025-89FB-3266BA55A007}"/>
                  </a:ext>
                </a:extLst>
              </p:cNvPr>
              <p:cNvSpPr txBox="1"/>
              <p:nvPr/>
            </p:nvSpPr>
            <p:spPr>
              <a:xfrm>
                <a:off x="11489590" y="1883600"/>
                <a:ext cx="588110" cy="70788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4000" b="0" i="1" smtClean="0">
                              <a:solidFill>
                                <a:srgbClr val="FF0000"/>
                              </a:solidFill>
                              <a:latin typeface="Cambria Math" panose="02040503050406030204" pitchFamily="18" charset="0"/>
                            </a:rPr>
                          </m:ctrlPr>
                        </m:accPr>
                        <m:e>
                          <m:r>
                            <a:rPr lang="en-US" sz="4000" i="1" smtClean="0">
                              <a:solidFill>
                                <a:srgbClr val="FF0000"/>
                              </a:solidFill>
                              <a:latin typeface="Cambria Math" panose="02040503050406030204" pitchFamily="18" charset="0"/>
                            </a:rPr>
                            <m:t>𝑥</m:t>
                          </m:r>
                        </m:e>
                      </m:acc>
                    </m:oMath>
                  </m:oMathPara>
                </a14:m>
                <a:endParaRPr lang="en-CA" sz="4000" dirty="0">
                  <a:solidFill>
                    <a:srgbClr val="FF0000"/>
                  </a:solidFill>
                </a:endParaRPr>
              </a:p>
            </p:txBody>
          </p:sp>
        </mc:Choice>
        <mc:Fallback xmlns="">
          <p:sp>
            <p:nvSpPr>
              <p:cNvPr id="18" name="TextBox 17">
                <a:extLst>
                  <a:ext uri="{FF2B5EF4-FFF2-40B4-BE49-F238E27FC236}">
                    <a16:creationId xmlns:a16="http://schemas.microsoft.com/office/drawing/2014/main" id="{EABCBCE5-5265-4025-89FB-3266BA55A007}"/>
                  </a:ext>
                </a:extLst>
              </p:cNvPr>
              <p:cNvSpPr txBox="1">
                <a:spLocks noRot="1" noChangeAspect="1" noMove="1" noResize="1" noEditPoints="1" noAdjustHandles="1" noChangeArrowheads="1" noChangeShapeType="1" noTextEdit="1"/>
              </p:cNvSpPr>
              <p:nvPr/>
            </p:nvSpPr>
            <p:spPr>
              <a:xfrm>
                <a:off x="11489590" y="1883600"/>
                <a:ext cx="588110" cy="707886"/>
              </a:xfrm>
              <a:prstGeom prst="rect">
                <a:avLst/>
              </a:prstGeom>
              <a:blipFill>
                <a:blip r:embed="rId10"/>
                <a:stretch>
                  <a:fillRect/>
                </a:stretch>
              </a:blipFill>
            </p:spPr>
            <p:txBody>
              <a:bodyPr/>
              <a:lstStyle/>
              <a:p>
                <a:r>
                  <a:rPr lang="en-CA">
                    <a:noFill/>
                  </a:rPr>
                  <a:t> </a:t>
                </a:r>
              </a:p>
            </p:txBody>
          </p:sp>
        </mc:Fallback>
      </mc:AlternateContent>
      <p:cxnSp>
        <p:nvCxnSpPr>
          <p:cNvPr id="19" name="Straight Arrow Connector 18">
            <a:extLst>
              <a:ext uri="{FF2B5EF4-FFF2-40B4-BE49-F238E27FC236}">
                <a16:creationId xmlns:a16="http://schemas.microsoft.com/office/drawing/2014/main" id="{A87F0099-8F9D-42F7-8B8A-D5F75BF4F4DA}"/>
              </a:ext>
            </a:extLst>
          </p:cNvPr>
          <p:cNvCxnSpPr>
            <a:cxnSpLocks/>
          </p:cNvCxnSpPr>
          <p:nvPr/>
        </p:nvCxnSpPr>
        <p:spPr>
          <a:xfrm flipV="1">
            <a:off x="11194468" y="1056804"/>
            <a:ext cx="438150" cy="924396"/>
          </a:xfrm>
          <a:prstGeom prst="straightConnector1">
            <a:avLst/>
          </a:prstGeom>
          <a:ln w="76200">
            <a:solidFill>
              <a:srgbClr val="FF5353"/>
            </a:solidFill>
            <a:tailEnd type="triangle"/>
          </a:ln>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B020416E-FD3D-4DD1-A2AD-46C485975121}"/>
                  </a:ext>
                </a:extLst>
              </p:cNvPr>
              <p:cNvSpPr txBox="1"/>
              <p:nvPr/>
            </p:nvSpPr>
            <p:spPr>
              <a:xfrm>
                <a:off x="11425508" y="1197800"/>
                <a:ext cx="766492" cy="70788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4000" b="0" i="1" smtClean="0">
                          <a:solidFill>
                            <a:schemeClr val="tx1"/>
                          </a:solidFill>
                          <a:latin typeface="Cambria Math" panose="02040503050406030204" pitchFamily="18" charset="0"/>
                        </a:rPr>
                        <m:t>𝑐</m:t>
                      </m:r>
                      <m:acc>
                        <m:accPr>
                          <m:chr m:val="̃"/>
                          <m:ctrlPr>
                            <a:rPr lang="en-US" sz="4000" b="0" i="1" smtClean="0">
                              <a:solidFill>
                                <a:srgbClr val="FF0000"/>
                              </a:solidFill>
                              <a:latin typeface="Cambria Math" panose="02040503050406030204" pitchFamily="18" charset="0"/>
                            </a:rPr>
                          </m:ctrlPr>
                        </m:accPr>
                        <m:e>
                          <m:r>
                            <a:rPr lang="en-US" sz="4000" b="0" i="1" smtClean="0">
                              <a:solidFill>
                                <a:srgbClr val="FF0000"/>
                              </a:solidFill>
                              <a:latin typeface="Cambria Math" panose="02040503050406030204" pitchFamily="18" charset="0"/>
                            </a:rPr>
                            <m:t>𝑡</m:t>
                          </m:r>
                        </m:e>
                      </m:acc>
                    </m:oMath>
                  </m:oMathPara>
                </a14:m>
                <a:endParaRPr lang="en-CA" sz="4000" dirty="0">
                  <a:solidFill>
                    <a:srgbClr val="FF0000"/>
                  </a:solidFill>
                </a:endParaRPr>
              </a:p>
            </p:txBody>
          </p:sp>
        </mc:Choice>
        <mc:Fallback xmlns="">
          <p:sp>
            <p:nvSpPr>
              <p:cNvPr id="20" name="TextBox 19">
                <a:extLst>
                  <a:ext uri="{FF2B5EF4-FFF2-40B4-BE49-F238E27FC236}">
                    <a16:creationId xmlns:a16="http://schemas.microsoft.com/office/drawing/2014/main" id="{B020416E-FD3D-4DD1-A2AD-46C485975121}"/>
                  </a:ext>
                </a:extLst>
              </p:cNvPr>
              <p:cNvSpPr txBox="1">
                <a:spLocks noRot="1" noChangeAspect="1" noMove="1" noResize="1" noEditPoints="1" noAdjustHandles="1" noChangeArrowheads="1" noChangeShapeType="1" noTextEdit="1"/>
              </p:cNvSpPr>
              <p:nvPr/>
            </p:nvSpPr>
            <p:spPr>
              <a:xfrm>
                <a:off x="11425508" y="1197800"/>
                <a:ext cx="766492" cy="707886"/>
              </a:xfrm>
              <a:prstGeom prst="rect">
                <a:avLst/>
              </a:prstGeom>
              <a:blipFill>
                <a:blip r:embed="rId11"/>
                <a:stretch>
                  <a:fillRect/>
                </a:stretch>
              </a:blipFill>
            </p:spPr>
            <p:txBody>
              <a:bodyPr/>
              <a:lstStyle/>
              <a:p>
                <a:r>
                  <a:rPr lang="en-CA">
                    <a:noFill/>
                  </a:rPr>
                  <a:t> </a:t>
                </a:r>
              </a:p>
            </p:txBody>
          </p:sp>
        </mc:Fallback>
      </mc:AlternateContent>
      <p:grpSp>
        <p:nvGrpSpPr>
          <p:cNvPr id="59" name="Group 58">
            <a:extLst>
              <a:ext uri="{FF2B5EF4-FFF2-40B4-BE49-F238E27FC236}">
                <a16:creationId xmlns:a16="http://schemas.microsoft.com/office/drawing/2014/main" id="{D2C7316F-C9A5-45F1-9E73-AFD350732822}"/>
              </a:ext>
            </a:extLst>
          </p:cNvPr>
          <p:cNvGrpSpPr/>
          <p:nvPr/>
        </p:nvGrpSpPr>
        <p:grpSpPr>
          <a:xfrm>
            <a:off x="8702399" y="155275"/>
            <a:ext cx="834461" cy="6302675"/>
            <a:chOff x="2804088" y="-914400"/>
            <a:chExt cx="834461" cy="6302675"/>
          </a:xfrm>
        </p:grpSpPr>
        <p:cxnSp>
          <p:nvCxnSpPr>
            <p:cNvPr id="60" name="Straight Arrow Connector 59">
              <a:extLst>
                <a:ext uri="{FF2B5EF4-FFF2-40B4-BE49-F238E27FC236}">
                  <a16:creationId xmlns:a16="http://schemas.microsoft.com/office/drawing/2014/main" id="{0AFFEA48-E5EE-465D-B43B-789A0782781F}"/>
                </a:ext>
              </a:extLst>
            </p:cNvPr>
            <p:cNvCxnSpPr>
              <a:cxnSpLocks/>
            </p:cNvCxnSpPr>
            <p:nvPr/>
          </p:nvCxnSpPr>
          <p:spPr>
            <a:xfrm flipV="1">
              <a:off x="3243513" y="-421974"/>
              <a:ext cx="0" cy="5810249"/>
            </a:xfrm>
            <a:prstGeom prst="straightConnector1">
              <a:avLst/>
            </a:prstGeom>
            <a:ln w="76200">
              <a:solidFill>
                <a:srgbClr val="00B0F0"/>
              </a:solidFill>
              <a:headEnd type="none" w="med" len="med"/>
              <a:tailEnd type="none" w="med" len="med"/>
            </a:ln>
          </p:spPr>
          <p:style>
            <a:lnRef idx="1">
              <a:schemeClr val="accent2"/>
            </a:lnRef>
            <a:fillRef idx="0">
              <a:schemeClr val="accent2"/>
            </a:fillRef>
            <a:effectRef idx="0">
              <a:schemeClr val="accent2"/>
            </a:effectRef>
            <a:fontRef idx="minor">
              <a:schemeClr val="tx1"/>
            </a:fontRef>
          </p:style>
        </p:cxnSp>
        <p:pic>
          <p:nvPicPr>
            <p:cNvPr id="61" name="Picture 2">
              <a:extLst>
                <a:ext uri="{FF2B5EF4-FFF2-40B4-BE49-F238E27FC236}">
                  <a16:creationId xmlns:a16="http://schemas.microsoft.com/office/drawing/2014/main" id="{0A7467B3-511F-4618-9FB2-B53C8BC2E112}"/>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19095" t="10139" b="5438"/>
            <a:stretch/>
          </p:blipFill>
          <p:spPr bwMode="auto">
            <a:xfrm>
              <a:off x="2804088" y="-914400"/>
              <a:ext cx="834461" cy="11430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 name="Group 11">
            <a:extLst>
              <a:ext uri="{FF2B5EF4-FFF2-40B4-BE49-F238E27FC236}">
                <a16:creationId xmlns:a16="http://schemas.microsoft.com/office/drawing/2014/main" id="{B300289B-1E07-4974-8998-671B2429E2F7}"/>
              </a:ext>
            </a:extLst>
          </p:cNvPr>
          <p:cNvGrpSpPr/>
          <p:nvPr/>
        </p:nvGrpSpPr>
        <p:grpSpPr>
          <a:xfrm>
            <a:off x="9160212" y="0"/>
            <a:ext cx="2121730" cy="6921268"/>
            <a:chOff x="9160212" y="0"/>
            <a:chExt cx="2121730" cy="6921268"/>
          </a:xfrm>
        </p:grpSpPr>
        <p:grpSp>
          <p:nvGrpSpPr>
            <p:cNvPr id="27" name="Group 26">
              <a:extLst>
                <a:ext uri="{FF2B5EF4-FFF2-40B4-BE49-F238E27FC236}">
                  <a16:creationId xmlns:a16="http://schemas.microsoft.com/office/drawing/2014/main" id="{92AB2117-6E34-49EE-A168-C684BF9D5C50}"/>
                </a:ext>
              </a:extLst>
            </p:cNvPr>
            <p:cNvGrpSpPr/>
            <p:nvPr/>
          </p:nvGrpSpPr>
          <p:grpSpPr>
            <a:xfrm>
              <a:off x="9160212" y="211848"/>
              <a:ext cx="2121730" cy="6709420"/>
              <a:chOff x="4723570" y="360362"/>
              <a:chExt cx="2121730" cy="6141905"/>
            </a:xfrm>
          </p:grpSpPr>
          <p:sp>
            <p:nvSpPr>
              <p:cNvPr id="47" name="Freeform: Shape 46">
                <a:extLst>
                  <a:ext uri="{FF2B5EF4-FFF2-40B4-BE49-F238E27FC236}">
                    <a16:creationId xmlns:a16="http://schemas.microsoft.com/office/drawing/2014/main" id="{B7C114B5-B22D-46DE-A47A-8ACD1185C8C2}"/>
                  </a:ext>
                </a:extLst>
              </p:cNvPr>
              <p:cNvSpPr/>
              <p:nvPr/>
            </p:nvSpPr>
            <p:spPr>
              <a:xfrm>
                <a:off x="4724400" y="360362"/>
                <a:ext cx="2120900" cy="3073400"/>
              </a:xfrm>
              <a:custGeom>
                <a:avLst/>
                <a:gdLst>
                  <a:gd name="connsiteX0" fmla="*/ 0 w 2120900"/>
                  <a:gd name="connsiteY0" fmla="*/ 3073400 h 3073400"/>
                  <a:gd name="connsiteX1" fmla="*/ 31750 w 2120900"/>
                  <a:gd name="connsiteY1" fmla="*/ 2781300 h 3073400"/>
                  <a:gd name="connsiteX2" fmla="*/ 139700 w 2120900"/>
                  <a:gd name="connsiteY2" fmla="*/ 2470150 h 3073400"/>
                  <a:gd name="connsiteX3" fmla="*/ 361950 w 2120900"/>
                  <a:gd name="connsiteY3" fmla="*/ 2070100 h 3073400"/>
                  <a:gd name="connsiteX4" fmla="*/ 673100 w 2120900"/>
                  <a:gd name="connsiteY4" fmla="*/ 1625600 h 3073400"/>
                  <a:gd name="connsiteX5" fmla="*/ 1104900 w 2120900"/>
                  <a:gd name="connsiteY5" fmla="*/ 1098550 h 3073400"/>
                  <a:gd name="connsiteX6" fmla="*/ 2120900 w 2120900"/>
                  <a:gd name="connsiteY6" fmla="*/ 0 h 307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0900" h="3073400">
                    <a:moveTo>
                      <a:pt x="0" y="3073400"/>
                    </a:moveTo>
                    <a:cubicBezTo>
                      <a:pt x="4233" y="2977621"/>
                      <a:pt x="8467" y="2881842"/>
                      <a:pt x="31750" y="2781300"/>
                    </a:cubicBezTo>
                    <a:cubicBezTo>
                      <a:pt x="55033" y="2680758"/>
                      <a:pt x="84667" y="2588683"/>
                      <a:pt x="139700" y="2470150"/>
                    </a:cubicBezTo>
                    <a:cubicBezTo>
                      <a:pt x="194733" y="2351617"/>
                      <a:pt x="273050" y="2210858"/>
                      <a:pt x="361950" y="2070100"/>
                    </a:cubicBezTo>
                    <a:cubicBezTo>
                      <a:pt x="450850" y="1929342"/>
                      <a:pt x="549275" y="1787525"/>
                      <a:pt x="673100" y="1625600"/>
                    </a:cubicBezTo>
                    <a:cubicBezTo>
                      <a:pt x="796925" y="1463675"/>
                      <a:pt x="863600" y="1369483"/>
                      <a:pt x="1104900" y="1098550"/>
                    </a:cubicBezTo>
                    <a:cubicBezTo>
                      <a:pt x="1346200" y="827617"/>
                      <a:pt x="1733550" y="413808"/>
                      <a:pt x="2120900" y="0"/>
                    </a:cubicBezTo>
                  </a:path>
                </a:pathLst>
              </a:custGeom>
              <a:noFill/>
              <a:ln w="571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48" name="Freeform: Shape 47">
                <a:extLst>
                  <a:ext uri="{FF2B5EF4-FFF2-40B4-BE49-F238E27FC236}">
                    <a16:creationId xmlns:a16="http://schemas.microsoft.com/office/drawing/2014/main" id="{FA5A1414-062B-46DC-9A15-4A2FC730F6F2}"/>
                  </a:ext>
                </a:extLst>
              </p:cNvPr>
              <p:cNvSpPr/>
              <p:nvPr/>
            </p:nvSpPr>
            <p:spPr>
              <a:xfrm flipV="1">
                <a:off x="4723570" y="3428867"/>
                <a:ext cx="2120900" cy="3073400"/>
              </a:xfrm>
              <a:custGeom>
                <a:avLst/>
                <a:gdLst>
                  <a:gd name="connsiteX0" fmla="*/ 0 w 2120900"/>
                  <a:gd name="connsiteY0" fmla="*/ 3073400 h 3073400"/>
                  <a:gd name="connsiteX1" fmla="*/ 31750 w 2120900"/>
                  <a:gd name="connsiteY1" fmla="*/ 2781300 h 3073400"/>
                  <a:gd name="connsiteX2" fmla="*/ 139700 w 2120900"/>
                  <a:gd name="connsiteY2" fmla="*/ 2470150 h 3073400"/>
                  <a:gd name="connsiteX3" fmla="*/ 361950 w 2120900"/>
                  <a:gd name="connsiteY3" fmla="*/ 2070100 h 3073400"/>
                  <a:gd name="connsiteX4" fmla="*/ 673100 w 2120900"/>
                  <a:gd name="connsiteY4" fmla="*/ 1625600 h 3073400"/>
                  <a:gd name="connsiteX5" fmla="*/ 1104900 w 2120900"/>
                  <a:gd name="connsiteY5" fmla="*/ 1098550 h 3073400"/>
                  <a:gd name="connsiteX6" fmla="*/ 2120900 w 2120900"/>
                  <a:gd name="connsiteY6" fmla="*/ 0 h 307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0900" h="3073400">
                    <a:moveTo>
                      <a:pt x="0" y="3073400"/>
                    </a:moveTo>
                    <a:cubicBezTo>
                      <a:pt x="4233" y="2977621"/>
                      <a:pt x="8467" y="2881842"/>
                      <a:pt x="31750" y="2781300"/>
                    </a:cubicBezTo>
                    <a:cubicBezTo>
                      <a:pt x="55033" y="2680758"/>
                      <a:pt x="84667" y="2588683"/>
                      <a:pt x="139700" y="2470150"/>
                    </a:cubicBezTo>
                    <a:cubicBezTo>
                      <a:pt x="194733" y="2351617"/>
                      <a:pt x="273050" y="2210858"/>
                      <a:pt x="361950" y="2070100"/>
                    </a:cubicBezTo>
                    <a:cubicBezTo>
                      <a:pt x="450850" y="1929342"/>
                      <a:pt x="549275" y="1787525"/>
                      <a:pt x="673100" y="1625600"/>
                    </a:cubicBezTo>
                    <a:cubicBezTo>
                      <a:pt x="796925" y="1463675"/>
                      <a:pt x="863600" y="1369483"/>
                      <a:pt x="1104900" y="1098550"/>
                    </a:cubicBezTo>
                    <a:cubicBezTo>
                      <a:pt x="1346200" y="827617"/>
                      <a:pt x="1733550" y="413808"/>
                      <a:pt x="2120900" y="0"/>
                    </a:cubicBezTo>
                  </a:path>
                </a:pathLst>
              </a:custGeom>
              <a:noFill/>
              <a:ln w="571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pic>
          <p:nvPicPr>
            <p:cNvPr id="63" name="Picture 2">
              <a:extLst>
                <a:ext uri="{FF2B5EF4-FFF2-40B4-BE49-F238E27FC236}">
                  <a16:creationId xmlns:a16="http://schemas.microsoft.com/office/drawing/2014/main" id="{A5D8E6C0-6768-48EA-8D35-BCE9F8BF9652}"/>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447934" y="0"/>
              <a:ext cx="811286" cy="113211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4" name="Group 63">
            <a:extLst>
              <a:ext uri="{FF2B5EF4-FFF2-40B4-BE49-F238E27FC236}">
                <a16:creationId xmlns:a16="http://schemas.microsoft.com/office/drawing/2014/main" id="{19474741-23BF-40E5-B806-3889ADB0709B}"/>
              </a:ext>
            </a:extLst>
          </p:cNvPr>
          <p:cNvGrpSpPr/>
          <p:nvPr/>
        </p:nvGrpSpPr>
        <p:grpSpPr>
          <a:xfrm>
            <a:off x="8510195" y="4334707"/>
            <a:ext cx="2070667" cy="915965"/>
            <a:chOff x="1788753" y="3606573"/>
            <a:chExt cx="2070667" cy="915965"/>
          </a:xfrm>
        </p:grpSpPr>
        <p:grpSp>
          <p:nvGrpSpPr>
            <p:cNvPr id="65" name="Group 64">
              <a:extLst>
                <a:ext uri="{FF2B5EF4-FFF2-40B4-BE49-F238E27FC236}">
                  <a16:creationId xmlns:a16="http://schemas.microsoft.com/office/drawing/2014/main" id="{00389BFE-1141-4B20-88E4-55E0E6C5BE8B}"/>
                </a:ext>
              </a:extLst>
            </p:cNvPr>
            <p:cNvGrpSpPr/>
            <p:nvPr/>
          </p:nvGrpSpPr>
          <p:grpSpPr>
            <a:xfrm>
              <a:off x="2411232" y="3606573"/>
              <a:ext cx="739441" cy="739442"/>
              <a:chOff x="14316927" y="3518814"/>
              <a:chExt cx="2814171" cy="2814172"/>
            </a:xfrm>
          </p:grpSpPr>
          <p:cxnSp>
            <p:nvCxnSpPr>
              <p:cNvPr id="68" name="Straight Arrow Connector 67">
                <a:extLst>
                  <a:ext uri="{FF2B5EF4-FFF2-40B4-BE49-F238E27FC236}">
                    <a16:creationId xmlns:a16="http://schemas.microsoft.com/office/drawing/2014/main" id="{1399A25A-A1DB-4C87-8FBC-5314397F0E18}"/>
                  </a:ext>
                </a:extLst>
              </p:cNvPr>
              <p:cNvCxnSpPr>
                <a:cxnSpLocks/>
              </p:cNvCxnSpPr>
              <p:nvPr/>
            </p:nvCxnSpPr>
            <p:spPr>
              <a:xfrm>
                <a:off x="14316927" y="6235383"/>
                <a:ext cx="2814171" cy="0"/>
              </a:xfrm>
              <a:prstGeom prst="straightConnector1">
                <a:avLst/>
              </a:prstGeom>
              <a:ln w="8890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4572FE0B-380B-471B-8EA2-CA2B8BBB5FEC}"/>
                  </a:ext>
                </a:extLst>
              </p:cNvPr>
              <p:cNvCxnSpPr>
                <a:cxnSpLocks/>
              </p:cNvCxnSpPr>
              <p:nvPr/>
            </p:nvCxnSpPr>
            <p:spPr>
              <a:xfrm rot="16200000">
                <a:off x="12977947" y="4925900"/>
                <a:ext cx="2814172" cy="0"/>
              </a:xfrm>
              <a:prstGeom prst="straightConnector1">
                <a:avLst/>
              </a:prstGeom>
              <a:ln w="88900">
                <a:solidFill>
                  <a:srgbClr val="002060"/>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E66258B8-8E57-45B7-9F45-3A4626DC6D44}"/>
                    </a:ext>
                  </a:extLst>
                </p:cNvPr>
                <p:cNvSpPr txBox="1"/>
                <p:nvPr/>
              </p:nvSpPr>
              <p:spPr>
                <a:xfrm>
                  <a:off x="1788753" y="3814652"/>
                  <a:ext cx="660491" cy="707886"/>
                </a:xfrm>
                <a:prstGeom prst="rect">
                  <a:avLst/>
                </a:prstGeom>
                <a:solidFill>
                  <a:schemeClr val="bg1"/>
                </a:solidFill>
                <a:effectLst>
                  <a:softEdge rad="127000"/>
                </a:effectLst>
              </p:spPr>
              <p:txBody>
                <a:bodyPr wrap="square" rtlCol="0">
                  <a:spAutoFit/>
                </a:bodyPr>
                <a:lstStyle/>
                <a:p>
                  <a:pPr algn="ctr"/>
                  <a14:m>
                    <m:oMathPara xmlns:m="http://schemas.openxmlformats.org/officeDocument/2006/math">
                      <m:oMathParaPr>
                        <m:jc m:val="centerGroup"/>
                      </m:oMathParaPr>
                      <m:oMath xmlns:m="http://schemas.openxmlformats.org/officeDocument/2006/math">
                        <m:acc>
                          <m:accPr>
                            <m:chr m:val="⃗"/>
                            <m:ctrlPr>
                              <a:rPr lang="en-US" sz="4000" b="0" i="1" smtClean="0">
                                <a:solidFill>
                                  <a:srgbClr val="002060"/>
                                </a:solidFill>
                                <a:latin typeface="Cambria Math" panose="02040503050406030204" pitchFamily="18" charset="0"/>
                              </a:rPr>
                            </m:ctrlPr>
                          </m:accPr>
                          <m:e>
                            <m:sSub>
                              <m:sSubPr>
                                <m:ctrlPr>
                                  <a:rPr lang="en-US" sz="4000" b="0" i="1" smtClean="0">
                                    <a:solidFill>
                                      <a:srgbClr val="002060"/>
                                    </a:solidFill>
                                    <a:latin typeface="Cambria Math" panose="02040503050406030204" pitchFamily="18" charset="0"/>
                                  </a:rPr>
                                </m:ctrlPr>
                              </m:sSubPr>
                              <m:e>
                                <m:r>
                                  <a:rPr lang="en-US" sz="4000" b="0" i="1" smtClean="0">
                                    <a:solidFill>
                                      <a:srgbClr val="002060"/>
                                    </a:solidFill>
                                    <a:latin typeface="Cambria Math" panose="02040503050406030204" pitchFamily="18" charset="0"/>
                                  </a:rPr>
                                  <m:t>𝑒</m:t>
                                </m:r>
                              </m:e>
                              <m:sub>
                                <m:r>
                                  <a:rPr lang="en-US" sz="4000" b="0" i="1" smtClean="0">
                                    <a:solidFill>
                                      <a:srgbClr val="002060"/>
                                    </a:solidFill>
                                    <a:latin typeface="Cambria Math" panose="02040503050406030204" pitchFamily="18" charset="0"/>
                                  </a:rPr>
                                  <m:t>𝑡</m:t>
                                </m:r>
                              </m:sub>
                            </m:sSub>
                          </m:e>
                        </m:acc>
                      </m:oMath>
                    </m:oMathPara>
                  </a14:m>
                  <a:endParaRPr lang="en-CA" sz="4000" dirty="0">
                    <a:solidFill>
                      <a:srgbClr val="002060"/>
                    </a:solidFill>
                  </a:endParaRPr>
                </a:p>
              </p:txBody>
            </p:sp>
          </mc:Choice>
          <mc:Fallback xmlns="">
            <p:sp>
              <p:nvSpPr>
                <p:cNvPr id="66" name="TextBox 65">
                  <a:extLst>
                    <a:ext uri="{FF2B5EF4-FFF2-40B4-BE49-F238E27FC236}">
                      <a16:creationId xmlns:a16="http://schemas.microsoft.com/office/drawing/2014/main" id="{E66258B8-8E57-45B7-9F45-3A4626DC6D44}"/>
                    </a:ext>
                  </a:extLst>
                </p:cNvPr>
                <p:cNvSpPr txBox="1">
                  <a:spLocks noRot="1" noChangeAspect="1" noMove="1" noResize="1" noEditPoints="1" noAdjustHandles="1" noChangeArrowheads="1" noChangeShapeType="1" noTextEdit="1"/>
                </p:cNvSpPr>
                <p:nvPr/>
              </p:nvSpPr>
              <p:spPr>
                <a:xfrm>
                  <a:off x="1788753" y="3814652"/>
                  <a:ext cx="660491" cy="707886"/>
                </a:xfrm>
                <a:prstGeom prst="rect">
                  <a:avLst/>
                </a:prstGeom>
                <a:blipFill>
                  <a:blip r:embed="rId14"/>
                  <a:stretch>
                    <a:fillRect/>
                  </a:stretch>
                </a:blipFill>
                <a:effectLst>
                  <a:softEdge rad="127000"/>
                </a:effectLst>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467D0644-F2F8-4FF8-A764-77ECBCFC0623}"/>
                    </a:ext>
                  </a:extLst>
                </p:cNvPr>
                <p:cNvSpPr txBox="1"/>
                <p:nvPr/>
              </p:nvSpPr>
              <p:spPr>
                <a:xfrm>
                  <a:off x="3198929" y="3768137"/>
                  <a:ext cx="660491" cy="707886"/>
                </a:xfrm>
                <a:prstGeom prst="rect">
                  <a:avLst/>
                </a:prstGeom>
                <a:solidFill>
                  <a:schemeClr val="bg1"/>
                </a:solidFill>
                <a:effectLst>
                  <a:softEdge rad="127000"/>
                </a:effectLst>
              </p:spPr>
              <p:txBody>
                <a:bodyPr wrap="square" rtlCol="0">
                  <a:spAutoFit/>
                </a:bodyPr>
                <a:lstStyle/>
                <a:p>
                  <a:pPr algn="ctr"/>
                  <a14:m>
                    <m:oMathPara xmlns:m="http://schemas.openxmlformats.org/officeDocument/2006/math">
                      <m:oMathParaPr>
                        <m:jc m:val="centerGroup"/>
                      </m:oMathParaPr>
                      <m:oMath xmlns:m="http://schemas.openxmlformats.org/officeDocument/2006/math">
                        <m:acc>
                          <m:accPr>
                            <m:chr m:val="⃗"/>
                            <m:ctrlPr>
                              <a:rPr lang="en-US" sz="4000" b="0" i="1" smtClean="0">
                                <a:solidFill>
                                  <a:srgbClr val="002060"/>
                                </a:solidFill>
                                <a:latin typeface="Cambria Math" panose="02040503050406030204" pitchFamily="18" charset="0"/>
                              </a:rPr>
                            </m:ctrlPr>
                          </m:accPr>
                          <m:e>
                            <m:sSub>
                              <m:sSubPr>
                                <m:ctrlPr>
                                  <a:rPr lang="en-US" sz="4000" b="0" i="1" smtClean="0">
                                    <a:solidFill>
                                      <a:srgbClr val="002060"/>
                                    </a:solidFill>
                                    <a:latin typeface="Cambria Math" panose="02040503050406030204" pitchFamily="18" charset="0"/>
                                  </a:rPr>
                                </m:ctrlPr>
                              </m:sSubPr>
                              <m:e>
                                <m:r>
                                  <a:rPr lang="en-US" sz="4000" b="0" i="1" smtClean="0">
                                    <a:solidFill>
                                      <a:srgbClr val="002060"/>
                                    </a:solidFill>
                                    <a:latin typeface="Cambria Math" panose="02040503050406030204" pitchFamily="18" charset="0"/>
                                  </a:rPr>
                                  <m:t>𝑒</m:t>
                                </m:r>
                              </m:e>
                              <m:sub>
                                <m:r>
                                  <a:rPr lang="en-US" sz="4000" b="0" i="1" smtClean="0">
                                    <a:solidFill>
                                      <a:srgbClr val="002060"/>
                                    </a:solidFill>
                                    <a:latin typeface="Cambria Math" panose="02040503050406030204" pitchFamily="18" charset="0"/>
                                  </a:rPr>
                                  <m:t>𝑥</m:t>
                                </m:r>
                              </m:sub>
                            </m:sSub>
                          </m:e>
                        </m:acc>
                      </m:oMath>
                    </m:oMathPara>
                  </a14:m>
                  <a:endParaRPr lang="en-CA" sz="4000" dirty="0">
                    <a:solidFill>
                      <a:srgbClr val="002060"/>
                    </a:solidFill>
                  </a:endParaRPr>
                </a:p>
              </p:txBody>
            </p:sp>
          </mc:Choice>
          <mc:Fallback xmlns="">
            <p:sp>
              <p:nvSpPr>
                <p:cNvPr id="67" name="TextBox 66">
                  <a:extLst>
                    <a:ext uri="{FF2B5EF4-FFF2-40B4-BE49-F238E27FC236}">
                      <a16:creationId xmlns:a16="http://schemas.microsoft.com/office/drawing/2014/main" id="{467D0644-F2F8-4FF8-A764-77ECBCFC0623}"/>
                    </a:ext>
                  </a:extLst>
                </p:cNvPr>
                <p:cNvSpPr txBox="1">
                  <a:spLocks noRot="1" noChangeAspect="1" noMove="1" noResize="1" noEditPoints="1" noAdjustHandles="1" noChangeArrowheads="1" noChangeShapeType="1" noTextEdit="1"/>
                </p:cNvSpPr>
                <p:nvPr/>
              </p:nvSpPr>
              <p:spPr>
                <a:xfrm>
                  <a:off x="3198929" y="3768137"/>
                  <a:ext cx="660491" cy="707886"/>
                </a:xfrm>
                <a:prstGeom prst="rect">
                  <a:avLst/>
                </a:prstGeom>
                <a:blipFill>
                  <a:blip r:embed="rId15"/>
                  <a:stretch>
                    <a:fillRect/>
                  </a:stretch>
                </a:blipFill>
                <a:effectLst>
                  <a:softEdge rad="127000"/>
                </a:effectLst>
              </p:spPr>
              <p:txBody>
                <a:bodyPr/>
                <a:lstStyle/>
                <a:p>
                  <a:r>
                    <a:rPr lang="en-CA">
                      <a:noFill/>
                    </a:rPr>
                    <a:t> </a:t>
                  </a:r>
                </a:p>
              </p:txBody>
            </p:sp>
          </mc:Fallback>
        </mc:AlternateContent>
      </p:grpSp>
      <p:grpSp>
        <p:nvGrpSpPr>
          <p:cNvPr id="70" name="Group 69">
            <a:extLst>
              <a:ext uri="{FF2B5EF4-FFF2-40B4-BE49-F238E27FC236}">
                <a16:creationId xmlns:a16="http://schemas.microsoft.com/office/drawing/2014/main" id="{F3F1D616-97AC-4B53-B4D6-D433219659CB}"/>
              </a:ext>
            </a:extLst>
          </p:cNvPr>
          <p:cNvGrpSpPr/>
          <p:nvPr/>
        </p:nvGrpSpPr>
        <p:grpSpPr>
          <a:xfrm>
            <a:off x="8510195" y="2464221"/>
            <a:ext cx="1880167" cy="1175721"/>
            <a:chOff x="1788753" y="3243152"/>
            <a:chExt cx="1880167" cy="1175721"/>
          </a:xfrm>
        </p:grpSpPr>
        <p:grpSp>
          <p:nvGrpSpPr>
            <p:cNvPr id="71" name="Group 70">
              <a:extLst>
                <a:ext uri="{FF2B5EF4-FFF2-40B4-BE49-F238E27FC236}">
                  <a16:creationId xmlns:a16="http://schemas.microsoft.com/office/drawing/2014/main" id="{CF2431DB-828E-4309-BF9A-025649E1B108}"/>
                </a:ext>
              </a:extLst>
            </p:cNvPr>
            <p:cNvGrpSpPr/>
            <p:nvPr/>
          </p:nvGrpSpPr>
          <p:grpSpPr>
            <a:xfrm>
              <a:off x="2411232" y="3606573"/>
              <a:ext cx="739441" cy="739442"/>
              <a:chOff x="14316927" y="3518814"/>
              <a:chExt cx="2814171" cy="2814172"/>
            </a:xfrm>
          </p:grpSpPr>
          <p:cxnSp>
            <p:nvCxnSpPr>
              <p:cNvPr id="74" name="Straight Arrow Connector 73">
                <a:extLst>
                  <a:ext uri="{FF2B5EF4-FFF2-40B4-BE49-F238E27FC236}">
                    <a16:creationId xmlns:a16="http://schemas.microsoft.com/office/drawing/2014/main" id="{268EBF1B-75BB-4546-A6B9-57C98C6FEE10}"/>
                  </a:ext>
                </a:extLst>
              </p:cNvPr>
              <p:cNvCxnSpPr>
                <a:cxnSpLocks/>
              </p:cNvCxnSpPr>
              <p:nvPr/>
            </p:nvCxnSpPr>
            <p:spPr>
              <a:xfrm>
                <a:off x="14316927" y="6235383"/>
                <a:ext cx="2814171" cy="0"/>
              </a:xfrm>
              <a:prstGeom prst="straightConnector1">
                <a:avLst/>
              </a:prstGeom>
              <a:ln w="8890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889F61B2-3CFA-4CC5-9990-544AE5879440}"/>
                  </a:ext>
                </a:extLst>
              </p:cNvPr>
              <p:cNvCxnSpPr>
                <a:cxnSpLocks/>
              </p:cNvCxnSpPr>
              <p:nvPr/>
            </p:nvCxnSpPr>
            <p:spPr>
              <a:xfrm rot="16200000">
                <a:off x="12977947" y="4925900"/>
                <a:ext cx="2814172" cy="0"/>
              </a:xfrm>
              <a:prstGeom prst="straightConnector1">
                <a:avLst/>
              </a:prstGeom>
              <a:ln w="88900">
                <a:solidFill>
                  <a:srgbClr val="002060"/>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E8E8C2D3-598F-4E94-945A-E388A38C4AEA}"/>
                    </a:ext>
                  </a:extLst>
                </p:cNvPr>
                <p:cNvSpPr txBox="1"/>
                <p:nvPr/>
              </p:nvSpPr>
              <p:spPr>
                <a:xfrm>
                  <a:off x="1788753" y="3243152"/>
                  <a:ext cx="660491" cy="707886"/>
                </a:xfrm>
                <a:prstGeom prst="rect">
                  <a:avLst/>
                </a:prstGeom>
                <a:solidFill>
                  <a:schemeClr val="bg1"/>
                </a:solidFill>
                <a:effectLst>
                  <a:softEdge rad="127000"/>
                </a:effectLst>
              </p:spPr>
              <p:txBody>
                <a:bodyPr wrap="square" rtlCol="0">
                  <a:spAutoFit/>
                </a:bodyPr>
                <a:lstStyle/>
                <a:p>
                  <a:pPr algn="ctr"/>
                  <a14:m>
                    <m:oMathPara xmlns:m="http://schemas.openxmlformats.org/officeDocument/2006/math">
                      <m:oMathParaPr>
                        <m:jc m:val="centerGroup"/>
                      </m:oMathParaPr>
                      <m:oMath xmlns:m="http://schemas.openxmlformats.org/officeDocument/2006/math">
                        <m:acc>
                          <m:accPr>
                            <m:chr m:val="⃗"/>
                            <m:ctrlPr>
                              <a:rPr lang="en-US" sz="4000" b="0" i="1" smtClean="0">
                                <a:solidFill>
                                  <a:srgbClr val="002060"/>
                                </a:solidFill>
                                <a:latin typeface="Cambria Math" panose="02040503050406030204" pitchFamily="18" charset="0"/>
                              </a:rPr>
                            </m:ctrlPr>
                          </m:accPr>
                          <m:e>
                            <m:sSub>
                              <m:sSubPr>
                                <m:ctrlPr>
                                  <a:rPr lang="en-US" sz="4000" b="0" i="1" smtClean="0">
                                    <a:solidFill>
                                      <a:srgbClr val="002060"/>
                                    </a:solidFill>
                                    <a:latin typeface="Cambria Math" panose="02040503050406030204" pitchFamily="18" charset="0"/>
                                  </a:rPr>
                                </m:ctrlPr>
                              </m:sSubPr>
                              <m:e>
                                <m:r>
                                  <a:rPr lang="en-US" sz="4000" b="0" i="1" smtClean="0">
                                    <a:solidFill>
                                      <a:srgbClr val="002060"/>
                                    </a:solidFill>
                                    <a:latin typeface="Cambria Math" panose="02040503050406030204" pitchFamily="18" charset="0"/>
                                  </a:rPr>
                                  <m:t>𝑒</m:t>
                                </m:r>
                              </m:e>
                              <m:sub>
                                <m:r>
                                  <a:rPr lang="en-US" sz="4000" b="0" i="1" smtClean="0">
                                    <a:solidFill>
                                      <a:srgbClr val="002060"/>
                                    </a:solidFill>
                                    <a:latin typeface="Cambria Math" panose="02040503050406030204" pitchFamily="18" charset="0"/>
                                  </a:rPr>
                                  <m:t>𝑡</m:t>
                                </m:r>
                              </m:sub>
                            </m:sSub>
                          </m:e>
                        </m:acc>
                      </m:oMath>
                    </m:oMathPara>
                  </a14:m>
                  <a:endParaRPr lang="en-CA" sz="4000" dirty="0">
                    <a:solidFill>
                      <a:srgbClr val="002060"/>
                    </a:solidFill>
                  </a:endParaRPr>
                </a:p>
              </p:txBody>
            </p:sp>
          </mc:Choice>
          <mc:Fallback xmlns="">
            <p:sp>
              <p:nvSpPr>
                <p:cNvPr id="72" name="TextBox 71">
                  <a:extLst>
                    <a:ext uri="{FF2B5EF4-FFF2-40B4-BE49-F238E27FC236}">
                      <a16:creationId xmlns:a16="http://schemas.microsoft.com/office/drawing/2014/main" id="{E8E8C2D3-598F-4E94-945A-E388A38C4AEA}"/>
                    </a:ext>
                  </a:extLst>
                </p:cNvPr>
                <p:cNvSpPr txBox="1">
                  <a:spLocks noRot="1" noChangeAspect="1" noMove="1" noResize="1" noEditPoints="1" noAdjustHandles="1" noChangeArrowheads="1" noChangeShapeType="1" noTextEdit="1"/>
                </p:cNvSpPr>
                <p:nvPr/>
              </p:nvSpPr>
              <p:spPr>
                <a:xfrm>
                  <a:off x="1788753" y="3243152"/>
                  <a:ext cx="660491" cy="707886"/>
                </a:xfrm>
                <a:prstGeom prst="rect">
                  <a:avLst/>
                </a:prstGeom>
                <a:blipFill>
                  <a:blip r:embed="rId16"/>
                  <a:stretch>
                    <a:fillRect/>
                  </a:stretch>
                </a:blipFill>
                <a:effectLst>
                  <a:softEdge rad="127000"/>
                </a:effectLst>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3315FC4A-8137-40E8-ADA8-D262AA213AF9}"/>
                    </a:ext>
                  </a:extLst>
                </p:cNvPr>
                <p:cNvSpPr txBox="1"/>
                <p:nvPr/>
              </p:nvSpPr>
              <p:spPr>
                <a:xfrm>
                  <a:off x="3008429" y="3710987"/>
                  <a:ext cx="660491" cy="707886"/>
                </a:xfrm>
                <a:prstGeom prst="rect">
                  <a:avLst/>
                </a:prstGeom>
                <a:solidFill>
                  <a:schemeClr val="bg1"/>
                </a:solidFill>
                <a:effectLst>
                  <a:softEdge rad="127000"/>
                </a:effectLst>
              </p:spPr>
              <p:txBody>
                <a:bodyPr wrap="square" rtlCol="0">
                  <a:spAutoFit/>
                </a:bodyPr>
                <a:lstStyle/>
                <a:p>
                  <a:pPr algn="ctr"/>
                  <a14:m>
                    <m:oMathPara xmlns:m="http://schemas.openxmlformats.org/officeDocument/2006/math">
                      <m:oMathParaPr>
                        <m:jc m:val="centerGroup"/>
                      </m:oMathParaPr>
                      <m:oMath xmlns:m="http://schemas.openxmlformats.org/officeDocument/2006/math">
                        <m:acc>
                          <m:accPr>
                            <m:chr m:val="⃗"/>
                            <m:ctrlPr>
                              <a:rPr lang="en-US" sz="4000" b="0" i="1" smtClean="0">
                                <a:solidFill>
                                  <a:srgbClr val="002060"/>
                                </a:solidFill>
                                <a:latin typeface="Cambria Math" panose="02040503050406030204" pitchFamily="18" charset="0"/>
                              </a:rPr>
                            </m:ctrlPr>
                          </m:accPr>
                          <m:e>
                            <m:sSub>
                              <m:sSubPr>
                                <m:ctrlPr>
                                  <a:rPr lang="en-US" sz="4000" b="0" i="1" smtClean="0">
                                    <a:solidFill>
                                      <a:srgbClr val="002060"/>
                                    </a:solidFill>
                                    <a:latin typeface="Cambria Math" panose="02040503050406030204" pitchFamily="18" charset="0"/>
                                  </a:rPr>
                                </m:ctrlPr>
                              </m:sSubPr>
                              <m:e>
                                <m:r>
                                  <a:rPr lang="en-US" sz="4000" b="0" i="1" smtClean="0">
                                    <a:solidFill>
                                      <a:srgbClr val="002060"/>
                                    </a:solidFill>
                                    <a:latin typeface="Cambria Math" panose="02040503050406030204" pitchFamily="18" charset="0"/>
                                  </a:rPr>
                                  <m:t>𝑒</m:t>
                                </m:r>
                              </m:e>
                              <m:sub>
                                <m:r>
                                  <a:rPr lang="en-US" sz="4000" b="0" i="1" smtClean="0">
                                    <a:solidFill>
                                      <a:srgbClr val="002060"/>
                                    </a:solidFill>
                                    <a:latin typeface="Cambria Math" panose="02040503050406030204" pitchFamily="18" charset="0"/>
                                  </a:rPr>
                                  <m:t>𝑥</m:t>
                                </m:r>
                              </m:sub>
                            </m:sSub>
                          </m:e>
                        </m:acc>
                      </m:oMath>
                    </m:oMathPara>
                  </a14:m>
                  <a:endParaRPr lang="en-CA" sz="4000" dirty="0">
                    <a:solidFill>
                      <a:srgbClr val="002060"/>
                    </a:solidFill>
                  </a:endParaRPr>
                </a:p>
              </p:txBody>
            </p:sp>
          </mc:Choice>
          <mc:Fallback xmlns="">
            <p:sp>
              <p:nvSpPr>
                <p:cNvPr id="73" name="TextBox 72">
                  <a:extLst>
                    <a:ext uri="{FF2B5EF4-FFF2-40B4-BE49-F238E27FC236}">
                      <a16:creationId xmlns:a16="http://schemas.microsoft.com/office/drawing/2014/main" id="{3315FC4A-8137-40E8-ADA8-D262AA213AF9}"/>
                    </a:ext>
                  </a:extLst>
                </p:cNvPr>
                <p:cNvSpPr txBox="1">
                  <a:spLocks noRot="1" noChangeAspect="1" noMove="1" noResize="1" noEditPoints="1" noAdjustHandles="1" noChangeArrowheads="1" noChangeShapeType="1" noTextEdit="1"/>
                </p:cNvSpPr>
                <p:nvPr/>
              </p:nvSpPr>
              <p:spPr>
                <a:xfrm>
                  <a:off x="3008429" y="3710987"/>
                  <a:ext cx="660491" cy="707886"/>
                </a:xfrm>
                <a:prstGeom prst="rect">
                  <a:avLst/>
                </a:prstGeom>
                <a:blipFill>
                  <a:blip r:embed="rId17"/>
                  <a:stretch>
                    <a:fillRect/>
                  </a:stretch>
                </a:blipFill>
                <a:effectLst>
                  <a:softEdge rad="127000"/>
                </a:effectLst>
              </p:spPr>
              <p:txBody>
                <a:bodyPr/>
                <a:lstStyle/>
                <a:p>
                  <a:r>
                    <a:rPr lang="en-CA">
                      <a:noFill/>
                    </a:rPr>
                    <a:t> </a:t>
                  </a:r>
                </a:p>
              </p:txBody>
            </p:sp>
          </mc:Fallback>
        </mc:AlternateContent>
      </p:grpSp>
      <p:grpSp>
        <p:nvGrpSpPr>
          <p:cNvPr id="76" name="Group 75">
            <a:extLst>
              <a:ext uri="{FF2B5EF4-FFF2-40B4-BE49-F238E27FC236}">
                <a16:creationId xmlns:a16="http://schemas.microsoft.com/office/drawing/2014/main" id="{20D995B9-F7C0-4030-8952-0A02FF28B090}"/>
              </a:ext>
            </a:extLst>
          </p:cNvPr>
          <p:cNvGrpSpPr/>
          <p:nvPr/>
        </p:nvGrpSpPr>
        <p:grpSpPr>
          <a:xfrm>
            <a:off x="8453045" y="1380488"/>
            <a:ext cx="2051617" cy="1347171"/>
            <a:chOff x="1731603" y="3547952"/>
            <a:chExt cx="2051617" cy="1347171"/>
          </a:xfrm>
        </p:grpSpPr>
        <p:grpSp>
          <p:nvGrpSpPr>
            <p:cNvPr id="77" name="Group 76">
              <a:extLst>
                <a:ext uri="{FF2B5EF4-FFF2-40B4-BE49-F238E27FC236}">
                  <a16:creationId xmlns:a16="http://schemas.microsoft.com/office/drawing/2014/main" id="{A4BC074D-E5CD-4920-9C75-F4385A855A22}"/>
                </a:ext>
              </a:extLst>
            </p:cNvPr>
            <p:cNvGrpSpPr/>
            <p:nvPr/>
          </p:nvGrpSpPr>
          <p:grpSpPr>
            <a:xfrm>
              <a:off x="2411232" y="3606573"/>
              <a:ext cx="739441" cy="739442"/>
              <a:chOff x="14316927" y="3518814"/>
              <a:chExt cx="2814171" cy="2814172"/>
            </a:xfrm>
          </p:grpSpPr>
          <p:cxnSp>
            <p:nvCxnSpPr>
              <p:cNvPr id="80" name="Straight Arrow Connector 79">
                <a:extLst>
                  <a:ext uri="{FF2B5EF4-FFF2-40B4-BE49-F238E27FC236}">
                    <a16:creationId xmlns:a16="http://schemas.microsoft.com/office/drawing/2014/main" id="{D669AEF9-E16F-458C-8D85-8DA6D8BBCF84}"/>
                  </a:ext>
                </a:extLst>
              </p:cNvPr>
              <p:cNvCxnSpPr>
                <a:cxnSpLocks/>
              </p:cNvCxnSpPr>
              <p:nvPr/>
            </p:nvCxnSpPr>
            <p:spPr>
              <a:xfrm>
                <a:off x="14316927" y="6235383"/>
                <a:ext cx="2814171" cy="0"/>
              </a:xfrm>
              <a:prstGeom prst="straightConnector1">
                <a:avLst/>
              </a:prstGeom>
              <a:ln w="8890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08BD0C6B-8E74-46CE-9618-6145BB763D87}"/>
                  </a:ext>
                </a:extLst>
              </p:cNvPr>
              <p:cNvCxnSpPr>
                <a:cxnSpLocks/>
              </p:cNvCxnSpPr>
              <p:nvPr/>
            </p:nvCxnSpPr>
            <p:spPr>
              <a:xfrm rot="16200000">
                <a:off x="12977947" y="4925900"/>
                <a:ext cx="2814172" cy="0"/>
              </a:xfrm>
              <a:prstGeom prst="straightConnector1">
                <a:avLst/>
              </a:prstGeom>
              <a:ln w="88900">
                <a:solidFill>
                  <a:srgbClr val="002060"/>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5B0AD3F5-EF9A-416B-8B1C-B70A4882FD61}"/>
                    </a:ext>
                  </a:extLst>
                </p:cNvPr>
                <p:cNvSpPr txBox="1"/>
                <p:nvPr/>
              </p:nvSpPr>
              <p:spPr>
                <a:xfrm>
                  <a:off x="1731603" y="3547952"/>
                  <a:ext cx="660491" cy="707886"/>
                </a:xfrm>
                <a:prstGeom prst="rect">
                  <a:avLst/>
                </a:prstGeom>
                <a:solidFill>
                  <a:schemeClr val="bg1"/>
                </a:solidFill>
                <a:effectLst>
                  <a:softEdge rad="127000"/>
                </a:effectLst>
              </p:spPr>
              <p:txBody>
                <a:bodyPr wrap="square" rtlCol="0">
                  <a:spAutoFit/>
                </a:bodyPr>
                <a:lstStyle/>
                <a:p>
                  <a:pPr algn="ctr"/>
                  <a14:m>
                    <m:oMathPara xmlns:m="http://schemas.openxmlformats.org/officeDocument/2006/math">
                      <m:oMathParaPr>
                        <m:jc m:val="centerGroup"/>
                      </m:oMathParaPr>
                      <m:oMath xmlns:m="http://schemas.openxmlformats.org/officeDocument/2006/math">
                        <m:acc>
                          <m:accPr>
                            <m:chr m:val="⃗"/>
                            <m:ctrlPr>
                              <a:rPr lang="en-US" sz="4000" b="0" i="1" smtClean="0">
                                <a:solidFill>
                                  <a:srgbClr val="002060"/>
                                </a:solidFill>
                                <a:latin typeface="Cambria Math" panose="02040503050406030204" pitchFamily="18" charset="0"/>
                              </a:rPr>
                            </m:ctrlPr>
                          </m:accPr>
                          <m:e>
                            <m:sSub>
                              <m:sSubPr>
                                <m:ctrlPr>
                                  <a:rPr lang="en-US" sz="4000" b="0" i="1" smtClean="0">
                                    <a:solidFill>
                                      <a:srgbClr val="002060"/>
                                    </a:solidFill>
                                    <a:latin typeface="Cambria Math" panose="02040503050406030204" pitchFamily="18" charset="0"/>
                                  </a:rPr>
                                </m:ctrlPr>
                              </m:sSubPr>
                              <m:e>
                                <m:r>
                                  <a:rPr lang="en-US" sz="4000" b="0" i="1" smtClean="0">
                                    <a:solidFill>
                                      <a:srgbClr val="002060"/>
                                    </a:solidFill>
                                    <a:latin typeface="Cambria Math" panose="02040503050406030204" pitchFamily="18" charset="0"/>
                                  </a:rPr>
                                  <m:t>𝑒</m:t>
                                </m:r>
                              </m:e>
                              <m:sub>
                                <m:r>
                                  <a:rPr lang="en-US" sz="4000" b="0" i="1" smtClean="0">
                                    <a:solidFill>
                                      <a:srgbClr val="002060"/>
                                    </a:solidFill>
                                    <a:latin typeface="Cambria Math" panose="02040503050406030204" pitchFamily="18" charset="0"/>
                                  </a:rPr>
                                  <m:t>𝑡</m:t>
                                </m:r>
                              </m:sub>
                            </m:sSub>
                          </m:e>
                        </m:acc>
                      </m:oMath>
                    </m:oMathPara>
                  </a14:m>
                  <a:endParaRPr lang="en-CA" sz="4000" dirty="0">
                    <a:solidFill>
                      <a:srgbClr val="002060"/>
                    </a:solidFill>
                  </a:endParaRPr>
                </a:p>
              </p:txBody>
            </p:sp>
          </mc:Choice>
          <mc:Fallback xmlns="">
            <p:sp>
              <p:nvSpPr>
                <p:cNvPr id="78" name="TextBox 77">
                  <a:extLst>
                    <a:ext uri="{FF2B5EF4-FFF2-40B4-BE49-F238E27FC236}">
                      <a16:creationId xmlns:a16="http://schemas.microsoft.com/office/drawing/2014/main" id="{5B0AD3F5-EF9A-416B-8B1C-B70A4882FD61}"/>
                    </a:ext>
                  </a:extLst>
                </p:cNvPr>
                <p:cNvSpPr txBox="1">
                  <a:spLocks noRot="1" noChangeAspect="1" noMove="1" noResize="1" noEditPoints="1" noAdjustHandles="1" noChangeArrowheads="1" noChangeShapeType="1" noTextEdit="1"/>
                </p:cNvSpPr>
                <p:nvPr/>
              </p:nvSpPr>
              <p:spPr>
                <a:xfrm>
                  <a:off x="1731603" y="3547952"/>
                  <a:ext cx="660491" cy="707886"/>
                </a:xfrm>
                <a:prstGeom prst="rect">
                  <a:avLst/>
                </a:prstGeom>
                <a:blipFill>
                  <a:blip r:embed="rId18"/>
                  <a:stretch>
                    <a:fillRect/>
                  </a:stretch>
                </a:blipFill>
                <a:effectLst>
                  <a:softEdge rad="127000"/>
                </a:effectLst>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E941681C-3E83-4D68-862F-CBC80040619B}"/>
                    </a:ext>
                  </a:extLst>
                </p:cNvPr>
                <p:cNvSpPr txBox="1"/>
                <p:nvPr/>
              </p:nvSpPr>
              <p:spPr>
                <a:xfrm>
                  <a:off x="3122729" y="4187237"/>
                  <a:ext cx="660491" cy="707886"/>
                </a:xfrm>
                <a:prstGeom prst="rect">
                  <a:avLst/>
                </a:prstGeom>
                <a:solidFill>
                  <a:schemeClr val="bg1"/>
                </a:solidFill>
                <a:effectLst>
                  <a:softEdge rad="127000"/>
                </a:effectLst>
              </p:spPr>
              <p:txBody>
                <a:bodyPr wrap="square" rtlCol="0">
                  <a:spAutoFit/>
                </a:bodyPr>
                <a:lstStyle/>
                <a:p>
                  <a:pPr algn="ctr"/>
                  <a14:m>
                    <m:oMathPara xmlns:m="http://schemas.openxmlformats.org/officeDocument/2006/math">
                      <m:oMathParaPr>
                        <m:jc m:val="centerGroup"/>
                      </m:oMathParaPr>
                      <m:oMath xmlns:m="http://schemas.openxmlformats.org/officeDocument/2006/math">
                        <m:acc>
                          <m:accPr>
                            <m:chr m:val="⃗"/>
                            <m:ctrlPr>
                              <a:rPr lang="en-US" sz="4000" b="0" i="1" smtClean="0">
                                <a:solidFill>
                                  <a:srgbClr val="002060"/>
                                </a:solidFill>
                                <a:latin typeface="Cambria Math" panose="02040503050406030204" pitchFamily="18" charset="0"/>
                              </a:rPr>
                            </m:ctrlPr>
                          </m:accPr>
                          <m:e>
                            <m:sSub>
                              <m:sSubPr>
                                <m:ctrlPr>
                                  <a:rPr lang="en-US" sz="4000" b="0" i="1" smtClean="0">
                                    <a:solidFill>
                                      <a:srgbClr val="002060"/>
                                    </a:solidFill>
                                    <a:latin typeface="Cambria Math" panose="02040503050406030204" pitchFamily="18" charset="0"/>
                                  </a:rPr>
                                </m:ctrlPr>
                              </m:sSubPr>
                              <m:e>
                                <m:r>
                                  <a:rPr lang="en-US" sz="4000" b="0" i="1" smtClean="0">
                                    <a:solidFill>
                                      <a:srgbClr val="002060"/>
                                    </a:solidFill>
                                    <a:latin typeface="Cambria Math" panose="02040503050406030204" pitchFamily="18" charset="0"/>
                                  </a:rPr>
                                  <m:t>𝑒</m:t>
                                </m:r>
                              </m:e>
                              <m:sub>
                                <m:r>
                                  <a:rPr lang="en-US" sz="4000" b="0" i="1" smtClean="0">
                                    <a:solidFill>
                                      <a:srgbClr val="002060"/>
                                    </a:solidFill>
                                    <a:latin typeface="Cambria Math" panose="02040503050406030204" pitchFamily="18" charset="0"/>
                                  </a:rPr>
                                  <m:t>𝑥</m:t>
                                </m:r>
                              </m:sub>
                            </m:sSub>
                          </m:e>
                        </m:acc>
                      </m:oMath>
                    </m:oMathPara>
                  </a14:m>
                  <a:endParaRPr lang="en-CA" sz="4000" dirty="0">
                    <a:solidFill>
                      <a:srgbClr val="002060"/>
                    </a:solidFill>
                  </a:endParaRPr>
                </a:p>
              </p:txBody>
            </p:sp>
          </mc:Choice>
          <mc:Fallback xmlns="">
            <p:sp>
              <p:nvSpPr>
                <p:cNvPr id="79" name="TextBox 78">
                  <a:extLst>
                    <a:ext uri="{FF2B5EF4-FFF2-40B4-BE49-F238E27FC236}">
                      <a16:creationId xmlns:a16="http://schemas.microsoft.com/office/drawing/2014/main" id="{E941681C-3E83-4D68-862F-CBC80040619B}"/>
                    </a:ext>
                  </a:extLst>
                </p:cNvPr>
                <p:cNvSpPr txBox="1">
                  <a:spLocks noRot="1" noChangeAspect="1" noMove="1" noResize="1" noEditPoints="1" noAdjustHandles="1" noChangeArrowheads="1" noChangeShapeType="1" noTextEdit="1"/>
                </p:cNvSpPr>
                <p:nvPr/>
              </p:nvSpPr>
              <p:spPr>
                <a:xfrm>
                  <a:off x="3122729" y="4187237"/>
                  <a:ext cx="660491" cy="707886"/>
                </a:xfrm>
                <a:prstGeom prst="rect">
                  <a:avLst/>
                </a:prstGeom>
                <a:blipFill>
                  <a:blip r:embed="rId19"/>
                  <a:stretch>
                    <a:fillRect/>
                  </a:stretch>
                </a:blipFill>
                <a:effectLst>
                  <a:softEdge rad="127000"/>
                </a:effectLst>
              </p:spPr>
              <p:txBody>
                <a:bodyPr/>
                <a:lstStyle/>
                <a:p>
                  <a:r>
                    <a:rPr lang="en-CA">
                      <a:noFill/>
                    </a:rPr>
                    <a:t> </a:t>
                  </a:r>
                </a:p>
              </p:txBody>
            </p:sp>
          </mc:Fallback>
        </mc:AlternateContent>
      </p:grpSp>
      <p:grpSp>
        <p:nvGrpSpPr>
          <p:cNvPr id="94" name="Group 93">
            <a:extLst>
              <a:ext uri="{FF2B5EF4-FFF2-40B4-BE49-F238E27FC236}">
                <a16:creationId xmlns:a16="http://schemas.microsoft.com/office/drawing/2014/main" id="{9C16FB7A-3A19-46F2-87B7-4796F7F1A83D}"/>
              </a:ext>
            </a:extLst>
          </p:cNvPr>
          <p:cNvGrpSpPr/>
          <p:nvPr/>
        </p:nvGrpSpPr>
        <p:grpSpPr>
          <a:xfrm>
            <a:off x="9201369" y="1236131"/>
            <a:ext cx="736026" cy="959349"/>
            <a:chOff x="9201369" y="1236131"/>
            <a:chExt cx="736026" cy="959349"/>
          </a:xfrm>
        </p:grpSpPr>
        <p:cxnSp>
          <p:nvCxnSpPr>
            <p:cNvPr id="85" name="Straight Arrow Connector 84">
              <a:extLst>
                <a:ext uri="{FF2B5EF4-FFF2-40B4-BE49-F238E27FC236}">
                  <a16:creationId xmlns:a16="http://schemas.microsoft.com/office/drawing/2014/main" id="{C1E4D437-82BA-40CA-81A5-67B1B66B63D8}"/>
                </a:ext>
              </a:extLst>
            </p:cNvPr>
            <p:cNvCxnSpPr>
              <a:cxnSpLocks/>
            </p:cNvCxnSpPr>
            <p:nvPr/>
          </p:nvCxnSpPr>
          <p:spPr>
            <a:xfrm flipV="1">
              <a:off x="9201369" y="1236131"/>
              <a:ext cx="0" cy="959349"/>
            </a:xfrm>
            <a:prstGeom prst="straightConnector1">
              <a:avLst/>
            </a:prstGeom>
            <a:ln w="88900">
              <a:solidFill>
                <a:srgbClr val="7030A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5D629C6B-5552-44A4-BC4F-1B4BB4572C78}"/>
                    </a:ext>
                  </a:extLst>
                </p:cNvPr>
                <p:cNvSpPr txBox="1"/>
                <p:nvPr/>
              </p:nvSpPr>
              <p:spPr>
                <a:xfrm>
                  <a:off x="9276904" y="1319156"/>
                  <a:ext cx="660491" cy="783035"/>
                </a:xfrm>
                <a:prstGeom prst="rect">
                  <a:avLst/>
                </a:prstGeom>
                <a:solidFill>
                  <a:schemeClr val="bg1"/>
                </a:solidFill>
                <a:ln>
                  <a:solidFill>
                    <a:schemeClr val="bg1"/>
                  </a:solidFill>
                </a:ln>
                <a:effectLst>
                  <a:softEdge rad="127000"/>
                </a:effectLst>
              </p:spPr>
              <p:txBody>
                <a:bodyPr wrap="square" rtlCol="0">
                  <a:spAutoFit/>
                </a:bodyPr>
                <a:lstStyle/>
                <a:p>
                  <a:pPr algn="ctr"/>
                  <a14:m>
                    <m:oMathPara xmlns:m="http://schemas.openxmlformats.org/officeDocument/2006/math">
                      <m:oMathParaPr>
                        <m:jc m:val="centerGroup"/>
                      </m:oMathParaPr>
                      <m:oMath xmlns:m="http://schemas.openxmlformats.org/officeDocument/2006/math">
                        <m:acc>
                          <m:accPr>
                            <m:chr m:val="⃗"/>
                            <m:ctrlPr>
                              <a:rPr lang="en-US" sz="4000" b="0" i="1" smtClean="0">
                                <a:solidFill>
                                  <a:srgbClr val="7030A0"/>
                                </a:solidFill>
                                <a:latin typeface="Cambria Math" panose="02040503050406030204" pitchFamily="18" charset="0"/>
                              </a:rPr>
                            </m:ctrlPr>
                          </m:accPr>
                          <m:e>
                            <m:r>
                              <a:rPr lang="en-US" sz="4000" b="0" i="1" smtClean="0">
                                <a:solidFill>
                                  <a:srgbClr val="7030A0"/>
                                </a:solidFill>
                                <a:latin typeface="Cambria Math" panose="02040503050406030204" pitchFamily="18" charset="0"/>
                              </a:rPr>
                              <m:t>𝑈</m:t>
                            </m:r>
                          </m:e>
                        </m:acc>
                      </m:oMath>
                    </m:oMathPara>
                  </a14:m>
                  <a:endParaRPr lang="en-CA" sz="4000" dirty="0">
                    <a:solidFill>
                      <a:srgbClr val="002060"/>
                    </a:solidFill>
                  </a:endParaRPr>
                </a:p>
              </p:txBody>
            </p:sp>
          </mc:Choice>
          <mc:Fallback xmlns="">
            <p:sp>
              <p:nvSpPr>
                <p:cNvPr id="87" name="TextBox 86">
                  <a:extLst>
                    <a:ext uri="{FF2B5EF4-FFF2-40B4-BE49-F238E27FC236}">
                      <a16:creationId xmlns:a16="http://schemas.microsoft.com/office/drawing/2014/main" id="{5D629C6B-5552-44A4-BC4F-1B4BB4572C78}"/>
                    </a:ext>
                  </a:extLst>
                </p:cNvPr>
                <p:cNvSpPr txBox="1">
                  <a:spLocks noRot="1" noChangeAspect="1" noMove="1" noResize="1" noEditPoints="1" noAdjustHandles="1" noChangeArrowheads="1" noChangeShapeType="1" noTextEdit="1"/>
                </p:cNvSpPr>
                <p:nvPr/>
              </p:nvSpPr>
              <p:spPr>
                <a:xfrm>
                  <a:off x="9276904" y="1319156"/>
                  <a:ext cx="660491" cy="783035"/>
                </a:xfrm>
                <a:prstGeom prst="rect">
                  <a:avLst/>
                </a:prstGeom>
                <a:blipFill>
                  <a:blip r:embed="rId20"/>
                  <a:stretch>
                    <a:fillRect/>
                  </a:stretch>
                </a:blipFill>
                <a:ln>
                  <a:solidFill>
                    <a:schemeClr val="bg1"/>
                  </a:solidFill>
                </a:ln>
                <a:effectLst>
                  <a:softEdge rad="127000"/>
                </a:effectLst>
              </p:spPr>
              <p:txBody>
                <a:bodyPr/>
                <a:lstStyle/>
                <a:p>
                  <a:r>
                    <a:rPr lang="en-CA">
                      <a:noFill/>
                    </a:rPr>
                    <a:t> </a:t>
                  </a:r>
                </a:p>
              </p:txBody>
            </p:sp>
          </mc:Fallback>
        </mc:AlternateContent>
      </p:grpSp>
      <p:grpSp>
        <p:nvGrpSpPr>
          <p:cNvPr id="93" name="Group 92">
            <a:extLst>
              <a:ext uri="{FF2B5EF4-FFF2-40B4-BE49-F238E27FC236}">
                <a16:creationId xmlns:a16="http://schemas.microsoft.com/office/drawing/2014/main" id="{AE752666-35E3-4956-B429-45EFD641C943}"/>
              </a:ext>
            </a:extLst>
          </p:cNvPr>
          <p:cNvGrpSpPr/>
          <p:nvPr/>
        </p:nvGrpSpPr>
        <p:grpSpPr>
          <a:xfrm>
            <a:off x="9218301" y="2556931"/>
            <a:ext cx="702160" cy="959349"/>
            <a:chOff x="9218301" y="2556931"/>
            <a:chExt cx="702160" cy="959349"/>
          </a:xfrm>
        </p:grpSpPr>
        <p:cxnSp>
          <p:nvCxnSpPr>
            <p:cNvPr id="84" name="Straight Arrow Connector 83">
              <a:extLst>
                <a:ext uri="{FF2B5EF4-FFF2-40B4-BE49-F238E27FC236}">
                  <a16:creationId xmlns:a16="http://schemas.microsoft.com/office/drawing/2014/main" id="{6CA7BC5A-A543-4036-A939-FE5D7CB54E47}"/>
                </a:ext>
              </a:extLst>
            </p:cNvPr>
            <p:cNvCxnSpPr>
              <a:cxnSpLocks/>
            </p:cNvCxnSpPr>
            <p:nvPr/>
          </p:nvCxnSpPr>
          <p:spPr>
            <a:xfrm flipV="1">
              <a:off x="9218301" y="2556931"/>
              <a:ext cx="0" cy="959349"/>
            </a:xfrm>
            <a:prstGeom prst="straightConnector1">
              <a:avLst/>
            </a:prstGeom>
            <a:ln w="88900">
              <a:solidFill>
                <a:srgbClr val="7030A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3FC70928-AE81-45CF-8C87-7DF106797CA2}"/>
                    </a:ext>
                  </a:extLst>
                </p:cNvPr>
                <p:cNvSpPr txBox="1"/>
                <p:nvPr/>
              </p:nvSpPr>
              <p:spPr>
                <a:xfrm>
                  <a:off x="9259970" y="2707690"/>
                  <a:ext cx="660491" cy="783035"/>
                </a:xfrm>
                <a:prstGeom prst="rect">
                  <a:avLst/>
                </a:prstGeom>
                <a:solidFill>
                  <a:schemeClr val="bg1"/>
                </a:solidFill>
                <a:ln>
                  <a:solidFill>
                    <a:schemeClr val="bg1"/>
                  </a:solidFill>
                </a:ln>
                <a:effectLst>
                  <a:softEdge rad="127000"/>
                </a:effectLst>
              </p:spPr>
              <p:txBody>
                <a:bodyPr wrap="square" rtlCol="0">
                  <a:spAutoFit/>
                </a:bodyPr>
                <a:lstStyle/>
                <a:p>
                  <a:pPr algn="ctr"/>
                  <a14:m>
                    <m:oMathPara xmlns:m="http://schemas.openxmlformats.org/officeDocument/2006/math">
                      <m:oMathParaPr>
                        <m:jc m:val="centerGroup"/>
                      </m:oMathParaPr>
                      <m:oMath xmlns:m="http://schemas.openxmlformats.org/officeDocument/2006/math">
                        <m:acc>
                          <m:accPr>
                            <m:chr m:val="⃗"/>
                            <m:ctrlPr>
                              <a:rPr lang="en-US" sz="4000" b="0" i="1" smtClean="0">
                                <a:solidFill>
                                  <a:srgbClr val="7030A0"/>
                                </a:solidFill>
                                <a:latin typeface="Cambria Math" panose="02040503050406030204" pitchFamily="18" charset="0"/>
                              </a:rPr>
                            </m:ctrlPr>
                          </m:accPr>
                          <m:e>
                            <m:r>
                              <a:rPr lang="en-US" sz="4000" b="0" i="1" smtClean="0">
                                <a:solidFill>
                                  <a:srgbClr val="7030A0"/>
                                </a:solidFill>
                                <a:latin typeface="Cambria Math" panose="02040503050406030204" pitchFamily="18" charset="0"/>
                              </a:rPr>
                              <m:t>𝑈</m:t>
                            </m:r>
                          </m:e>
                        </m:acc>
                      </m:oMath>
                    </m:oMathPara>
                  </a14:m>
                  <a:endParaRPr lang="en-CA" sz="4000" dirty="0">
                    <a:solidFill>
                      <a:srgbClr val="002060"/>
                    </a:solidFill>
                  </a:endParaRPr>
                </a:p>
              </p:txBody>
            </p:sp>
          </mc:Choice>
          <mc:Fallback xmlns="">
            <p:sp>
              <p:nvSpPr>
                <p:cNvPr id="89" name="TextBox 88">
                  <a:extLst>
                    <a:ext uri="{FF2B5EF4-FFF2-40B4-BE49-F238E27FC236}">
                      <a16:creationId xmlns:a16="http://schemas.microsoft.com/office/drawing/2014/main" id="{3FC70928-AE81-45CF-8C87-7DF106797CA2}"/>
                    </a:ext>
                  </a:extLst>
                </p:cNvPr>
                <p:cNvSpPr txBox="1">
                  <a:spLocks noRot="1" noChangeAspect="1" noMove="1" noResize="1" noEditPoints="1" noAdjustHandles="1" noChangeArrowheads="1" noChangeShapeType="1" noTextEdit="1"/>
                </p:cNvSpPr>
                <p:nvPr/>
              </p:nvSpPr>
              <p:spPr>
                <a:xfrm>
                  <a:off x="9259970" y="2707690"/>
                  <a:ext cx="660491" cy="783035"/>
                </a:xfrm>
                <a:prstGeom prst="rect">
                  <a:avLst/>
                </a:prstGeom>
                <a:blipFill>
                  <a:blip r:embed="rId21"/>
                  <a:stretch>
                    <a:fillRect/>
                  </a:stretch>
                </a:blipFill>
                <a:ln>
                  <a:solidFill>
                    <a:schemeClr val="bg1"/>
                  </a:solidFill>
                </a:ln>
                <a:effectLst>
                  <a:softEdge rad="127000"/>
                </a:effectLst>
              </p:spPr>
              <p:txBody>
                <a:bodyPr/>
                <a:lstStyle/>
                <a:p>
                  <a:r>
                    <a:rPr lang="en-CA">
                      <a:noFill/>
                    </a:rPr>
                    <a:t> </a:t>
                  </a:r>
                </a:p>
              </p:txBody>
            </p:sp>
          </mc:Fallback>
        </mc:AlternateContent>
      </p:grpSp>
      <p:grpSp>
        <p:nvGrpSpPr>
          <p:cNvPr id="92" name="Group 91">
            <a:extLst>
              <a:ext uri="{FF2B5EF4-FFF2-40B4-BE49-F238E27FC236}">
                <a16:creationId xmlns:a16="http://schemas.microsoft.com/office/drawing/2014/main" id="{487B4416-C505-4104-BB71-2024F2EFB3EF}"/>
              </a:ext>
            </a:extLst>
          </p:cNvPr>
          <p:cNvGrpSpPr/>
          <p:nvPr/>
        </p:nvGrpSpPr>
        <p:grpSpPr>
          <a:xfrm>
            <a:off x="9218302" y="4080933"/>
            <a:ext cx="702159" cy="959349"/>
            <a:chOff x="9218302" y="4080933"/>
            <a:chExt cx="702159" cy="959349"/>
          </a:xfrm>
        </p:grpSpPr>
        <p:cxnSp>
          <p:nvCxnSpPr>
            <p:cNvPr id="82" name="Straight Arrow Connector 81">
              <a:extLst>
                <a:ext uri="{FF2B5EF4-FFF2-40B4-BE49-F238E27FC236}">
                  <a16:creationId xmlns:a16="http://schemas.microsoft.com/office/drawing/2014/main" id="{8F371B2C-CFF1-40E3-8579-973BDA0ED01D}"/>
                </a:ext>
              </a:extLst>
            </p:cNvPr>
            <p:cNvCxnSpPr>
              <a:cxnSpLocks/>
            </p:cNvCxnSpPr>
            <p:nvPr/>
          </p:nvCxnSpPr>
          <p:spPr>
            <a:xfrm flipV="1">
              <a:off x="9218302" y="4080933"/>
              <a:ext cx="0" cy="959349"/>
            </a:xfrm>
            <a:prstGeom prst="straightConnector1">
              <a:avLst/>
            </a:prstGeom>
            <a:ln w="88900">
              <a:solidFill>
                <a:srgbClr val="7030A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D4CBCC9C-F766-48C1-8194-7B8B4D01CDEB}"/>
                    </a:ext>
                  </a:extLst>
                </p:cNvPr>
                <p:cNvSpPr txBox="1"/>
                <p:nvPr/>
              </p:nvSpPr>
              <p:spPr>
                <a:xfrm>
                  <a:off x="9259970" y="4248623"/>
                  <a:ext cx="660491" cy="783035"/>
                </a:xfrm>
                <a:prstGeom prst="rect">
                  <a:avLst/>
                </a:prstGeom>
                <a:solidFill>
                  <a:schemeClr val="bg1"/>
                </a:solidFill>
                <a:ln>
                  <a:solidFill>
                    <a:schemeClr val="bg1"/>
                  </a:solidFill>
                </a:ln>
                <a:effectLst>
                  <a:softEdge rad="127000"/>
                </a:effectLst>
              </p:spPr>
              <p:txBody>
                <a:bodyPr wrap="square" rtlCol="0">
                  <a:spAutoFit/>
                </a:bodyPr>
                <a:lstStyle/>
                <a:p>
                  <a:pPr algn="ctr"/>
                  <a14:m>
                    <m:oMathPara xmlns:m="http://schemas.openxmlformats.org/officeDocument/2006/math">
                      <m:oMathParaPr>
                        <m:jc m:val="centerGroup"/>
                      </m:oMathParaPr>
                      <m:oMath xmlns:m="http://schemas.openxmlformats.org/officeDocument/2006/math">
                        <m:acc>
                          <m:accPr>
                            <m:chr m:val="⃗"/>
                            <m:ctrlPr>
                              <a:rPr lang="en-US" sz="4000" b="0" i="1" smtClean="0">
                                <a:solidFill>
                                  <a:srgbClr val="7030A0"/>
                                </a:solidFill>
                                <a:latin typeface="Cambria Math" panose="02040503050406030204" pitchFamily="18" charset="0"/>
                              </a:rPr>
                            </m:ctrlPr>
                          </m:accPr>
                          <m:e>
                            <m:r>
                              <a:rPr lang="en-US" sz="4000" b="0" i="1" smtClean="0">
                                <a:solidFill>
                                  <a:srgbClr val="7030A0"/>
                                </a:solidFill>
                                <a:latin typeface="Cambria Math" panose="02040503050406030204" pitchFamily="18" charset="0"/>
                              </a:rPr>
                              <m:t>𝑈</m:t>
                            </m:r>
                          </m:e>
                        </m:acc>
                      </m:oMath>
                    </m:oMathPara>
                  </a14:m>
                  <a:endParaRPr lang="en-CA" sz="4000" dirty="0">
                    <a:solidFill>
                      <a:srgbClr val="002060"/>
                    </a:solidFill>
                  </a:endParaRPr>
                </a:p>
              </p:txBody>
            </p:sp>
          </mc:Choice>
          <mc:Fallback xmlns="">
            <p:sp>
              <p:nvSpPr>
                <p:cNvPr id="91" name="TextBox 90">
                  <a:extLst>
                    <a:ext uri="{FF2B5EF4-FFF2-40B4-BE49-F238E27FC236}">
                      <a16:creationId xmlns:a16="http://schemas.microsoft.com/office/drawing/2014/main" id="{D4CBCC9C-F766-48C1-8194-7B8B4D01CDEB}"/>
                    </a:ext>
                  </a:extLst>
                </p:cNvPr>
                <p:cNvSpPr txBox="1">
                  <a:spLocks noRot="1" noChangeAspect="1" noMove="1" noResize="1" noEditPoints="1" noAdjustHandles="1" noChangeArrowheads="1" noChangeShapeType="1" noTextEdit="1"/>
                </p:cNvSpPr>
                <p:nvPr/>
              </p:nvSpPr>
              <p:spPr>
                <a:xfrm>
                  <a:off x="9259970" y="4248623"/>
                  <a:ext cx="660491" cy="783035"/>
                </a:xfrm>
                <a:prstGeom prst="rect">
                  <a:avLst/>
                </a:prstGeom>
                <a:blipFill>
                  <a:blip r:embed="rId22"/>
                  <a:stretch>
                    <a:fillRect/>
                  </a:stretch>
                </a:blipFill>
                <a:ln>
                  <a:solidFill>
                    <a:schemeClr val="bg1"/>
                  </a:solidFill>
                </a:ln>
                <a:effectLst>
                  <a:softEdge rad="127000"/>
                </a:effectLst>
              </p:spPr>
              <p:txBody>
                <a:bodyPr/>
                <a:lstStyle/>
                <a:p>
                  <a:r>
                    <a:rPr lang="en-CA">
                      <a:noFill/>
                    </a:rPr>
                    <a:t> </a:t>
                  </a:r>
                </a:p>
              </p:txBody>
            </p:sp>
          </mc:Fallback>
        </mc:AlternateContent>
      </p:grpSp>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6725FDED-EA36-4109-82FE-B2E024D2BF62}"/>
                  </a:ext>
                </a:extLst>
              </p:cNvPr>
              <p:cNvSpPr txBox="1"/>
              <p:nvPr/>
            </p:nvSpPr>
            <p:spPr>
              <a:xfrm>
                <a:off x="11220450" y="38100"/>
                <a:ext cx="1085850" cy="954107"/>
              </a:xfrm>
              <a:prstGeom prst="rect">
                <a:avLst/>
              </a:prstGeom>
              <a:noFill/>
            </p:spPr>
            <p:txBody>
              <a:bodyPr wrap="square">
                <a:spAutoFit/>
              </a:bodyPr>
              <a:lstStyle/>
              <a:p>
                <a:pPr algn="ctr"/>
                <a:r>
                  <a:rPr lang="en-US" sz="2800" dirty="0"/>
                  <a:t>accel.</a:t>
                </a:r>
              </a:p>
              <a:p>
                <a:pPr algn="ctr"/>
                <a14:m>
                  <m:oMath xmlns:m="http://schemas.openxmlformats.org/officeDocument/2006/math">
                    <m:r>
                      <a:rPr lang="en-US" sz="2800" i="1">
                        <a:latin typeface="Cambria Math" panose="02040503050406030204" pitchFamily="18" charset="0"/>
                      </a:rPr>
                      <m:t>=</m:t>
                    </m:r>
                    <m:r>
                      <a:rPr lang="en-US" sz="2800" b="0" i="1" smtClean="0">
                        <a:latin typeface="Cambria Math" panose="02040503050406030204" pitchFamily="18" charset="0"/>
                      </a:rPr>
                      <m:t>𝛼</m:t>
                    </m:r>
                  </m:oMath>
                </a14:m>
                <a:r>
                  <a:rPr lang="en-CA" sz="2800" dirty="0"/>
                  <a:t> </a:t>
                </a:r>
              </a:p>
            </p:txBody>
          </p:sp>
        </mc:Choice>
        <mc:Fallback xmlns="">
          <p:sp>
            <p:nvSpPr>
              <p:cNvPr id="96" name="TextBox 95">
                <a:extLst>
                  <a:ext uri="{FF2B5EF4-FFF2-40B4-BE49-F238E27FC236}">
                    <a16:creationId xmlns:a16="http://schemas.microsoft.com/office/drawing/2014/main" id="{6725FDED-EA36-4109-82FE-B2E024D2BF62}"/>
                  </a:ext>
                </a:extLst>
              </p:cNvPr>
              <p:cNvSpPr txBox="1">
                <a:spLocks noRot="1" noChangeAspect="1" noMove="1" noResize="1" noEditPoints="1" noAdjustHandles="1" noChangeArrowheads="1" noChangeShapeType="1" noTextEdit="1"/>
              </p:cNvSpPr>
              <p:nvPr/>
            </p:nvSpPr>
            <p:spPr>
              <a:xfrm>
                <a:off x="11220450" y="38100"/>
                <a:ext cx="1085850" cy="954107"/>
              </a:xfrm>
              <a:prstGeom prst="rect">
                <a:avLst/>
              </a:prstGeom>
              <a:blipFill>
                <a:blip r:embed="rId24"/>
                <a:stretch>
                  <a:fillRect l="-8427" t="-5732" r="-7303"/>
                </a:stretch>
              </a:blipFill>
            </p:spPr>
            <p:txBody>
              <a:bodyPr/>
              <a:lstStyle/>
              <a:p>
                <a:r>
                  <a:rPr lang="en-CA">
                    <a:noFill/>
                  </a:rPr>
                  <a:t> </a:t>
                </a:r>
              </a:p>
            </p:txBody>
          </p:sp>
        </mc:Fallback>
      </mc:AlternateContent>
      <p:grpSp>
        <p:nvGrpSpPr>
          <p:cNvPr id="97" name="Group 96">
            <a:extLst>
              <a:ext uri="{FF2B5EF4-FFF2-40B4-BE49-F238E27FC236}">
                <a16:creationId xmlns:a16="http://schemas.microsoft.com/office/drawing/2014/main" id="{89CCE259-4581-4452-AD88-16B14FD6F222}"/>
              </a:ext>
            </a:extLst>
          </p:cNvPr>
          <p:cNvGrpSpPr/>
          <p:nvPr/>
        </p:nvGrpSpPr>
        <p:grpSpPr>
          <a:xfrm>
            <a:off x="8510195" y="2865742"/>
            <a:ext cx="1842067" cy="1497049"/>
            <a:chOff x="1826853" y="3606573"/>
            <a:chExt cx="1842067" cy="1497049"/>
          </a:xfrm>
        </p:grpSpPr>
        <p:grpSp>
          <p:nvGrpSpPr>
            <p:cNvPr id="98" name="Group 97">
              <a:extLst>
                <a:ext uri="{FF2B5EF4-FFF2-40B4-BE49-F238E27FC236}">
                  <a16:creationId xmlns:a16="http://schemas.microsoft.com/office/drawing/2014/main" id="{3CA65132-67FE-467E-8631-8D38D4A49413}"/>
                </a:ext>
              </a:extLst>
            </p:cNvPr>
            <p:cNvGrpSpPr/>
            <p:nvPr/>
          </p:nvGrpSpPr>
          <p:grpSpPr>
            <a:xfrm>
              <a:off x="2411232" y="3606573"/>
              <a:ext cx="739441" cy="739442"/>
              <a:chOff x="14316927" y="3518814"/>
              <a:chExt cx="2814171" cy="2814172"/>
            </a:xfrm>
          </p:grpSpPr>
          <p:cxnSp>
            <p:nvCxnSpPr>
              <p:cNvPr id="101" name="Straight Arrow Connector 100">
                <a:extLst>
                  <a:ext uri="{FF2B5EF4-FFF2-40B4-BE49-F238E27FC236}">
                    <a16:creationId xmlns:a16="http://schemas.microsoft.com/office/drawing/2014/main" id="{77C376D6-F925-4350-9355-F3BBBE406F08}"/>
                  </a:ext>
                </a:extLst>
              </p:cNvPr>
              <p:cNvCxnSpPr>
                <a:cxnSpLocks/>
              </p:cNvCxnSpPr>
              <p:nvPr/>
            </p:nvCxnSpPr>
            <p:spPr>
              <a:xfrm>
                <a:off x="14316927" y="6235383"/>
                <a:ext cx="2814171" cy="0"/>
              </a:xfrm>
              <a:prstGeom prst="straightConnector1">
                <a:avLst/>
              </a:prstGeom>
              <a:ln w="889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24022F9B-75AA-4C33-ABD3-BCDA3125F501}"/>
                  </a:ext>
                </a:extLst>
              </p:cNvPr>
              <p:cNvCxnSpPr>
                <a:cxnSpLocks/>
              </p:cNvCxnSpPr>
              <p:nvPr/>
            </p:nvCxnSpPr>
            <p:spPr>
              <a:xfrm rot="16200000">
                <a:off x="12977947" y="4925900"/>
                <a:ext cx="2814172" cy="0"/>
              </a:xfrm>
              <a:prstGeom prst="straightConnector1">
                <a:avLst/>
              </a:prstGeom>
              <a:ln w="889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99" name="TextBox 98">
                  <a:extLst>
                    <a:ext uri="{FF2B5EF4-FFF2-40B4-BE49-F238E27FC236}">
                      <a16:creationId xmlns:a16="http://schemas.microsoft.com/office/drawing/2014/main" id="{649AF2C3-7456-418E-B591-DF0490CF3723}"/>
                    </a:ext>
                  </a:extLst>
                </p:cNvPr>
                <p:cNvSpPr txBox="1"/>
                <p:nvPr/>
              </p:nvSpPr>
              <p:spPr>
                <a:xfrm>
                  <a:off x="1826853" y="3909902"/>
                  <a:ext cx="660491" cy="783035"/>
                </a:xfrm>
                <a:prstGeom prst="rect">
                  <a:avLst/>
                </a:prstGeom>
                <a:solidFill>
                  <a:schemeClr val="bg1"/>
                </a:solidFill>
                <a:effectLst>
                  <a:softEdge rad="127000"/>
                </a:effectLst>
              </p:spPr>
              <p:txBody>
                <a:bodyPr wrap="square" rtlCol="0">
                  <a:spAutoFit/>
                </a:bodyPr>
                <a:lstStyle/>
                <a:p>
                  <a:pPr algn="ctr"/>
                  <a14:m>
                    <m:oMathPara xmlns:m="http://schemas.openxmlformats.org/officeDocument/2006/math">
                      <m:oMathParaPr>
                        <m:jc m:val="centerGroup"/>
                      </m:oMathParaPr>
                      <m:oMath xmlns:m="http://schemas.openxmlformats.org/officeDocument/2006/math">
                        <m:acc>
                          <m:accPr>
                            <m:chr m:val="̃"/>
                            <m:ctrlPr>
                              <a:rPr lang="en-US" sz="4000" b="0" i="1" smtClean="0">
                                <a:solidFill>
                                  <a:srgbClr val="C00000"/>
                                </a:solidFill>
                                <a:latin typeface="Cambria Math" panose="02040503050406030204" pitchFamily="18" charset="0"/>
                              </a:rPr>
                            </m:ctrlPr>
                          </m:accPr>
                          <m:e>
                            <m:acc>
                              <m:accPr>
                                <m:chr m:val="⃗"/>
                                <m:ctrlPr>
                                  <a:rPr lang="en-US" sz="4000" b="0" i="1" smtClean="0">
                                    <a:solidFill>
                                      <a:srgbClr val="C00000"/>
                                    </a:solidFill>
                                    <a:latin typeface="Cambria Math" panose="02040503050406030204" pitchFamily="18" charset="0"/>
                                  </a:rPr>
                                </m:ctrlPr>
                              </m:accPr>
                              <m:e>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𝑒</m:t>
                                    </m:r>
                                  </m:e>
                                  <m:sub>
                                    <m:r>
                                      <a:rPr lang="en-US" sz="4000" b="0" i="1" smtClean="0">
                                        <a:solidFill>
                                          <a:srgbClr val="C00000"/>
                                        </a:solidFill>
                                        <a:latin typeface="Cambria Math" panose="02040503050406030204" pitchFamily="18" charset="0"/>
                                      </a:rPr>
                                      <m:t>𝑡</m:t>
                                    </m:r>
                                  </m:sub>
                                </m:sSub>
                              </m:e>
                            </m:acc>
                          </m:e>
                        </m:acc>
                      </m:oMath>
                    </m:oMathPara>
                  </a14:m>
                  <a:endParaRPr lang="en-CA" sz="4000" dirty="0">
                    <a:solidFill>
                      <a:srgbClr val="C00000"/>
                    </a:solidFill>
                  </a:endParaRPr>
                </a:p>
              </p:txBody>
            </p:sp>
          </mc:Choice>
          <mc:Fallback xmlns="">
            <p:sp>
              <p:nvSpPr>
                <p:cNvPr id="99" name="TextBox 98">
                  <a:extLst>
                    <a:ext uri="{FF2B5EF4-FFF2-40B4-BE49-F238E27FC236}">
                      <a16:creationId xmlns:a16="http://schemas.microsoft.com/office/drawing/2014/main" id="{649AF2C3-7456-418E-B591-DF0490CF3723}"/>
                    </a:ext>
                  </a:extLst>
                </p:cNvPr>
                <p:cNvSpPr txBox="1">
                  <a:spLocks noRot="1" noChangeAspect="1" noMove="1" noResize="1" noEditPoints="1" noAdjustHandles="1" noChangeArrowheads="1" noChangeShapeType="1" noTextEdit="1"/>
                </p:cNvSpPr>
                <p:nvPr/>
              </p:nvSpPr>
              <p:spPr>
                <a:xfrm>
                  <a:off x="1826853" y="3909902"/>
                  <a:ext cx="660491" cy="783035"/>
                </a:xfrm>
                <a:prstGeom prst="rect">
                  <a:avLst/>
                </a:prstGeom>
                <a:blipFill>
                  <a:blip r:embed="rId25"/>
                  <a:stretch>
                    <a:fillRect/>
                  </a:stretch>
                </a:blipFill>
                <a:effectLst>
                  <a:softEdge rad="127000"/>
                </a:effectLst>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00" name="TextBox 99">
                  <a:extLst>
                    <a:ext uri="{FF2B5EF4-FFF2-40B4-BE49-F238E27FC236}">
                      <a16:creationId xmlns:a16="http://schemas.microsoft.com/office/drawing/2014/main" id="{7AFC7E0B-552A-44D1-902A-4E5792A58C9A}"/>
                    </a:ext>
                  </a:extLst>
                </p:cNvPr>
                <p:cNvSpPr txBox="1"/>
                <p:nvPr/>
              </p:nvSpPr>
              <p:spPr>
                <a:xfrm>
                  <a:off x="3008429" y="4320587"/>
                  <a:ext cx="660491" cy="783035"/>
                </a:xfrm>
                <a:prstGeom prst="rect">
                  <a:avLst/>
                </a:prstGeom>
                <a:solidFill>
                  <a:schemeClr val="bg1"/>
                </a:solidFill>
                <a:effectLst>
                  <a:softEdge rad="127000"/>
                </a:effectLst>
              </p:spPr>
              <p:txBody>
                <a:bodyPr wrap="square" rtlCol="0">
                  <a:spAutoFit/>
                </a:bodyPr>
                <a:lstStyle/>
                <a:p>
                  <a:pPr algn="ctr"/>
                  <a14:m>
                    <m:oMathPara xmlns:m="http://schemas.openxmlformats.org/officeDocument/2006/math">
                      <m:oMathParaPr>
                        <m:jc m:val="centerGroup"/>
                      </m:oMathParaPr>
                      <m:oMath xmlns:m="http://schemas.openxmlformats.org/officeDocument/2006/math">
                        <m:acc>
                          <m:accPr>
                            <m:chr m:val="̃"/>
                            <m:ctrlPr>
                              <a:rPr lang="en-US" sz="4000" b="0" i="1" smtClean="0">
                                <a:solidFill>
                                  <a:srgbClr val="C00000"/>
                                </a:solidFill>
                                <a:latin typeface="Cambria Math" panose="02040503050406030204" pitchFamily="18" charset="0"/>
                              </a:rPr>
                            </m:ctrlPr>
                          </m:accPr>
                          <m:e>
                            <m:acc>
                              <m:accPr>
                                <m:chr m:val="⃗"/>
                                <m:ctrlPr>
                                  <a:rPr lang="en-US" sz="4000" b="0" i="1" smtClean="0">
                                    <a:solidFill>
                                      <a:srgbClr val="C00000"/>
                                    </a:solidFill>
                                    <a:latin typeface="Cambria Math" panose="02040503050406030204" pitchFamily="18" charset="0"/>
                                  </a:rPr>
                                </m:ctrlPr>
                              </m:accPr>
                              <m:e>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𝑒</m:t>
                                    </m:r>
                                  </m:e>
                                  <m:sub>
                                    <m:r>
                                      <a:rPr lang="en-US" sz="4000" b="0" i="1" smtClean="0">
                                        <a:solidFill>
                                          <a:srgbClr val="C00000"/>
                                        </a:solidFill>
                                        <a:latin typeface="Cambria Math" panose="02040503050406030204" pitchFamily="18" charset="0"/>
                                      </a:rPr>
                                      <m:t>𝑥</m:t>
                                    </m:r>
                                  </m:sub>
                                </m:sSub>
                              </m:e>
                            </m:acc>
                          </m:e>
                        </m:acc>
                      </m:oMath>
                    </m:oMathPara>
                  </a14:m>
                  <a:endParaRPr lang="en-CA" sz="4000" dirty="0">
                    <a:solidFill>
                      <a:srgbClr val="C00000"/>
                    </a:solidFill>
                  </a:endParaRPr>
                </a:p>
              </p:txBody>
            </p:sp>
          </mc:Choice>
          <mc:Fallback xmlns="">
            <p:sp>
              <p:nvSpPr>
                <p:cNvPr id="100" name="TextBox 99">
                  <a:extLst>
                    <a:ext uri="{FF2B5EF4-FFF2-40B4-BE49-F238E27FC236}">
                      <a16:creationId xmlns:a16="http://schemas.microsoft.com/office/drawing/2014/main" id="{7AFC7E0B-552A-44D1-902A-4E5792A58C9A}"/>
                    </a:ext>
                  </a:extLst>
                </p:cNvPr>
                <p:cNvSpPr txBox="1">
                  <a:spLocks noRot="1" noChangeAspect="1" noMove="1" noResize="1" noEditPoints="1" noAdjustHandles="1" noChangeArrowheads="1" noChangeShapeType="1" noTextEdit="1"/>
                </p:cNvSpPr>
                <p:nvPr/>
              </p:nvSpPr>
              <p:spPr>
                <a:xfrm>
                  <a:off x="3008429" y="4320587"/>
                  <a:ext cx="660491" cy="783035"/>
                </a:xfrm>
                <a:prstGeom prst="rect">
                  <a:avLst/>
                </a:prstGeom>
                <a:blipFill>
                  <a:blip r:embed="rId26"/>
                  <a:stretch>
                    <a:fillRect/>
                  </a:stretch>
                </a:blipFill>
                <a:effectLst>
                  <a:softEdge rad="127000"/>
                </a:effectLst>
              </p:spPr>
              <p:txBody>
                <a:bodyPr/>
                <a:lstStyle/>
                <a:p>
                  <a:r>
                    <a:rPr lang="en-CA">
                      <a:noFill/>
                    </a:rPr>
                    <a:t> </a:t>
                  </a:r>
                </a:p>
              </p:txBody>
            </p:sp>
          </mc:Fallback>
        </mc:AlternateContent>
      </p:grpSp>
      <p:grpSp>
        <p:nvGrpSpPr>
          <p:cNvPr id="103" name="Group 102">
            <a:extLst>
              <a:ext uri="{FF2B5EF4-FFF2-40B4-BE49-F238E27FC236}">
                <a16:creationId xmlns:a16="http://schemas.microsoft.com/office/drawing/2014/main" id="{C79FAE69-8E49-459E-B0C3-11C8A784396C}"/>
              </a:ext>
            </a:extLst>
          </p:cNvPr>
          <p:cNvGrpSpPr/>
          <p:nvPr/>
        </p:nvGrpSpPr>
        <p:grpSpPr>
          <a:xfrm>
            <a:off x="8075674" y="3741479"/>
            <a:ext cx="2490674" cy="2156197"/>
            <a:chOff x="8075674" y="3741479"/>
            <a:chExt cx="2490674" cy="2156197"/>
          </a:xfrm>
        </p:grpSpPr>
        <p:grpSp>
          <p:nvGrpSpPr>
            <p:cNvPr id="104" name="Group 103">
              <a:extLst>
                <a:ext uri="{FF2B5EF4-FFF2-40B4-BE49-F238E27FC236}">
                  <a16:creationId xmlns:a16="http://schemas.microsoft.com/office/drawing/2014/main" id="{7102FCCD-FDFD-42FF-87D3-A194EFAC7352}"/>
                </a:ext>
              </a:extLst>
            </p:cNvPr>
            <p:cNvGrpSpPr/>
            <p:nvPr/>
          </p:nvGrpSpPr>
          <p:grpSpPr>
            <a:xfrm>
              <a:off x="8075674" y="3741479"/>
              <a:ext cx="2490674" cy="2156197"/>
              <a:chOff x="1368746" y="3039953"/>
              <a:chExt cx="2490674" cy="2156197"/>
            </a:xfrm>
          </p:grpSpPr>
          <p:cxnSp>
            <p:nvCxnSpPr>
              <p:cNvPr id="106" name="Straight Arrow Connector 105">
                <a:extLst>
                  <a:ext uri="{FF2B5EF4-FFF2-40B4-BE49-F238E27FC236}">
                    <a16:creationId xmlns:a16="http://schemas.microsoft.com/office/drawing/2014/main" id="{8C735E06-EE78-4DB2-B247-7603463D789E}"/>
                  </a:ext>
                </a:extLst>
              </p:cNvPr>
              <p:cNvCxnSpPr>
                <a:cxnSpLocks/>
              </p:cNvCxnSpPr>
              <p:nvPr/>
            </p:nvCxnSpPr>
            <p:spPr>
              <a:xfrm flipH="1" flipV="1">
                <a:off x="1929072" y="3580188"/>
                <a:ext cx="558114" cy="736800"/>
              </a:xfrm>
              <a:prstGeom prst="straightConnector1">
                <a:avLst/>
              </a:prstGeom>
              <a:ln w="88900">
                <a:solidFill>
                  <a:srgbClr val="C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7" name="TextBox 106">
                    <a:extLst>
                      <a:ext uri="{FF2B5EF4-FFF2-40B4-BE49-F238E27FC236}">
                        <a16:creationId xmlns:a16="http://schemas.microsoft.com/office/drawing/2014/main" id="{D2D3CB1A-1E19-49C7-9751-43A55C517F9E}"/>
                      </a:ext>
                    </a:extLst>
                  </p:cNvPr>
                  <p:cNvSpPr txBox="1"/>
                  <p:nvPr/>
                </p:nvSpPr>
                <p:spPr>
                  <a:xfrm>
                    <a:off x="1368746" y="3039953"/>
                    <a:ext cx="660491" cy="783035"/>
                  </a:xfrm>
                  <a:prstGeom prst="rect">
                    <a:avLst/>
                  </a:prstGeom>
                  <a:solidFill>
                    <a:schemeClr val="bg1"/>
                  </a:solidFill>
                  <a:effectLst>
                    <a:softEdge rad="127000"/>
                  </a:effectLst>
                </p:spPr>
                <p:txBody>
                  <a:bodyPr wrap="square" rtlCol="0">
                    <a:spAutoFit/>
                  </a:bodyPr>
                  <a:lstStyle/>
                  <a:p>
                    <a:pPr algn="ctr"/>
                    <a14:m>
                      <m:oMathPara xmlns:m="http://schemas.openxmlformats.org/officeDocument/2006/math">
                        <m:oMathParaPr>
                          <m:jc m:val="centerGroup"/>
                        </m:oMathParaPr>
                        <m:oMath xmlns:m="http://schemas.openxmlformats.org/officeDocument/2006/math">
                          <m:acc>
                            <m:accPr>
                              <m:chr m:val="̃"/>
                              <m:ctrlPr>
                                <a:rPr lang="en-US" sz="4000" b="0" i="1" smtClean="0">
                                  <a:solidFill>
                                    <a:srgbClr val="C00000"/>
                                  </a:solidFill>
                                  <a:latin typeface="Cambria Math" panose="02040503050406030204" pitchFamily="18" charset="0"/>
                                </a:rPr>
                              </m:ctrlPr>
                            </m:accPr>
                            <m:e>
                              <m:acc>
                                <m:accPr>
                                  <m:chr m:val="⃗"/>
                                  <m:ctrlPr>
                                    <a:rPr lang="en-US" sz="4000" b="0" i="1" smtClean="0">
                                      <a:solidFill>
                                        <a:srgbClr val="C00000"/>
                                      </a:solidFill>
                                      <a:latin typeface="Cambria Math" panose="02040503050406030204" pitchFamily="18" charset="0"/>
                                    </a:rPr>
                                  </m:ctrlPr>
                                </m:accPr>
                                <m:e>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𝑒</m:t>
                                      </m:r>
                                    </m:e>
                                    <m:sub>
                                      <m:r>
                                        <a:rPr lang="en-US" sz="4000" b="0" i="1" smtClean="0">
                                          <a:solidFill>
                                            <a:srgbClr val="C00000"/>
                                          </a:solidFill>
                                          <a:latin typeface="Cambria Math" panose="02040503050406030204" pitchFamily="18" charset="0"/>
                                        </a:rPr>
                                        <m:t>𝑡</m:t>
                                      </m:r>
                                    </m:sub>
                                  </m:sSub>
                                </m:e>
                              </m:acc>
                            </m:e>
                          </m:acc>
                        </m:oMath>
                      </m:oMathPara>
                    </a14:m>
                    <a:endParaRPr lang="en-CA" sz="4000" dirty="0">
                      <a:solidFill>
                        <a:srgbClr val="C00000"/>
                      </a:solidFill>
                    </a:endParaRPr>
                  </a:p>
                </p:txBody>
              </p:sp>
            </mc:Choice>
            <mc:Fallback xmlns="">
              <p:sp>
                <p:nvSpPr>
                  <p:cNvPr id="128" name="TextBox 127">
                    <a:extLst>
                      <a:ext uri="{FF2B5EF4-FFF2-40B4-BE49-F238E27FC236}">
                        <a16:creationId xmlns:a16="http://schemas.microsoft.com/office/drawing/2014/main" id="{4B07F212-F0FB-4587-BBF4-6BA31F7EF952}"/>
                      </a:ext>
                    </a:extLst>
                  </p:cNvPr>
                  <p:cNvSpPr txBox="1">
                    <a:spLocks noRot="1" noChangeAspect="1" noMove="1" noResize="1" noEditPoints="1" noAdjustHandles="1" noChangeArrowheads="1" noChangeShapeType="1" noTextEdit="1"/>
                  </p:cNvSpPr>
                  <p:nvPr/>
                </p:nvSpPr>
                <p:spPr>
                  <a:xfrm>
                    <a:off x="1368746" y="3039953"/>
                    <a:ext cx="660491" cy="783035"/>
                  </a:xfrm>
                  <a:prstGeom prst="rect">
                    <a:avLst/>
                  </a:prstGeom>
                  <a:blipFill>
                    <a:blip r:embed="rId27"/>
                    <a:stretch>
                      <a:fillRect/>
                    </a:stretch>
                  </a:blipFill>
                  <a:effectLst>
                    <a:softEdge rad="127000"/>
                  </a:effectLst>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08" name="TextBox 107">
                    <a:extLst>
                      <a:ext uri="{FF2B5EF4-FFF2-40B4-BE49-F238E27FC236}">
                        <a16:creationId xmlns:a16="http://schemas.microsoft.com/office/drawing/2014/main" id="{A18CB5F6-85A2-4D03-85BC-CDCCB1CE1EA5}"/>
                      </a:ext>
                    </a:extLst>
                  </p:cNvPr>
                  <p:cNvSpPr txBox="1"/>
                  <p:nvPr/>
                </p:nvSpPr>
                <p:spPr>
                  <a:xfrm>
                    <a:off x="3198929" y="4413115"/>
                    <a:ext cx="660491" cy="783035"/>
                  </a:xfrm>
                  <a:prstGeom prst="rect">
                    <a:avLst/>
                  </a:prstGeom>
                  <a:solidFill>
                    <a:schemeClr val="bg1"/>
                  </a:solidFill>
                  <a:effectLst>
                    <a:softEdge rad="127000"/>
                  </a:effectLst>
                </p:spPr>
                <p:txBody>
                  <a:bodyPr wrap="square" rtlCol="0">
                    <a:spAutoFit/>
                  </a:bodyPr>
                  <a:lstStyle/>
                  <a:p>
                    <a:pPr algn="ctr"/>
                    <a14:m>
                      <m:oMathPara xmlns:m="http://schemas.openxmlformats.org/officeDocument/2006/math">
                        <m:oMathParaPr>
                          <m:jc m:val="centerGroup"/>
                        </m:oMathParaPr>
                        <m:oMath xmlns:m="http://schemas.openxmlformats.org/officeDocument/2006/math">
                          <m:acc>
                            <m:accPr>
                              <m:chr m:val="̃"/>
                              <m:ctrlPr>
                                <a:rPr lang="en-US" sz="4000" b="0" i="1" smtClean="0">
                                  <a:solidFill>
                                    <a:srgbClr val="C00000"/>
                                  </a:solidFill>
                                  <a:latin typeface="Cambria Math" panose="02040503050406030204" pitchFamily="18" charset="0"/>
                                </a:rPr>
                              </m:ctrlPr>
                            </m:accPr>
                            <m:e>
                              <m:acc>
                                <m:accPr>
                                  <m:chr m:val="⃗"/>
                                  <m:ctrlPr>
                                    <a:rPr lang="en-US" sz="4000" b="0" i="1" smtClean="0">
                                      <a:solidFill>
                                        <a:srgbClr val="C00000"/>
                                      </a:solidFill>
                                      <a:latin typeface="Cambria Math" panose="02040503050406030204" pitchFamily="18" charset="0"/>
                                    </a:rPr>
                                  </m:ctrlPr>
                                </m:accPr>
                                <m:e>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𝑒</m:t>
                                      </m:r>
                                    </m:e>
                                    <m:sub>
                                      <m:r>
                                        <a:rPr lang="en-US" sz="4000" b="0" i="1" smtClean="0">
                                          <a:solidFill>
                                            <a:srgbClr val="C00000"/>
                                          </a:solidFill>
                                          <a:latin typeface="Cambria Math" panose="02040503050406030204" pitchFamily="18" charset="0"/>
                                        </a:rPr>
                                        <m:t>𝑥</m:t>
                                      </m:r>
                                    </m:sub>
                                  </m:sSub>
                                </m:e>
                              </m:acc>
                            </m:e>
                          </m:acc>
                        </m:oMath>
                      </m:oMathPara>
                    </a14:m>
                    <a:endParaRPr lang="en-CA" sz="4000" dirty="0">
                      <a:solidFill>
                        <a:srgbClr val="C00000"/>
                      </a:solidFill>
                    </a:endParaRPr>
                  </a:p>
                </p:txBody>
              </p:sp>
            </mc:Choice>
            <mc:Fallback xmlns="">
              <p:sp>
                <p:nvSpPr>
                  <p:cNvPr id="129" name="TextBox 128">
                    <a:extLst>
                      <a:ext uri="{FF2B5EF4-FFF2-40B4-BE49-F238E27FC236}">
                        <a16:creationId xmlns:a16="http://schemas.microsoft.com/office/drawing/2014/main" id="{B850B828-E4AE-403E-B5BC-F43F9F1AEC17}"/>
                      </a:ext>
                    </a:extLst>
                  </p:cNvPr>
                  <p:cNvSpPr txBox="1">
                    <a:spLocks noRot="1" noChangeAspect="1" noMove="1" noResize="1" noEditPoints="1" noAdjustHandles="1" noChangeArrowheads="1" noChangeShapeType="1" noTextEdit="1"/>
                  </p:cNvSpPr>
                  <p:nvPr/>
                </p:nvSpPr>
                <p:spPr>
                  <a:xfrm>
                    <a:off x="3198929" y="4413115"/>
                    <a:ext cx="660491" cy="783035"/>
                  </a:xfrm>
                  <a:prstGeom prst="rect">
                    <a:avLst/>
                  </a:prstGeom>
                  <a:blipFill>
                    <a:blip r:embed="rId28"/>
                    <a:stretch>
                      <a:fillRect/>
                    </a:stretch>
                  </a:blipFill>
                  <a:effectLst>
                    <a:softEdge rad="127000"/>
                  </a:effectLst>
                </p:spPr>
                <p:txBody>
                  <a:bodyPr/>
                  <a:lstStyle/>
                  <a:p>
                    <a:r>
                      <a:rPr lang="en-CA">
                        <a:noFill/>
                      </a:rPr>
                      <a:t> </a:t>
                    </a:r>
                  </a:p>
                </p:txBody>
              </p:sp>
            </mc:Fallback>
          </mc:AlternateContent>
        </p:grpSp>
        <p:cxnSp>
          <p:nvCxnSpPr>
            <p:cNvPr id="105" name="Straight Arrow Connector 104">
              <a:extLst>
                <a:ext uri="{FF2B5EF4-FFF2-40B4-BE49-F238E27FC236}">
                  <a16:creationId xmlns:a16="http://schemas.microsoft.com/office/drawing/2014/main" id="{FCEB797F-3B07-4BBB-BFA9-C279B2AFE43F}"/>
                </a:ext>
              </a:extLst>
            </p:cNvPr>
            <p:cNvCxnSpPr>
              <a:cxnSpLocks/>
            </p:cNvCxnSpPr>
            <p:nvPr/>
          </p:nvCxnSpPr>
          <p:spPr>
            <a:xfrm rot="16200000" flipH="1">
              <a:off x="9252857" y="4898570"/>
              <a:ext cx="558114" cy="736800"/>
            </a:xfrm>
            <a:prstGeom prst="straightConnector1">
              <a:avLst/>
            </a:prstGeom>
            <a:ln w="889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09" name="Group 108">
            <a:extLst>
              <a:ext uri="{FF2B5EF4-FFF2-40B4-BE49-F238E27FC236}">
                <a16:creationId xmlns:a16="http://schemas.microsoft.com/office/drawing/2014/main" id="{9B5BA625-5927-4121-8067-B348DB38C25E}"/>
              </a:ext>
            </a:extLst>
          </p:cNvPr>
          <p:cNvGrpSpPr/>
          <p:nvPr/>
        </p:nvGrpSpPr>
        <p:grpSpPr>
          <a:xfrm>
            <a:off x="9136743" y="802335"/>
            <a:ext cx="1480405" cy="1401456"/>
            <a:chOff x="9136743" y="802335"/>
            <a:chExt cx="1480405" cy="1401456"/>
          </a:xfrm>
        </p:grpSpPr>
        <p:grpSp>
          <p:nvGrpSpPr>
            <p:cNvPr id="110" name="Group 109">
              <a:extLst>
                <a:ext uri="{FF2B5EF4-FFF2-40B4-BE49-F238E27FC236}">
                  <a16:creationId xmlns:a16="http://schemas.microsoft.com/office/drawing/2014/main" id="{B7FE2CA2-0193-4606-A41D-56497F60F66F}"/>
                </a:ext>
              </a:extLst>
            </p:cNvPr>
            <p:cNvGrpSpPr/>
            <p:nvPr/>
          </p:nvGrpSpPr>
          <p:grpSpPr>
            <a:xfrm>
              <a:off x="9592416" y="802335"/>
              <a:ext cx="1024732" cy="1401456"/>
              <a:chOff x="2878231" y="2967380"/>
              <a:chExt cx="1024732" cy="1401456"/>
            </a:xfrm>
          </p:grpSpPr>
          <mc:AlternateContent xmlns:mc="http://schemas.openxmlformats.org/markup-compatibility/2006" xmlns:a14="http://schemas.microsoft.com/office/drawing/2010/main">
            <mc:Choice Requires="a14">
              <p:sp>
                <p:nvSpPr>
                  <p:cNvPr id="113" name="TextBox 112">
                    <a:extLst>
                      <a:ext uri="{FF2B5EF4-FFF2-40B4-BE49-F238E27FC236}">
                        <a16:creationId xmlns:a16="http://schemas.microsoft.com/office/drawing/2014/main" id="{6D5F2E5A-B12F-4F20-BE8D-4D7322530139}"/>
                      </a:ext>
                    </a:extLst>
                  </p:cNvPr>
                  <p:cNvSpPr txBox="1"/>
                  <p:nvPr/>
                </p:nvSpPr>
                <p:spPr>
                  <a:xfrm>
                    <a:off x="2878231" y="2967380"/>
                    <a:ext cx="660491" cy="783035"/>
                  </a:xfrm>
                  <a:prstGeom prst="rect">
                    <a:avLst/>
                  </a:prstGeom>
                  <a:solidFill>
                    <a:schemeClr val="bg1"/>
                  </a:solidFill>
                  <a:effectLst>
                    <a:softEdge rad="127000"/>
                  </a:effectLst>
                </p:spPr>
                <p:txBody>
                  <a:bodyPr wrap="square" rtlCol="0">
                    <a:spAutoFit/>
                  </a:bodyPr>
                  <a:lstStyle/>
                  <a:p>
                    <a:pPr algn="ctr"/>
                    <a14:m>
                      <m:oMathPara xmlns:m="http://schemas.openxmlformats.org/officeDocument/2006/math">
                        <m:oMathParaPr>
                          <m:jc m:val="centerGroup"/>
                        </m:oMathParaPr>
                        <m:oMath xmlns:m="http://schemas.openxmlformats.org/officeDocument/2006/math">
                          <m:acc>
                            <m:accPr>
                              <m:chr m:val="̃"/>
                              <m:ctrlPr>
                                <a:rPr lang="en-US" sz="4000" b="0" i="1" smtClean="0">
                                  <a:solidFill>
                                    <a:srgbClr val="C00000"/>
                                  </a:solidFill>
                                  <a:latin typeface="Cambria Math" panose="02040503050406030204" pitchFamily="18" charset="0"/>
                                </a:rPr>
                              </m:ctrlPr>
                            </m:accPr>
                            <m:e>
                              <m:acc>
                                <m:accPr>
                                  <m:chr m:val="⃗"/>
                                  <m:ctrlPr>
                                    <a:rPr lang="en-US" sz="4000" b="0" i="1" smtClean="0">
                                      <a:solidFill>
                                        <a:srgbClr val="C00000"/>
                                      </a:solidFill>
                                      <a:latin typeface="Cambria Math" panose="02040503050406030204" pitchFamily="18" charset="0"/>
                                    </a:rPr>
                                  </m:ctrlPr>
                                </m:accPr>
                                <m:e>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𝑒</m:t>
                                      </m:r>
                                    </m:e>
                                    <m:sub>
                                      <m:r>
                                        <a:rPr lang="en-US" sz="4000" b="0" i="1" smtClean="0">
                                          <a:solidFill>
                                            <a:srgbClr val="C00000"/>
                                          </a:solidFill>
                                          <a:latin typeface="Cambria Math" panose="02040503050406030204" pitchFamily="18" charset="0"/>
                                        </a:rPr>
                                        <m:t>𝑡</m:t>
                                      </m:r>
                                    </m:sub>
                                  </m:sSub>
                                </m:e>
                              </m:acc>
                            </m:e>
                          </m:acc>
                        </m:oMath>
                      </m:oMathPara>
                    </a14:m>
                    <a:endParaRPr lang="en-CA" sz="4000" dirty="0">
                      <a:solidFill>
                        <a:srgbClr val="C00000"/>
                      </a:solidFill>
                    </a:endParaRPr>
                  </a:p>
                </p:txBody>
              </p:sp>
            </mc:Choice>
            <mc:Fallback xmlns="">
              <p:sp>
                <p:nvSpPr>
                  <p:cNvPr id="122" name="TextBox 121">
                    <a:extLst>
                      <a:ext uri="{FF2B5EF4-FFF2-40B4-BE49-F238E27FC236}">
                        <a16:creationId xmlns:a16="http://schemas.microsoft.com/office/drawing/2014/main" id="{56BC9EB9-9C41-4A55-A7C1-5DE415D2F3CA}"/>
                      </a:ext>
                    </a:extLst>
                  </p:cNvPr>
                  <p:cNvSpPr txBox="1">
                    <a:spLocks noRot="1" noChangeAspect="1" noMove="1" noResize="1" noEditPoints="1" noAdjustHandles="1" noChangeArrowheads="1" noChangeShapeType="1" noTextEdit="1"/>
                  </p:cNvSpPr>
                  <p:nvPr/>
                </p:nvSpPr>
                <p:spPr>
                  <a:xfrm>
                    <a:off x="2878231" y="2967380"/>
                    <a:ext cx="660491" cy="783035"/>
                  </a:xfrm>
                  <a:prstGeom prst="rect">
                    <a:avLst/>
                  </a:prstGeom>
                  <a:blipFill>
                    <a:blip r:embed="rId29"/>
                    <a:stretch>
                      <a:fillRect/>
                    </a:stretch>
                  </a:blipFill>
                  <a:effectLst>
                    <a:softEdge rad="127000"/>
                  </a:effectLst>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14" name="TextBox 113">
                    <a:extLst>
                      <a:ext uri="{FF2B5EF4-FFF2-40B4-BE49-F238E27FC236}">
                        <a16:creationId xmlns:a16="http://schemas.microsoft.com/office/drawing/2014/main" id="{00715D55-E5A4-4DAF-B9EB-DAB0834E4345}"/>
                      </a:ext>
                    </a:extLst>
                  </p:cNvPr>
                  <p:cNvSpPr txBox="1"/>
                  <p:nvPr/>
                </p:nvSpPr>
                <p:spPr>
                  <a:xfrm>
                    <a:off x="3242472" y="3585801"/>
                    <a:ext cx="660491" cy="783035"/>
                  </a:xfrm>
                  <a:prstGeom prst="rect">
                    <a:avLst/>
                  </a:prstGeom>
                  <a:solidFill>
                    <a:schemeClr val="bg1"/>
                  </a:solidFill>
                  <a:effectLst>
                    <a:softEdge rad="127000"/>
                  </a:effectLst>
                </p:spPr>
                <p:txBody>
                  <a:bodyPr wrap="square" rtlCol="0">
                    <a:spAutoFit/>
                  </a:bodyPr>
                  <a:lstStyle/>
                  <a:p>
                    <a:pPr algn="ctr"/>
                    <a14:m>
                      <m:oMathPara xmlns:m="http://schemas.openxmlformats.org/officeDocument/2006/math">
                        <m:oMathParaPr>
                          <m:jc m:val="centerGroup"/>
                        </m:oMathParaPr>
                        <m:oMath xmlns:m="http://schemas.openxmlformats.org/officeDocument/2006/math">
                          <m:acc>
                            <m:accPr>
                              <m:chr m:val="̃"/>
                              <m:ctrlPr>
                                <a:rPr lang="en-US" sz="4000" b="0" i="1" smtClean="0">
                                  <a:solidFill>
                                    <a:srgbClr val="C00000"/>
                                  </a:solidFill>
                                  <a:latin typeface="Cambria Math" panose="02040503050406030204" pitchFamily="18" charset="0"/>
                                </a:rPr>
                              </m:ctrlPr>
                            </m:accPr>
                            <m:e>
                              <m:acc>
                                <m:accPr>
                                  <m:chr m:val="⃗"/>
                                  <m:ctrlPr>
                                    <a:rPr lang="en-US" sz="4000" b="0" i="1" smtClean="0">
                                      <a:solidFill>
                                        <a:srgbClr val="C00000"/>
                                      </a:solidFill>
                                      <a:latin typeface="Cambria Math" panose="02040503050406030204" pitchFamily="18" charset="0"/>
                                    </a:rPr>
                                  </m:ctrlPr>
                                </m:accPr>
                                <m:e>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𝑒</m:t>
                                      </m:r>
                                    </m:e>
                                    <m:sub>
                                      <m:r>
                                        <a:rPr lang="en-US" sz="4000" b="0" i="1" smtClean="0">
                                          <a:solidFill>
                                            <a:srgbClr val="C00000"/>
                                          </a:solidFill>
                                          <a:latin typeface="Cambria Math" panose="02040503050406030204" pitchFamily="18" charset="0"/>
                                        </a:rPr>
                                        <m:t>𝑥</m:t>
                                      </m:r>
                                    </m:sub>
                                  </m:sSub>
                                </m:e>
                              </m:acc>
                            </m:e>
                          </m:acc>
                        </m:oMath>
                      </m:oMathPara>
                    </a14:m>
                    <a:endParaRPr lang="en-CA" sz="4000" dirty="0">
                      <a:solidFill>
                        <a:srgbClr val="C00000"/>
                      </a:solidFill>
                    </a:endParaRPr>
                  </a:p>
                </p:txBody>
              </p:sp>
            </mc:Choice>
            <mc:Fallback xmlns="">
              <p:sp>
                <p:nvSpPr>
                  <p:cNvPr id="123" name="TextBox 122">
                    <a:extLst>
                      <a:ext uri="{FF2B5EF4-FFF2-40B4-BE49-F238E27FC236}">
                        <a16:creationId xmlns:a16="http://schemas.microsoft.com/office/drawing/2014/main" id="{B3B7DCFE-70F1-4D9B-B4CE-F05219E7635D}"/>
                      </a:ext>
                    </a:extLst>
                  </p:cNvPr>
                  <p:cNvSpPr txBox="1">
                    <a:spLocks noRot="1" noChangeAspect="1" noMove="1" noResize="1" noEditPoints="1" noAdjustHandles="1" noChangeArrowheads="1" noChangeShapeType="1" noTextEdit="1"/>
                  </p:cNvSpPr>
                  <p:nvPr/>
                </p:nvSpPr>
                <p:spPr>
                  <a:xfrm>
                    <a:off x="3242472" y="3585801"/>
                    <a:ext cx="660491" cy="783035"/>
                  </a:xfrm>
                  <a:prstGeom prst="rect">
                    <a:avLst/>
                  </a:prstGeom>
                  <a:blipFill>
                    <a:blip r:embed="rId30"/>
                    <a:stretch>
                      <a:fillRect/>
                    </a:stretch>
                  </a:blipFill>
                  <a:effectLst>
                    <a:softEdge rad="127000"/>
                  </a:effectLst>
                </p:spPr>
                <p:txBody>
                  <a:bodyPr/>
                  <a:lstStyle/>
                  <a:p>
                    <a:r>
                      <a:rPr lang="en-CA">
                        <a:noFill/>
                      </a:rPr>
                      <a:t> </a:t>
                    </a:r>
                  </a:p>
                </p:txBody>
              </p:sp>
            </mc:Fallback>
          </mc:AlternateContent>
        </p:grpSp>
        <p:cxnSp>
          <p:nvCxnSpPr>
            <p:cNvPr id="111" name="Straight Arrow Connector 110">
              <a:extLst>
                <a:ext uri="{FF2B5EF4-FFF2-40B4-BE49-F238E27FC236}">
                  <a16:creationId xmlns:a16="http://schemas.microsoft.com/office/drawing/2014/main" id="{87415134-0CBF-40CC-8127-9E100A39BF8E}"/>
                </a:ext>
              </a:extLst>
            </p:cNvPr>
            <p:cNvCxnSpPr>
              <a:cxnSpLocks/>
            </p:cNvCxnSpPr>
            <p:nvPr/>
          </p:nvCxnSpPr>
          <p:spPr>
            <a:xfrm rot="5400000" flipH="1" flipV="1">
              <a:off x="9245600" y="1553027"/>
              <a:ext cx="558114" cy="736800"/>
            </a:xfrm>
            <a:prstGeom prst="straightConnector1">
              <a:avLst/>
            </a:prstGeom>
            <a:ln w="889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Straight Arrow Connector 111">
              <a:extLst>
                <a:ext uri="{FF2B5EF4-FFF2-40B4-BE49-F238E27FC236}">
                  <a16:creationId xmlns:a16="http://schemas.microsoft.com/office/drawing/2014/main" id="{448D0A06-1142-49D2-BA2D-2FA7818AD974}"/>
                </a:ext>
              </a:extLst>
            </p:cNvPr>
            <p:cNvCxnSpPr>
              <a:cxnSpLocks/>
            </p:cNvCxnSpPr>
            <p:nvPr/>
          </p:nvCxnSpPr>
          <p:spPr>
            <a:xfrm flipV="1">
              <a:off x="9136743" y="1444170"/>
              <a:ext cx="558114" cy="736800"/>
            </a:xfrm>
            <a:prstGeom prst="straightConnector1">
              <a:avLst/>
            </a:prstGeom>
            <a:ln w="889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3" name="Group 82">
            <a:extLst>
              <a:ext uri="{FF2B5EF4-FFF2-40B4-BE49-F238E27FC236}">
                <a16:creationId xmlns:a16="http://schemas.microsoft.com/office/drawing/2014/main" id="{1B570784-BFB8-4A34-BE6E-8A91940B5E83}"/>
              </a:ext>
            </a:extLst>
          </p:cNvPr>
          <p:cNvGrpSpPr/>
          <p:nvPr/>
        </p:nvGrpSpPr>
        <p:grpSpPr>
          <a:xfrm>
            <a:off x="857250" y="1543050"/>
            <a:ext cx="5143500" cy="3829050"/>
            <a:chOff x="857250" y="1543050"/>
            <a:chExt cx="5143500" cy="3829050"/>
          </a:xfrm>
        </p:grpSpPr>
        <p:cxnSp>
          <p:nvCxnSpPr>
            <p:cNvPr id="14" name="Straight Arrow Connector 13">
              <a:extLst>
                <a:ext uri="{FF2B5EF4-FFF2-40B4-BE49-F238E27FC236}">
                  <a16:creationId xmlns:a16="http://schemas.microsoft.com/office/drawing/2014/main" id="{9F879222-09D1-4A6B-80C4-07379EE62993}"/>
                </a:ext>
              </a:extLst>
            </p:cNvPr>
            <p:cNvCxnSpPr>
              <a:cxnSpLocks/>
            </p:cNvCxnSpPr>
            <p:nvPr/>
          </p:nvCxnSpPr>
          <p:spPr>
            <a:xfrm>
              <a:off x="3409950" y="1543050"/>
              <a:ext cx="0" cy="3829050"/>
            </a:xfrm>
            <a:prstGeom prst="straightConnector1">
              <a:avLst/>
            </a:prstGeom>
            <a:ln w="1270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72C501E4-88E0-40F7-9600-03460DF90BBF}"/>
                </a:ext>
              </a:extLst>
            </p:cNvPr>
            <p:cNvGrpSpPr/>
            <p:nvPr/>
          </p:nvGrpSpPr>
          <p:grpSpPr>
            <a:xfrm>
              <a:off x="857250" y="2038350"/>
              <a:ext cx="5143500" cy="2819400"/>
              <a:chOff x="742950" y="2057400"/>
              <a:chExt cx="5143500" cy="2819400"/>
            </a:xfrm>
          </p:grpSpPr>
          <p:sp>
            <p:nvSpPr>
              <p:cNvPr id="3" name="Rectangle 2">
                <a:extLst>
                  <a:ext uri="{FF2B5EF4-FFF2-40B4-BE49-F238E27FC236}">
                    <a16:creationId xmlns:a16="http://schemas.microsoft.com/office/drawing/2014/main" id="{F602425D-B4EE-4A30-AAB9-3FC154CC2FFE}"/>
                  </a:ext>
                </a:extLst>
              </p:cNvPr>
              <p:cNvSpPr/>
              <p:nvPr/>
            </p:nvSpPr>
            <p:spPr>
              <a:xfrm>
                <a:off x="742950" y="2057400"/>
                <a:ext cx="5143500" cy="2819400"/>
              </a:xfrm>
              <a:prstGeom prst="rect">
                <a:avLst/>
              </a:prstGeom>
              <a:solidFill>
                <a:srgbClr val="E9FDFD"/>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120" name="Group 119">
                <a:extLst>
                  <a:ext uri="{FF2B5EF4-FFF2-40B4-BE49-F238E27FC236}">
                    <a16:creationId xmlns:a16="http://schemas.microsoft.com/office/drawing/2014/main" id="{7D4219B9-D225-4D55-933F-AA5D791C5630}"/>
                  </a:ext>
                </a:extLst>
              </p:cNvPr>
              <p:cNvGrpSpPr/>
              <p:nvPr/>
            </p:nvGrpSpPr>
            <p:grpSpPr>
              <a:xfrm>
                <a:off x="800100" y="2110958"/>
                <a:ext cx="5010150" cy="2689642"/>
                <a:chOff x="0" y="4168358"/>
                <a:chExt cx="5010150" cy="2689642"/>
              </a:xfrm>
            </p:grpSpPr>
            <mc:AlternateContent xmlns:mc="http://schemas.openxmlformats.org/markup-compatibility/2006" xmlns:a14="http://schemas.microsoft.com/office/drawing/2010/main">
              <mc:Choice Requires="a14">
                <p:sp>
                  <p:nvSpPr>
                    <p:cNvPr id="121" name="Rectangle 120">
                      <a:extLst>
                        <a:ext uri="{FF2B5EF4-FFF2-40B4-BE49-F238E27FC236}">
                          <a16:creationId xmlns:a16="http://schemas.microsoft.com/office/drawing/2014/main" id="{157EE710-5119-49DF-B685-8FBAB3C6BAB7}"/>
                        </a:ext>
                      </a:extLst>
                    </p:cNvPr>
                    <p:cNvSpPr/>
                    <p:nvPr/>
                  </p:nvSpPr>
                  <p:spPr>
                    <a:xfrm>
                      <a:off x="2533650" y="4809234"/>
                      <a:ext cx="2476500" cy="2048766"/>
                    </a:xfrm>
                    <a:prstGeom prst="rect">
                      <a:avLst/>
                    </a:prstGeom>
                  </p:spPr>
                  <p:txBody>
                    <a:bodyPr wrap="square">
                      <a:spAutoFit/>
                    </a:bodyPr>
                    <a:lstStyle/>
                    <a:p>
                      <a:pPr>
                        <a:spcAft>
                          <a:spcPts val="1200"/>
                        </a:spcAft>
                      </a:pPr>
                      <a14:m>
                        <m:oMath xmlns:m="http://schemas.openxmlformats.org/officeDocument/2006/math">
                          <m:d>
                            <m:dPr>
                              <m:begChr m:val="["/>
                              <m:endChr m:val="]"/>
                              <m:ctrlPr>
                                <a:rPr lang="en-US" sz="4000" i="1">
                                  <a:latin typeface="Cambria Math" panose="02040503050406030204" pitchFamily="18" charset="0"/>
                                </a:rPr>
                              </m:ctrlPr>
                            </m:dPr>
                            <m:e>
                              <m:m>
                                <m:mPr>
                                  <m:mcs>
                                    <m:mc>
                                      <m:mcPr>
                                        <m:count m:val="2"/>
                                        <m:mcJc m:val="center"/>
                                      </m:mcPr>
                                    </m:mc>
                                  </m:mcs>
                                  <m:ctrlPr>
                                    <a:rPr lang="en-US" sz="4000" i="1">
                                      <a:latin typeface="Cambria Math" panose="02040503050406030204" pitchFamily="18" charset="0"/>
                                    </a:rPr>
                                  </m:ctrlPr>
                                </m:mPr>
                                <m:mr>
                                  <m:e>
                                    <m:f>
                                      <m:fPr>
                                        <m:ctrlPr>
                                          <a:rPr lang="en-US" sz="4000" i="1">
                                            <a:latin typeface="Cambria Math" panose="02040503050406030204" pitchFamily="18" charset="0"/>
                                          </a:rPr>
                                        </m:ctrlPr>
                                      </m:fPr>
                                      <m:num>
                                        <m:r>
                                          <a:rPr lang="en-US" sz="4000" i="1">
                                            <a:latin typeface="Cambria Math" panose="02040503050406030204" pitchFamily="18" charset="0"/>
                                          </a:rPr>
                                          <m:t>𝜕</m:t>
                                        </m:r>
                                        <m:r>
                                          <a:rPr lang="en-US" sz="4000" i="1">
                                            <a:latin typeface="Cambria Math" panose="02040503050406030204" pitchFamily="18" charset="0"/>
                                          </a:rPr>
                                          <m:t> </m:t>
                                        </m:r>
                                        <m:r>
                                          <a:rPr lang="en-US" sz="4000" i="1">
                                            <a:latin typeface="Cambria Math" panose="02040503050406030204" pitchFamily="18" charset="0"/>
                                          </a:rPr>
                                          <m:t>𝑐</m:t>
                                        </m:r>
                                        <m:acc>
                                          <m:accPr>
                                            <m:chr m:val="̃"/>
                                            <m:ctrlPr>
                                              <a:rPr lang="en-US" sz="4000" i="1">
                                                <a:solidFill>
                                                  <a:srgbClr val="FF0000"/>
                                                </a:solidFill>
                                                <a:latin typeface="Cambria Math" panose="02040503050406030204" pitchFamily="18" charset="0"/>
                                              </a:rPr>
                                            </m:ctrlPr>
                                          </m:accPr>
                                          <m:e>
                                            <m:r>
                                              <a:rPr lang="en-US" sz="4000" i="1">
                                                <a:solidFill>
                                                  <a:srgbClr val="FF0000"/>
                                                </a:solidFill>
                                                <a:latin typeface="Cambria Math" panose="02040503050406030204" pitchFamily="18" charset="0"/>
                                              </a:rPr>
                                              <m:t>𝑡</m:t>
                                            </m:r>
                                          </m:e>
                                        </m:acc>
                                      </m:num>
                                      <m:den>
                                        <m:r>
                                          <a:rPr lang="en-US" sz="4000" i="1">
                                            <a:latin typeface="Cambria Math" panose="02040503050406030204" pitchFamily="18" charset="0"/>
                                          </a:rPr>
                                          <m:t>𝜕</m:t>
                                        </m:r>
                                        <m:r>
                                          <a:rPr lang="en-US" sz="4000" i="1">
                                            <a:latin typeface="Cambria Math" panose="02040503050406030204" pitchFamily="18" charset="0"/>
                                          </a:rPr>
                                          <m:t> </m:t>
                                        </m:r>
                                        <m:r>
                                          <a:rPr lang="en-US" sz="4000" i="1">
                                            <a:latin typeface="Cambria Math" panose="02040503050406030204" pitchFamily="18" charset="0"/>
                                          </a:rPr>
                                          <m:t>𝑐𝑡</m:t>
                                        </m:r>
                                      </m:den>
                                    </m:f>
                                  </m:e>
                                  <m:e>
                                    <m:f>
                                      <m:fPr>
                                        <m:ctrlPr>
                                          <a:rPr lang="en-US" sz="4000" i="1">
                                            <a:latin typeface="Cambria Math" panose="02040503050406030204" pitchFamily="18" charset="0"/>
                                          </a:rPr>
                                        </m:ctrlPr>
                                      </m:fPr>
                                      <m:num>
                                        <m:r>
                                          <a:rPr lang="en-US" sz="4000" i="1">
                                            <a:latin typeface="Cambria Math" panose="02040503050406030204" pitchFamily="18" charset="0"/>
                                          </a:rPr>
                                          <m:t>𝜕</m:t>
                                        </m:r>
                                        <m:r>
                                          <a:rPr lang="en-US" sz="4000" i="1">
                                            <a:latin typeface="Cambria Math" panose="02040503050406030204" pitchFamily="18" charset="0"/>
                                          </a:rPr>
                                          <m:t> </m:t>
                                        </m:r>
                                        <m:r>
                                          <a:rPr lang="en-US" sz="4000" i="1">
                                            <a:latin typeface="Cambria Math" panose="02040503050406030204" pitchFamily="18" charset="0"/>
                                          </a:rPr>
                                          <m:t>𝑐</m:t>
                                        </m:r>
                                        <m:acc>
                                          <m:accPr>
                                            <m:chr m:val="̃"/>
                                            <m:ctrlPr>
                                              <a:rPr lang="en-US" sz="4000" i="1">
                                                <a:solidFill>
                                                  <a:srgbClr val="FF0000"/>
                                                </a:solidFill>
                                                <a:latin typeface="Cambria Math" panose="02040503050406030204" pitchFamily="18" charset="0"/>
                                              </a:rPr>
                                            </m:ctrlPr>
                                          </m:accPr>
                                          <m:e>
                                            <m:r>
                                              <a:rPr lang="en-US" sz="4000" i="1">
                                                <a:solidFill>
                                                  <a:srgbClr val="FF0000"/>
                                                </a:solidFill>
                                                <a:latin typeface="Cambria Math" panose="02040503050406030204" pitchFamily="18" charset="0"/>
                                              </a:rPr>
                                              <m:t>𝑡</m:t>
                                            </m:r>
                                          </m:e>
                                        </m:acc>
                                      </m:num>
                                      <m:den>
                                        <m:r>
                                          <a:rPr lang="en-US" sz="4000" i="1">
                                            <a:latin typeface="Cambria Math" panose="02040503050406030204" pitchFamily="18" charset="0"/>
                                          </a:rPr>
                                          <m:t>𝜕</m:t>
                                        </m:r>
                                        <m:r>
                                          <a:rPr lang="en-US" sz="4000" i="1">
                                            <a:solidFill>
                                              <a:srgbClr val="0070C0"/>
                                            </a:solidFill>
                                            <a:latin typeface="Cambria Math" panose="02040503050406030204" pitchFamily="18" charset="0"/>
                                          </a:rPr>
                                          <m:t>𝑥</m:t>
                                        </m:r>
                                      </m:den>
                                    </m:f>
                                  </m:e>
                                </m:mr>
                                <m:mr>
                                  <m:e>
                                    <m:f>
                                      <m:fPr>
                                        <m:ctrlPr>
                                          <a:rPr lang="en-US" sz="4000" i="1">
                                            <a:latin typeface="Cambria Math" panose="02040503050406030204" pitchFamily="18" charset="0"/>
                                          </a:rPr>
                                        </m:ctrlPr>
                                      </m:fPr>
                                      <m:num>
                                        <m:r>
                                          <a:rPr lang="en-US" sz="4000" i="1">
                                            <a:latin typeface="Cambria Math" panose="02040503050406030204" pitchFamily="18" charset="0"/>
                                          </a:rPr>
                                          <m:t>𝜕</m:t>
                                        </m:r>
                                        <m:acc>
                                          <m:accPr>
                                            <m:chr m:val="̃"/>
                                            <m:ctrlPr>
                                              <a:rPr lang="en-US" sz="4000" i="1">
                                                <a:solidFill>
                                                  <a:srgbClr val="FF0000"/>
                                                </a:solidFill>
                                                <a:latin typeface="Cambria Math" panose="02040503050406030204" pitchFamily="18" charset="0"/>
                                              </a:rPr>
                                            </m:ctrlPr>
                                          </m:accPr>
                                          <m:e>
                                            <m:r>
                                              <a:rPr lang="en-US" sz="4000" i="1">
                                                <a:solidFill>
                                                  <a:srgbClr val="FF0000"/>
                                                </a:solidFill>
                                                <a:latin typeface="Cambria Math" panose="02040503050406030204" pitchFamily="18" charset="0"/>
                                              </a:rPr>
                                              <m:t>𝑥</m:t>
                                            </m:r>
                                          </m:e>
                                        </m:acc>
                                      </m:num>
                                      <m:den>
                                        <m:r>
                                          <a:rPr lang="en-US" sz="4000" i="1">
                                            <a:latin typeface="Cambria Math" panose="02040503050406030204" pitchFamily="18" charset="0"/>
                                          </a:rPr>
                                          <m:t>𝜕</m:t>
                                        </m:r>
                                        <m:r>
                                          <a:rPr lang="en-US" sz="4000" i="1">
                                            <a:latin typeface="Cambria Math" panose="02040503050406030204" pitchFamily="18" charset="0"/>
                                          </a:rPr>
                                          <m:t> </m:t>
                                        </m:r>
                                        <m:r>
                                          <a:rPr lang="en-US" sz="4000" i="1">
                                            <a:latin typeface="Cambria Math" panose="02040503050406030204" pitchFamily="18" charset="0"/>
                                          </a:rPr>
                                          <m:t>𝑐𝑡</m:t>
                                        </m:r>
                                      </m:den>
                                    </m:f>
                                  </m:e>
                                  <m:e>
                                    <m:f>
                                      <m:fPr>
                                        <m:ctrlPr>
                                          <a:rPr lang="en-US" sz="4000" i="1">
                                            <a:latin typeface="Cambria Math" panose="02040503050406030204" pitchFamily="18" charset="0"/>
                                          </a:rPr>
                                        </m:ctrlPr>
                                      </m:fPr>
                                      <m:num>
                                        <m:r>
                                          <a:rPr lang="en-US" sz="4000" i="1">
                                            <a:latin typeface="Cambria Math" panose="02040503050406030204" pitchFamily="18" charset="0"/>
                                          </a:rPr>
                                          <m:t>𝜕</m:t>
                                        </m:r>
                                        <m:acc>
                                          <m:accPr>
                                            <m:chr m:val="̃"/>
                                            <m:ctrlPr>
                                              <a:rPr lang="en-US" sz="4000" i="1">
                                                <a:solidFill>
                                                  <a:srgbClr val="FF0000"/>
                                                </a:solidFill>
                                                <a:latin typeface="Cambria Math" panose="02040503050406030204" pitchFamily="18" charset="0"/>
                                              </a:rPr>
                                            </m:ctrlPr>
                                          </m:accPr>
                                          <m:e>
                                            <m:r>
                                              <a:rPr lang="en-US" sz="4000" i="1">
                                                <a:solidFill>
                                                  <a:srgbClr val="FF0000"/>
                                                </a:solidFill>
                                                <a:latin typeface="Cambria Math" panose="02040503050406030204" pitchFamily="18" charset="0"/>
                                              </a:rPr>
                                              <m:t>𝑥</m:t>
                                            </m:r>
                                          </m:e>
                                        </m:acc>
                                      </m:num>
                                      <m:den>
                                        <m:r>
                                          <a:rPr lang="en-US" sz="4000" i="1">
                                            <a:latin typeface="Cambria Math" panose="02040503050406030204" pitchFamily="18" charset="0"/>
                                          </a:rPr>
                                          <m:t>𝜕</m:t>
                                        </m:r>
                                        <m:r>
                                          <a:rPr lang="en-US" sz="4000" i="1">
                                            <a:solidFill>
                                              <a:srgbClr val="0070C0"/>
                                            </a:solidFill>
                                            <a:latin typeface="Cambria Math" panose="02040503050406030204" pitchFamily="18" charset="0"/>
                                          </a:rPr>
                                          <m:t>𝑥</m:t>
                                        </m:r>
                                      </m:den>
                                    </m:f>
                                  </m:e>
                                </m:mr>
                              </m:m>
                            </m:e>
                          </m:d>
                        </m:oMath>
                      </a14:m>
                      <a:r>
                        <a:rPr lang="en-CA" sz="4000" dirty="0"/>
                        <a:t> </a:t>
                      </a:r>
                    </a:p>
                  </p:txBody>
                </p:sp>
              </mc:Choice>
              <mc:Fallback xmlns="">
                <p:sp>
                  <p:nvSpPr>
                    <p:cNvPr id="121" name="Rectangle 120">
                      <a:extLst>
                        <a:ext uri="{FF2B5EF4-FFF2-40B4-BE49-F238E27FC236}">
                          <a16:creationId xmlns:a16="http://schemas.microsoft.com/office/drawing/2014/main" id="{157EE710-5119-49DF-B685-8FBAB3C6BAB7}"/>
                        </a:ext>
                      </a:extLst>
                    </p:cNvPr>
                    <p:cNvSpPr>
                      <a:spLocks noRot="1" noChangeAspect="1" noMove="1" noResize="1" noEditPoints="1" noAdjustHandles="1" noChangeArrowheads="1" noChangeShapeType="1" noTextEdit="1"/>
                    </p:cNvSpPr>
                    <p:nvPr/>
                  </p:nvSpPr>
                  <p:spPr>
                    <a:xfrm>
                      <a:off x="2533650" y="4809234"/>
                      <a:ext cx="2476500" cy="2048766"/>
                    </a:xfrm>
                    <a:prstGeom prst="rect">
                      <a:avLst/>
                    </a:prstGeom>
                    <a:blipFill>
                      <a:blip r:embed="rId31"/>
                      <a:stretch>
                        <a:fillRect/>
                      </a:stretch>
                    </a:blipFill>
                  </p:spPr>
                  <p:txBody>
                    <a:bodyPr/>
                    <a:lstStyle/>
                    <a:p>
                      <a:r>
                        <a:rPr lang="en-CA">
                          <a:noFill/>
                        </a:rPr>
                        <a:t> </a:t>
                      </a:r>
                    </a:p>
                  </p:txBody>
                </p:sp>
              </mc:Fallback>
            </mc:AlternateContent>
            <p:sp>
              <p:nvSpPr>
                <p:cNvPr id="122" name="TextBox 121">
                  <a:extLst>
                    <a:ext uri="{FF2B5EF4-FFF2-40B4-BE49-F238E27FC236}">
                      <a16:creationId xmlns:a16="http://schemas.microsoft.com/office/drawing/2014/main" id="{68059E02-2717-494A-BE43-08CA9F965228}"/>
                    </a:ext>
                  </a:extLst>
                </p:cNvPr>
                <p:cNvSpPr txBox="1"/>
                <p:nvPr/>
              </p:nvSpPr>
              <p:spPr>
                <a:xfrm>
                  <a:off x="2732648" y="4168358"/>
                  <a:ext cx="2150910" cy="830997"/>
                </a:xfrm>
                <a:prstGeom prst="rect">
                  <a:avLst/>
                </a:prstGeom>
                <a:noFill/>
              </p:spPr>
              <p:txBody>
                <a:bodyPr wrap="none" rtlCol="0">
                  <a:spAutoFit/>
                </a:bodyPr>
                <a:lstStyle/>
                <a:p>
                  <a:pPr algn="ctr"/>
                  <a:r>
                    <a:rPr lang="en-US" sz="2400" dirty="0">
                      <a:solidFill>
                        <a:schemeClr val="accent4">
                          <a:lumMod val="75000"/>
                        </a:schemeClr>
                      </a:solidFill>
                    </a:rPr>
                    <a:t>(Inverse)</a:t>
                  </a:r>
                </a:p>
                <a:p>
                  <a:pPr algn="ctr"/>
                  <a:r>
                    <a:rPr lang="en-US" sz="2400" dirty="0">
                      <a:solidFill>
                        <a:schemeClr val="accent4">
                          <a:lumMod val="75000"/>
                        </a:schemeClr>
                      </a:solidFill>
                    </a:rPr>
                    <a:t>Jacobian Matrix</a:t>
                  </a:r>
                  <a:endParaRPr lang="en-CA" sz="2400" dirty="0">
                    <a:solidFill>
                      <a:schemeClr val="accent4">
                        <a:lumMod val="75000"/>
                      </a:schemeClr>
                    </a:solidFill>
                  </a:endParaRPr>
                </a:p>
              </p:txBody>
            </p:sp>
            <p:sp>
              <p:nvSpPr>
                <p:cNvPr id="123" name="TextBox 122">
                  <a:extLst>
                    <a:ext uri="{FF2B5EF4-FFF2-40B4-BE49-F238E27FC236}">
                      <a16:creationId xmlns:a16="http://schemas.microsoft.com/office/drawing/2014/main" id="{2FAA1F85-E5C1-46D3-AA98-3157FB42233B}"/>
                    </a:ext>
                  </a:extLst>
                </p:cNvPr>
                <p:cNvSpPr txBox="1"/>
                <p:nvPr/>
              </p:nvSpPr>
              <p:spPr>
                <a:xfrm>
                  <a:off x="0" y="4347936"/>
                  <a:ext cx="2480294" cy="523220"/>
                </a:xfrm>
                <a:prstGeom prst="rect">
                  <a:avLst/>
                </a:prstGeom>
                <a:noFill/>
              </p:spPr>
              <p:txBody>
                <a:bodyPr wrap="none" rtlCol="0">
                  <a:spAutoFit/>
                </a:bodyPr>
                <a:lstStyle/>
                <a:p>
                  <a:pPr algn="ctr"/>
                  <a:r>
                    <a:rPr lang="en-US" sz="2800" dirty="0">
                      <a:solidFill>
                        <a:schemeClr val="accent4">
                          <a:lumMod val="75000"/>
                        </a:schemeClr>
                      </a:solidFill>
                    </a:rPr>
                    <a:t>Jacobian Matrix</a:t>
                  </a:r>
                  <a:endParaRPr lang="en-CA" sz="2800" dirty="0">
                    <a:solidFill>
                      <a:schemeClr val="accent4">
                        <a:lumMod val="75000"/>
                      </a:schemeClr>
                    </a:solidFill>
                  </a:endParaRPr>
                </a:p>
              </p:txBody>
            </p:sp>
            <mc:AlternateContent xmlns:mc="http://schemas.openxmlformats.org/markup-compatibility/2006" xmlns:a14="http://schemas.microsoft.com/office/drawing/2010/main">
              <mc:Choice Requires="a14">
                <p:sp>
                  <p:nvSpPr>
                    <p:cNvPr id="124" name="TextBox 123">
                      <a:extLst>
                        <a:ext uri="{FF2B5EF4-FFF2-40B4-BE49-F238E27FC236}">
                          <a16:creationId xmlns:a16="http://schemas.microsoft.com/office/drawing/2014/main" id="{5A93E53B-F915-4AC0-BDC7-0F91246CE490}"/>
                        </a:ext>
                      </a:extLst>
                    </p:cNvPr>
                    <p:cNvSpPr txBox="1"/>
                    <p:nvPr/>
                  </p:nvSpPr>
                  <p:spPr>
                    <a:xfrm>
                      <a:off x="0" y="4809234"/>
                      <a:ext cx="2605087" cy="2048766"/>
                    </a:xfrm>
                    <a:prstGeom prst="rect">
                      <a:avLst/>
                    </a:prstGeom>
                    <a:noFill/>
                  </p:spPr>
                  <p:txBody>
                    <a:bodyPr wrap="square">
                      <a:spAutoFit/>
                    </a:bodyPr>
                    <a:lstStyle/>
                    <a:p>
                      <a:pPr>
                        <a:spcAft>
                          <a:spcPts val="1200"/>
                        </a:spcAft>
                      </a:pPr>
                      <a14:m>
                        <m:oMath xmlns:m="http://schemas.openxmlformats.org/officeDocument/2006/math">
                          <m:d>
                            <m:dPr>
                              <m:begChr m:val="["/>
                              <m:endChr m:val="]"/>
                              <m:ctrlPr>
                                <a:rPr lang="en-US" sz="4000" i="1" smtClean="0">
                                  <a:latin typeface="Cambria Math" panose="02040503050406030204" pitchFamily="18" charset="0"/>
                                </a:rPr>
                              </m:ctrlPr>
                            </m:dPr>
                            <m:e>
                              <m:m>
                                <m:mPr>
                                  <m:mcs>
                                    <m:mc>
                                      <m:mcPr>
                                        <m:count m:val="2"/>
                                        <m:mcJc m:val="center"/>
                                      </m:mcPr>
                                    </m:mc>
                                  </m:mcs>
                                  <m:ctrlPr>
                                    <a:rPr lang="en-US" sz="4000" i="1">
                                      <a:latin typeface="Cambria Math" panose="02040503050406030204" pitchFamily="18" charset="0"/>
                                    </a:rPr>
                                  </m:ctrlPr>
                                </m:mPr>
                                <m:mr>
                                  <m:e>
                                    <m:f>
                                      <m:fPr>
                                        <m:ctrlPr>
                                          <a:rPr lang="en-US" sz="4000" i="1">
                                            <a:latin typeface="Cambria Math" panose="02040503050406030204" pitchFamily="18" charset="0"/>
                                          </a:rPr>
                                        </m:ctrlPr>
                                      </m:fPr>
                                      <m:num>
                                        <m:r>
                                          <a:rPr lang="en-US" sz="4000" i="1">
                                            <a:latin typeface="Cambria Math" panose="02040503050406030204" pitchFamily="18" charset="0"/>
                                          </a:rPr>
                                          <m:t>𝜕</m:t>
                                        </m:r>
                                        <m:r>
                                          <a:rPr lang="en-US" sz="4000" i="1">
                                            <a:latin typeface="Cambria Math" panose="02040503050406030204" pitchFamily="18" charset="0"/>
                                          </a:rPr>
                                          <m:t> </m:t>
                                        </m:r>
                                        <m:r>
                                          <a:rPr lang="en-US" sz="4000" i="1">
                                            <a:latin typeface="Cambria Math" panose="02040503050406030204" pitchFamily="18" charset="0"/>
                                          </a:rPr>
                                          <m:t>𝑐𝑡</m:t>
                                        </m:r>
                                      </m:num>
                                      <m:den>
                                        <m:r>
                                          <a:rPr lang="en-US" sz="4000" i="1">
                                            <a:latin typeface="Cambria Math" panose="02040503050406030204" pitchFamily="18" charset="0"/>
                                          </a:rPr>
                                          <m:t>𝜕</m:t>
                                        </m:r>
                                        <m:r>
                                          <a:rPr lang="en-US" sz="4000" i="1">
                                            <a:latin typeface="Cambria Math" panose="02040503050406030204" pitchFamily="18" charset="0"/>
                                          </a:rPr>
                                          <m:t> </m:t>
                                        </m:r>
                                        <m:r>
                                          <a:rPr lang="en-US" sz="4000" i="1">
                                            <a:latin typeface="Cambria Math" panose="02040503050406030204" pitchFamily="18" charset="0"/>
                                          </a:rPr>
                                          <m:t>𝑐</m:t>
                                        </m:r>
                                        <m:acc>
                                          <m:accPr>
                                            <m:chr m:val="̃"/>
                                            <m:ctrlPr>
                                              <a:rPr lang="en-US" sz="4000" i="1">
                                                <a:solidFill>
                                                  <a:srgbClr val="FF0000"/>
                                                </a:solidFill>
                                                <a:latin typeface="Cambria Math" panose="02040503050406030204" pitchFamily="18" charset="0"/>
                                              </a:rPr>
                                            </m:ctrlPr>
                                          </m:accPr>
                                          <m:e>
                                            <m:r>
                                              <a:rPr lang="en-US" sz="4000" i="1">
                                                <a:solidFill>
                                                  <a:srgbClr val="FF0000"/>
                                                </a:solidFill>
                                                <a:latin typeface="Cambria Math" panose="02040503050406030204" pitchFamily="18" charset="0"/>
                                              </a:rPr>
                                              <m:t>𝑡</m:t>
                                            </m:r>
                                          </m:e>
                                        </m:acc>
                                      </m:den>
                                    </m:f>
                                  </m:e>
                                  <m:e>
                                    <m:f>
                                      <m:fPr>
                                        <m:ctrlPr>
                                          <a:rPr lang="en-US" sz="4000" i="1">
                                            <a:latin typeface="Cambria Math" panose="02040503050406030204" pitchFamily="18" charset="0"/>
                                          </a:rPr>
                                        </m:ctrlPr>
                                      </m:fPr>
                                      <m:num>
                                        <m:r>
                                          <a:rPr lang="en-US" sz="4000" i="1">
                                            <a:latin typeface="Cambria Math" panose="02040503050406030204" pitchFamily="18" charset="0"/>
                                          </a:rPr>
                                          <m:t>𝜕</m:t>
                                        </m:r>
                                        <m:r>
                                          <a:rPr lang="en-US" sz="4000" i="1">
                                            <a:latin typeface="Cambria Math" panose="02040503050406030204" pitchFamily="18" charset="0"/>
                                          </a:rPr>
                                          <m:t> </m:t>
                                        </m:r>
                                        <m:r>
                                          <a:rPr lang="en-US" sz="4000" i="1">
                                            <a:latin typeface="Cambria Math" panose="02040503050406030204" pitchFamily="18" charset="0"/>
                                          </a:rPr>
                                          <m:t>𝑐𝑡</m:t>
                                        </m:r>
                                      </m:num>
                                      <m:den>
                                        <m:r>
                                          <a:rPr lang="en-US" sz="4000" i="1">
                                            <a:latin typeface="Cambria Math" panose="02040503050406030204" pitchFamily="18" charset="0"/>
                                          </a:rPr>
                                          <m:t>𝜕</m:t>
                                        </m:r>
                                        <m:acc>
                                          <m:accPr>
                                            <m:chr m:val="̃"/>
                                            <m:ctrlPr>
                                              <a:rPr lang="en-US" sz="4000" i="1">
                                                <a:solidFill>
                                                  <a:srgbClr val="FF0000"/>
                                                </a:solidFill>
                                                <a:latin typeface="Cambria Math" panose="02040503050406030204" pitchFamily="18" charset="0"/>
                                              </a:rPr>
                                            </m:ctrlPr>
                                          </m:accPr>
                                          <m:e>
                                            <m:r>
                                              <a:rPr lang="en-US" sz="4000" i="1">
                                                <a:solidFill>
                                                  <a:srgbClr val="FF0000"/>
                                                </a:solidFill>
                                                <a:latin typeface="Cambria Math" panose="02040503050406030204" pitchFamily="18" charset="0"/>
                                              </a:rPr>
                                              <m:t>𝑥</m:t>
                                            </m:r>
                                          </m:e>
                                        </m:acc>
                                      </m:den>
                                    </m:f>
                                  </m:e>
                                </m:mr>
                                <m:mr>
                                  <m:e>
                                    <m:f>
                                      <m:fPr>
                                        <m:ctrlPr>
                                          <a:rPr lang="en-US" sz="4000" i="1">
                                            <a:latin typeface="Cambria Math" panose="02040503050406030204" pitchFamily="18" charset="0"/>
                                          </a:rPr>
                                        </m:ctrlPr>
                                      </m:fPr>
                                      <m:num>
                                        <m:r>
                                          <a:rPr lang="en-US" sz="4000" i="1">
                                            <a:latin typeface="Cambria Math" panose="02040503050406030204" pitchFamily="18" charset="0"/>
                                          </a:rPr>
                                          <m:t>𝜕</m:t>
                                        </m:r>
                                        <m:r>
                                          <a:rPr lang="en-US" sz="4000" i="1">
                                            <a:solidFill>
                                              <a:srgbClr val="0070C0"/>
                                            </a:solidFill>
                                            <a:latin typeface="Cambria Math" panose="02040503050406030204" pitchFamily="18" charset="0"/>
                                          </a:rPr>
                                          <m:t>𝑥</m:t>
                                        </m:r>
                                      </m:num>
                                      <m:den>
                                        <m:r>
                                          <a:rPr lang="en-US" sz="4000" i="1">
                                            <a:latin typeface="Cambria Math" panose="02040503050406030204" pitchFamily="18" charset="0"/>
                                          </a:rPr>
                                          <m:t>𝜕</m:t>
                                        </m:r>
                                        <m:r>
                                          <a:rPr lang="en-US" sz="4000" i="1">
                                            <a:latin typeface="Cambria Math" panose="02040503050406030204" pitchFamily="18" charset="0"/>
                                          </a:rPr>
                                          <m:t> </m:t>
                                        </m:r>
                                        <m:r>
                                          <a:rPr lang="en-US" sz="4000" i="1">
                                            <a:latin typeface="Cambria Math" panose="02040503050406030204" pitchFamily="18" charset="0"/>
                                          </a:rPr>
                                          <m:t>𝑐</m:t>
                                        </m:r>
                                        <m:acc>
                                          <m:accPr>
                                            <m:chr m:val="̃"/>
                                            <m:ctrlPr>
                                              <a:rPr lang="en-US" sz="4000" i="1">
                                                <a:solidFill>
                                                  <a:srgbClr val="FF0000"/>
                                                </a:solidFill>
                                                <a:latin typeface="Cambria Math" panose="02040503050406030204" pitchFamily="18" charset="0"/>
                                              </a:rPr>
                                            </m:ctrlPr>
                                          </m:accPr>
                                          <m:e>
                                            <m:r>
                                              <a:rPr lang="en-US" sz="4000" i="1">
                                                <a:solidFill>
                                                  <a:srgbClr val="FF0000"/>
                                                </a:solidFill>
                                                <a:latin typeface="Cambria Math" panose="02040503050406030204" pitchFamily="18" charset="0"/>
                                              </a:rPr>
                                              <m:t>𝑡</m:t>
                                            </m:r>
                                          </m:e>
                                        </m:acc>
                                      </m:den>
                                    </m:f>
                                  </m:e>
                                  <m:e>
                                    <m:f>
                                      <m:fPr>
                                        <m:ctrlPr>
                                          <a:rPr lang="en-US" sz="4000" i="1">
                                            <a:latin typeface="Cambria Math" panose="02040503050406030204" pitchFamily="18" charset="0"/>
                                          </a:rPr>
                                        </m:ctrlPr>
                                      </m:fPr>
                                      <m:num>
                                        <m:r>
                                          <a:rPr lang="en-US" sz="4000" i="1">
                                            <a:latin typeface="Cambria Math" panose="02040503050406030204" pitchFamily="18" charset="0"/>
                                          </a:rPr>
                                          <m:t>𝜕</m:t>
                                        </m:r>
                                        <m:r>
                                          <a:rPr lang="en-US" sz="4000" i="1">
                                            <a:solidFill>
                                              <a:srgbClr val="0070C0"/>
                                            </a:solidFill>
                                            <a:latin typeface="Cambria Math" panose="02040503050406030204" pitchFamily="18" charset="0"/>
                                          </a:rPr>
                                          <m:t>𝑥</m:t>
                                        </m:r>
                                      </m:num>
                                      <m:den>
                                        <m:r>
                                          <a:rPr lang="en-US" sz="4000" i="1">
                                            <a:latin typeface="Cambria Math" panose="02040503050406030204" pitchFamily="18" charset="0"/>
                                          </a:rPr>
                                          <m:t>𝜕</m:t>
                                        </m:r>
                                        <m:acc>
                                          <m:accPr>
                                            <m:chr m:val="̃"/>
                                            <m:ctrlPr>
                                              <a:rPr lang="en-US" sz="4000" i="1">
                                                <a:solidFill>
                                                  <a:srgbClr val="FF0000"/>
                                                </a:solidFill>
                                                <a:latin typeface="Cambria Math" panose="02040503050406030204" pitchFamily="18" charset="0"/>
                                              </a:rPr>
                                            </m:ctrlPr>
                                          </m:accPr>
                                          <m:e>
                                            <m:r>
                                              <a:rPr lang="en-US" sz="4000" i="1">
                                                <a:solidFill>
                                                  <a:srgbClr val="FF0000"/>
                                                </a:solidFill>
                                                <a:latin typeface="Cambria Math" panose="02040503050406030204" pitchFamily="18" charset="0"/>
                                              </a:rPr>
                                              <m:t>𝑥</m:t>
                                            </m:r>
                                          </m:e>
                                        </m:acc>
                                      </m:den>
                                    </m:f>
                                  </m:e>
                                </m:mr>
                              </m:m>
                            </m:e>
                          </m:d>
                        </m:oMath>
                      </a14:m>
                      <a:r>
                        <a:rPr lang="en-CA" sz="4000" dirty="0"/>
                        <a:t>  </a:t>
                      </a:r>
                    </a:p>
                  </p:txBody>
                </p:sp>
              </mc:Choice>
              <mc:Fallback xmlns="">
                <p:sp>
                  <p:nvSpPr>
                    <p:cNvPr id="124" name="TextBox 123">
                      <a:extLst>
                        <a:ext uri="{FF2B5EF4-FFF2-40B4-BE49-F238E27FC236}">
                          <a16:creationId xmlns:a16="http://schemas.microsoft.com/office/drawing/2014/main" id="{5A93E53B-F915-4AC0-BDC7-0F91246CE490}"/>
                        </a:ext>
                      </a:extLst>
                    </p:cNvPr>
                    <p:cNvSpPr txBox="1">
                      <a:spLocks noRot="1" noChangeAspect="1" noMove="1" noResize="1" noEditPoints="1" noAdjustHandles="1" noChangeArrowheads="1" noChangeShapeType="1" noTextEdit="1"/>
                    </p:cNvSpPr>
                    <p:nvPr/>
                  </p:nvSpPr>
                  <p:spPr>
                    <a:xfrm>
                      <a:off x="0" y="4809234"/>
                      <a:ext cx="2605087" cy="2048766"/>
                    </a:xfrm>
                    <a:prstGeom prst="rect">
                      <a:avLst/>
                    </a:prstGeom>
                    <a:blipFill>
                      <a:blip r:embed="rId32"/>
                      <a:stretch>
                        <a:fillRect/>
                      </a:stretch>
                    </a:blipFill>
                  </p:spPr>
                  <p:txBody>
                    <a:bodyPr/>
                    <a:lstStyle/>
                    <a:p>
                      <a:r>
                        <a:rPr lang="en-CA">
                          <a:noFill/>
                        </a:rPr>
                        <a:t> </a:t>
                      </a:r>
                    </a:p>
                  </p:txBody>
                </p:sp>
              </mc:Fallback>
            </mc:AlternateContent>
          </p:grpSp>
        </p:grpSp>
      </p:grpSp>
    </p:spTree>
    <p:custDataLst>
      <p:tags r:id="rId1"/>
    </p:custDataLst>
    <p:extLst>
      <p:ext uri="{BB962C8B-B14F-4D97-AF65-F5344CB8AC3E}">
        <p14:creationId xmlns:p14="http://schemas.microsoft.com/office/powerpoint/2010/main" val="2657921814"/>
      </p:ext>
    </p:extLst>
  </p:cSld>
  <p:clrMapOvr>
    <a:masterClrMapping/>
  </p:clrMapOvr>
  <mc:AlternateContent xmlns:mc="http://schemas.openxmlformats.org/markup-compatibility/2006" xmlns:p14="http://schemas.microsoft.com/office/powerpoint/2010/main">
    <mc:Choice Requires="p14">
      <p:transition spd="slow" p14:dur="2000" advTm="38666"/>
    </mc:Choice>
    <mc:Fallback xmlns="">
      <p:transition spd="slow" advTm="3866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92"/>
                                        </p:tgtEl>
                                        <p:attrNameLst>
                                          <p:attrName>style.visibility</p:attrName>
                                        </p:attrNameLst>
                                      </p:cBhvr>
                                      <p:to>
                                        <p:strVal val="visible"/>
                                      </p:to>
                                    </p:set>
                                    <p:animEffect transition="in" filter="fade">
                                      <p:cBhvr>
                                        <p:cTn id="7" dur="1000"/>
                                        <p:tgtEl>
                                          <p:spTgt spid="92"/>
                                        </p:tgtEl>
                                      </p:cBhvr>
                                    </p:animEffect>
                                    <p:anim calcmode="lin" valueType="num">
                                      <p:cBhvr>
                                        <p:cTn id="8" dur="1000" fill="hold"/>
                                        <p:tgtEl>
                                          <p:spTgt spid="92"/>
                                        </p:tgtEl>
                                        <p:attrNameLst>
                                          <p:attrName>ppt_x</p:attrName>
                                        </p:attrNameLst>
                                      </p:cBhvr>
                                      <p:tavLst>
                                        <p:tav tm="0">
                                          <p:val>
                                            <p:strVal val="#ppt_x"/>
                                          </p:val>
                                        </p:tav>
                                        <p:tav tm="100000">
                                          <p:val>
                                            <p:strVal val="#ppt_x"/>
                                          </p:val>
                                        </p:tav>
                                      </p:tavLst>
                                    </p:anim>
                                    <p:anim calcmode="lin" valueType="num">
                                      <p:cBhvr>
                                        <p:cTn id="9" dur="1000" fill="hold"/>
                                        <p:tgtEl>
                                          <p:spTgt spid="9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93"/>
                                        </p:tgtEl>
                                        <p:attrNameLst>
                                          <p:attrName>style.visibility</p:attrName>
                                        </p:attrNameLst>
                                      </p:cBhvr>
                                      <p:to>
                                        <p:strVal val="visible"/>
                                      </p:to>
                                    </p:set>
                                    <p:animEffect transition="in" filter="fade">
                                      <p:cBhvr>
                                        <p:cTn id="12" dur="1000"/>
                                        <p:tgtEl>
                                          <p:spTgt spid="93"/>
                                        </p:tgtEl>
                                      </p:cBhvr>
                                    </p:animEffect>
                                    <p:anim calcmode="lin" valueType="num">
                                      <p:cBhvr>
                                        <p:cTn id="13" dur="1000" fill="hold"/>
                                        <p:tgtEl>
                                          <p:spTgt spid="93"/>
                                        </p:tgtEl>
                                        <p:attrNameLst>
                                          <p:attrName>ppt_x</p:attrName>
                                        </p:attrNameLst>
                                      </p:cBhvr>
                                      <p:tavLst>
                                        <p:tav tm="0">
                                          <p:val>
                                            <p:strVal val="#ppt_x"/>
                                          </p:val>
                                        </p:tav>
                                        <p:tav tm="100000">
                                          <p:val>
                                            <p:strVal val="#ppt_x"/>
                                          </p:val>
                                        </p:tav>
                                      </p:tavLst>
                                    </p:anim>
                                    <p:anim calcmode="lin" valueType="num">
                                      <p:cBhvr>
                                        <p:cTn id="14" dur="1000" fill="hold"/>
                                        <p:tgtEl>
                                          <p:spTgt spid="93"/>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94"/>
                                        </p:tgtEl>
                                        <p:attrNameLst>
                                          <p:attrName>style.visibility</p:attrName>
                                        </p:attrNameLst>
                                      </p:cBhvr>
                                      <p:to>
                                        <p:strVal val="visible"/>
                                      </p:to>
                                    </p:set>
                                    <p:animEffect transition="in" filter="fade">
                                      <p:cBhvr>
                                        <p:cTn id="17" dur="1000"/>
                                        <p:tgtEl>
                                          <p:spTgt spid="94"/>
                                        </p:tgtEl>
                                      </p:cBhvr>
                                    </p:animEffect>
                                    <p:anim calcmode="lin" valueType="num">
                                      <p:cBhvr>
                                        <p:cTn id="18" dur="1000" fill="hold"/>
                                        <p:tgtEl>
                                          <p:spTgt spid="94"/>
                                        </p:tgtEl>
                                        <p:attrNameLst>
                                          <p:attrName>ppt_x</p:attrName>
                                        </p:attrNameLst>
                                      </p:cBhvr>
                                      <p:tavLst>
                                        <p:tav tm="0">
                                          <p:val>
                                            <p:strVal val="#ppt_x"/>
                                          </p:val>
                                        </p:tav>
                                        <p:tav tm="100000">
                                          <p:val>
                                            <p:strVal val="#ppt_x"/>
                                          </p:val>
                                        </p:tav>
                                      </p:tavLst>
                                    </p:anim>
                                    <p:anim calcmode="lin" valueType="num">
                                      <p:cBhvr>
                                        <p:cTn id="19" dur="1000" fill="hold"/>
                                        <p:tgtEl>
                                          <p:spTgt spid="94"/>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5">
                                            <p:txEl>
                                              <p:pRg st="0" end="0"/>
                                            </p:txEl>
                                          </p:spTgt>
                                        </p:tgtEl>
                                        <p:attrNameLst>
                                          <p:attrName>style.visibility</p:attrName>
                                        </p:attrNameLst>
                                      </p:cBhvr>
                                      <p:to>
                                        <p:strVal val="visible"/>
                                      </p:to>
                                    </p:set>
                                    <p:animEffect transition="in" filter="fade">
                                      <p:cBhvr>
                                        <p:cTn id="24" dur="500"/>
                                        <p:tgtEl>
                                          <p:spTgt spid="5">
                                            <p:txEl>
                                              <p:pRg st="0" end="0"/>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nodeType="clickEffect">
                                  <p:stCondLst>
                                    <p:cond delay="0"/>
                                  </p:stCondLst>
                                  <p:childTnLst>
                                    <p:set>
                                      <p:cBhvr>
                                        <p:cTn id="28" dur="1" fill="hold">
                                          <p:stCondLst>
                                            <p:cond delay="0"/>
                                          </p:stCondLst>
                                        </p:cTn>
                                        <p:tgtEl>
                                          <p:spTgt spid="64"/>
                                        </p:tgtEl>
                                        <p:attrNameLst>
                                          <p:attrName>style.visibility</p:attrName>
                                        </p:attrNameLst>
                                      </p:cBhvr>
                                      <p:to>
                                        <p:strVal val="visible"/>
                                      </p:to>
                                    </p:set>
                                    <p:animEffect transition="in" filter="fade">
                                      <p:cBhvr>
                                        <p:cTn id="29" dur="500"/>
                                        <p:tgtEl>
                                          <p:spTgt spid="64"/>
                                        </p:tgtEl>
                                      </p:cBhvr>
                                    </p:animEffect>
                                    <p:anim calcmode="lin" valueType="num">
                                      <p:cBhvr>
                                        <p:cTn id="30" dur="500" fill="hold"/>
                                        <p:tgtEl>
                                          <p:spTgt spid="64"/>
                                        </p:tgtEl>
                                        <p:attrNameLst>
                                          <p:attrName>ppt_x</p:attrName>
                                        </p:attrNameLst>
                                      </p:cBhvr>
                                      <p:tavLst>
                                        <p:tav tm="0">
                                          <p:val>
                                            <p:strVal val="#ppt_x"/>
                                          </p:val>
                                        </p:tav>
                                        <p:tav tm="100000">
                                          <p:val>
                                            <p:strVal val="#ppt_x"/>
                                          </p:val>
                                        </p:tav>
                                      </p:tavLst>
                                    </p:anim>
                                    <p:anim calcmode="lin" valueType="num">
                                      <p:cBhvr>
                                        <p:cTn id="31" dur="500" fill="hold"/>
                                        <p:tgtEl>
                                          <p:spTgt spid="64"/>
                                        </p:tgtEl>
                                        <p:attrNameLst>
                                          <p:attrName>ppt_y</p:attrName>
                                        </p:attrNameLst>
                                      </p:cBhvr>
                                      <p:tavLst>
                                        <p:tav tm="0">
                                          <p:val>
                                            <p:strVal val="#ppt_y+.1"/>
                                          </p:val>
                                        </p:tav>
                                        <p:tav tm="100000">
                                          <p:val>
                                            <p:strVal val="#ppt_y"/>
                                          </p:val>
                                        </p:tav>
                                      </p:tavLst>
                                    </p:anim>
                                  </p:childTnLst>
                                </p:cTn>
                              </p:par>
                            </p:childTnLst>
                          </p:cTn>
                        </p:par>
                        <p:par>
                          <p:cTn id="32" fill="hold">
                            <p:stCondLst>
                              <p:cond delay="500"/>
                            </p:stCondLst>
                            <p:childTnLst>
                              <p:par>
                                <p:cTn id="33" presetID="42" presetClass="entr" presetSubtype="0" fill="hold" nodeType="afterEffect">
                                  <p:stCondLst>
                                    <p:cond delay="0"/>
                                  </p:stCondLst>
                                  <p:childTnLst>
                                    <p:set>
                                      <p:cBhvr>
                                        <p:cTn id="34" dur="1" fill="hold">
                                          <p:stCondLst>
                                            <p:cond delay="0"/>
                                          </p:stCondLst>
                                        </p:cTn>
                                        <p:tgtEl>
                                          <p:spTgt spid="70"/>
                                        </p:tgtEl>
                                        <p:attrNameLst>
                                          <p:attrName>style.visibility</p:attrName>
                                        </p:attrNameLst>
                                      </p:cBhvr>
                                      <p:to>
                                        <p:strVal val="visible"/>
                                      </p:to>
                                    </p:set>
                                    <p:animEffect transition="in" filter="fade">
                                      <p:cBhvr>
                                        <p:cTn id="35" dur="500"/>
                                        <p:tgtEl>
                                          <p:spTgt spid="70"/>
                                        </p:tgtEl>
                                      </p:cBhvr>
                                    </p:animEffect>
                                    <p:anim calcmode="lin" valueType="num">
                                      <p:cBhvr>
                                        <p:cTn id="36" dur="500" fill="hold"/>
                                        <p:tgtEl>
                                          <p:spTgt spid="70"/>
                                        </p:tgtEl>
                                        <p:attrNameLst>
                                          <p:attrName>ppt_x</p:attrName>
                                        </p:attrNameLst>
                                      </p:cBhvr>
                                      <p:tavLst>
                                        <p:tav tm="0">
                                          <p:val>
                                            <p:strVal val="#ppt_x"/>
                                          </p:val>
                                        </p:tav>
                                        <p:tav tm="100000">
                                          <p:val>
                                            <p:strVal val="#ppt_x"/>
                                          </p:val>
                                        </p:tav>
                                      </p:tavLst>
                                    </p:anim>
                                    <p:anim calcmode="lin" valueType="num">
                                      <p:cBhvr>
                                        <p:cTn id="37" dur="500" fill="hold"/>
                                        <p:tgtEl>
                                          <p:spTgt spid="70"/>
                                        </p:tgtEl>
                                        <p:attrNameLst>
                                          <p:attrName>ppt_y</p:attrName>
                                        </p:attrNameLst>
                                      </p:cBhvr>
                                      <p:tavLst>
                                        <p:tav tm="0">
                                          <p:val>
                                            <p:strVal val="#ppt_y+.1"/>
                                          </p:val>
                                        </p:tav>
                                        <p:tav tm="100000">
                                          <p:val>
                                            <p:strVal val="#ppt_y"/>
                                          </p:val>
                                        </p:tav>
                                      </p:tavLst>
                                    </p:anim>
                                  </p:childTnLst>
                                </p:cTn>
                              </p:par>
                            </p:childTnLst>
                          </p:cTn>
                        </p:par>
                        <p:par>
                          <p:cTn id="38" fill="hold">
                            <p:stCondLst>
                              <p:cond delay="1000"/>
                            </p:stCondLst>
                            <p:childTnLst>
                              <p:par>
                                <p:cTn id="39" presetID="42" presetClass="entr" presetSubtype="0" fill="hold" nodeType="afterEffect">
                                  <p:stCondLst>
                                    <p:cond delay="0"/>
                                  </p:stCondLst>
                                  <p:childTnLst>
                                    <p:set>
                                      <p:cBhvr>
                                        <p:cTn id="40" dur="1" fill="hold">
                                          <p:stCondLst>
                                            <p:cond delay="0"/>
                                          </p:stCondLst>
                                        </p:cTn>
                                        <p:tgtEl>
                                          <p:spTgt spid="76"/>
                                        </p:tgtEl>
                                        <p:attrNameLst>
                                          <p:attrName>style.visibility</p:attrName>
                                        </p:attrNameLst>
                                      </p:cBhvr>
                                      <p:to>
                                        <p:strVal val="visible"/>
                                      </p:to>
                                    </p:set>
                                    <p:animEffect transition="in" filter="fade">
                                      <p:cBhvr>
                                        <p:cTn id="41" dur="500"/>
                                        <p:tgtEl>
                                          <p:spTgt spid="76"/>
                                        </p:tgtEl>
                                      </p:cBhvr>
                                    </p:animEffect>
                                    <p:anim calcmode="lin" valueType="num">
                                      <p:cBhvr>
                                        <p:cTn id="42" dur="500" fill="hold"/>
                                        <p:tgtEl>
                                          <p:spTgt spid="76"/>
                                        </p:tgtEl>
                                        <p:attrNameLst>
                                          <p:attrName>ppt_x</p:attrName>
                                        </p:attrNameLst>
                                      </p:cBhvr>
                                      <p:tavLst>
                                        <p:tav tm="0">
                                          <p:val>
                                            <p:strVal val="#ppt_x"/>
                                          </p:val>
                                        </p:tav>
                                        <p:tav tm="100000">
                                          <p:val>
                                            <p:strVal val="#ppt_x"/>
                                          </p:val>
                                        </p:tav>
                                      </p:tavLst>
                                    </p:anim>
                                    <p:anim calcmode="lin" valueType="num">
                                      <p:cBhvr>
                                        <p:cTn id="43" dur="500" fill="hold"/>
                                        <p:tgtEl>
                                          <p:spTgt spid="76"/>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10">
                                            <p:txEl>
                                              <p:pRg st="1" end="1"/>
                                            </p:txEl>
                                          </p:spTgt>
                                        </p:tgtEl>
                                        <p:attrNameLst>
                                          <p:attrName>style.visibility</p:attrName>
                                        </p:attrNameLst>
                                      </p:cBhvr>
                                      <p:to>
                                        <p:strVal val="visible"/>
                                      </p:to>
                                    </p:set>
                                    <p:animEffect transition="in" filter="fade">
                                      <p:cBhvr>
                                        <p:cTn id="48" dur="500"/>
                                        <p:tgtEl>
                                          <p:spTgt spid="10">
                                            <p:txEl>
                                              <p:pRg st="1" end="1"/>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42" presetClass="entr" presetSubtype="0" fill="hold" nodeType="clickEffect">
                                  <p:stCondLst>
                                    <p:cond delay="0"/>
                                  </p:stCondLst>
                                  <p:childTnLst>
                                    <p:set>
                                      <p:cBhvr>
                                        <p:cTn id="52" dur="1" fill="hold">
                                          <p:stCondLst>
                                            <p:cond delay="0"/>
                                          </p:stCondLst>
                                        </p:cTn>
                                        <p:tgtEl>
                                          <p:spTgt spid="103"/>
                                        </p:tgtEl>
                                        <p:attrNameLst>
                                          <p:attrName>style.visibility</p:attrName>
                                        </p:attrNameLst>
                                      </p:cBhvr>
                                      <p:to>
                                        <p:strVal val="visible"/>
                                      </p:to>
                                    </p:set>
                                    <p:animEffect transition="in" filter="fade">
                                      <p:cBhvr>
                                        <p:cTn id="53" dur="500"/>
                                        <p:tgtEl>
                                          <p:spTgt spid="103"/>
                                        </p:tgtEl>
                                      </p:cBhvr>
                                    </p:animEffect>
                                    <p:anim calcmode="lin" valueType="num">
                                      <p:cBhvr>
                                        <p:cTn id="54" dur="500" fill="hold"/>
                                        <p:tgtEl>
                                          <p:spTgt spid="103"/>
                                        </p:tgtEl>
                                        <p:attrNameLst>
                                          <p:attrName>ppt_x</p:attrName>
                                        </p:attrNameLst>
                                      </p:cBhvr>
                                      <p:tavLst>
                                        <p:tav tm="0">
                                          <p:val>
                                            <p:strVal val="#ppt_x"/>
                                          </p:val>
                                        </p:tav>
                                        <p:tav tm="100000">
                                          <p:val>
                                            <p:strVal val="#ppt_x"/>
                                          </p:val>
                                        </p:tav>
                                      </p:tavLst>
                                    </p:anim>
                                    <p:anim calcmode="lin" valueType="num">
                                      <p:cBhvr>
                                        <p:cTn id="55" dur="500" fill="hold"/>
                                        <p:tgtEl>
                                          <p:spTgt spid="103"/>
                                        </p:tgtEl>
                                        <p:attrNameLst>
                                          <p:attrName>ppt_y</p:attrName>
                                        </p:attrNameLst>
                                      </p:cBhvr>
                                      <p:tavLst>
                                        <p:tav tm="0">
                                          <p:val>
                                            <p:strVal val="#ppt_y+.1"/>
                                          </p:val>
                                        </p:tav>
                                        <p:tav tm="100000">
                                          <p:val>
                                            <p:strVal val="#ppt_y"/>
                                          </p:val>
                                        </p:tav>
                                      </p:tavLst>
                                    </p:anim>
                                  </p:childTnLst>
                                </p:cTn>
                              </p:par>
                            </p:childTnLst>
                          </p:cTn>
                        </p:par>
                        <p:par>
                          <p:cTn id="56" fill="hold">
                            <p:stCondLst>
                              <p:cond delay="500"/>
                            </p:stCondLst>
                            <p:childTnLst>
                              <p:par>
                                <p:cTn id="57" presetID="42" presetClass="entr" presetSubtype="0" fill="hold" nodeType="afterEffect">
                                  <p:stCondLst>
                                    <p:cond delay="0"/>
                                  </p:stCondLst>
                                  <p:childTnLst>
                                    <p:set>
                                      <p:cBhvr>
                                        <p:cTn id="58" dur="1" fill="hold">
                                          <p:stCondLst>
                                            <p:cond delay="0"/>
                                          </p:stCondLst>
                                        </p:cTn>
                                        <p:tgtEl>
                                          <p:spTgt spid="97"/>
                                        </p:tgtEl>
                                        <p:attrNameLst>
                                          <p:attrName>style.visibility</p:attrName>
                                        </p:attrNameLst>
                                      </p:cBhvr>
                                      <p:to>
                                        <p:strVal val="visible"/>
                                      </p:to>
                                    </p:set>
                                    <p:animEffect transition="in" filter="fade">
                                      <p:cBhvr>
                                        <p:cTn id="59" dur="500"/>
                                        <p:tgtEl>
                                          <p:spTgt spid="97"/>
                                        </p:tgtEl>
                                      </p:cBhvr>
                                    </p:animEffect>
                                    <p:anim calcmode="lin" valueType="num">
                                      <p:cBhvr>
                                        <p:cTn id="60" dur="500" fill="hold"/>
                                        <p:tgtEl>
                                          <p:spTgt spid="97"/>
                                        </p:tgtEl>
                                        <p:attrNameLst>
                                          <p:attrName>ppt_x</p:attrName>
                                        </p:attrNameLst>
                                      </p:cBhvr>
                                      <p:tavLst>
                                        <p:tav tm="0">
                                          <p:val>
                                            <p:strVal val="#ppt_x"/>
                                          </p:val>
                                        </p:tav>
                                        <p:tav tm="100000">
                                          <p:val>
                                            <p:strVal val="#ppt_x"/>
                                          </p:val>
                                        </p:tav>
                                      </p:tavLst>
                                    </p:anim>
                                    <p:anim calcmode="lin" valueType="num">
                                      <p:cBhvr>
                                        <p:cTn id="61" dur="500" fill="hold"/>
                                        <p:tgtEl>
                                          <p:spTgt spid="97"/>
                                        </p:tgtEl>
                                        <p:attrNameLst>
                                          <p:attrName>ppt_y</p:attrName>
                                        </p:attrNameLst>
                                      </p:cBhvr>
                                      <p:tavLst>
                                        <p:tav tm="0">
                                          <p:val>
                                            <p:strVal val="#ppt_y+.1"/>
                                          </p:val>
                                        </p:tav>
                                        <p:tav tm="100000">
                                          <p:val>
                                            <p:strVal val="#ppt_y"/>
                                          </p:val>
                                        </p:tav>
                                      </p:tavLst>
                                    </p:anim>
                                  </p:childTnLst>
                                </p:cTn>
                              </p:par>
                            </p:childTnLst>
                          </p:cTn>
                        </p:par>
                        <p:par>
                          <p:cTn id="62" fill="hold">
                            <p:stCondLst>
                              <p:cond delay="1000"/>
                            </p:stCondLst>
                            <p:childTnLst>
                              <p:par>
                                <p:cTn id="63" presetID="42" presetClass="entr" presetSubtype="0" fill="hold" nodeType="afterEffect">
                                  <p:stCondLst>
                                    <p:cond delay="0"/>
                                  </p:stCondLst>
                                  <p:childTnLst>
                                    <p:set>
                                      <p:cBhvr>
                                        <p:cTn id="64" dur="1" fill="hold">
                                          <p:stCondLst>
                                            <p:cond delay="0"/>
                                          </p:stCondLst>
                                        </p:cTn>
                                        <p:tgtEl>
                                          <p:spTgt spid="109"/>
                                        </p:tgtEl>
                                        <p:attrNameLst>
                                          <p:attrName>style.visibility</p:attrName>
                                        </p:attrNameLst>
                                      </p:cBhvr>
                                      <p:to>
                                        <p:strVal val="visible"/>
                                      </p:to>
                                    </p:set>
                                    <p:animEffect transition="in" filter="fade">
                                      <p:cBhvr>
                                        <p:cTn id="65" dur="500"/>
                                        <p:tgtEl>
                                          <p:spTgt spid="109"/>
                                        </p:tgtEl>
                                      </p:cBhvr>
                                    </p:animEffect>
                                    <p:anim calcmode="lin" valueType="num">
                                      <p:cBhvr>
                                        <p:cTn id="66" dur="500" fill="hold"/>
                                        <p:tgtEl>
                                          <p:spTgt spid="109"/>
                                        </p:tgtEl>
                                        <p:attrNameLst>
                                          <p:attrName>ppt_x</p:attrName>
                                        </p:attrNameLst>
                                      </p:cBhvr>
                                      <p:tavLst>
                                        <p:tav tm="0">
                                          <p:val>
                                            <p:strVal val="#ppt_x"/>
                                          </p:val>
                                        </p:tav>
                                        <p:tav tm="100000">
                                          <p:val>
                                            <p:strVal val="#ppt_x"/>
                                          </p:val>
                                        </p:tav>
                                      </p:tavLst>
                                    </p:anim>
                                    <p:anim calcmode="lin" valueType="num">
                                      <p:cBhvr>
                                        <p:cTn id="67" dur="500" fill="hold"/>
                                        <p:tgtEl>
                                          <p:spTgt spid="109"/>
                                        </p:tgtEl>
                                        <p:attrNameLst>
                                          <p:attrName>ppt_y</p:attrName>
                                        </p:attrNameLst>
                                      </p:cBhvr>
                                      <p:tavLst>
                                        <p:tav tm="0">
                                          <p:val>
                                            <p:strVal val="#ppt_y+.1"/>
                                          </p:val>
                                        </p:tav>
                                        <p:tav tm="100000">
                                          <p:val>
                                            <p:strVal val="#ppt_y"/>
                                          </p:val>
                                        </p:tav>
                                      </p:tavLst>
                                    </p:anim>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5">
                                            <p:txEl>
                                              <p:pRg st="1" end="1"/>
                                            </p:txEl>
                                          </p:spTgt>
                                        </p:tgtEl>
                                        <p:attrNameLst>
                                          <p:attrName>style.visibility</p:attrName>
                                        </p:attrNameLst>
                                      </p:cBhvr>
                                      <p:to>
                                        <p:strVal val="visible"/>
                                      </p:to>
                                    </p:set>
                                    <p:animEffect transition="in" filter="fade">
                                      <p:cBhvr>
                                        <p:cTn id="72" dur="500"/>
                                        <p:tgtEl>
                                          <p:spTgt spid="5">
                                            <p:txEl>
                                              <p:pRg st="1" end="1"/>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10">
                                            <p:txEl>
                                              <p:pRg st="0" end="0"/>
                                            </p:txEl>
                                          </p:spTgt>
                                        </p:tgtEl>
                                        <p:attrNameLst>
                                          <p:attrName>style.visibility</p:attrName>
                                        </p:attrNameLst>
                                      </p:cBhvr>
                                      <p:to>
                                        <p:strVal val="visible"/>
                                      </p:to>
                                    </p:set>
                                    <p:animEffect transition="in" filter="fade">
                                      <p:cBhvr>
                                        <p:cTn id="77" dur="500"/>
                                        <p:tgtEl>
                                          <p:spTgt spid="10">
                                            <p:txEl>
                                              <p:pRg st="0" end="0"/>
                                            </p:txEl>
                                          </p:spTgt>
                                        </p:tgtEl>
                                      </p:cBhvr>
                                    </p:animEffect>
                                  </p:childTnLst>
                                </p:cTn>
                              </p:par>
                            </p:childTnLst>
                          </p:cTn>
                        </p:par>
                      </p:childTnLst>
                    </p:cTn>
                  </p:par>
                  <p:par>
                    <p:cTn id="78" fill="hold">
                      <p:stCondLst>
                        <p:cond delay="indefinite"/>
                      </p:stCondLst>
                      <p:childTnLst>
                        <p:par>
                          <p:cTn id="79" fill="hold">
                            <p:stCondLst>
                              <p:cond delay="0"/>
                            </p:stCondLst>
                            <p:childTnLst>
                              <p:par>
                                <p:cTn id="80" presetID="42" presetClass="entr" presetSubtype="0" fill="hold" nodeType="clickEffect">
                                  <p:stCondLst>
                                    <p:cond delay="0"/>
                                  </p:stCondLst>
                                  <p:childTnLst>
                                    <p:set>
                                      <p:cBhvr>
                                        <p:cTn id="81" dur="1" fill="hold">
                                          <p:stCondLst>
                                            <p:cond delay="0"/>
                                          </p:stCondLst>
                                        </p:cTn>
                                        <p:tgtEl>
                                          <p:spTgt spid="83"/>
                                        </p:tgtEl>
                                        <p:attrNameLst>
                                          <p:attrName>style.visibility</p:attrName>
                                        </p:attrNameLst>
                                      </p:cBhvr>
                                      <p:to>
                                        <p:strVal val="visible"/>
                                      </p:to>
                                    </p:set>
                                    <p:animEffect transition="in" filter="fade">
                                      <p:cBhvr>
                                        <p:cTn id="82" dur="1000"/>
                                        <p:tgtEl>
                                          <p:spTgt spid="83"/>
                                        </p:tgtEl>
                                      </p:cBhvr>
                                    </p:animEffect>
                                    <p:anim calcmode="lin" valueType="num">
                                      <p:cBhvr>
                                        <p:cTn id="83" dur="1000" fill="hold"/>
                                        <p:tgtEl>
                                          <p:spTgt spid="83"/>
                                        </p:tgtEl>
                                        <p:attrNameLst>
                                          <p:attrName>ppt_x</p:attrName>
                                        </p:attrNameLst>
                                      </p:cBhvr>
                                      <p:tavLst>
                                        <p:tav tm="0">
                                          <p:val>
                                            <p:strVal val="#ppt_x"/>
                                          </p:val>
                                        </p:tav>
                                        <p:tav tm="100000">
                                          <p:val>
                                            <p:strVal val="#ppt_x"/>
                                          </p:val>
                                        </p:tav>
                                      </p:tavLst>
                                    </p:anim>
                                    <p:anim calcmode="lin" valueType="num">
                                      <p:cBhvr>
                                        <p:cTn id="84" dur="1000" fill="hold"/>
                                        <p:tgtEl>
                                          <p:spTgt spid="8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P spid="10" grpId="0" uiExpand="1" build="p"/>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AFF75896-FB9E-452B-B50D-83E50D357F37}"/>
              </a:ext>
            </a:extLst>
          </p:cNvPr>
          <p:cNvPicPr>
            <a:picLocks noChangeAspect="1"/>
          </p:cNvPicPr>
          <p:nvPr/>
        </p:nvPicPr>
        <p:blipFill rotWithShape="1">
          <a:blip r:embed="rId3"/>
          <a:srcRect l="2656" t="5535" r="55099" b="6728"/>
          <a:stretch/>
        </p:blipFill>
        <p:spPr>
          <a:xfrm>
            <a:off x="7265596" y="452511"/>
            <a:ext cx="5291075" cy="6153150"/>
          </a:xfrm>
          <a:prstGeom prst="rect">
            <a:avLst/>
          </a:prstGeom>
          <a:ln w="19050">
            <a:noFill/>
          </a:ln>
        </p:spPr>
      </p:pic>
      <p:grpSp>
        <p:nvGrpSpPr>
          <p:cNvPr id="25" name="Group 24">
            <a:extLst>
              <a:ext uri="{FF2B5EF4-FFF2-40B4-BE49-F238E27FC236}">
                <a16:creationId xmlns:a16="http://schemas.microsoft.com/office/drawing/2014/main" id="{8C5A9AF9-50CD-45BF-829A-90058FE92A74}"/>
              </a:ext>
            </a:extLst>
          </p:cNvPr>
          <p:cNvGrpSpPr/>
          <p:nvPr/>
        </p:nvGrpSpPr>
        <p:grpSpPr>
          <a:xfrm>
            <a:off x="8094358" y="100691"/>
            <a:ext cx="3127020" cy="6965950"/>
            <a:chOff x="7048451" y="-44450"/>
            <a:chExt cx="3127020" cy="6965950"/>
          </a:xfrm>
        </p:grpSpPr>
        <p:grpSp>
          <p:nvGrpSpPr>
            <p:cNvPr id="54" name="Group 53">
              <a:extLst>
                <a:ext uri="{FF2B5EF4-FFF2-40B4-BE49-F238E27FC236}">
                  <a16:creationId xmlns:a16="http://schemas.microsoft.com/office/drawing/2014/main" id="{40086F04-3ED1-491F-BBB6-05BEEEDD02FA}"/>
                </a:ext>
              </a:extLst>
            </p:cNvPr>
            <p:cNvGrpSpPr/>
            <p:nvPr/>
          </p:nvGrpSpPr>
          <p:grpSpPr>
            <a:xfrm>
              <a:off x="7048451" y="1918357"/>
              <a:ext cx="1111568" cy="3016991"/>
              <a:chOff x="4723570" y="360362"/>
              <a:chExt cx="2121730" cy="6141905"/>
            </a:xfrm>
          </p:grpSpPr>
          <p:sp>
            <p:nvSpPr>
              <p:cNvPr id="57" name="Freeform: Shape 56">
                <a:extLst>
                  <a:ext uri="{FF2B5EF4-FFF2-40B4-BE49-F238E27FC236}">
                    <a16:creationId xmlns:a16="http://schemas.microsoft.com/office/drawing/2014/main" id="{7DA4E69C-5A5F-4D22-BCA0-C492887A7AA0}"/>
                  </a:ext>
                </a:extLst>
              </p:cNvPr>
              <p:cNvSpPr/>
              <p:nvPr/>
            </p:nvSpPr>
            <p:spPr>
              <a:xfrm>
                <a:off x="4724400" y="360362"/>
                <a:ext cx="2120900" cy="3073400"/>
              </a:xfrm>
              <a:custGeom>
                <a:avLst/>
                <a:gdLst>
                  <a:gd name="connsiteX0" fmla="*/ 0 w 2120900"/>
                  <a:gd name="connsiteY0" fmla="*/ 3073400 h 3073400"/>
                  <a:gd name="connsiteX1" fmla="*/ 31750 w 2120900"/>
                  <a:gd name="connsiteY1" fmla="*/ 2781300 h 3073400"/>
                  <a:gd name="connsiteX2" fmla="*/ 139700 w 2120900"/>
                  <a:gd name="connsiteY2" fmla="*/ 2470150 h 3073400"/>
                  <a:gd name="connsiteX3" fmla="*/ 361950 w 2120900"/>
                  <a:gd name="connsiteY3" fmla="*/ 2070100 h 3073400"/>
                  <a:gd name="connsiteX4" fmla="*/ 673100 w 2120900"/>
                  <a:gd name="connsiteY4" fmla="*/ 1625600 h 3073400"/>
                  <a:gd name="connsiteX5" fmla="*/ 1104900 w 2120900"/>
                  <a:gd name="connsiteY5" fmla="*/ 1098550 h 3073400"/>
                  <a:gd name="connsiteX6" fmla="*/ 2120900 w 2120900"/>
                  <a:gd name="connsiteY6" fmla="*/ 0 h 307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0900" h="3073400">
                    <a:moveTo>
                      <a:pt x="0" y="3073400"/>
                    </a:moveTo>
                    <a:cubicBezTo>
                      <a:pt x="4233" y="2977621"/>
                      <a:pt x="8467" y="2881842"/>
                      <a:pt x="31750" y="2781300"/>
                    </a:cubicBezTo>
                    <a:cubicBezTo>
                      <a:pt x="55033" y="2680758"/>
                      <a:pt x="84667" y="2588683"/>
                      <a:pt x="139700" y="2470150"/>
                    </a:cubicBezTo>
                    <a:cubicBezTo>
                      <a:pt x="194733" y="2351617"/>
                      <a:pt x="273050" y="2210858"/>
                      <a:pt x="361950" y="2070100"/>
                    </a:cubicBezTo>
                    <a:cubicBezTo>
                      <a:pt x="450850" y="1929342"/>
                      <a:pt x="549275" y="1787525"/>
                      <a:pt x="673100" y="1625600"/>
                    </a:cubicBezTo>
                    <a:cubicBezTo>
                      <a:pt x="796925" y="1463675"/>
                      <a:pt x="863600" y="1369483"/>
                      <a:pt x="1104900" y="1098550"/>
                    </a:cubicBezTo>
                    <a:cubicBezTo>
                      <a:pt x="1346200" y="827617"/>
                      <a:pt x="1733550" y="413808"/>
                      <a:pt x="2120900" y="0"/>
                    </a:cubicBezTo>
                  </a:path>
                </a:pathLst>
              </a:custGeom>
              <a:noFill/>
              <a:ln w="19050">
                <a:solidFill>
                  <a:srgbClr val="FF53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58" name="Freeform: Shape 57">
                <a:extLst>
                  <a:ext uri="{FF2B5EF4-FFF2-40B4-BE49-F238E27FC236}">
                    <a16:creationId xmlns:a16="http://schemas.microsoft.com/office/drawing/2014/main" id="{95C64932-DCE0-4F0D-BF16-731697BE640B}"/>
                  </a:ext>
                </a:extLst>
              </p:cNvPr>
              <p:cNvSpPr/>
              <p:nvPr/>
            </p:nvSpPr>
            <p:spPr>
              <a:xfrm flipV="1">
                <a:off x="4723570" y="3428867"/>
                <a:ext cx="2120900" cy="3073400"/>
              </a:xfrm>
              <a:custGeom>
                <a:avLst/>
                <a:gdLst>
                  <a:gd name="connsiteX0" fmla="*/ 0 w 2120900"/>
                  <a:gd name="connsiteY0" fmla="*/ 3073400 h 3073400"/>
                  <a:gd name="connsiteX1" fmla="*/ 31750 w 2120900"/>
                  <a:gd name="connsiteY1" fmla="*/ 2781300 h 3073400"/>
                  <a:gd name="connsiteX2" fmla="*/ 139700 w 2120900"/>
                  <a:gd name="connsiteY2" fmla="*/ 2470150 h 3073400"/>
                  <a:gd name="connsiteX3" fmla="*/ 361950 w 2120900"/>
                  <a:gd name="connsiteY3" fmla="*/ 2070100 h 3073400"/>
                  <a:gd name="connsiteX4" fmla="*/ 673100 w 2120900"/>
                  <a:gd name="connsiteY4" fmla="*/ 1625600 h 3073400"/>
                  <a:gd name="connsiteX5" fmla="*/ 1104900 w 2120900"/>
                  <a:gd name="connsiteY5" fmla="*/ 1098550 h 3073400"/>
                  <a:gd name="connsiteX6" fmla="*/ 2120900 w 2120900"/>
                  <a:gd name="connsiteY6" fmla="*/ 0 h 307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0900" h="3073400">
                    <a:moveTo>
                      <a:pt x="0" y="3073400"/>
                    </a:moveTo>
                    <a:cubicBezTo>
                      <a:pt x="4233" y="2977621"/>
                      <a:pt x="8467" y="2881842"/>
                      <a:pt x="31750" y="2781300"/>
                    </a:cubicBezTo>
                    <a:cubicBezTo>
                      <a:pt x="55033" y="2680758"/>
                      <a:pt x="84667" y="2588683"/>
                      <a:pt x="139700" y="2470150"/>
                    </a:cubicBezTo>
                    <a:cubicBezTo>
                      <a:pt x="194733" y="2351617"/>
                      <a:pt x="273050" y="2210858"/>
                      <a:pt x="361950" y="2070100"/>
                    </a:cubicBezTo>
                    <a:cubicBezTo>
                      <a:pt x="450850" y="1929342"/>
                      <a:pt x="549275" y="1787525"/>
                      <a:pt x="673100" y="1625600"/>
                    </a:cubicBezTo>
                    <a:cubicBezTo>
                      <a:pt x="796925" y="1463675"/>
                      <a:pt x="863600" y="1369483"/>
                      <a:pt x="1104900" y="1098550"/>
                    </a:cubicBezTo>
                    <a:cubicBezTo>
                      <a:pt x="1346200" y="827617"/>
                      <a:pt x="1733550" y="413808"/>
                      <a:pt x="2120900" y="0"/>
                    </a:cubicBezTo>
                  </a:path>
                </a:pathLst>
              </a:custGeom>
              <a:noFill/>
              <a:ln w="19050">
                <a:solidFill>
                  <a:srgbClr val="FF53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cxnSp>
          <p:nvCxnSpPr>
            <p:cNvPr id="55" name="Straight Connector 54">
              <a:extLst>
                <a:ext uri="{FF2B5EF4-FFF2-40B4-BE49-F238E27FC236}">
                  <a16:creationId xmlns:a16="http://schemas.microsoft.com/office/drawing/2014/main" id="{29624A10-3050-4126-A00A-16D241E543CC}"/>
                </a:ext>
              </a:extLst>
            </p:cNvPr>
            <p:cNvCxnSpPr>
              <a:cxnSpLocks/>
            </p:cNvCxnSpPr>
            <p:nvPr/>
          </p:nvCxnSpPr>
          <p:spPr>
            <a:xfrm flipV="1">
              <a:off x="8030603" y="-44450"/>
              <a:ext cx="2121914" cy="2092005"/>
            </a:xfrm>
            <a:prstGeom prst="line">
              <a:avLst/>
            </a:prstGeom>
            <a:ln w="19050">
              <a:solidFill>
                <a:srgbClr val="FF5353"/>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7FBBFA41-5BC0-4A60-8144-C623C14C8A14}"/>
                </a:ext>
              </a:extLst>
            </p:cNvPr>
            <p:cNvCxnSpPr>
              <a:cxnSpLocks/>
            </p:cNvCxnSpPr>
            <p:nvPr/>
          </p:nvCxnSpPr>
          <p:spPr>
            <a:xfrm>
              <a:off x="8116513" y="4891564"/>
              <a:ext cx="2058958" cy="2029936"/>
            </a:xfrm>
            <a:prstGeom prst="line">
              <a:avLst/>
            </a:prstGeom>
            <a:ln w="19050">
              <a:solidFill>
                <a:srgbClr val="FF5353"/>
              </a:solidFill>
            </a:ln>
          </p:spPr>
          <p:style>
            <a:lnRef idx="1">
              <a:schemeClr val="accent1"/>
            </a:lnRef>
            <a:fillRef idx="0">
              <a:schemeClr val="accent1"/>
            </a:fillRef>
            <a:effectRef idx="0">
              <a:schemeClr val="accent1"/>
            </a:effectRef>
            <a:fontRef idx="minor">
              <a:schemeClr val="tx1"/>
            </a:fontRef>
          </p:style>
        </p:cxnSp>
      </p:grpSp>
      <p:grpSp>
        <p:nvGrpSpPr>
          <p:cNvPr id="26" name="Group 25">
            <a:extLst>
              <a:ext uri="{FF2B5EF4-FFF2-40B4-BE49-F238E27FC236}">
                <a16:creationId xmlns:a16="http://schemas.microsoft.com/office/drawing/2014/main" id="{7CBB237D-EFF2-40B2-949A-966452674765}"/>
              </a:ext>
            </a:extLst>
          </p:cNvPr>
          <p:cNvGrpSpPr/>
          <p:nvPr/>
        </p:nvGrpSpPr>
        <p:grpSpPr>
          <a:xfrm>
            <a:off x="8602102" y="202291"/>
            <a:ext cx="2803909" cy="6902450"/>
            <a:chOff x="7575245" y="57150"/>
            <a:chExt cx="2803909" cy="6902450"/>
          </a:xfrm>
        </p:grpSpPr>
        <p:grpSp>
          <p:nvGrpSpPr>
            <p:cNvPr id="49" name="Group 48">
              <a:extLst>
                <a:ext uri="{FF2B5EF4-FFF2-40B4-BE49-F238E27FC236}">
                  <a16:creationId xmlns:a16="http://schemas.microsoft.com/office/drawing/2014/main" id="{08940ED8-A429-4960-B1B5-F8581FCF601A}"/>
                </a:ext>
              </a:extLst>
            </p:cNvPr>
            <p:cNvGrpSpPr/>
            <p:nvPr/>
          </p:nvGrpSpPr>
          <p:grpSpPr>
            <a:xfrm>
              <a:off x="7575245" y="529619"/>
              <a:ext cx="2121730" cy="5758744"/>
              <a:chOff x="4723570" y="360362"/>
              <a:chExt cx="2121730" cy="6141905"/>
            </a:xfrm>
          </p:grpSpPr>
          <p:sp>
            <p:nvSpPr>
              <p:cNvPr id="52" name="Freeform: Shape 51">
                <a:extLst>
                  <a:ext uri="{FF2B5EF4-FFF2-40B4-BE49-F238E27FC236}">
                    <a16:creationId xmlns:a16="http://schemas.microsoft.com/office/drawing/2014/main" id="{0BC707F6-DA20-4D4E-9FAC-A58C17EE674C}"/>
                  </a:ext>
                </a:extLst>
              </p:cNvPr>
              <p:cNvSpPr/>
              <p:nvPr/>
            </p:nvSpPr>
            <p:spPr>
              <a:xfrm>
                <a:off x="4724400" y="360362"/>
                <a:ext cx="2120900" cy="3073400"/>
              </a:xfrm>
              <a:custGeom>
                <a:avLst/>
                <a:gdLst>
                  <a:gd name="connsiteX0" fmla="*/ 0 w 2120900"/>
                  <a:gd name="connsiteY0" fmla="*/ 3073400 h 3073400"/>
                  <a:gd name="connsiteX1" fmla="*/ 31750 w 2120900"/>
                  <a:gd name="connsiteY1" fmla="*/ 2781300 h 3073400"/>
                  <a:gd name="connsiteX2" fmla="*/ 139700 w 2120900"/>
                  <a:gd name="connsiteY2" fmla="*/ 2470150 h 3073400"/>
                  <a:gd name="connsiteX3" fmla="*/ 361950 w 2120900"/>
                  <a:gd name="connsiteY3" fmla="*/ 2070100 h 3073400"/>
                  <a:gd name="connsiteX4" fmla="*/ 673100 w 2120900"/>
                  <a:gd name="connsiteY4" fmla="*/ 1625600 h 3073400"/>
                  <a:gd name="connsiteX5" fmla="*/ 1104900 w 2120900"/>
                  <a:gd name="connsiteY5" fmla="*/ 1098550 h 3073400"/>
                  <a:gd name="connsiteX6" fmla="*/ 2120900 w 2120900"/>
                  <a:gd name="connsiteY6" fmla="*/ 0 h 307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0900" h="3073400">
                    <a:moveTo>
                      <a:pt x="0" y="3073400"/>
                    </a:moveTo>
                    <a:cubicBezTo>
                      <a:pt x="4233" y="2977621"/>
                      <a:pt x="8467" y="2881842"/>
                      <a:pt x="31750" y="2781300"/>
                    </a:cubicBezTo>
                    <a:cubicBezTo>
                      <a:pt x="55033" y="2680758"/>
                      <a:pt x="84667" y="2588683"/>
                      <a:pt x="139700" y="2470150"/>
                    </a:cubicBezTo>
                    <a:cubicBezTo>
                      <a:pt x="194733" y="2351617"/>
                      <a:pt x="273050" y="2210858"/>
                      <a:pt x="361950" y="2070100"/>
                    </a:cubicBezTo>
                    <a:cubicBezTo>
                      <a:pt x="450850" y="1929342"/>
                      <a:pt x="549275" y="1787525"/>
                      <a:pt x="673100" y="1625600"/>
                    </a:cubicBezTo>
                    <a:cubicBezTo>
                      <a:pt x="796925" y="1463675"/>
                      <a:pt x="863600" y="1369483"/>
                      <a:pt x="1104900" y="1098550"/>
                    </a:cubicBezTo>
                    <a:cubicBezTo>
                      <a:pt x="1346200" y="827617"/>
                      <a:pt x="1733550" y="413808"/>
                      <a:pt x="2120900" y="0"/>
                    </a:cubicBezTo>
                  </a:path>
                </a:pathLst>
              </a:custGeom>
              <a:noFill/>
              <a:ln w="19050">
                <a:solidFill>
                  <a:srgbClr val="FF53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53" name="Freeform: Shape 52">
                <a:extLst>
                  <a:ext uri="{FF2B5EF4-FFF2-40B4-BE49-F238E27FC236}">
                    <a16:creationId xmlns:a16="http://schemas.microsoft.com/office/drawing/2014/main" id="{8B5F5DFF-E22F-47AB-B694-72BFFAC9293B}"/>
                  </a:ext>
                </a:extLst>
              </p:cNvPr>
              <p:cNvSpPr/>
              <p:nvPr/>
            </p:nvSpPr>
            <p:spPr>
              <a:xfrm flipV="1">
                <a:off x="4723570" y="3428867"/>
                <a:ext cx="2120900" cy="3073400"/>
              </a:xfrm>
              <a:custGeom>
                <a:avLst/>
                <a:gdLst>
                  <a:gd name="connsiteX0" fmla="*/ 0 w 2120900"/>
                  <a:gd name="connsiteY0" fmla="*/ 3073400 h 3073400"/>
                  <a:gd name="connsiteX1" fmla="*/ 31750 w 2120900"/>
                  <a:gd name="connsiteY1" fmla="*/ 2781300 h 3073400"/>
                  <a:gd name="connsiteX2" fmla="*/ 139700 w 2120900"/>
                  <a:gd name="connsiteY2" fmla="*/ 2470150 h 3073400"/>
                  <a:gd name="connsiteX3" fmla="*/ 361950 w 2120900"/>
                  <a:gd name="connsiteY3" fmla="*/ 2070100 h 3073400"/>
                  <a:gd name="connsiteX4" fmla="*/ 673100 w 2120900"/>
                  <a:gd name="connsiteY4" fmla="*/ 1625600 h 3073400"/>
                  <a:gd name="connsiteX5" fmla="*/ 1104900 w 2120900"/>
                  <a:gd name="connsiteY5" fmla="*/ 1098550 h 3073400"/>
                  <a:gd name="connsiteX6" fmla="*/ 2120900 w 2120900"/>
                  <a:gd name="connsiteY6" fmla="*/ 0 h 307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0900" h="3073400">
                    <a:moveTo>
                      <a:pt x="0" y="3073400"/>
                    </a:moveTo>
                    <a:cubicBezTo>
                      <a:pt x="4233" y="2977621"/>
                      <a:pt x="8467" y="2881842"/>
                      <a:pt x="31750" y="2781300"/>
                    </a:cubicBezTo>
                    <a:cubicBezTo>
                      <a:pt x="55033" y="2680758"/>
                      <a:pt x="84667" y="2588683"/>
                      <a:pt x="139700" y="2470150"/>
                    </a:cubicBezTo>
                    <a:cubicBezTo>
                      <a:pt x="194733" y="2351617"/>
                      <a:pt x="273050" y="2210858"/>
                      <a:pt x="361950" y="2070100"/>
                    </a:cubicBezTo>
                    <a:cubicBezTo>
                      <a:pt x="450850" y="1929342"/>
                      <a:pt x="549275" y="1787525"/>
                      <a:pt x="673100" y="1625600"/>
                    </a:cubicBezTo>
                    <a:cubicBezTo>
                      <a:pt x="796925" y="1463675"/>
                      <a:pt x="863600" y="1369483"/>
                      <a:pt x="1104900" y="1098550"/>
                    </a:cubicBezTo>
                    <a:cubicBezTo>
                      <a:pt x="1346200" y="827617"/>
                      <a:pt x="1733550" y="413808"/>
                      <a:pt x="2120900" y="0"/>
                    </a:cubicBezTo>
                  </a:path>
                </a:pathLst>
              </a:custGeom>
              <a:noFill/>
              <a:ln w="19050">
                <a:solidFill>
                  <a:srgbClr val="FF53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cxnSp>
          <p:nvCxnSpPr>
            <p:cNvPr id="50" name="Straight Connector 49">
              <a:extLst>
                <a:ext uri="{FF2B5EF4-FFF2-40B4-BE49-F238E27FC236}">
                  <a16:creationId xmlns:a16="http://schemas.microsoft.com/office/drawing/2014/main" id="{173E95F3-1DA5-48E8-A620-A2097F6865F5}"/>
                </a:ext>
              </a:extLst>
            </p:cNvPr>
            <p:cNvCxnSpPr>
              <a:cxnSpLocks/>
            </p:cNvCxnSpPr>
            <p:nvPr/>
          </p:nvCxnSpPr>
          <p:spPr>
            <a:xfrm flipV="1">
              <a:off x="9627628" y="57150"/>
              <a:ext cx="547142" cy="539430"/>
            </a:xfrm>
            <a:prstGeom prst="line">
              <a:avLst/>
            </a:prstGeom>
            <a:ln w="19050">
              <a:solidFill>
                <a:srgbClr val="FF5353"/>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41988802-0168-4D85-902D-23D39CACF9EC}"/>
                </a:ext>
              </a:extLst>
            </p:cNvPr>
            <p:cNvCxnSpPr>
              <a:cxnSpLocks/>
            </p:cNvCxnSpPr>
            <p:nvPr/>
          </p:nvCxnSpPr>
          <p:spPr>
            <a:xfrm>
              <a:off x="9628422" y="6219449"/>
              <a:ext cx="750732" cy="740151"/>
            </a:xfrm>
            <a:prstGeom prst="line">
              <a:avLst/>
            </a:prstGeom>
            <a:ln w="19050">
              <a:solidFill>
                <a:srgbClr val="FF5353"/>
              </a:solidFill>
            </a:ln>
          </p:spPr>
          <p:style>
            <a:lnRef idx="1">
              <a:schemeClr val="accent1"/>
            </a:lnRef>
            <a:fillRef idx="0">
              <a:schemeClr val="accent1"/>
            </a:fillRef>
            <a:effectRef idx="0">
              <a:schemeClr val="accent1"/>
            </a:effectRef>
            <a:fontRef idx="minor">
              <a:schemeClr val="tx1"/>
            </a:fontRef>
          </p:style>
        </p:cxnSp>
      </p:grpSp>
      <p:grpSp>
        <p:nvGrpSpPr>
          <p:cNvPr id="27" name="Group 26">
            <a:extLst>
              <a:ext uri="{FF2B5EF4-FFF2-40B4-BE49-F238E27FC236}">
                <a16:creationId xmlns:a16="http://schemas.microsoft.com/office/drawing/2014/main" id="{92AB2117-6E34-49EE-A168-C684BF9D5C50}"/>
              </a:ext>
            </a:extLst>
          </p:cNvPr>
          <p:cNvGrpSpPr/>
          <p:nvPr/>
        </p:nvGrpSpPr>
        <p:grpSpPr>
          <a:xfrm>
            <a:off x="9160212" y="211848"/>
            <a:ext cx="2121730" cy="6709420"/>
            <a:chOff x="4723570" y="360362"/>
            <a:chExt cx="2121730" cy="6141905"/>
          </a:xfrm>
        </p:grpSpPr>
        <p:sp>
          <p:nvSpPr>
            <p:cNvPr id="47" name="Freeform: Shape 46">
              <a:extLst>
                <a:ext uri="{FF2B5EF4-FFF2-40B4-BE49-F238E27FC236}">
                  <a16:creationId xmlns:a16="http://schemas.microsoft.com/office/drawing/2014/main" id="{B7C114B5-B22D-46DE-A47A-8ACD1185C8C2}"/>
                </a:ext>
              </a:extLst>
            </p:cNvPr>
            <p:cNvSpPr/>
            <p:nvPr/>
          </p:nvSpPr>
          <p:spPr>
            <a:xfrm>
              <a:off x="4724400" y="360362"/>
              <a:ext cx="2120900" cy="3073400"/>
            </a:xfrm>
            <a:custGeom>
              <a:avLst/>
              <a:gdLst>
                <a:gd name="connsiteX0" fmla="*/ 0 w 2120900"/>
                <a:gd name="connsiteY0" fmla="*/ 3073400 h 3073400"/>
                <a:gd name="connsiteX1" fmla="*/ 31750 w 2120900"/>
                <a:gd name="connsiteY1" fmla="*/ 2781300 h 3073400"/>
                <a:gd name="connsiteX2" fmla="*/ 139700 w 2120900"/>
                <a:gd name="connsiteY2" fmla="*/ 2470150 h 3073400"/>
                <a:gd name="connsiteX3" fmla="*/ 361950 w 2120900"/>
                <a:gd name="connsiteY3" fmla="*/ 2070100 h 3073400"/>
                <a:gd name="connsiteX4" fmla="*/ 673100 w 2120900"/>
                <a:gd name="connsiteY4" fmla="*/ 1625600 h 3073400"/>
                <a:gd name="connsiteX5" fmla="*/ 1104900 w 2120900"/>
                <a:gd name="connsiteY5" fmla="*/ 1098550 h 3073400"/>
                <a:gd name="connsiteX6" fmla="*/ 2120900 w 2120900"/>
                <a:gd name="connsiteY6" fmla="*/ 0 h 307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0900" h="3073400">
                  <a:moveTo>
                    <a:pt x="0" y="3073400"/>
                  </a:moveTo>
                  <a:cubicBezTo>
                    <a:pt x="4233" y="2977621"/>
                    <a:pt x="8467" y="2881842"/>
                    <a:pt x="31750" y="2781300"/>
                  </a:cubicBezTo>
                  <a:cubicBezTo>
                    <a:pt x="55033" y="2680758"/>
                    <a:pt x="84667" y="2588683"/>
                    <a:pt x="139700" y="2470150"/>
                  </a:cubicBezTo>
                  <a:cubicBezTo>
                    <a:pt x="194733" y="2351617"/>
                    <a:pt x="273050" y="2210858"/>
                    <a:pt x="361950" y="2070100"/>
                  </a:cubicBezTo>
                  <a:cubicBezTo>
                    <a:pt x="450850" y="1929342"/>
                    <a:pt x="549275" y="1787525"/>
                    <a:pt x="673100" y="1625600"/>
                  </a:cubicBezTo>
                  <a:cubicBezTo>
                    <a:pt x="796925" y="1463675"/>
                    <a:pt x="863600" y="1369483"/>
                    <a:pt x="1104900" y="1098550"/>
                  </a:cubicBezTo>
                  <a:cubicBezTo>
                    <a:pt x="1346200" y="827617"/>
                    <a:pt x="1733550" y="413808"/>
                    <a:pt x="2120900" y="0"/>
                  </a:cubicBezTo>
                </a:path>
              </a:pathLst>
            </a:custGeom>
            <a:noFill/>
            <a:ln w="571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48" name="Freeform: Shape 47">
              <a:extLst>
                <a:ext uri="{FF2B5EF4-FFF2-40B4-BE49-F238E27FC236}">
                  <a16:creationId xmlns:a16="http://schemas.microsoft.com/office/drawing/2014/main" id="{FA5A1414-062B-46DC-9A15-4A2FC730F6F2}"/>
                </a:ext>
              </a:extLst>
            </p:cNvPr>
            <p:cNvSpPr/>
            <p:nvPr/>
          </p:nvSpPr>
          <p:spPr>
            <a:xfrm flipV="1">
              <a:off x="4723570" y="3428867"/>
              <a:ext cx="2120900" cy="3073400"/>
            </a:xfrm>
            <a:custGeom>
              <a:avLst/>
              <a:gdLst>
                <a:gd name="connsiteX0" fmla="*/ 0 w 2120900"/>
                <a:gd name="connsiteY0" fmla="*/ 3073400 h 3073400"/>
                <a:gd name="connsiteX1" fmla="*/ 31750 w 2120900"/>
                <a:gd name="connsiteY1" fmla="*/ 2781300 h 3073400"/>
                <a:gd name="connsiteX2" fmla="*/ 139700 w 2120900"/>
                <a:gd name="connsiteY2" fmla="*/ 2470150 h 3073400"/>
                <a:gd name="connsiteX3" fmla="*/ 361950 w 2120900"/>
                <a:gd name="connsiteY3" fmla="*/ 2070100 h 3073400"/>
                <a:gd name="connsiteX4" fmla="*/ 673100 w 2120900"/>
                <a:gd name="connsiteY4" fmla="*/ 1625600 h 3073400"/>
                <a:gd name="connsiteX5" fmla="*/ 1104900 w 2120900"/>
                <a:gd name="connsiteY5" fmla="*/ 1098550 h 3073400"/>
                <a:gd name="connsiteX6" fmla="*/ 2120900 w 2120900"/>
                <a:gd name="connsiteY6" fmla="*/ 0 h 307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0900" h="3073400">
                  <a:moveTo>
                    <a:pt x="0" y="3073400"/>
                  </a:moveTo>
                  <a:cubicBezTo>
                    <a:pt x="4233" y="2977621"/>
                    <a:pt x="8467" y="2881842"/>
                    <a:pt x="31750" y="2781300"/>
                  </a:cubicBezTo>
                  <a:cubicBezTo>
                    <a:pt x="55033" y="2680758"/>
                    <a:pt x="84667" y="2588683"/>
                    <a:pt x="139700" y="2470150"/>
                  </a:cubicBezTo>
                  <a:cubicBezTo>
                    <a:pt x="194733" y="2351617"/>
                    <a:pt x="273050" y="2210858"/>
                    <a:pt x="361950" y="2070100"/>
                  </a:cubicBezTo>
                  <a:cubicBezTo>
                    <a:pt x="450850" y="1929342"/>
                    <a:pt x="549275" y="1787525"/>
                    <a:pt x="673100" y="1625600"/>
                  </a:cubicBezTo>
                  <a:cubicBezTo>
                    <a:pt x="796925" y="1463675"/>
                    <a:pt x="863600" y="1369483"/>
                    <a:pt x="1104900" y="1098550"/>
                  </a:cubicBezTo>
                  <a:cubicBezTo>
                    <a:pt x="1346200" y="827617"/>
                    <a:pt x="1733550" y="413808"/>
                    <a:pt x="2120900" y="0"/>
                  </a:cubicBezTo>
                </a:path>
              </a:pathLst>
            </a:custGeom>
            <a:noFill/>
            <a:ln w="571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28" name="Group 27">
            <a:extLst>
              <a:ext uri="{FF2B5EF4-FFF2-40B4-BE49-F238E27FC236}">
                <a16:creationId xmlns:a16="http://schemas.microsoft.com/office/drawing/2014/main" id="{7D9E8836-483F-4A95-9145-FAE667C3311E}"/>
              </a:ext>
            </a:extLst>
          </p:cNvPr>
          <p:cNvGrpSpPr/>
          <p:nvPr/>
        </p:nvGrpSpPr>
        <p:grpSpPr>
          <a:xfrm>
            <a:off x="9674700" y="-261417"/>
            <a:ext cx="2121730" cy="7655946"/>
            <a:chOff x="4723570" y="360362"/>
            <a:chExt cx="2121730" cy="6141905"/>
          </a:xfrm>
        </p:grpSpPr>
        <p:sp>
          <p:nvSpPr>
            <p:cNvPr id="45" name="Freeform: Shape 44">
              <a:extLst>
                <a:ext uri="{FF2B5EF4-FFF2-40B4-BE49-F238E27FC236}">
                  <a16:creationId xmlns:a16="http://schemas.microsoft.com/office/drawing/2014/main" id="{31BEF5A1-BE47-4E3C-90B8-04707895CD64}"/>
                </a:ext>
              </a:extLst>
            </p:cNvPr>
            <p:cNvSpPr/>
            <p:nvPr/>
          </p:nvSpPr>
          <p:spPr>
            <a:xfrm>
              <a:off x="4724400" y="360362"/>
              <a:ext cx="2120900" cy="3073400"/>
            </a:xfrm>
            <a:custGeom>
              <a:avLst/>
              <a:gdLst>
                <a:gd name="connsiteX0" fmla="*/ 0 w 2120900"/>
                <a:gd name="connsiteY0" fmla="*/ 3073400 h 3073400"/>
                <a:gd name="connsiteX1" fmla="*/ 31750 w 2120900"/>
                <a:gd name="connsiteY1" fmla="*/ 2781300 h 3073400"/>
                <a:gd name="connsiteX2" fmla="*/ 139700 w 2120900"/>
                <a:gd name="connsiteY2" fmla="*/ 2470150 h 3073400"/>
                <a:gd name="connsiteX3" fmla="*/ 361950 w 2120900"/>
                <a:gd name="connsiteY3" fmla="*/ 2070100 h 3073400"/>
                <a:gd name="connsiteX4" fmla="*/ 673100 w 2120900"/>
                <a:gd name="connsiteY4" fmla="*/ 1625600 h 3073400"/>
                <a:gd name="connsiteX5" fmla="*/ 1104900 w 2120900"/>
                <a:gd name="connsiteY5" fmla="*/ 1098550 h 3073400"/>
                <a:gd name="connsiteX6" fmla="*/ 2120900 w 2120900"/>
                <a:gd name="connsiteY6" fmla="*/ 0 h 307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0900" h="3073400">
                  <a:moveTo>
                    <a:pt x="0" y="3073400"/>
                  </a:moveTo>
                  <a:cubicBezTo>
                    <a:pt x="4233" y="2977621"/>
                    <a:pt x="8467" y="2881842"/>
                    <a:pt x="31750" y="2781300"/>
                  </a:cubicBezTo>
                  <a:cubicBezTo>
                    <a:pt x="55033" y="2680758"/>
                    <a:pt x="84667" y="2588683"/>
                    <a:pt x="139700" y="2470150"/>
                  </a:cubicBezTo>
                  <a:cubicBezTo>
                    <a:pt x="194733" y="2351617"/>
                    <a:pt x="273050" y="2210858"/>
                    <a:pt x="361950" y="2070100"/>
                  </a:cubicBezTo>
                  <a:cubicBezTo>
                    <a:pt x="450850" y="1929342"/>
                    <a:pt x="549275" y="1787525"/>
                    <a:pt x="673100" y="1625600"/>
                  </a:cubicBezTo>
                  <a:cubicBezTo>
                    <a:pt x="796925" y="1463675"/>
                    <a:pt x="863600" y="1369483"/>
                    <a:pt x="1104900" y="1098550"/>
                  </a:cubicBezTo>
                  <a:cubicBezTo>
                    <a:pt x="1346200" y="827617"/>
                    <a:pt x="1733550" y="413808"/>
                    <a:pt x="2120900" y="0"/>
                  </a:cubicBezTo>
                </a:path>
              </a:pathLst>
            </a:custGeom>
            <a:noFill/>
            <a:ln w="19050">
              <a:solidFill>
                <a:srgbClr val="FF53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46" name="Freeform: Shape 45">
              <a:extLst>
                <a:ext uri="{FF2B5EF4-FFF2-40B4-BE49-F238E27FC236}">
                  <a16:creationId xmlns:a16="http://schemas.microsoft.com/office/drawing/2014/main" id="{07C65C52-7C95-43D3-954C-0257033FAB52}"/>
                </a:ext>
              </a:extLst>
            </p:cNvPr>
            <p:cNvSpPr/>
            <p:nvPr/>
          </p:nvSpPr>
          <p:spPr>
            <a:xfrm flipV="1">
              <a:off x="4723570" y="3428867"/>
              <a:ext cx="2120900" cy="3073400"/>
            </a:xfrm>
            <a:custGeom>
              <a:avLst/>
              <a:gdLst>
                <a:gd name="connsiteX0" fmla="*/ 0 w 2120900"/>
                <a:gd name="connsiteY0" fmla="*/ 3073400 h 3073400"/>
                <a:gd name="connsiteX1" fmla="*/ 31750 w 2120900"/>
                <a:gd name="connsiteY1" fmla="*/ 2781300 h 3073400"/>
                <a:gd name="connsiteX2" fmla="*/ 139700 w 2120900"/>
                <a:gd name="connsiteY2" fmla="*/ 2470150 h 3073400"/>
                <a:gd name="connsiteX3" fmla="*/ 361950 w 2120900"/>
                <a:gd name="connsiteY3" fmla="*/ 2070100 h 3073400"/>
                <a:gd name="connsiteX4" fmla="*/ 673100 w 2120900"/>
                <a:gd name="connsiteY4" fmla="*/ 1625600 h 3073400"/>
                <a:gd name="connsiteX5" fmla="*/ 1104900 w 2120900"/>
                <a:gd name="connsiteY5" fmla="*/ 1098550 h 3073400"/>
                <a:gd name="connsiteX6" fmla="*/ 2120900 w 2120900"/>
                <a:gd name="connsiteY6" fmla="*/ 0 h 307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0900" h="3073400">
                  <a:moveTo>
                    <a:pt x="0" y="3073400"/>
                  </a:moveTo>
                  <a:cubicBezTo>
                    <a:pt x="4233" y="2977621"/>
                    <a:pt x="8467" y="2881842"/>
                    <a:pt x="31750" y="2781300"/>
                  </a:cubicBezTo>
                  <a:cubicBezTo>
                    <a:pt x="55033" y="2680758"/>
                    <a:pt x="84667" y="2588683"/>
                    <a:pt x="139700" y="2470150"/>
                  </a:cubicBezTo>
                  <a:cubicBezTo>
                    <a:pt x="194733" y="2351617"/>
                    <a:pt x="273050" y="2210858"/>
                    <a:pt x="361950" y="2070100"/>
                  </a:cubicBezTo>
                  <a:cubicBezTo>
                    <a:pt x="450850" y="1929342"/>
                    <a:pt x="549275" y="1787525"/>
                    <a:pt x="673100" y="1625600"/>
                  </a:cubicBezTo>
                  <a:cubicBezTo>
                    <a:pt x="796925" y="1463675"/>
                    <a:pt x="863600" y="1369483"/>
                    <a:pt x="1104900" y="1098550"/>
                  </a:cubicBezTo>
                  <a:cubicBezTo>
                    <a:pt x="1346200" y="827617"/>
                    <a:pt x="1733550" y="413808"/>
                    <a:pt x="2120900" y="0"/>
                  </a:cubicBezTo>
                </a:path>
              </a:pathLst>
            </a:custGeom>
            <a:noFill/>
            <a:ln w="19050">
              <a:solidFill>
                <a:srgbClr val="FF53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29" name="Group 28">
            <a:extLst>
              <a:ext uri="{FF2B5EF4-FFF2-40B4-BE49-F238E27FC236}">
                <a16:creationId xmlns:a16="http://schemas.microsoft.com/office/drawing/2014/main" id="{487D45AD-5084-4C29-AA73-C0A43EDAB139}"/>
              </a:ext>
            </a:extLst>
          </p:cNvPr>
          <p:cNvGrpSpPr/>
          <p:nvPr/>
        </p:nvGrpSpPr>
        <p:grpSpPr>
          <a:xfrm>
            <a:off x="10224665" y="-807359"/>
            <a:ext cx="2121730" cy="8735406"/>
            <a:chOff x="4723570" y="360362"/>
            <a:chExt cx="2121730" cy="6141905"/>
          </a:xfrm>
        </p:grpSpPr>
        <p:sp>
          <p:nvSpPr>
            <p:cNvPr id="43" name="Freeform: Shape 42">
              <a:extLst>
                <a:ext uri="{FF2B5EF4-FFF2-40B4-BE49-F238E27FC236}">
                  <a16:creationId xmlns:a16="http://schemas.microsoft.com/office/drawing/2014/main" id="{DBDBDD2F-1AF6-47BC-B878-42290B51B574}"/>
                </a:ext>
              </a:extLst>
            </p:cNvPr>
            <p:cNvSpPr/>
            <p:nvPr/>
          </p:nvSpPr>
          <p:spPr>
            <a:xfrm>
              <a:off x="4724400" y="360362"/>
              <a:ext cx="2120900" cy="3073400"/>
            </a:xfrm>
            <a:custGeom>
              <a:avLst/>
              <a:gdLst>
                <a:gd name="connsiteX0" fmla="*/ 0 w 2120900"/>
                <a:gd name="connsiteY0" fmla="*/ 3073400 h 3073400"/>
                <a:gd name="connsiteX1" fmla="*/ 31750 w 2120900"/>
                <a:gd name="connsiteY1" fmla="*/ 2781300 h 3073400"/>
                <a:gd name="connsiteX2" fmla="*/ 139700 w 2120900"/>
                <a:gd name="connsiteY2" fmla="*/ 2470150 h 3073400"/>
                <a:gd name="connsiteX3" fmla="*/ 361950 w 2120900"/>
                <a:gd name="connsiteY3" fmla="*/ 2070100 h 3073400"/>
                <a:gd name="connsiteX4" fmla="*/ 673100 w 2120900"/>
                <a:gd name="connsiteY4" fmla="*/ 1625600 h 3073400"/>
                <a:gd name="connsiteX5" fmla="*/ 1104900 w 2120900"/>
                <a:gd name="connsiteY5" fmla="*/ 1098550 h 3073400"/>
                <a:gd name="connsiteX6" fmla="*/ 2120900 w 2120900"/>
                <a:gd name="connsiteY6" fmla="*/ 0 h 307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0900" h="3073400">
                  <a:moveTo>
                    <a:pt x="0" y="3073400"/>
                  </a:moveTo>
                  <a:cubicBezTo>
                    <a:pt x="4233" y="2977621"/>
                    <a:pt x="8467" y="2881842"/>
                    <a:pt x="31750" y="2781300"/>
                  </a:cubicBezTo>
                  <a:cubicBezTo>
                    <a:pt x="55033" y="2680758"/>
                    <a:pt x="84667" y="2588683"/>
                    <a:pt x="139700" y="2470150"/>
                  </a:cubicBezTo>
                  <a:cubicBezTo>
                    <a:pt x="194733" y="2351617"/>
                    <a:pt x="273050" y="2210858"/>
                    <a:pt x="361950" y="2070100"/>
                  </a:cubicBezTo>
                  <a:cubicBezTo>
                    <a:pt x="450850" y="1929342"/>
                    <a:pt x="549275" y="1787525"/>
                    <a:pt x="673100" y="1625600"/>
                  </a:cubicBezTo>
                  <a:cubicBezTo>
                    <a:pt x="796925" y="1463675"/>
                    <a:pt x="863600" y="1369483"/>
                    <a:pt x="1104900" y="1098550"/>
                  </a:cubicBezTo>
                  <a:cubicBezTo>
                    <a:pt x="1346200" y="827617"/>
                    <a:pt x="1733550" y="413808"/>
                    <a:pt x="2120900" y="0"/>
                  </a:cubicBezTo>
                </a:path>
              </a:pathLst>
            </a:custGeom>
            <a:noFill/>
            <a:ln w="19050">
              <a:solidFill>
                <a:srgbClr val="FF53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44" name="Freeform: Shape 43">
              <a:extLst>
                <a:ext uri="{FF2B5EF4-FFF2-40B4-BE49-F238E27FC236}">
                  <a16:creationId xmlns:a16="http://schemas.microsoft.com/office/drawing/2014/main" id="{19B284D8-9299-4F3C-9615-DE0CCD992F6D}"/>
                </a:ext>
              </a:extLst>
            </p:cNvPr>
            <p:cNvSpPr/>
            <p:nvPr/>
          </p:nvSpPr>
          <p:spPr>
            <a:xfrm flipV="1">
              <a:off x="4723570" y="3428867"/>
              <a:ext cx="2120900" cy="3073400"/>
            </a:xfrm>
            <a:custGeom>
              <a:avLst/>
              <a:gdLst>
                <a:gd name="connsiteX0" fmla="*/ 0 w 2120900"/>
                <a:gd name="connsiteY0" fmla="*/ 3073400 h 3073400"/>
                <a:gd name="connsiteX1" fmla="*/ 31750 w 2120900"/>
                <a:gd name="connsiteY1" fmla="*/ 2781300 h 3073400"/>
                <a:gd name="connsiteX2" fmla="*/ 139700 w 2120900"/>
                <a:gd name="connsiteY2" fmla="*/ 2470150 h 3073400"/>
                <a:gd name="connsiteX3" fmla="*/ 361950 w 2120900"/>
                <a:gd name="connsiteY3" fmla="*/ 2070100 h 3073400"/>
                <a:gd name="connsiteX4" fmla="*/ 673100 w 2120900"/>
                <a:gd name="connsiteY4" fmla="*/ 1625600 h 3073400"/>
                <a:gd name="connsiteX5" fmla="*/ 1104900 w 2120900"/>
                <a:gd name="connsiteY5" fmla="*/ 1098550 h 3073400"/>
                <a:gd name="connsiteX6" fmla="*/ 2120900 w 2120900"/>
                <a:gd name="connsiteY6" fmla="*/ 0 h 307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0900" h="3073400">
                  <a:moveTo>
                    <a:pt x="0" y="3073400"/>
                  </a:moveTo>
                  <a:cubicBezTo>
                    <a:pt x="4233" y="2977621"/>
                    <a:pt x="8467" y="2881842"/>
                    <a:pt x="31750" y="2781300"/>
                  </a:cubicBezTo>
                  <a:cubicBezTo>
                    <a:pt x="55033" y="2680758"/>
                    <a:pt x="84667" y="2588683"/>
                    <a:pt x="139700" y="2470150"/>
                  </a:cubicBezTo>
                  <a:cubicBezTo>
                    <a:pt x="194733" y="2351617"/>
                    <a:pt x="273050" y="2210858"/>
                    <a:pt x="361950" y="2070100"/>
                  </a:cubicBezTo>
                  <a:cubicBezTo>
                    <a:pt x="450850" y="1929342"/>
                    <a:pt x="549275" y="1787525"/>
                    <a:pt x="673100" y="1625600"/>
                  </a:cubicBezTo>
                  <a:cubicBezTo>
                    <a:pt x="796925" y="1463675"/>
                    <a:pt x="863600" y="1369483"/>
                    <a:pt x="1104900" y="1098550"/>
                  </a:cubicBezTo>
                  <a:cubicBezTo>
                    <a:pt x="1346200" y="827617"/>
                    <a:pt x="1733550" y="413808"/>
                    <a:pt x="2120900" y="0"/>
                  </a:cubicBezTo>
                </a:path>
              </a:pathLst>
            </a:custGeom>
            <a:noFill/>
            <a:ln w="19050">
              <a:solidFill>
                <a:srgbClr val="FF53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30" name="Group 29">
            <a:extLst>
              <a:ext uri="{FF2B5EF4-FFF2-40B4-BE49-F238E27FC236}">
                <a16:creationId xmlns:a16="http://schemas.microsoft.com/office/drawing/2014/main" id="{F9938D08-70C8-42D6-8919-3DFE225C63A0}"/>
              </a:ext>
            </a:extLst>
          </p:cNvPr>
          <p:cNvGrpSpPr/>
          <p:nvPr/>
        </p:nvGrpSpPr>
        <p:grpSpPr>
          <a:xfrm>
            <a:off x="7536250" y="537027"/>
            <a:ext cx="4006207" cy="6008914"/>
            <a:chOff x="6490343" y="391886"/>
            <a:chExt cx="4006207" cy="6008914"/>
          </a:xfrm>
        </p:grpSpPr>
        <p:cxnSp>
          <p:nvCxnSpPr>
            <p:cNvPr id="34" name="Straight Connector 33">
              <a:extLst>
                <a:ext uri="{FF2B5EF4-FFF2-40B4-BE49-F238E27FC236}">
                  <a16:creationId xmlns:a16="http://schemas.microsoft.com/office/drawing/2014/main" id="{8636A367-7261-44B1-8E49-42746ADBB20A}"/>
                </a:ext>
              </a:extLst>
            </p:cNvPr>
            <p:cNvCxnSpPr>
              <a:cxnSpLocks/>
            </p:cNvCxnSpPr>
            <p:nvPr/>
          </p:nvCxnSpPr>
          <p:spPr>
            <a:xfrm>
              <a:off x="6490343" y="3403418"/>
              <a:ext cx="3644257"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19E3E6C8-5815-448B-9B48-64379DE9104D}"/>
                </a:ext>
              </a:extLst>
            </p:cNvPr>
            <p:cNvCxnSpPr>
              <a:cxnSpLocks/>
            </p:cNvCxnSpPr>
            <p:nvPr/>
          </p:nvCxnSpPr>
          <p:spPr>
            <a:xfrm flipV="1">
              <a:off x="6509938" y="2397055"/>
              <a:ext cx="3986612" cy="1009767"/>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859AEBA2-3AA7-47C2-8AB3-FFCAD98F65DB}"/>
                </a:ext>
              </a:extLst>
            </p:cNvPr>
            <p:cNvCxnSpPr>
              <a:cxnSpLocks/>
            </p:cNvCxnSpPr>
            <p:nvPr/>
          </p:nvCxnSpPr>
          <p:spPr>
            <a:xfrm flipV="1">
              <a:off x="6517558" y="1695450"/>
              <a:ext cx="3639656" cy="1718518"/>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15AEF00E-6490-4CBE-964A-8E6A917AE817}"/>
                </a:ext>
              </a:extLst>
            </p:cNvPr>
            <p:cNvCxnSpPr>
              <a:cxnSpLocks/>
            </p:cNvCxnSpPr>
            <p:nvPr/>
          </p:nvCxnSpPr>
          <p:spPr>
            <a:xfrm flipV="1">
              <a:off x="6517558" y="850900"/>
              <a:ext cx="3959007" cy="2563066"/>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5B205BD9-BA66-4FA1-B319-A7FA06E86EC9}"/>
                </a:ext>
              </a:extLst>
            </p:cNvPr>
            <p:cNvCxnSpPr>
              <a:cxnSpLocks/>
            </p:cNvCxnSpPr>
            <p:nvPr/>
          </p:nvCxnSpPr>
          <p:spPr>
            <a:xfrm flipV="1">
              <a:off x="6509938" y="391886"/>
              <a:ext cx="3905244" cy="3014936"/>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07F0BCCD-1CF7-4A0C-8F6A-46150CA3DC57}"/>
                </a:ext>
              </a:extLst>
            </p:cNvPr>
            <p:cNvCxnSpPr>
              <a:cxnSpLocks/>
            </p:cNvCxnSpPr>
            <p:nvPr/>
          </p:nvCxnSpPr>
          <p:spPr>
            <a:xfrm>
              <a:off x="6497238" y="3390150"/>
              <a:ext cx="3688274" cy="93420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3FEA53D5-DCA5-4E4A-B750-61F80E700C9C}"/>
                </a:ext>
              </a:extLst>
            </p:cNvPr>
            <p:cNvCxnSpPr>
              <a:cxnSpLocks/>
            </p:cNvCxnSpPr>
            <p:nvPr/>
          </p:nvCxnSpPr>
          <p:spPr>
            <a:xfrm>
              <a:off x="6504858" y="3383005"/>
              <a:ext cx="3809256" cy="1798595"/>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63D62E30-28FB-46FB-8982-CEA39B3A8099}"/>
                </a:ext>
              </a:extLst>
            </p:cNvPr>
            <p:cNvCxnSpPr>
              <a:cxnSpLocks/>
            </p:cNvCxnSpPr>
            <p:nvPr/>
          </p:nvCxnSpPr>
          <p:spPr>
            <a:xfrm>
              <a:off x="6504858" y="3383005"/>
              <a:ext cx="3749213" cy="2427245"/>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A5EF0CFC-92E6-4CA1-8E4D-6B4E04616040}"/>
                </a:ext>
              </a:extLst>
            </p:cNvPr>
            <p:cNvCxnSpPr>
              <a:cxnSpLocks/>
            </p:cNvCxnSpPr>
            <p:nvPr/>
          </p:nvCxnSpPr>
          <p:spPr>
            <a:xfrm>
              <a:off x="6497238" y="3390150"/>
              <a:ext cx="3899694" cy="301065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grpSp>
      <p:cxnSp>
        <p:nvCxnSpPr>
          <p:cNvPr id="31" name="Straight Connector 30">
            <a:extLst>
              <a:ext uri="{FF2B5EF4-FFF2-40B4-BE49-F238E27FC236}">
                <a16:creationId xmlns:a16="http://schemas.microsoft.com/office/drawing/2014/main" id="{91D1CB76-4A83-477D-840A-49BAECCFBFFC}"/>
              </a:ext>
            </a:extLst>
          </p:cNvPr>
          <p:cNvCxnSpPr>
            <a:cxnSpLocks/>
          </p:cNvCxnSpPr>
          <p:nvPr/>
        </p:nvCxnSpPr>
        <p:spPr>
          <a:xfrm flipV="1">
            <a:off x="7530893" y="-452418"/>
            <a:ext cx="4011564" cy="4011568"/>
          </a:xfrm>
          <a:prstGeom prst="line">
            <a:avLst/>
          </a:prstGeom>
          <a:ln w="38100">
            <a:solidFill>
              <a:srgbClr val="FFC000"/>
            </a:solidFill>
          </a:ln>
          <a:effectLst>
            <a:glow rad="1397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118782BD-24BB-4B40-BD85-3AB98B01DC05}"/>
              </a:ext>
            </a:extLst>
          </p:cNvPr>
          <p:cNvCxnSpPr>
            <a:cxnSpLocks/>
          </p:cNvCxnSpPr>
          <p:nvPr/>
        </p:nvCxnSpPr>
        <p:spPr>
          <a:xfrm>
            <a:off x="7526130" y="3538557"/>
            <a:ext cx="4011564" cy="4011568"/>
          </a:xfrm>
          <a:prstGeom prst="line">
            <a:avLst/>
          </a:prstGeom>
          <a:ln w="38100">
            <a:solidFill>
              <a:srgbClr val="FFC000"/>
            </a:solidFill>
          </a:ln>
          <a:effectLst>
            <a:glow rad="1397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A179AD04-3159-4932-8BF5-E1340CF5085A}"/>
              </a:ext>
            </a:extLst>
          </p:cNvPr>
          <p:cNvSpPr/>
          <p:nvPr/>
        </p:nvSpPr>
        <p:spPr>
          <a:xfrm>
            <a:off x="10999341" y="-946240"/>
            <a:ext cx="1992760" cy="9144000"/>
          </a:xfrm>
          <a:prstGeom prst="rect">
            <a:avLst/>
          </a:prstGeom>
          <a:solidFill>
            <a:schemeClr val="bg1"/>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16" name="Group 15">
            <a:extLst>
              <a:ext uri="{FF2B5EF4-FFF2-40B4-BE49-F238E27FC236}">
                <a16:creationId xmlns:a16="http://schemas.microsoft.com/office/drawing/2014/main" id="{3021C2AA-1D1B-47B1-A907-40373B86B333}"/>
              </a:ext>
            </a:extLst>
          </p:cNvPr>
          <p:cNvGrpSpPr/>
          <p:nvPr/>
        </p:nvGrpSpPr>
        <p:grpSpPr>
          <a:xfrm>
            <a:off x="7374728" y="319710"/>
            <a:ext cx="4398173" cy="6347790"/>
            <a:chOff x="1608732" y="-2283693"/>
            <a:chExt cx="4398173" cy="6347790"/>
          </a:xfrm>
        </p:grpSpPr>
        <p:cxnSp>
          <p:nvCxnSpPr>
            <p:cNvPr id="21" name="Straight Arrow Connector 20">
              <a:extLst>
                <a:ext uri="{FF2B5EF4-FFF2-40B4-BE49-F238E27FC236}">
                  <a16:creationId xmlns:a16="http://schemas.microsoft.com/office/drawing/2014/main" id="{F3B8618C-9B82-493C-8C38-21EDC4597E16}"/>
                </a:ext>
              </a:extLst>
            </p:cNvPr>
            <p:cNvCxnSpPr>
              <a:cxnSpLocks/>
            </p:cNvCxnSpPr>
            <p:nvPr/>
          </p:nvCxnSpPr>
          <p:spPr>
            <a:xfrm flipV="1">
              <a:off x="1781033" y="-2082019"/>
              <a:ext cx="0" cy="6146116"/>
            </a:xfrm>
            <a:prstGeom prst="straightConnector1">
              <a:avLst/>
            </a:prstGeom>
            <a:ln w="57150">
              <a:solidFill>
                <a:srgbClr val="002060"/>
              </a:solidFill>
              <a:tailEnd type="triangle"/>
            </a:ln>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2EDF02D4-9C35-4052-A563-394985C99048}"/>
                    </a:ext>
                  </a:extLst>
                </p:cNvPr>
                <p:cNvSpPr txBox="1"/>
                <p:nvPr/>
              </p:nvSpPr>
              <p:spPr>
                <a:xfrm>
                  <a:off x="5418795" y="194597"/>
                  <a:ext cx="588110" cy="70788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4000" i="1">
                            <a:solidFill>
                              <a:srgbClr val="0070C0"/>
                            </a:solidFill>
                            <a:latin typeface="Cambria Math" panose="02040503050406030204" pitchFamily="18" charset="0"/>
                          </a:rPr>
                          <m:t>𝑥</m:t>
                        </m:r>
                      </m:oMath>
                    </m:oMathPara>
                  </a14:m>
                  <a:endParaRPr lang="en-CA" sz="4000" dirty="0">
                    <a:solidFill>
                      <a:srgbClr val="002060"/>
                    </a:solidFill>
                  </a:endParaRPr>
                </a:p>
              </p:txBody>
            </p:sp>
          </mc:Choice>
          <mc:Fallback xmlns="">
            <p:sp>
              <p:nvSpPr>
                <p:cNvPr id="22" name="TextBox 21">
                  <a:extLst>
                    <a:ext uri="{FF2B5EF4-FFF2-40B4-BE49-F238E27FC236}">
                      <a16:creationId xmlns:a16="http://schemas.microsoft.com/office/drawing/2014/main" id="{2EDF02D4-9C35-4052-A563-394985C99048}"/>
                    </a:ext>
                  </a:extLst>
                </p:cNvPr>
                <p:cNvSpPr txBox="1">
                  <a:spLocks noRot="1" noChangeAspect="1" noMove="1" noResize="1" noEditPoints="1" noAdjustHandles="1" noChangeArrowheads="1" noChangeShapeType="1" noTextEdit="1"/>
                </p:cNvSpPr>
                <p:nvPr/>
              </p:nvSpPr>
              <p:spPr>
                <a:xfrm>
                  <a:off x="5418795" y="194597"/>
                  <a:ext cx="588110" cy="707886"/>
                </a:xfrm>
                <a:prstGeom prst="rect">
                  <a:avLst/>
                </a:prstGeom>
                <a:blipFill>
                  <a:blip r:embed="rId6"/>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D1D5704A-B4FA-43B2-8AD9-F0BE3B3210F5}"/>
                    </a:ext>
                  </a:extLst>
                </p:cNvPr>
                <p:cNvSpPr txBox="1"/>
                <p:nvPr/>
              </p:nvSpPr>
              <p:spPr>
                <a:xfrm>
                  <a:off x="1847814" y="-2283693"/>
                  <a:ext cx="750205" cy="70788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4000" i="1">
                            <a:latin typeface="Cambria Math" panose="02040503050406030204" pitchFamily="18" charset="0"/>
                          </a:rPr>
                          <m:t>𝑐</m:t>
                        </m:r>
                        <m:r>
                          <a:rPr lang="en-US" sz="4000" i="1">
                            <a:solidFill>
                              <a:srgbClr val="0070C0"/>
                            </a:solidFill>
                            <a:latin typeface="Cambria Math" panose="02040503050406030204" pitchFamily="18" charset="0"/>
                          </a:rPr>
                          <m:t>𝑡</m:t>
                        </m:r>
                      </m:oMath>
                    </m:oMathPara>
                  </a14:m>
                  <a:endParaRPr lang="en-CA" sz="4000" dirty="0">
                    <a:solidFill>
                      <a:schemeClr val="accent6">
                        <a:lumMod val="50000"/>
                      </a:schemeClr>
                    </a:solidFill>
                  </a:endParaRPr>
                </a:p>
              </p:txBody>
            </p:sp>
          </mc:Choice>
          <mc:Fallback xmlns="">
            <p:sp>
              <p:nvSpPr>
                <p:cNvPr id="23" name="TextBox 22">
                  <a:extLst>
                    <a:ext uri="{FF2B5EF4-FFF2-40B4-BE49-F238E27FC236}">
                      <a16:creationId xmlns:a16="http://schemas.microsoft.com/office/drawing/2014/main" id="{D1D5704A-B4FA-43B2-8AD9-F0BE3B3210F5}"/>
                    </a:ext>
                  </a:extLst>
                </p:cNvPr>
                <p:cNvSpPr txBox="1">
                  <a:spLocks noRot="1" noChangeAspect="1" noMove="1" noResize="1" noEditPoints="1" noAdjustHandles="1" noChangeArrowheads="1" noChangeShapeType="1" noTextEdit="1"/>
                </p:cNvSpPr>
                <p:nvPr/>
              </p:nvSpPr>
              <p:spPr>
                <a:xfrm>
                  <a:off x="1847814" y="-2283693"/>
                  <a:ext cx="750205" cy="707886"/>
                </a:xfrm>
                <a:prstGeom prst="rect">
                  <a:avLst/>
                </a:prstGeom>
                <a:blipFill>
                  <a:blip r:embed="rId7"/>
                  <a:stretch>
                    <a:fillRect/>
                  </a:stretch>
                </a:blipFill>
              </p:spPr>
              <p:txBody>
                <a:bodyPr/>
                <a:lstStyle/>
                <a:p>
                  <a:r>
                    <a:rPr lang="en-CA">
                      <a:noFill/>
                    </a:rPr>
                    <a:t> </a:t>
                  </a:r>
                </a:p>
              </p:txBody>
            </p:sp>
          </mc:Fallback>
        </mc:AlternateContent>
        <p:cxnSp>
          <p:nvCxnSpPr>
            <p:cNvPr id="24" name="Straight Arrow Connector 23">
              <a:extLst>
                <a:ext uri="{FF2B5EF4-FFF2-40B4-BE49-F238E27FC236}">
                  <a16:creationId xmlns:a16="http://schemas.microsoft.com/office/drawing/2014/main" id="{9410F55F-6D2E-4547-BFB7-6B35EEE944F8}"/>
                </a:ext>
              </a:extLst>
            </p:cNvPr>
            <p:cNvCxnSpPr>
              <a:cxnSpLocks/>
            </p:cNvCxnSpPr>
            <p:nvPr/>
          </p:nvCxnSpPr>
          <p:spPr>
            <a:xfrm>
              <a:off x="1608732" y="931483"/>
              <a:ext cx="4194972" cy="0"/>
            </a:xfrm>
            <a:prstGeom prst="straightConnector1">
              <a:avLst/>
            </a:prstGeom>
            <a:ln w="57150">
              <a:solidFill>
                <a:srgbClr val="002060"/>
              </a:solidFill>
              <a:tailEnd type="triangle"/>
            </a:ln>
          </p:spPr>
          <p:style>
            <a:lnRef idx="1">
              <a:schemeClr val="accent2"/>
            </a:lnRef>
            <a:fillRef idx="0">
              <a:schemeClr val="accent2"/>
            </a:fillRef>
            <a:effectRef idx="0">
              <a:schemeClr val="accent2"/>
            </a:effectRef>
            <a:fontRef idx="minor">
              <a:schemeClr val="tx1"/>
            </a:fontRef>
          </p:style>
        </p:cxnSp>
      </p:grpSp>
      <p:cxnSp>
        <p:nvCxnSpPr>
          <p:cNvPr id="17" name="Straight Arrow Connector 16">
            <a:extLst>
              <a:ext uri="{FF2B5EF4-FFF2-40B4-BE49-F238E27FC236}">
                <a16:creationId xmlns:a16="http://schemas.microsoft.com/office/drawing/2014/main" id="{C563BC5F-77F2-4C1B-A19F-978152FEF02B}"/>
              </a:ext>
            </a:extLst>
          </p:cNvPr>
          <p:cNvCxnSpPr>
            <a:cxnSpLocks/>
          </p:cNvCxnSpPr>
          <p:nvPr/>
        </p:nvCxnSpPr>
        <p:spPr>
          <a:xfrm flipV="1">
            <a:off x="10809237" y="2279837"/>
            <a:ext cx="830313" cy="215713"/>
          </a:xfrm>
          <a:prstGeom prst="straightConnector1">
            <a:avLst/>
          </a:prstGeom>
          <a:ln w="76200">
            <a:solidFill>
              <a:srgbClr val="C00000"/>
            </a:solidFill>
            <a:tailEnd type="triangle"/>
          </a:ln>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EABCBCE5-5265-4025-89FB-3266BA55A007}"/>
                  </a:ext>
                </a:extLst>
              </p:cNvPr>
              <p:cNvSpPr txBox="1"/>
              <p:nvPr/>
            </p:nvSpPr>
            <p:spPr>
              <a:xfrm>
                <a:off x="11489590" y="1883600"/>
                <a:ext cx="588110" cy="70788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4000" b="0" i="1" smtClean="0">
                              <a:solidFill>
                                <a:srgbClr val="FF0000"/>
                              </a:solidFill>
                              <a:latin typeface="Cambria Math" panose="02040503050406030204" pitchFamily="18" charset="0"/>
                            </a:rPr>
                          </m:ctrlPr>
                        </m:accPr>
                        <m:e>
                          <m:r>
                            <a:rPr lang="en-US" sz="4000" i="1" smtClean="0">
                              <a:solidFill>
                                <a:srgbClr val="FF0000"/>
                              </a:solidFill>
                              <a:latin typeface="Cambria Math" panose="02040503050406030204" pitchFamily="18" charset="0"/>
                            </a:rPr>
                            <m:t>𝑥</m:t>
                          </m:r>
                        </m:e>
                      </m:acc>
                    </m:oMath>
                  </m:oMathPara>
                </a14:m>
                <a:endParaRPr lang="en-CA" sz="4000" dirty="0">
                  <a:solidFill>
                    <a:srgbClr val="FF0000"/>
                  </a:solidFill>
                </a:endParaRPr>
              </a:p>
            </p:txBody>
          </p:sp>
        </mc:Choice>
        <mc:Fallback xmlns="">
          <p:sp>
            <p:nvSpPr>
              <p:cNvPr id="18" name="TextBox 17">
                <a:extLst>
                  <a:ext uri="{FF2B5EF4-FFF2-40B4-BE49-F238E27FC236}">
                    <a16:creationId xmlns:a16="http://schemas.microsoft.com/office/drawing/2014/main" id="{EABCBCE5-5265-4025-89FB-3266BA55A007}"/>
                  </a:ext>
                </a:extLst>
              </p:cNvPr>
              <p:cNvSpPr txBox="1">
                <a:spLocks noRot="1" noChangeAspect="1" noMove="1" noResize="1" noEditPoints="1" noAdjustHandles="1" noChangeArrowheads="1" noChangeShapeType="1" noTextEdit="1"/>
              </p:cNvSpPr>
              <p:nvPr/>
            </p:nvSpPr>
            <p:spPr>
              <a:xfrm>
                <a:off x="11489590" y="1883600"/>
                <a:ext cx="588110" cy="707886"/>
              </a:xfrm>
              <a:prstGeom prst="rect">
                <a:avLst/>
              </a:prstGeom>
              <a:blipFill>
                <a:blip r:embed="rId8"/>
                <a:stretch>
                  <a:fillRect/>
                </a:stretch>
              </a:blipFill>
            </p:spPr>
            <p:txBody>
              <a:bodyPr/>
              <a:lstStyle/>
              <a:p>
                <a:r>
                  <a:rPr lang="en-CA">
                    <a:noFill/>
                  </a:rPr>
                  <a:t> </a:t>
                </a:r>
              </a:p>
            </p:txBody>
          </p:sp>
        </mc:Fallback>
      </mc:AlternateContent>
      <p:grpSp>
        <p:nvGrpSpPr>
          <p:cNvPr id="59" name="Group 58">
            <a:extLst>
              <a:ext uri="{FF2B5EF4-FFF2-40B4-BE49-F238E27FC236}">
                <a16:creationId xmlns:a16="http://schemas.microsoft.com/office/drawing/2014/main" id="{D2C7316F-C9A5-45F1-9E73-AFD350732822}"/>
              </a:ext>
            </a:extLst>
          </p:cNvPr>
          <p:cNvGrpSpPr/>
          <p:nvPr/>
        </p:nvGrpSpPr>
        <p:grpSpPr>
          <a:xfrm>
            <a:off x="8702399" y="155275"/>
            <a:ext cx="834461" cy="6302675"/>
            <a:chOff x="2804088" y="-914400"/>
            <a:chExt cx="834461" cy="6302675"/>
          </a:xfrm>
        </p:grpSpPr>
        <p:cxnSp>
          <p:nvCxnSpPr>
            <p:cNvPr id="60" name="Straight Arrow Connector 59">
              <a:extLst>
                <a:ext uri="{FF2B5EF4-FFF2-40B4-BE49-F238E27FC236}">
                  <a16:creationId xmlns:a16="http://schemas.microsoft.com/office/drawing/2014/main" id="{0AFFEA48-E5EE-465D-B43B-789A0782781F}"/>
                </a:ext>
              </a:extLst>
            </p:cNvPr>
            <p:cNvCxnSpPr>
              <a:cxnSpLocks/>
            </p:cNvCxnSpPr>
            <p:nvPr/>
          </p:nvCxnSpPr>
          <p:spPr>
            <a:xfrm flipV="1">
              <a:off x="3243513" y="-421974"/>
              <a:ext cx="0" cy="5810249"/>
            </a:xfrm>
            <a:prstGeom prst="straightConnector1">
              <a:avLst/>
            </a:prstGeom>
            <a:ln w="76200">
              <a:solidFill>
                <a:srgbClr val="00B0F0"/>
              </a:solidFill>
              <a:headEnd type="none" w="med" len="med"/>
              <a:tailEnd type="none" w="med" len="med"/>
            </a:ln>
          </p:spPr>
          <p:style>
            <a:lnRef idx="1">
              <a:schemeClr val="accent2"/>
            </a:lnRef>
            <a:fillRef idx="0">
              <a:schemeClr val="accent2"/>
            </a:fillRef>
            <a:effectRef idx="0">
              <a:schemeClr val="accent2"/>
            </a:effectRef>
            <a:fontRef idx="minor">
              <a:schemeClr val="tx1"/>
            </a:fontRef>
          </p:style>
        </p:cxnSp>
        <p:pic>
          <p:nvPicPr>
            <p:cNvPr id="61" name="Picture 2">
              <a:extLst>
                <a:ext uri="{FF2B5EF4-FFF2-40B4-BE49-F238E27FC236}">
                  <a16:creationId xmlns:a16="http://schemas.microsoft.com/office/drawing/2014/main" id="{0A7467B3-511F-4618-9FB2-B53C8BC2E112}"/>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9095" t="10139" b="5438"/>
            <a:stretch/>
          </p:blipFill>
          <p:spPr bwMode="auto">
            <a:xfrm>
              <a:off x="2804088" y="-914400"/>
              <a:ext cx="834461" cy="1143000"/>
            </a:xfrm>
            <a:prstGeom prst="rect">
              <a:avLst/>
            </a:prstGeom>
            <a:noFill/>
            <a:extLst>
              <a:ext uri="{909E8E84-426E-40DD-AFC4-6F175D3DCCD1}">
                <a14:hiddenFill xmlns:a14="http://schemas.microsoft.com/office/drawing/2010/main">
                  <a:solidFill>
                    <a:srgbClr val="FFFFFF"/>
                  </a:solidFill>
                </a14:hiddenFill>
              </a:ext>
            </a:extLst>
          </p:spPr>
        </p:pic>
      </p:grpSp>
      <p:pic>
        <p:nvPicPr>
          <p:cNvPr id="63" name="Picture 2">
            <a:extLst>
              <a:ext uri="{FF2B5EF4-FFF2-40B4-BE49-F238E27FC236}">
                <a16:creationId xmlns:a16="http://schemas.microsoft.com/office/drawing/2014/main" id="{A5D8E6C0-6768-48EA-8D35-BCE9F8BF965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447934" y="0"/>
            <a:ext cx="811286" cy="1132114"/>
          </a:xfrm>
          <a:prstGeom prst="rect">
            <a:avLst/>
          </a:prstGeom>
          <a:noFill/>
          <a:extLst>
            <a:ext uri="{909E8E84-426E-40DD-AFC4-6F175D3DCCD1}">
              <a14:hiddenFill xmlns:a14="http://schemas.microsoft.com/office/drawing/2010/main">
                <a:solidFill>
                  <a:srgbClr val="FFFFFF"/>
                </a:solidFill>
              </a14:hiddenFill>
            </a:ext>
          </a:extLst>
        </p:spPr>
      </p:pic>
      <p:cxnSp>
        <p:nvCxnSpPr>
          <p:cNvPr id="82" name="Straight Arrow Connector 81">
            <a:extLst>
              <a:ext uri="{FF2B5EF4-FFF2-40B4-BE49-F238E27FC236}">
                <a16:creationId xmlns:a16="http://schemas.microsoft.com/office/drawing/2014/main" id="{BF8D40E6-60B2-475E-8015-FF944E7042AC}"/>
              </a:ext>
            </a:extLst>
          </p:cNvPr>
          <p:cNvCxnSpPr>
            <a:cxnSpLocks/>
          </p:cNvCxnSpPr>
          <p:nvPr/>
        </p:nvCxnSpPr>
        <p:spPr>
          <a:xfrm flipV="1">
            <a:off x="11194468" y="1056804"/>
            <a:ext cx="438150" cy="924396"/>
          </a:xfrm>
          <a:prstGeom prst="straightConnector1">
            <a:avLst/>
          </a:prstGeom>
          <a:ln w="76200">
            <a:solidFill>
              <a:srgbClr val="FF5353"/>
            </a:solidFill>
            <a:tailEnd type="triangle"/>
          </a:ln>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63BBC948-C0C7-49DA-A47B-E852A6983A1B}"/>
                  </a:ext>
                </a:extLst>
              </p:cNvPr>
              <p:cNvSpPr txBox="1"/>
              <p:nvPr/>
            </p:nvSpPr>
            <p:spPr>
              <a:xfrm>
                <a:off x="11425508" y="1197800"/>
                <a:ext cx="766492" cy="70788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4000" b="0" i="1" smtClean="0">
                          <a:solidFill>
                            <a:schemeClr val="tx1"/>
                          </a:solidFill>
                          <a:latin typeface="Cambria Math" panose="02040503050406030204" pitchFamily="18" charset="0"/>
                        </a:rPr>
                        <m:t>𝑐</m:t>
                      </m:r>
                      <m:acc>
                        <m:accPr>
                          <m:chr m:val="̃"/>
                          <m:ctrlPr>
                            <a:rPr lang="en-US" sz="4000" b="0" i="1" smtClean="0">
                              <a:solidFill>
                                <a:srgbClr val="FF0000"/>
                              </a:solidFill>
                              <a:latin typeface="Cambria Math" panose="02040503050406030204" pitchFamily="18" charset="0"/>
                            </a:rPr>
                          </m:ctrlPr>
                        </m:accPr>
                        <m:e>
                          <m:r>
                            <a:rPr lang="en-US" sz="4000" b="0" i="1" smtClean="0">
                              <a:solidFill>
                                <a:srgbClr val="FF0000"/>
                              </a:solidFill>
                              <a:latin typeface="Cambria Math" panose="02040503050406030204" pitchFamily="18" charset="0"/>
                            </a:rPr>
                            <m:t>𝑡</m:t>
                          </m:r>
                        </m:e>
                      </m:acc>
                    </m:oMath>
                  </m:oMathPara>
                </a14:m>
                <a:endParaRPr lang="en-CA" sz="4000" dirty="0">
                  <a:solidFill>
                    <a:srgbClr val="FF0000"/>
                  </a:solidFill>
                </a:endParaRPr>
              </a:p>
            </p:txBody>
          </p:sp>
        </mc:Choice>
        <mc:Fallback xmlns="">
          <p:sp>
            <p:nvSpPr>
              <p:cNvPr id="83" name="TextBox 82">
                <a:extLst>
                  <a:ext uri="{FF2B5EF4-FFF2-40B4-BE49-F238E27FC236}">
                    <a16:creationId xmlns:a16="http://schemas.microsoft.com/office/drawing/2014/main" id="{63BBC948-C0C7-49DA-A47B-E852A6983A1B}"/>
                  </a:ext>
                </a:extLst>
              </p:cNvPr>
              <p:cNvSpPr txBox="1">
                <a:spLocks noRot="1" noChangeAspect="1" noMove="1" noResize="1" noEditPoints="1" noAdjustHandles="1" noChangeArrowheads="1" noChangeShapeType="1" noTextEdit="1"/>
              </p:cNvSpPr>
              <p:nvPr/>
            </p:nvSpPr>
            <p:spPr>
              <a:xfrm>
                <a:off x="11425508" y="1197800"/>
                <a:ext cx="766492" cy="707886"/>
              </a:xfrm>
              <a:prstGeom prst="rect">
                <a:avLst/>
              </a:prstGeom>
              <a:blipFill>
                <a:blip r:embed="rId22"/>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84" name="TextBox 83">
                <a:extLst>
                  <a:ext uri="{FF2B5EF4-FFF2-40B4-BE49-F238E27FC236}">
                    <a16:creationId xmlns:a16="http://schemas.microsoft.com/office/drawing/2014/main" id="{70342123-1CB7-40A9-A3CA-2F9D4F2E21A4}"/>
                  </a:ext>
                </a:extLst>
              </p:cNvPr>
              <p:cNvSpPr txBox="1"/>
              <p:nvPr/>
            </p:nvSpPr>
            <p:spPr>
              <a:xfrm>
                <a:off x="11220450" y="38100"/>
                <a:ext cx="1085850" cy="954107"/>
              </a:xfrm>
              <a:prstGeom prst="rect">
                <a:avLst/>
              </a:prstGeom>
              <a:noFill/>
            </p:spPr>
            <p:txBody>
              <a:bodyPr wrap="square">
                <a:spAutoFit/>
              </a:bodyPr>
              <a:lstStyle/>
              <a:p>
                <a:pPr algn="ctr"/>
                <a:r>
                  <a:rPr lang="en-US" sz="2800" dirty="0"/>
                  <a:t>accel.</a:t>
                </a:r>
              </a:p>
              <a:p>
                <a:pPr algn="ctr"/>
                <a14:m>
                  <m:oMath xmlns:m="http://schemas.openxmlformats.org/officeDocument/2006/math">
                    <m:r>
                      <a:rPr lang="en-US" sz="2800" i="1">
                        <a:latin typeface="Cambria Math" panose="02040503050406030204" pitchFamily="18" charset="0"/>
                      </a:rPr>
                      <m:t>=</m:t>
                    </m:r>
                    <m:r>
                      <a:rPr lang="en-US" sz="2800" b="0" i="1" smtClean="0">
                        <a:latin typeface="Cambria Math" panose="02040503050406030204" pitchFamily="18" charset="0"/>
                      </a:rPr>
                      <m:t>𝛼</m:t>
                    </m:r>
                  </m:oMath>
                </a14:m>
                <a:r>
                  <a:rPr lang="en-CA" sz="2800" dirty="0"/>
                  <a:t> </a:t>
                </a:r>
              </a:p>
            </p:txBody>
          </p:sp>
        </mc:Choice>
        <mc:Fallback xmlns="">
          <p:sp>
            <p:nvSpPr>
              <p:cNvPr id="84" name="TextBox 83">
                <a:extLst>
                  <a:ext uri="{FF2B5EF4-FFF2-40B4-BE49-F238E27FC236}">
                    <a16:creationId xmlns:a16="http://schemas.microsoft.com/office/drawing/2014/main" id="{70342123-1CB7-40A9-A3CA-2F9D4F2E21A4}"/>
                  </a:ext>
                </a:extLst>
              </p:cNvPr>
              <p:cNvSpPr txBox="1">
                <a:spLocks noRot="1" noChangeAspect="1" noMove="1" noResize="1" noEditPoints="1" noAdjustHandles="1" noChangeArrowheads="1" noChangeShapeType="1" noTextEdit="1"/>
              </p:cNvSpPr>
              <p:nvPr/>
            </p:nvSpPr>
            <p:spPr>
              <a:xfrm>
                <a:off x="11220450" y="38100"/>
                <a:ext cx="1085850" cy="954107"/>
              </a:xfrm>
              <a:prstGeom prst="rect">
                <a:avLst/>
              </a:prstGeom>
              <a:blipFill>
                <a:blip r:embed="rId23"/>
                <a:stretch>
                  <a:fillRect l="-8427" t="-5732" r="-7303"/>
                </a:stretch>
              </a:blipFill>
            </p:spPr>
            <p:txBody>
              <a:bodyPr/>
              <a:lstStyle/>
              <a:p>
                <a:r>
                  <a:rPr lang="en-CA">
                    <a:noFill/>
                  </a:rPr>
                  <a:t> </a:t>
                </a:r>
              </a:p>
            </p:txBody>
          </p:sp>
        </mc:Fallback>
      </mc:AlternateContent>
      <p:grpSp>
        <p:nvGrpSpPr>
          <p:cNvPr id="93" name="Group 92">
            <a:extLst>
              <a:ext uri="{FF2B5EF4-FFF2-40B4-BE49-F238E27FC236}">
                <a16:creationId xmlns:a16="http://schemas.microsoft.com/office/drawing/2014/main" id="{B1AD81A8-329A-4281-9120-676488B1CC28}"/>
              </a:ext>
            </a:extLst>
          </p:cNvPr>
          <p:cNvGrpSpPr/>
          <p:nvPr/>
        </p:nvGrpSpPr>
        <p:grpSpPr>
          <a:xfrm>
            <a:off x="819151" y="2800349"/>
            <a:ext cx="8247653" cy="2218749"/>
            <a:chOff x="4248151" y="1543049"/>
            <a:chExt cx="8247653" cy="2218749"/>
          </a:xfrm>
        </p:grpSpPr>
        <mc:AlternateContent xmlns:mc="http://schemas.openxmlformats.org/markup-compatibility/2006" xmlns:a14="http://schemas.microsoft.com/office/drawing/2010/main">
          <mc:Choice Requires="a14">
            <p:sp>
              <p:nvSpPr>
                <p:cNvPr id="94" name="TextBox 93">
                  <a:extLst>
                    <a:ext uri="{FF2B5EF4-FFF2-40B4-BE49-F238E27FC236}">
                      <a16:creationId xmlns:a16="http://schemas.microsoft.com/office/drawing/2014/main" id="{CF2BC7BC-1A56-4222-B5A0-C136B1D9AF45}"/>
                    </a:ext>
                  </a:extLst>
                </p:cNvPr>
                <p:cNvSpPr txBox="1"/>
                <p:nvPr/>
              </p:nvSpPr>
              <p:spPr>
                <a:xfrm>
                  <a:off x="4248151" y="1543049"/>
                  <a:ext cx="4686300" cy="2218749"/>
                </a:xfrm>
                <a:prstGeom prst="rect">
                  <a:avLst/>
                </a:prstGeom>
                <a:solidFill>
                  <a:schemeClr val="bg1"/>
                </a:solidFill>
                <a:ln w="38100">
                  <a:solidFill>
                    <a:schemeClr val="tx1"/>
                  </a:solidFill>
                </a:ln>
              </p:spPr>
              <p:txBody>
                <a:bodyPr wrap="square">
                  <a:spAutoFit/>
                </a:bodyPr>
                <a:lstStyle/>
                <a:p>
                  <a:pPr/>
                  <a14:m>
                    <m:oMathPara xmlns:m="http://schemas.openxmlformats.org/officeDocument/2006/math">
                      <m:oMathParaPr>
                        <m:jc m:val="center"/>
                      </m:oMathParaPr>
                      <m:oMath xmlns:m="http://schemas.openxmlformats.org/officeDocument/2006/math">
                        <m:d>
                          <m:dPr>
                            <m:ctrlPr>
                              <a:rPr lang="en-US" sz="4800" b="0" i="1" smtClean="0">
                                <a:solidFill>
                                  <a:schemeClr val="tx1"/>
                                </a:solidFill>
                                <a:latin typeface="Cambria Math" panose="02040503050406030204" pitchFamily="18" charset="0"/>
                              </a:rPr>
                            </m:ctrlPr>
                          </m:dPr>
                          <m:e>
                            <m:r>
                              <a:rPr lang="en-US" sz="4800" i="1">
                                <a:latin typeface="Cambria Math" panose="02040503050406030204" pitchFamily="18" charset="0"/>
                              </a:rPr>
                              <m:t>𝑐</m:t>
                            </m:r>
                            <m:r>
                              <a:rPr lang="en-US" sz="4800" i="1">
                                <a:solidFill>
                                  <a:srgbClr val="0070C0"/>
                                </a:solidFill>
                                <a:latin typeface="Cambria Math" panose="02040503050406030204" pitchFamily="18" charset="0"/>
                              </a:rPr>
                              <m:t>𝑡</m:t>
                            </m:r>
                            <m:d>
                              <m:dPr>
                                <m:ctrlPr>
                                  <a:rPr lang="en-US" sz="4800" i="1">
                                    <a:latin typeface="Cambria Math" panose="02040503050406030204" pitchFamily="18" charset="0"/>
                                  </a:rPr>
                                </m:ctrlPr>
                              </m:dPr>
                              <m:e>
                                <m:r>
                                  <a:rPr lang="en-US" sz="4800" i="1">
                                    <a:solidFill>
                                      <a:srgbClr val="FFC000"/>
                                    </a:solidFill>
                                    <a:latin typeface="Cambria Math" panose="02040503050406030204" pitchFamily="18" charset="0"/>
                                  </a:rPr>
                                  <m:t>𝜏</m:t>
                                </m:r>
                              </m:e>
                            </m:d>
                            <m:r>
                              <a:rPr lang="en-US" sz="4800" b="0" i="1" smtClean="0">
                                <a:solidFill>
                                  <a:schemeClr val="tx1"/>
                                </a:solidFill>
                                <a:latin typeface="Cambria Math" panose="02040503050406030204" pitchFamily="18" charset="0"/>
                              </a:rPr>
                              <m:t>,</m:t>
                            </m:r>
                            <m:r>
                              <a:rPr lang="en-US" sz="4800" b="0" i="1" smtClean="0">
                                <a:solidFill>
                                  <a:srgbClr val="0070C0"/>
                                </a:solidFill>
                                <a:latin typeface="Cambria Math" panose="02040503050406030204" pitchFamily="18" charset="0"/>
                              </a:rPr>
                              <m:t>𝑥</m:t>
                            </m:r>
                            <m:d>
                              <m:dPr>
                                <m:ctrlPr>
                                  <a:rPr lang="en-US" sz="4800" i="1">
                                    <a:latin typeface="Cambria Math" panose="02040503050406030204" pitchFamily="18" charset="0"/>
                                  </a:rPr>
                                </m:ctrlPr>
                              </m:dPr>
                              <m:e>
                                <m:r>
                                  <a:rPr lang="en-US" sz="4800" i="1">
                                    <a:solidFill>
                                      <a:srgbClr val="FFC000"/>
                                    </a:solidFill>
                                    <a:latin typeface="Cambria Math" panose="02040503050406030204" pitchFamily="18" charset="0"/>
                                  </a:rPr>
                                  <m:t>𝜏</m:t>
                                </m:r>
                              </m:e>
                            </m:d>
                          </m:e>
                        </m:d>
                      </m:oMath>
                    </m:oMathPara>
                  </a14:m>
                  <a:endParaRPr lang="en-US" sz="4800" b="0" i="1" dirty="0">
                    <a:solidFill>
                      <a:schemeClr val="tx1"/>
                    </a:solidFill>
                    <a:latin typeface="Cambria Math" panose="02040503050406030204" pitchFamily="18" charset="0"/>
                  </a:endParaRPr>
                </a:p>
                <a:p>
                  <a:pPr algn="ctr"/>
                  <a:r>
                    <a:rPr lang="en-US" sz="4800" dirty="0"/>
                    <a:t>Path parameter </a:t>
                  </a:r>
                  <a14:m>
                    <m:oMath xmlns:m="http://schemas.openxmlformats.org/officeDocument/2006/math">
                      <m:r>
                        <a:rPr lang="en-US" sz="4800" i="1" smtClean="0">
                          <a:solidFill>
                            <a:srgbClr val="FFC000"/>
                          </a:solidFill>
                          <a:latin typeface="Cambria Math" panose="02040503050406030204" pitchFamily="18" charset="0"/>
                        </a:rPr>
                        <m:t>𝜏</m:t>
                      </m:r>
                    </m:oMath>
                  </a14:m>
                  <a:r>
                    <a:rPr lang="en-US" sz="4800" dirty="0"/>
                    <a:t> </a:t>
                  </a:r>
                  <a:br>
                    <a:rPr lang="en-US" sz="4800" dirty="0"/>
                  </a:br>
                  <a:r>
                    <a:rPr lang="en-US" sz="3600" dirty="0"/>
                    <a:t>(Einstein’s proper time)</a:t>
                  </a:r>
                  <a:endParaRPr lang="en-US" sz="4800" b="0" dirty="0">
                    <a:solidFill>
                      <a:schemeClr val="tx1"/>
                    </a:solidFill>
                  </a:endParaRPr>
                </a:p>
              </p:txBody>
            </p:sp>
          </mc:Choice>
          <mc:Fallback xmlns="">
            <p:sp>
              <p:nvSpPr>
                <p:cNvPr id="94" name="TextBox 93">
                  <a:extLst>
                    <a:ext uri="{FF2B5EF4-FFF2-40B4-BE49-F238E27FC236}">
                      <a16:creationId xmlns:a16="http://schemas.microsoft.com/office/drawing/2014/main" id="{CF2BC7BC-1A56-4222-B5A0-C136B1D9AF45}"/>
                    </a:ext>
                  </a:extLst>
                </p:cNvPr>
                <p:cNvSpPr txBox="1">
                  <a:spLocks noRot="1" noChangeAspect="1" noMove="1" noResize="1" noEditPoints="1" noAdjustHandles="1" noChangeArrowheads="1" noChangeShapeType="1" noTextEdit="1"/>
                </p:cNvSpPr>
                <p:nvPr/>
              </p:nvSpPr>
              <p:spPr>
                <a:xfrm>
                  <a:off x="4248151" y="1543049"/>
                  <a:ext cx="4686300" cy="2218749"/>
                </a:xfrm>
                <a:prstGeom prst="rect">
                  <a:avLst/>
                </a:prstGeom>
                <a:blipFill>
                  <a:blip r:embed="rId24"/>
                  <a:stretch>
                    <a:fillRect l="-3097" r="-1548" b="-8649"/>
                  </a:stretch>
                </a:blipFill>
                <a:ln w="38100">
                  <a:solidFill>
                    <a:schemeClr val="tx1"/>
                  </a:solidFill>
                </a:ln>
              </p:spPr>
              <p:txBody>
                <a:bodyPr/>
                <a:lstStyle/>
                <a:p>
                  <a:r>
                    <a:rPr lang="en-CA">
                      <a:noFill/>
                    </a:rPr>
                    <a:t> </a:t>
                  </a:r>
                </a:p>
              </p:txBody>
            </p:sp>
          </mc:Fallback>
        </mc:AlternateContent>
        <p:sp>
          <p:nvSpPr>
            <p:cNvPr id="95" name="Freeform: Shape 94">
              <a:extLst>
                <a:ext uri="{FF2B5EF4-FFF2-40B4-BE49-F238E27FC236}">
                  <a16:creationId xmlns:a16="http://schemas.microsoft.com/office/drawing/2014/main" id="{59DA7CF9-2D1F-474D-8DFC-521BFA82EEFC}"/>
                </a:ext>
              </a:extLst>
            </p:cNvPr>
            <p:cNvSpPr/>
            <p:nvPr/>
          </p:nvSpPr>
          <p:spPr>
            <a:xfrm rot="4721658">
              <a:off x="10114298" y="840287"/>
              <a:ext cx="1295438" cy="3467575"/>
            </a:xfrm>
            <a:custGeom>
              <a:avLst/>
              <a:gdLst>
                <a:gd name="connsiteX0" fmla="*/ 0 w 376644"/>
                <a:gd name="connsiteY0" fmla="*/ 1008185 h 1008185"/>
                <a:gd name="connsiteX1" fmla="*/ 375138 w 376644"/>
                <a:gd name="connsiteY1" fmla="*/ 515815 h 1008185"/>
                <a:gd name="connsiteX2" fmla="*/ 140677 w 376644"/>
                <a:gd name="connsiteY2" fmla="*/ 445477 h 1008185"/>
                <a:gd name="connsiteX3" fmla="*/ 375138 w 376644"/>
                <a:gd name="connsiteY3" fmla="*/ 0 h 1008185"/>
              </a:gdLst>
              <a:ahLst/>
              <a:cxnLst>
                <a:cxn ang="0">
                  <a:pos x="connsiteX0" y="connsiteY0"/>
                </a:cxn>
                <a:cxn ang="0">
                  <a:pos x="connsiteX1" y="connsiteY1"/>
                </a:cxn>
                <a:cxn ang="0">
                  <a:pos x="connsiteX2" y="connsiteY2"/>
                </a:cxn>
                <a:cxn ang="0">
                  <a:pos x="connsiteX3" y="connsiteY3"/>
                </a:cxn>
              </a:cxnLst>
              <a:rect l="l" t="t" r="r" b="b"/>
              <a:pathLst>
                <a:path w="376644" h="1008185">
                  <a:moveTo>
                    <a:pt x="0" y="1008185"/>
                  </a:moveTo>
                  <a:cubicBezTo>
                    <a:pt x="175846" y="808892"/>
                    <a:pt x="351692" y="609600"/>
                    <a:pt x="375138" y="515815"/>
                  </a:cubicBezTo>
                  <a:cubicBezTo>
                    <a:pt x="398584" y="422030"/>
                    <a:pt x="140677" y="531446"/>
                    <a:pt x="140677" y="445477"/>
                  </a:cubicBezTo>
                  <a:cubicBezTo>
                    <a:pt x="140677" y="359508"/>
                    <a:pt x="257907" y="179754"/>
                    <a:pt x="375138" y="0"/>
                  </a:cubicBezTo>
                </a:path>
              </a:pathLst>
            </a:cu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0FF1D36D-1990-48C3-8271-4E89C713587A}"/>
                  </a:ext>
                </a:extLst>
              </p:cNvPr>
              <p:cNvSpPr txBox="1"/>
              <p:nvPr/>
            </p:nvSpPr>
            <p:spPr>
              <a:xfrm>
                <a:off x="1200150" y="-95250"/>
                <a:ext cx="4743450" cy="2022798"/>
              </a:xfrm>
              <a:prstGeom prst="rect">
                <a:avLst/>
              </a:prstGeom>
              <a:noFill/>
            </p:spPr>
            <p:txBody>
              <a:bodyPr wrap="square">
                <a:spAutoFit/>
              </a:bodyPr>
              <a:lstStyle/>
              <a:p>
                <a14:m>
                  <m:oMath xmlns:m="http://schemas.openxmlformats.org/officeDocument/2006/math">
                    <m:r>
                      <a:rPr lang="en-US" sz="4000" b="0" i="1" smtClean="0">
                        <a:solidFill>
                          <a:srgbClr val="7030A0"/>
                        </a:solidFill>
                        <a:latin typeface="Cambria Math" panose="02040503050406030204" pitchFamily="18" charset="0"/>
                      </a:rPr>
                      <m:t> </m:t>
                    </m:r>
                    <m:acc>
                      <m:accPr>
                        <m:chr m:val="⃗"/>
                        <m:ctrlPr>
                          <a:rPr lang="en-US" sz="4000" i="1" smtClean="0">
                            <a:solidFill>
                              <a:srgbClr val="7030A0"/>
                            </a:solidFill>
                            <a:latin typeface="Cambria Math" panose="02040503050406030204" pitchFamily="18" charset="0"/>
                          </a:rPr>
                        </m:ctrlPr>
                      </m:accPr>
                      <m:e>
                        <m:r>
                          <a:rPr lang="en-US" sz="4000" i="1">
                            <a:solidFill>
                              <a:srgbClr val="7030A0"/>
                            </a:solidFill>
                            <a:latin typeface="Cambria Math" panose="02040503050406030204" pitchFamily="18" charset="0"/>
                          </a:rPr>
                          <m:t>𝑈</m:t>
                        </m:r>
                      </m:e>
                    </m:acc>
                    <m:r>
                      <a:rPr lang="en-US" sz="4000" i="1">
                        <a:latin typeface="Cambria Math" panose="02040503050406030204" pitchFamily="18" charset="0"/>
                      </a:rPr>
                      <m:t>=</m:t>
                    </m:r>
                    <m:r>
                      <a:rPr lang="en-US" sz="4000" b="0" i="1" smtClean="0">
                        <a:latin typeface="Cambria Math" panose="02040503050406030204" pitchFamily="18" charset="0"/>
                      </a:rPr>
                      <m:t>  </m:t>
                    </m:r>
                    <m:sSup>
                      <m:sSupPr>
                        <m:ctrlPr>
                          <a:rPr lang="en-US" sz="4000" b="0" i="1" smtClean="0">
                            <a:solidFill>
                              <a:srgbClr val="0070C0"/>
                            </a:solidFill>
                            <a:latin typeface="Cambria Math" panose="02040503050406030204" pitchFamily="18" charset="0"/>
                          </a:rPr>
                        </m:ctrlPr>
                      </m:sSupPr>
                      <m:e>
                        <m:r>
                          <a:rPr lang="en-US" sz="4000" b="0" i="1" smtClean="0">
                            <a:solidFill>
                              <a:srgbClr val="0070C0"/>
                            </a:solidFill>
                            <a:latin typeface="Cambria Math" panose="02040503050406030204" pitchFamily="18" charset="0"/>
                          </a:rPr>
                          <m:t>𝑈</m:t>
                        </m:r>
                      </m:e>
                      <m:sup>
                        <m:r>
                          <a:rPr lang="en-US" sz="4000" b="0" i="1" smtClean="0">
                            <a:solidFill>
                              <a:srgbClr val="0070C0"/>
                            </a:solidFill>
                            <a:latin typeface="Cambria Math" panose="02040503050406030204" pitchFamily="18" charset="0"/>
                          </a:rPr>
                          <m:t>𝑡</m:t>
                        </m:r>
                      </m:sup>
                    </m:sSup>
                    <m:r>
                      <a:rPr lang="en-US" sz="4000" b="0" i="1" smtClean="0">
                        <a:solidFill>
                          <a:srgbClr val="0070C0"/>
                        </a:solidFill>
                        <a:latin typeface="Cambria Math" panose="02040503050406030204" pitchFamily="18" charset="0"/>
                      </a:rPr>
                      <m:t>  </m:t>
                    </m:r>
                    <m:acc>
                      <m:accPr>
                        <m:chr m:val="⃗"/>
                        <m:ctrlPr>
                          <a:rPr lang="en-US" sz="4000" b="0" i="1" smtClean="0">
                            <a:solidFill>
                              <a:srgbClr val="002060"/>
                            </a:solidFill>
                            <a:latin typeface="Cambria Math" panose="02040503050406030204" pitchFamily="18" charset="0"/>
                          </a:rPr>
                        </m:ctrlPr>
                      </m:accPr>
                      <m:e>
                        <m:sSub>
                          <m:sSubPr>
                            <m:ctrlPr>
                              <a:rPr lang="en-US" sz="4000" b="0" i="1" smtClean="0">
                                <a:solidFill>
                                  <a:srgbClr val="002060"/>
                                </a:solidFill>
                                <a:latin typeface="Cambria Math" panose="02040503050406030204" pitchFamily="18" charset="0"/>
                              </a:rPr>
                            </m:ctrlPr>
                          </m:sSubPr>
                          <m:e>
                            <m:r>
                              <a:rPr lang="en-US" sz="4000" b="0" i="1" smtClean="0">
                                <a:solidFill>
                                  <a:srgbClr val="002060"/>
                                </a:solidFill>
                                <a:latin typeface="Cambria Math" panose="02040503050406030204" pitchFamily="18" charset="0"/>
                              </a:rPr>
                              <m:t>𝑒</m:t>
                            </m:r>
                          </m:e>
                          <m:sub>
                            <m:r>
                              <a:rPr lang="en-US" sz="4000" b="0" i="1" smtClean="0">
                                <a:solidFill>
                                  <a:srgbClr val="002060"/>
                                </a:solidFill>
                                <a:latin typeface="Cambria Math" panose="02040503050406030204" pitchFamily="18" charset="0"/>
                              </a:rPr>
                              <m:t>𝑡</m:t>
                            </m:r>
                          </m:sub>
                        </m:sSub>
                      </m:e>
                    </m:acc>
                    <m:r>
                      <a:rPr lang="en-US" sz="4000" b="0" i="1" smtClean="0">
                        <a:solidFill>
                          <a:schemeClr val="tx1"/>
                        </a:solidFill>
                        <a:latin typeface="Cambria Math" panose="02040503050406030204" pitchFamily="18" charset="0"/>
                      </a:rPr>
                      <m:t>+</m:t>
                    </m:r>
                    <m:sSup>
                      <m:sSupPr>
                        <m:ctrlPr>
                          <a:rPr lang="en-US" sz="4000" i="1" smtClean="0">
                            <a:solidFill>
                              <a:srgbClr val="0070C0"/>
                            </a:solidFill>
                            <a:latin typeface="Cambria Math" panose="02040503050406030204" pitchFamily="18" charset="0"/>
                          </a:rPr>
                        </m:ctrlPr>
                      </m:sSupPr>
                      <m:e>
                        <m:r>
                          <a:rPr lang="en-US" sz="4000" i="1">
                            <a:solidFill>
                              <a:srgbClr val="0070C0"/>
                            </a:solidFill>
                            <a:latin typeface="Cambria Math" panose="02040503050406030204" pitchFamily="18" charset="0"/>
                          </a:rPr>
                          <m:t>𝑈</m:t>
                        </m:r>
                      </m:e>
                      <m:sup>
                        <m:r>
                          <a:rPr lang="en-US" sz="4000" b="0" i="1" smtClean="0">
                            <a:solidFill>
                              <a:srgbClr val="0070C0"/>
                            </a:solidFill>
                            <a:latin typeface="Cambria Math" panose="02040503050406030204" pitchFamily="18" charset="0"/>
                          </a:rPr>
                          <m:t>𝑥</m:t>
                        </m:r>
                      </m:sup>
                    </m:sSup>
                    <m:acc>
                      <m:accPr>
                        <m:chr m:val="⃗"/>
                        <m:ctrlPr>
                          <a:rPr lang="en-US" sz="4000" i="1" smtClean="0">
                            <a:solidFill>
                              <a:srgbClr val="002060"/>
                            </a:solidFill>
                            <a:latin typeface="Cambria Math" panose="02040503050406030204" pitchFamily="18" charset="0"/>
                          </a:rPr>
                        </m:ctrlPr>
                      </m:accPr>
                      <m:e>
                        <m:sSub>
                          <m:sSubPr>
                            <m:ctrlPr>
                              <a:rPr lang="en-US" sz="4000" i="1">
                                <a:solidFill>
                                  <a:srgbClr val="002060"/>
                                </a:solidFill>
                                <a:latin typeface="Cambria Math" panose="02040503050406030204" pitchFamily="18" charset="0"/>
                              </a:rPr>
                            </m:ctrlPr>
                          </m:sSubPr>
                          <m:e>
                            <m:r>
                              <a:rPr lang="en-US" sz="4000" i="1">
                                <a:solidFill>
                                  <a:srgbClr val="002060"/>
                                </a:solidFill>
                                <a:latin typeface="Cambria Math" panose="02040503050406030204" pitchFamily="18" charset="0"/>
                              </a:rPr>
                              <m:t>𝑒</m:t>
                            </m:r>
                          </m:e>
                          <m:sub>
                            <m:r>
                              <a:rPr lang="en-US" sz="4000" b="0" i="1" smtClean="0">
                                <a:solidFill>
                                  <a:srgbClr val="002060"/>
                                </a:solidFill>
                                <a:latin typeface="Cambria Math" panose="02040503050406030204" pitchFamily="18" charset="0"/>
                              </a:rPr>
                              <m:t>𝑥</m:t>
                            </m:r>
                          </m:sub>
                        </m:sSub>
                      </m:e>
                    </m:acc>
                  </m:oMath>
                </a14:m>
                <a:r>
                  <a:rPr lang="en-US" sz="4000" i="1" dirty="0">
                    <a:latin typeface="Cambria Math" panose="02040503050406030204" pitchFamily="18" charset="0"/>
                  </a:rPr>
                  <a:t> </a:t>
                </a:r>
              </a:p>
              <a:p>
                <a14:m>
                  <m:oMath xmlns:m="http://schemas.openxmlformats.org/officeDocument/2006/math">
                    <m:f>
                      <m:fPr>
                        <m:ctrlPr>
                          <a:rPr lang="en-US" sz="4000" b="0" i="1" smtClean="0">
                            <a:solidFill>
                              <a:schemeClr val="tx1"/>
                            </a:solidFill>
                            <a:latin typeface="Cambria Math" panose="02040503050406030204" pitchFamily="18" charset="0"/>
                          </a:rPr>
                        </m:ctrlPr>
                      </m:fPr>
                      <m:num>
                        <m:r>
                          <a:rPr lang="en-US" sz="4000" b="0" i="1" smtClean="0">
                            <a:solidFill>
                              <a:schemeClr val="tx1"/>
                            </a:solidFill>
                            <a:latin typeface="Cambria Math" panose="02040503050406030204" pitchFamily="18" charset="0"/>
                          </a:rPr>
                          <m:t>𝑑</m:t>
                        </m:r>
                        <m:acc>
                          <m:accPr>
                            <m:chr m:val="⃗"/>
                            <m:ctrlPr>
                              <a:rPr lang="en-US" sz="4000" i="1">
                                <a:solidFill>
                                  <a:srgbClr val="7030A0"/>
                                </a:solidFill>
                                <a:latin typeface="Cambria Math" panose="02040503050406030204" pitchFamily="18" charset="0"/>
                              </a:rPr>
                            </m:ctrlPr>
                          </m:accPr>
                          <m:e>
                            <m:r>
                              <a:rPr lang="en-US" sz="4000" i="1">
                                <a:solidFill>
                                  <a:srgbClr val="7030A0"/>
                                </a:solidFill>
                                <a:latin typeface="Cambria Math" panose="02040503050406030204" pitchFamily="18" charset="0"/>
                              </a:rPr>
                              <m:t>𝑆</m:t>
                            </m:r>
                          </m:e>
                        </m:acc>
                      </m:num>
                      <m:den>
                        <m:r>
                          <a:rPr lang="en-US" sz="4000" b="0" i="1" smtClean="0">
                            <a:solidFill>
                              <a:schemeClr val="tx1"/>
                            </a:solidFill>
                            <a:latin typeface="Cambria Math" panose="02040503050406030204" pitchFamily="18" charset="0"/>
                          </a:rPr>
                          <m:t>𝑑</m:t>
                        </m:r>
                        <m:r>
                          <a:rPr lang="en-US" sz="4000" b="0" i="1" smtClean="0">
                            <a:solidFill>
                              <a:srgbClr val="FFC000"/>
                            </a:solidFill>
                            <a:latin typeface="Cambria Math" panose="02040503050406030204" pitchFamily="18" charset="0"/>
                          </a:rPr>
                          <m:t>𝜏</m:t>
                        </m:r>
                      </m:den>
                    </m:f>
                    <m:r>
                      <a:rPr lang="en-US" sz="4000" i="1">
                        <a:latin typeface="Cambria Math" panose="02040503050406030204" pitchFamily="18" charset="0"/>
                      </a:rPr>
                      <m:t>=</m:t>
                    </m:r>
                    <m:f>
                      <m:fPr>
                        <m:ctrlPr>
                          <a:rPr lang="en-US" sz="4000" i="1">
                            <a:latin typeface="Cambria Math" panose="02040503050406030204" pitchFamily="18" charset="0"/>
                          </a:rPr>
                        </m:ctrlPr>
                      </m:fPr>
                      <m:num>
                        <m:r>
                          <a:rPr lang="en-US" sz="4000" i="1">
                            <a:latin typeface="Cambria Math" panose="02040503050406030204" pitchFamily="18" charset="0"/>
                          </a:rPr>
                          <m:t>𝑑</m:t>
                        </m:r>
                        <m:r>
                          <a:rPr lang="en-US" sz="4000" b="0" i="1" smtClean="0">
                            <a:solidFill>
                              <a:srgbClr val="7030A0"/>
                            </a:solidFill>
                            <a:latin typeface="Cambria Math" panose="02040503050406030204" pitchFamily="18" charset="0"/>
                          </a:rPr>
                          <m:t> </m:t>
                        </m:r>
                        <m:r>
                          <a:rPr lang="en-US" sz="4000" b="0" i="1" smtClean="0">
                            <a:solidFill>
                              <a:schemeClr val="tx1"/>
                            </a:solidFill>
                            <a:latin typeface="Cambria Math" panose="02040503050406030204" pitchFamily="18" charset="0"/>
                          </a:rPr>
                          <m:t>𝑐</m:t>
                        </m:r>
                        <m:r>
                          <a:rPr lang="en-US" sz="4000" b="0" i="1" smtClean="0">
                            <a:solidFill>
                              <a:srgbClr val="0070C0"/>
                            </a:solidFill>
                            <a:latin typeface="Cambria Math" panose="02040503050406030204" pitchFamily="18" charset="0"/>
                          </a:rPr>
                          <m:t>𝑡</m:t>
                        </m:r>
                      </m:num>
                      <m:den>
                        <m:r>
                          <a:rPr lang="en-US" sz="4000" i="1">
                            <a:latin typeface="Cambria Math" panose="02040503050406030204" pitchFamily="18" charset="0"/>
                          </a:rPr>
                          <m:t>𝑑</m:t>
                        </m:r>
                        <m:r>
                          <a:rPr lang="en-US" sz="4000" i="1">
                            <a:solidFill>
                              <a:srgbClr val="FFC000"/>
                            </a:solidFill>
                            <a:latin typeface="Cambria Math" panose="02040503050406030204" pitchFamily="18" charset="0"/>
                          </a:rPr>
                          <m:t>𝜏</m:t>
                        </m:r>
                      </m:den>
                    </m:f>
                    <m:f>
                      <m:fPr>
                        <m:ctrlPr>
                          <a:rPr lang="en-US" sz="4000" i="1">
                            <a:latin typeface="Cambria Math" panose="02040503050406030204" pitchFamily="18" charset="0"/>
                          </a:rPr>
                        </m:ctrlPr>
                      </m:fPr>
                      <m:num>
                        <m:r>
                          <a:rPr lang="en-US" sz="4000" b="0" i="1" smtClean="0">
                            <a:latin typeface="Cambria Math" panose="02040503050406030204" pitchFamily="18" charset="0"/>
                          </a:rPr>
                          <m:t>𝜕</m:t>
                        </m:r>
                        <m:acc>
                          <m:accPr>
                            <m:chr m:val="⃗"/>
                            <m:ctrlPr>
                              <a:rPr lang="en-US" sz="4000" i="1">
                                <a:solidFill>
                                  <a:srgbClr val="7030A0"/>
                                </a:solidFill>
                                <a:latin typeface="Cambria Math" panose="02040503050406030204" pitchFamily="18" charset="0"/>
                              </a:rPr>
                            </m:ctrlPr>
                          </m:accPr>
                          <m:e>
                            <m:r>
                              <a:rPr lang="en-US" sz="4000" i="1">
                                <a:solidFill>
                                  <a:srgbClr val="7030A0"/>
                                </a:solidFill>
                                <a:latin typeface="Cambria Math" panose="02040503050406030204" pitchFamily="18" charset="0"/>
                              </a:rPr>
                              <m:t>𝑆</m:t>
                            </m:r>
                          </m:e>
                        </m:acc>
                      </m:num>
                      <m:den>
                        <m:r>
                          <a:rPr lang="en-US" sz="4000" i="1">
                            <a:latin typeface="Cambria Math" panose="02040503050406030204" pitchFamily="18" charset="0"/>
                          </a:rPr>
                          <m:t>𝜕</m:t>
                        </m:r>
                        <m:r>
                          <a:rPr lang="en-US" sz="4000" b="0" i="1" smtClean="0">
                            <a:solidFill>
                              <a:srgbClr val="FFC000"/>
                            </a:solidFill>
                            <a:latin typeface="Cambria Math" panose="02040503050406030204" pitchFamily="18" charset="0"/>
                          </a:rPr>
                          <m:t> </m:t>
                        </m:r>
                        <m:r>
                          <a:rPr lang="en-US" sz="4000" b="0" i="1" smtClean="0">
                            <a:solidFill>
                              <a:schemeClr val="tx1"/>
                            </a:solidFill>
                            <a:latin typeface="Cambria Math" panose="02040503050406030204" pitchFamily="18" charset="0"/>
                          </a:rPr>
                          <m:t>𝑐</m:t>
                        </m:r>
                        <m:r>
                          <a:rPr lang="en-US" sz="4000" b="0" i="1" smtClean="0">
                            <a:solidFill>
                              <a:srgbClr val="0070C0"/>
                            </a:solidFill>
                            <a:latin typeface="Cambria Math" panose="02040503050406030204" pitchFamily="18" charset="0"/>
                          </a:rPr>
                          <m:t>𝑡</m:t>
                        </m:r>
                      </m:den>
                    </m:f>
                    <m:r>
                      <a:rPr lang="en-US" sz="4000" i="1">
                        <a:latin typeface="Cambria Math" panose="02040503050406030204" pitchFamily="18" charset="0"/>
                      </a:rPr>
                      <m:t>+</m:t>
                    </m:r>
                    <m:f>
                      <m:fPr>
                        <m:ctrlPr>
                          <a:rPr lang="en-US" sz="4000" i="1">
                            <a:latin typeface="Cambria Math" panose="02040503050406030204" pitchFamily="18" charset="0"/>
                          </a:rPr>
                        </m:ctrlPr>
                      </m:fPr>
                      <m:num>
                        <m:r>
                          <a:rPr lang="en-US" sz="4000" i="1">
                            <a:latin typeface="Cambria Math" panose="02040503050406030204" pitchFamily="18" charset="0"/>
                          </a:rPr>
                          <m:t>𝑑</m:t>
                        </m:r>
                        <m:r>
                          <a:rPr lang="en-US" sz="4000" b="0" i="1" smtClean="0">
                            <a:solidFill>
                              <a:srgbClr val="0070C0"/>
                            </a:solidFill>
                            <a:latin typeface="Cambria Math" panose="02040503050406030204" pitchFamily="18" charset="0"/>
                          </a:rPr>
                          <m:t>𝑥</m:t>
                        </m:r>
                      </m:num>
                      <m:den>
                        <m:r>
                          <a:rPr lang="en-US" sz="4000" i="1">
                            <a:latin typeface="Cambria Math" panose="02040503050406030204" pitchFamily="18" charset="0"/>
                          </a:rPr>
                          <m:t>𝑑</m:t>
                        </m:r>
                        <m:r>
                          <a:rPr lang="en-US" sz="4000" i="1">
                            <a:solidFill>
                              <a:srgbClr val="FFC000"/>
                            </a:solidFill>
                            <a:latin typeface="Cambria Math" panose="02040503050406030204" pitchFamily="18" charset="0"/>
                          </a:rPr>
                          <m:t>𝜏</m:t>
                        </m:r>
                      </m:den>
                    </m:f>
                    <m:f>
                      <m:fPr>
                        <m:ctrlPr>
                          <a:rPr lang="en-US" sz="4000" i="1">
                            <a:latin typeface="Cambria Math" panose="02040503050406030204" pitchFamily="18" charset="0"/>
                          </a:rPr>
                        </m:ctrlPr>
                      </m:fPr>
                      <m:num>
                        <m:r>
                          <a:rPr lang="en-US" sz="4000" i="1">
                            <a:latin typeface="Cambria Math" panose="02040503050406030204" pitchFamily="18" charset="0"/>
                          </a:rPr>
                          <m:t>𝜕</m:t>
                        </m:r>
                        <m:acc>
                          <m:accPr>
                            <m:chr m:val="⃗"/>
                            <m:ctrlPr>
                              <a:rPr lang="en-US" sz="4000" i="1">
                                <a:solidFill>
                                  <a:srgbClr val="7030A0"/>
                                </a:solidFill>
                                <a:latin typeface="Cambria Math" panose="02040503050406030204" pitchFamily="18" charset="0"/>
                              </a:rPr>
                            </m:ctrlPr>
                          </m:accPr>
                          <m:e>
                            <m:r>
                              <a:rPr lang="en-US" sz="4000" i="1">
                                <a:solidFill>
                                  <a:srgbClr val="7030A0"/>
                                </a:solidFill>
                                <a:latin typeface="Cambria Math" panose="02040503050406030204" pitchFamily="18" charset="0"/>
                              </a:rPr>
                              <m:t>𝑆</m:t>
                            </m:r>
                          </m:e>
                        </m:acc>
                      </m:num>
                      <m:den>
                        <m:r>
                          <a:rPr lang="en-US" sz="4000" i="1">
                            <a:latin typeface="Cambria Math" panose="02040503050406030204" pitchFamily="18" charset="0"/>
                          </a:rPr>
                          <m:t>𝜕</m:t>
                        </m:r>
                        <m:r>
                          <a:rPr lang="en-US" sz="4000" b="0" i="1" smtClean="0">
                            <a:solidFill>
                              <a:srgbClr val="0070C0"/>
                            </a:solidFill>
                            <a:latin typeface="Cambria Math" panose="02040503050406030204" pitchFamily="18" charset="0"/>
                          </a:rPr>
                          <m:t>𝑥</m:t>
                        </m:r>
                      </m:den>
                    </m:f>
                  </m:oMath>
                </a14:m>
                <a:r>
                  <a:rPr lang="en-CA" sz="4000" dirty="0"/>
                  <a:t> </a:t>
                </a:r>
              </a:p>
              <a:p>
                <a:endParaRPr lang="en-CA" sz="1600" dirty="0"/>
              </a:p>
            </p:txBody>
          </p:sp>
        </mc:Choice>
        <mc:Fallback xmlns="">
          <p:sp>
            <p:nvSpPr>
              <p:cNvPr id="96" name="TextBox 95">
                <a:extLst>
                  <a:ext uri="{FF2B5EF4-FFF2-40B4-BE49-F238E27FC236}">
                    <a16:creationId xmlns:a16="http://schemas.microsoft.com/office/drawing/2014/main" id="{0FF1D36D-1990-48C3-8271-4E89C713587A}"/>
                  </a:ext>
                </a:extLst>
              </p:cNvPr>
              <p:cNvSpPr txBox="1">
                <a:spLocks noRot="1" noChangeAspect="1" noMove="1" noResize="1" noEditPoints="1" noAdjustHandles="1" noChangeArrowheads="1" noChangeShapeType="1" noTextEdit="1"/>
              </p:cNvSpPr>
              <p:nvPr/>
            </p:nvSpPr>
            <p:spPr>
              <a:xfrm>
                <a:off x="1200150" y="-95250"/>
                <a:ext cx="4743450" cy="2022798"/>
              </a:xfrm>
              <a:prstGeom prst="rect">
                <a:avLst/>
              </a:prstGeom>
              <a:blipFill>
                <a:blip r:embed="rId25"/>
                <a:stretch>
                  <a:fillRect/>
                </a:stretch>
              </a:blipFill>
            </p:spPr>
            <p:txBody>
              <a:bodyPr/>
              <a:lstStyle/>
              <a:p>
                <a:r>
                  <a:rPr lang="en-CA">
                    <a:noFill/>
                  </a:rPr>
                  <a:t> </a:t>
                </a:r>
              </a:p>
            </p:txBody>
          </p:sp>
        </mc:Fallback>
      </mc:AlternateContent>
      <p:grpSp>
        <p:nvGrpSpPr>
          <p:cNvPr id="97" name="Group 96">
            <a:extLst>
              <a:ext uri="{FF2B5EF4-FFF2-40B4-BE49-F238E27FC236}">
                <a16:creationId xmlns:a16="http://schemas.microsoft.com/office/drawing/2014/main" id="{3162E3F4-F19D-47AE-8D7F-2C644DDB4667}"/>
              </a:ext>
            </a:extLst>
          </p:cNvPr>
          <p:cNvGrpSpPr/>
          <p:nvPr/>
        </p:nvGrpSpPr>
        <p:grpSpPr>
          <a:xfrm>
            <a:off x="8510195" y="4334707"/>
            <a:ext cx="2070667" cy="915965"/>
            <a:chOff x="1788753" y="3606573"/>
            <a:chExt cx="2070667" cy="915965"/>
          </a:xfrm>
        </p:grpSpPr>
        <p:grpSp>
          <p:nvGrpSpPr>
            <p:cNvPr id="98" name="Group 97">
              <a:extLst>
                <a:ext uri="{FF2B5EF4-FFF2-40B4-BE49-F238E27FC236}">
                  <a16:creationId xmlns:a16="http://schemas.microsoft.com/office/drawing/2014/main" id="{8799B05D-6732-4BDB-BEE0-C3DD1C189C18}"/>
                </a:ext>
              </a:extLst>
            </p:cNvPr>
            <p:cNvGrpSpPr/>
            <p:nvPr/>
          </p:nvGrpSpPr>
          <p:grpSpPr>
            <a:xfrm>
              <a:off x="2411232" y="3606573"/>
              <a:ext cx="739441" cy="739442"/>
              <a:chOff x="14316927" y="3518814"/>
              <a:chExt cx="2814171" cy="2814172"/>
            </a:xfrm>
          </p:grpSpPr>
          <p:cxnSp>
            <p:nvCxnSpPr>
              <p:cNvPr id="101" name="Straight Arrow Connector 100">
                <a:extLst>
                  <a:ext uri="{FF2B5EF4-FFF2-40B4-BE49-F238E27FC236}">
                    <a16:creationId xmlns:a16="http://schemas.microsoft.com/office/drawing/2014/main" id="{22F1A67F-C779-4DF5-9BE1-58D395D5E766}"/>
                  </a:ext>
                </a:extLst>
              </p:cNvPr>
              <p:cNvCxnSpPr>
                <a:cxnSpLocks/>
              </p:cNvCxnSpPr>
              <p:nvPr/>
            </p:nvCxnSpPr>
            <p:spPr>
              <a:xfrm>
                <a:off x="14316927" y="6235383"/>
                <a:ext cx="2814171" cy="0"/>
              </a:xfrm>
              <a:prstGeom prst="straightConnector1">
                <a:avLst/>
              </a:prstGeom>
              <a:ln w="8890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05DA01E2-772A-4EA4-ADEA-4FDF6146BC38}"/>
                  </a:ext>
                </a:extLst>
              </p:cNvPr>
              <p:cNvCxnSpPr>
                <a:cxnSpLocks/>
              </p:cNvCxnSpPr>
              <p:nvPr/>
            </p:nvCxnSpPr>
            <p:spPr>
              <a:xfrm rot="16200000">
                <a:off x="12977947" y="4925900"/>
                <a:ext cx="2814172" cy="0"/>
              </a:xfrm>
              <a:prstGeom prst="straightConnector1">
                <a:avLst/>
              </a:prstGeom>
              <a:ln w="88900">
                <a:solidFill>
                  <a:srgbClr val="002060"/>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99" name="TextBox 98">
                  <a:extLst>
                    <a:ext uri="{FF2B5EF4-FFF2-40B4-BE49-F238E27FC236}">
                      <a16:creationId xmlns:a16="http://schemas.microsoft.com/office/drawing/2014/main" id="{B1A2C0B0-186F-41A8-AB85-7C06FC092492}"/>
                    </a:ext>
                  </a:extLst>
                </p:cNvPr>
                <p:cNvSpPr txBox="1"/>
                <p:nvPr/>
              </p:nvSpPr>
              <p:spPr>
                <a:xfrm>
                  <a:off x="1788753" y="3814652"/>
                  <a:ext cx="660491" cy="707886"/>
                </a:xfrm>
                <a:prstGeom prst="rect">
                  <a:avLst/>
                </a:prstGeom>
                <a:solidFill>
                  <a:schemeClr val="bg1"/>
                </a:solidFill>
                <a:effectLst>
                  <a:softEdge rad="127000"/>
                </a:effectLst>
              </p:spPr>
              <p:txBody>
                <a:bodyPr wrap="square" rtlCol="0">
                  <a:spAutoFit/>
                </a:bodyPr>
                <a:lstStyle/>
                <a:p>
                  <a:pPr algn="ctr"/>
                  <a14:m>
                    <m:oMathPara xmlns:m="http://schemas.openxmlformats.org/officeDocument/2006/math">
                      <m:oMathParaPr>
                        <m:jc m:val="centerGroup"/>
                      </m:oMathParaPr>
                      <m:oMath xmlns:m="http://schemas.openxmlformats.org/officeDocument/2006/math">
                        <m:acc>
                          <m:accPr>
                            <m:chr m:val="⃗"/>
                            <m:ctrlPr>
                              <a:rPr lang="en-US" sz="4000" b="0" i="1" smtClean="0">
                                <a:solidFill>
                                  <a:srgbClr val="002060"/>
                                </a:solidFill>
                                <a:latin typeface="Cambria Math" panose="02040503050406030204" pitchFamily="18" charset="0"/>
                              </a:rPr>
                            </m:ctrlPr>
                          </m:accPr>
                          <m:e>
                            <m:sSub>
                              <m:sSubPr>
                                <m:ctrlPr>
                                  <a:rPr lang="en-US" sz="4000" b="0" i="1" smtClean="0">
                                    <a:solidFill>
                                      <a:srgbClr val="002060"/>
                                    </a:solidFill>
                                    <a:latin typeface="Cambria Math" panose="02040503050406030204" pitchFamily="18" charset="0"/>
                                  </a:rPr>
                                </m:ctrlPr>
                              </m:sSubPr>
                              <m:e>
                                <m:r>
                                  <a:rPr lang="en-US" sz="4000" b="0" i="1" smtClean="0">
                                    <a:solidFill>
                                      <a:srgbClr val="002060"/>
                                    </a:solidFill>
                                    <a:latin typeface="Cambria Math" panose="02040503050406030204" pitchFamily="18" charset="0"/>
                                  </a:rPr>
                                  <m:t>𝑒</m:t>
                                </m:r>
                              </m:e>
                              <m:sub>
                                <m:r>
                                  <a:rPr lang="en-US" sz="4000" b="0" i="1" smtClean="0">
                                    <a:solidFill>
                                      <a:srgbClr val="002060"/>
                                    </a:solidFill>
                                    <a:latin typeface="Cambria Math" panose="02040503050406030204" pitchFamily="18" charset="0"/>
                                  </a:rPr>
                                  <m:t>𝑡</m:t>
                                </m:r>
                              </m:sub>
                            </m:sSub>
                          </m:e>
                        </m:acc>
                      </m:oMath>
                    </m:oMathPara>
                  </a14:m>
                  <a:endParaRPr lang="en-CA" sz="4000" dirty="0">
                    <a:solidFill>
                      <a:srgbClr val="002060"/>
                    </a:solidFill>
                  </a:endParaRPr>
                </a:p>
              </p:txBody>
            </p:sp>
          </mc:Choice>
          <mc:Fallback xmlns="">
            <p:sp>
              <p:nvSpPr>
                <p:cNvPr id="99" name="TextBox 98">
                  <a:extLst>
                    <a:ext uri="{FF2B5EF4-FFF2-40B4-BE49-F238E27FC236}">
                      <a16:creationId xmlns:a16="http://schemas.microsoft.com/office/drawing/2014/main" id="{B1A2C0B0-186F-41A8-AB85-7C06FC092492}"/>
                    </a:ext>
                  </a:extLst>
                </p:cNvPr>
                <p:cNvSpPr txBox="1">
                  <a:spLocks noRot="1" noChangeAspect="1" noMove="1" noResize="1" noEditPoints="1" noAdjustHandles="1" noChangeArrowheads="1" noChangeShapeType="1" noTextEdit="1"/>
                </p:cNvSpPr>
                <p:nvPr/>
              </p:nvSpPr>
              <p:spPr>
                <a:xfrm>
                  <a:off x="1788753" y="3814652"/>
                  <a:ext cx="660491" cy="707886"/>
                </a:xfrm>
                <a:prstGeom prst="rect">
                  <a:avLst/>
                </a:prstGeom>
                <a:blipFill>
                  <a:blip r:embed="rId26"/>
                  <a:stretch>
                    <a:fillRect/>
                  </a:stretch>
                </a:blipFill>
                <a:effectLst>
                  <a:softEdge rad="127000"/>
                </a:effectLst>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00" name="TextBox 99">
                  <a:extLst>
                    <a:ext uri="{FF2B5EF4-FFF2-40B4-BE49-F238E27FC236}">
                      <a16:creationId xmlns:a16="http://schemas.microsoft.com/office/drawing/2014/main" id="{5AF0A06A-99E6-49DA-992B-E24F89CE7E37}"/>
                    </a:ext>
                  </a:extLst>
                </p:cNvPr>
                <p:cNvSpPr txBox="1"/>
                <p:nvPr/>
              </p:nvSpPr>
              <p:spPr>
                <a:xfrm>
                  <a:off x="3198929" y="3768137"/>
                  <a:ext cx="660491" cy="707886"/>
                </a:xfrm>
                <a:prstGeom prst="rect">
                  <a:avLst/>
                </a:prstGeom>
                <a:solidFill>
                  <a:schemeClr val="bg1"/>
                </a:solidFill>
                <a:effectLst>
                  <a:softEdge rad="127000"/>
                </a:effectLst>
              </p:spPr>
              <p:txBody>
                <a:bodyPr wrap="square" rtlCol="0">
                  <a:spAutoFit/>
                </a:bodyPr>
                <a:lstStyle/>
                <a:p>
                  <a:pPr algn="ctr"/>
                  <a14:m>
                    <m:oMathPara xmlns:m="http://schemas.openxmlformats.org/officeDocument/2006/math">
                      <m:oMathParaPr>
                        <m:jc m:val="centerGroup"/>
                      </m:oMathParaPr>
                      <m:oMath xmlns:m="http://schemas.openxmlformats.org/officeDocument/2006/math">
                        <m:acc>
                          <m:accPr>
                            <m:chr m:val="⃗"/>
                            <m:ctrlPr>
                              <a:rPr lang="en-US" sz="4000" b="0" i="1" smtClean="0">
                                <a:solidFill>
                                  <a:srgbClr val="002060"/>
                                </a:solidFill>
                                <a:latin typeface="Cambria Math" panose="02040503050406030204" pitchFamily="18" charset="0"/>
                              </a:rPr>
                            </m:ctrlPr>
                          </m:accPr>
                          <m:e>
                            <m:sSub>
                              <m:sSubPr>
                                <m:ctrlPr>
                                  <a:rPr lang="en-US" sz="4000" b="0" i="1" smtClean="0">
                                    <a:solidFill>
                                      <a:srgbClr val="002060"/>
                                    </a:solidFill>
                                    <a:latin typeface="Cambria Math" panose="02040503050406030204" pitchFamily="18" charset="0"/>
                                  </a:rPr>
                                </m:ctrlPr>
                              </m:sSubPr>
                              <m:e>
                                <m:r>
                                  <a:rPr lang="en-US" sz="4000" b="0" i="1" smtClean="0">
                                    <a:solidFill>
                                      <a:srgbClr val="002060"/>
                                    </a:solidFill>
                                    <a:latin typeface="Cambria Math" panose="02040503050406030204" pitchFamily="18" charset="0"/>
                                  </a:rPr>
                                  <m:t>𝑒</m:t>
                                </m:r>
                              </m:e>
                              <m:sub>
                                <m:r>
                                  <a:rPr lang="en-US" sz="4000" b="0" i="1" smtClean="0">
                                    <a:solidFill>
                                      <a:srgbClr val="002060"/>
                                    </a:solidFill>
                                    <a:latin typeface="Cambria Math" panose="02040503050406030204" pitchFamily="18" charset="0"/>
                                  </a:rPr>
                                  <m:t>𝑥</m:t>
                                </m:r>
                              </m:sub>
                            </m:sSub>
                          </m:e>
                        </m:acc>
                      </m:oMath>
                    </m:oMathPara>
                  </a14:m>
                  <a:endParaRPr lang="en-CA" sz="4000" dirty="0">
                    <a:solidFill>
                      <a:srgbClr val="002060"/>
                    </a:solidFill>
                  </a:endParaRPr>
                </a:p>
              </p:txBody>
            </p:sp>
          </mc:Choice>
          <mc:Fallback xmlns="">
            <p:sp>
              <p:nvSpPr>
                <p:cNvPr id="100" name="TextBox 99">
                  <a:extLst>
                    <a:ext uri="{FF2B5EF4-FFF2-40B4-BE49-F238E27FC236}">
                      <a16:creationId xmlns:a16="http://schemas.microsoft.com/office/drawing/2014/main" id="{5AF0A06A-99E6-49DA-992B-E24F89CE7E37}"/>
                    </a:ext>
                  </a:extLst>
                </p:cNvPr>
                <p:cNvSpPr txBox="1">
                  <a:spLocks noRot="1" noChangeAspect="1" noMove="1" noResize="1" noEditPoints="1" noAdjustHandles="1" noChangeArrowheads="1" noChangeShapeType="1" noTextEdit="1"/>
                </p:cNvSpPr>
                <p:nvPr/>
              </p:nvSpPr>
              <p:spPr>
                <a:xfrm>
                  <a:off x="3198929" y="3768137"/>
                  <a:ext cx="660491" cy="707886"/>
                </a:xfrm>
                <a:prstGeom prst="rect">
                  <a:avLst/>
                </a:prstGeom>
                <a:blipFill>
                  <a:blip r:embed="rId27"/>
                  <a:stretch>
                    <a:fillRect/>
                  </a:stretch>
                </a:blipFill>
                <a:effectLst>
                  <a:softEdge rad="127000"/>
                </a:effectLst>
              </p:spPr>
              <p:txBody>
                <a:bodyPr/>
                <a:lstStyle/>
                <a:p>
                  <a:r>
                    <a:rPr lang="en-CA">
                      <a:noFill/>
                    </a:rPr>
                    <a:t> </a:t>
                  </a:r>
                </a:p>
              </p:txBody>
            </p:sp>
          </mc:Fallback>
        </mc:AlternateContent>
      </p:grpSp>
      <p:grpSp>
        <p:nvGrpSpPr>
          <p:cNvPr id="103" name="Group 102">
            <a:extLst>
              <a:ext uri="{FF2B5EF4-FFF2-40B4-BE49-F238E27FC236}">
                <a16:creationId xmlns:a16="http://schemas.microsoft.com/office/drawing/2014/main" id="{76AFD8A6-0B70-47F0-9CA7-DBBD08462043}"/>
              </a:ext>
            </a:extLst>
          </p:cNvPr>
          <p:cNvGrpSpPr/>
          <p:nvPr/>
        </p:nvGrpSpPr>
        <p:grpSpPr>
          <a:xfrm>
            <a:off x="8510195" y="2464221"/>
            <a:ext cx="1880167" cy="1175721"/>
            <a:chOff x="1788753" y="3243152"/>
            <a:chExt cx="1880167" cy="1175721"/>
          </a:xfrm>
        </p:grpSpPr>
        <p:grpSp>
          <p:nvGrpSpPr>
            <p:cNvPr id="104" name="Group 103">
              <a:extLst>
                <a:ext uri="{FF2B5EF4-FFF2-40B4-BE49-F238E27FC236}">
                  <a16:creationId xmlns:a16="http://schemas.microsoft.com/office/drawing/2014/main" id="{C7D92F38-CC07-4406-94D1-1D0501596EB0}"/>
                </a:ext>
              </a:extLst>
            </p:cNvPr>
            <p:cNvGrpSpPr/>
            <p:nvPr/>
          </p:nvGrpSpPr>
          <p:grpSpPr>
            <a:xfrm>
              <a:off x="2411232" y="3606573"/>
              <a:ext cx="739441" cy="739442"/>
              <a:chOff x="14316927" y="3518814"/>
              <a:chExt cx="2814171" cy="2814172"/>
            </a:xfrm>
          </p:grpSpPr>
          <p:cxnSp>
            <p:nvCxnSpPr>
              <p:cNvPr id="125" name="Straight Arrow Connector 124">
                <a:extLst>
                  <a:ext uri="{FF2B5EF4-FFF2-40B4-BE49-F238E27FC236}">
                    <a16:creationId xmlns:a16="http://schemas.microsoft.com/office/drawing/2014/main" id="{8A144F5A-7CD6-4032-912F-D967BA3ABB1D}"/>
                  </a:ext>
                </a:extLst>
              </p:cNvPr>
              <p:cNvCxnSpPr>
                <a:cxnSpLocks/>
              </p:cNvCxnSpPr>
              <p:nvPr/>
            </p:nvCxnSpPr>
            <p:spPr>
              <a:xfrm>
                <a:off x="14316927" y="6235383"/>
                <a:ext cx="2814171" cy="0"/>
              </a:xfrm>
              <a:prstGeom prst="straightConnector1">
                <a:avLst/>
              </a:prstGeom>
              <a:ln w="8890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312E72A5-31EF-40B7-AF4D-0CD0E6CE65DD}"/>
                  </a:ext>
                </a:extLst>
              </p:cNvPr>
              <p:cNvCxnSpPr>
                <a:cxnSpLocks/>
              </p:cNvCxnSpPr>
              <p:nvPr/>
            </p:nvCxnSpPr>
            <p:spPr>
              <a:xfrm rot="16200000">
                <a:off x="12977947" y="4925900"/>
                <a:ext cx="2814172" cy="0"/>
              </a:xfrm>
              <a:prstGeom prst="straightConnector1">
                <a:avLst/>
              </a:prstGeom>
              <a:ln w="88900">
                <a:solidFill>
                  <a:srgbClr val="002060"/>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21" name="TextBox 120">
                  <a:extLst>
                    <a:ext uri="{FF2B5EF4-FFF2-40B4-BE49-F238E27FC236}">
                      <a16:creationId xmlns:a16="http://schemas.microsoft.com/office/drawing/2014/main" id="{C596EC0A-ABE3-4190-99A7-6B60EE944155}"/>
                    </a:ext>
                  </a:extLst>
                </p:cNvPr>
                <p:cNvSpPr txBox="1"/>
                <p:nvPr/>
              </p:nvSpPr>
              <p:spPr>
                <a:xfrm>
                  <a:off x="1788753" y="3243152"/>
                  <a:ext cx="660491" cy="707886"/>
                </a:xfrm>
                <a:prstGeom prst="rect">
                  <a:avLst/>
                </a:prstGeom>
                <a:solidFill>
                  <a:schemeClr val="bg1"/>
                </a:solidFill>
                <a:effectLst>
                  <a:softEdge rad="127000"/>
                </a:effectLst>
              </p:spPr>
              <p:txBody>
                <a:bodyPr wrap="square" rtlCol="0">
                  <a:spAutoFit/>
                </a:bodyPr>
                <a:lstStyle/>
                <a:p>
                  <a:pPr algn="ctr"/>
                  <a14:m>
                    <m:oMathPara xmlns:m="http://schemas.openxmlformats.org/officeDocument/2006/math">
                      <m:oMathParaPr>
                        <m:jc m:val="centerGroup"/>
                      </m:oMathParaPr>
                      <m:oMath xmlns:m="http://schemas.openxmlformats.org/officeDocument/2006/math">
                        <m:acc>
                          <m:accPr>
                            <m:chr m:val="⃗"/>
                            <m:ctrlPr>
                              <a:rPr lang="en-US" sz="4000" b="0" i="1" smtClean="0">
                                <a:solidFill>
                                  <a:srgbClr val="002060"/>
                                </a:solidFill>
                                <a:latin typeface="Cambria Math" panose="02040503050406030204" pitchFamily="18" charset="0"/>
                              </a:rPr>
                            </m:ctrlPr>
                          </m:accPr>
                          <m:e>
                            <m:sSub>
                              <m:sSubPr>
                                <m:ctrlPr>
                                  <a:rPr lang="en-US" sz="4000" b="0" i="1" smtClean="0">
                                    <a:solidFill>
                                      <a:srgbClr val="002060"/>
                                    </a:solidFill>
                                    <a:latin typeface="Cambria Math" panose="02040503050406030204" pitchFamily="18" charset="0"/>
                                  </a:rPr>
                                </m:ctrlPr>
                              </m:sSubPr>
                              <m:e>
                                <m:r>
                                  <a:rPr lang="en-US" sz="4000" b="0" i="1" smtClean="0">
                                    <a:solidFill>
                                      <a:srgbClr val="002060"/>
                                    </a:solidFill>
                                    <a:latin typeface="Cambria Math" panose="02040503050406030204" pitchFamily="18" charset="0"/>
                                  </a:rPr>
                                  <m:t>𝑒</m:t>
                                </m:r>
                              </m:e>
                              <m:sub>
                                <m:r>
                                  <a:rPr lang="en-US" sz="4000" b="0" i="1" smtClean="0">
                                    <a:solidFill>
                                      <a:srgbClr val="002060"/>
                                    </a:solidFill>
                                    <a:latin typeface="Cambria Math" panose="02040503050406030204" pitchFamily="18" charset="0"/>
                                  </a:rPr>
                                  <m:t>𝑡</m:t>
                                </m:r>
                              </m:sub>
                            </m:sSub>
                          </m:e>
                        </m:acc>
                      </m:oMath>
                    </m:oMathPara>
                  </a14:m>
                  <a:endParaRPr lang="en-CA" sz="4000" dirty="0">
                    <a:solidFill>
                      <a:srgbClr val="002060"/>
                    </a:solidFill>
                  </a:endParaRPr>
                </a:p>
              </p:txBody>
            </p:sp>
          </mc:Choice>
          <mc:Fallback xmlns="">
            <p:sp>
              <p:nvSpPr>
                <p:cNvPr id="121" name="TextBox 120">
                  <a:extLst>
                    <a:ext uri="{FF2B5EF4-FFF2-40B4-BE49-F238E27FC236}">
                      <a16:creationId xmlns:a16="http://schemas.microsoft.com/office/drawing/2014/main" id="{C596EC0A-ABE3-4190-99A7-6B60EE944155}"/>
                    </a:ext>
                  </a:extLst>
                </p:cNvPr>
                <p:cNvSpPr txBox="1">
                  <a:spLocks noRot="1" noChangeAspect="1" noMove="1" noResize="1" noEditPoints="1" noAdjustHandles="1" noChangeArrowheads="1" noChangeShapeType="1" noTextEdit="1"/>
                </p:cNvSpPr>
                <p:nvPr/>
              </p:nvSpPr>
              <p:spPr>
                <a:xfrm>
                  <a:off x="1788753" y="3243152"/>
                  <a:ext cx="660491" cy="707886"/>
                </a:xfrm>
                <a:prstGeom prst="rect">
                  <a:avLst/>
                </a:prstGeom>
                <a:blipFill>
                  <a:blip r:embed="rId28"/>
                  <a:stretch>
                    <a:fillRect/>
                  </a:stretch>
                </a:blipFill>
                <a:effectLst>
                  <a:softEdge rad="127000"/>
                </a:effectLst>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24" name="TextBox 123">
                  <a:extLst>
                    <a:ext uri="{FF2B5EF4-FFF2-40B4-BE49-F238E27FC236}">
                      <a16:creationId xmlns:a16="http://schemas.microsoft.com/office/drawing/2014/main" id="{24C5910A-C6A0-44C4-8B8E-34209C9F203A}"/>
                    </a:ext>
                  </a:extLst>
                </p:cNvPr>
                <p:cNvSpPr txBox="1"/>
                <p:nvPr/>
              </p:nvSpPr>
              <p:spPr>
                <a:xfrm>
                  <a:off x="3008429" y="3710987"/>
                  <a:ext cx="660491" cy="707886"/>
                </a:xfrm>
                <a:prstGeom prst="rect">
                  <a:avLst/>
                </a:prstGeom>
                <a:solidFill>
                  <a:schemeClr val="bg1"/>
                </a:solidFill>
                <a:effectLst>
                  <a:softEdge rad="127000"/>
                </a:effectLst>
              </p:spPr>
              <p:txBody>
                <a:bodyPr wrap="square" rtlCol="0">
                  <a:spAutoFit/>
                </a:bodyPr>
                <a:lstStyle/>
                <a:p>
                  <a:pPr algn="ctr"/>
                  <a14:m>
                    <m:oMathPara xmlns:m="http://schemas.openxmlformats.org/officeDocument/2006/math">
                      <m:oMathParaPr>
                        <m:jc m:val="centerGroup"/>
                      </m:oMathParaPr>
                      <m:oMath xmlns:m="http://schemas.openxmlformats.org/officeDocument/2006/math">
                        <m:acc>
                          <m:accPr>
                            <m:chr m:val="⃗"/>
                            <m:ctrlPr>
                              <a:rPr lang="en-US" sz="4000" b="0" i="1" smtClean="0">
                                <a:solidFill>
                                  <a:srgbClr val="002060"/>
                                </a:solidFill>
                                <a:latin typeface="Cambria Math" panose="02040503050406030204" pitchFamily="18" charset="0"/>
                              </a:rPr>
                            </m:ctrlPr>
                          </m:accPr>
                          <m:e>
                            <m:sSub>
                              <m:sSubPr>
                                <m:ctrlPr>
                                  <a:rPr lang="en-US" sz="4000" b="0" i="1" smtClean="0">
                                    <a:solidFill>
                                      <a:srgbClr val="002060"/>
                                    </a:solidFill>
                                    <a:latin typeface="Cambria Math" panose="02040503050406030204" pitchFamily="18" charset="0"/>
                                  </a:rPr>
                                </m:ctrlPr>
                              </m:sSubPr>
                              <m:e>
                                <m:r>
                                  <a:rPr lang="en-US" sz="4000" b="0" i="1" smtClean="0">
                                    <a:solidFill>
                                      <a:srgbClr val="002060"/>
                                    </a:solidFill>
                                    <a:latin typeface="Cambria Math" panose="02040503050406030204" pitchFamily="18" charset="0"/>
                                  </a:rPr>
                                  <m:t>𝑒</m:t>
                                </m:r>
                              </m:e>
                              <m:sub>
                                <m:r>
                                  <a:rPr lang="en-US" sz="4000" b="0" i="1" smtClean="0">
                                    <a:solidFill>
                                      <a:srgbClr val="002060"/>
                                    </a:solidFill>
                                    <a:latin typeface="Cambria Math" panose="02040503050406030204" pitchFamily="18" charset="0"/>
                                  </a:rPr>
                                  <m:t>𝑥</m:t>
                                </m:r>
                              </m:sub>
                            </m:sSub>
                          </m:e>
                        </m:acc>
                      </m:oMath>
                    </m:oMathPara>
                  </a14:m>
                  <a:endParaRPr lang="en-CA" sz="4000" dirty="0">
                    <a:solidFill>
                      <a:srgbClr val="002060"/>
                    </a:solidFill>
                  </a:endParaRPr>
                </a:p>
              </p:txBody>
            </p:sp>
          </mc:Choice>
          <mc:Fallback xmlns="">
            <p:sp>
              <p:nvSpPr>
                <p:cNvPr id="124" name="TextBox 123">
                  <a:extLst>
                    <a:ext uri="{FF2B5EF4-FFF2-40B4-BE49-F238E27FC236}">
                      <a16:creationId xmlns:a16="http://schemas.microsoft.com/office/drawing/2014/main" id="{24C5910A-C6A0-44C4-8B8E-34209C9F203A}"/>
                    </a:ext>
                  </a:extLst>
                </p:cNvPr>
                <p:cNvSpPr txBox="1">
                  <a:spLocks noRot="1" noChangeAspect="1" noMove="1" noResize="1" noEditPoints="1" noAdjustHandles="1" noChangeArrowheads="1" noChangeShapeType="1" noTextEdit="1"/>
                </p:cNvSpPr>
                <p:nvPr/>
              </p:nvSpPr>
              <p:spPr>
                <a:xfrm>
                  <a:off x="3008429" y="3710987"/>
                  <a:ext cx="660491" cy="707886"/>
                </a:xfrm>
                <a:prstGeom prst="rect">
                  <a:avLst/>
                </a:prstGeom>
                <a:blipFill>
                  <a:blip r:embed="rId29"/>
                  <a:stretch>
                    <a:fillRect/>
                  </a:stretch>
                </a:blipFill>
                <a:effectLst>
                  <a:softEdge rad="127000"/>
                </a:effectLst>
              </p:spPr>
              <p:txBody>
                <a:bodyPr/>
                <a:lstStyle/>
                <a:p>
                  <a:r>
                    <a:rPr lang="en-CA">
                      <a:noFill/>
                    </a:rPr>
                    <a:t> </a:t>
                  </a:r>
                </a:p>
              </p:txBody>
            </p:sp>
          </mc:Fallback>
        </mc:AlternateContent>
      </p:grpSp>
      <p:grpSp>
        <p:nvGrpSpPr>
          <p:cNvPr id="130" name="Group 129">
            <a:extLst>
              <a:ext uri="{FF2B5EF4-FFF2-40B4-BE49-F238E27FC236}">
                <a16:creationId xmlns:a16="http://schemas.microsoft.com/office/drawing/2014/main" id="{C502DF58-98F8-4599-9242-22A75F83D67D}"/>
              </a:ext>
            </a:extLst>
          </p:cNvPr>
          <p:cNvGrpSpPr/>
          <p:nvPr/>
        </p:nvGrpSpPr>
        <p:grpSpPr>
          <a:xfrm>
            <a:off x="8453045" y="1380488"/>
            <a:ext cx="2051617" cy="1347171"/>
            <a:chOff x="1731603" y="3547952"/>
            <a:chExt cx="2051617" cy="1347171"/>
          </a:xfrm>
        </p:grpSpPr>
        <p:grpSp>
          <p:nvGrpSpPr>
            <p:cNvPr id="132" name="Group 131">
              <a:extLst>
                <a:ext uri="{FF2B5EF4-FFF2-40B4-BE49-F238E27FC236}">
                  <a16:creationId xmlns:a16="http://schemas.microsoft.com/office/drawing/2014/main" id="{15507BDE-0C24-4B47-BC37-D52BAF0113E9}"/>
                </a:ext>
              </a:extLst>
            </p:cNvPr>
            <p:cNvGrpSpPr/>
            <p:nvPr/>
          </p:nvGrpSpPr>
          <p:grpSpPr>
            <a:xfrm>
              <a:off x="2411232" y="3606573"/>
              <a:ext cx="739441" cy="739442"/>
              <a:chOff x="14316927" y="3518814"/>
              <a:chExt cx="2814171" cy="2814172"/>
            </a:xfrm>
          </p:grpSpPr>
          <p:cxnSp>
            <p:nvCxnSpPr>
              <p:cNvPr id="136" name="Straight Arrow Connector 135">
                <a:extLst>
                  <a:ext uri="{FF2B5EF4-FFF2-40B4-BE49-F238E27FC236}">
                    <a16:creationId xmlns:a16="http://schemas.microsoft.com/office/drawing/2014/main" id="{7339311E-C89D-4850-87F6-8F48EBA3186C}"/>
                  </a:ext>
                </a:extLst>
              </p:cNvPr>
              <p:cNvCxnSpPr>
                <a:cxnSpLocks/>
              </p:cNvCxnSpPr>
              <p:nvPr/>
            </p:nvCxnSpPr>
            <p:spPr>
              <a:xfrm>
                <a:off x="14316927" y="6235383"/>
                <a:ext cx="2814171" cy="0"/>
              </a:xfrm>
              <a:prstGeom prst="straightConnector1">
                <a:avLst/>
              </a:prstGeom>
              <a:ln w="8890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39" name="Straight Arrow Connector 138">
                <a:extLst>
                  <a:ext uri="{FF2B5EF4-FFF2-40B4-BE49-F238E27FC236}">
                    <a16:creationId xmlns:a16="http://schemas.microsoft.com/office/drawing/2014/main" id="{D1847A90-3A46-4EBE-9B6C-CD89EAA732AC}"/>
                  </a:ext>
                </a:extLst>
              </p:cNvPr>
              <p:cNvCxnSpPr>
                <a:cxnSpLocks/>
              </p:cNvCxnSpPr>
              <p:nvPr/>
            </p:nvCxnSpPr>
            <p:spPr>
              <a:xfrm rot="16200000">
                <a:off x="12977947" y="4925900"/>
                <a:ext cx="2814172" cy="0"/>
              </a:xfrm>
              <a:prstGeom prst="straightConnector1">
                <a:avLst/>
              </a:prstGeom>
              <a:ln w="88900">
                <a:solidFill>
                  <a:srgbClr val="002060"/>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33" name="TextBox 132">
                  <a:extLst>
                    <a:ext uri="{FF2B5EF4-FFF2-40B4-BE49-F238E27FC236}">
                      <a16:creationId xmlns:a16="http://schemas.microsoft.com/office/drawing/2014/main" id="{87D19170-CBE5-4206-BE81-36F2C02EDCA5}"/>
                    </a:ext>
                  </a:extLst>
                </p:cNvPr>
                <p:cNvSpPr txBox="1"/>
                <p:nvPr/>
              </p:nvSpPr>
              <p:spPr>
                <a:xfrm>
                  <a:off x="1731603" y="3547952"/>
                  <a:ext cx="660491" cy="707886"/>
                </a:xfrm>
                <a:prstGeom prst="rect">
                  <a:avLst/>
                </a:prstGeom>
                <a:solidFill>
                  <a:schemeClr val="bg1"/>
                </a:solidFill>
                <a:effectLst>
                  <a:softEdge rad="127000"/>
                </a:effectLst>
              </p:spPr>
              <p:txBody>
                <a:bodyPr wrap="square" rtlCol="0">
                  <a:spAutoFit/>
                </a:bodyPr>
                <a:lstStyle/>
                <a:p>
                  <a:pPr algn="ctr"/>
                  <a14:m>
                    <m:oMathPara xmlns:m="http://schemas.openxmlformats.org/officeDocument/2006/math">
                      <m:oMathParaPr>
                        <m:jc m:val="centerGroup"/>
                      </m:oMathParaPr>
                      <m:oMath xmlns:m="http://schemas.openxmlformats.org/officeDocument/2006/math">
                        <m:acc>
                          <m:accPr>
                            <m:chr m:val="⃗"/>
                            <m:ctrlPr>
                              <a:rPr lang="en-US" sz="4000" b="0" i="1" smtClean="0">
                                <a:solidFill>
                                  <a:srgbClr val="002060"/>
                                </a:solidFill>
                                <a:latin typeface="Cambria Math" panose="02040503050406030204" pitchFamily="18" charset="0"/>
                              </a:rPr>
                            </m:ctrlPr>
                          </m:accPr>
                          <m:e>
                            <m:sSub>
                              <m:sSubPr>
                                <m:ctrlPr>
                                  <a:rPr lang="en-US" sz="4000" b="0" i="1" smtClean="0">
                                    <a:solidFill>
                                      <a:srgbClr val="002060"/>
                                    </a:solidFill>
                                    <a:latin typeface="Cambria Math" panose="02040503050406030204" pitchFamily="18" charset="0"/>
                                  </a:rPr>
                                </m:ctrlPr>
                              </m:sSubPr>
                              <m:e>
                                <m:r>
                                  <a:rPr lang="en-US" sz="4000" b="0" i="1" smtClean="0">
                                    <a:solidFill>
                                      <a:srgbClr val="002060"/>
                                    </a:solidFill>
                                    <a:latin typeface="Cambria Math" panose="02040503050406030204" pitchFamily="18" charset="0"/>
                                  </a:rPr>
                                  <m:t>𝑒</m:t>
                                </m:r>
                              </m:e>
                              <m:sub>
                                <m:r>
                                  <a:rPr lang="en-US" sz="4000" b="0" i="1" smtClean="0">
                                    <a:solidFill>
                                      <a:srgbClr val="002060"/>
                                    </a:solidFill>
                                    <a:latin typeface="Cambria Math" panose="02040503050406030204" pitchFamily="18" charset="0"/>
                                  </a:rPr>
                                  <m:t>𝑡</m:t>
                                </m:r>
                              </m:sub>
                            </m:sSub>
                          </m:e>
                        </m:acc>
                      </m:oMath>
                    </m:oMathPara>
                  </a14:m>
                  <a:endParaRPr lang="en-CA" sz="4000" dirty="0">
                    <a:solidFill>
                      <a:srgbClr val="002060"/>
                    </a:solidFill>
                  </a:endParaRPr>
                </a:p>
              </p:txBody>
            </p:sp>
          </mc:Choice>
          <mc:Fallback xmlns="">
            <p:sp>
              <p:nvSpPr>
                <p:cNvPr id="78" name="TextBox 77">
                  <a:extLst>
                    <a:ext uri="{FF2B5EF4-FFF2-40B4-BE49-F238E27FC236}">
                      <a16:creationId xmlns:a16="http://schemas.microsoft.com/office/drawing/2014/main" id="{5B0AD3F5-EF9A-416B-8B1C-B70A4882FD61}"/>
                    </a:ext>
                  </a:extLst>
                </p:cNvPr>
                <p:cNvSpPr txBox="1">
                  <a:spLocks noRot="1" noChangeAspect="1" noMove="1" noResize="1" noEditPoints="1" noAdjustHandles="1" noChangeArrowheads="1" noChangeShapeType="1" noTextEdit="1"/>
                </p:cNvSpPr>
                <p:nvPr/>
              </p:nvSpPr>
              <p:spPr>
                <a:xfrm>
                  <a:off x="1731603" y="3547952"/>
                  <a:ext cx="660491" cy="707886"/>
                </a:xfrm>
                <a:prstGeom prst="rect">
                  <a:avLst/>
                </a:prstGeom>
                <a:blipFill>
                  <a:blip r:embed="rId18"/>
                  <a:stretch>
                    <a:fillRect/>
                  </a:stretch>
                </a:blipFill>
                <a:effectLst>
                  <a:softEdge rad="127000"/>
                </a:effectLst>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34" name="TextBox 133">
                  <a:extLst>
                    <a:ext uri="{FF2B5EF4-FFF2-40B4-BE49-F238E27FC236}">
                      <a16:creationId xmlns:a16="http://schemas.microsoft.com/office/drawing/2014/main" id="{7234A8B2-3CDB-47FF-BA38-567CB1DB904C}"/>
                    </a:ext>
                  </a:extLst>
                </p:cNvPr>
                <p:cNvSpPr txBox="1"/>
                <p:nvPr/>
              </p:nvSpPr>
              <p:spPr>
                <a:xfrm>
                  <a:off x="3122729" y="4187237"/>
                  <a:ext cx="660491" cy="707886"/>
                </a:xfrm>
                <a:prstGeom prst="rect">
                  <a:avLst/>
                </a:prstGeom>
                <a:solidFill>
                  <a:schemeClr val="bg1"/>
                </a:solidFill>
                <a:effectLst>
                  <a:softEdge rad="127000"/>
                </a:effectLst>
              </p:spPr>
              <p:txBody>
                <a:bodyPr wrap="square" rtlCol="0">
                  <a:spAutoFit/>
                </a:bodyPr>
                <a:lstStyle/>
                <a:p>
                  <a:pPr algn="ctr"/>
                  <a14:m>
                    <m:oMathPara xmlns:m="http://schemas.openxmlformats.org/officeDocument/2006/math">
                      <m:oMathParaPr>
                        <m:jc m:val="centerGroup"/>
                      </m:oMathParaPr>
                      <m:oMath xmlns:m="http://schemas.openxmlformats.org/officeDocument/2006/math">
                        <m:acc>
                          <m:accPr>
                            <m:chr m:val="⃗"/>
                            <m:ctrlPr>
                              <a:rPr lang="en-US" sz="4000" b="0" i="1" smtClean="0">
                                <a:solidFill>
                                  <a:srgbClr val="002060"/>
                                </a:solidFill>
                                <a:latin typeface="Cambria Math" panose="02040503050406030204" pitchFamily="18" charset="0"/>
                              </a:rPr>
                            </m:ctrlPr>
                          </m:accPr>
                          <m:e>
                            <m:sSub>
                              <m:sSubPr>
                                <m:ctrlPr>
                                  <a:rPr lang="en-US" sz="4000" b="0" i="1" smtClean="0">
                                    <a:solidFill>
                                      <a:srgbClr val="002060"/>
                                    </a:solidFill>
                                    <a:latin typeface="Cambria Math" panose="02040503050406030204" pitchFamily="18" charset="0"/>
                                  </a:rPr>
                                </m:ctrlPr>
                              </m:sSubPr>
                              <m:e>
                                <m:r>
                                  <a:rPr lang="en-US" sz="4000" b="0" i="1" smtClean="0">
                                    <a:solidFill>
                                      <a:srgbClr val="002060"/>
                                    </a:solidFill>
                                    <a:latin typeface="Cambria Math" panose="02040503050406030204" pitchFamily="18" charset="0"/>
                                  </a:rPr>
                                  <m:t>𝑒</m:t>
                                </m:r>
                              </m:e>
                              <m:sub>
                                <m:r>
                                  <a:rPr lang="en-US" sz="4000" b="0" i="1" smtClean="0">
                                    <a:solidFill>
                                      <a:srgbClr val="002060"/>
                                    </a:solidFill>
                                    <a:latin typeface="Cambria Math" panose="02040503050406030204" pitchFamily="18" charset="0"/>
                                  </a:rPr>
                                  <m:t>𝑥</m:t>
                                </m:r>
                              </m:sub>
                            </m:sSub>
                          </m:e>
                        </m:acc>
                      </m:oMath>
                    </m:oMathPara>
                  </a14:m>
                  <a:endParaRPr lang="en-CA" sz="4000" dirty="0">
                    <a:solidFill>
                      <a:srgbClr val="002060"/>
                    </a:solidFill>
                  </a:endParaRPr>
                </a:p>
              </p:txBody>
            </p:sp>
          </mc:Choice>
          <mc:Fallback xmlns="">
            <p:sp>
              <p:nvSpPr>
                <p:cNvPr id="134" name="TextBox 133">
                  <a:extLst>
                    <a:ext uri="{FF2B5EF4-FFF2-40B4-BE49-F238E27FC236}">
                      <a16:creationId xmlns:a16="http://schemas.microsoft.com/office/drawing/2014/main" id="{7234A8B2-3CDB-47FF-BA38-567CB1DB904C}"/>
                    </a:ext>
                  </a:extLst>
                </p:cNvPr>
                <p:cNvSpPr txBox="1">
                  <a:spLocks noRot="1" noChangeAspect="1" noMove="1" noResize="1" noEditPoints="1" noAdjustHandles="1" noChangeArrowheads="1" noChangeShapeType="1" noTextEdit="1"/>
                </p:cNvSpPr>
                <p:nvPr/>
              </p:nvSpPr>
              <p:spPr>
                <a:xfrm>
                  <a:off x="3122729" y="4187237"/>
                  <a:ext cx="660491" cy="707886"/>
                </a:xfrm>
                <a:prstGeom prst="rect">
                  <a:avLst/>
                </a:prstGeom>
                <a:blipFill>
                  <a:blip r:embed="rId23"/>
                  <a:stretch>
                    <a:fillRect/>
                  </a:stretch>
                </a:blipFill>
                <a:effectLst>
                  <a:softEdge rad="127000"/>
                </a:effectLst>
              </p:spPr>
              <p:txBody>
                <a:bodyPr/>
                <a:lstStyle/>
                <a:p>
                  <a:r>
                    <a:rPr lang="en-CA">
                      <a:noFill/>
                    </a:rPr>
                    <a:t> </a:t>
                  </a:r>
                </a:p>
              </p:txBody>
            </p:sp>
          </mc:Fallback>
        </mc:AlternateContent>
      </p:grpSp>
      <p:grpSp>
        <p:nvGrpSpPr>
          <p:cNvPr id="140" name="Group 139">
            <a:extLst>
              <a:ext uri="{FF2B5EF4-FFF2-40B4-BE49-F238E27FC236}">
                <a16:creationId xmlns:a16="http://schemas.microsoft.com/office/drawing/2014/main" id="{86FDDCA7-AB54-42AF-91B3-62B35F3B0A1E}"/>
              </a:ext>
            </a:extLst>
          </p:cNvPr>
          <p:cNvGrpSpPr/>
          <p:nvPr/>
        </p:nvGrpSpPr>
        <p:grpSpPr>
          <a:xfrm>
            <a:off x="9201369" y="1236131"/>
            <a:ext cx="736026" cy="959349"/>
            <a:chOff x="9201369" y="1236131"/>
            <a:chExt cx="736026" cy="959349"/>
          </a:xfrm>
        </p:grpSpPr>
        <p:cxnSp>
          <p:nvCxnSpPr>
            <p:cNvPr id="141" name="Straight Arrow Connector 140">
              <a:extLst>
                <a:ext uri="{FF2B5EF4-FFF2-40B4-BE49-F238E27FC236}">
                  <a16:creationId xmlns:a16="http://schemas.microsoft.com/office/drawing/2014/main" id="{3E05CBF9-91E0-4888-9060-1669E88CEDC3}"/>
                </a:ext>
              </a:extLst>
            </p:cNvPr>
            <p:cNvCxnSpPr>
              <a:cxnSpLocks/>
            </p:cNvCxnSpPr>
            <p:nvPr/>
          </p:nvCxnSpPr>
          <p:spPr>
            <a:xfrm flipV="1">
              <a:off x="9201369" y="1236131"/>
              <a:ext cx="0" cy="959349"/>
            </a:xfrm>
            <a:prstGeom prst="straightConnector1">
              <a:avLst/>
            </a:prstGeom>
            <a:ln w="88900">
              <a:solidFill>
                <a:srgbClr val="7030A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FAD04E46-B6CE-4351-BFE2-A48002702ED4}"/>
                    </a:ext>
                  </a:extLst>
                </p:cNvPr>
                <p:cNvSpPr txBox="1"/>
                <p:nvPr/>
              </p:nvSpPr>
              <p:spPr>
                <a:xfrm>
                  <a:off x="9276904" y="1319156"/>
                  <a:ext cx="660491" cy="783035"/>
                </a:xfrm>
                <a:prstGeom prst="rect">
                  <a:avLst/>
                </a:prstGeom>
                <a:solidFill>
                  <a:schemeClr val="bg1"/>
                </a:solidFill>
                <a:ln>
                  <a:solidFill>
                    <a:schemeClr val="bg1"/>
                  </a:solidFill>
                </a:ln>
                <a:effectLst>
                  <a:softEdge rad="127000"/>
                </a:effectLst>
              </p:spPr>
              <p:txBody>
                <a:bodyPr wrap="square" rtlCol="0">
                  <a:spAutoFit/>
                </a:bodyPr>
                <a:lstStyle/>
                <a:p>
                  <a:pPr algn="ctr"/>
                  <a14:m>
                    <m:oMathPara xmlns:m="http://schemas.openxmlformats.org/officeDocument/2006/math">
                      <m:oMathParaPr>
                        <m:jc m:val="centerGroup"/>
                      </m:oMathParaPr>
                      <m:oMath xmlns:m="http://schemas.openxmlformats.org/officeDocument/2006/math">
                        <m:acc>
                          <m:accPr>
                            <m:chr m:val="⃗"/>
                            <m:ctrlPr>
                              <a:rPr lang="en-US" sz="4000" b="0" i="1" smtClean="0">
                                <a:solidFill>
                                  <a:srgbClr val="7030A0"/>
                                </a:solidFill>
                                <a:latin typeface="Cambria Math" panose="02040503050406030204" pitchFamily="18" charset="0"/>
                              </a:rPr>
                            </m:ctrlPr>
                          </m:accPr>
                          <m:e>
                            <m:r>
                              <a:rPr lang="en-US" sz="4000" b="0" i="1" smtClean="0">
                                <a:solidFill>
                                  <a:srgbClr val="7030A0"/>
                                </a:solidFill>
                                <a:latin typeface="Cambria Math" panose="02040503050406030204" pitchFamily="18" charset="0"/>
                              </a:rPr>
                              <m:t>𝑈</m:t>
                            </m:r>
                          </m:e>
                        </m:acc>
                      </m:oMath>
                    </m:oMathPara>
                  </a14:m>
                  <a:endParaRPr lang="en-CA" sz="4000" dirty="0">
                    <a:solidFill>
                      <a:srgbClr val="002060"/>
                    </a:solidFill>
                  </a:endParaRPr>
                </a:p>
              </p:txBody>
            </p:sp>
          </mc:Choice>
          <mc:Fallback xmlns="">
            <p:sp>
              <p:nvSpPr>
                <p:cNvPr id="87" name="TextBox 86">
                  <a:extLst>
                    <a:ext uri="{FF2B5EF4-FFF2-40B4-BE49-F238E27FC236}">
                      <a16:creationId xmlns:a16="http://schemas.microsoft.com/office/drawing/2014/main" id="{5D629C6B-5552-44A4-BC4F-1B4BB4572C78}"/>
                    </a:ext>
                  </a:extLst>
                </p:cNvPr>
                <p:cNvSpPr txBox="1">
                  <a:spLocks noRot="1" noChangeAspect="1" noMove="1" noResize="1" noEditPoints="1" noAdjustHandles="1" noChangeArrowheads="1" noChangeShapeType="1" noTextEdit="1"/>
                </p:cNvSpPr>
                <p:nvPr/>
              </p:nvSpPr>
              <p:spPr>
                <a:xfrm>
                  <a:off x="9276904" y="1319156"/>
                  <a:ext cx="660491" cy="783035"/>
                </a:xfrm>
                <a:prstGeom prst="rect">
                  <a:avLst/>
                </a:prstGeom>
                <a:blipFill>
                  <a:blip r:embed="rId19"/>
                  <a:stretch>
                    <a:fillRect/>
                  </a:stretch>
                </a:blipFill>
                <a:ln>
                  <a:solidFill>
                    <a:schemeClr val="bg1"/>
                  </a:solidFill>
                </a:ln>
                <a:effectLst>
                  <a:softEdge rad="127000"/>
                </a:effectLst>
              </p:spPr>
              <p:txBody>
                <a:bodyPr/>
                <a:lstStyle/>
                <a:p>
                  <a:r>
                    <a:rPr lang="en-CA">
                      <a:noFill/>
                    </a:rPr>
                    <a:t> </a:t>
                  </a:r>
                </a:p>
              </p:txBody>
            </p:sp>
          </mc:Fallback>
        </mc:AlternateContent>
      </p:grpSp>
      <p:grpSp>
        <p:nvGrpSpPr>
          <p:cNvPr id="143" name="Group 142">
            <a:extLst>
              <a:ext uri="{FF2B5EF4-FFF2-40B4-BE49-F238E27FC236}">
                <a16:creationId xmlns:a16="http://schemas.microsoft.com/office/drawing/2014/main" id="{C40D7CC8-67EE-48D3-A0B1-AA35AB9F2628}"/>
              </a:ext>
            </a:extLst>
          </p:cNvPr>
          <p:cNvGrpSpPr/>
          <p:nvPr/>
        </p:nvGrpSpPr>
        <p:grpSpPr>
          <a:xfrm>
            <a:off x="9218301" y="2556931"/>
            <a:ext cx="702160" cy="959349"/>
            <a:chOff x="9218301" y="2556931"/>
            <a:chExt cx="702160" cy="959349"/>
          </a:xfrm>
        </p:grpSpPr>
        <p:cxnSp>
          <p:nvCxnSpPr>
            <p:cNvPr id="144" name="Straight Arrow Connector 143">
              <a:extLst>
                <a:ext uri="{FF2B5EF4-FFF2-40B4-BE49-F238E27FC236}">
                  <a16:creationId xmlns:a16="http://schemas.microsoft.com/office/drawing/2014/main" id="{5F71476D-0D84-4165-A9EB-2C53C9AC7C8A}"/>
                </a:ext>
              </a:extLst>
            </p:cNvPr>
            <p:cNvCxnSpPr>
              <a:cxnSpLocks/>
            </p:cNvCxnSpPr>
            <p:nvPr/>
          </p:nvCxnSpPr>
          <p:spPr>
            <a:xfrm flipV="1">
              <a:off x="9218301" y="2556931"/>
              <a:ext cx="0" cy="959349"/>
            </a:xfrm>
            <a:prstGeom prst="straightConnector1">
              <a:avLst/>
            </a:prstGeom>
            <a:ln w="88900">
              <a:solidFill>
                <a:srgbClr val="7030A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5" name="TextBox 144">
                  <a:extLst>
                    <a:ext uri="{FF2B5EF4-FFF2-40B4-BE49-F238E27FC236}">
                      <a16:creationId xmlns:a16="http://schemas.microsoft.com/office/drawing/2014/main" id="{53874697-53AA-45E9-8C6A-CB4E2DF4ACD1}"/>
                    </a:ext>
                  </a:extLst>
                </p:cNvPr>
                <p:cNvSpPr txBox="1"/>
                <p:nvPr/>
              </p:nvSpPr>
              <p:spPr>
                <a:xfrm>
                  <a:off x="9259970" y="2707690"/>
                  <a:ext cx="660491" cy="783035"/>
                </a:xfrm>
                <a:prstGeom prst="rect">
                  <a:avLst/>
                </a:prstGeom>
                <a:solidFill>
                  <a:schemeClr val="bg1"/>
                </a:solidFill>
                <a:ln>
                  <a:solidFill>
                    <a:schemeClr val="bg1"/>
                  </a:solidFill>
                </a:ln>
                <a:effectLst>
                  <a:softEdge rad="127000"/>
                </a:effectLst>
              </p:spPr>
              <p:txBody>
                <a:bodyPr wrap="square" rtlCol="0">
                  <a:spAutoFit/>
                </a:bodyPr>
                <a:lstStyle/>
                <a:p>
                  <a:pPr algn="ctr"/>
                  <a14:m>
                    <m:oMathPara xmlns:m="http://schemas.openxmlformats.org/officeDocument/2006/math">
                      <m:oMathParaPr>
                        <m:jc m:val="centerGroup"/>
                      </m:oMathParaPr>
                      <m:oMath xmlns:m="http://schemas.openxmlformats.org/officeDocument/2006/math">
                        <m:acc>
                          <m:accPr>
                            <m:chr m:val="⃗"/>
                            <m:ctrlPr>
                              <a:rPr lang="en-US" sz="4000" b="0" i="1" smtClean="0">
                                <a:solidFill>
                                  <a:srgbClr val="7030A0"/>
                                </a:solidFill>
                                <a:latin typeface="Cambria Math" panose="02040503050406030204" pitchFamily="18" charset="0"/>
                              </a:rPr>
                            </m:ctrlPr>
                          </m:accPr>
                          <m:e>
                            <m:r>
                              <a:rPr lang="en-US" sz="4000" b="0" i="1" smtClean="0">
                                <a:solidFill>
                                  <a:srgbClr val="7030A0"/>
                                </a:solidFill>
                                <a:latin typeface="Cambria Math" panose="02040503050406030204" pitchFamily="18" charset="0"/>
                              </a:rPr>
                              <m:t>𝑈</m:t>
                            </m:r>
                          </m:e>
                        </m:acc>
                      </m:oMath>
                    </m:oMathPara>
                  </a14:m>
                  <a:endParaRPr lang="en-CA" sz="4000" dirty="0">
                    <a:solidFill>
                      <a:srgbClr val="002060"/>
                    </a:solidFill>
                  </a:endParaRPr>
                </a:p>
              </p:txBody>
            </p:sp>
          </mc:Choice>
          <mc:Fallback xmlns="">
            <p:sp>
              <p:nvSpPr>
                <p:cNvPr id="89" name="TextBox 88">
                  <a:extLst>
                    <a:ext uri="{FF2B5EF4-FFF2-40B4-BE49-F238E27FC236}">
                      <a16:creationId xmlns:a16="http://schemas.microsoft.com/office/drawing/2014/main" id="{3FC70928-AE81-45CF-8C87-7DF106797CA2}"/>
                    </a:ext>
                  </a:extLst>
                </p:cNvPr>
                <p:cNvSpPr txBox="1">
                  <a:spLocks noRot="1" noChangeAspect="1" noMove="1" noResize="1" noEditPoints="1" noAdjustHandles="1" noChangeArrowheads="1" noChangeShapeType="1" noTextEdit="1"/>
                </p:cNvSpPr>
                <p:nvPr/>
              </p:nvSpPr>
              <p:spPr>
                <a:xfrm>
                  <a:off x="9259970" y="2707690"/>
                  <a:ext cx="660491" cy="783035"/>
                </a:xfrm>
                <a:prstGeom prst="rect">
                  <a:avLst/>
                </a:prstGeom>
                <a:blipFill>
                  <a:blip r:embed="rId20"/>
                  <a:stretch>
                    <a:fillRect/>
                  </a:stretch>
                </a:blipFill>
                <a:ln>
                  <a:solidFill>
                    <a:schemeClr val="bg1"/>
                  </a:solidFill>
                </a:ln>
                <a:effectLst>
                  <a:softEdge rad="127000"/>
                </a:effectLst>
              </p:spPr>
              <p:txBody>
                <a:bodyPr/>
                <a:lstStyle/>
                <a:p>
                  <a:r>
                    <a:rPr lang="en-CA">
                      <a:noFill/>
                    </a:rPr>
                    <a:t> </a:t>
                  </a:r>
                </a:p>
              </p:txBody>
            </p:sp>
          </mc:Fallback>
        </mc:AlternateContent>
      </p:grpSp>
      <p:grpSp>
        <p:nvGrpSpPr>
          <p:cNvPr id="146" name="Group 145">
            <a:extLst>
              <a:ext uri="{FF2B5EF4-FFF2-40B4-BE49-F238E27FC236}">
                <a16:creationId xmlns:a16="http://schemas.microsoft.com/office/drawing/2014/main" id="{DDE70DA4-73AB-47DD-AF09-92DFEAC372C0}"/>
              </a:ext>
            </a:extLst>
          </p:cNvPr>
          <p:cNvGrpSpPr/>
          <p:nvPr/>
        </p:nvGrpSpPr>
        <p:grpSpPr>
          <a:xfrm>
            <a:off x="9218302" y="4080933"/>
            <a:ext cx="702159" cy="959349"/>
            <a:chOff x="9218302" y="4080933"/>
            <a:chExt cx="702159" cy="959349"/>
          </a:xfrm>
        </p:grpSpPr>
        <p:cxnSp>
          <p:nvCxnSpPr>
            <p:cNvPr id="147" name="Straight Arrow Connector 146">
              <a:extLst>
                <a:ext uri="{FF2B5EF4-FFF2-40B4-BE49-F238E27FC236}">
                  <a16:creationId xmlns:a16="http://schemas.microsoft.com/office/drawing/2014/main" id="{A0ECBBDF-F748-45C6-8374-A1C3993843B3}"/>
                </a:ext>
              </a:extLst>
            </p:cNvPr>
            <p:cNvCxnSpPr>
              <a:cxnSpLocks/>
            </p:cNvCxnSpPr>
            <p:nvPr/>
          </p:nvCxnSpPr>
          <p:spPr>
            <a:xfrm flipV="1">
              <a:off x="9218302" y="4080933"/>
              <a:ext cx="0" cy="959349"/>
            </a:xfrm>
            <a:prstGeom prst="straightConnector1">
              <a:avLst/>
            </a:prstGeom>
            <a:ln w="88900">
              <a:solidFill>
                <a:srgbClr val="7030A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8" name="TextBox 147">
                  <a:extLst>
                    <a:ext uri="{FF2B5EF4-FFF2-40B4-BE49-F238E27FC236}">
                      <a16:creationId xmlns:a16="http://schemas.microsoft.com/office/drawing/2014/main" id="{0A2A11DC-5C4F-48E0-AE50-88879C73D83A}"/>
                    </a:ext>
                  </a:extLst>
                </p:cNvPr>
                <p:cNvSpPr txBox="1"/>
                <p:nvPr/>
              </p:nvSpPr>
              <p:spPr>
                <a:xfrm>
                  <a:off x="9259970" y="4248623"/>
                  <a:ext cx="660491" cy="783035"/>
                </a:xfrm>
                <a:prstGeom prst="rect">
                  <a:avLst/>
                </a:prstGeom>
                <a:solidFill>
                  <a:schemeClr val="bg1"/>
                </a:solidFill>
                <a:ln>
                  <a:solidFill>
                    <a:schemeClr val="bg1"/>
                  </a:solidFill>
                </a:ln>
                <a:effectLst>
                  <a:softEdge rad="127000"/>
                </a:effectLst>
              </p:spPr>
              <p:txBody>
                <a:bodyPr wrap="square" rtlCol="0">
                  <a:spAutoFit/>
                </a:bodyPr>
                <a:lstStyle/>
                <a:p>
                  <a:pPr algn="ctr"/>
                  <a14:m>
                    <m:oMathPara xmlns:m="http://schemas.openxmlformats.org/officeDocument/2006/math">
                      <m:oMathParaPr>
                        <m:jc m:val="centerGroup"/>
                      </m:oMathParaPr>
                      <m:oMath xmlns:m="http://schemas.openxmlformats.org/officeDocument/2006/math">
                        <m:acc>
                          <m:accPr>
                            <m:chr m:val="⃗"/>
                            <m:ctrlPr>
                              <a:rPr lang="en-US" sz="4000" b="0" i="1" smtClean="0">
                                <a:solidFill>
                                  <a:srgbClr val="7030A0"/>
                                </a:solidFill>
                                <a:latin typeface="Cambria Math" panose="02040503050406030204" pitchFamily="18" charset="0"/>
                              </a:rPr>
                            </m:ctrlPr>
                          </m:accPr>
                          <m:e>
                            <m:r>
                              <a:rPr lang="en-US" sz="4000" b="0" i="1" smtClean="0">
                                <a:solidFill>
                                  <a:srgbClr val="7030A0"/>
                                </a:solidFill>
                                <a:latin typeface="Cambria Math" panose="02040503050406030204" pitchFamily="18" charset="0"/>
                              </a:rPr>
                              <m:t>𝑈</m:t>
                            </m:r>
                          </m:e>
                        </m:acc>
                      </m:oMath>
                    </m:oMathPara>
                  </a14:m>
                  <a:endParaRPr lang="en-CA" sz="4000" dirty="0">
                    <a:solidFill>
                      <a:srgbClr val="002060"/>
                    </a:solidFill>
                  </a:endParaRPr>
                </a:p>
              </p:txBody>
            </p:sp>
          </mc:Choice>
          <mc:Fallback xmlns="">
            <p:sp>
              <p:nvSpPr>
                <p:cNvPr id="91" name="TextBox 90">
                  <a:extLst>
                    <a:ext uri="{FF2B5EF4-FFF2-40B4-BE49-F238E27FC236}">
                      <a16:creationId xmlns:a16="http://schemas.microsoft.com/office/drawing/2014/main" id="{D4CBCC9C-F766-48C1-8194-7B8B4D01CDEB}"/>
                    </a:ext>
                  </a:extLst>
                </p:cNvPr>
                <p:cNvSpPr txBox="1">
                  <a:spLocks noRot="1" noChangeAspect="1" noMove="1" noResize="1" noEditPoints="1" noAdjustHandles="1" noChangeArrowheads="1" noChangeShapeType="1" noTextEdit="1"/>
                </p:cNvSpPr>
                <p:nvPr/>
              </p:nvSpPr>
              <p:spPr>
                <a:xfrm>
                  <a:off x="9259970" y="4248623"/>
                  <a:ext cx="660491" cy="783035"/>
                </a:xfrm>
                <a:prstGeom prst="rect">
                  <a:avLst/>
                </a:prstGeom>
                <a:blipFill>
                  <a:blip r:embed="rId21"/>
                  <a:stretch>
                    <a:fillRect/>
                  </a:stretch>
                </a:blipFill>
                <a:ln>
                  <a:solidFill>
                    <a:schemeClr val="bg1"/>
                  </a:solidFill>
                </a:ln>
                <a:effectLst>
                  <a:softEdge rad="127000"/>
                </a:effectLst>
              </p:spPr>
              <p:txBody>
                <a:bodyPr/>
                <a:lstStyle/>
                <a:p>
                  <a:r>
                    <a:rPr lang="en-CA">
                      <a:noFill/>
                    </a:rPr>
                    <a:t> </a:t>
                  </a:r>
                </a:p>
              </p:txBody>
            </p:sp>
          </mc:Fallback>
        </mc:AlternateContent>
      </p:grpSp>
      <mc:AlternateContent xmlns:mc="http://schemas.openxmlformats.org/markup-compatibility/2006" xmlns:p14="http://schemas.microsoft.com/office/powerpoint/2010/main" xmlns:iact="http://schemas.microsoft.com/office/powerpoint/2014/inkAction">
        <mc:Choice Requires="p14 iact">
          <p:contentPart p14:bwMode="auto" r:id="rId30">
            <p14:nvContentPartPr>
              <p14:cNvPr id="11" name="Ink 10">
                <a:extLst>
                  <a:ext uri="{FF2B5EF4-FFF2-40B4-BE49-F238E27FC236}">
                    <a16:creationId xmlns:a16="http://schemas.microsoft.com/office/drawing/2014/main" id="{860D1D06-DA57-4725-A04D-AA2314B0E1FD}"/>
                  </a:ext>
                </a:extLst>
              </p14:cNvPr>
              <p14:cNvContentPartPr/>
              <p14:nvPr>
                <p:extLst>
                  <p:ext uri="{42D2F446-02D8-4167-A562-619A0277C38B}">
                    <p15:isNarration xmlns:p15="http://schemas.microsoft.com/office/powerpoint/2012/main" val="1"/>
                  </p:ext>
                </p:extLst>
              </p14:nvPr>
            </p14:nvContentPartPr>
            <p14:xfrm>
              <a:off x="2353320" y="1677240"/>
              <a:ext cx="2566440" cy="112680"/>
            </p14:xfrm>
          </p:contentPart>
        </mc:Choice>
        <mc:Fallback xmlns="">
          <p:pic>
            <p:nvPicPr>
              <p:cNvPr id="11" name="Ink 10">
                <a:extLst>
                  <a:ext uri="{FF2B5EF4-FFF2-40B4-BE49-F238E27FC236}">
                    <a16:creationId xmlns:a16="http://schemas.microsoft.com/office/drawing/2014/main" id="{860D1D06-DA57-4725-A04D-AA2314B0E1FD}"/>
                  </a:ext>
                </a:extLst>
              </p:cNvPr>
              <p:cNvPicPr>
                <a:picLocks noGrp="1" noRot="1" noChangeAspect="1" noMove="1" noResize="1" noEditPoints="1" noAdjustHandles="1" noChangeArrowheads="1" noChangeShapeType="1"/>
              </p:cNvPicPr>
              <p:nvPr/>
            </p:nvPicPr>
            <p:blipFill>
              <a:blip r:embed="rId31"/>
              <a:stretch>
                <a:fillRect/>
              </a:stretch>
            </p:blipFill>
            <p:spPr>
              <a:xfrm>
                <a:off x="2343960" y="1667880"/>
                <a:ext cx="2585160" cy="131400"/>
              </a:xfrm>
              <a:prstGeom prst="rect">
                <a:avLst/>
              </a:prstGeom>
            </p:spPr>
          </p:pic>
        </mc:Fallback>
      </mc:AlternateContent>
    </p:spTree>
    <p:custDataLst>
      <p:tags r:id="rId1"/>
    </p:custDataLst>
    <p:extLst>
      <p:ext uri="{BB962C8B-B14F-4D97-AF65-F5344CB8AC3E}">
        <p14:creationId xmlns:p14="http://schemas.microsoft.com/office/powerpoint/2010/main" val="1326814549"/>
      </p:ext>
    </p:extLst>
  </p:cSld>
  <p:clrMapOvr>
    <a:masterClrMapping/>
  </p:clrMapOvr>
  <mc:AlternateContent xmlns:mc="http://schemas.openxmlformats.org/markup-compatibility/2006" xmlns:p14="http://schemas.microsoft.com/office/powerpoint/2010/main">
    <mc:Choice Requires="p14">
      <p:transition spd="med" p14:dur="700" advTm="13691">
        <p:fade/>
      </p:transition>
    </mc:Choice>
    <mc:Fallback xmlns="">
      <p:transition spd="med" advTm="1369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md type="call" cmd="playFrom(0.0)">
                                      <p:cBhvr>
                                        <p:cTn id="7" dur="1" fill="hold"/>
                                        <p:tgtEl>
                                          <p:spTgt spid="11"/>
                                        </p:tgtEl>
                                      </p:cBhvr>
                                    </p:cmd>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93"/>
                                        </p:tgtEl>
                                        <p:attrNameLst>
                                          <p:attrName>style.visibility</p:attrName>
                                        </p:attrNameLst>
                                      </p:cBhvr>
                                      <p:to>
                                        <p:strVal val="visible"/>
                                      </p:to>
                                    </p:set>
                                    <p:animEffect transition="in" filter="fade">
                                      <p:cBhvr>
                                        <p:cTn id="12" dur="1000"/>
                                        <p:tgtEl>
                                          <p:spTgt spid="93"/>
                                        </p:tgtEl>
                                      </p:cBhvr>
                                    </p:animEffect>
                                    <p:anim calcmode="lin" valueType="num">
                                      <p:cBhvr>
                                        <p:cTn id="13" dur="1000" fill="hold"/>
                                        <p:tgtEl>
                                          <p:spTgt spid="93"/>
                                        </p:tgtEl>
                                        <p:attrNameLst>
                                          <p:attrName>ppt_x</p:attrName>
                                        </p:attrNameLst>
                                      </p:cBhvr>
                                      <p:tavLst>
                                        <p:tav tm="0">
                                          <p:val>
                                            <p:strVal val="#ppt_x"/>
                                          </p:val>
                                        </p:tav>
                                        <p:tav tm="100000">
                                          <p:val>
                                            <p:strVal val="#ppt_x"/>
                                          </p:val>
                                        </p:tav>
                                      </p:tavLst>
                                    </p:anim>
                                    <p:anim calcmode="lin" valueType="num">
                                      <p:cBhvr>
                                        <p:cTn id="14" dur="1000" fill="hold"/>
                                        <p:tgtEl>
                                          <p:spTgt spid="9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E019FB69-38F6-4EFE-9286-FEEFE5940DFC}"/>
                  </a:ext>
                </a:extLst>
              </p:cNvPr>
              <p:cNvSpPr txBox="1"/>
              <p:nvPr/>
            </p:nvSpPr>
            <p:spPr>
              <a:xfrm>
                <a:off x="0" y="3639028"/>
                <a:ext cx="6076950" cy="2326534"/>
              </a:xfrm>
              <a:prstGeom prst="rect">
                <a:avLst/>
              </a:prstGeom>
              <a:noFill/>
            </p:spPr>
            <p:txBody>
              <a:bodyPr wrap="square">
                <a:spAutoFit/>
              </a:bodyPr>
              <a:lstStyle/>
              <a:p>
                <a14:m>
                  <m:oMath xmlns:m="http://schemas.openxmlformats.org/officeDocument/2006/math">
                    <m:acc>
                      <m:accPr>
                        <m:chr m:val="⃗"/>
                        <m:ctrlPr>
                          <a:rPr lang="en-US" sz="4000" i="1" smtClean="0">
                            <a:solidFill>
                              <a:srgbClr val="7030A0"/>
                            </a:solidFill>
                            <a:latin typeface="Cambria Math" panose="02040503050406030204" pitchFamily="18" charset="0"/>
                          </a:rPr>
                        </m:ctrlPr>
                      </m:accPr>
                      <m:e>
                        <m:r>
                          <a:rPr lang="en-US" sz="4000" i="1">
                            <a:solidFill>
                              <a:srgbClr val="7030A0"/>
                            </a:solidFill>
                            <a:latin typeface="Cambria Math" panose="02040503050406030204" pitchFamily="18" charset="0"/>
                          </a:rPr>
                          <m:t>𝑈</m:t>
                        </m:r>
                      </m:e>
                    </m:acc>
                    <m:r>
                      <a:rPr lang="en-US" sz="4000" i="1">
                        <a:latin typeface="Cambria Math" panose="02040503050406030204" pitchFamily="18" charset="0"/>
                      </a:rPr>
                      <m:t>= </m:t>
                    </m:r>
                    <m:f>
                      <m:fPr>
                        <m:ctrlPr>
                          <a:rPr lang="en-US" sz="4000" b="0" i="1" smtClean="0">
                            <a:solidFill>
                              <a:schemeClr val="tx1"/>
                            </a:solidFill>
                            <a:latin typeface="Cambria Math" panose="02040503050406030204" pitchFamily="18" charset="0"/>
                          </a:rPr>
                        </m:ctrlPr>
                      </m:fPr>
                      <m:num>
                        <m:r>
                          <a:rPr lang="en-US" sz="4000" b="0" i="1" smtClean="0">
                            <a:solidFill>
                              <a:schemeClr val="tx1"/>
                            </a:solidFill>
                            <a:latin typeface="Cambria Math" panose="02040503050406030204" pitchFamily="18" charset="0"/>
                          </a:rPr>
                          <m:t>𝑑</m:t>
                        </m:r>
                        <m:acc>
                          <m:accPr>
                            <m:chr m:val="⃗"/>
                            <m:ctrlPr>
                              <a:rPr lang="en-US" sz="4000" i="1">
                                <a:solidFill>
                                  <a:srgbClr val="7030A0"/>
                                </a:solidFill>
                                <a:latin typeface="Cambria Math" panose="02040503050406030204" pitchFamily="18" charset="0"/>
                              </a:rPr>
                            </m:ctrlPr>
                          </m:accPr>
                          <m:e>
                            <m:r>
                              <a:rPr lang="en-US" sz="4000" i="1">
                                <a:solidFill>
                                  <a:srgbClr val="7030A0"/>
                                </a:solidFill>
                                <a:latin typeface="Cambria Math" panose="02040503050406030204" pitchFamily="18" charset="0"/>
                              </a:rPr>
                              <m:t>𝑆</m:t>
                            </m:r>
                          </m:e>
                        </m:acc>
                      </m:num>
                      <m:den>
                        <m:r>
                          <a:rPr lang="en-US" sz="4000" b="0" i="1" smtClean="0">
                            <a:solidFill>
                              <a:schemeClr val="tx1"/>
                            </a:solidFill>
                            <a:latin typeface="Cambria Math" panose="02040503050406030204" pitchFamily="18" charset="0"/>
                          </a:rPr>
                          <m:t>𝑑</m:t>
                        </m:r>
                        <m:r>
                          <a:rPr lang="en-US" sz="4000" b="0" i="1" smtClean="0">
                            <a:solidFill>
                              <a:srgbClr val="FFC000"/>
                            </a:solidFill>
                            <a:latin typeface="Cambria Math" panose="02040503050406030204" pitchFamily="18" charset="0"/>
                          </a:rPr>
                          <m:t>𝜏</m:t>
                        </m:r>
                      </m:den>
                    </m:f>
                    <m:r>
                      <a:rPr lang="en-US" sz="4000" i="1">
                        <a:latin typeface="Cambria Math" panose="02040503050406030204" pitchFamily="18" charset="0"/>
                      </a:rPr>
                      <m:t>=</m:t>
                    </m:r>
                    <m:f>
                      <m:fPr>
                        <m:ctrlPr>
                          <a:rPr lang="en-US" sz="4000" i="1">
                            <a:latin typeface="Cambria Math" panose="02040503050406030204" pitchFamily="18" charset="0"/>
                          </a:rPr>
                        </m:ctrlPr>
                      </m:fPr>
                      <m:num>
                        <m:r>
                          <a:rPr lang="en-US" sz="4000" i="1">
                            <a:latin typeface="Cambria Math" panose="02040503050406030204" pitchFamily="18" charset="0"/>
                          </a:rPr>
                          <m:t>𝑑</m:t>
                        </m:r>
                        <m:r>
                          <a:rPr lang="en-US" sz="4000" b="0" i="1" smtClean="0">
                            <a:solidFill>
                              <a:srgbClr val="7030A0"/>
                            </a:solidFill>
                            <a:latin typeface="Cambria Math" panose="02040503050406030204" pitchFamily="18" charset="0"/>
                          </a:rPr>
                          <m:t> </m:t>
                        </m:r>
                        <m:r>
                          <a:rPr lang="en-US" sz="4000" b="0" i="1" smtClean="0">
                            <a:solidFill>
                              <a:schemeClr val="tx1"/>
                            </a:solidFill>
                            <a:latin typeface="Cambria Math" panose="02040503050406030204" pitchFamily="18" charset="0"/>
                          </a:rPr>
                          <m:t>𝑐</m:t>
                        </m:r>
                        <m:r>
                          <a:rPr lang="en-US" sz="4000" b="0" i="1" smtClean="0">
                            <a:solidFill>
                              <a:srgbClr val="0070C0"/>
                            </a:solidFill>
                            <a:latin typeface="Cambria Math" panose="02040503050406030204" pitchFamily="18" charset="0"/>
                          </a:rPr>
                          <m:t>𝑡</m:t>
                        </m:r>
                      </m:num>
                      <m:den>
                        <m:r>
                          <a:rPr lang="en-US" sz="4000" i="1">
                            <a:latin typeface="Cambria Math" panose="02040503050406030204" pitchFamily="18" charset="0"/>
                          </a:rPr>
                          <m:t>𝑑</m:t>
                        </m:r>
                        <m:r>
                          <a:rPr lang="en-US" sz="4000" i="1">
                            <a:solidFill>
                              <a:srgbClr val="FFC000"/>
                            </a:solidFill>
                            <a:latin typeface="Cambria Math" panose="02040503050406030204" pitchFamily="18" charset="0"/>
                          </a:rPr>
                          <m:t>𝜏</m:t>
                        </m:r>
                      </m:den>
                    </m:f>
                    <m:f>
                      <m:fPr>
                        <m:ctrlPr>
                          <a:rPr lang="en-US" sz="4000" i="1">
                            <a:latin typeface="Cambria Math" panose="02040503050406030204" pitchFamily="18" charset="0"/>
                          </a:rPr>
                        </m:ctrlPr>
                      </m:fPr>
                      <m:num>
                        <m:r>
                          <a:rPr lang="en-US" sz="4000" b="0" i="1" smtClean="0">
                            <a:latin typeface="Cambria Math" panose="02040503050406030204" pitchFamily="18" charset="0"/>
                          </a:rPr>
                          <m:t>𝜕</m:t>
                        </m:r>
                        <m:acc>
                          <m:accPr>
                            <m:chr m:val="⃗"/>
                            <m:ctrlPr>
                              <a:rPr lang="en-US" sz="4000" i="1">
                                <a:solidFill>
                                  <a:srgbClr val="7030A0"/>
                                </a:solidFill>
                                <a:latin typeface="Cambria Math" panose="02040503050406030204" pitchFamily="18" charset="0"/>
                              </a:rPr>
                            </m:ctrlPr>
                          </m:accPr>
                          <m:e>
                            <m:r>
                              <a:rPr lang="en-US" sz="4000" i="1">
                                <a:solidFill>
                                  <a:srgbClr val="7030A0"/>
                                </a:solidFill>
                                <a:latin typeface="Cambria Math" panose="02040503050406030204" pitchFamily="18" charset="0"/>
                              </a:rPr>
                              <m:t>𝑆</m:t>
                            </m:r>
                          </m:e>
                        </m:acc>
                      </m:num>
                      <m:den>
                        <m:r>
                          <a:rPr lang="en-US" sz="4000" i="1">
                            <a:latin typeface="Cambria Math" panose="02040503050406030204" pitchFamily="18" charset="0"/>
                          </a:rPr>
                          <m:t>𝜕</m:t>
                        </m:r>
                        <m:r>
                          <a:rPr lang="en-US" sz="4000" b="0" i="1" smtClean="0">
                            <a:solidFill>
                              <a:srgbClr val="FFC000"/>
                            </a:solidFill>
                            <a:latin typeface="Cambria Math" panose="02040503050406030204" pitchFamily="18" charset="0"/>
                          </a:rPr>
                          <m:t> </m:t>
                        </m:r>
                        <m:r>
                          <a:rPr lang="en-US" sz="4000" b="0" i="1" smtClean="0">
                            <a:solidFill>
                              <a:schemeClr val="tx1"/>
                            </a:solidFill>
                            <a:latin typeface="Cambria Math" panose="02040503050406030204" pitchFamily="18" charset="0"/>
                          </a:rPr>
                          <m:t>𝑐</m:t>
                        </m:r>
                        <m:r>
                          <a:rPr lang="en-US" sz="4000" b="0" i="1" smtClean="0">
                            <a:solidFill>
                              <a:srgbClr val="0070C0"/>
                            </a:solidFill>
                            <a:latin typeface="Cambria Math" panose="02040503050406030204" pitchFamily="18" charset="0"/>
                          </a:rPr>
                          <m:t>𝑡</m:t>
                        </m:r>
                      </m:den>
                    </m:f>
                    <m:r>
                      <a:rPr lang="en-US" sz="4000" i="1">
                        <a:latin typeface="Cambria Math" panose="02040503050406030204" pitchFamily="18" charset="0"/>
                      </a:rPr>
                      <m:t>+</m:t>
                    </m:r>
                    <m:f>
                      <m:fPr>
                        <m:ctrlPr>
                          <a:rPr lang="en-US" sz="4000" i="1">
                            <a:latin typeface="Cambria Math" panose="02040503050406030204" pitchFamily="18" charset="0"/>
                          </a:rPr>
                        </m:ctrlPr>
                      </m:fPr>
                      <m:num>
                        <m:r>
                          <a:rPr lang="en-US" sz="4000" i="1">
                            <a:latin typeface="Cambria Math" panose="02040503050406030204" pitchFamily="18" charset="0"/>
                          </a:rPr>
                          <m:t>𝑑</m:t>
                        </m:r>
                        <m:r>
                          <a:rPr lang="en-US" sz="4000" b="0" i="1" smtClean="0">
                            <a:solidFill>
                              <a:srgbClr val="0070C0"/>
                            </a:solidFill>
                            <a:latin typeface="Cambria Math" panose="02040503050406030204" pitchFamily="18" charset="0"/>
                          </a:rPr>
                          <m:t>𝑥</m:t>
                        </m:r>
                      </m:num>
                      <m:den>
                        <m:r>
                          <a:rPr lang="en-US" sz="4000" i="1">
                            <a:latin typeface="Cambria Math" panose="02040503050406030204" pitchFamily="18" charset="0"/>
                          </a:rPr>
                          <m:t>𝑑</m:t>
                        </m:r>
                        <m:r>
                          <a:rPr lang="en-US" sz="4000" i="1">
                            <a:solidFill>
                              <a:srgbClr val="FFC000"/>
                            </a:solidFill>
                            <a:latin typeface="Cambria Math" panose="02040503050406030204" pitchFamily="18" charset="0"/>
                          </a:rPr>
                          <m:t>𝜏</m:t>
                        </m:r>
                      </m:den>
                    </m:f>
                    <m:f>
                      <m:fPr>
                        <m:ctrlPr>
                          <a:rPr lang="en-US" sz="4000" i="1">
                            <a:latin typeface="Cambria Math" panose="02040503050406030204" pitchFamily="18" charset="0"/>
                          </a:rPr>
                        </m:ctrlPr>
                      </m:fPr>
                      <m:num>
                        <m:r>
                          <a:rPr lang="en-US" sz="4000" i="1">
                            <a:latin typeface="Cambria Math" panose="02040503050406030204" pitchFamily="18" charset="0"/>
                          </a:rPr>
                          <m:t>𝜕</m:t>
                        </m:r>
                        <m:acc>
                          <m:accPr>
                            <m:chr m:val="⃗"/>
                            <m:ctrlPr>
                              <a:rPr lang="en-US" sz="4000" i="1">
                                <a:solidFill>
                                  <a:srgbClr val="7030A0"/>
                                </a:solidFill>
                                <a:latin typeface="Cambria Math" panose="02040503050406030204" pitchFamily="18" charset="0"/>
                              </a:rPr>
                            </m:ctrlPr>
                          </m:accPr>
                          <m:e>
                            <m:r>
                              <a:rPr lang="en-US" sz="4000" i="1">
                                <a:solidFill>
                                  <a:srgbClr val="7030A0"/>
                                </a:solidFill>
                                <a:latin typeface="Cambria Math" panose="02040503050406030204" pitchFamily="18" charset="0"/>
                              </a:rPr>
                              <m:t>𝑆</m:t>
                            </m:r>
                          </m:e>
                        </m:acc>
                      </m:num>
                      <m:den>
                        <m:r>
                          <a:rPr lang="en-US" sz="4000" i="1">
                            <a:latin typeface="Cambria Math" panose="02040503050406030204" pitchFamily="18" charset="0"/>
                          </a:rPr>
                          <m:t>𝜕</m:t>
                        </m:r>
                        <m:r>
                          <a:rPr lang="en-US" sz="4000" b="0" i="1" smtClean="0">
                            <a:solidFill>
                              <a:srgbClr val="0070C0"/>
                            </a:solidFill>
                            <a:latin typeface="Cambria Math" panose="02040503050406030204" pitchFamily="18" charset="0"/>
                          </a:rPr>
                          <m:t>𝑥</m:t>
                        </m:r>
                      </m:den>
                    </m:f>
                  </m:oMath>
                </a14:m>
                <a:r>
                  <a:rPr lang="en-CA" sz="4000" dirty="0"/>
                  <a:t> </a:t>
                </a:r>
              </a:p>
              <a:p>
                <a14:m>
                  <m:oMath xmlns:m="http://schemas.openxmlformats.org/officeDocument/2006/math">
                    <m:acc>
                      <m:accPr>
                        <m:chr m:val="⃗"/>
                        <m:ctrlPr>
                          <a:rPr lang="en-US" sz="4000" i="1" smtClean="0">
                            <a:solidFill>
                              <a:schemeClr val="bg1"/>
                            </a:solidFill>
                            <a:latin typeface="Cambria Math" panose="02040503050406030204" pitchFamily="18" charset="0"/>
                          </a:rPr>
                        </m:ctrlPr>
                      </m:accPr>
                      <m:e>
                        <m:r>
                          <a:rPr lang="en-US" sz="4000" i="1">
                            <a:solidFill>
                              <a:schemeClr val="bg1"/>
                            </a:solidFill>
                            <a:latin typeface="Cambria Math" panose="02040503050406030204" pitchFamily="18" charset="0"/>
                          </a:rPr>
                          <m:t>𝑈</m:t>
                        </m:r>
                      </m:e>
                    </m:acc>
                    <m:r>
                      <a:rPr lang="en-US" sz="4000" i="1">
                        <a:solidFill>
                          <a:schemeClr val="bg1"/>
                        </a:solidFill>
                        <a:latin typeface="Cambria Math" panose="02040503050406030204" pitchFamily="18" charset="0"/>
                      </a:rPr>
                      <m:t>= </m:t>
                    </m:r>
                    <m:f>
                      <m:fPr>
                        <m:ctrlPr>
                          <a:rPr lang="en-US" sz="4000" b="0" i="1" smtClean="0">
                            <a:solidFill>
                              <a:schemeClr val="bg1"/>
                            </a:solidFill>
                            <a:latin typeface="Cambria Math" panose="02040503050406030204" pitchFamily="18" charset="0"/>
                          </a:rPr>
                        </m:ctrlPr>
                      </m:fPr>
                      <m:num>
                        <m:r>
                          <a:rPr lang="en-US" sz="4000" b="0" i="1" smtClean="0">
                            <a:solidFill>
                              <a:schemeClr val="bg1"/>
                            </a:solidFill>
                            <a:latin typeface="Cambria Math" panose="02040503050406030204" pitchFamily="18" charset="0"/>
                          </a:rPr>
                          <m:t>𝑑</m:t>
                        </m:r>
                        <m:acc>
                          <m:accPr>
                            <m:chr m:val="⃗"/>
                            <m:ctrlPr>
                              <a:rPr lang="en-US" sz="4000" i="1">
                                <a:solidFill>
                                  <a:schemeClr val="bg1"/>
                                </a:solidFill>
                                <a:latin typeface="Cambria Math" panose="02040503050406030204" pitchFamily="18" charset="0"/>
                              </a:rPr>
                            </m:ctrlPr>
                          </m:accPr>
                          <m:e>
                            <m:r>
                              <a:rPr lang="en-US" sz="4000" i="1">
                                <a:solidFill>
                                  <a:schemeClr val="bg1"/>
                                </a:solidFill>
                                <a:latin typeface="Cambria Math" panose="02040503050406030204" pitchFamily="18" charset="0"/>
                              </a:rPr>
                              <m:t>𝑆</m:t>
                            </m:r>
                          </m:e>
                        </m:acc>
                      </m:num>
                      <m:den>
                        <m:r>
                          <a:rPr lang="en-US" sz="4000" b="0" i="1" smtClean="0">
                            <a:solidFill>
                              <a:schemeClr val="bg1"/>
                            </a:solidFill>
                            <a:latin typeface="Cambria Math" panose="02040503050406030204" pitchFamily="18" charset="0"/>
                          </a:rPr>
                          <m:t>𝑑</m:t>
                        </m:r>
                        <m:r>
                          <a:rPr lang="en-US" sz="4000" b="0" i="1" smtClean="0">
                            <a:solidFill>
                              <a:schemeClr val="bg1"/>
                            </a:solidFill>
                            <a:latin typeface="Cambria Math" panose="02040503050406030204" pitchFamily="18" charset="0"/>
                          </a:rPr>
                          <m:t>𝜏</m:t>
                        </m:r>
                      </m:den>
                    </m:f>
                    <m:r>
                      <a:rPr lang="en-US" sz="4000" i="1">
                        <a:latin typeface="Cambria Math" panose="02040503050406030204" pitchFamily="18" charset="0"/>
                      </a:rPr>
                      <m:t>=</m:t>
                    </m:r>
                    <m:r>
                      <a:rPr lang="en-US" sz="4000" b="0" i="1" smtClean="0">
                        <a:latin typeface="Cambria Math" panose="02040503050406030204" pitchFamily="18" charset="0"/>
                      </a:rPr>
                      <m:t>  </m:t>
                    </m:r>
                    <m:r>
                      <a:rPr lang="en-US" sz="4000" i="1">
                        <a:latin typeface="Cambria Math" panose="02040503050406030204" pitchFamily="18" charset="0"/>
                      </a:rPr>
                      <m:t>𝑐</m:t>
                    </m:r>
                    <m:r>
                      <a:rPr lang="en-US" sz="4000" b="0" i="1" smtClean="0">
                        <a:latin typeface="Cambria Math" panose="02040503050406030204" pitchFamily="18" charset="0"/>
                      </a:rPr>
                      <m:t>  </m:t>
                    </m:r>
                    <m:f>
                      <m:fPr>
                        <m:ctrlPr>
                          <a:rPr lang="en-US" sz="4000" i="1">
                            <a:latin typeface="Cambria Math" panose="02040503050406030204" pitchFamily="18" charset="0"/>
                          </a:rPr>
                        </m:ctrlPr>
                      </m:fPr>
                      <m:num>
                        <m:r>
                          <a:rPr lang="en-US" sz="4000" b="0" i="1" smtClean="0">
                            <a:latin typeface="Cambria Math" panose="02040503050406030204" pitchFamily="18" charset="0"/>
                          </a:rPr>
                          <m:t>𝜕</m:t>
                        </m:r>
                        <m:acc>
                          <m:accPr>
                            <m:chr m:val="⃗"/>
                            <m:ctrlPr>
                              <a:rPr lang="en-US" sz="4000" i="1">
                                <a:solidFill>
                                  <a:srgbClr val="7030A0"/>
                                </a:solidFill>
                                <a:latin typeface="Cambria Math" panose="02040503050406030204" pitchFamily="18" charset="0"/>
                              </a:rPr>
                            </m:ctrlPr>
                          </m:accPr>
                          <m:e>
                            <m:r>
                              <a:rPr lang="en-US" sz="4000" i="1">
                                <a:solidFill>
                                  <a:srgbClr val="7030A0"/>
                                </a:solidFill>
                                <a:latin typeface="Cambria Math" panose="02040503050406030204" pitchFamily="18" charset="0"/>
                              </a:rPr>
                              <m:t>𝑆</m:t>
                            </m:r>
                          </m:e>
                        </m:acc>
                      </m:num>
                      <m:den>
                        <m:r>
                          <a:rPr lang="en-US" sz="4000" i="1">
                            <a:latin typeface="Cambria Math" panose="02040503050406030204" pitchFamily="18" charset="0"/>
                          </a:rPr>
                          <m:t>𝜕</m:t>
                        </m:r>
                        <m:r>
                          <a:rPr lang="en-US" sz="4000" b="0" i="1" smtClean="0">
                            <a:solidFill>
                              <a:srgbClr val="FFC000"/>
                            </a:solidFill>
                            <a:latin typeface="Cambria Math" panose="02040503050406030204" pitchFamily="18" charset="0"/>
                          </a:rPr>
                          <m:t> </m:t>
                        </m:r>
                        <m:r>
                          <a:rPr lang="en-US" sz="4000" b="0" i="1" smtClean="0">
                            <a:solidFill>
                              <a:schemeClr val="tx1"/>
                            </a:solidFill>
                            <a:latin typeface="Cambria Math" panose="02040503050406030204" pitchFamily="18" charset="0"/>
                          </a:rPr>
                          <m:t>𝑐</m:t>
                        </m:r>
                        <m:r>
                          <a:rPr lang="en-US" sz="4000" b="0" i="1" smtClean="0">
                            <a:solidFill>
                              <a:srgbClr val="0070C0"/>
                            </a:solidFill>
                            <a:latin typeface="Cambria Math" panose="02040503050406030204" pitchFamily="18" charset="0"/>
                          </a:rPr>
                          <m:t>𝑡</m:t>
                        </m:r>
                      </m:den>
                    </m:f>
                    <m:r>
                      <a:rPr lang="en-US" sz="4000" i="1">
                        <a:latin typeface="Cambria Math" panose="02040503050406030204" pitchFamily="18" charset="0"/>
                      </a:rPr>
                      <m:t>+</m:t>
                    </m:r>
                    <m:r>
                      <a:rPr lang="en-US" sz="4000" b="0" i="1" smtClean="0">
                        <a:latin typeface="Cambria Math" panose="02040503050406030204" pitchFamily="18" charset="0"/>
                      </a:rPr>
                      <m:t> </m:t>
                    </m:r>
                    <m:r>
                      <a:rPr lang="en-US" sz="4000" i="1" smtClean="0">
                        <a:latin typeface="Cambria Math" panose="02040503050406030204" pitchFamily="18" charset="0"/>
                      </a:rPr>
                      <m:t>0</m:t>
                    </m:r>
                    <m:r>
                      <a:rPr lang="en-US" sz="4000" b="0" i="1" smtClean="0">
                        <a:latin typeface="Cambria Math" panose="02040503050406030204" pitchFamily="18" charset="0"/>
                      </a:rPr>
                      <m:t> </m:t>
                    </m:r>
                    <m:f>
                      <m:fPr>
                        <m:ctrlPr>
                          <a:rPr lang="en-US" sz="4000" i="1">
                            <a:latin typeface="Cambria Math" panose="02040503050406030204" pitchFamily="18" charset="0"/>
                          </a:rPr>
                        </m:ctrlPr>
                      </m:fPr>
                      <m:num>
                        <m:r>
                          <a:rPr lang="en-US" sz="4000" i="1">
                            <a:latin typeface="Cambria Math" panose="02040503050406030204" pitchFamily="18" charset="0"/>
                          </a:rPr>
                          <m:t>𝜕</m:t>
                        </m:r>
                        <m:acc>
                          <m:accPr>
                            <m:chr m:val="⃗"/>
                            <m:ctrlPr>
                              <a:rPr lang="en-US" sz="4000" i="1">
                                <a:solidFill>
                                  <a:srgbClr val="7030A0"/>
                                </a:solidFill>
                                <a:latin typeface="Cambria Math" panose="02040503050406030204" pitchFamily="18" charset="0"/>
                              </a:rPr>
                            </m:ctrlPr>
                          </m:accPr>
                          <m:e>
                            <m:r>
                              <a:rPr lang="en-US" sz="4000" i="1">
                                <a:solidFill>
                                  <a:srgbClr val="7030A0"/>
                                </a:solidFill>
                                <a:latin typeface="Cambria Math" panose="02040503050406030204" pitchFamily="18" charset="0"/>
                              </a:rPr>
                              <m:t>𝑆</m:t>
                            </m:r>
                          </m:e>
                        </m:acc>
                      </m:num>
                      <m:den>
                        <m:r>
                          <a:rPr lang="en-US" sz="4000" i="1">
                            <a:latin typeface="Cambria Math" panose="02040503050406030204" pitchFamily="18" charset="0"/>
                          </a:rPr>
                          <m:t>𝜕</m:t>
                        </m:r>
                        <m:r>
                          <a:rPr lang="en-US" sz="4000" b="0" i="1" smtClean="0">
                            <a:solidFill>
                              <a:srgbClr val="0070C0"/>
                            </a:solidFill>
                            <a:latin typeface="Cambria Math" panose="02040503050406030204" pitchFamily="18" charset="0"/>
                          </a:rPr>
                          <m:t>𝑥</m:t>
                        </m:r>
                      </m:den>
                    </m:f>
                  </m:oMath>
                </a14:m>
                <a:r>
                  <a:rPr lang="en-CA" sz="4000" dirty="0"/>
                  <a:t> </a:t>
                </a:r>
              </a:p>
              <a:p>
                <a:endParaRPr lang="en-CA" sz="1600" dirty="0"/>
              </a:p>
            </p:txBody>
          </p:sp>
        </mc:Choice>
        <mc:Fallback xmlns="">
          <p:sp>
            <p:nvSpPr>
              <p:cNvPr id="5" name="TextBox 4">
                <a:extLst>
                  <a:ext uri="{FF2B5EF4-FFF2-40B4-BE49-F238E27FC236}">
                    <a16:creationId xmlns:a16="http://schemas.microsoft.com/office/drawing/2014/main" id="{E019FB69-38F6-4EFE-9286-FEEFE5940DFC}"/>
                  </a:ext>
                </a:extLst>
              </p:cNvPr>
              <p:cNvSpPr txBox="1">
                <a:spLocks noRot="1" noChangeAspect="1" noMove="1" noResize="1" noEditPoints="1" noAdjustHandles="1" noChangeArrowheads="1" noChangeShapeType="1" noTextEdit="1"/>
              </p:cNvSpPr>
              <p:nvPr/>
            </p:nvSpPr>
            <p:spPr>
              <a:xfrm>
                <a:off x="0" y="3639028"/>
                <a:ext cx="6076950" cy="2326534"/>
              </a:xfrm>
              <a:prstGeom prst="rect">
                <a:avLst/>
              </a:prstGeom>
              <a:blipFill>
                <a:blip r:embed="rId3"/>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67A9A299-72ED-42A0-8723-1E09F52513EC}"/>
                  </a:ext>
                </a:extLst>
              </p:cNvPr>
              <p:cNvSpPr txBox="1"/>
              <p:nvPr/>
            </p:nvSpPr>
            <p:spPr>
              <a:xfrm>
                <a:off x="1390650" y="504242"/>
                <a:ext cx="2628900" cy="707886"/>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US" sz="4000" i="1" smtClean="0">
                          <a:latin typeface="Cambria Math" panose="02040503050406030204" pitchFamily="18" charset="0"/>
                        </a:rPr>
                        <m:t>𝑐</m:t>
                      </m:r>
                      <m:r>
                        <a:rPr lang="en-US" sz="4000" i="1">
                          <a:solidFill>
                            <a:srgbClr val="0070C0"/>
                          </a:solidFill>
                          <a:latin typeface="Cambria Math" panose="02040503050406030204" pitchFamily="18" charset="0"/>
                        </a:rPr>
                        <m:t>𝑡</m:t>
                      </m:r>
                      <m:d>
                        <m:dPr>
                          <m:ctrlPr>
                            <a:rPr lang="en-US" sz="4000" b="0" i="1" smtClean="0">
                              <a:solidFill>
                                <a:schemeClr val="tx1"/>
                              </a:solidFill>
                              <a:latin typeface="Cambria Math" panose="02040503050406030204" pitchFamily="18" charset="0"/>
                            </a:rPr>
                          </m:ctrlPr>
                        </m:dPr>
                        <m:e>
                          <m:r>
                            <a:rPr lang="en-US" sz="4000" b="0" i="1" smtClean="0">
                              <a:solidFill>
                                <a:srgbClr val="FFC000"/>
                              </a:solidFill>
                              <a:latin typeface="Cambria Math" panose="02040503050406030204" pitchFamily="18" charset="0"/>
                            </a:rPr>
                            <m:t>𝜏</m:t>
                          </m:r>
                        </m:e>
                      </m:d>
                      <m:r>
                        <a:rPr lang="en-US" sz="4000" i="1">
                          <a:latin typeface="Cambria Math" panose="02040503050406030204" pitchFamily="18" charset="0"/>
                        </a:rPr>
                        <m:t>=</m:t>
                      </m:r>
                      <m:r>
                        <a:rPr lang="en-US" sz="4000" b="0" i="1" smtClean="0">
                          <a:latin typeface="Cambria Math" panose="02040503050406030204" pitchFamily="18" charset="0"/>
                        </a:rPr>
                        <m:t>𝑐</m:t>
                      </m:r>
                      <m:r>
                        <a:rPr lang="en-US" sz="4000" i="1">
                          <a:solidFill>
                            <a:srgbClr val="FFC000"/>
                          </a:solidFill>
                          <a:latin typeface="Cambria Math" panose="02040503050406030204" pitchFamily="18" charset="0"/>
                        </a:rPr>
                        <m:t>𝜏</m:t>
                      </m:r>
                    </m:oMath>
                  </m:oMathPara>
                </a14:m>
                <a:endParaRPr lang="en-CA" sz="4000" dirty="0"/>
              </a:p>
            </p:txBody>
          </p:sp>
        </mc:Choice>
        <mc:Fallback xmlns="">
          <p:sp>
            <p:nvSpPr>
              <p:cNvPr id="2" name="TextBox 1">
                <a:extLst>
                  <a:ext uri="{FF2B5EF4-FFF2-40B4-BE49-F238E27FC236}">
                    <a16:creationId xmlns:a16="http://schemas.microsoft.com/office/drawing/2014/main" id="{67A9A299-72ED-42A0-8723-1E09F52513EC}"/>
                  </a:ext>
                </a:extLst>
              </p:cNvPr>
              <p:cNvSpPr txBox="1">
                <a:spLocks noRot="1" noChangeAspect="1" noMove="1" noResize="1" noEditPoints="1" noAdjustHandles="1" noChangeArrowheads="1" noChangeShapeType="1" noTextEdit="1"/>
              </p:cNvSpPr>
              <p:nvPr/>
            </p:nvSpPr>
            <p:spPr>
              <a:xfrm>
                <a:off x="1390650" y="504242"/>
                <a:ext cx="2628900" cy="707886"/>
              </a:xfrm>
              <a:prstGeom prst="rect">
                <a:avLst/>
              </a:prstGeom>
              <a:blipFill>
                <a:blip r:embed="rId4"/>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38115E15-A357-49D9-940B-1C0E72B1A721}"/>
                  </a:ext>
                </a:extLst>
              </p:cNvPr>
              <p:cNvSpPr txBox="1"/>
              <p:nvPr/>
            </p:nvSpPr>
            <p:spPr>
              <a:xfrm>
                <a:off x="1828800" y="1761542"/>
                <a:ext cx="2000250" cy="978922"/>
              </a:xfrm>
              <a:prstGeom prst="rect">
                <a:avLst/>
              </a:prstGeom>
              <a:noFill/>
            </p:spPr>
            <p:txBody>
              <a:bodyPr wrap="square">
                <a:spAutoFit/>
              </a:bodyPr>
              <a:lstStyle/>
              <a:p>
                <a14:m>
                  <m:oMath xmlns:m="http://schemas.openxmlformats.org/officeDocument/2006/math">
                    <m:f>
                      <m:fPr>
                        <m:ctrlPr>
                          <a:rPr lang="en-US" sz="4000" i="1" smtClean="0">
                            <a:latin typeface="Cambria Math" panose="02040503050406030204" pitchFamily="18" charset="0"/>
                          </a:rPr>
                        </m:ctrlPr>
                      </m:fPr>
                      <m:num>
                        <m:r>
                          <a:rPr lang="en-US" sz="4000" i="1">
                            <a:latin typeface="Cambria Math" panose="02040503050406030204" pitchFamily="18" charset="0"/>
                          </a:rPr>
                          <m:t>𝑑</m:t>
                        </m:r>
                        <m:r>
                          <a:rPr lang="en-US" sz="4000" i="1">
                            <a:solidFill>
                              <a:srgbClr val="7030A0"/>
                            </a:solidFill>
                            <a:latin typeface="Cambria Math" panose="02040503050406030204" pitchFamily="18" charset="0"/>
                          </a:rPr>
                          <m:t> </m:t>
                        </m:r>
                        <m:r>
                          <a:rPr lang="en-US" sz="4000" i="1">
                            <a:latin typeface="Cambria Math" panose="02040503050406030204" pitchFamily="18" charset="0"/>
                          </a:rPr>
                          <m:t>𝑐</m:t>
                        </m:r>
                        <m:r>
                          <a:rPr lang="en-US" sz="4000" i="1">
                            <a:solidFill>
                              <a:srgbClr val="0070C0"/>
                            </a:solidFill>
                            <a:latin typeface="Cambria Math" panose="02040503050406030204" pitchFamily="18" charset="0"/>
                          </a:rPr>
                          <m:t>𝑡</m:t>
                        </m:r>
                      </m:num>
                      <m:den>
                        <m:r>
                          <a:rPr lang="en-US" sz="4000" i="1">
                            <a:latin typeface="Cambria Math" panose="02040503050406030204" pitchFamily="18" charset="0"/>
                          </a:rPr>
                          <m:t>𝑑</m:t>
                        </m:r>
                        <m:r>
                          <a:rPr lang="en-US" sz="4000" i="1">
                            <a:solidFill>
                              <a:srgbClr val="FFC000"/>
                            </a:solidFill>
                            <a:latin typeface="Cambria Math" panose="02040503050406030204" pitchFamily="18" charset="0"/>
                          </a:rPr>
                          <m:t>𝜏</m:t>
                        </m:r>
                      </m:den>
                    </m:f>
                    <m:r>
                      <a:rPr lang="en-US" sz="4000" i="1">
                        <a:latin typeface="Cambria Math" panose="02040503050406030204" pitchFamily="18" charset="0"/>
                      </a:rPr>
                      <m:t>=</m:t>
                    </m:r>
                    <m:r>
                      <a:rPr lang="en-US" sz="4000" i="1">
                        <a:latin typeface="Cambria Math" panose="02040503050406030204" pitchFamily="18" charset="0"/>
                      </a:rPr>
                      <m:t>𝑐</m:t>
                    </m:r>
                  </m:oMath>
                </a14:m>
                <a:r>
                  <a:rPr lang="en-CA" sz="4000" dirty="0"/>
                  <a:t> </a:t>
                </a:r>
              </a:p>
            </p:txBody>
          </p:sp>
        </mc:Choice>
        <mc:Fallback xmlns="">
          <p:sp>
            <p:nvSpPr>
              <p:cNvPr id="9" name="TextBox 8">
                <a:extLst>
                  <a:ext uri="{FF2B5EF4-FFF2-40B4-BE49-F238E27FC236}">
                    <a16:creationId xmlns:a16="http://schemas.microsoft.com/office/drawing/2014/main" id="{38115E15-A357-49D9-940B-1C0E72B1A721}"/>
                  </a:ext>
                </a:extLst>
              </p:cNvPr>
              <p:cNvSpPr txBox="1">
                <a:spLocks noRot="1" noChangeAspect="1" noMove="1" noResize="1" noEditPoints="1" noAdjustHandles="1" noChangeArrowheads="1" noChangeShapeType="1" noTextEdit="1"/>
              </p:cNvSpPr>
              <p:nvPr/>
            </p:nvSpPr>
            <p:spPr>
              <a:xfrm>
                <a:off x="1828800" y="1761542"/>
                <a:ext cx="2000250" cy="978922"/>
              </a:xfrm>
              <a:prstGeom prst="rect">
                <a:avLst/>
              </a:prstGeom>
              <a:blipFill>
                <a:blip r:embed="rId5"/>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9FB697EB-E8F0-45F1-BFAD-B4632EC19AFE}"/>
                  </a:ext>
                </a:extLst>
              </p:cNvPr>
              <p:cNvSpPr txBox="1"/>
              <p:nvPr/>
            </p:nvSpPr>
            <p:spPr>
              <a:xfrm>
                <a:off x="971550" y="6858000"/>
                <a:ext cx="3886200" cy="1086323"/>
              </a:xfrm>
              <a:prstGeom prst="rect">
                <a:avLst/>
              </a:prstGeom>
              <a:noFill/>
            </p:spPr>
            <p:txBody>
              <a:bodyPr wrap="square">
                <a:spAutoFit/>
              </a:bodyPr>
              <a:lstStyle/>
              <a:p>
                <a14:m>
                  <m:oMath xmlns:m="http://schemas.openxmlformats.org/officeDocument/2006/math">
                    <m:r>
                      <a:rPr lang="en-US" sz="4000" b="0" i="1" smtClean="0">
                        <a:solidFill>
                          <a:schemeClr val="tx1"/>
                        </a:solidFill>
                        <a:latin typeface="Cambria Math" panose="02040503050406030204" pitchFamily="18" charset="0"/>
                      </a:rPr>
                      <m:t>=</m:t>
                    </m:r>
                    <m:f>
                      <m:fPr>
                        <m:ctrlPr>
                          <a:rPr lang="en-US" sz="4000" i="1">
                            <a:latin typeface="Cambria Math" panose="02040503050406030204" pitchFamily="18" charset="0"/>
                          </a:rPr>
                        </m:ctrlPr>
                      </m:fPr>
                      <m:num>
                        <m:r>
                          <a:rPr lang="en-US" sz="4000" i="1">
                            <a:latin typeface="Cambria Math" panose="02040503050406030204" pitchFamily="18" charset="0"/>
                          </a:rPr>
                          <m:t>𝑑</m:t>
                        </m:r>
                        <m:r>
                          <a:rPr lang="en-US" sz="4000" i="1">
                            <a:solidFill>
                              <a:srgbClr val="7030A0"/>
                            </a:solidFill>
                            <a:latin typeface="Cambria Math" panose="02040503050406030204" pitchFamily="18" charset="0"/>
                          </a:rPr>
                          <m:t> </m:t>
                        </m:r>
                        <m:r>
                          <a:rPr lang="en-US" sz="4000" i="1">
                            <a:latin typeface="Cambria Math" panose="02040503050406030204" pitchFamily="18" charset="0"/>
                          </a:rPr>
                          <m:t>𝑐</m:t>
                        </m:r>
                        <m:acc>
                          <m:accPr>
                            <m:chr m:val="̃"/>
                            <m:ctrlPr>
                              <a:rPr lang="en-US" sz="4000" b="0" i="1" smtClean="0">
                                <a:solidFill>
                                  <a:srgbClr val="FF0000"/>
                                </a:solidFill>
                                <a:latin typeface="Cambria Math" panose="02040503050406030204" pitchFamily="18" charset="0"/>
                              </a:rPr>
                            </m:ctrlPr>
                          </m:accPr>
                          <m:e>
                            <m:r>
                              <a:rPr lang="en-US" sz="4000" i="1">
                                <a:solidFill>
                                  <a:srgbClr val="FF0000"/>
                                </a:solidFill>
                                <a:latin typeface="Cambria Math" panose="02040503050406030204" pitchFamily="18" charset="0"/>
                              </a:rPr>
                              <m:t>𝑡</m:t>
                            </m:r>
                          </m:e>
                        </m:acc>
                      </m:num>
                      <m:den>
                        <m:r>
                          <a:rPr lang="en-US" sz="4000" i="1">
                            <a:latin typeface="Cambria Math" panose="02040503050406030204" pitchFamily="18" charset="0"/>
                          </a:rPr>
                          <m:t>𝑑</m:t>
                        </m:r>
                        <m:r>
                          <a:rPr lang="en-US" sz="4000" i="1">
                            <a:solidFill>
                              <a:srgbClr val="FFC000"/>
                            </a:solidFill>
                            <a:latin typeface="Cambria Math" panose="02040503050406030204" pitchFamily="18" charset="0"/>
                          </a:rPr>
                          <m:t>𝜏</m:t>
                        </m:r>
                      </m:den>
                    </m:f>
                    <m:f>
                      <m:fPr>
                        <m:ctrlPr>
                          <a:rPr lang="en-US" sz="4000" i="1">
                            <a:latin typeface="Cambria Math" panose="02040503050406030204" pitchFamily="18" charset="0"/>
                          </a:rPr>
                        </m:ctrlPr>
                      </m:fPr>
                      <m:num>
                        <m:r>
                          <a:rPr lang="en-US" sz="4000" i="1">
                            <a:latin typeface="Cambria Math" panose="02040503050406030204" pitchFamily="18" charset="0"/>
                          </a:rPr>
                          <m:t>𝜕</m:t>
                        </m:r>
                        <m:acc>
                          <m:accPr>
                            <m:chr m:val="⃗"/>
                            <m:ctrlPr>
                              <a:rPr lang="en-US" sz="4000" i="1">
                                <a:solidFill>
                                  <a:srgbClr val="7030A0"/>
                                </a:solidFill>
                                <a:latin typeface="Cambria Math" panose="02040503050406030204" pitchFamily="18" charset="0"/>
                              </a:rPr>
                            </m:ctrlPr>
                          </m:accPr>
                          <m:e>
                            <m:r>
                              <a:rPr lang="en-US" sz="4000" i="1">
                                <a:solidFill>
                                  <a:srgbClr val="7030A0"/>
                                </a:solidFill>
                                <a:latin typeface="Cambria Math" panose="02040503050406030204" pitchFamily="18" charset="0"/>
                              </a:rPr>
                              <m:t>𝑆</m:t>
                            </m:r>
                          </m:e>
                        </m:acc>
                      </m:num>
                      <m:den>
                        <m:r>
                          <a:rPr lang="en-US" sz="4000" i="1">
                            <a:latin typeface="Cambria Math" panose="02040503050406030204" pitchFamily="18" charset="0"/>
                          </a:rPr>
                          <m:t>𝜕</m:t>
                        </m:r>
                        <m:r>
                          <a:rPr lang="en-US" sz="4000" i="1">
                            <a:solidFill>
                              <a:srgbClr val="FFC000"/>
                            </a:solidFill>
                            <a:latin typeface="Cambria Math" panose="02040503050406030204" pitchFamily="18" charset="0"/>
                          </a:rPr>
                          <m:t> </m:t>
                        </m:r>
                        <m:r>
                          <a:rPr lang="en-US" sz="4000" i="1">
                            <a:latin typeface="Cambria Math" panose="02040503050406030204" pitchFamily="18" charset="0"/>
                          </a:rPr>
                          <m:t>𝑐</m:t>
                        </m:r>
                        <m:acc>
                          <m:accPr>
                            <m:chr m:val="̃"/>
                            <m:ctrlPr>
                              <a:rPr lang="en-US" sz="4000" i="1">
                                <a:solidFill>
                                  <a:srgbClr val="FF0000"/>
                                </a:solidFill>
                                <a:latin typeface="Cambria Math" panose="02040503050406030204" pitchFamily="18" charset="0"/>
                              </a:rPr>
                            </m:ctrlPr>
                          </m:accPr>
                          <m:e>
                            <m:r>
                              <a:rPr lang="en-US" sz="4000" i="1">
                                <a:solidFill>
                                  <a:srgbClr val="FF0000"/>
                                </a:solidFill>
                                <a:latin typeface="Cambria Math" panose="02040503050406030204" pitchFamily="18" charset="0"/>
                              </a:rPr>
                              <m:t>𝑡</m:t>
                            </m:r>
                          </m:e>
                        </m:acc>
                      </m:den>
                    </m:f>
                    <m:r>
                      <a:rPr lang="en-US" sz="4000" i="1">
                        <a:latin typeface="Cambria Math" panose="02040503050406030204" pitchFamily="18" charset="0"/>
                      </a:rPr>
                      <m:t>+</m:t>
                    </m:r>
                    <m:f>
                      <m:fPr>
                        <m:ctrlPr>
                          <a:rPr lang="en-US" sz="4000" i="1">
                            <a:latin typeface="Cambria Math" panose="02040503050406030204" pitchFamily="18" charset="0"/>
                          </a:rPr>
                        </m:ctrlPr>
                      </m:fPr>
                      <m:num>
                        <m:r>
                          <a:rPr lang="en-US" sz="4000" i="1">
                            <a:latin typeface="Cambria Math" panose="02040503050406030204" pitchFamily="18" charset="0"/>
                          </a:rPr>
                          <m:t>𝑑</m:t>
                        </m:r>
                        <m:acc>
                          <m:accPr>
                            <m:chr m:val="̃"/>
                            <m:ctrlPr>
                              <a:rPr lang="en-US" sz="4000" b="0" i="1" smtClean="0">
                                <a:solidFill>
                                  <a:srgbClr val="FF0000"/>
                                </a:solidFill>
                                <a:latin typeface="Cambria Math" panose="02040503050406030204" pitchFamily="18" charset="0"/>
                              </a:rPr>
                            </m:ctrlPr>
                          </m:accPr>
                          <m:e>
                            <m:r>
                              <a:rPr lang="en-US" sz="4000" i="1">
                                <a:solidFill>
                                  <a:srgbClr val="FF0000"/>
                                </a:solidFill>
                                <a:latin typeface="Cambria Math" panose="02040503050406030204" pitchFamily="18" charset="0"/>
                              </a:rPr>
                              <m:t>𝑥</m:t>
                            </m:r>
                          </m:e>
                        </m:acc>
                      </m:num>
                      <m:den>
                        <m:r>
                          <a:rPr lang="en-US" sz="4000" i="1">
                            <a:latin typeface="Cambria Math" panose="02040503050406030204" pitchFamily="18" charset="0"/>
                          </a:rPr>
                          <m:t>𝑑</m:t>
                        </m:r>
                        <m:r>
                          <a:rPr lang="en-US" sz="4000" i="1">
                            <a:solidFill>
                              <a:srgbClr val="FFC000"/>
                            </a:solidFill>
                            <a:latin typeface="Cambria Math" panose="02040503050406030204" pitchFamily="18" charset="0"/>
                          </a:rPr>
                          <m:t>𝜏</m:t>
                        </m:r>
                      </m:den>
                    </m:f>
                    <m:f>
                      <m:fPr>
                        <m:ctrlPr>
                          <a:rPr lang="en-US" sz="4000" i="1">
                            <a:latin typeface="Cambria Math" panose="02040503050406030204" pitchFamily="18" charset="0"/>
                          </a:rPr>
                        </m:ctrlPr>
                      </m:fPr>
                      <m:num>
                        <m:r>
                          <a:rPr lang="en-US" sz="4000" i="1">
                            <a:latin typeface="Cambria Math" panose="02040503050406030204" pitchFamily="18" charset="0"/>
                          </a:rPr>
                          <m:t>𝜕</m:t>
                        </m:r>
                        <m:acc>
                          <m:accPr>
                            <m:chr m:val="⃗"/>
                            <m:ctrlPr>
                              <a:rPr lang="en-US" sz="4000" i="1">
                                <a:solidFill>
                                  <a:srgbClr val="7030A0"/>
                                </a:solidFill>
                                <a:latin typeface="Cambria Math" panose="02040503050406030204" pitchFamily="18" charset="0"/>
                              </a:rPr>
                            </m:ctrlPr>
                          </m:accPr>
                          <m:e>
                            <m:r>
                              <a:rPr lang="en-US" sz="4000" i="1">
                                <a:solidFill>
                                  <a:srgbClr val="7030A0"/>
                                </a:solidFill>
                                <a:latin typeface="Cambria Math" panose="02040503050406030204" pitchFamily="18" charset="0"/>
                              </a:rPr>
                              <m:t>𝑆</m:t>
                            </m:r>
                          </m:e>
                        </m:acc>
                      </m:num>
                      <m:den>
                        <m:r>
                          <a:rPr lang="en-US" sz="4000" i="1">
                            <a:latin typeface="Cambria Math" panose="02040503050406030204" pitchFamily="18" charset="0"/>
                          </a:rPr>
                          <m:t>𝜕</m:t>
                        </m:r>
                        <m:acc>
                          <m:accPr>
                            <m:chr m:val="̃"/>
                            <m:ctrlPr>
                              <a:rPr lang="en-US" sz="4000" i="1">
                                <a:solidFill>
                                  <a:srgbClr val="FF0000"/>
                                </a:solidFill>
                                <a:latin typeface="Cambria Math" panose="02040503050406030204" pitchFamily="18" charset="0"/>
                              </a:rPr>
                            </m:ctrlPr>
                          </m:accPr>
                          <m:e>
                            <m:r>
                              <a:rPr lang="en-US" sz="4000" i="1">
                                <a:solidFill>
                                  <a:srgbClr val="FF0000"/>
                                </a:solidFill>
                                <a:latin typeface="Cambria Math" panose="02040503050406030204" pitchFamily="18" charset="0"/>
                              </a:rPr>
                              <m:t>𝑥</m:t>
                            </m:r>
                          </m:e>
                        </m:acc>
                      </m:den>
                    </m:f>
                  </m:oMath>
                </a14:m>
                <a:r>
                  <a:rPr lang="en-CA" sz="1800" dirty="0"/>
                  <a:t> </a:t>
                </a:r>
              </a:p>
            </p:txBody>
          </p:sp>
        </mc:Choice>
        <mc:Fallback xmlns="">
          <p:sp>
            <p:nvSpPr>
              <p:cNvPr id="10" name="TextBox 9">
                <a:extLst>
                  <a:ext uri="{FF2B5EF4-FFF2-40B4-BE49-F238E27FC236}">
                    <a16:creationId xmlns:a16="http://schemas.microsoft.com/office/drawing/2014/main" id="{9FB697EB-E8F0-45F1-BFAD-B4632EC19AFE}"/>
                  </a:ext>
                </a:extLst>
              </p:cNvPr>
              <p:cNvSpPr txBox="1">
                <a:spLocks noRot="1" noChangeAspect="1" noMove="1" noResize="1" noEditPoints="1" noAdjustHandles="1" noChangeArrowheads="1" noChangeShapeType="1" noTextEdit="1"/>
              </p:cNvSpPr>
              <p:nvPr/>
            </p:nvSpPr>
            <p:spPr>
              <a:xfrm>
                <a:off x="971550" y="6858000"/>
                <a:ext cx="3886200" cy="1086323"/>
              </a:xfrm>
              <a:prstGeom prst="rect">
                <a:avLst/>
              </a:prstGeom>
              <a:blipFill>
                <a:blip r:embed="rId6"/>
                <a:stretch>
                  <a:fillRect/>
                </a:stretch>
              </a:blipFill>
            </p:spPr>
            <p:txBody>
              <a:bodyPr/>
              <a:lstStyle/>
              <a:p>
                <a:r>
                  <a:rPr lang="en-CA">
                    <a:noFill/>
                  </a:rPr>
                  <a:t> </a:t>
                </a:r>
              </a:p>
            </p:txBody>
          </p:sp>
        </mc:Fallback>
      </mc:AlternateContent>
      <p:pic>
        <p:nvPicPr>
          <p:cNvPr id="13" name="Picture 12">
            <a:extLst>
              <a:ext uri="{FF2B5EF4-FFF2-40B4-BE49-F238E27FC236}">
                <a16:creationId xmlns:a16="http://schemas.microsoft.com/office/drawing/2014/main" id="{AFF75896-FB9E-452B-B50D-83E50D357F37}"/>
              </a:ext>
            </a:extLst>
          </p:cNvPr>
          <p:cNvPicPr>
            <a:picLocks noChangeAspect="1"/>
          </p:cNvPicPr>
          <p:nvPr/>
        </p:nvPicPr>
        <p:blipFill rotWithShape="1">
          <a:blip r:embed="rId7"/>
          <a:srcRect l="2656" t="5535" r="55099" b="6728"/>
          <a:stretch/>
        </p:blipFill>
        <p:spPr>
          <a:xfrm>
            <a:off x="7265596" y="452511"/>
            <a:ext cx="5291075" cy="6153150"/>
          </a:xfrm>
          <a:prstGeom prst="rect">
            <a:avLst/>
          </a:prstGeom>
          <a:ln w="19050">
            <a:noFill/>
          </a:ln>
        </p:spPr>
      </p:pic>
      <p:grpSp>
        <p:nvGrpSpPr>
          <p:cNvPr id="8" name="Group 7">
            <a:extLst>
              <a:ext uri="{FF2B5EF4-FFF2-40B4-BE49-F238E27FC236}">
                <a16:creationId xmlns:a16="http://schemas.microsoft.com/office/drawing/2014/main" id="{E2ACDE75-9E09-4416-A6B0-998851BAEBDA}"/>
              </a:ext>
            </a:extLst>
          </p:cNvPr>
          <p:cNvGrpSpPr/>
          <p:nvPr/>
        </p:nvGrpSpPr>
        <p:grpSpPr>
          <a:xfrm>
            <a:off x="7526130" y="-807359"/>
            <a:ext cx="4820265" cy="8735406"/>
            <a:chOff x="7526130" y="-807359"/>
            <a:chExt cx="4820265" cy="8735406"/>
          </a:xfrm>
        </p:grpSpPr>
        <p:grpSp>
          <p:nvGrpSpPr>
            <p:cNvPr id="29" name="Group 28">
              <a:extLst>
                <a:ext uri="{FF2B5EF4-FFF2-40B4-BE49-F238E27FC236}">
                  <a16:creationId xmlns:a16="http://schemas.microsoft.com/office/drawing/2014/main" id="{487D45AD-5084-4C29-AA73-C0A43EDAB139}"/>
                </a:ext>
              </a:extLst>
            </p:cNvPr>
            <p:cNvGrpSpPr/>
            <p:nvPr/>
          </p:nvGrpSpPr>
          <p:grpSpPr>
            <a:xfrm>
              <a:off x="10224665" y="-807359"/>
              <a:ext cx="2121730" cy="8735406"/>
              <a:chOff x="4723570" y="360362"/>
              <a:chExt cx="2121730" cy="6141905"/>
            </a:xfrm>
          </p:grpSpPr>
          <p:sp>
            <p:nvSpPr>
              <p:cNvPr id="43" name="Freeform: Shape 42">
                <a:extLst>
                  <a:ext uri="{FF2B5EF4-FFF2-40B4-BE49-F238E27FC236}">
                    <a16:creationId xmlns:a16="http://schemas.microsoft.com/office/drawing/2014/main" id="{DBDBDD2F-1AF6-47BC-B878-42290B51B574}"/>
                  </a:ext>
                </a:extLst>
              </p:cNvPr>
              <p:cNvSpPr/>
              <p:nvPr/>
            </p:nvSpPr>
            <p:spPr>
              <a:xfrm>
                <a:off x="4724400" y="360362"/>
                <a:ext cx="2120900" cy="3073400"/>
              </a:xfrm>
              <a:custGeom>
                <a:avLst/>
                <a:gdLst>
                  <a:gd name="connsiteX0" fmla="*/ 0 w 2120900"/>
                  <a:gd name="connsiteY0" fmla="*/ 3073400 h 3073400"/>
                  <a:gd name="connsiteX1" fmla="*/ 31750 w 2120900"/>
                  <a:gd name="connsiteY1" fmla="*/ 2781300 h 3073400"/>
                  <a:gd name="connsiteX2" fmla="*/ 139700 w 2120900"/>
                  <a:gd name="connsiteY2" fmla="*/ 2470150 h 3073400"/>
                  <a:gd name="connsiteX3" fmla="*/ 361950 w 2120900"/>
                  <a:gd name="connsiteY3" fmla="*/ 2070100 h 3073400"/>
                  <a:gd name="connsiteX4" fmla="*/ 673100 w 2120900"/>
                  <a:gd name="connsiteY4" fmla="*/ 1625600 h 3073400"/>
                  <a:gd name="connsiteX5" fmla="*/ 1104900 w 2120900"/>
                  <a:gd name="connsiteY5" fmla="*/ 1098550 h 3073400"/>
                  <a:gd name="connsiteX6" fmla="*/ 2120900 w 2120900"/>
                  <a:gd name="connsiteY6" fmla="*/ 0 h 307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0900" h="3073400">
                    <a:moveTo>
                      <a:pt x="0" y="3073400"/>
                    </a:moveTo>
                    <a:cubicBezTo>
                      <a:pt x="4233" y="2977621"/>
                      <a:pt x="8467" y="2881842"/>
                      <a:pt x="31750" y="2781300"/>
                    </a:cubicBezTo>
                    <a:cubicBezTo>
                      <a:pt x="55033" y="2680758"/>
                      <a:pt x="84667" y="2588683"/>
                      <a:pt x="139700" y="2470150"/>
                    </a:cubicBezTo>
                    <a:cubicBezTo>
                      <a:pt x="194733" y="2351617"/>
                      <a:pt x="273050" y="2210858"/>
                      <a:pt x="361950" y="2070100"/>
                    </a:cubicBezTo>
                    <a:cubicBezTo>
                      <a:pt x="450850" y="1929342"/>
                      <a:pt x="549275" y="1787525"/>
                      <a:pt x="673100" y="1625600"/>
                    </a:cubicBezTo>
                    <a:cubicBezTo>
                      <a:pt x="796925" y="1463675"/>
                      <a:pt x="863600" y="1369483"/>
                      <a:pt x="1104900" y="1098550"/>
                    </a:cubicBezTo>
                    <a:cubicBezTo>
                      <a:pt x="1346200" y="827617"/>
                      <a:pt x="1733550" y="413808"/>
                      <a:pt x="2120900" y="0"/>
                    </a:cubicBezTo>
                  </a:path>
                </a:pathLst>
              </a:custGeom>
              <a:noFill/>
              <a:ln w="19050">
                <a:solidFill>
                  <a:srgbClr val="FF53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44" name="Freeform: Shape 43">
                <a:extLst>
                  <a:ext uri="{FF2B5EF4-FFF2-40B4-BE49-F238E27FC236}">
                    <a16:creationId xmlns:a16="http://schemas.microsoft.com/office/drawing/2014/main" id="{19B284D8-9299-4F3C-9615-DE0CCD992F6D}"/>
                  </a:ext>
                </a:extLst>
              </p:cNvPr>
              <p:cNvSpPr/>
              <p:nvPr/>
            </p:nvSpPr>
            <p:spPr>
              <a:xfrm flipV="1">
                <a:off x="4723570" y="3428867"/>
                <a:ext cx="2120900" cy="3073400"/>
              </a:xfrm>
              <a:custGeom>
                <a:avLst/>
                <a:gdLst>
                  <a:gd name="connsiteX0" fmla="*/ 0 w 2120900"/>
                  <a:gd name="connsiteY0" fmla="*/ 3073400 h 3073400"/>
                  <a:gd name="connsiteX1" fmla="*/ 31750 w 2120900"/>
                  <a:gd name="connsiteY1" fmla="*/ 2781300 h 3073400"/>
                  <a:gd name="connsiteX2" fmla="*/ 139700 w 2120900"/>
                  <a:gd name="connsiteY2" fmla="*/ 2470150 h 3073400"/>
                  <a:gd name="connsiteX3" fmla="*/ 361950 w 2120900"/>
                  <a:gd name="connsiteY3" fmla="*/ 2070100 h 3073400"/>
                  <a:gd name="connsiteX4" fmla="*/ 673100 w 2120900"/>
                  <a:gd name="connsiteY4" fmla="*/ 1625600 h 3073400"/>
                  <a:gd name="connsiteX5" fmla="*/ 1104900 w 2120900"/>
                  <a:gd name="connsiteY5" fmla="*/ 1098550 h 3073400"/>
                  <a:gd name="connsiteX6" fmla="*/ 2120900 w 2120900"/>
                  <a:gd name="connsiteY6" fmla="*/ 0 h 307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0900" h="3073400">
                    <a:moveTo>
                      <a:pt x="0" y="3073400"/>
                    </a:moveTo>
                    <a:cubicBezTo>
                      <a:pt x="4233" y="2977621"/>
                      <a:pt x="8467" y="2881842"/>
                      <a:pt x="31750" y="2781300"/>
                    </a:cubicBezTo>
                    <a:cubicBezTo>
                      <a:pt x="55033" y="2680758"/>
                      <a:pt x="84667" y="2588683"/>
                      <a:pt x="139700" y="2470150"/>
                    </a:cubicBezTo>
                    <a:cubicBezTo>
                      <a:pt x="194733" y="2351617"/>
                      <a:pt x="273050" y="2210858"/>
                      <a:pt x="361950" y="2070100"/>
                    </a:cubicBezTo>
                    <a:cubicBezTo>
                      <a:pt x="450850" y="1929342"/>
                      <a:pt x="549275" y="1787525"/>
                      <a:pt x="673100" y="1625600"/>
                    </a:cubicBezTo>
                    <a:cubicBezTo>
                      <a:pt x="796925" y="1463675"/>
                      <a:pt x="863600" y="1369483"/>
                      <a:pt x="1104900" y="1098550"/>
                    </a:cubicBezTo>
                    <a:cubicBezTo>
                      <a:pt x="1346200" y="827617"/>
                      <a:pt x="1733550" y="413808"/>
                      <a:pt x="2120900" y="0"/>
                    </a:cubicBezTo>
                  </a:path>
                </a:pathLst>
              </a:custGeom>
              <a:noFill/>
              <a:ln w="19050">
                <a:solidFill>
                  <a:srgbClr val="FF53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7" name="Group 6">
              <a:extLst>
                <a:ext uri="{FF2B5EF4-FFF2-40B4-BE49-F238E27FC236}">
                  <a16:creationId xmlns:a16="http://schemas.microsoft.com/office/drawing/2014/main" id="{C628F388-2242-47D5-A887-15642E4435FD}"/>
                </a:ext>
              </a:extLst>
            </p:cNvPr>
            <p:cNvGrpSpPr/>
            <p:nvPr/>
          </p:nvGrpSpPr>
          <p:grpSpPr>
            <a:xfrm>
              <a:off x="7526130" y="-452418"/>
              <a:ext cx="4270300" cy="8002543"/>
              <a:chOff x="7526130" y="-452418"/>
              <a:chExt cx="4270300" cy="8002543"/>
            </a:xfrm>
          </p:grpSpPr>
          <p:grpSp>
            <p:nvGrpSpPr>
              <p:cNvPr id="6" name="Group 5">
                <a:extLst>
                  <a:ext uri="{FF2B5EF4-FFF2-40B4-BE49-F238E27FC236}">
                    <a16:creationId xmlns:a16="http://schemas.microsoft.com/office/drawing/2014/main" id="{8E936E86-B3CA-4373-8ADD-912768406264}"/>
                  </a:ext>
                </a:extLst>
              </p:cNvPr>
              <p:cNvGrpSpPr/>
              <p:nvPr/>
            </p:nvGrpSpPr>
            <p:grpSpPr>
              <a:xfrm>
                <a:off x="7536250" y="-261417"/>
                <a:ext cx="4260180" cy="7655946"/>
                <a:chOff x="7536250" y="-261417"/>
                <a:chExt cx="4260180" cy="7655946"/>
              </a:xfrm>
            </p:grpSpPr>
            <p:grpSp>
              <p:nvGrpSpPr>
                <p:cNvPr id="25" name="Group 24">
                  <a:extLst>
                    <a:ext uri="{FF2B5EF4-FFF2-40B4-BE49-F238E27FC236}">
                      <a16:creationId xmlns:a16="http://schemas.microsoft.com/office/drawing/2014/main" id="{8C5A9AF9-50CD-45BF-829A-90058FE92A74}"/>
                    </a:ext>
                  </a:extLst>
                </p:cNvPr>
                <p:cNvGrpSpPr/>
                <p:nvPr/>
              </p:nvGrpSpPr>
              <p:grpSpPr>
                <a:xfrm>
                  <a:off x="8094358" y="100691"/>
                  <a:ext cx="3127020" cy="6965950"/>
                  <a:chOff x="7048451" y="-44450"/>
                  <a:chExt cx="3127020" cy="6965950"/>
                </a:xfrm>
              </p:grpSpPr>
              <p:grpSp>
                <p:nvGrpSpPr>
                  <p:cNvPr id="54" name="Group 53">
                    <a:extLst>
                      <a:ext uri="{FF2B5EF4-FFF2-40B4-BE49-F238E27FC236}">
                        <a16:creationId xmlns:a16="http://schemas.microsoft.com/office/drawing/2014/main" id="{40086F04-3ED1-491F-BBB6-05BEEEDD02FA}"/>
                      </a:ext>
                    </a:extLst>
                  </p:cNvPr>
                  <p:cNvGrpSpPr/>
                  <p:nvPr/>
                </p:nvGrpSpPr>
                <p:grpSpPr>
                  <a:xfrm>
                    <a:off x="7048451" y="1918357"/>
                    <a:ext cx="1111568" cy="3016991"/>
                    <a:chOff x="4723570" y="360362"/>
                    <a:chExt cx="2121730" cy="6141905"/>
                  </a:xfrm>
                </p:grpSpPr>
                <p:sp>
                  <p:nvSpPr>
                    <p:cNvPr id="57" name="Freeform: Shape 56">
                      <a:extLst>
                        <a:ext uri="{FF2B5EF4-FFF2-40B4-BE49-F238E27FC236}">
                          <a16:creationId xmlns:a16="http://schemas.microsoft.com/office/drawing/2014/main" id="{7DA4E69C-5A5F-4D22-BCA0-C492887A7AA0}"/>
                        </a:ext>
                      </a:extLst>
                    </p:cNvPr>
                    <p:cNvSpPr/>
                    <p:nvPr/>
                  </p:nvSpPr>
                  <p:spPr>
                    <a:xfrm>
                      <a:off x="4724400" y="360362"/>
                      <a:ext cx="2120900" cy="3073400"/>
                    </a:xfrm>
                    <a:custGeom>
                      <a:avLst/>
                      <a:gdLst>
                        <a:gd name="connsiteX0" fmla="*/ 0 w 2120900"/>
                        <a:gd name="connsiteY0" fmla="*/ 3073400 h 3073400"/>
                        <a:gd name="connsiteX1" fmla="*/ 31750 w 2120900"/>
                        <a:gd name="connsiteY1" fmla="*/ 2781300 h 3073400"/>
                        <a:gd name="connsiteX2" fmla="*/ 139700 w 2120900"/>
                        <a:gd name="connsiteY2" fmla="*/ 2470150 h 3073400"/>
                        <a:gd name="connsiteX3" fmla="*/ 361950 w 2120900"/>
                        <a:gd name="connsiteY3" fmla="*/ 2070100 h 3073400"/>
                        <a:gd name="connsiteX4" fmla="*/ 673100 w 2120900"/>
                        <a:gd name="connsiteY4" fmla="*/ 1625600 h 3073400"/>
                        <a:gd name="connsiteX5" fmla="*/ 1104900 w 2120900"/>
                        <a:gd name="connsiteY5" fmla="*/ 1098550 h 3073400"/>
                        <a:gd name="connsiteX6" fmla="*/ 2120900 w 2120900"/>
                        <a:gd name="connsiteY6" fmla="*/ 0 h 307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0900" h="3073400">
                          <a:moveTo>
                            <a:pt x="0" y="3073400"/>
                          </a:moveTo>
                          <a:cubicBezTo>
                            <a:pt x="4233" y="2977621"/>
                            <a:pt x="8467" y="2881842"/>
                            <a:pt x="31750" y="2781300"/>
                          </a:cubicBezTo>
                          <a:cubicBezTo>
                            <a:pt x="55033" y="2680758"/>
                            <a:pt x="84667" y="2588683"/>
                            <a:pt x="139700" y="2470150"/>
                          </a:cubicBezTo>
                          <a:cubicBezTo>
                            <a:pt x="194733" y="2351617"/>
                            <a:pt x="273050" y="2210858"/>
                            <a:pt x="361950" y="2070100"/>
                          </a:cubicBezTo>
                          <a:cubicBezTo>
                            <a:pt x="450850" y="1929342"/>
                            <a:pt x="549275" y="1787525"/>
                            <a:pt x="673100" y="1625600"/>
                          </a:cubicBezTo>
                          <a:cubicBezTo>
                            <a:pt x="796925" y="1463675"/>
                            <a:pt x="863600" y="1369483"/>
                            <a:pt x="1104900" y="1098550"/>
                          </a:cubicBezTo>
                          <a:cubicBezTo>
                            <a:pt x="1346200" y="827617"/>
                            <a:pt x="1733550" y="413808"/>
                            <a:pt x="2120900" y="0"/>
                          </a:cubicBezTo>
                        </a:path>
                      </a:pathLst>
                    </a:custGeom>
                    <a:noFill/>
                    <a:ln w="19050">
                      <a:solidFill>
                        <a:srgbClr val="FF53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58" name="Freeform: Shape 57">
                      <a:extLst>
                        <a:ext uri="{FF2B5EF4-FFF2-40B4-BE49-F238E27FC236}">
                          <a16:creationId xmlns:a16="http://schemas.microsoft.com/office/drawing/2014/main" id="{95C64932-DCE0-4F0D-BF16-731697BE640B}"/>
                        </a:ext>
                      </a:extLst>
                    </p:cNvPr>
                    <p:cNvSpPr/>
                    <p:nvPr/>
                  </p:nvSpPr>
                  <p:spPr>
                    <a:xfrm flipV="1">
                      <a:off x="4723570" y="3428867"/>
                      <a:ext cx="2120900" cy="3073400"/>
                    </a:xfrm>
                    <a:custGeom>
                      <a:avLst/>
                      <a:gdLst>
                        <a:gd name="connsiteX0" fmla="*/ 0 w 2120900"/>
                        <a:gd name="connsiteY0" fmla="*/ 3073400 h 3073400"/>
                        <a:gd name="connsiteX1" fmla="*/ 31750 w 2120900"/>
                        <a:gd name="connsiteY1" fmla="*/ 2781300 h 3073400"/>
                        <a:gd name="connsiteX2" fmla="*/ 139700 w 2120900"/>
                        <a:gd name="connsiteY2" fmla="*/ 2470150 h 3073400"/>
                        <a:gd name="connsiteX3" fmla="*/ 361950 w 2120900"/>
                        <a:gd name="connsiteY3" fmla="*/ 2070100 h 3073400"/>
                        <a:gd name="connsiteX4" fmla="*/ 673100 w 2120900"/>
                        <a:gd name="connsiteY4" fmla="*/ 1625600 h 3073400"/>
                        <a:gd name="connsiteX5" fmla="*/ 1104900 w 2120900"/>
                        <a:gd name="connsiteY5" fmla="*/ 1098550 h 3073400"/>
                        <a:gd name="connsiteX6" fmla="*/ 2120900 w 2120900"/>
                        <a:gd name="connsiteY6" fmla="*/ 0 h 307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0900" h="3073400">
                          <a:moveTo>
                            <a:pt x="0" y="3073400"/>
                          </a:moveTo>
                          <a:cubicBezTo>
                            <a:pt x="4233" y="2977621"/>
                            <a:pt x="8467" y="2881842"/>
                            <a:pt x="31750" y="2781300"/>
                          </a:cubicBezTo>
                          <a:cubicBezTo>
                            <a:pt x="55033" y="2680758"/>
                            <a:pt x="84667" y="2588683"/>
                            <a:pt x="139700" y="2470150"/>
                          </a:cubicBezTo>
                          <a:cubicBezTo>
                            <a:pt x="194733" y="2351617"/>
                            <a:pt x="273050" y="2210858"/>
                            <a:pt x="361950" y="2070100"/>
                          </a:cubicBezTo>
                          <a:cubicBezTo>
                            <a:pt x="450850" y="1929342"/>
                            <a:pt x="549275" y="1787525"/>
                            <a:pt x="673100" y="1625600"/>
                          </a:cubicBezTo>
                          <a:cubicBezTo>
                            <a:pt x="796925" y="1463675"/>
                            <a:pt x="863600" y="1369483"/>
                            <a:pt x="1104900" y="1098550"/>
                          </a:cubicBezTo>
                          <a:cubicBezTo>
                            <a:pt x="1346200" y="827617"/>
                            <a:pt x="1733550" y="413808"/>
                            <a:pt x="2120900" y="0"/>
                          </a:cubicBezTo>
                        </a:path>
                      </a:pathLst>
                    </a:custGeom>
                    <a:noFill/>
                    <a:ln w="19050">
                      <a:solidFill>
                        <a:srgbClr val="FF53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cxnSp>
                <p:nvCxnSpPr>
                  <p:cNvPr id="55" name="Straight Connector 54">
                    <a:extLst>
                      <a:ext uri="{FF2B5EF4-FFF2-40B4-BE49-F238E27FC236}">
                        <a16:creationId xmlns:a16="http://schemas.microsoft.com/office/drawing/2014/main" id="{29624A10-3050-4126-A00A-16D241E543CC}"/>
                      </a:ext>
                    </a:extLst>
                  </p:cNvPr>
                  <p:cNvCxnSpPr>
                    <a:cxnSpLocks/>
                  </p:cNvCxnSpPr>
                  <p:nvPr/>
                </p:nvCxnSpPr>
                <p:spPr>
                  <a:xfrm flipV="1">
                    <a:off x="8030603" y="-44450"/>
                    <a:ext cx="2121914" cy="2092005"/>
                  </a:xfrm>
                  <a:prstGeom prst="line">
                    <a:avLst/>
                  </a:prstGeom>
                  <a:ln w="19050">
                    <a:solidFill>
                      <a:srgbClr val="FF5353"/>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7FBBFA41-5BC0-4A60-8144-C623C14C8A14}"/>
                      </a:ext>
                    </a:extLst>
                  </p:cNvPr>
                  <p:cNvCxnSpPr>
                    <a:cxnSpLocks/>
                  </p:cNvCxnSpPr>
                  <p:nvPr/>
                </p:nvCxnSpPr>
                <p:spPr>
                  <a:xfrm>
                    <a:off x="8116513" y="4891564"/>
                    <a:ext cx="2058958" cy="2029936"/>
                  </a:xfrm>
                  <a:prstGeom prst="line">
                    <a:avLst/>
                  </a:prstGeom>
                  <a:ln w="19050">
                    <a:solidFill>
                      <a:srgbClr val="FF5353"/>
                    </a:solidFill>
                  </a:ln>
                </p:spPr>
                <p:style>
                  <a:lnRef idx="1">
                    <a:schemeClr val="accent1"/>
                  </a:lnRef>
                  <a:fillRef idx="0">
                    <a:schemeClr val="accent1"/>
                  </a:fillRef>
                  <a:effectRef idx="0">
                    <a:schemeClr val="accent1"/>
                  </a:effectRef>
                  <a:fontRef idx="minor">
                    <a:schemeClr val="tx1"/>
                  </a:fontRef>
                </p:style>
              </p:cxnSp>
            </p:grpSp>
            <p:grpSp>
              <p:nvGrpSpPr>
                <p:cNvPr id="26" name="Group 25">
                  <a:extLst>
                    <a:ext uri="{FF2B5EF4-FFF2-40B4-BE49-F238E27FC236}">
                      <a16:creationId xmlns:a16="http://schemas.microsoft.com/office/drawing/2014/main" id="{7CBB237D-EFF2-40B2-949A-966452674765}"/>
                    </a:ext>
                  </a:extLst>
                </p:cNvPr>
                <p:cNvGrpSpPr/>
                <p:nvPr/>
              </p:nvGrpSpPr>
              <p:grpSpPr>
                <a:xfrm>
                  <a:off x="8602102" y="202291"/>
                  <a:ext cx="2803909" cy="6902450"/>
                  <a:chOff x="7575245" y="57150"/>
                  <a:chExt cx="2803909" cy="6902450"/>
                </a:xfrm>
              </p:grpSpPr>
              <p:grpSp>
                <p:nvGrpSpPr>
                  <p:cNvPr id="49" name="Group 48">
                    <a:extLst>
                      <a:ext uri="{FF2B5EF4-FFF2-40B4-BE49-F238E27FC236}">
                        <a16:creationId xmlns:a16="http://schemas.microsoft.com/office/drawing/2014/main" id="{08940ED8-A429-4960-B1B5-F8581FCF601A}"/>
                      </a:ext>
                    </a:extLst>
                  </p:cNvPr>
                  <p:cNvGrpSpPr/>
                  <p:nvPr/>
                </p:nvGrpSpPr>
                <p:grpSpPr>
                  <a:xfrm>
                    <a:off x="7575245" y="529619"/>
                    <a:ext cx="2121730" cy="5758744"/>
                    <a:chOff x="4723570" y="360362"/>
                    <a:chExt cx="2121730" cy="6141905"/>
                  </a:xfrm>
                </p:grpSpPr>
                <p:sp>
                  <p:nvSpPr>
                    <p:cNvPr id="52" name="Freeform: Shape 51">
                      <a:extLst>
                        <a:ext uri="{FF2B5EF4-FFF2-40B4-BE49-F238E27FC236}">
                          <a16:creationId xmlns:a16="http://schemas.microsoft.com/office/drawing/2014/main" id="{0BC707F6-DA20-4D4E-9FAC-A58C17EE674C}"/>
                        </a:ext>
                      </a:extLst>
                    </p:cNvPr>
                    <p:cNvSpPr/>
                    <p:nvPr/>
                  </p:nvSpPr>
                  <p:spPr>
                    <a:xfrm>
                      <a:off x="4724400" y="360362"/>
                      <a:ext cx="2120900" cy="3073400"/>
                    </a:xfrm>
                    <a:custGeom>
                      <a:avLst/>
                      <a:gdLst>
                        <a:gd name="connsiteX0" fmla="*/ 0 w 2120900"/>
                        <a:gd name="connsiteY0" fmla="*/ 3073400 h 3073400"/>
                        <a:gd name="connsiteX1" fmla="*/ 31750 w 2120900"/>
                        <a:gd name="connsiteY1" fmla="*/ 2781300 h 3073400"/>
                        <a:gd name="connsiteX2" fmla="*/ 139700 w 2120900"/>
                        <a:gd name="connsiteY2" fmla="*/ 2470150 h 3073400"/>
                        <a:gd name="connsiteX3" fmla="*/ 361950 w 2120900"/>
                        <a:gd name="connsiteY3" fmla="*/ 2070100 h 3073400"/>
                        <a:gd name="connsiteX4" fmla="*/ 673100 w 2120900"/>
                        <a:gd name="connsiteY4" fmla="*/ 1625600 h 3073400"/>
                        <a:gd name="connsiteX5" fmla="*/ 1104900 w 2120900"/>
                        <a:gd name="connsiteY5" fmla="*/ 1098550 h 3073400"/>
                        <a:gd name="connsiteX6" fmla="*/ 2120900 w 2120900"/>
                        <a:gd name="connsiteY6" fmla="*/ 0 h 307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0900" h="3073400">
                          <a:moveTo>
                            <a:pt x="0" y="3073400"/>
                          </a:moveTo>
                          <a:cubicBezTo>
                            <a:pt x="4233" y="2977621"/>
                            <a:pt x="8467" y="2881842"/>
                            <a:pt x="31750" y="2781300"/>
                          </a:cubicBezTo>
                          <a:cubicBezTo>
                            <a:pt x="55033" y="2680758"/>
                            <a:pt x="84667" y="2588683"/>
                            <a:pt x="139700" y="2470150"/>
                          </a:cubicBezTo>
                          <a:cubicBezTo>
                            <a:pt x="194733" y="2351617"/>
                            <a:pt x="273050" y="2210858"/>
                            <a:pt x="361950" y="2070100"/>
                          </a:cubicBezTo>
                          <a:cubicBezTo>
                            <a:pt x="450850" y="1929342"/>
                            <a:pt x="549275" y="1787525"/>
                            <a:pt x="673100" y="1625600"/>
                          </a:cubicBezTo>
                          <a:cubicBezTo>
                            <a:pt x="796925" y="1463675"/>
                            <a:pt x="863600" y="1369483"/>
                            <a:pt x="1104900" y="1098550"/>
                          </a:cubicBezTo>
                          <a:cubicBezTo>
                            <a:pt x="1346200" y="827617"/>
                            <a:pt x="1733550" y="413808"/>
                            <a:pt x="2120900" y="0"/>
                          </a:cubicBezTo>
                        </a:path>
                      </a:pathLst>
                    </a:custGeom>
                    <a:noFill/>
                    <a:ln w="19050">
                      <a:solidFill>
                        <a:srgbClr val="FF53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53" name="Freeform: Shape 52">
                      <a:extLst>
                        <a:ext uri="{FF2B5EF4-FFF2-40B4-BE49-F238E27FC236}">
                          <a16:creationId xmlns:a16="http://schemas.microsoft.com/office/drawing/2014/main" id="{8B5F5DFF-E22F-47AB-B694-72BFFAC9293B}"/>
                        </a:ext>
                      </a:extLst>
                    </p:cNvPr>
                    <p:cNvSpPr/>
                    <p:nvPr/>
                  </p:nvSpPr>
                  <p:spPr>
                    <a:xfrm flipV="1">
                      <a:off x="4723570" y="3428867"/>
                      <a:ext cx="2120900" cy="3073400"/>
                    </a:xfrm>
                    <a:custGeom>
                      <a:avLst/>
                      <a:gdLst>
                        <a:gd name="connsiteX0" fmla="*/ 0 w 2120900"/>
                        <a:gd name="connsiteY0" fmla="*/ 3073400 h 3073400"/>
                        <a:gd name="connsiteX1" fmla="*/ 31750 w 2120900"/>
                        <a:gd name="connsiteY1" fmla="*/ 2781300 h 3073400"/>
                        <a:gd name="connsiteX2" fmla="*/ 139700 w 2120900"/>
                        <a:gd name="connsiteY2" fmla="*/ 2470150 h 3073400"/>
                        <a:gd name="connsiteX3" fmla="*/ 361950 w 2120900"/>
                        <a:gd name="connsiteY3" fmla="*/ 2070100 h 3073400"/>
                        <a:gd name="connsiteX4" fmla="*/ 673100 w 2120900"/>
                        <a:gd name="connsiteY4" fmla="*/ 1625600 h 3073400"/>
                        <a:gd name="connsiteX5" fmla="*/ 1104900 w 2120900"/>
                        <a:gd name="connsiteY5" fmla="*/ 1098550 h 3073400"/>
                        <a:gd name="connsiteX6" fmla="*/ 2120900 w 2120900"/>
                        <a:gd name="connsiteY6" fmla="*/ 0 h 307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0900" h="3073400">
                          <a:moveTo>
                            <a:pt x="0" y="3073400"/>
                          </a:moveTo>
                          <a:cubicBezTo>
                            <a:pt x="4233" y="2977621"/>
                            <a:pt x="8467" y="2881842"/>
                            <a:pt x="31750" y="2781300"/>
                          </a:cubicBezTo>
                          <a:cubicBezTo>
                            <a:pt x="55033" y="2680758"/>
                            <a:pt x="84667" y="2588683"/>
                            <a:pt x="139700" y="2470150"/>
                          </a:cubicBezTo>
                          <a:cubicBezTo>
                            <a:pt x="194733" y="2351617"/>
                            <a:pt x="273050" y="2210858"/>
                            <a:pt x="361950" y="2070100"/>
                          </a:cubicBezTo>
                          <a:cubicBezTo>
                            <a:pt x="450850" y="1929342"/>
                            <a:pt x="549275" y="1787525"/>
                            <a:pt x="673100" y="1625600"/>
                          </a:cubicBezTo>
                          <a:cubicBezTo>
                            <a:pt x="796925" y="1463675"/>
                            <a:pt x="863600" y="1369483"/>
                            <a:pt x="1104900" y="1098550"/>
                          </a:cubicBezTo>
                          <a:cubicBezTo>
                            <a:pt x="1346200" y="827617"/>
                            <a:pt x="1733550" y="413808"/>
                            <a:pt x="2120900" y="0"/>
                          </a:cubicBezTo>
                        </a:path>
                      </a:pathLst>
                    </a:custGeom>
                    <a:noFill/>
                    <a:ln w="19050">
                      <a:solidFill>
                        <a:srgbClr val="FF53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cxnSp>
                <p:nvCxnSpPr>
                  <p:cNvPr id="50" name="Straight Connector 49">
                    <a:extLst>
                      <a:ext uri="{FF2B5EF4-FFF2-40B4-BE49-F238E27FC236}">
                        <a16:creationId xmlns:a16="http://schemas.microsoft.com/office/drawing/2014/main" id="{173E95F3-1DA5-48E8-A620-A2097F6865F5}"/>
                      </a:ext>
                    </a:extLst>
                  </p:cNvPr>
                  <p:cNvCxnSpPr>
                    <a:cxnSpLocks/>
                  </p:cNvCxnSpPr>
                  <p:nvPr/>
                </p:nvCxnSpPr>
                <p:spPr>
                  <a:xfrm flipV="1">
                    <a:off x="9627628" y="57150"/>
                    <a:ext cx="547142" cy="539430"/>
                  </a:xfrm>
                  <a:prstGeom prst="line">
                    <a:avLst/>
                  </a:prstGeom>
                  <a:ln w="19050">
                    <a:solidFill>
                      <a:srgbClr val="FF5353"/>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41988802-0168-4D85-902D-23D39CACF9EC}"/>
                      </a:ext>
                    </a:extLst>
                  </p:cNvPr>
                  <p:cNvCxnSpPr>
                    <a:cxnSpLocks/>
                  </p:cNvCxnSpPr>
                  <p:nvPr/>
                </p:nvCxnSpPr>
                <p:spPr>
                  <a:xfrm>
                    <a:off x="9628422" y="6219449"/>
                    <a:ext cx="750732" cy="740151"/>
                  </a:xfrm>
                  <a:prstGeom prst="line">
                    <a:avLst/>
                  </a:prstGeom>
                  <a:ln w="19050">
                    <a:solidFill>
                      <a:srgbClr val="FF5353"/>
                    </a:solidFill>
                  </a:ln>
                </p:spPr>
                <p:style>
                  <a:lnRef idx="1">
                    <a:schemeClr val="accent1"/>
                  </a:lnRef>
                  <a:fillRef idx="0">
                    <a:schemeClr val="accent1"/>
                  </a:fillRef>
                  <a:effectRef idx="0">
                    <a:schemeClr val="accent1"/>
                  </a:effectRef>
                  <a:fontRef idx="minor">
                    <a:schemeClr val="tx1"/>
                  </a:fontRef>
                </p:style>
              </p:cxnSp>
            </p:grpSp>
            <p:grpSp>
              <p:nvGrpSpPr>
                <p:cNvPr id="28" name="Group 27">
                  <a:extLst>
                    <a:ext uri="{FF2B5EF4-FFF2-40B4-BE49-F238E27FC236}">
                      <a16:creationId xmlns:a16="http://schemas.microsoft.com/office/drawing/2014/main" id="{7D9E8836-483F-4A95-9145-FAE667C3311E}"/>
                    </a:ext>
                  </a:extLst>
                </p:cNvPr>
                <p:cNvGrpSpPr/>
                <p:nvPr/>
              </p:nvGrpSpPr>
              <p:grpSpPr>
                <a:xfrm>
                  <a:off x="9674700" y="-261417"/>
                  <a:ext cx="2121730" cy="7655946"/>
                  <a:chOff x="4723570" y="360362"/>
                  <a:chExt cx="2121730" cy="6141905"/>
                </a:xfrm>
              </p:grpSpPr>
              <p:sp>
                <p:nvSpPr>
                  <p:cNvPr id="45" name="Freeform: Shape 44">
                    <a:extLst>
                      <a:ext uri="{FF2B5EF4-FFF2-40B4-BE49-F238E27FC236}">
                        <a16:creationId xmlns:a16="http://schemas.microsoft.com/office/drawing/2014/main" id="{31BEF5A1-BE47-4E3C-90B8-04707895CD64}"/>
                      </a:ext>
                    </a:extLst>
                  </p:cNvPr>
                  <p:cNvSpPr/>
                  <p:nvPr/>
                </p:nvSpPr>
                <p:spPr>
                  <a:xfrm>
                    <a:off x="4724400" y="360362"/>
                    <a:ext cx="2120900" cy="3073400"/>
                  </a:xfrm>
                  <a:custGeom>
                    <a:avLst/>
                    <a:gdLst>
                      <a:gd name="connsiteX0" fmla="*/ 0 w 2120900"/>
                      <a:gd name="connsiteY0" fmla="*/ 3073400 h 3073400"/>
                      <a:gd name="connsiteX1" fmla="*/ 31750 w 2120900"/>
                      <a:gd name="connsiteY1" fmla="*/ 2781300 h 3073400"/>
                      <a:gd name="connsiteX2" fmla="*/ 139700 w 2120900"/>
                      <a:gd name="connsiteY2" fmla="*/ 2470150 h 3073400"/>
                      <a:gd name="connsiteX3" fmla="*/ 361950 w 2120900"/>
                      <a:gd name="connsiteY3" fmla="*/ 2070100 h 3073400"/>
                      <a:gd name="connsiteX4" fmla="*/ 673100 w 2120900"/>
                      <a:gd name="connsiteY4" fmla="*/ 1625600 h 3073400"/>
                      <a:gd name="connsiteX5" fmla="*/ 1104900 w 2120900"/>
                      <a:gd name="connsiteY5" fmla="*/ 1098550 h 3073400"/>
                      <a:gd name="connsiteX6" fmla="*/ 2120900 w 2120900"/>
                      <a:gd name="connsiteY6" fmla="*/ 0 h 307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0900" h="3073400">
                        <a:moveTo>
                          <a:pt x="0" y="3073400"/>
                        </a:moveTo>
                        <a:cubicBezTo>
                          <a:pt x="4233" y="2977621"/>
                          <a:pt x="8467" y="2881842"/>
                          <a:pt x="31750" y="2781300"/>
                        </a:cubicBezTo>
                        <a:cubicBezTo>
                          <a:pt x="55033" y="2680758"/>
                          <a:pt x="84667" y="2588683"/>
                          <a:pt x="139700" y="2470150"/>
                        </a:cubicBezTo>
                        <a:cubicBezTo>
                          <a:pt x="194733" y="2351617"/>
                          <a:pt x="273050" y="2210858"/>
                          <a:pt x="361950" y="2070100"/>
                        </a:cubicBezTo>
                        <a:cubicBezTo>
                          <a:pt x="450850" y="1929342"/>
                          <a:pt x="549275" y="1787525"/>
                          <a:pt x="673100" y="1625600"/>
                        </a:cubicBezTo>
                        <a:cubicBezTo>
                          <a:pt x="796925" y="1463675"/>
                          <a:pt x="863600" y="1369483"/>
                          <a:pt x="1104900" y="1098550"/>
                        </a:cubicBezTo>
                        <a:cubicBezTo>
                          <a:pt x="1346200" y="827617"/>
                          <a:pt x="1733550" y="413808"/>
                          <a:pt x="2120900" y="0"/>
                        </a:cubicBezTo>
                      </a:path>
                    </a:pathLst>
                  </a:custGeom>
                  <a:noFill/>
                  <a:ln w="19050">
                    <a:solidFill>
                      <a:srgbClr val="FF53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46" name="Freeform: Shape 45">
                    <a:extLst>
                      <a:ext uri="{FF2B5EF4-FFF2-40B4-BE49-F238E27FC236}">
                        <a16:creationId xmlns:a16="http://schemas.microsoft.com/office/drawing/2014/main" id="{07C65C52-7C95-43D3-954C-0257033FAB52}"/>
                      </a:ext>
                    </a:extLst>
                  </p:cNvPr>
                  <p:cNvSpPr/>
                  <p:nvPr/>
                </p:nvSpPr>
                <p:spPr>
                  <a:xfrm flipV="1">
                    <a:off x="4723570" y="3428867"/>
                    <a:ext cx="2120900" cy="3073400"/>
                  </a:xfrm>
                  <a:custGeom>
                    <a:avLst/>
                    <a:gdLst>
                      <a:gd name="connsiteX0" fmla="*/ 0 w 2120900"/>
                      <a:gd name="connsiteY0" fmla="*/ 3073400 h 3073400"/>
                      <a:gd name="connsiteX1" fmla="*/ 31750 w 2120900"/>
                      <a:gd name="connsiteY1" fmla="*/ 2781300 h 3073400"/>
                      <a:gd name="connsiteX2" fmla="*/ 139700 w 2120900"/>
                      <a:gd name="connsiteY2" fmla="*/ 2470150 h 3073400"/>
                      <a:gd name="connsiteX3" fmla="*/ 361950 w 2120900"/>
                      <a:gd name="connsiteY3" fmla="*/ 2070100 h 3073400"/>
                      <a:gd name="connsiteX4" fmla="*/ 673100 w 2120900"/>
                      <a:gd name="connsiteY4" fmla="*/ 1625600 h 3073400"/>
                      <a:gd name="connsiteX5" fmla="*/ 1104900 w 2120900"/>
                      <a:gd name="connsiteY5" fmla="*/ 1098550 h 3073400"/>
                      <a:gd name="connsiteX6" fmla="*/ 2120900 w 2120900"/>
                      <a:gd name="connsiteY6" fmla="*/ 0 h 307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0900" h="3073400">
                        <a:moveTo>
                          <a:pt x="0" y="3073400"/>
                        </a:moveTo>
                        <a:cubicBezTo>
                          <a:pt x="4233" y="2977621"/>
                          <a:pt x="8467" y="2881842"/>
                          <a:pt x="31750" y="2781300"/>
                        </a:cubicBezTo>
                        <a:cubicBezTo>
                          <a:pt x="55033" y="2680758"/>
                          <a:pt x="84667" y="2588683"/>
                          <a:pt x="139700" y="2470150"/>
                        </a:cubicBezTo>
                        <a:cubicBezTo>
                          <a:pt x="194733" y="2351617"/>
                          <a:pt x="273050" y="2210858"/>
                          <a:pt x="361950" y="2070100"/>
                        </a:cubicBezTo>
                        <a:cubicBezTo>
                          <a:pt x="450850" y="1929342"/>
                          <a:pt x="549275" y="1787525"/>
                          <a:pt x="673100" y="1625600"/>
                        </a:cubicBezTo>
                        <a:cubicBezTo>
                          <a:pt x="796925" y="1463675"/>
                          <a:pt x="863600" y="1369483"/>
                          <a:pt x="1104900" y="1098550"/>
                        </a:cubicBezTo>
                        <a:cubicBezTo>
                          <a:pt x="1346200" y="827617"/>
                          <a:pt x="1733550" y="413808"/>
                          <a:pt x="2120900" y="0"/>
                        </a:cubicBezTo>
                      </a:path>
                    </a:pathLst>
                  </a:custGeom>
                  <a:noFill/>
                  <a:ln w="19050">
                    <a:solidFill>
                      <a:srgbClr val="FF53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30" name="Group 29">
                  <a:extLst>
                    <a:ext uri="{FF2B5EF4-FFF2-40B4-BE49-F238E27FC236}">
                      <a16:creationId xmlns:a16="http://schemas.microsoft.com/office/drawing/2014/main" id="{F9938D08-70C8-42D6-8919-3DFE225C63A0}"/>
                    </a:ext>
                  </a:extLst>
                </p:cNvPr>
                <p:cNvGrpSpPr/>
                <p:nvPr/>
              </p:nvGrpSpPr>
              <p:grpSpPr>
                <a:xfrm>
                  <a:off x="7536250" y="537027"/>
                  <a:ext cx="4006207" cy="6008914"/>
                  <a:chOff x="6490343" y="391886"/>
                  <a:chExt cx="4006207" cy="6008914"/>
                </a:xfrm>
              </p:grpSpPr>
              <p:cxnSp>
                <p:nvCxnSpPr>
                  <p:cNvPr id="34" name="Straight Connector 33">
                    <a:extLst>
                      <a:ext uri="{FF2B5EF4-FFF2-40B4-BE49-F238E27FC236}">
                        <a16:creationId xmlns:a16="http://schemas.microsoft.com/office/drawing/2014/main" id="{8636A367-7261-44B1-8E49-42746ADBB20A}"/>
                      </a:ext>
                    </a:extLst>
                  </p:cNvPr>
                  <p:cNvCxnSpPr>
                    <a:cxnSpLocks/>
                  </p:cNvCxnSpPr>
                  <p:nvPr/>
                </p:nvCxnSpPr>
                <p:spPr>
                  <a:xfrm>
                    <a:off x="6490343" y="3403418"/>
                    <a:ext cx="3644257"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19E3E6C8-5815-448B-9B48-64379DE9104D}"/>
                      </a:ext>
                    </a:extLst>
                  </p:cNvPr>
                  <p:cNvCxnSpPr>
                    <a:cxnSpLocks/>
                  </p:cNvCxnSpPr>
                  <p:nvPr/>
                </p:nvCxnSpPr>
                <p:spPr>
                  <a:xfrm flipV="1">
                    <a:off x="6509938" y="2397055"/>
                    <a:ext cx="3986612" cy="1009767"/>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859AEBA2-3AA7-47C2-8AB3-FFCAD98F65DB}"/>
                      </a:ext>
                    </a:extLst>
                  </p:cNvPr>
                  <p:cNvCxnSpPr>
                    <a:cxnSpLocks/>
                  </p:cNvCxnSpPr>
                  <p:nvPr/>
                </p:nvCxnSpPr>
                <p:spPr>
                  <a:xfrm flipV="1">
                    <a:off x="6517558" y="1695450"/>
                    <a:ext cx="3639656" cy="1718518"/>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15AEF00E-6490-4CBE-964A-8E6A917AE817}"/>
                      </a:ext>
                    </a:extLst>
                  </p:cNvPr>
                  <p:cNvCxnSpPr>
                    <a:cxnSpLocks/>
                  </p:cNvCxnSpPr>
                  <p:nvPr/>
                </p:nvCxnSpPr>
                <p:spPr>
                  <a:xfrm flipV="1">
                    <a:off x="6517558" y="850900"/>
                    <a:ext cx="3959007" cy="2563066"/>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5B205BD9-BA66-4FA1-B319-A7FA06E86EC9}"/>
                      </a:ext>
                    </a:extLst>
                  </p:cNvPr>
                  <p:cNvCxnSpPr>
                    <a:cxnSpLocks/>
                  </p:cNvCxnSpPr>
                  <p:nvPr/>
                </p:nvCxnSpPr>
                <p:spPr>
                  <a:xfrm flipV="1">
                    <a:off x="6509938" y="391886"/>
                    <a:ext cx="3905244" cy="3014936"/>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07F0BCCD-1CF7-4A0C-8F6A-46150CA3DC57}"/>
                      </a:ext>
                    </a:extLst>
                  </p:cNvPr>
                  <p:cNvCxnSpPr>
                    <a:cxnSpLocks/>
                  </p:cNvCxnSpPr>
                  <p:nvPr/>
                </p:nvCxnSpPr>
                <p:spPr>
                  <a:xfrm>
                    <a:off x="6497238" y="3390150"/>
                    <a:ext cx="3688274" cy="93420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3FEA53D5-DCA5-4E4A-B750-61F80E700C9C}"/>
                      </a:ext>
                    </a:extLst>
                  </p:cNvPr>
                  <p:cNvCxnSpPr>
                    <a:cxnSpLocks/>
                  </p:cNvCxnSpPr>
                  <p:nvPr/>
                </p:nvCxnSpPr>
                <p:spPr>
                  <a:xfrm>
                    <a:off x="6504858" y="3383005"/>
                    <a:ext cx="3809256" cy="1798595"/>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63D62E30-28FB-46FB-8982-CEA39B3A8099}"/>
                      </a:ext>
                    </a:extLst>
                  </p:cNvPr>
                  <p:cNvCxnSpPr>
                    <a:cxnSpLocks/>
                  </p:cNvCxnSpPr>
                  <p:nvPr/>
                </p:nvCxnSpPr>
                <p:spPr>
                  <a:xfrm>
                    <a:off x="6504858" y="3383005"/>
                    <a:ext cx="3749213" cy="2427245"/>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A5EF0CFC-92E6-4CA1-8E4D-6B4E04616040}"/>
                      </a:ext>
                    </a:extLst>
                  </p:cNvPr>
                  <p:cNvCxnSpPr>
                    <a:cxnSpLocks/>
                  </p:cNvCxnSpPr>
                  <p:nvPr/>
                </p:nvCxnSpPr>
                <p:spPr>
                  <a:xfrm>
                    <a:off x="6497238" y="3390150"/>
                    <a:ext cx="3899694" cy="301065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grpSp>
          </p:grpSp>
          <p:cxnSp>
            <p:nvCxnSpPr>
              <p:cNvPr id="31" name="Straight Connector 30">
                <a:extLst>
                  <a:ext uri="{FF2B5EF4-FFF2-40B4-BE49-F238E27FC236}">
                    <a16:creationId xmlns:a16="http://schemas.microsoft.com/office/drawing/2014/main" id="{91D1CB76-4A83-477D-840A-49BAECCFBFFC}"/>
                  </a:ext>
                </a:extLst>
              </p:cNvPr>
              <p:cNvCxnSpPr>
                <a:cxnSpLocks/>
              </p:cNvCxnSpPr>
              <p:nvPr/>
            </p:nvCxnSpPr>
            <p:spPr>
              <a:xfrm flipV="1">
                <a:off x="7530893" y="-452418"/>
                <a:ext cx="4011564" cy="4011568"/>
              </a:xfrm>
              <a:prstGeom prst="line">
                <a:avLst/>
              </a:prstGeom>
              <a:ln w="38100">
                <a:solidFill>
                  <a:srgbClr val="FFC000"/>
                </a:solidFill>
              </a:ln>
              <a:effectLst>
                <a:glow rad="1397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118782BD-24BB-4B40-BD85-3AB98B01DC05}"/>
                  </a:ext>
                </a:extLst>
              </p:cNvPr>
              <p:cNvCxnSpPr>
                <a:cxnSpLocks/>
              </p:cNvCxnSpPr>
              <p:nvPr/>
            </p:nvCxnSpPr>
            <p:spPr>
              <a:xfrm>
                <a:off x="7526130" y="3538557"/>
                <a:ext cx="4011564" cy="4011568"/>
              </a:xfrm>
              <a:prstGeom prst="line">
                <a:avLst/>
              </a:prstGeom>
              <a:ln w="38100">
                <a:solidFill>
                  <a:srgbClr val="FFC000"/>
                </a:solidFill>
              </a:ln>
              <a:effectLst>
                <a:glow rad="1397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grpSp>
      </p:grpSp>
      <p:sp>
        <p:nvSpPr>
          <p:cNvPr id="33" name="Rectangle 32">
            <a:extLst>
              <a:ext uri="{FF2B5EF4-FFF2-40B4-BE49-F238E27FC236}">
                <a16:creationId xmlns:a16="http://schemas.microsoft.com/office/drawing/2014/main" id="{A179AD04-3159-4932-8BF5-E1340CF5085A}"/>
              </a:ext>
            </a:extLst>
          </p:cNvPr>
          <p:cNvSpPr/>
          <p:nvPr/>
        </p:nvSpPr>
        <p:spPr>
          <a:xfrm>
            <a:off x="10999341" y="-946240"/>
            <a:ext cx="1459359" cy="9144000"/>
          </a:xfrm>
          <a:prstGeom prst="rect">
            <a:avLst/>
          </a:prstGeom>
          <a:solidFill>
            <a:schemeClr val="bg1"/>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16" name="Group 15">
            <a:extLst>
              <a:ext uri="{FF2B5EF4-FFF2-40B4-BE49-F238E27FC236}">
                <a16:creationId xmlns:a16="http://schemas.microsoft.com/office/drawing/2014/main" id="{3021C2AA-1D1B-47B1-A907-40373B86B333}"/>
              </a:ext>
            </a:extLst>
          </p:cNvPr>
          <p:cNvGrpSpPr/>
          <p:nvPr/>
        </p:nvGrpSpPr>
        <p:grpSpPr>
          <a:xfrm>
            <a:off x="7374728" y="319710"/>
            <a:ext cx="4398173" cy="6347790"/>
            <a:chOff x="1608732" y="-2283693"/>
            <a:chExt cx="4398173" cy="6347790"/>
          </a:xfrm>
        </p:grpSpPr>
        <p:cxnSp>
          <p:nvCxnSpPr>
            <p:cNvPr id="21" name="Straight Arrow Connector 20">
              <a:extLst>
                <a:ext uri="{FF2B5EF4-FFF2-40B4-BE49-F238E27FC236}">
                  <a16:creationId xmlns:a16="http://schemas.microsoft.com/office/drawing/2014/main" id="{F3B8618C-9B82-493C-8C38-21EDC4597E16}"/>
                </a:ext>
              </a:extLst>
            </p:cNvPr>
            <p:cNvCxnSpPr>
              <a:cxnSpLocks/>
            </p:cNvCxnSpPr>
            <p:nvPr/>
          </p:nvCxnSpPr>
          <p:spPr>
            <a:xfrm flipV="1">
              <a:off x="1781033" y="-2082019"/>
              <a:ext cx="0" cy="6146116"/>
            </a:xfrm>
            <a:prstGeom prst="straightConnector1">
              <a:avLst/>
            </a:prstGeom>
            <a:ln w="57150">
              <a:solidFill>
                <a:srgbClr val="002060"/>
              </a:solidFill>
              <a:tailEnd type="triangle"/>
            </a:ln>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2EDF02D4-9C35-4052-A563-394985C99048}"/>
                    </a:ext>
                  </a:extLst>
                </p:cNvPr>
                <p:cNvSpPr txBox="1"/>
                <p:nvPr/>
              </p:nvSpPr>
              <p:spPr>
                <a:xfrm>
                  <a:off x="5418795" y="194597"/>
                  <a:ext cx="588110" cy="70788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4000" i="1">
                            <a:solidFill>
                              <a:srgbClr val="0070C0"/>
                            </a:solidFill>
                            <a:latin typeface="Cambria Math" panose="02040503050406030204" pitchFamily="18" charset="0"/>
                          </a:rPr>
                          <m:t>𝑥</m:t>
                        </m:r>
                      </m:oMath>
                    </m:oMathPara>
                  </a14:m>
                  <a:endParaRPr lang="en-CA" sz="4000" dirty="0">
                    <a:solidFill>
                      <a:srgbClr val="002060"/>
                    </a:solidFill>
                  </a:endParaRPr>
                </a:p>
              </p:txBody>
            </p:sp>
          </mc:Choice>
          <mc:Fallback xmlns="">
            <p:sp>
              <p:nvSpPr>
                <p:cNvPr id="62" name="TextBox 61">
                  <a:extLst>
                    <a:ext uri="{FF2B5EF4-FFF2-40B4-BE49-F238E27FC236}">
                      <a16:creationId xmlns:a16="http://schemas.microsoft.com/office/drawing/2014/main" id="{590EFD88-15EB-4D17-B491-711EBC0845D7}"/>
                    </a:ext>
                  </a:extLst>
                </p:cNvPr>
                <p:cNvSpPr txBox="1">
                  <a:spLocks noRot="1" noChangeAspect="1" noMove="1" noResize="1" noEditPoints="1" noAdjustHandles="1" noChangeArrowheads="1" noChangeShapeType="1" noTextEdit="1"/>
                </p:cNvSpPr>
                <p:nvPr/>
              </p:nvSpPr>
              <p:spPr>
                <a:xfrm>
                  <a:off x="5418795" y="194597"/>
                  <a:ext cx="588110" cy="707886"/>
                </a:xfrm>
                <a:prstGeom prst="rect">
                  <a:avLst/>
                </a:prstGeom>
                <a:blipFill>
                  <a:blip r:embed="rId8"/>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D1D5704A-B4FA-43B2-8AD9-F0BE3B3210F5}"/>
                    </a:ext>
                  </a:extLst>
                </p:cNvPr>
                <p:cNvSpPr txBox="1"/>
                <p:nvPr/>
              </p:nvSpPr>
              <p:spPr>
                <a:xfrm>
                  <a:off x="1847814" y="-2283693"/>
                  <a:ext cx="750205" cy="70788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4000" i="1">
                            <a:latin typeface="Cambria Math" panose="02040503050406030204" pitchFamily="18" charset="0"/>
                          </a:rPr>
                          <m:t>𝑐</m:t>
                        </m:r>
                        <m:r>
                          <a:rPr lang="en-US" sz="4000" i="1">
                            <a:solidFill>
                              <a:srgbClr val="0070C0"/>
                            </a:solidFill>
                            <a:latin typeface="Cambria Math" panose="02040503050406030204" pitchFamily="18" charset="0"/>
                          </a:rPr>
                          <m:t>𝑡</m:t>
                        </m:r>
                      </m:oMath>
                    </m:oMathPara>
                  </a14:m>
                  <a:endParaRPr lang="en-CA" sz="4000" dirty="0">
                    <a:solidFill>
                      <a:schemeClr val="accent6">
                        <a:lumMod val="50000"/>
                      </a:schemeClr>
                    </a:solidFill>
                  </a:endParaRPr>
                </a:p>
              </p:txBody>
            </p:sp>
          </mc:Choice>
          <mc:Fallback xmlns="">
            <p:sp>
              <p:nvSpPr>
                <p:cNvPr id="63" name="TextBox 62">
                  <a:extLst>
                    <a:ext uri="{FF2B5EF4-FFF2-40B4-BE49-F238E27FC236}">
                      <a16:creationId xmlns:a16="http://schemas.microsoft.com/office/drawing/2014/main" id="{5FF4CA6C-7D68-4A9B-AA20-112DCA4788A3}"/>
                    </a:ext>
                  </a:extLst>
                </p:cNvPr>
                <p:cNvSpPr txBox="1">
                  <a:spLocks noRot="1" noChangeAspect="1" noMove="1" noResize="1" noEditPoints="1" noAdjustHandles="1" noChangeArrowheads="1" noChangeShapeType="1" noTextEdit="1"/>
                </p:cNvSpPr>
                <p:nvPr/>
              </p:nvSpPr>
              <p:spPr>
                <a:xfrm>
                  <a:off x="1847814" y="-2283693"/>
                  <a:ext cx="750205" cy="707886"/>
                </a:xfrm>
                <a:prstGeom prst="rect">
                  <a:avLst/>
                </a:prstGeom>
                <a:blipFill>
                  <a:blip r:embed="rId9"/>
                  <a:stretch>
                    <a:fillRect/>
                  </a:stretch>
                </a:blipFill>
              </p:spPr>
              <p:txBody>
                <a:bodyPr/>
                <a:lstStyle/>
                <a:p>
                  <a:r>
                    <a:rPr lang="en-CA">
                      <a:noFill/>
                    </a:rPr>
                    <a:t> </a:t>
                  </a:r>
                </a:p>
              </p:txBody>
            </p:sp>
          </mc:Fallback>
        </mc:AlternateContent>
        <p:cxnSp>
          <p:nvCxnSpPr>
            <p:cNvPr id="24" name="Straight Arrow Connector 23">
              <a:extLst>
                <a:ext uri="{FF2B5EF4-FFF2-40B4-BE49-F238E27FC236}">
                  <a16:creationId xmlns:a16="http://schemas.microsoft.com/office/drawing/2014/main" id="{9410F55F-6D2E-4547-BFB7-6B35EEE944F8}"/>
                </a:ext>
              </a:extLst>
            </p:cNvPr>
            <p:cNvCxnSpPr>
              <a:cxnSpLocks/>
            </p:cNvCxnSpPr>
            <p:nvPr/>
          </p:nvCxnSpPr>
          <p:spPr>
            <a:xfrm>
              <a:off x="1608732" y="931483"/>
              <a:ext cx="4194972" cy="0"/>
            </a:xfrm>
            <a:prstGeom prst="straightConnector1">
              <a:avLst/>
            </a:prstGeom>
            <a:ln w="57150">
              <a:solidFill>
                <a:srgbClr val="002060"/>
              </a:solidFill>
              <a:tailEnd type="triangle"/>
            </a:ln>
          </p:spPr>
          <p:style>
            <a:lnRef idx="1">
              <a:schemeClr val="accent2"/>
            </a:lnRef>
            <a:fillRef idx="0">
              <a:schemeClr val="accent2"/>
            </a:fillRef>
            <a:effectRef idx="0">
              <a:schemeClr val="accent2"/>
            </a:effectRef>
            <a:fontRef idx="minor">
              <a:schemeClr val="tx1"/>
            </a:fontRef>
          </p:style>
        </p:cxnSp>
      </p:grpSp>
      <p:cxnSp>
        <p:nvCxnSpPr>
          <p:cNvPr id="17" name="Straight Arrow Connector 16">
            <a:extLst>
              <a:ext uri="{FF2B5EF4-FFF2-40B4-BE49-F238E27FC236}">
                <a16:creationId xmlns:a16="http://schemas.microsoft.com/office/drawing/2014/main" id="{C563BC5F-77F2-4C1B-A19F-978152FEF02B}"/>
              </a:ext>
            </a:extLst>
          </p:cNvPr>
          <p:cNvCxnSpPr>
            <a:cxnSpLocks/>
          </p:cNvCxnSpPr>
          <p:nvPr/>
        </p:nvCxnSpPr>
        <p:spPr>
          <a:xfrm flipV="1">
            <a:off x="10809237" y="2279837"/>
            <a:ext cx="830313" cy="215713"/>
          </a:xfrm>
          <a:prstGeom prst="straightConnector1">
            <a:avLst/>
          </a:prstGeom>
          <a:ln w="76200">
            <a:solidFill>
              <a:srgbClr val="C00000"/>
            </a:solidFill>
            <a:tailEnd type="triangle"/>
          </a:ln>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EABCBCE5-5265-4025-89FB-3266BA55A007}"/>
                  </a:ext>
                </a:extLst>
              </p:cNvPr>
              <p:cNvSpPr txBox="1"/>
              <p:nvPr/>
            </p:nvSpPr>
            <p:spPr>
              <a:xfrm>
                <a:off x="11489590" y="1883600"/>
                <a:ext cx="588110" cy="70788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4000" b="0" i="1" smtClean="0">
                              <a:solidFill>
                                <a:srgbClr val="FF0000"/>
                              </a:solidFill>
                              <a:latin typeface="Cambria Math" panose="02040503050406030204" pitchFamily="18" charset="0"/>
                            </a:rPr>
                          </m:ctrlPr>
                        </m:accPr>
                        <m:e>
                          <m:r>
                            <a:rPr lang="en-US" sz="4000" i="1" smtClean="0">
                              <a:solidFill>
                                <a:srgbClr val="FF0000"/>
                              </a:solidFill>
                              <a:latin typeface="Cambria Math" panose="02040503050406030204" pitchFamily="18" charset="0"/>
                            </a:rPr>
                            <m:t>𝑥</m:t>
                          </m:r>
                        </m:e>
                      </m:acc>
                    </m:oMath>
                  </m:oMathPara>
                </a14:m>
                <a:endParaRPr lang="en-CA" sz="4000" dirty="0">
                  <a:solidFill>
                    <a:srgbClr val="FF0000"/>
                  </a:solidFill>
                </a:endParaRPr>
              </a:p>
            </p:txBody>
          </p:sp>
        </mc:Choice>
        <mc:Fallback xmlns="">
          <p:sp>
            <p:nvSpPr>
              <p:cNvPr id="18" name="TextBox 17">
                <a:extLst>
                  <a:ext uri="{FF2B5EF4-FFF2-40B4-BE49-F238E27FC236}">
                    <a16:creationId xmlns:a16="http://schemas.microsoft.com/office/drawing/2014/main" id="{EABCBCE5-5265-4025-89FB-3266BA55A007}"/>
                  </a:ext>
                </a:extLst>
              </p:cNvPr>
              <p:cNvSpPr txBox="1">
                <a:spLocks noRot="1" noChangeAspect="1" noMove="1" noResize="1" noEditPoints="1" noAdjustHandles="1" noChangeArrowheads="1" noChangeShapeType="1" noTextEdit="1"/>
              </p:cNvSpPr>
              <p:nvPr/>
            </p:nvSpPr>
            <p:spPr>
              <a:xfrm>
                <a:off x="11489590" y="1883600"/>
                <a:ext cx="588110" cy="707886"/>
              </a:xfrm>
              <a:prstGeom prst="rect">
                <a:avLst/>
              </a:prstGeom>
              <a:blipFill>
                <a:blip r:embed="rId10"/>
                <a:stretch>
                  <a:fillRect/>
                </a:stretch>
              </a:blipFill>
            </p:spPr>
            <p:txBody>
              <a:bodyPr/>
              <a:lstStyle/>
              <a:p>
                <a:r>
                  <a:rPr lang="en-CA">
                    <a:noFill/>
                  </a:rPr>
                  <a:t> </a:t>
                </a:r>
              </a:p>
            </p:txBody>
          </p:sp>
        </mc:Fallback>
      </mc:AlternateContent>
      <p:cxnSp>
        <p:nvCxnSpPr>
          <p:cNvPr id="19" name="Straight Arrow Connector 18">
            <a:extLst>
              <a:ext uri="{FF2B5EF4-FFF2-40B4-BE49-F238E27FC236}">
                <a16:creationId xmlns:a16="http://schemas.microsoft.com/office/drawing/2014/main" id="{A87F0099-8F9D-42F7-8B8A-D5F75BF4F4DA}"/>
              </a:ext>
            </a:extLst>
          </p:cNvPr>
          <p:cNvCxnSpPr>
            <a:cxnSpLocks/>
          </p:cNvCxnSpPr>
          <p:nvPr/>
        </p:nvCxnSpPr>
        <p:spPr>
          <a:xfrm flipV="1">
            <a:off x="11194468" y="1056804"/>
            <a:ext cx="438150" cy="924396"/>
          </a:xfrm>
          <a:prstGeom prst="straightConnector1">
            <a:avLst/>
          </a:prstGeom>
          <a:ln w="76200">
            <a:solidFill>
              <a:srgbClr val="FF5353"/>
            </a:solidFill>
            <a:tailEnd type="triangle"/>
          </a:ln>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B020416E-FD3D-4DD1-A2AD-46C485975121}"/>
                  </a:ext>
                </a:extLst>
              </p:cNvPr>
              <p:cNvSpPr txBox="1"/>
              <p:nvPr/>
            </p:nvSpPr>
            <p:spPr>
              <a:xfrm>
                <a:off x="11425508" y="1197800"/>
                <a:ext cx="766492" cy="70788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4000" b="0" i="1" smtClean="0">
                          <a:solidFill>
                            <a:schemeClr val="tx1"/>
                          </a:solidFill>
                          <a:latin typeface="Cambria Math" panose="02040503050406030204" pitchFamily="18" charset="0"/>
                        </a:rPr>
                        <m:t>𝑐</m:t>
                      </m:r>
                      <m:acc>
                        <m:accPr>
                          <m:chr m:val="̃"/>
                          <m:ctrlPr>
                            <a:rPr lang="en-US" sz="4000" b="0" i="1" smtClean="0">
                              <a:solidFill>
                                <a:srgbClr val="FF0000"/>
                              </a:solidFill>
                              <a:latin typeface="Cambria Math" panose="02040503050406030204" pitchFamily="18" charset="0"/>
                            </a:rPr>
                          </m:ctrlPr>
                        </m:accPr>
                        <m:e>
                          <m:r>
                            <a:rPr lang="en-US" sz="4000" b="0" i="1" smtClean="0">
                              <a:solidFill>
                                <a:srgbClr val="FF0000"/>
                              </a:solidFill>
                              <a:latin typeface="Cambria Math" panose="02040503050406030204" pitchFamily="18" charset="0"/>
                            </a:rPr>
                            <m:t>𝑡</m:t>
                          </m:r>
                        </m:e>
                      </m:acc>
                    </m:oMath>
                  </m:oMathPara>
                </a14:m>
                <a:endParaRPr lang="en-CA" sz="4000" dirty="0">
                  <a:solidFill>
                    <a:srgbClr val="FF0000"/>
                  </a:solidFill>
                </a:endParaRPr>
              </a:p>
            </p:txBody>
          </p:sp>
        </mc:Choice>
        <mc:Fallback xmlns="">
          <p:sp>
            <p:nvSpPr>
              <p:cNvPr id="20" name="TextBox 19">
                <a:extLst>
                  <a:ext uri="{FF2B5EF4-FFF2-40B4-BE49-F238E27FC236}">
                    <a16:creationId xmlns:a16="http://schemas.microsoft.com/office/drawing/2014/main" id="{B020416E-FD3D-4DD1-A2AD-46C485975121}"/>
                  </a:ext>
                </a:extLst>
              </p:cNvPr>
              <p:cNvSpPr txBox="1">
                <a:spLocks noRot="1" noChangeAspect="1" noMove="1" noResize="1" noEditPoints="1" noAdjustHandles="1" noChangeArrowheads="1" noChangeShapeType="1" noTextEdit="1"/>
              </p:cNvSpPr>
              <p:nvPr/>
            </p:nvSpPr>
            <p:spPr>
              <a:xfrm>
                <a:off x="11425508" y="1197800"/>
                <a:ext cx="766492" cy="707886"/>
              </a:xfrm>
              <a:prstGeom prst="rect">
                <a:avLst/>
              </a:prstGeom>
              <a:blipFill>
                <a:blip r:embed="rId11"/>
                <a:stretch>
                  <a:fillRect/>
                </a:stretch>
              </a:blipFill>
            </p:spPr>
            <p:txBody>
              <a:bodyPr/>
              <a:lstStyle/>
              <a:p>
                <a:r>
                  <a:rPr lang="en-CA">
                    <a:noFill/>
                  </a:rPr>
                  <a:t> </a:t>
                </a:r>
              </a:p>
            </p:txBody>
          </p:sp>
        </mc:Fallback>
      </mc:AlternateContent>
      <p:grpSp>
        <p:nvGrpSpPr>
          <p:cNvPr id="59" name="Group 58">
            <a:extLst>
              <a:ext uri="{FF2B5EF4-FFF2-40B4-BE49-F238E27FC236}">
                <a16:creationId xmlns:a16="http://schemas.microsoft.com/office/drawing/2014/main" id="{D2C7316F-C9A5-45F1-9E73-AFD350732822}"/>
              </a:ext>
            </a:extLst>
          </p:cNvPr>
          <p:cNvGrpSpPr/>
          <p:nvPr/>
        </p:nvGrpSpPr>
        <p:grpSpPr>
          <a:xfrm>
            <a:off x="8702399" y="155275"/>
            <a:ext cx="834461" cy="6302675"/>
            <a:chOff x="2804088" y="-914400"/>
            <a:chExt cx="834461" cy="6302675"/>
          </a:xfrm>
        </p:grpSpPr>
        <p:cxnSp>
          <p:nvCxnSpPr>
            <p:cNvPr id="60" name="Straight Arrow Connector 59">
              <a:extLst>
                <a:ext uri="{FF2B5EF4-FFF2-40B4-BE49-F238E27FC236}">
                  <a16:creationId xmlns:a16="http://schemas.microsoft.com/office/drawing/2014/main" id="{0AFFEA48-E5EE-465D-B43B-789A0782781F}"/>
                </a:ext>
              </a:extLst>
            </p:cNvPr>
            <p:cNvCxnSpPr>
              <a:cxnSpLocks/>
            </p:cNvCxnSpPr>
            <p:nvPr/>
          </p:nvCxnSpPr>
          <p:spPr>
            <a:xfrm flipV="1">
              <a:off x="3243513" y="-421974"/>
              <a:ext cx="0" cy="5810249"/>
            </a:xfrm>
            <a:prstGeom prst="straightConnector1">
              <a:avLst/>
            </a:prstGeom>
            <a:ln w="76200">
              <a:solidFill>
                <a:srgbClr val="00B0F0"/>
              </a:solidFill>
              <a:headEnd type="none" w="med" len="med"/>
              <a:tailEnd type="none" w="med" len="med"/>
            </a:ln>
          </p:spPr>
          <p:style>
            <a:lnRef idx="1">
              <a:schemeClr val="accent2"/>
            </a:lnRef>
            <a:fillRef idx="0">
              <a:schemeClr val="accent2"/>
            </a:fillRef>
            <a:effectRef idx="0">
              <a:schemeClr val="accent2"/>
            </a:effectRef>
            <a:fontRef idx="minor">
              <a:schemeClr val="tx1"/>
            </a:fontRef>
          </p:style>
        </p:cxnSp>
        <p:pic>
          <p:nvPicPr>
            <p:cNvPr id="61" name="Picture 2">
              <a:extLst>
                <a:ext uri="{FF2B5EF4-FFF2-40B4-BE49-F238E27FC236}">
                  <a16:creationId xmlns:a16="http://schemas.microsoft.com/office/drawing/2014/main" id="{0A7467B3-511F-4618-9FB2-B53C8BC2E112}"/>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19095" t="10139" b="5438"/>
            <a:stretch/>
          </p:blipFill>
          <p:spPr bwMode="auto">
            <a:xfrm>
              <a:off x="2804088" y="-914400"/>
              <a:ext cx="834461" cy="11430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 name="Group 11">
            <a:extLst>
              <a:ext uri="{FF2B5EF4-FFF2-40B4-BE49-F238E27FC236}">
                <a16:creationId xmlns:a16="http://schemas.microsoft.com/office/drawing/2014/main" id="{B300289B-1E07-4974-8998-671B2429E2F7}"/>
              </a:ext>
            </a:extLst>
          </p:cNvPr>
          <p:cNvGrpSpPr/>
          <p:nvPr/>
        </p:nvGrpSpPr>
        <p:grpSpPr>
          <a:xfrm>
            <a:off x="9160212" y="0"/>
            <a:ext cx="2121730" cy="6921268"/>
            <a:chOff x="9160212" y="0"/>
            <a:chExt cx="2121730" cy="6921268"/>
          </a:xfrm>
        </p:grpSpPr>
        <p:grpSp>
          <p:nvGrpSpPr>
            <p:cNvPr id="27" name="Group 26">
              <a:extLst>
                <a:ext uri="{FF2B5EF4-FFF2-40B4-BE49-F238E27FC236}">
                  <a16:creationId xmlns:a16="http://schemas.microsoft.com/office/drawing/2014/main" id="{92AB2117-6E34-49EE-A168-C684BF9D5C50}"/>
                </a:ext>
              </a:extLst>
            </p:cNvPr>
            <p:cNvGrpSpPr/>
            <p:nvPr/>
          </p:nvGrpSpPr>
          <p:grpSpPr>
            <a:xfrm>
              <a:off x="9160212" y="211848"/>
              <a:ext cx="2121730" cy="6709420"/>
              <a:chOff x="4723570" y="360362"/>
              <a:chExt cx="2121730" cy="6141905"/>
            </a:xfrm>
          </p:grpSpPr>
          <p:sp>
            <p:nvSpPr>
              <p:cNvPr id="47" name="Freeform: Shape 46">
                <a:extLst>
                  <a:ext uri="{FF2B5EF4-FFF2-40B4-BE49-F238E27FC236}">
                    <a16:creationId xmlns:a16="http://schemas.microsoft.com/office/drawing/2014/main" id="{B7C114B5-B22D-46DE-A47A-8ACD1185C8C2}"/>
                  </a:ext>
                </a:extLst>
              </p:cNvPr>
              <p:cNvSpPr/>
              <p:nvPr/>
            </p:nvSpPr>
            <p:spPr>
              <a:xfrm>
                <a:off x="4724400" y="360362"/>
                <a:ext cx="2120900" cy="3073400"/>
              </a:xfrm>
              <a:custGeom>
                <a:avLst/>
                <a:gdLst>
                  <a:gd name="connsiteX0" fmla="*/ 0 w 2120900"/>
                  <a:gd name="connsiteY0" fmla="*/ 3073400 h 3073400"/>
                  <a:gd name="connsiteX1" fmla="*/ 31750 w 2120900"/>
                  <a:gd name="connsiteY1" fmla="*/ 2781300 h 3073400"/>
                  <a:gd name="connsiteX2" fmla="*/ 139700 w 2120900"/>
                  <a:gd name="connsiteY2" fmla="*/ 2470150 h 3073400"/>
                  <a:gd name="connsiteX3" fmla="*/ 361950 w 2120900"/>
                  <a:gd name="connsiteY3" fmla="*/ 2070100 h 3073400"/>
                  <a:gd name="connsiteX4" fmla="*/ 673100 w 2120900"/>
                  <a:gd name="connsiteY4" fmla="*/ 1625600 h 3073400"/>
                  <a:gd name="connsiteX5" fmla="*/ 1104900 w 2120900"/>
                  <a:gd name="connsiteY5" fmla="*/ 1098550 h 3073400"/>
                  <a:gd name="connsiteX6" fmla="*/ 2120900 w 2120900"/>
                  <a:gd name="connsiteY6" fmla="*/ 0 h 307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0900" h="3073400">
                    <a:moveTo>
                      <a:pt x="0" y="3073400"/>
                    </a:moveTo>
                    <a:cubicBezTo>
                      <a:pt x="4233" y="2977621"/>
                      <a:pt x="8467" y="2881842"/>
                      <a:pt x="31750" y="2781300"/>
                    </a:cubicBezTo>
                    <a:cubicBezTo>
                      <a:pt x="55033" y="2680758"/>
                      <a:pt x="84667" y="2588683"/>
                      <a:pt x="139700" y="2470150"/>
                    </a:cubicBezTo>
                    <a:cubicBezTo>
                      <a:pt x="194733" y="2351617"/>
                      <a:pt x="273050" y="2210858"/>
                      <a:pt x="361950" y="2070100"/>
                    </a:cubicBezTo>
                    <a:cubicBezTo>
                      <a:pt x="450850" y="1929342"/>
                      <a:pt x="549275" y="1787525"/>
                      <a:pt x="673100" y="1625600"/>
                    </a:cubicBezTo>
                    <a:cubicBezTo>
                      <a:pt x="796925" y="1463675"/>
                      <a:pt x="863600" y="1369483"/>
                      <a:pt x="1104900" y="1098550"/>
                    </a:cubicBezTo>
                    <a:cubicBezTo>
                      <a:pt x="1346200" y="827617"/>
                      <a:pt x="1733550" y="413808"/>
                      <a:pt x="2120900" y="0"/>
                    </a:cubicBezTo>
                  </a:path>
                </a:pathLst>
              </a:custGeom>
              <a:noFill/>
              <a:ln w="571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48" name="Freeform: Shape 47">
                <a:extLst>
                  <a:ext uri="{FF2B5EF4-FFF2-40B4-BE49-F238E27FC236}">
                    <a16:creationId xmlns:a16="http://schemas.microsoft.com/office/drawing/2014/main" id="{FA5A1414-062B-46DC-9A15-4A2FC730F6F2}"/>
                  </a:ext>
                </a:extLst>
              </p:cNvPr>
              <p:cNvSpPr/>
              <p:nvPr/>
            </p:nvSpPr>
            <p:spPr>
              <a:xfrm flipV="1">
                <a:off x="4723570" y="3428867"/>
                <a:ext cx="2120900" cy="3073400"/>
              </a:xfrm>
              <a:custGeom>
                <a:avLst/>
                <a:gdLst>
                  <a:gd name="connsiteX0" fmla="*/ 0 w 2120900"/>
                  <a:gd name="connsiteY0" fmla="*/ 3073400 h 3073400"/>
                  <a:gd name="connsiteX1" fmla="*/ 31750 w 2120900"/>
                  <a:gd name="connsiteY1" fmla="*/ 2781300 h 3073400"/>
                  <a:gd name="connsiteX2" fmla="*/ 139700 w 2120900"/>
                  <a:gd name="connsiteY2" fmla="*/ 2470150 h 3073400"/>
                  <a:gd name="connsiteX3" fmla="*/ 361950 w 2120900"/>
                  <a:gd name="connsiteY3" fmla="*/ 2070100 h 3073400"/>
                  <a:gd name="connsiteX4" fmla="*/ 673100 w 2120900"/>
                  <a:gd name="connsiteY4" fmla="*/ 1625600 h 3073400"/>
                  <a:gd name="connsiteX5" fmla="*/ 1104900 w 2120900"/>
                  <a:gd name="connsiteY5" fmla="*/ 1098550 h 3073400"/>
                  <a:gd name="connsiteX6" fmla="*/ 2120900 w 2120900"/>
                  <a:gd name="connsiteY6" fmla="*/ 0 h 307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0900" h="3073400">
                    <a:moveTo>
                      <a:pt x="0" y="3073400"/>
                    </a:moveTo>
                    <a:cubicBezTo>
                      <a:pt x="4233" y="2977621"/>
                      <a:pt x="8467" y="2881842"/>
                      <a:pt x="31750" y="2781300"/>
                    </a:cubicBezTo>
                    <a:cubicBezTo>
                      <a:pt x="55033" y="2680758"/>
                      <a:pt x="84667" y="2588683"/>
                      <a:pt x="139700" y="2470150"/>
                    </a:cubicBezTo>
                    <a:cubicBezTo>
                      <a:pt x="194733" y="2351617"/>
                      <a:pt x="273050" y="2210858"/>
                      <a:pt x="361950" y="2070100"/>
                    </a:cubicBezTo>
                    <a:cubicBezTo>
                      <a:pt x="450850" y="1929342"/>
                      <a:pt x="549275" y="1787525"/>
                      <a:pt x="673100" y="1625600"/>
                    </a:cubicBezTo>
                    <a:cubicBezTo>
                      <a:pt x="796925" y="1463675"/>
                      <a:pt x="863600" y="1369483"/>
                      <a:pt x="1104900" y="1098550"/>
                    </a:cubicBezTo>
                    <a:cubicBezTo>
                      <a:pt x="1346200" y="827617"/>
                      <a:pt x="1733550" y="413808"/>
                      <a:pt x="2120900" y="0"/>
                    </a:cubicBezTo>
                  </a:path>
                </a:pathLst>
              </a:custGeom>
              <a:noFill/>
              <a:ln w="571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pic>
          <p:nvPicPr>
            <p:cNvPr id="63" name="Picture 2">
              <a:extLst>
                <a:ext uri="{FF2B5EF4-FFF2-40B4-BE49-F238E27FC236}">
                  <a16:creationId xmlns:a16="http://schemas.microsoft.com/office/drawing/2014/main" id="{A5D8E6C0-6768-48EA-8D35-BCE9F8BF9652}"/>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447934" y="0"/>
              <a:ext cx="811286" cy="113211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4" name="Group 63">
            <a:extLst>
              <a:ext uri="{FF2B5EF4-FFF2-40B4-BE49-F238E27FC236}">
                <a16:creationId xmlns:a16="http://schemas.microsoft.com/office/drawing/2014/main" id="{19474741-23BF-40E5-B806-3889ADB0709B}"/>
              </a:ext>
            </a:extLst>
          </p:cNvPr>
          <p:cNvGrpSpPr/>
          <p:nvPr/>
        </p:nvGrpSpPr>
        <p:grpSpPr>
          <a:xfrm>
            <a:off x="8453045" y="4276086"/>
            <a:ext cx="2127817" cy="1137621"/>
            <a:chOff x="1731603" y="3547952"/>
            <a:chExt cx="2127817" cy="1137621"/>
          </a:xfrm>
        </p:grpSpPr>
        <p:grpSp>
          <p:nvGrpSpPr>
            <p:cNvPr id="65" name="Group 64">
              <a:extLst>
                <a:ext uri="{FF2B5EF4-FFF2-40B4-BE49-F238E27FC236}">
                  <a16:creationId xmlns:a16="http://schemas.microsoft.com/office/drawing/2014/main" id="{00389BFE-1141-4B20-88E4-55E0E6C5BE8B}"/>
                </a:ext>
              </a:extLst>
            </p:cNvPr>
            <p:cNvGrpSpPr/>
            <p:nvPr/>
          </p:nvGrpSpPr>
          <p:grpSpPr>
            <a:xfrm>
              <a:off x="2411232" y="3606573"/>
              <a:ext cx="739441" cy="739442"/>
              <a:chOff x="14316927" y="3518814"/>
              <a:chExt cx="2814171" cy="2814172"/>
            </a:xfrm>
          </p:grpSpPr>
          <p:cxnSp>
            <p:nvCxnSpPr>
              <p:cNvPr id="68" name="Straight Arrow Connector 67">
                <a:extLst>
                  <a:ext uri="{FF2B5EF4-FFF2-40B4-BE49-F238E27FC236}">
                    <a16:creationId xmlns:a16="http://schemas.microsoft.com/office/drawing/2014/main" id="{1399A25A-A1DB-4C87-8FBC-5314397F0E18}"/>
                  </a:ext>
                </a:extLst>
              </p:cNvPr>
              <p:cNvCxnSpPr>
                <a:cxnSpLocks/>
              </p:cNvCxnSpPr>
              <p:nvPr/>
            </p:nvCxnSpPr>
            <p:spPr>
              <a:xfrm>
                <a:off x="14316927" y="6235383"/>
                <a:ext cx="2814171" cy="0"/>
              </a:xfrm>
              <a:prstGeom prst="straightConnector1">
                <a:avLst/>
              </a:prstGeom>
              <a:ln w="8890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4572FE0B-380B-471B-8EA2-CA2B8BBB5FEC}"/>
                  </a:ext>
                </a:extLst>
              </p:cNvPr>
              <p:cNvCxnSpPr>
                <a:cxnSpLocks/>
              </p:cNvCxnSpPr>
              <p:nvPr/>
            </p:nvCxnSpPr>
            <p:spPr>
              <a:xfrm rot="16200000">
                <a:off x="12977947" y="4925900"/>
                <a:ext cx="2814172" cy="0"/>
              </a:xfrm>
              <a:prstGeom prst="straightConnector1">
                <a:avLst/>
              </a:prstGeom>
              <a:ln w="88900">
                <a:solidFill>
                  <a:srgbClr val="002060"/>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E66258B8-8E57-45B7-9F45-3A4626DC6D44}"/>
                    </a:ext>
                  </a:extLst>
                </p:cNvPr>
                <p:cNvSpPr txBox="1"/>
                <p:nvPr/>
              </p:nvSpPr>
              <p:spPr>
                <a:xfrm>
                  <a:off x="1731603" y="3547952"/>
                  <a:ext cx="660491" cy="707886"/>
                </a:xfrm>
                <a:prstGeom prst="rect">
                  <a:avLst/>
                </a:prstGeom>
                <a:solidFill>
                  <a:schemeClr val="bg1"/>
                </a:solidFill>
                <a:effectLst>
                  <a:softEdge rad="127000"/>
                </a:effectLst>
              </p:spPr>
              <p:txBody>
                <a:bodyPr wrap="square" rtlCol="0">
                  <a:spAutoFit/>
                </a:bodyPr>
                <a:lstStyle/>
                <a:p>
                  <a:pPr algn="ctr"/>
                  <a14:m>
                    <m:oMathPara xmlns:m="http://schemas.openxmlformats.org/officeDocument/2006/math">
                      <m:oMathParaPr>
                        <m:jc m:val="centerGroup"/>
                      </m:oMathParaPr>
                      <m:oMath xmlns:m="http://schemas.openxmlformats.org/officeDocument/2006/math">
                        <m:acc>
                          <m:accPr>
                            <m:chr m:val="⃗"/>
                            <m:ctrlPr>
                              <a:rPr lang="en-US" sz="4000" b="0" i="1" smtClean="0">
                                <a:solidFill>
                                  <a:srgbClr val="002060"/>
                                </a:solidFill>
                                <a:latin typeface="Cambria Math" panose="02040503050406030204" pitchFamily="18" charset="0"/>
                              </a:rPr>
                            </m:ctrlPr>
                          </m:accPr>
                          <m:e>
                            <m:sSub>
                              <m:sSubPr>
                                <m:ctrlPr>
                                  <a:rPr lang="en-US" sz="4000" b="0" i="1" smtClean="0">
                                    <a:solidFill>
                                      <a:srgbClr val="002060"/>
                                    </a:solidFill>
                                    <a:latin typeface="Cambria Math" panose="02040503050406030204" pitchFamily="18" charset="0"/>
                                  </a:rPr>
                                </m:ctrlPr>
                              </m:sSubPr>
                              <m:e>
                                <m:r>
                                  <a:rPr lang="en-US" sz="4000" b="0" i="1" smtClean="0">
                                    <a:solidFill>
                                      <a:srgbClr val="002060"/>
                                    </a:solidFill>
                                    <a:latin typeface="Cambria Math" panose="02040503050406030204" pitchFamily="18" charset="0"/>
                                  </a:rPr>
                                  <m:t>𝑒</m:t>
                                </m:r>
                              </m:e>
                              <m:sub>
                                <m:r>
                                  <a:rPr lang="en-US" sz="4000" b="0" i="1" smtClean="0">
                                    <a:solidFill>
                                      <a:srgbClr val="002060"/>
                                    </a:solidFill>
                                    <a:latin typeface="Cambria Math" panose="02040503050406030204" pitchFamily="18" charset="0"/>
                                  </a:rPr>
                                  <m:t>𝑡</m:t>
                                </m:r>
                              </m:sub>
                            </m:sSub>
                          </m:e>
                        </m:acc>
                      </m:oMath>
                    </m:oMathPara>
                  </a14:m>
                  <a:endParaRPr lang="en-CA" sz="4000" dirty="0">
                    <a:solidFill>
                      <a:srgbClr val="002060"/>
                    </a:solidFill>
                  </a:endParaRPr>
                </a:p>
              </p:txBody>
            </p:sp>
          </mc:Choice>
          <mc:Fallback xmlns="">
            <p:sp>
              <p:nvSpPr>
                <p:cNvPr id="66" name="TextBox 65">
                  <a:extLst>
                    <a:ext uri="{FF2B5EF4-FFF2-40B4-BE49-F238E27FC236}">
                      <a16:creationId xmlns:a16="http://schemas.microsoft.com/office/drawing/2014/main" id="{E66258B8-8E57-45B7-9F45-3A4626DC6D44}"/>
                    </a:ext>
                  </a:extLst>
                </p:cNvPr>
                <p:cNvSpPr txBox="1">
                  <a:spLocks noRot="1" noChangeAspect="1" noMove="1" noResize="1" noEditPoints="1" noAdjustHandles="1" noChangeArrowheads="1" noChangeShapeType="1" noTextEdit="1"/>
                </p:cNvSpPr>
                <p:nvPr/>
              </p:nvSpPr>
              <p:spPr>
                <a:xfrm>
                  <a:off x="1731603" y="3547952"/>
                  <a:ext cx="660491" cy="707886"/>
                </a:xfrm>
                <a:prstGeom prst="rect">
                  <a:avLst/>
                </a:prstGeom>
                <a:blipFill>
                  <a:blip r:embed="rId14"/>
                  <a:stretch>
                    <a:fillRect/>
                  </a:stretch>
                </a:blipFill>
                <a:effectLst>
                  <a:softEdge rad="127000"/>
                </a:effectLst>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467D0644-F2F8-4FF8-A764-77ECBCFC0623}"/>
                    </a:ext>
                  </a:extLst>
                </p:cNvPr>
                <p:cNvSpPr txBox="1"/>
                <p:nvPr/>
              </p:nvSpPr>
              <p:spPr>
                <a:xfrm>
                  <a:off x="3198929" y="3977687"/>
                  <a:ext cx="660491" cy="707886"/>
                </a:xfrm>
                <a:prstGeom prst="rect">
                  <a:avLst/>
                </a:prstGeom>
                <a:solidFill>
                  <a:schemeClr val="bg1"/>
                </a:solidFill>
                <a:effectLst>
                  <a:softEdge rad="127000"/>
                </a:effectLst>
              </p:spPr>
              <p:txBody>
                <a:bodyPr wrap="square" rtlCol="0">
                  <a:spAutoFit/>
                </a:bodyPr>
                <a:lstStyle/>
                <a:p>
                  <a:pPr algn="ctr"/>
                  <a14:m>
                    <m:oMathPara xmlns:m="http://schemas.openxmlformats.org/officeDocument/2006/math">
                      <m:oMathParaPr>
                        <m:jc m:val="centerGroup"/>
                      </m:oMathParaPr>
                      <m:oMath xmlns:m="http://schemas.openxmlformats.org/officeDocument/2006/math">
                        <m:acc>
                          <m:accPr>
                            <m:chr m:val="⃗"/>
                            <m:ctrlPr>
                              <a:rPr lang="en-US" sz="4000" b="0" i="1" smtClean="0">
                                <a:solidFill>
                                  <a:srgbClr val="002060"/>
                                </a:solidFill>
                                <a:latin typeface="Cambria Math" panose="02040503050406030204" pitchFamily="18" charset="0"/>
                              </a:rPr>
                            </m:ctrlPr>
                          </m:accPr>
                          <m:e>
                            <m:sSub>
                              <m:sSubPr>
                                <m:ctrlPr>
                                  <a:rPr lang="en-US" sz="4000" b="0" i="1" smtClean="0">
                                    <a:solidFill>
                                      <a:srgbClr val="002060"/>
                                    </a:solidFill>
                                    <a:latin typeface="Cambria Math" panose="02040503050406030204" pitchFamily="18" charset="0"/>
                                  </a:rPr>
                                </m:ctrlPr>
                              </m:sSubPr>
                              <m:e>
                                <m:r>
                                  <a:rPr lang="en-US" sz="4000" b="0" i="1" smtClean="0">
                                    <a:solidFill>
                                      <a:srgbClr val="002060"/>
                                    </a:solidFill>
                                    <a:latin typeface="Cambria Math" panose="02040503050406030204" pitchFamily="18" charset="0"/>
                                  </a:rPr>
                                  <m:t>𝑒</m:t>
                                </m:r>
                              </m:e>
                              <m:sub>
                                <m:r>
                                  <a:rPr lang="en-US" sz="4000" b="0" i="1" smtClean="0">
                                    <a:solidFill>
                                      <a:srgbClr val="002060"/>
                                    </a:solidFill>
                                    <a:latin typeface="Cambria Math" panose="02040503050406030204" pitchFamily="18" charset="0"/>
                                  </a:rPr>
                                  <m:t>𝑥</m:t>
                                </m:r>
                              </m:sub>
                            </m:sSub>
                          </m:e>
                        </m:acc>
                      </m:oMath>
                    </m:oMathPara>
                  </a14:m>
                  <a:endParaRPr lang="en-CA" sz="4000" dirty="0">
                    <a:solidFill>
                      <a:srgbClr val="002060"/>
                    </a:solidFill>
                  </a:endParaRPr>
                </a:p>
              </p:txBody>
            </p:sp>
          </mc:Choice>
          <mc:Fallback xmlns="">
            <p:sp>
              <p:nvSpPr>
                <p:cNvPr id="67" name="TextBox 66">
                  <a:extLst>
                    <a:ext uri="{FF2B5EF4-FFF2-40B4-BE49-F238E27FC236}">
                      <a16:creationId xmlns:a16="http://schemas.microsoft.com/office/drawing/2014/main" id="{467D0644-F2F8-4FF8-A764-77ECBCFC0623}"/>
                    </a:ext>
                  </a:extLst>
                </p:cNvPr>
                <p:cNvSpPr txBox="1">
                  <a:spLocks noRot="1" noChangeAspect="1" noMove="1" noResize="1" noEditPoints="1" noAdjustHandles="1" noChangeArrowheads="1" noChangeShapeType="1" noTextEdit="1"/>
                </p:cNvSpPr>
                <p:nvPr/>
              </p:nvSpPr>
              <p:spPr>
                <a:xfrm>
                  <a:off x="3198929" y="3977687"/>
                  <a:ext cx="660491" cy="707886"/>
                </a:xfrm>
                <a:prstGeom prst="rect">
                  <a:avLst/>
                </a:prstGeom>
                <a:blipFill>
                  <a:blip r:embed="rId15"/>
                  <a:stretch>
                    <a:fillRect/>
                  </a:stretch>
                </a:blipFill>
                <a:effectLst>
                  <a:softEdge rad="127000"/>
                </a:effectLst>
              </p:spPr>
              <p:txBody>
                <a:bodyPr/>
                <a:lstStyle/>
                <a:p>
                  <a:r>
                    <a:rPr lang="en-CA">
                      <a:noFill/>
                    </a:rPr>
                    <a:t> </a:t>
                  </a:r>
                </a:p>
              </p:txBody>
            </p:sp>
          </mc:Fallback>
        </mc:AlternateContent>
      </p:grpSp>
      <p:grpSp>
        <p:nvGrpSpPr>
          <p:cNvPr id="70" name="Group 69">
            <a:extLst>
              <a:ext uri="{FF2B5EF4-FFF2-40B4-BE49-F238E27FC236}">
                <a16:creationId xmlns:a16="http://schemas.microsoft.com/office/drawing/2014/main" id="{F3F1D616-97AC-4B53-B4D6-D433219659CB}"/>
              </a:ext>
            </a:extLst>
          </p:cNvPr>
          <p:cNvGrpSpPr/>
          <p:nvPr/>
        </p:nvGrpSpPr>
        <p:grpSpPr>
          <a:xfrm>
            <a:off x="8453045" y="2769021"/>
            <a:ext cx="2127817" cy="1137621"/>
            <a:chOff x="1731603" y="3547952"/>
            <a:chExt cx="2127817" cy="1137621"/>
          </a:xfrm>
        </p:grpSpPr>
        <p:grpSp>
          <p:nvGrpSpPr>
            <p:cNvPr id="71" name="Group 70">
              <a:extLst>
                <a:ext uri="{FF2B5EF4-FFF2-40B4-BE49-F238E27FC236}">
                  <a16:creationId xmlns:a16="http://schemas.microsoft.com/office/drawing/2014/main" id="{CF2431DB-828E-4309-BF9A-025649E1B108}"/>
                </a:ext>
              </a:extLst>
            </p:cNvPr>
            <p:cNvGrpSpPr/>
            <p:nvPr/>
          </p:nvGrpSpPr>
          <p:grpSpPr>
            <a:xfrm>
              <a:off x="2411232" y="3606573"/>
              <a:ext cx="739441" cy="739442"/>
              <a:chOff x="14316927" y="3518814"/>
              <a:chExt cx="2814171" cy="2814172"/>
            </a:xfrm>
          </p:grpSpPr>
          <p:cxnSp>
            <p:nvCxnSpPr>
              <p:cNvPr id="74" name="Straight Arrow Connector 73">
                <a:extLst>
                  <a:ext uri="{FF2B5EF4-FFF2-40B4-BE49-F238E27FC236}">
                    <a16:creationId xmlns:a16="http://schemas.microsoft.com/office/drawing/2014/main" id="{268EBF1B-75BB-4546-A6B9-57C98C6FEE10}"/>
                  </a:ext>
                </a:extLst>
              </p:cNvPr>
              <p:cNvCxnSpPr>
                <a:cxnSpLocks/>
              </p:cNvCxnSpPr>
              <p:nvPr/>
            </p:nvCxnSpPr>
            <p:spPr>
              <a:xfrm>
                <a:off x="14316927" y="6235383"/>
                <a:ext cx="2814171" cy="0"/>
              </a:xfrm>
              <a:prstGeom prst="straightConnector1">
                <a:avLst/>
              </a:prstGeom>
              <a:ln w="8890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889F61B2-3CFA-4CC5-9990-544AE5879440}"/>
                  </a:ext>
                </a:extLst>
              </p:cNvPr>
              <p:cNvCxnSpPr>
                <a:cxnSpLocks/>
              </p:cNvCxnSpPr>
              <p:nvPr/>
            </p:nvCxnSpPr>
            <p:spPr>
              <a:xfrm rot="16200000">
                <a:off x="12977947" y="4925900"/>
                <a:ext cx="2814172" cy="0"/>
              </a:xfrm>
              <a:prstGeom prst="straightConnector1">
                <a:avLst/>
              </a:prstGeom>
              <a:ln w="88900">
                <a:solidFill>
                  <a:srgbClr val="002060"/>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E8E8C2D3-598F-4E94-945A-E388A38C4AEA}"/>
                    </a:ext>
                  </a:extLst>
                </p:cNvPr>
                <p:cNvSpPr txBox="1"/>
                <p:nvPr/>
              </p:nvSpPr>
              <p:spPr>
                <a:xfrm>
                  <a:off x="1731603" y="3547952"/>
                  <a:ext cx="660491" cy="707886"/>
                </a:xfrm>
                <a:prstGeom prst="rect">
                  <a:avLst/>
                </a:prstGeom>
                <a:solidFill>
                  <a:schemeClr val="bg1"/>
                </a:solidFill>
                <a:effectLst>
                  <a:softEdge rad="127000"/>
                </a:effectLst>
              </p:spPr>
              <p:txBody>
                <a:bodyPr wrap="square" rtlCol="0">
                  <a:spAutoFit/>
                </a:bodyPr>
                <a:lstStyle/>
                <a:p>
                  <a:pPr algn="ctr"/>
                  <a14:m>
                    <m:oMathPara xmlns:m="http://schemas.openxmlformats.org/officeDocument/2006/math">
                      <m:oMathParaPr>
                        <m:jc m:val="centerGroup"/>
                      </m:oMathParaPr>
                      <m:oMath xmlns:m="http://schemas.openxmlformats.org/officeDocument/2006/math">
                        <m:acc>
                          <m:accPr>
                            <m:chr m:val="⃗"/>
                            <m:ctrlPr>
                              <a:rPr lang="en-US" sz="4000" b="0" i="1" smtClean="0">
                                <a:solidFill>
                                  <a:srgbClr val="002060"/>
                                </a:solidFill>
                                <a:latin typeface="Cambria Math" panose="02040503050406030204" pitchFamily="18" charset="0"/>
                              </a:rPr>
                            </m:ctrlPr>
                          </m:accPr>
                          <m:e>
                            <m:sSub>
                              <m:sSubPr>
                                <m:ctrlPr>
                                  <a:rPr lang="en-US" sz="4000" b="0" i="1" smtClean="0">
                                    <a:solidFill>
                                      <a:srgbClr val="002060"/>
                                    </a:solidFill>
                                    <a:latin typeface="Cambria Math" panose="02040503050406030204" pitchFamily="18" charset="0"/>
                                  </a:rPr>
                                </m:ctrlPr>
                              </m:sSubPr>
                              <m:e>
                                <m:r>
                                  <a:rPr lang="en-US" sz="4000" b="0" i="1" smtClean="0">
                                    <a:solidFill>
                                      <a:srgbClr val="002060"/>
                                    </a:solidFill>
                                    <a:latin typeface="Cambria Math" panose="02040503050406030204" pitchFamily="18" charset="0"/>
                                  </a:rPr>
                                  <m:t>𝑒</m:t>
                                </m:r>
                              </m:e>
                              <m:sub>
                                <m:r>
                                  <a:rPr lang="en-US" sz="4000" b="0" i="1" smtClean="0">
                                    <a:solidFill>
                                      <a:srgbClr val="002060"/>
                                    </a:solidFill>
                                    <a:latin typeface="Cambria Math" panose="02040503050406030204" pitchFamily="18" charset="0"/>
                                  </a:rPr>
                                  <m:t>𝑡</m:t>
                                </m:r>
                              </m:sub>
                            </m:sSub>
                          </m:e>
                        </m:acc>
                      </m:oMath>
                    </m:oMathPara>
                  </a14:m>
                  <a:endParaRPr lang="en-CA" sz="4000" dirty="0">
                    <a:solidFill>
                      <a:srgbClr val="002060"/>
                    </a:solidFill>
                  </a:endParaRPr>
                </a:p>
              </p:txBody>
            </p:sp>
          </mc:Choice>
          <mc:Fallback xmlns="">
            <p:sp>
              <p:nvSpPr>
                <p:cNvPr id="72" name="TextBox 71">
                  <a:extLst>
                    <a:ext uri="{FF2B5EF4-FFF2-40B4-BE49-F238E27FC236}">
                      <a16:creationId xmlns:a16="http://schemas.microsoft.com/office/drawing/2014/main" id="{E8E8C2D3-598F-4E94-945A-E388A38C4AEA}"/>
                    </a:ext>
                  </a:extLst>
                </p:cNvPr>
                <p:cNvSpPr txBox="1">
                  <a:spLocks noRot="1" noChangeAspect="1" noMove="1" noResize="1" noEditPoints="1" noAdjustHandles="1" noChangeArrowheads="1" noChangeShapeType="1" noTextEdit="1"/>
                </p:cNvSpPr>
                <p:nvPr/>
              </p:nvSpPr>
              <p:spPr>
                <a:xfrm>
                  <a:off x="1731603" y="3547952"/>
                  <a:ext cx="660491" cy="707886"/>
                </a:xfrm>
                <a:prstGeom prst="rect">
                  <a:avLst/>
                </a:prstGeom>
                <a:blipFill>
                  <a:blip r:embed="rId16"/>
                  <a:stretch>
                    <a:fillRect/>
                  </a:stretch>
                </a:blipFill>
                <a:effectLst>
                  <a:softEdge rad="127000"/>
                </a:effectLst>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3315FC4A-8137-40E8-ADA8-D262AA213AF9}"/>
                    </a:ext>
                  </a:extLst>
                </p:cNvPr>
                <p:cNvSpPr txBox="1"/>
                <p:nvPr/>
              </p:nvSpPr>
              <p:spPr>
                <a:xfrm>
                  <a:off x="3198929" y="3977687"/>
                  <a:ext cx="660491" cy="707886"/>
                </a:xfrm>
                <a:prstGeom prst="rect">
                  <a:avLst/>
                </a:prstGeom>
                <a:solidFill>
                  <a:schemeClr val="bg1"/>
                </a:solidFill>
                <a:effectLst>
                  <a:softEdge rad="127000"/>
                </a:effectLst>
              </p:spPr>
              <p:txBody>
                <a:bodyPr wrap="square" rtlCol="0">
                  <a:spAutoFit/>
                </a:bodyPr>
                <a:lstStyle/>
                <a:p>
                  <a:pPr algn="ctr"/>
                  <a14:m>
                    <m:oMathPara xmlns:m="http://schemas.openxmlformats.org/officeDocument/2006/math">
                      <m:oMathParaPr>
                        <m:jc m:val="centerGroup"/>
                      </m:oMathParaPr>
                      <m:oMath xmlns:m="http://schemas.openxmlformats.org/officeDocument/2006/math">
                        <m:acc>
                          <m:accPr>
                            <m:chr m:val="⃗"/>
                            <m:ctrlPr>
                              <a:rPr lang="en-US" sz="4000" b="0" i="1" smtClean="0">
                                <a:solidFill>
                                  <a:srgbClr val="002060"/>
                                </a:solidFill>
                                <a:latin typeface="Cambria Math" panose="02040503050406030204" pitchFamily="18" charset="0"/>
                              </a:rPr>
                            </m:ctrlPr>
                          </m:accPr>
                          <m:e>
                            <m:sSub>
                              <m:sSubPr>
                                <m:ctrlPr>
                                  <a:rPr lang="en-US" sz="4000" b="0" i="1" smtClean="0">
                                    <a:solidFill>
                                      <a:srgbClr val="002060"/>
                                    </a:solidFill>
                                    <a:latin typeface="Cambria Math" panose="02040503050406030204" pitchFamily="18" charset="0"/>
                                  </a:rPr>
                                </m:ctrlPr>
                              </m:sSubPr>
                              <m:e>
                                <m:r>
                                  <a:rPr lang="en-US" sz="4000" b="0" i="1" smtClean="0">
                                    <a:solidFill>
                                      <a:srgbClr val="002060"/>
                                    </a:solidFill>
                                    <a:latin typeface="Cambria Math" panose="02040503050406030204" pitchFamily="18" charset="0"/>
                                  </a:rPr>
                                  <m:t>𝑒</m:t>
                                </m:r>
                              </m:e>
                              <m:sub>
                                <m:r>
                                  <a:rPr lang="en-US" sz="4000" b="0" i="1" smtClean="0">
                                    <a:solidFill>
                                      <a:srgbClr val="002060"/>
                                    </a:solidFill>
                                    <a:latin typeface="Cambria Math" panose="02040503050406030204" pitchFamily="18" charset="0"/>
                                  </a:rPr>
                                  <m:t>𝑥</m:t>
                                </m:r>
                              </m:sub>
                            </m:sSub>
                          </m:e>
                        </m:acc>
                      </m:oMath>
                    </m:oMathPara>
                  </a14:m>
                  <a:endParaRPr lang="en-CA" sz="4000" dirty="0">
                    <a:solidFill>
                      <a:srgbClr val="002060"/>
                    </a:solidFill>
                  </a:endParaRPr>
                </a:p>
              </p:txBody>
            </p:sp>
          </mc:Choice>
          <mc:Fallback xmlns="">
            <p:sp>
              <p:nvSpPr>
                <p:cNvPr id="73" name="TextBox 72">
                  <a:extLst>
                    <a:ext uri="{FF2B5EF4-FFF2-40B4-BE49-F238E27FC236}">
                      <a16:creationId xmlns:a16="http://schemas.microsoft.com/office/drawing/2014/main" id="{3315FC4A-8137-40E8-ADA8-D262AA213AF9}"/>
                    </a:ext>
                  </a:extLst>
                </p:cNvPr>
                <p:cNvSpPr txBox="1">
                  <a:spLocks noRot="1" noChangeAspect="1" noMove="1" noResize="1" noEditPoints="1" noAdjustHandles="1" noChangeArrowheads="1" noChangeShapeType="1" noTextEdit="1"/>
                </p:cNvSpPr>
                <p:nvPr/>
              </p:nvSpPr>
              <p:spPr>
                <a:xfrm>
                  <a:off x="3198929" y="3977687"/>
                  <a:ext cx="660491" cy="707886"/>
                </a:xfrm>
                <a:prstGeom prst="rect">
                  <a:avLst/>
                </a:prstGeom>
                <a:blipFill>
                  <a:blip r:embed="rId17"/>
                  <a:stretch>
                    <a:fillRect/>
                  </a:stretch>
                </a:blipFill>
                <a:effectLst>
                  <a:softEdge rad="127000"/>
                </a:effectLst>
              </p:spPr>
              <p:txBody>
                <a:bodyPr/>
                <a:lstStyle/>
                <a:p>
                  <a:r>
                    <a:rPr lang="en-CA">
                      <a:noFill/>
                    </a:rPr>
                    <a:t> </a:t>
                  </a:r>
                </a:p>
              </p:txBody>
            </p:sp>
          </mc:Fallback>
        </mc:AlternateContent>
      </p:grpSp>
      <p:grpSp>
        <p:nvGrpSpPr>
          <p:cNvPr id="76" name="Group 75">
            <a:extLst>
              <a:ext uri="{FF2B5EF4-FFF2-40B4-BE49-F238E27FC236}">
                <a16:creationId xmlns:a16="http://schemas.microsoft.com/office/drawing/2014/main" id="{20D995B9-F7C0-4030-8952-0A02FF28B090}"/>
              </a:ext>
            </a:extLst>
          </p:cNvPr>
          <p:cNvGrpSpPr/>
          <p:nvPr/>
        </p:nvGrpSpPr>
        <p:grpSpPr>
          <a:xfrm>
            <a:off x="8453045" y="1380488"/>
            <a:ext cx="2127817" cy="1137621"/>
            <a:chOff x="1731603" y="3547952"/>
            <a:chExt cx="2127817" cy="1137621"/>
          </a:xfrm>
        </p:grpSpPr>
        <p:grpSp>
          <p:nvGrpSpPr>
            <p:cNvPr id="77" name="Group 76">
              <a:extLst>
                <a:ext uri="{FF2B5EF4-FFF2-40B4-BE49-F238E27FC236}">
                  <a16:creationId xmlns:a16="http://schemas.microsoft.com/office/drawing/2014/main" id="{A4BC074D-E5CD-4920-9C75-F4385A855A22}"/>
                </a:ext>
              </a:extLst>
            </p:cNvPr>
            <p:cNvGrpSpPr/>
            <p:nvPr/>
          </p:nvGrpSpPr>
          <p:grpSpPr>
            <a:xfrm>
              <a:off x="2411232" y="3606573"/>
              <a:ext cx="739441" cy="739442"/>
              <a:chOff x="14316927" y="3518814"/>
              <a:chExt cx="2814171" cy="2814172"/>
            </a:xfrm>
          </p:grpSpPr>
          <p:cxnSp>
            <p:nvCxnSpPr>
              <p:cNvPr id="80" name="Straight Arrow Connector 79">
                <a:extLst>
                  <a:ext uri="{FF2B5EF4-FFF2-40B4-BE49-F238E27FC236}">
                    <a16:creationId xmlns:a16="http://schemas.microsoft.com/office/drawing/2014/main" id="{D669AEF9-E16F-458C-8D85-8DA6D8BBCF84}"/>
                  </a:ext>
                </a:extLst>
              </p:cNvPr>
              <p:cNvCxnSpPr>
                <a:cxnSpLocks/>
              </p:cNvCxnSpPr>
              <p:nvPr/>
            </p:nvCxnSpPr>
            <p:spPr>
              <a:xfrm>
                <a:off x="14316927" y="6235383"/>
                <a:ext cx="2814171" cy="0"/>
              </a:xfrm>
              <a:prstGeom prst="straightConnector1">
                <a:avLst/>
              </a:prstGeom>
              <a:ln w="8890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08BD0C6B-8E74-46CE-9618-6145BB763D87}"/>
                  </a:ext>
                </a:extLst>
              </p:cNvPr>
              <p:cNvCxnSpPr>
                <a:cxnSpLocks/>
              </p:cNvCxnSpPr>
              <p:nvPr/>
            </p:nvCxnSpPr>
            <p:spPr>
              <a:xfrm rot="16200000">
                <a:off x="12977947" y="4925900"/>
                <a:ext cx="2814172" cy="0"/>
              </a:xfrm>
              <a:prstGeom prst="straightConnector1">
                <a:avLst/>
              </a:prstGeom>
              <a:ln w="88900">
                <a:solidFill>
                  <a:srgbClr val="002060"/>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5B0AD3F5-EF9A-416B-8B1C-B70A4882FD61}"/>
                    </a:ext>
                  </a:extLst>
                </p:cNvPr>
                <p:cNvSpPr txBox="1"/>
                <p:nvPr/>
              </p:nvSpPr>
              <p:spPr>
                <a:xfrm>
                  <a:off x="1731603" y="3547952"/>
                  <a:ext cx="660491" cy="707886"/>
                </a:xfrm>
                <a:prstGeom prst="rect">
                  <a:avLst/>
                </a:prstGeom>
                <a:solidFill>
                  <a:schemeClr val="bg1"/>
                </a:solidFill>
                <a:effectLst>
                  <a:softEdge rad="127000"/>
                </a:effectLst>
              </p:spPr>
              <p:txBody>
                <a:bodyPr wrap="square" rtlCol="0">
                  <a:spAutoFit/>
                </a:bodyPr>
                <a:lstStyle/>
                <a:p>
                  <a:pPr algn="ctr"/>
                  <a14:m>
                    <m:oMathPara xmlns:m="http://schemas.openxmlformats.org/officeDocument/2006/math">
                      <m:oMathParaPr>
                        <m:jc m:val="centerGroup"/>
                      </m:oMathParaPr>
                      <m:oMath xmlns:m="http://schemas.openxmlformats.org/officeDocument/2006/math">
                        <m:acc>
                          <m:accPr>
                            <m:chr m:val="⃗"/>
                            <m:ctrlPr>
                              <a:rPr lang="en-US" sz="4000" b="0" i="1" smtClean="0">
                                <a:solidFill>
                                  <a:srgbClr val="002060"/>
                                </a:solidFill>
                                <a:latin typeface="Cambria Math" panose="02040503050406030204" pitchFamily="18" charset="0"/>
                              </a:rPr>
                            </m:ctrlPr>
                          </m:accPr>
                          <m:e>
                            <m:sSub>
                              <m:sSubPr>
                                <m:ctrlPr>
                                  <a:rPr lang="en-US" sz="4000" b="0" i="1" smtClean="0">
                                    <a:solidFill>
                                      <a:srgbClr val="002060"/>
                                    </a:solidFill>
                                    <a:latin typeface="Cambria Math" panose="02040503050406030204" pitchFamily="18" charset="0"/>
                                  </a:rPr>
                                </m:ctrlPr>
                              </m:sSubPr>
                              <m:e>
                                <m:r>
                                  <a:rPr lang="en-US" sz="4000" b="0" i="1" smtClean="0">
                                    <a:solidFill>
                                      <a:srgbClr val="002060"/>
                                    </a:solidFill>
                                    <a:latin typeface="Cambria Math" panose="02040503050406030204" pitchFamily="18" charset="0"/>
                                  </a:rPr>
                                  <m:t>𝑒</m:t>
                                </m:r>
                              </m:e>
                              <m:sub>
                                <m:r>
                                  <a:rPr lang="en-US" sz="4000" b="0" i="1" smtClean="0">
                                    <a:solidFill>
                                      <a:srgbClr val="002060"/>
                                    </a:solidFill>
                                    <a:latin typeface="Cambria Math" panose="02040503050406030204" pitchFamily="18" charset="0"/>
                                  </a:rPr>
                                  <m:t>𝑡</m:t>
                                </m:r>
                              </m:sub>
                            </m:sSub>
                          </m:e>
                        </m:acc>
                      </m:oMath>
                    </m:oMathPara>
                  </a14:m>
                  <a:endParaRPr lang="en-CA" sz="4000" dirty="0">
                    <a:solidFill>
                      <a:srgbClr val="002060"/>
                    </a:solidFill>
                  </a:endParaRPr>
                </a:p>
              </p:txBody>
            </p:sp>
          </mc:Choice>
          <mc:Fallback xmlns="">
            <p:sp>
              <p:nvSpPr>
                <p:cNvPr id="78" name="TextBox 77">
                  <a:extLst>
                    <a:ext uri="{FF2B5EF4-FFF2-40B4-BE49-F238E27FC236}">
                      <a16:creationId xmlns:a16="http://schemas.microsoft.com/office/drawing/2014/main" id="{5B0AD3F5-EF9A-416B-8B1C-B70A4882FD61}"/>
                    </a:ext>
                  </a:extLst>
                </p:cNvPr>
                <p:cNvSpPr txBox="1">
                  <a:spLocks noRot="1" noChangeAspect="1" noMove="1" noResize="1" noEditPoints="1" noAdjustHandles="1" noChangeArrowheads="1" noChangeShapeType="1" noTextEdit="1"/>
                </p:cNvSpPr>
                <p:nvPr/>
              </p:nvSpPr>
              <p:spPr>
                <a:xfrm>
                  <a:off x="1731603" y="3547952"/>
                  <a:ext cx="660491" cy="707886"/>
                </a:xfrm>
                <a:prstGeom prst="rect">
                  <a:avLst/>
                </a:prstGeom>
                <a:blipFill>
                  <a:blip r:embed="rId18"/>
                  <a:stretch>
                    <a:fillRect/>
                  </a:stretch>
                </a:blipFill>
                <a:effectLst>
                  <a:softEdge rad="127000"/>
                </a:effectLst>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E941681C-3E83-4D68-862F-CBC80040619B}"/>
                    </a:ext>
                  </a:extLst>
                </p:cNvPr>
                <p:cNvSpPr txBox="1"/>
                <p:nvPr/>
              </p:nvSpPr>
              <p:spPr>
                <a:xfrm>
                  <a:off x="3198929" y="3977687"/>
                  <a:ext cx="660491" cy="707886"/>
                </a:xfrm>
                <a:prstGeom prst="rect">
                  <a:avLst/>
                </a:prstGeom>
                <a:solidFill>
                  <a:schemeClr val="bg1"/>
                </a:solidFill>
                <a:effectLst>
                  <a:softEdge rad="127000"/>
                </a:effectLst>
              </p:spPr>
              <p:txBody>
                <a:bodyPr wrap="square" rtlCol="0">
                  <a:spAutoFit/>
                </a:bodyPr>
                <a:lstStyle/>
                <a:p>
                  <a:pPr algn="ctr"/>
                  <a14:m>
                    <m:oMathPara xmlns:m="http://schemas.openxmlformats.org/officeDocument/2006/math">
                      <m:oMathParaPr>
                        <m:jc m:val="centerGroup"/>
                      </m:oMathParaPr>
                      <m:oMath xmlns:m="http://schemas.openxmlformats.org/officeDocument/2006/math">
                        <m:acc>
                          <m:accPr>
                            <m:chr m:val="⃗"/>
                            <m:ctrlPr>
                              <a:rPr lang="en-US" sz="4000" b="0" i="1" smtClean="0">
                                <a:solidFill>
                                  <a:srgbClr val="002060"/>
                                </a:solidFill>
                                <a:latin typeface="Cambria Math" panose="02040503050406030204" pitchFamily="18" charset="0"/>
                              </a:rPr>
                            </m:ctrlPr>
                          </m:accPr>
                          <m:e>
                            <m:sSub>
                              <m:sSubPr>
                                <m:ctrlPr>
                                  <a:rPr lang="en-US" sz="4000" b="0" i="1" smtClean="0">
                                    <a:solidFill>
                                      <a:srgbClr val="002060"/>
                                    </a:solidFill>
                                    <a:latin typeface="Cambria Math" panose="02040503050406030204" pitchFamily="18" charset="0"/>
                                  </a:rPr>
                                </m:ctrlPr>
                              </m:sSubPr>
                              <m:e>
                                <m:r>
                                  <a:rPr lang="en-US" sz="4000" b="0" i="1" smtClean="0">
                                    <a:solidFill>
                                      <a:srgbClr val="002060"/>
                                    </a:solidFill>
                                    <a:latin typeface="Cambria Math" panose="02040503050406030204" pitchFamily="18" charset="0"/>
                                  </a:rPr>
                                  <m:t>𝑒</m:t>
                                </m:r>
                              </m:e>
                              <m:sub>
                                <m:r>
                                  <a:rPr lang="en-US" sz="4000" b="0" i="1" smtClean="0">
                                    <a:solidFill>
                                      <a:srgbClr val="002060"/>
                                    </a:solidFill>
                                    <a:latin typeface="Cambria Math" panose="02040503050406030204" pitchFamily="18" charset="0"/>
                                  </a:rPr>
                                  <m:t>𝑥</m:t>
                                </m:r>
                              </m:sub>
                            </m:sSub>
                          </m:e>
                        </m:acc>
                      </m:oMath>
                    </m:oMathPara>
                  </a14:m>
                  <a:endParaRPr lang="en-CA" sz="4000" dirty="0">
                    <a:solidFill>
                      <a:srgbClr val="002060"/>
                    </a:solidFill>
                  </a:endParaRPr>
                </a:p>
              </p:txBody>
            </p:sp>
          </mc:Choice>
          <mc:Fallback xmlns="">
            <p:sp>
              <p:nvSpPr>
                <p:cNvPr id="79" name="TextBox 78">
                  <a:extLst>
                    <a:ext uri="{FF2B5EF4-FFF2-40B4-BE49-F238E27FC236}">
                      <a16:creationId xmlns:a16="http://schemas.microsoft.com/office/drawing/2014/main" id="{E941681C-3E83-4D68-862F-CBC80040619B}"/>
                    </a:ext>
                  </a:extLst>
                </p:cNvPr>
                <p:cNvSpPr txBox="1">
                  <a:spLocks noRot="1" noChangeAspect="1" noMove="1" noResize="1" noEditPoints="1" noAdjustHandles="1" noChangeArrowheads="1" noChangeShapeType="1" noTextEdit="1"/>
                </p:cNvSpPr>
                <p:nvPr/>
              </p:nvSpPr>
              <p:spPr>
                <a:xfrm>
                  <a:off x="3198929" y="3977687"/>
                  <a:ext cx="660491" cy="707886"/>
                </a:xfrm>
                <a:prstGeom prst="rect">
                  <a:avLst/>
                </a:prstGeom>
                <a:blipFill>
                  <a:blip r:embed="rId15"/>
                  <a:stretch>
                    <a:fillRect/>
                  </a:stretch>
                </a:blipFill>
                <a:effectLst>
                  <a:softEdge rad="127000"/>
                </a:effectLst>
              </p:spPr>
              <p:txBody>
                <a:bodyPr/>
                <a:lstStyle/>
                <a:p>
                  <a:r>
                    <a:rPr lang="en-CA">
                      <a:noFill/>
                    </a:rPr>
                    <a:t> </a:t>
                  </a:r>
                </a:p>
              </p:txBody>
            </p:sp>
          </mc:Fallback>
        </mc:AlternateContent>
      </p:grpSp>
      <p:grpSp>
        <p:nvGrpSpPr>
          <p:cNvPr id="94" name="Group 93">
            <a:extLst>
              <a:ext uri="{FF2B5EF4-FFF2-40B4-BE49-F238E27FC236}">
                <a16:creationId xmlns:a16="http://schemas.microsoft.com/office/drawing/2014/main" id="{9C16FB7A-3A19-46F2-87B7-4796F7F1A83D}"/>
              </a:ext>
            </a:extLst>
          </p:cNvPr>
          <p:cNvGrpSpPr/>
          <p:nvPr/>
        </p:nvGrpSpPr>
        <p:grpSpPr>
          <a:xfrm>
            <a:off x="9201369" y="1236131"/>
            <a:ext cx="736026" cy="959349"/>
            <a:chOff x="9201369" y="1236131"/>
            <a:chExt cx="736026" cy="959349"/>
          </a:xfrm>
        </p:grpSpPr>
        <p:cxnSp>
          <p:nvCxnSpPr>
            <p:cNvPr id="85" name="Straight Arrow Connector 84">
              <a:extLst>
                <a:ext uri="{FF2B5EF4-FFF2-40B4-BE49-F238E27FC236}">
                  <a16:creationId xmlns:a16="http://schemas.microsoft.com/office/drawing/2014/main" id="{C1E4D437-82BA-40CA-81A5-67B1B66B63D8}"/>
                </a:ext>
              </a:extLst>
            </p:cNvPr>
            <p:cNvCxnSpPr>
              <a:cxnSpLocks/>
            </p:cNvCxnSpPr>
            <p:nvPr/>
          </p:nvCxnSpPr>
          <p:spPr>
            <a:xfrm flipV="1">
              <a:off x="9201369" y="1236131"/>
              <a:ext cx="0" cy="959349"/>
            </a:xfrm>
            <a:prstGeom prst="straightConnector1">
              <a:avLst/>
            </a:prstGeom>
            <a:ln w="88900">
              <a:solidFill>
                <a:srgbClr val="7030A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5D629C6B-5552-44A4-BC4F-1B4BB4572C78}"/>
                    </a:ext>
                  </a:extLst>
                </p:cNvPr>
                <p:cNvSpPr txBox="1"/>
                <p:nvPr/>
              </p:nvSpPr>
              <p:spPr>
                <a:xfrm>
                  <a:off x="9276904" y="1319156"/>
                  <a:ext cx="660491" cy="783035"/>
                </a:xfrm>
                <a:prstGeom prst="rect">
                  <a:avLst/>
                </a:prstGeom>
                <a:solidFill>
                  <a:schemeClr val="bg1"/>
                </a:solidFill>
                <a:ln>
                  <a:solidFill>
                    <a:schemeClr val="bg1"/>
                  </a:solidFill>
                </a:ln>
                <a:effectLst>
                  <a:softEdge rad="127000"/>
                </a:effectLst>
              </p:spPr>
              <p:txBody>
                <a:bodyPr wrap="square" rtlCol="0">
                  <a:spAutoFit/>
                </a:bodyPr>
                <a:lstStyle/>
                <a:p>
                  <a:pPr algn="ctr"/>
                  <a14:m>
                    <m:oMathPara xmlns:m="http://schemas.openxmlformats.org/officeDocument/2006/math">
                      <m:oMathParaPr>
                        <m:jc m:val="centerGroup"/>
                      </m:oMathParaPr>
                      <m:oMath xmlns:m="http://schemas.openxmlformats.org/officeDocument/2006/math">
                        <m:acc>
                          <m:accPr>
                            <m:chr m:val="⃗"/>
                            <m:ctrlPr>
                              <a:rPr lang="en-US" sz="4000" b="0" i="1" smtClean="0">
                                <a:solidFill>
                                  <a:srgbClr val="7030A0"/>
                                </a:solidFill>
                                <a:latin typeface="Cambria Math" panose="02040503050406030204" pitchFamily="18" charset="0"/>
                              </a:rPr>
                            </m:ctrlPr>
                          </m:accPr>
                          <m:e>
                            <m:r>
                              <a:rPr lang="en-US" sz="4000" b="0" i="1" smtClean="0">
                                <a:solidFill>
                                  <a:srgbClr val="7030A0"/>
                                </a:solidFill>
                                <a:latin typeface="Cambria Math" panose="02040503050406030204" pitchFamily="18" charset="0"/>
                              </a:rPr>
                              <m:t>𝑈</m:t>
                            </m:r>
                          </m:e>
                        </m:acc>
                      </m:oMath>
                    </m:oMathPara>
                  </a14:m>
                  <a:endParaRPr lang="en-CA" sz="4000" dirty="0">
                    <a:solidFill>
                      <a:srgbClr val="002060"/>
                    </a:solidFill>
                  </a:endParaRPr>
                </a:p>
              </p:txBody>
            </p:sp>
          </mc:Choice>
          <mc:Fallback xmlns="">
            <p:sp>
              <p:nvSpPr>
                <p:cNvPr id="87" name="TextBox 86">
                  <a:extLst>
                    <a:ext uri="{FF2B5EF4-FFF2-40B4-BE49-F238E27FC236}">
                      <a16:creationId xmlns:a16="http://schemas.microsoft.com/office/drawing/2014/main" id="{5D629C6B-5552-44A4-BC4F-1B4BB4572C78}"/>
                    </a:ext>
                  </a:extLst>
                </p:cNvPr>
                <p:cNvSpPr txBox="1">
                  <a:spLocks noRot="1" noChangeAspect="1" noMove="1" noResize="1" noEditPoints="1" noAdjustHandles="1" noChangeArrowheads="1" noChangeShapeType="1" noTextEdit="1"/>
                </p:cNvSpPr>
                <p:nvPr/>
              </p:nvSpPr>
              <p:spPr>
                <a:xfrm>
                  <a:off x="9276904" y="1319156"/>
                  <a:ext cx="660491" cy="783035"/>
                </a:xfrm>
                <a:prstGeom prst="rect">
                  <a:avLst/>
                </a:prstGeom>
                <a:blipFill>
                  <a:blip r:embed="rId19"/>
                  <a:stretch>
                    <a:fillRect/>
                  </a:stretch>
                </a:blipFill>
                <a:ln>
                  <a:solidFill>
                    <a:schemeClr val="bg1"/>
                  </a:solidFill>
                </a:ln>
                <a:effectLst>
                  <a:softEdge rad="127000"/>
                </a:effectLst>
              </p:spPr>
              <p:txBody>
                <a:bodyPr/>
                <a:lstStyle/>
                <a:p>
                  <a:r>
                    <a:rPr lang="en-CA">
                      <a:noFill/>
                    </a:rPr>
                    <a:t> </a:t>
                  </a:r>
                </a:p>
              </p:txBody>
            </p:sp>
          </mc:Fallback>
        </mc:AlternateContent>
      </p:grpSp>
      <p:grpSp>
        <p:nvGrpSpPr>
          <p:cNvPr id="93" name="Group 92">
            <a:extLst>
              <a:ext uri="{FF2B5EF4-FFF2-40B4-BE49-F238E27FC236}">
                <a16:creationId xmlns:a16="http://schemas.microsoft.com/office/drawing/2014/main" id="{AE752666-35E3-4956-B429-45EFD641C943}"/>
              </a:ext>
            </a:extLst>
          </p:cNvPr>
          <p:cNvGrpSpPr/>
          <p:nvPr/>
        </p:nvGrpSpPr>
        <p:grpSpPr>
          <a:xfrm>
            <a:off x="9218301" y="2556931"/>
            <a:ext cx="702160" cy="959349"/>
            <a:chOff x="9218301" y="2556931"/>
            <a:chExt cx="702160" cy="959349"/>
          </a:xfrm>
        </p:grpSpPr>
        <p:cxnSp>
          <p:nvCxnSpPr>
            <p:cNvPr id="84" name="Straight Arrow Connector 83">
              <a:extLst>
                <a:ext uri="{FF2B5EF4-FFF2-40B4-BE49-F238E27FC236}">
                  <a16:creationId xmlns:a16="http://schemas.microsoft.com/office/drawing/2014/main" id="{6CA7BC5A-A543-4036-A939-FE5D7CB54E47}"/>
                </a:ext>
              </a:extLst>
            </p:cNvPr>
            <p:cNvCxnSpPr>
              <a:cxnSpLocks/>
            </p:cNvCxnSpPr>
            <p:nvPr/>
          </p:nvCxnSpPr>
          <p:spPr>
            <a:xfrm flipV="1">
              <a:off x="9218301" y="2556931"/>
              <a:ext cx="0" cy="959349"/>
            </a:xfrm>
            <a:prstGeom prst="straightConnector1">
              <a:avLst/>
            </a:prstGeom>
            <a:ln w="88900">
              <a:solidFill>
                <a:srgbClr val="7030A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3FC70928-AE81-45CF-8C87-7DF106797CA2}"/>
                    </a:ext>
                  </a:extLst>
                </p:cNvPr>
                <p:cNvSpPr txBox="1"/>
                <p:nvPr/>
              </p:nvSpPr>
              <p:spPr>
                <a:xfrm>
                  <a:off x="9259970" y="2707690"/>
                  <a:ext cx="660491" cy="783035"/>
                </a:xfrm>
                <a:prstGeom prst="rect">
                  <a:avLst/>
                </a:prstGeom>
                <a:solidFill>
                  <a:schemeClr val="bg1"/>
                </a:solidFill>
                <a:ln>
                  <a:solidFill>
                    <a:schemeClr val="bg1"/>
                  </a:solidFill>
                </a:ln>
                <a:effectLst>
                  <a:softEdge rad="127000"/>
                </a:effectLst>
              </p:spPr>
              <p:txBody>
                <a:bodyPr wrap="square" rtlCol="0">
                  <a:spAutoFit/>
                </a:bodyPr>
                <a:lstStyle/>
                <a:p>
                  <a:pPr algn="ctr"/>
                  <a14:m>
                    <m:oMathPara xmlns:m="http://schemas.openxmlformats.org/officeDocument/2006/math">
                      <m:oMathParaPr>
                        <m:jc m:val="centerGroup"/>
                      </m:oMathParaPr>
                      <m:oMath xmlns:m="http://schemas.openxmlformats.org/officeDocument/2006/math">
                        <m:acc>
                          <m:accPr>
                            <m:chr m:val="⃗"/>
                            <m:ctrlPr>
                              <a:rPr lang="en-US" sz="4000" b="0" i="1" smtClean="0">
                                <a:solidFill>
                                  <a:srgbClr val="7030A0"/>
                                </a:solidFill>
                                <a:latin typeface="Cambria Math" panose="02040503050406030204" pitchFamily="18" charset="0"/>
                              </a:rPr>
                            </m:ctrlPr>
                          </m:accPr>
                          <m:e>
                            <m:r>
                              <a:rPr lang="en-US" sz="4000" b="0" i="1" smtClean="0">
                                <a:solidFill>
                                  <a:srgbClr val="7030A0"/>
                                </a:solidFill>
                                <a:latin typeface="Cambria Math" panose="02040503050406030204" pitchFamily="18" charset="0"/>
                              </a:rPr>
                              <m:t>𝑈</m:t>
                            </m:r>
                          </m:e>
                        </m:acc>
                      </m:oMath>
                    </m:oMathPara>
                  </a14:m>
                  <a:endParaRPr lang="en-CA" sz="4000" dirty="0">
                    <a:solidFill>
                      <a:srgbClr val="002060"/>
                    </a:solidFill>
                  </a:endParaRPr>
                </a:p>
              </p:txBody>
            </p:sp>
          </mc:Choice>
          <mc:Fallback xmlns="">
            <p:sp>
              <p:nvSpPr>
                <p:cNvPr id="89" name="TextBox 88">
                  <a:extLst>
                    <a:ext uri="{FF2B5EF4-FFF2-40B4-BE49-F238E27FC236}">
                      <a16:creationId xmlns:a16="http://schemas.microsoft.com/office/drawing/2014/main" id="{3FC70928-AE81-45CF-8C87-7DF106797CA2}"/>
                    </a:ext>
                  </a:extLst>
                </p:cNvPr>
                <p:cNvSpPr txBox="1">
                  <a:spLocks noRot="1" noChangeAspect="1" noMove="1" noResize="1" noEditPoints="1" noAdjustHandles="1" noChangeArrowheads="1" noChangeShapeType="1" noTextEdit="1"/>
                </p:cNvSpPr>
                <p:nvPr/>
              </p:nvSpPr>
              <p:spPr>
                <a:xfrm>
                  <a:off x="9259970" y="2707690"/>
                  <a:ext cx="660491" cy="783035"/>
                </a:xfrm>
                <a:prstGeom prst="rect">
                  <a:avLst/>
                </a:prstGeom>
                <a:blipFill>
                  <a:blip r:embed="rId20"/>
                  <a:stretch>
                    <a:fillRect/>
                  </a:stretch>
                </a:blipFill>
                <a:ln>
                  <a:solidFill>
                    <a:schemeClr val="bg1"/>
                  </a:solidFill>
                </a:ln>
                <a:effectLst>
                  <a:softEdge rad="127000"/>
                </a:effectLst>
              </p:spPr>
              <p:txBody>
                <a:bodyPr/>
                <a:lstStyle/>
                <a:p>
                  <a:r>
                    <a:rPr lang="en-CA">
                      <a:noFill/>
                    </a:rPr>
                    <a:t> </a:t>
                  </a:r>
                </a:p>
              </p:txBody>
            </p:sp>
          </mc:Fallback>
        </mc:AlternateContent>
      </p:grpSp>
      <p:grpSp>
        <p:nvGrpSpPr>
          <p:cNvPr id="92" name="Group 91">
            <a:extLst>
              <a:ext uri="{FF2B5EF4-FFF2-40B4-BE49-F238E27FC236}">
                <a16:creationId xmlns:a16="http://schemas.microsoft.com/office/drawing/2014/main" id="{487B4416-C505-4104-BB71-2024F2EFB3EF}"/>
              </a:ext>
            </a:extLst>
          </p:cNvPr>
          <p:cNvGrpSpPr/>
          <p:nvPr/>
        </p:nvGrpSpPr>
        <p:grpSpPr>
          <a:xfrm>
            <a:off x="9218302" y="4080933"/>
            <a:ext cx="702159" cy="959349"/>
            <a:chOff x="9218302" y="4080933"/>
            <a:chExt cx="702159" cy="959349"/>
          </a:xfrm>
        </p:grpSpPr>
        <p:cxnSp>
          <p:nvCxnSpPr>
            <p:cNvPr id="82" name="Straight Arrow Connector 81">
              <a:extLst>
                <a:ext uri="{FF2B5EF4-FFF2-40B4-BE49-F238E27FC236}">
                  <a16:creationId xmlns:a16="http://schemas.microsoft.com/office/drawing/2014/main" id="{8F371B2C-CFF1-40E3-8579-973BDA0ED01D}"/>
                </a:ext>
              </a:extLst>
            </p:cNvPr>
            <p:cNvCxnSpPr>
              <a:cxnSpLocks/>
            </p:cNvCxnSpPr>
            <p:nvPr/>
          </p:nvCxnSpPr>
          <p:spPr>
            <a:xfrm flipV="1">
              <a:off x="9218302" y="4080933"/>
              <a:ext cx="0" cy="959349"/>
            </a:xfrm>
            <a:prstGeom prst="straightConnector1">
              <a:avLst/>
            </a:prstGeom>
            <a:ln w="88900">
              <a:solidFill>
                <a:srgbClr val="7030A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D4CBCC9C-F766-48C1-8194-7B8B4D01CDEB}"/>
                    </a:ext>
                  </a:extLst>
                </p:cNvPr>
                <p:cNvSpPr txBox="1"/>
                <p:nvPr/>
              </p:nvSpPr>
              <p:spPr>
                <a:xfrm>
                  <a:off x="9259970" y="4248623"/>
                  <a:ext cx="660491" cy="783035"/>
                </a:xfrm>
                <a:prstGeom prst="rect">
                  <a:avLst/>
                </a:prstGeom>
                <a:solidFill>
                  <a:schemeClr val="bg1"/>
                </a:solidFill>
                <a:ln>
                  <a:solidFill>
                    <a:schemeClr val="bg1"/>
                  </a:solidFill>
                </a:ln>
                <a:effectLst>
                  <a:softEdge rad="127000"/>
                </a:effectLst>
              </p:spPr>
              <p:txBody>
                <a:bodyPr wrap="square" rtlCol="0">
                  <a:spAutoFit/>
                </a:bodyPr>
                <a:lstStyle/>
                <a:p>
                  <a:pPr algn="ctr"/>
                  <a14:m>
                    <m:oMathPara xmlns:m="http://schemas.openxmlformats.org/officeDocument/2006/math">
                      <m:oMathParaPr>
                        <m:jc m:val="centerGroup"/>
                      </m:oMathParaPr>
                      <m:oMath xmlns:m="http://schemas.openxmlformats.org/officeDocument/2006/math">
                        <m:acc>
                          <m:accPr>
                            <m:chr m:val="⃗"/>
                            <m:ctrlPr>
                              <a:rPr lang="en-US" sz="4000" b="0" i="1" smtClean="0">
                                <a:solidFill>
                                  <a:srgbClr val="7030A0"/>
                                </a:solidFill>
                                <a:latin typeface="Cambria Math" panose="02040503050406030204" pitchFamily="18" charset="0"/>
                              </a:rPr>
                            </m:ctrlPr>
                          </m:accPr>
                          <m:e>
                            <m:r>
                              <a:rPr lang="en-US" sz="4000" b="0" i="1" smtClean="0">
                                <a:solidFill>
                                  <a:srgbClr val="7030A0"/>
                                </a:solidFill>
                                <a:latin typeface="Cambria Math" panose="02040503050406030204" pitchFamily="18" charset="0"/>
                              </a:rPr>
                              <m:t>𝑈</m:t>
                            </m:r>
                          </m:e>
                        </m:acc>
                      </m:oMath>
                    </m:oMathPara>
                  </a14:m>
                  <a:endParaRPr lang="en-CA" sz="4000" dirty="0">
                    <a:solidFill>
                      <a:srgbClr val="002060"/>
                    </a:solidFill>
                  </a:endParaRPr>
                </a:p>
              </p:txBody>
            </p:sp>
          </mc:Choice>
          <mc:Fallback xmlns="">
            <p:sp>
              <p:nvSpPr>
                <p:cNvPr id="91" name="TextBox 90">
                  <a:extLst>
                    <a:ext uri="{FF2B5EF4-FFF2-40B4-BE49-F238E27FC236}">
                      <a16:creationId xmlns:a16="http://schemas.microsoft.com/office/drawing/2014/main" id="{D4CBCC9C-F766-48C1-8194-7B8B4D01CDEB}"/>
                    </a:ext>
                  </a:extLst>
                </p:cNvPr>
                <p:cNvSpPr txBox="1">
                  <a:spLocks noRot="1" noChangeAspect="1" noMove="1" noResize="1" noEditPoints="1" noAdjustHandles="1" noChangeArrowheads="1" noChangeShapeType="1" noTextEdit="1"/>
                </p:cNvSpPr>
                <p:nvPr/>
              </p:nvSpPr>
              <p:spPr>
                <a:xfrm>
                  <a:off x="9259970" y="4248623"/>
                  <a:ext cx="660491" cy="783035"/>
                </a:xfrm>
                <a:prstGeom prst="rect">
                  <a:avLst/>
                </a:prstGeom>
                <a:blipFill>
                  <a:blip r:embed="rId21"/>
                  <a:stretch>
                    <a:fillRect/>
                  </a:stretch>
                </a:blipFill>
                <a:ln>
                  <a:solidFill>
                    <a:schemeClr val="bg1"/>
                  </a:solidFill>
                </a:ln>
                <a:effectLst>
                  <a:softEdge rad="127000"/>
                </a:effectLst>
              </p:spPr>
              <p:txBody>
                <a:bodyPr/>
                <a:lstStyle/>
                <a:p>
                  <a:r>
                    <a:rPr lang="en-CA">
                      <a:noFill/>
                    </a:rPr>
                    <a:t> </a:t>
                  </a:r>
                </a:p>
              </p:txBody>
            </p:sp>
          </mc:Fallback>
        </mc:AlternateContent>
      </p:grpSp>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ED2FBBF8-8077-40B5-9A0A-08D8F40D68AC}"/>
                  </a:ext>
                </a:extLst>
              </p:cNvPr>
              <p:cNvSpPr txBox="1"/>
              <p:nvPr/>
            </p:nvSpPr>
            <p:spPr>
              <a:xfrm>
                <a:off x="4548188" y="304374"/>
                <a:ext cx="2309812" cy="1052596"/>
              </a:xfrm>
              <a:prstGeom prst="rect">
                <a:avLst/>
              </a:prstGeom>
              <a:noFill/>
            </p:spPr>
            <p:txBody>
              <a:bodyPr wrap="square">
                <a:spAutoFit/>
              </a:bodyPr>
              <a:lstStyle/>
              <a:p>
                <a14:m>
                  <m:oMath xmlns:m="http://schemas.openxmlformats.org/officeDocument/2006/math">
                    <m:r>
                      <a:rPr lang="en-US" sz="4000" b="0" i="1" smtClean="0">
                        <a:solidFill>
                          <a:srgbClr val="0070C0"/>
                        </a:solidFill>
                        <a:latin typeface="Cambria Math" panose="02040503050406030204" pitchFamily="18" charset="0"/>
                      </a:rPr>
                      <m:t>𝑥</m:t>
                    </m:r>
                    <m:d>
                      <m:dPr>
                        <m:ctrlPr>
                          <a:rPr lang="en-US" sz="4000" b="0" i="1" smtClean="0">
                            <a:solidFill>
                              <a:schemeClr val="tx1"/>
                            </a:solidFill>
                            <a:latin typeface="Cambria Math" panose="02040503050406030204" pitchFamily="18" charset="0"/>
                          </a:rPr>
                        </m:ctrlPr>
                      </m:dPr>
                      <m:e>
                        <m:r>
                          <a:rPr lang="en-US" sz="4000" b="0" i="1" smtClean="0">
                            <a:solidFill>
                              <a:srgbClr val="FFC000"/>
                            </a:solidFill>
                            <a:latin typeface="Cambria Math" panose="02040503050406030204" pitchFamily="18" charset="0"/>
                          </a:rPr>
                          <m:t>𝜏</m:t>
                        </m:r>
                      </m:e>
                    </m:d>
                    <m:r>
                      <a:rPr lang="en-US" sz="4000" i="1">
                        <a:latin typeface="Cambria Math" panose="02040503050406030204" pitchFamily="18" charset="0"/>
                      </a:rPr>
                      <m:t>=</m:t>
                    </m:r>
                    <m:f>
                      <m:fPr>
                        <m:ctrlPr>
                          <a:rPr lang="en-US" sz="4000" i="1">
                            <a:latin typeface="Cambria Math" panose="02040503050406030204" pitchFamily="18" charset="0"/>
                          </a:rPr>
                        </m:ctrlPr>
                      </m:fPr>
                      <m:num>
                        <m:sSup>
                          <m:sSupPr>
                            <m:ctrlPr>
                              <a:rPr lang="en-US" sz="4000" i="1">
                                <a:latin typeface="Cambria Math" panose="02040503050406030204" pitchFamily="18" charset="0"/>
                              </a:rPr>
                            </m:ctrlPr>
                          </m:sSupPr>
                          <m:e>
                            <m:r>
                              <a:rPr lang="en-US" sz="4000" i="1">
                                <a:latin typeface="Cambria Math" panose="02040503050406030204" pitchFamily="18" charset="0"/>
                              </a:rPr>
                              <m:t>𝑐</m:t>
                            </m:r>
                          </m:e>
                          <m:sup>
                            <m:r>
                              <a:rPr lang="en-US" sz="4000" i="1">
                                <a:latin typeface="Cambria Math" panose="02040503050406030204" pitchFamily="18" charset="0"/>
                              </a:rPr>
                              <m:t>2</m:t>
                            </m:r>
                          </m:sup>
                        </m:sSup>
                      </m:num>
                      <m:den>
                        <m:r>
                          <a:rPr lang="en-US" sz="4000" i="1">
                            <a:latin typeface="Cambria Math" panose="02040503050406030204" pitchFamily="18" charset="0"/>
                          </a:rPr>
                          <m:t>𝛼</m:t>
                        </m:r>
                      </m:den>
                    </m:f>
                  </m:oMath>
                </a14:m>
                <a:r>
                  <a:rPr lang="en-CA" sz="4000" dirty="0"/>
                  <a:t> </a:t>
                </a:r>
              </a:p>
            </p:txBody>
          </p:sp>
        </mc:Choice>
        <mc:Fallback xmlns="">
          <p:sp>
            <p:nvSpPr>
              <p:cNvPr id="90" name="TextBox 89">
                <a:extLst>
                  <a:ext uri="{FF2B5EF4-FFF2-40B4-BE49-F238E27FC236}">
                    <a16:creationId xmlns:a16="http://schemas.microsoft.com/office/drawing/2014/main" id="{ED2FBBF8-8077-40B5-9A0A-08D8F40D68AC}"/>
                  </a:ext>
                </a:extLst>
              </p:cNvPr>
              <p:cNvSpPr txBox="1">
                <a:spLocks noRot="1" noChangeAspect="1" noMove="1" noResize="1" noEditPoints="1" noAdjustHandles="1" noChangeArrowheads="1" noChangeShapeType="1" noTextEdit="1"/>
              </p:cNvSpPr>
              <p:nvPr/>
            </p:nvSpPr>
            <p:spPr>
              <a:xfrm>
                <a:off x="4548188" y="304374"/>
                <a:ext cx="2309812" cy="1052596"/>
              </a:xfrm>
              <a:prstGeom prst="rect">
                <a:avLst/>
              </a:prstGeom>
              <a:blipFill>
                <a:blip r:embed="rId22"/>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A5B54C12-05C1-42EB-890E-B8B6EA7232AC}"/>
                  </a:ext>
                </a:extLst>
              </p:cNvPr>
              <p:cNvSpPr txBox="1"/>
              <p:nvPr/>
            </p:nvSpPr>
            <p:spPr>
              <a:xfrm>
                <a:off x="4986338" y="1767295"/>
                <a:ext cx="1928812" cy="978922"/>
              </a:xfrm>
              <a:prstGeom prst="rect">
                <a:avLst/>
              </a:prstGeom>
              <a:noFill/>
            </p:spPr>
            <p:txBody>
              <a:bodyPr wrap="square">
                <a:spAutoFit/>
              </a:bodyPr>
              <a:lstStyle/>
              <a:p>
                <a14:m>
                  <m:oMath xmlns:m="http://schemas.openxmlformats.org/officeDocument/2006/math">
                    <m:f>
                      <m:fPr>
                        <m:ctrlPr>
                          <a:rPr lang="en-US" sz="4000" i="1" smtClean="0">
                            <a:latin typeface="Cambria Math" panose="02040503050406030204" pitchFamily="18" charset="0"/>
                          </a:rPr>
                        </m:ctrlPr>
                      </m:fPr>
                      <m:num>
                        <m:r>
                          <a:rPr lang="en-US" sz="4000" i="1">
                            <a:latin typeface="Cambria Math" panose="02040503050406030204" pitchFamily="18" charset="0"/>
                          </a:rPr>
                          <m:t>𝑑</m:t>
                        </m:r>
                        <m:r>
                          <a:rPr lang="en-US" sz="4000" i="1">
                            <a:solidFill>
                              <a:srgbClr val="0070C0"/>
                            </a:solidFill>
                            <a:latin typeface="Cambria Math" panose="02040503050406030204" pitchFamily="18" charset="0"/>
                          </a:rPr>
                          <m:t>𝑥</m:t>
                        </m:r>
                      </m:num>
                      <m:den>
                        <m:r>
                          <a:rPr lang="en-US" sz="4000" i="1">
                            <a:latin typeface="Cambria Math" panose="02040503050406030204" pitchFamily="18" charset="0"/>
                          </a:rPr>
                          <m:t>𝑑</m:t>
                        </m:r>
                        <m:r>
                          <a:rPr lang="en-US" sz="4000" i="1">
                            <a:solidFill>
                              <a:srgbClr val="FFC000"/>
                            </a:solidFill>
                            <a:latin typeface="Cambria Math" panose="02040503050406030204" pitchFamily="18" charset="0"/>
                          </a:rPr>
                          <m:t>𝜏</m:t>
                        </m:r>
                      </m:den>
                    </m:f>
                    <m:r>
                      <a:rPr lang="en-US" sz="4000" i="1">
                        <a:latin typeface="Cambria Math" panose="02040503050406030204" pitchFamily="18" charset="0"/>
                      </a:rPr>
                      <m:t>=</m:t>
                    </m:r>
                    <m:r>
                      <a:rPr lang="en-US" sz="4000" b="0" i="1" smtClean="0">
                        <a:latin typeface="Cambria Math" panose="02040503050406030204" pitchFamily="18" charset="0"/>
                      </a:rPr>
                      <m:t>0</m:t>
                    </m:r>
                  </m:oMath>
                </a14:m>
                <a:r>
                  <a:rPr lang="en-CA" sz="4000" dirty="0"/>
                  <a:t> </a:t>
                </a:r>
              </a:p>
            </p:txBody>
          </p:sp>
        </mc:Choice>
        <mc:Fallback xmlns="">
          <p:sp>
            <p:nvSpPr>
              <p:cNvPr id="95" name="TextBox 94">
                <a:extLst>
                  <a:ext uri="{FF2B5EF4-FFF2-40B4-BE49-F238E27FC236}">
                    <a16:creationId xmlns:a16="http://schemas.microsoft.com/office/drawing/2014/main" id="{A5B54C12-05C1-42EB-890E-B8B6EA7232AC}"/>
                  </a:ext>
                </a:extLst>
              </p:cNvPr>
              <p:cNvSpPr txBox="1">
                <a:spLocks noRot="1" noChangeAspect="1" noMove="1" noResize="1" noEditPoints="1" noAdjustHandles="1" noChangeArrowheads="1" noChangeShapeType="1" noTextEdit="1"/>
              </p:cNvSpPr>
              <p:nvPr/>
            </p:nvSpPr>
            <p:spPr>
              <a:xfrm>
                <a:off x="4986338" y="1767295"/>
                <a:ext cx="1928812" cy="978922"/>
              </a:xfrm>
              <a:prstGeom prst="rect">
                <a:avLst/>
              </a:prstGeom>
              <a:blipFill>
                <a:blip r:embed="rId23"/>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6725FDED-EA36-4109-82FE-B2E024D2BF62}"/>
                  </a:ext>
                </a:extLst>
              </p:cNvPr>
              <p:cNvSpPr txBox="1"/>
              <p:nvPr/>
            </p:nvSpPr>
            <p:spPr>
              <a:xfrm>
                <a:off x="11220450" y="38100"/>
                <a:ext cx="1085850" cy="954107"/>
              </a:xfrm>
              <a:prstGeom prst="rect">
                <a:avLst/>
              </a:prstGeom>
              <a:noFill/>
            </p:spPr>
            <p:txBody>
              <a:bodyPr wrap="square">
                <a:spAutoFit/>
              </a:bodyPr>
              <a:lstStyle/>
              <a:p>
                <a:pPr algn="ctr"/>
                <a:r>
                  <a:rPr lang="en-US" sz="2800" dirty="0"/>
                  <a:t>accel.</a:t>
                </a:r>
              </a:p>
              <a:p>
                <a:pPr algn="ctr"/>
                <a14:m>
                  <m:oMath xmlns:m="http://schemas.openxmlformats.org/officeDocument/2006/math">
                    <m:r>
                      <a:rPr lang="en-US" sz="2800" i="1">
                        <a:latin typeface="Cambria Math" panose="02040503050406030204" pitchFamily="18" charset="0"/>
                      </a:rPr>
                      <m:t>=</m:t>
                    </m:r>
                    <m:r>
                      <a:rPr lang="en-US" sz="2800" b="0" i="1" smtClean="0">
                        <a:latin typeface="Cambria Math" panose="02040503050406030204" pitchFamily="18" charset="0"/>
                      </a:rPr>
                      <m:t>𝛼</m:t>
                    </m:r>
                  </m:oMath>
                </a14:m>
                <a:r>
                  <a:rPr lang="en-CA" sz="2800" dirty="0"/>
                  <a:t> </a:t>
                </a:r>
              </a:p>
            </p:txBody>
          </p:sp>
        </mc:Choice>
        <mc:Fallback xmlns="">
          <p:sp>
            <p:nvSpPr>
              <p:cNvPr id="96" name="TextBox 95">
                <a:extLst>
                  <a:ext uri="{FF2B5EF4-FFF2-40B4-BE49-F238E27FC236}">
                    <a16:creationId xmlns:a16="http://schemas.microsoft.com/office/drawing/2014/main" id="{6725FDED-EA36-4109-82FE-B2E024D2BF62}"/>
                  </a:ext>
                </a:extLst>
              </p:cNvPr>
              <p:cNvSpPr txBox="1">
                <a:spLocks noRot="1" noChangeAspect="1" noMove="1" noResize="1" noEditPoints="1" noAdjustHandles="1" noChangeArrowheads="1" noChangeShapeType="1" noTextEdit="1"/>
              </p:cNvSpPr>
              <p:nvPr/>
            </p:nvSpPr>
            <p:spPr>
              <a:xfrm>
                <a:off x="11220450" y="38100"/>
                <a:ext cx="1085850" cy="954107"/>
              </a:xfrm>
              <a:prstGeom prst="rect">
                <a:avLst/>
              </a:prstGeom>
              <a:blipFill>
                <a:blip r:embed="rId24"/>
                <a:stretch>
                  <a:fillRect l="-8427" t="-5732" r="-7303"/>
                </a:stretch>
              </a:blipFill>
            </p:spPr>
            <p:txBody>
              <a:bodyPr/>
              <a:lstStyle/>
              <a:p>
                <a:r>
                  <a:rPr lang="en-CA">
                    <a:noFill/>
                  </a:rPr>
                  <a:t> </a:t>
                </a:r>
              </a:p>
            </p:txBody>
          </p:sp>
        </mc:Fallback>
      </mc:AlternateContent>
      <mc:AlternateContent xmlns:mc="http://schemas.openxmlformats.org/markup-compatibility/2006" xmlns:p14="http://schemas.microsoft.com/office/powerpoint/2010/main" xmlns:iact="http://schemas.microsoft.com/office/powerpoint/2014/inkAction">
        <mc:Choice Requires="p14 iact">
          <p:contentPart p14:bwMode="auto" r:id="rId25">
            <p14:nvContentPartPr>
              <p14:cNvPr id="86" name="Ink 85">
                <a:extLst>
                  <a:ext uri="{FF2B5EF4-FFF2-40B4-BE49-F238E27FC236}">
                    <a16:creationId xmlns:a16="http://schemas.microsoft.com/office/drawing/2014/main" id="{DF4A7BA2-10DD-4945-AA53-393CC3DCE5AD}"/>
                  </a:ext>
                </a:extLst>
              </p14:cNvPr>
              <p14:cNvContentPartPr/>
              <p14:nvPr>
                <p:extLst>
                  <p:ext uri="{42D2F446-02D8-4167-A562-619A0277C38B}">
                    <p15:isNarration xmlns:p15="http://schemas.microsoft.com/office/powerpoint/2012/main" val="1"/>
                  </p:ext>
                </p:extLst>
              </p14:nvPr>
            </p14:nvContentPartPr>
            <p14:xfrm>
              <a:off x="1854360" y="1122840"/>
              <a:ext cx="4590720" cy="5495400"/>
            </p14:xfrm>
          </p:contentPart>
        </mc:Choice>
        <mc:Fallback xmlns="">
          <p:pic>
            <p:nvPicPr>
              <p:cNvPr id="86" name="Ink 85">
                <a:extLst>
                  <a:ext uri="{FF2B5EF4-FFF2-40B4-BE49-F238E27FC236}">
                    <a16:creationId xmlns:a16="http://schemas.microsoft.com/office/drawing/2014/main" id="{DF4A7BA2-10DD-4945-AA53-393CC3DCE5AD}"/>
                  </a:ext>
                </a:extLst>
              </p:cNvPr>
              <p:cNvPicPr>
                <a:picLocks noGrp="1" noRot="1" noChangeAspect="1" noMove="1" noResize="1" noEditPoints="1" noAdjustHandles="1" noChangeArrowheads="1" noChangeShapeType="1"/>
              </p:cNvPicPr>
              <p:nvPr/>
            </p:nvPicPr>
            <p:blipFill>
              <a:blip r:embed="rId26"/>
              <a:stretch>
                <a:fillRect/>
              </a:stretch>
            </p:blipFill>
            <p:spPr>
              <a:xfrm>
                <a:off x="1845000" y="1113480"/>
                <a:ext cx="4609440" cy="5514120"/>
              </a:xfrm>
              <a:prstGeom prst="rect">
                <a:avLst/>
              </a:prstGeom>
            </p:spPr>
          </p:pic>
        </mc:Fallback>
      </mc:AlternateContent>
    </p:spTree>
    <p:custDataLst>
      <p:tags r:id="rId1"/>
    </p:custDataLst>
    <p:extLst>
      <p:ext uri="{BB962C8B-B14F-4D97-AF65-F5344CB8AC3E}">
        <p14:creationId xmlns:p14="http://schemas.microsoft.com/office/powerpoint/2010/main" val="36365517"/>
      </p:ext>
    </p:extLst>
  </p:cSld>
  <p:clrMapOvr>
    <a:masterClrMapping/>
  </p:clrMapOvr>
  <mc:AlternateContent xmlns:mc="http://schemas.openxmlformats.org/markup-compatibility/2006" xmlns:p14="http://schemas.microsoft.com/office/powerpoint/2010/main">
    <mc:Choice Requires="p14">
      <p:transition spd="slow" p14:dur="2000" advTm="122878"/>
    </mc:Choice>
    <mc:Fallback xmlns="">
      <p:transition spd="slow" advTm="12287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86"/>
                                        </p:tgtEl>
                                        <p:attrNameLst>
                                          <p:attrName>style.visibility</p:attrName>
                                        </p:attrNameLst>
                                      </p:cBhvr>
                                      <p:to>
                                        <p:strVal val="visible"/>
                                      </p:to>
                                    </p:set>
                                    <p:cmd type="call" cmd="playFrom(0.0)">
                                      <p:cBhvr>
                                        <p:cTn id="7" dur="1" fill="hold"/>
                                        <p:tgtEl>
                                          <p:spTgt spid="86"/>
                                        </p:tgtEl>
                                      </p:cBhvr>
                                    </p:cmd>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par>
                                <p:cTn id="13" presetID="22" presetClass="entr" presetSubtype="8"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wipe(left)">
                                      <p:cBhvr>
                                        <p:cTn id="15" dur="500"/>
                                        <p:tgtEl>
                                          <p:spTgt spid="17"/>
                                        </p:tgtEl>
                                      </p:cBhvr>
                                    </p:animEffect>
                                  </p:childTnLst>
                                </p:cTn>
                              </p:par>
                              <p:par>
                                <p:cTn id="16" presetID="22" presetClass="entr" presetSubtype="8" fill="hold" nodeType="with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wipe(left)">
                                      <p:cBhvr>
                                        <p:cTn id="18" dur="500"/>
                                        <p:tgtEl>
                                          <p:spTgt spid="19"/>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wipe(left)">
                                      <p:cBhvr>
                                        <p:cTn id="21" dur="500"/>
                                        <p:tgtEl>
                                          <p:spTgt spid="20"/>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wipe(left)">
                                      <p:cBhvr>
                                        <p:cTn id="24" dur="500"/>
                                        <p:tgtEl>
                                          <p:spTgt spid="18"/>
                                        </p:tgtEl>
                                      </p:cBhvr>
                                    </p:animEffect>
                                  </p:childTnLst>
                                </p:cTn>
                              </p:par>
                              <p:par>
                                <p:cTn id="25" presetID="22" presetClass="entr" presetSubtype="8" fill="hold" nodeType="with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wipe(left)">
                                      <p:cBhvr>
                                        <p:cTn id="27" dur="500"/>
                                        <p:tgtEl>
                                          <p:spTgt spid="16"/>
                                        </p:tgtEl>
                                      </p:cBhvr>
                                    </p:animEffect>
                                  </p:childTnLst>
                                </p:cTn>
                              </p:par>
                              <p:par>
                                <p:cTn id="28" presetID="22" presetClass="entr" presetSubtype="8" fill="hold" nodeType="with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wipe(left)">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nodeType="clickEffect">
                                  <p:stCondLst>
                                    <p:cond delay="0"/>
                                  </p:stCondLst>
                                  <p:childTnLst>
                                    <p:set>
                                      <p:cBhvr>
                                        <p:cTn id="34" dur="1" fill="hold">
                                          <p:stCondLst>
                                            <p:cond delay="0"/>
                                          </p:stCondLst>
                                        </p:cTn>
                                        <p:tgtEl>
                                          <p:spTgt spid="59"/>
                                        </p:tgtEl>
                                        <p:attrNameLst>
                                          <p:attrName>style.visibility</p:attrName>
                                        </p:attrNameLst>
                                      </p:cBhvr>
                                      <p:to>
                                        <p:strVal val="visible"/>
                                      </p:to>
                                    </p:set>
                                    <p:animEffect transition="in" filter="wipe(down)">
                                      <p:cBhvr>
                                        <p:cTn id="35" dur="500"/>
                                        <p:tgtEl>
                                          <p:spTgt spid="59"/>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nodeType="clickEffect">
                                  <p:stCondLst>
                                    <p:cond delay="0"/>
                                  </p:stCondLst>
                                  <p:childTnLst>
                                    <p:set>
                                      <p:cBhvr>
                                        <p:cTn id="39" dur="1" fill="hold">
                                          <p:stCondLst>
                                            <p:cond delay="0"/>
                                          </p:stCondLst>
                                        </p:cTn>
                                        <p:tgtEl>
                                          <p:spTgt spid="12"/>
                                        </p:tgtEl>
                                        <p:attrNameLst>
                                          <p:attrName>style.visibility</p:attrName>
                                        </p:attrNameLst>
                                      </p:cBhvr>
                                      <p:to>
                                        <p:strVal val="visible"/>
                                      </p:to>
                                    </p:set>
                                    <p:animEffect transition="in" filter="wipe(down)">
                                      <p:cBhvr>
                                        <p:cTn id="40" dur="500"/>
                                        <p:tgtEl>
                                          <p:spTgt spid="12"/>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96"/>
                                        </p:tgtEl>
                                        <p:attrNameLst>
                                          <p:attrName>style.visibility</p:attrName>
                                        </p:attrNameLst>
                                      </p:cBhvr>
                                      <p:to>
                                        <p:strVal val="visible"/>
                                      </p:to>
                                    </p:set>
                                    <p:animEffect transition="in" filter="fade">
                                      <p:cBhvr>
                                        <p:cTn id="45" dur="500"/>
                                        <p:tgtEl>
                                          <p:spTgt spid="96"/>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90"/>
                                        </p:tgtEl>
                                        <p:attrNameLst>
                                          <p:attrName>style.visibility</p:attrName>
                                        </p:attrNameLst>
                                      </p:cBhvr>
                                      <p:to>
                                        <p:strVal val="visible"/>
                                      </p:to>
                                    </p:set>
                                    <p:animEffect transition="in" filter="fade">
                                      <p:cBhvr>
                                        <p:cTn id="50" dur="500"/>
                                        <p:tgtEl>
                                          <p:spTgt spid="90"/>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2"/>
                                        </p:tgtEl>
                                        <p:attrNameLst>
                                          <p:attrName>style.visibility</p:attrName>
                                        </p:attrNameLst>
                                      </p:cBhvr>
                                      <p:to>
                                        <p:strVal val="visible"/>
                                      </p:to>
                                    </p:set>
                                    <p:animEffect transition="in" filter="fade">
                                      <p:cBhvr>
                                        <p:cTn id="55" dur="500"/>
                                        <p:tgtEl>
                                          <p:spTgt spid="2"/>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95"/>
                                        </p:tgtEl>
                                        <p:attrNameLst>
                                          <p:attrName>style.visibility</p:attrName>
                                        </p:attrNameLst>
                                      </p:cBhvr>
                                      <p:to>
                                        <p:strVal val="visible"/>
                                      </p:to>
                                    </p:set>
                                    <p:animEffect transition="in" filter="fade">
                                      <p:cBhvr>
                                        <p:cTn id="60" dur="500"/>
                                        <p:tgtEl>
                                          <p:spTgt spid="95"/>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9"/>
                                        </p:tgtEl>
                                        <p:attrNameLst>
                                          <p:attrName>style.visibility</p:attrName>
                                        </p:attrNameLst>
                                      </p:cBhvr>
                                      <p:to>
                                        <p:strVal val="visible"/>
                                      </p:to>
                                    </p:set>
                                    <p:animEffect transition="in" filter="fade">
                                      <p:cBhvr>
                                        <p:cTn id="65" dur="500"/>
                                        <p:tgtEl>
                                          <p:spTgt spid="9"/>
                                        </p:tgtEl>
                                      </p:cBhvr>
                                    </p:animEffect>
                                  </p:childTnLst>
                                </p:cTn>
                              </p:par>
                            </p:childTnLst>
                          </p:cTn>
                        </p:par>
                      </p:childTnLst>
                    </p:cTn>
                  </p:par>
                  <p:par>
                    <p:cTn id="66" fill="hold">
                      <p:stCondLst>
                        <p:cond delay="indefinite"/>
                      </p:stCondLst>
                      <p:childTnLst>
                        <p:par>
                          <p:cTn id="67" fill="hold">
                            <p:stCondLst>
                              <p:cond delay="0"/>
                            </p:stCondLst>
                            <p:childTnLst>
                              <p:par>
                                <p:cTn id="68" presetID="1" presetClass="entr" presetSubtype="0" fill="hold" grpId="0" nodeType="clickEffect">
                                  <p:stCondLst>
                                    <p:cond delay="0"/>
                                  </p:stCondLst>
                                  <p:childTnLst>
                                    <p:set>
                                      <p:cBhvr>
                                        <p:cTn id="69"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0" fill="hold">
                      <p:stCondLst>
                        <p:cond delay="indefinite"/>
                      </p:stCondLst>
                      <p:childTnLst>
                        <p:par>
                          <p:cTn id="71" fill="hold">
                            <p:stCondLst>
                              <p:cond delay="0"/>
                            </p:stCondLst>
                            <p:childTnLst>
                              <p:par>
                                <p:cTn id="72" presetID="1" presetClass="entr" presetSubtype="0" fill="hold" grpId="0" nodeType="clickEffect">
                                  <p:stCondLst>
                                    <p:cond delay="0"/>
                                  </p:stCondLst>
                                  <p:childTnLst>
                                    <p:set>
                                      <p:cBhvr>
                                        <p:cTn id="73"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4" fill="hold">
                      <p:stCondLst>
                        <p:cond delay="indefinite"/>
                      </p:stCondLst>
                      <p:childTnLst>
                        <p:par>
                          <p:cTn id="75" fill="hold">
                            <p:stCondLst>
                              <p:cond delay="0"/>
                            </p:stCondLst>
                            <p:childTnLst>
                              <p:par>
                                <p:cTn id="76" presetID="42" presetClass="entr" presetSubtype="0" fill="hold" nodeType="clickEffect">
                                  <p:stCondLst>
                                    <p:cond delay="0"/>
                                  </p:stCondLst>
                                  <p:childTnLst>
                                    <p:set>
                                      <p:cBhvr>
                                        <p:cTn id="77" dur="1" fill="hold">
                                          <p:stCondLst>
                                            <p:cond delay="0"/>
                                          </p:stCondLst>
                                        </p:cTn>
                                        <p:tgtEl>
                                          <p:spTgt spid="64"/>
                                        </p:tgtEl>
                                        <p:attrNameLst>
                                          <p:attrName>style.visibility</p:attrName>
                                        </p:attrNameLst>
                                      </p:cBhvr>
                                      <p:to>
                                        <p:strVal val="visible"/>
                                      </p:to>
                                    </p:set>
                                    <p:animEffect transition="in" filter="fade">
                                      <p:cBhvr>
                                        <p:cTn id="78" dur="500"/>
                                        <p:tgtEl>
                                          <p:spTgt spid="64"/>
                                        </p:tgtEl>
                                      </p:cBhvr>
                                    </p:animEffect>
                                    <p:anim calcmode="lin" valueType="num">
                                      <p:cBhvr>
                                        <p:cTn id="79" dur="500" fill="hold"/>
                                        <p:tgtEl>
                                          <p:spTgt spid="64"/>
                                        </p:tgtEl>
                                        <p:attrNameLst>
                                          <p:attrName>ppt_x</p:attrName>
                                        </p:attrNameLst>
                                      </p:cBhvr>
                                      <p:tavLst>
                                        <p:tav tm="0">
                                          <p:val>
                                            <p:strVal val="#ppt_x"/>
                                          </p:val>
                                        </p:tav>
                                        <p:tav tm="100000">
                                          <p:val>
                                            <p:strVal val="#ppt_x"/>
                                          </p:val>
                                        </p:tav>
                                      </p:tavLst>
                                    </p:anim>
                                    <p:anim calcmode="lin" valueType="num">
                                      <p:cBhvr>
                                        <p:cTn id="80" dur="500" fill="hold"/>
                                        <p:tgtEl>
                                          <p:spTgt spid="64"/>
                                        </p:tgtEl>
                                        <p:attrNameLst>
                                          <p:attrName>ppt_y</p:attrName>
                                        </p:attrNameLst>
                                      </p:cBhvr>
                                      <p:tavLst>
                                        <p:tav tm="0">
                                          <p:val>
                                            <p:strVal val="#ppt_y+.1"/>
                                          </p:val>
                                        </p:tav>
                                        <p:tav tm="100000">
                                          <p:val>
                                            <p:strVal val="#ppt_y"/>
                                          </p:val>
                                        </p:tav>
                                      </p:tavLst>
                                    </p:anim>
                                  </p:childTnLst>
                                </p:cTn>
                              </p:par>
                            </p:childTnLst>
                          </p:cTn>
                        </p:par>
                        <p:par>
                          <p:cTn id="81" fill="hold">
                            <p:stCondLst>
                              <p:cond delay="500"/>
                            </p:stCondLst>
                            <p:childTnLst>
                              <p:par>
                                <p:cTn id="82" presetID="42" presetClass="entr" presetSubtype="0" fill="hold" nodeType="afterEffect">
                                  <p:stCondLst>
                                    <p:cond delay="0"/>
                                  </p:stCondLst>
                                  <p:childTnLst>
                                    <p:set>
                                      <p:cBhvr>
                                        <p:cTn id="83" dur="1" fill="hold">
                                          <p:stCondLst>
                                            <p:cond delay="0"/>
                                          </p:stCondLst>
                                        </p:cTn>
                                        <p:tgtEl>
                                          <p:spTgt spid="70"/>
                                        </p:tgtEl>
                                        <p:attrNameLst>
                                          <p:attrName>style.visibility</p:attrName>
                                        </p:attrNameLst>
                                      </p:cBhvr>
                                      <p:to>
                                        <p:strVal val="visible"/>
                                      </p:to>
                                    </p:set>
                                    <p:animEffect transition="in" filter="fade">
                                      <p:cBhvr>
                                        <p:cTn id="84" dur="500"/>
                                        <p:tgtEl>
                                          <p:spTgt spid="70"/>
                                        </p:tgtEl>
                                      </p:cBhvr>
                                    </p:animEffect>
                                    <p:anim calcmode="lin" valueType="num">
                                      <p:cBhvr>
                                        <p:cTn id="85" dur="500" fill="hold"/>
                                        <p:tgtEl>
                                          <p:spTgt spid="70"/>
                                        </p:tgtEl>
                                        <p:attrNameLst>
                                          <p:attrName>ppt_x</p:attrName>
                                        </p:attrNameLst>
                                      </p:cBhvr>
                                      <p:tavLst>
                                        <p:tav tm="0">
                                          <p:val>
                                            <p:strVal val="#ppt_x"/>
                                          </p:val>
                                        </p:tav>
                                        <p:tav tm="100000">
                                          <p:val>
                                            <p:strVal val="#ppt_x"/>
                                          </p:val>
                                        </p:tav>
                                      </p:tavLst>
                                    </p:anim>
                                    <p:anim calcmode="lin" valueType="num">
                                      <p:cBhvr>
                                        <p:cTn id="86" dur="500" fill="hold"/>
                                        <p:tgtEl>
                                          <p:spTgt spid="70"/>
                                        </p:tgtEl>
                                        <p:attrNameLst>
                                          <p:attrName>ppt_y</p:attrName>
                                        </p:attrNameLst>
                                      </p:cBhvr>
                                      <p:tavLst>
                                        <p:tav tm="0">
                                          <p:val>
                                            <p:strVal val="#ppt_y+.1"/>
                                          </p:val>
                                        </p:tav>
                                        <p:tav tm="100000">
                                          <p:val>
                                            <p:strVal val="#ppt_y"/>
                                          </p:val>
                                        </p:tav>
                                      </p:tavLst>
                                    </p:anim>
                                  </p:childTnLst>
                                </p:cTn>
                              </p:par>
                            </p:childTnLst>
                          </p:cTn>
                        </p:par>
                        <p:par>
                          <p:cTn id="87" fill="hold">
                            <p:stCondLst>
                              <p:cond delay="1000"/>
                            </p:stCondLst>
                            <p:childTnLst>
                              <p:par>
                                <p:cTn id="88" presetID="42" presetClass="entr" presetSubtype="0" fill="hold" nodeType="afterEffect">
                                  <p:stCondLst>
                                    <p:cond delay="0"/>
                                  </p:stCondLst>
                                  <p:childTnLst>
                                    <p:set>
                                      <p:cBhvr>
                                        <p:cTn id="89" dur="1" fill="hold">
                                          <p:stCondLst>
                                            <p:cond delay="0"/>
                                          </p:stCondLst>
                                        </p:cTn>
                                        <p:tgtEl>
                                          <p:spTgt spid="76"/>
                                        </p:tgtEl>
                                        <p:attrNameLst>
                                          <p:attrName>style.visibility</p:attrName>
                                        </p:attrNameLst>
                                      </p:cBhvr>
                                      <p:to>
                                        <p:strVal val="visible"/>
                                      </p:to>
                                    </p:set>
                                    <p:animEffect transition="in" filter="fade">
                                      <p:cBhvr>
                                        <p:cTn id="90" dur="500"/>
                                        <p:tgtEl>
                                          <p:spTgt spid="76"/>
                                        </p:tgtEl>
                                      </p:cBhvr>
                                    </p:animEffect>
                                    <p:anim calcmode="lin" valueType="num">
                                      <p:cBhvr>
                                        <p:cTn id="91" dur="500" fill="hold"/>
                                        <p:tgtEl>
                                          <p:spTgt spid="76"/>
                                        </p:tgtEl>
                                        <p:attrNameLst>
                                          <p:attrName>ppt_x</p:attrName>
                                        </p:attrNameLst>
                                      </p:cBhvr>
                                      <p:tavLst>
                                        <p:tav tm="0">
                                          <p:val>
                                            <p:strVal val="#ppt_x"/>
                                          </p:val>
                                        </p:tav>
                                        <p:tav tm="100000">
                                          <p:val>
                                            <p:strVal val="#ppt_x"/>
                                          </p:val>
                                        </p:tav>
                                      </p:tavLst>
                                    </p:anim>
                                    <p:anim calcmode="lin" valueType="num">
                                      <p:cBhvr>
                                        <p:cTn id="92" dur="500" fill="hold"/>
                                        <p:tgtEl>
                                          <p:spTgt spid="76"/>
                                        </p:tgtEl>
                                        <p:attrNameLst>
                                          <p:attrName>ppt_y</p:attrName>
                                        </p:attrNameLst>
                                      </p:cBhvr>
                                      <p:tavLst>
                                        <p:tav tm="0">
                                          <p:val>
                                            <p:strVal val="#ppt_y+.1"/>
                                          </p:val>
                                        </p:tav>
                                        <p:tav tm="100000">
                                          <p:val>
                                            <p:strVal val="#ppt_y"/>
                                          </p:val>
                                        </p:tav>
                                      </p:tavLst>
                                    </p:anim>
                                  </p:childTnLst>
                                </p:cTn>
                              </p:par>
                            </p:childTnLst>
                          </p:cTn>
                        </p:par>
                      </p:childTnLst>
                    </p:cTn>
                  </p:par>
                  <p:par>
                    <p:cTn id="93" fill="hold">
                      <p:stCondLst>
                        <p:cond delay="indefinite"/>
                      </p:stCondLst>
                      <p:childTnLst>
                        <p:par>
                          <p:cTn id="94" fill="hold">
                            <p:stCondLst>
                              <p:cond delay="0"/>
                            </p:stCondLst>
                            <p:childTnLst>
                              <p:par>
                                <p:cTn id="95" presetID="42" presetClass="entr" presetSubtype="0" fill="hold" nodeType="clickEffect">
                                  <p:stCondLst>
                                    <p:cond delay="0"/>
                                  </p:stCondLst>
                                  <p:childTnLst>
                                    <p:set>
                                      <p:cBhvr>
                                        <p:cTn id="96" dur="1" fill="hold">
                                          <p:stCondLst>
                                            <p:cond delay="0"/>
                                          </p:stCondLst>
                                        </p:cTn>
                                        <p:tgtEl>
                                          <p:spTgt spid="92"/>
                                        </p:tgtEl>
                                        <p:attrNameLst>
                                          <p:attrName>style.visibility</p:attrName>
                                        </p:attrNameLst>
                                      </p:cBhvr>
                                      <p:to>
                                        <p:strVal val="visible"/>
                                      </p:to>
                                    </p:set>
                                    <p:animEffect transition="in" filter="fade">
                                      <p:cBhvr>
                                        <p:cTn id="97" dur="1000"/>
                                        <p:tgtEl>
                                          <p:spTgt spid="92"/>
                                        </p:tgtEl>
                                      </p:cBhvr>
                                    </p:animEffect>
                                    <p:anim calcmode="lin" valueType="num">
                                      <p:cBhvr>
                                        <p:cTn id="98" dur="1000" fill="hold"/>
                                        <p:tgtEl>
                                          <p:spTgt spid="92"/>
                                        </p:tgtEl>
                                        <p:attrNameLst>
                                          <p:attrName>ppt_x</p:attrName>
                                        </p:attrNameLst>
                                      </p:cBhvr>
                                      <p:tavLst>
                                        <p:tav tm="0">
                                          <p:val>
                                            <p:strVal val="#ppt_x"/>
                                          </p:val>
                                        </p:tav>
                                        <p:tav tm="100000">
                                          <p:val>
                                            <p:strVal val="#ppt_x"/>
                                          </p:val>
                                        </p:tav>
                                      </p:tavLst>
                                    </p:anim>
                                    <p:anim calcmode="lin" valueType="num">
                                      <p:cBhvr>
                                        <p:cTn id="99" dur="1000" fill="hold"/>
                                        <p:tgtEl>
                                          <p:spTgt spid="92"/>
                                        </p:tgtEl>
                                        <p:attrNameLst>
                                          <p:attrName>ppt_y</p:attrName>
                                        </p:attrNameLst>
                                      </p:cBhvr>
                                      <p:tavLst>
                                        <p:tav tm="0">
                                          <p:val>
                                            <p:strVal val="#ppt_y+.1"/>
                                          </p:val>
                                        </p:tav>
                                        <p:tav tm="100000">
                                          <p:val>
                                            <p:strVal val="#ppt_y"/>
                                          </p:val>
                                        </p:tav>
                                      </p:tavLst>
                                    </p:anim>
                                  </p:childTnLst>
                                </p:cTn>
                              </p:par>
                              <p:par>
                                <p:cTn id="100" presetID="42" presetClass="entr" presetSubtype="0" fill="hold" nodeType="withEffect">
                                  <p:stCondLst>
                                    <p:cond delay="0"/>
                                  </p:stCondLst>
                                  <p:childTnLst>
                                    <p:set>
                                      <p:cBhvr>
                                        <p:cTn id="101" dur="1" fill="hold">
                                          <p:stCondLst>
                                            <p:cond delay="0"/>
                                          </p:stCondLst>
                                        </p:cTn>
                                        <p:tgtEl>
                                          <p:spTgt spid="93"/>
                                        </p:tgtEl>
                                        <p:attrNameLst>
                                          <p:attrName>style.visibility</p:attrName>
                                        </p:attrNameLst>
                                      </p:cBhvr>
                                      <p:to>
                                        <p:strVal val="visible"/>
                                      </p:to>
                                    </p:set>
                                    <p:animEffect transition="in" filter="fade">
                                      <p:cBhvr>
                                        <p:cTn id="102" dur="1000"/>
                                        <p:tgtEl>
                                          <p:spTgt spid="93"/>
                                        </p:tgtEl>
                                      </p:cBhvr>
                                    </p:animEffect>
                                    <p:anim calcmode="lin" valueType="num">
                                      <p:cBhvr>
                                        <p:cTn id="103" dur="1000" fill="hold"/>
                                        <p:tgtEl>
                                          <p:spTgt spid="93"/>
                                        </p:tgtEl>
                                        <p:attrNameLst>
                                          <p:attrName>ppt_x</p:attrName>
                                        </p:attrNameLst>
                                      </p:cBhvr>
                                      <p:tavLst>
                                        <p:tav tm="0">
                                          <p:val>
                                            <p:strVal val="#ppt_x"/>
                                          </p:val>
                                        </p:tav>
                                        <p:tav tm="100000">
                                          <p:val>
                                            <p:strVal val="#ppt_x"/>
                                          </p:val>
                                        </p:tav>
                                      </p:tavLst>
                                    </p:anim>
                                    <p:anim calcmode="lin" valueType="num">
                                      <p:cBhvr>
                                        <p:cTn id="104" dur="1000" fill="hold"/>
                                        <p:tgtEl>
                                          <p:spTgt spid="93"/>
                                        </p:tgtEl>
                                        <p:attrNameLst>
                                          <p:attrName>ppt_y</p:attrName>
                                        </p:attrNameLst>
                                      </p:cBhvr>
                                      <p:tavLst>
                                        <p:tav tm="0">
                                          <p:val>
                                            <p:strVal val="#ppt_y+.1"/>
                                          </p:val>
                                        </p:tav>
                                        <p:tav tm="100000">
                                          <p:val>
                                            <p:strVal val="#ppt_y"/>
                                          </p:val>
                                        </p:tav>
                                      </p:tavLst>
                                    </p:anim>
                                  </p:childTnLst>
                                </p:cTn>
                              </p:par>
                              <p:par>
                                <p:cTn id="105" presetID="42" presetClass="entr" presetSubtype="0" fill="hold" nodeType="withEffect">
                                  <p:stCondLst>
                                    <p:cond delay="0"/>
                                  </p:stCondLst>
                                  <p:childTnLst>
                                    <p:set>
                                      <p:cBhvr>
                                        <p:cTn id="106" dur="1" fill="hold">
                                          <p:stCondLst>
                                            <p:cond delay="0"/>
                                          </p:stCondLst>
                                        </p:cTn>
                                        <p:tgtEl>
                                          <p:spTgt spid="94"/>
                                        </p:tgtEl>
                                        <p:attrNameLst>
                                          <p:attrName>style.visibility</p:attrName>
                                        </p:attrNameLst>
                                      </p:cBhvr>
                                      <p:to>
                                        <p:strVal val="visible"/>
                                      </p:to>
                                    </p:set>
                                    <p:animEffect transition="in" filter="fade">
                                      <p:cBhvr>
                                        <p:cTn id="107" dur="1000"/>
                                        <p:tgtEl>
                                          <p:spTgt spid="94"/>
                                        </p:tgtEl>
                                      </p:cBhvr>
                                    </p:animEffect>
                                    <p:anim calcmode="lin" valueType="num">
                                      <p:cBhvr>
                                        <p:cTn id="108" dur="1000" fill="hold"/>
                                        <p:tgtEl>
                                          <p:spTgt spid="94"/>
                                        </p:tgtEl>
                                        <p:attrNameLst>
                                          <p:attrName>ppt_x</p:attrName>
                                        </p:attrNameLst>
                                      </p:cBhvr>
                                      <p:tavLst>
                                        <p:tav tm="0">
                                          <p:val>
                                            <p:strVal val="#ppt_x"/>
                                          </p:val>
                                        </p:tav>
                                        <p:tav tm="100000">
                                          <p:val>
                                            <p:strVal val="#ppt_x"/>
                                          </p:val>
                                        </p:tav>
                                      </p:tavLst>
                                    </p:anim>
                                    <p:anim calcmode="lin" valueType="num">
                                      <p:cBhvr>
                                        <p:cTn id="109" dur="1000" fill="hold"/>
                                        <p:tgtEl>
                                          <p:spTgt spid="9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P spid="2" grpId="0"/>
      <p:bldP spid="9" grpId="0"/>
      <p:bldP spid="18" grpId="0"/>
      <p:bldP spid="20" grpId="0"/>
      <p:bldP spid="90" grpId="0"/>
      <p:bldP spid="95" grpId="0"/>
      <p:bldP spid="96"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E019FB69-38F6-4EFE-9286-FEEFE5940DFC}"/>
                  </a:ext>
                </a:extLst>
              </p:cNvPr>
              <p:cNvSpPr txBox="1"/>
              <p:nvPr/>
            </p:nvSpPr>
            <p:spPr>
              <a:xfrm>
                <a:off x="0" y="0"/>
                <a:ext cx="6076950" cy="2326534"/>
              </a:xfrm>
              <a:prstGeom prst="rect">
                <a:avLst/>
              </a:prstGeom>
              <a:noFill/>
            </p:spPr>
            <p:txBody>
              <a:bodyPr wrap="square">
                <a:spAutoFit/>
              </a:bodyPr>
              <a:lstStyle/>
              <a:p>
                <a14:m>
                  <m:oMath xmlns:m="http://schemas.openxmlformats.org/officeDocument/2006/math">
                    <m:acc>
                      <m:accPr>
                        <m:chr m:val="⃗"/>
                        <m:ctrlPr>
                          <a:rPr lang="en-US" sz="4000" i="1" smtClean="0">
                            <a:solidFill>
                              <a:srgbClr val="7030A0"/>
                            </a:solidFill>
                            <a:latin typeface="Cambria Math" panose="02040503050406030204" pitchFamily="18" charset="0"/>
                          </a:rPr>
                        </m:ctrlPr>
                      </m:accPr>
                      <m:e>
                        <m:r>
                          <a:rPr lang="en-US" sz="4000" i="1">
                            <a:solidFill>
                              <a:srgbClr val="7030A0"/>
                            </a:solidFill>
                            <a:latin typeface="Cambria Math" panose="02040503050406030204" pitchFamily="18" charset="0"/>
                          </a:rPr>
                          <m:t>𝑈</m:t>
                        </m:r>
                      </m:e>
                    </m:acc>
                    <m:r>
                      <a:rPr lang="en-US" sz="4000" i="1">
                        <a:latin typeface="Cambria Math" panose="02040503050406030204" pitchFamily="18" charset="0"/>
                      </a:rPr>
                      <m:t>= </m:t>
                    </m:r>
                    <m:f>
                      <m:fPr>
                        <m:ctrlPr>
                          <a:rPr lang="en-US" sz="4000" b="0" i="1" smtClean="0">
                            <a:solidFill>
                              <a:schemeClr val="tx1"/>
                            </a:solidFill>
                            <a:latin typeface="Cambria Math" panose="02040503050406030204" pitchFamily="18" charset="0"/>
                          </a:rPr>
                        </m:ctrlPr>
                      </m:fPr>
                      <m:num>
                        <m:r>
                          <a:rPr lang="en-US" sz="4000" b="0" i="1" smtClean="0">
                            <a:solidFill>
                              <a:schemeClr val="tx1"/>
                            </a:solidFill>
                            <a:latin typeface="Cambria Math" panose="02040503050406030204" pitchFamily="18" charset="0"/>
                          </a:rPr>
                          <m:t>𝑑</m:t>
                        </m:r>
                        <m:acc>
                          <m:accPr>
                            <m:chr m:val="⃗"/>
                            <m:ctrlPr>
                              <a:rPr lang="en-US" sz="4000" i="1">
                                <a:solidFill>
                                  <a:srgbClr val="7030A0"/>
                                </a:solidFill>
                                <a:latin typeface="Cambria Math" panose="02040503050406030204" pitchFamily="18" charset="0"/>
                              </a:rPr>
                            </m:ctrlPr>
                          </m:accPr>
                          <m:e>
                            <m:r>
                              <a:rPr lang="en-US" sz="4000" i="1">
                                <a:solidFill>
                                  <a:srgbClr val="7030A0"/>
                                </a:solidFill>
                                <a:latin typeface="Cambria Math" panose="02040503050406030204" pitchFamily="18" charset="0"/>
                              </a:rPr>
                              <m:t>𝑆</m:t>
                            </m:r>
                          </m:e>
                        </m:acc>
                      </m:num>
                      <m:den>
                        <m:r>
                          <a:rPr lang="en-US" sz="4000" b="0" i="1" smtClean="0">
                            <a:solidFill>
                              <a:schemeClr val="tx1"/>
                            </a:solidFill>
                            <a:latin typeface="Cambria Math" panose="02040503050406030204" pitchFamily="18" charset="0"/>
                          </a:rPr>
                          <m:t>𝑑</m:t>
                        </m:r>
                        <m:r>
                          <a:rPr lang="en-US" sz="4000" b="0" i="1" smtClean="0">
                            <a:solidFill>
                              <a:srgbClr val="FFC000"/>
                            </a:solidFill>
                            <a:latin typeface="Cambria Math" panose="02040503050406030204" pitchFamily="18" charset="0"/>
                          </a:rPr>
                          <m:t>𝜏</m:t>
                        </m:r>
                      </m:den>
                    </m:f>
                    <m:r>
                      <a:rPr lang="en-US" sz="4000" i="1">
                        <a:latin typeface="Cambria Math" panose="02040503050406030204" pitchFamily="18" charset="0"/>
                      </a:rPr>
                      <m:t>=</m:t>
                    </m:r>
                    <m:f>
                      <m:fPr>
                        <m:ctrlPr>
                          <a:rPr lang="en-US" sz="4000" i="1">
                            <a:latin typeface="Cambria Math" panose="02040503050406030204" pitchFamily="18" charset="0"/>
                          </a:rPr>
                        </m:ctrlPr>
                      </m:fPr>
                      <m:num>
                        <m:r>
                          <a:rPr lang="en-US" sz="4000" i="1">
                            <a:latin typeface="Cambria Math" panose="02040503050406030204" pitchFamily="18" charset="0"/>
                          </a:rPr>
                          <m:t>𝑑</m:t>
                        </m:r>
                        <m:r>
                          <a:rPr lang="en-US" sz="4000" b="0" i="1" smtClean="0">
                            <a:solidFill>
                              <a:srgbClr val="7030A0"/>
                            </a:solidFill>
                            <a:latin typeface="Cambria Math" panose="02040503050406030204" pitchFamily="18" charset="0"/>
                          </a:rPr>
                          <m:t> </m:t>
                        </m:r>
                        <m:r>
                          <a:rPr lang="en-US" sz="4000" b="0" i="1" smtClean="0">
                            <a:solidFill>
                              <a:schemeClr val="tx1"/>
                            </a:solidFill>
                            <a:latin typeface="Cambria Math" panose="02040503050406030204" pitchFamily="18" charset="0"/>
                          </a:rPr>
                          <m:t>𝑐</m:t>
                        </m:r>
                        <m:r>
                          <a:rPr lang="en-US" sz="4000" b="0" i="1" smtClean="0">
                            <a:solidFill>
                              <a:srgbClr val="0070C0"/>
                            </a:solidFill>
                            <a:latin typeface="Cambria Math" panose="02040503050406030204" pitchFamily="18" charset="0"/>
                          </a:rPr>
                          <m:t>𝑡</m:t>
                        </m:r>
                      </m:num>
                      <m:den>
                        <m:r>
                          <a:rPr lang="en-US" sz="4000" i="1">
                            <a:latin typeface="Cambria Math" panose="02040503050406030204" pitchFamily="18" charset="0"/>
                          </a:rPr>
                          <m:t>𝑑</m:t>
                        </m:r>
                        <m:r>
                          <a:rPr lang="en-US" sz="4000" i="1">
                            <a:solidFill>
                              <a:srgbClr val="FFC000"/>
                            </a:solidFill>
                            <a:latin typeface="Cambria Math" panose="02040503050406030204" pitchFamily="18" charset="0"/>
                          </a:rPr>
                          <m:t>𝜏</m:t>
                        </m:r>
                      </m:den>
                    </m:f>
                    <m:f>
                      <m:fPr>
                        <m:ctrlPr>
                          <a:rPr lang="en-US" sz="4000" i="1">
                            <a:latin typeface="Cambria Math" panose="02040503050406030204" pitchFamily="18" charset="0"/>
                          </a:rPr>
                        </m:ctrlPr>
                      </m:fPr>
                      <m:num>
                        <m:r>
                          <a:rPr lang="en-US" sz="4000" b="0" i="1" smtClean="0">
                            <a:latin typeface="Cambria Math" panose="02040503050406030204" pitchFamily="18" charset="0"/>
                          </a:rPr>
                          <m:t>𝜕</m:t>
                        </m:r>
                        <m:acc>
                          <m:accPr>
                            <m:chr m:val="⃗"/>
                            <m:ctrlPr>
                              <a:rPr lang="en-US" sz="4000" i="1">
                                <a:solidFill>
                                  <a:srgbClr val="7030A0"/>
                                </a:solidFill>
                                <a:latin typeface="Cambria Math" panose="02040503050406030204" pitchFamily="18" charset="0"/>
                              </a:rPr>
                            </m:ctrlPr>
                          </m:accPr>
                          <m:e>
                            <m:r>
                              <a:rPr lang="en-US" sz="4000" i="1">
                                <a:solidFill>
                                  <a:srgbClr val="7030A0"/>
                                </a:solidFill>
                                <a:latin typeface="Cambria Math" panose="02040503050406030204" pitchFamily="18" charset="0"/>
                              </a:rPr>
                              <m:t>𝑆</m:t>
                            </m:r>
                          </m:e>
                        </m:acc>
                      </m:num>
                      <m:den>
                        <m:r>
                          <a:rPr lang="en-US" sz="4000" i="1">
                            <a:latin typeface="Cambria Math" panose="02040503050406030204" pitchFamily="18" charset="0"/>
                          </a:rPr>
                          <m:t>𝜕</m:t>
                        </m:r>
                        <m:r>
                          <a:rPr lang="en-US" sz="4000" b="0" i="1" smtClean="0">
                            <a:solidFill>
                              <a:srgbClr val="FFC000"/>
                            </a:solidFill>
                            <a:latin typeface="Cambria Math" panose="02040503050406030204" pitchFamily="18" charset="0"/>
                          </a:rPr>
                          <m:t> </m:t>
                        </m:r>
                        <m:r>
                          <a:rPr lang="en-US" sz="4000" b="0" i="1" smtClean="0">
                            <a:solidFill>
                              <a:schemeClr val="tx1"/>
                            </a:solidFill>
                            <a:latin typeface="Cambria Math" panose="02040503050406030204" pitchFamily="18" charset="0"/>
                          </a:rPr>
                          <m:t>𝑐</m:t>
                        </m:r>
                        <m:r>
                          <a:rPr lang="en-US" sz="4000" b="0" i="1" smtClean="0">
                            <a:solidFill>
                              <a:srgbClr val="0070C0"/>
                            </a:solidFill>
                            <a:latin typeface="Cambria Math" panose="02040503050406030204" pitchFamily="18" charset="0"/>
                          </a:rPr>
                          <m:t>𝑡</m:t>
                        </m:r>
                      </m:den>
                    </m:f>
                    <m:r>
                      <a:rPr lang="en-US" sz="4000" i="1">
                        <a:latin typeface="Cambria Math" panose="02040503050406030204" pitchFamily="18" charset="0"/>
                      </a:rPr>
                      <m:t>+</m:t>
                    </m:r>
                    <m:f>
                      <m:fPr>
                        <m:ctrlPr>
                          <a:rPr lang="en-US" sz="4000" i="1">
                            <a:latin typeface="Cambria Math" panose="02040503050406030204" pitchFamily="18" charset="0"/>
                          </a:rPr>
                        </m:ctrlPr>
                      </m:fPr>
                      <m:num>
                        <m:r>
                          <a:rPr lang="en-US" sz="4000" i="1">
                            <a:latin typeface="Cambria Math" panose="02040503050406030204" pitchFamily="18" charset="0"/>
                          </a:rPr>
                          <m:t>𝑑</m:t>
                        </m:r>
                        <m:r>
                          <a:rPr lang="en-US" sz="4000" b="0" i="1" smtClean="0">
                            <a:solidFill>
                              <a:srgbClr val="0070C0"/>
                            </a:solidFill>
                            <a:latin typeface="Cambria Math" panose="02040503050406030204" pitchFamily="18" charset="0"/>
                          </a:rPr>
                          <m:t>𝑥</m:t>
                        </m:r>
                      </m:num>
                      <m:den>
                        <m:r>
                          <a:rPr lang="en-US" sz="4000" i="1">
                            <a:latin typeface="Cambria Math" panose="02040503050406030204" pitchFamily="18" charset="0"/>
                          </a:rPr>
                          <m:t>𝑑</m:t>
                        </m:r>
                        <m:r>
                          <a:rPr lang="en-US" sz="4000" i="1">
                            <a:solidFill>
                              <a:srgbClr val="FFC000"/>
                            </a:solidFill>
                            <a:latin typeface="Cambria Math" panose="02040503050406030204" pitchFamily="18" charset="0"/>
                          </a:rPr>
                          <m:t>𝜏</m:t>
                        </m:r>
                      </m:den>
                    </m:f>
                    <m:f>
                      <m:fPr>
                        <m:ctrlPr>
                          <a:rPr lang="en-US" sz="4000" i="1">
                            <a:latin typeface="Cambria Math" panose="02040503050406030204" pitchFamily="18" charset="0"/>
                          </a:rPr>
                        </m:ctrlPr>
                      </m:fPr>
                      <m:num>
                        <m:r>
                          <a:rPr lang="en-US" sz="4000" i="1">
                            <a:latin typeface="Cambria Math" panose="02040503050406030204" pitchFamily="18" charset="0"/>
                          </a:rPr>
                          <m:t>𝜕</m:t>
                        </m:r>
                        <m:acc>
                          <m:accPr>
                            <m:chr m:val="⃗"/>
                            <m:ctrlPr>
                              <a:rPr lang="en-US" sz="4000" i="1">
                                <a:solidFill>
                                  <a:srgbClr val="7030A0"/>
                                </a:solidFill>
                                <a:latin typeface="Cambria Math" panose="02040503050406030204" pitchFamily="18" charset="0"/>
                              </a:rPr>
                            </m:ctrlPr>
                          </m:accPr>
                          <m:e>
                            <m:r>
                              <a:rPr lang="en-US" sz="4000" i="1">
                                <a:solidFill>
                                  <a:srgbClr val="7030A0"/>
                                </a:solidFill>
                                <a:latin typeface="Cambria Math" panose="02040503050406030204" pitchFamily="18" charset="0"/>
                              </a:rPr>
                              <m:t>𝑆</m:t>
                            </m:r>
                          </m:e>
                        </m:acc>
                      </m:num>
                      <m:den>
                        <m:r>
                          <a:rPr lang="en-US" sz="4000" i="1">
                            <a:latin typeface="Cambria Math" panose="02040503050406030204" pitchFamily="18" charset="0"/>
                          </a:rPr>
                          <m:t>𝜕</m:t>
                        </m:r>
                        <m:r>
                          <a:rPr lang="en-US" sz="4000" b="0" i="1" smtClean="0">
                            <a:solidFill>
                              <a:srgbClr val="0070C0"/>
                            </a:solidFill>
                            <a:latin typeface="Cambria Math" panose="02040503050406030204" pitchFamily="18" charset="0"/>
                          </a:rPr>
                          <m:t>𝑥</m:t>
                        </m:r>
                      </m:den>
                    </m:f>
                  </m:oMath>
                </a14:m>
                <a:r>
                  <a:rPr lang="en-CA" sz="4000" dirty="0"/>
                  <a:t> </a:t>
                </a:r>
              </a:p>
              <a:p>
                <a14:m>
                  <m:oMath xmlns:m="http://schemas.openxmlformats.org/officeDocument/2006/math">
                    <m:acc>
                      <m:accPr>
                        <m:chr m:val="⃗"/>
                        <m:ctrlPr>
                          <a:rPr lang="en-US" sz="4000" i="1" smtClean="0">
                            <a:solidFill>
                              <a:schemeClr val="bg1"/>
                            </a:solidFill>
                            <a:latin typeface="Cambria Math" panose="02040503050406030204" pitchFamily="18" charset="0"/>
                          </a:rPr>
                        </m:ctrlPr>
                      </m:accPr>
                      <m:e>
                        <m:r>
                          <a:rPr lang="en-US" sz="4000" i="1">
                            <a:solidFill>
                              <a:schemeClr val="bg1"/>
                            </a:solidFill>
                            <a:latin typeface="Cambria Math" panose="02040503050406030204" pitchFamily="18" charset="0"/>
                          </a:rPr>
                          <m:t>𝑈</m:t>
                        </m:r>
                      </m:e>
                    </m:acc>
                    <m:r>
                      <a:rPr lang="en-US" sz="4000" i="1">
                        <a:solidFill>
                          <a:schemeClr val="bg1"/>
                        </a:solidFill>
                        <a:latin typeface="Cambria Math" panose="02040503050406030204" pitchFamily="18" charset="0"/>
                      </a:rPr>
                      <m:t>= </m:t>
                    </m:r>
                    <m:f>
                      <m:fPr>
                        <m:ctrlPr>
                          <a:rPr lang="en-US" sz="4000" b="0" i="1" smtClean="0">
                            <a:solidFill>
                              <a:schemeClr val="bg1"/>
                            </a:solidFill>
                            <a:latin typeface="Cambria Math" panose="02040503050406030204" pitchFamily="18" charset="0"/>
                          </a:rPr>
                        </m:ctrlPr>
                      </m:fPr>
                      <m:num>
                        <m:r>
                          <a:rPr lang="en-US" sz="4000" b="0" i="1" smtClean="0">
                            <a:solidFill>
                              <a:schemeClr val="bg1"/>
                            </a:solidFill>
                            <a:latin typeface="Cambria Math" panose="02040503050406030204" pitchFamily="18" charset="0"/>
                          </a:rPr>
                          <m:t>𝑑</m:t>
                        </m:r>
                        <m:acc>
                          <m:accPr>
                            <m:chr m:val="⃗"/>
                            <m:ctrlPr>
                              <a:rPr lang="en-US" sz="4000" i="1">
                                <a:solidFill>
                                  <a:schemeClr val="bg1"/>
                                </a:solidFill>
                                <a:latin typeface="Cambria Math" panose="02040503050406030204" pitchFamily="18" charset="0"/>
                              </a:rPr>
                            </m:ctrlPr>
                          </m:accPr>
                          <m:e>
                            <m:r>
                              <a:rPr lang="en-US" sz="4000" i="1">
                                <a:solidFill>
                                  <a:schemeClr val="bg1"/>
                                </a:solidFill>
                                <a:latin typeface="Cambria Math" panose="02040503050406030204" pitchFamily="18" charset="0"/>
                              </a:rPr>
                              <m:t>𝑆</m:t>
                            </m:r>
                          </m:e>
                        </m:acc>
                      </m:num>
                      <m:den>
                        <m:r>
                          <a:rPr lang="en-US" sz="4000" b="0" i="1" smtClean="0">
                            <a:solidFill>
                              <a:schemeClr val="bg1"/>
                            </a:solidFill>
                            <a:latin typeface="Cambria Math" panose="02040503050406030204" pitchFamily="18" charset="0"/>
                          </a:rPr>
                          <m:t>𝑑</m:t>
                        </m:r>
                        <m:r>
                          <a:rPr lang="en-US" sz="4000" b="0" i="1" smtClean="0">
                            <a:solidFill>
                              <a:schemeClr val="bg1"/>
                            </a:solidFill>
                            <a:latin typeface="Cambria Math" panose="02040503050406030204" pitchFamily="18" charset="0"/>
                          </a:rPr>
                          <m:t>𝜏</m:t>
                        </m:r>
                      </m:den>
                    </m:f>
                    <m:r>
                      <a:rPr lang="en-US" sz="4000" i="1">
                        <a:latin typeface="Cambria Math" panose="02040503050406030204" pitchFamily="18" charset="0"/>
                      </a:rPr>
                      <m:t>=</m:t>
                    </m:r>
                    <m:r>
                      <a:rPr lang="en-US" sz="4000" b="0" i="1" smtClean="0">
                        <a:latin typeface="Cambria Math" panose="02040503050406030204" pitchFamily="18" charset="0"/>
                      </a:rPr>
                      <m:t>  </m:t>
                    </m:r>
                    <m:r>
                      <a:rPr lang="en-US" sz="4000" i="1">
                        <a:latin typeface="Cambria Math" panose="02040503050406030204" pitchFamily="18" charset="0"/>
                      </a:rPr>
                      <m:t>𝑐</m:t>
                    </m:r>
                    <m:r>
                      <a:rPr lang="en-US" sz="4000" b="0" i="1" smtClean="0">
                        <a:latin typeface="Cambria Math" panose="02040503050406030204" pitchFamily="18" charset="0"/>
                      </a:rPr>
                      <m:t>  </m:t>
                    </m:r>
                    <m:f>
                      <m:fPr>
                        <m:ctrlPr>
                          <a:rPr lang="en-US" sz="4000" i="1">
                            <a:latin typeface="Cambria Math" panose="02040503050406030204" pitchFamily="18" charset="0"/>
                          </a:rPr>
                        </m:ctrlPr>
                      </m:fPr>
                      <m:num>
                        <m:r>
                          <a:rPr lang="en-US" sz="4000" b="0" i="1" smtClean="0">
                            <a:latin typeface="Cambria Math" panose="02040503050406030204" pitchFamily="18" charset="0"/>
                          </a:rPr>
                          <m:t>𝜕</m:t>
                        </m:r>
                        <m:acc>
                          <m:accPr>
                            <m:chr m:val="⃗"/>
                            <m:ctrlPr>
                              <a:rPr lang="en-US" sz="4000" i="1">
                                <a:solidFill>
                                  <a:srgbClr val="7030A0"/>
                                </a:solidFill>
                                <a:latin typeface="Cambria Math" panose="02040503050406030204" pitchFamily="18" charset="0"/>
                              </a:rPr>
                            </m:ctrlPr>
                          </m:accPr>
                          <m:e>
                            <m:r>
                              <a:rPr lang="en-US" sz="4000" i="1">
                                <a:solidFill>
                                  <a:srgbClr val="7030A0"/>
                                </a:solidFill>
                                <a:latin typeface="Cambria Math" panose="02040503050406030204" pitchFamily="18" charset="0"/>
                              </a:rPr>
                              <m:t>𝑆</m:t>
                            </m:r>
                          </m:e>
                        </m:acc>
                      </m:num>
                      <m:den>
                        <m:r>
                          <a:rPr lang="en-US" sz="4000" i="1">
                            <a:latin typeface="Cambria Math" panose="02040503050406030204" pitchFamily="18" charset="0"/>
                          </a:rPr>
                          <m:t>𝜕</m:t>
                        </m:r>
                        <m:r>
                          <a:rPr lang="en-US" sz="4000" b="0" i="1" smtClean="0">
                            <a:solidFill>
                              <a:srgbClr val="FFC000"/>
                            </a:solidFill>
                            <a:latin typeface="Cambria Math" panose="02040503050406030204" pitchFamily="18" charset="0"/>
                          </a:rPr>
                          <m:t> </m:t>
                        </m:r>
                        <m:r>
                          <a:rPr lang="en-US" sz="4000" b="0" i="1" smtClean="0">
                            <a:solidFill>
                              <a:schemeClr val="tx1"/>
                            </a:solidFill>
                            <a:latin typeface="Cambria Math" panose="02040503050406030204" pitchFamily="18" charset="0"/>
                          </a:rPr>
                          <m:t>𝑐</m:t>
                        </m:r>
                        <m:r>
                          <a:rPr lang="en-US" sz="4000" b="0" i="1" smtClean="0">
                            <a:solidFill>
                              <a:srgbClr val="0070C0"/>
                            </a:solidFill>
                            <a:latin typeface="Cambria Math" panose="02040503050406030204" pitchFamily="18" charset="0"/>
                          </a:rPr>
                          <m:t>𝑡</m:t>
                        </m:r>
                      </m:den>
                    </m:f>
                    <m:r>
                      <a:rPr lang="en-US" sz="4000" i="1">
                        <a:latin typeface="Cambria Math" panose="02040503050406030204" pitchFamily="18" charset="0"/>
                      </a:rPr>
                      <m:t>+</m:t>
                    </m:r>
                    <m:r>
                      <a:rPr lang="en-US" sz="4000" b="0" i="1" smtClean="0">
                        <a:latin typeface="Cambria Math" panose="02040503050406030204" pitchFamily="18" charset="0"/>
                      </a:rPr>
                      <m:t> </m:t>
                    </m:r>
                    <m:r>
                      <a:rPr lang="en-US" sz="4000" i="1" smtClean="0">
                        <a:latin typeface="Cambria Math" panose="02040503050406030204" pitchFamily="18" charset="0"/>
                      </a:rPr>
                      <m:t>0</m:t>
                    </m:r>
                    <m:r>
                      <a:rPr lang="en-US" sz="4000" b="0" i="1" smtClean="0">
                        <a:latin typeface="Cambria Math" panose="02040503050406030204" pitchFamily="18" charset="0"/>
                      </a:rPr>
                      <m:t> </m:t>
                    </m:r>
                    <m:f>
                      <m:fPr>
                        <m:ctrlPr>
                          <a:rPr lang="en-US" sz="4000" i="1">
                            <a:latin typeface="Cambria Math" panose="02040503050406030204" pitchFamily="18" charset="0"/>
                          </a:rPr>
                        </m:ctrlPr>
                      </m:fPr>
                      <m:num>
                        <m:r>
                          <a:rPr lang="en-US" sz="4000" i="1">
                            <a:latin typeface="Cambria Math" panose="02040503050406030204" pitchFamily="18" charset="0"/>
                          </a:rPr>
                          <m:t>𝜕</m:t>
                        </m:r>
                        <m:acc>
                          <m:accPr>
                            <m:chr m:val="⃗"/>
                            <m:ctrlPr>
                              <a:rPr lang="en-US" sz="4000" i="1">
                                <a:solidFill>
                                  <a:srgbClr val="7030A0"/>
                                </a:solidFill>
                                <a:latin typeface="Cambria Math" panose="02040503050406030204" pitchFamily="18" charset="0"/>
                              </a:rPr>
                            </m:ctrlPr>
                          </m:accPr>
                          <m:e>
                            <m:r>
                              <a:rPr lang="en-US" sz="4000" i="1">
                                <a:solidFill>
                                  <a:srgbClr val="7030A0"/>
                                </a:solidFill>
                                <a:latin typeface="Cambria Math" panose="02040503050406030204" pitchFamily="18" charset="0"/>
                              </a:rPr>
                              <m:t>𝑆</m:t>
                            </m:r>
                          </m:e>
                        </m:acc>
                      </m:num>
                      <m:den>
                        <m:r>
                          <a:rPr lang="en-US" sz="4000" i="1">
                            <a:latin typeface="Cambria Math" panose="02040503050406030204" pitchFamily="18" charset="0"/>
                          </a:rPr>
                          <m:t>𝜕</m:t>
                        </m:r>
                        <m:r>
                          <a:rPr lang="en-US" sz="4000" b="0" i="1" smtClean="0">
                            <a:solidFill>
                              <a:srgbClr val="0070C0"/>
                            </a:solidFill>
                            <a:latin typeface="Cambria Math" panose="02040503050406030204" pitchFamily="18" charset="0"/>
                          </a:rPr>
                          <m:t>𝑥</m:t>
                        </m:r>
                      </m:den>
                    </m:f>
                  </m:oMath>
                </a14:m>
                <a:r>
                  <a:rPr lang="en-CA" sz="4000" dirty="0"/>
                  <a:t> </a:t>
                </a:r>
              </a:p>
              <a:p>
                <a:endParaRPr lang="en-CA" sz="1600" dirty="0"/>
              </a:p>
            </p:txBody>
          </p:sp>
        </mc:Choice>
        <mc:Fallback xmlns="">
          <p:sp>
            <p:nvSpPr>
              <p:cNvPr id="5" name="TextBox 4">
                <a:extLst>
                  <a:ext uri="{FF2B5EF4-FFF2-40B4-BE49-F238E27FC236}">
                    <a16:creationId xmlns:a16="http://schemas.microsoft.com/office/drawing/2014/main" id="{E019FB69-38F6-4EFE-9286-FEEFE5940DFC}"/>
                  </a:ext>
                </a:extLst>
              </p:cNvPr>
              <p:cNvSpPr txBox="1">
                <a:spLocks noRot="1" noChangeAspect="1" noMove="1" noResize="1" noEditPoints="1" noAdjustHandles="1" noChangeArrowheads="1" noChangeShapeType="1" noTextEdit="1"/>
              </p:cNvSpPr>
              <p:nvPr/>
            </p:nvSpPr>
            <p:spPr>
              <a:xfrm>
                <a:off x="0" y="0"/>
                <a:ext cx="6076950" cy="2326534"/>
              </a:xfrm>
              <a:prstGeom prst="rect">
                <a:avLst/>
              </a:prstGeom>
              <a:blipFill>
                <a:blip r:embed="rId3"/>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9FB697EB-E8F0-45F1-BFAD-B4632EC19AFE}"/>
                  </a:ext>
                </a:extLst>
              </p:cNvPr>
              <p:cNvSpPr txBox="1"/>
              <p:nvPr/>
            </p:nvSpPr>
            <p:spPr>
              <a:xfrm>
                <a:off x="1714500" y="2133600"/>
                <a:ext cx="3886200" cy="1086323"/>
              </a:xfrm>
              <a:prstGeom prst="rect">
                <a:avLst/>
              </a:prstGeom>
              <a:noFill/>
            </p:spPr>
            <p:txBody>
              <a:bodyPr wrap="square">
                <a:spAutoFit/>
              </a:bodyPr>
              <a:lstStyle/>
              <a:p>
                <a14:m>
                  <m:oMath xmlns:m="http://schemas.openxmlformats.org/officeDocument/2006/math">
                    <m:r>
                      <a:rPr lang="en-US" sz="4000" b="0" i="1" smtClean="0">
                        <a:solidFill>
                          <a:schemeClr val="tx1"/>
                        </a:solidFill>
                        <a:latin typeface="Cambria Math" panose="02040503050406030204" pitchFamily="18" charset="0"/>
                      </a:rPr>
                      <m:t>=</m:t>
                    </m:r>
                    <m:f>
                      <m:fPr>
                        <m:ctrlPr>
                          <a:rPr lang="en-US" sz="4000" i="1">
                            <a:latin typeface="Cambria Math" panose="02040503050406030204" pitchFamily="18" charset="0"/>
                          </a:rPr>
                        </m:ctrlPr>
                      </m:fPr>
                      <m:num>
                        <m:r>
                          <a:rPr lang="en-US" sz="4000" i="1">
                            <a:latin typeface="Cambria Math" panose="02040503050406030204" pitchFamily="18" charset="0"/>
                          </a:rPr>
                          <m:t>𝑑</m:t>
                        </m:r>
                        <m:r>
                          <a:rPr lang="en-US" sz="4000" i="1">
                            <a:solidFill>
                              <a:srgbClr val="7030A0"/>
                            </a:solidFill>
                            <a:latin typeface="Cambria Math" panose="02040503050406030204" pitchFamily="18" charset="0"/>
                          </a:rPr>
                          <m:t> </m:t>
                        </m:r>
                        <m:r>
                          <a:rPr lang="en-US" sz="4000" i="1">
                            <a:latin typeface="Cambria Math" panose="02040503050406030204" pitchFamily="18" charset="0"/>
                          </a:rPr>
                          <m:t>𝑐</m:t>
                        </m:r>
                        <m:acc>
                          <m:accPr>
                            <m:chr m:val="̃"/>
                            <m:ctrlPr>
                              <a:rPr lang="en-US" sz="4000" b="0" i="1" smtClean="0">
                                <a:solidFill>
                                  <a:srgbClr val="FF0000"/>
                                </a:solidFill>
                                <a:latin typeface="Cambria Math" panose="02040503050406030204" pitchFamily="18" charset="0"/>
                              </a:rPr>
                            </m:ctrlPr>
                          </m:accPr>
                          <m:e>
                            <m:r>
                              <a:rPr lang="en-US" sz="4000" i="1">
                                <a:solidFill>
                                  <a:srgbClr val="FF0000"/>
                                </a:solidFill>
                                <a:latin typeface="Cambria Math" panose="02040503050406030204" pitchFamily="18" charset="0"/>
                              </a:rPr>
                              <m:t>𝑡</m:t>
                            </m:r>
                          </m:e>
                        </m:acc>
                      </m:num>
                      <m:den>
                        <m:r>
                          <a:rPr lang="en-US" sz="4000" i="1">
                            <a:latin typeface="Cambria Math" panose="02040503050406030204" pitchFamily="18" charset="0"/>
                          </a:rPr>
                          <m:t>𝑑</m:t>
                        </m:r>
                        <m:r>
                          <a:rPr lang="en-US" sz="4000" i="1">
                            <a:solidFill>
                              <a:srgbClr val="FFC000"/>
                            </a:solidFill>
                            <a:latin typeface="Cambria Math" panose="02040503050406030204" pitchFamily="18" charset="0"/>
                          </a:rPr>
                          <m:t>𝜏</m:t>
                        </m:r>
                      </m:den>
                    </m:f>
                    <m:f>
                      <m:fPr>
                        <m:ctrlPr>
                          <a:rPr lang="en-US" sz="4000" i="1">
                            <a:latin typeface="Cambria Math" panose="02040503050406030204" pitchFamily="18" charset="0"/>
                          </a:rPr>
                        </m:ctrlPr>
                      </m:fPr>
                      <m:num>
                        <m:r>
                          <a:rPr lang="en-US" sz="4000" i="1">
                            <a:latin typeface="Cambria Math" panose="02040503050406030204" pitchFamily="18" charset="0"/>
                          </a:rPr>
                          <m:t>𝜕</m:t>
                        </m:r>
                        <m:acc>
                          <m:accPr>
                            <m:chr m:val="⃗"/>
                            <m:ctrlPr>
                              <a:rPr lang="en-US" sz="4000" i="1">
                                <a:solidFill>
                                  <a:srgbClr val="7030A0"/>
                                </a:solidFill>
                                <a:latin typeface="Cambria Math" panose="02040503050406030204" pitchFamily="18" charset="0"/>
                              </a:rPr>
                            </m:ctrlPr>
                          </m:accPr>
                          <m:e>
                            <m:r>
                              <a:rPr lang="en-US" sz="4000" i="1">
                                <a:solidFill>
                                  <a:srgbClr val="7030A0"/>
                                </a:solidFill>
                                <a:latin typeface="Cambria Math" panose="02040503050406030204" pitchFamily="18" charset="0"/>
                              </a:rPr>
                              <m:t>𝑆</m:t>
                            </m:r>
                          </m:e>
                        </m:acc>
                      </m:num>
                      <m:den>
                        <m:r>
                          <a:rPr lang="en-US" sz="4000" i="1">
                            <a:latin typeface="Cambria Math" panose="02040503050406030204" pitchFamily="18" charset="0"/>
                          </a:rPr>
                          <m:t>𝜕</m:t>
                        </m:r>
                        <m:r>
                          <a:rPr lang="en-US" sz="4000" i="1">
                            <a:solidFill>
                              <a:srgbClr val="FFC000"/>
                            </a:solidFill>
                            <a:latin typeface="Cambria Math" panose="02040503050406030204" pitchFamily="18" charset="0"/>
                          </a:rPr>
                          <m:t> </m:t>
                        </m:r>
                        <m:r>
                          <a:rPr lang="en-US" sz="4000" i="1">
                            <a:latin typeface="Cambria Math" panose="02040503050406030204" pitchFamily="18" charset="0"/>
                          </a:rPr>
                          <m:t>𝑐</m:t>
                        </m:r>
                        <m:acc>
                          <m:accPr>
                            <m:chr m:val="̃"/>
                            <m:ctrlPr>
                              <a:rPr lang="en-US" sz="4000" i="1">
                                <a:solidFill>
                                  <a:srgbClr val="FF0000"/>
                                </a:solidFill>
                                <a:latin typeface="Cambria Math" panose="02040503050406030204" pitchFamily="18" charset="0"/>
                              </a:rPr>
                            </m:ctrlPr>
                          </m:accPr>
                          <m:e>
                            <m:r>
                              <a:rPr lang="en-US" sz="4000" i="1">
                                <a:solidFill>
                                  <a:srgbClr val="FF0000"/>
                                </a:solidFill>
                                <a:latin typeface="Cambria Math" panose="02040503050406030204" pitchFamily="18" charset="0"/>
                              </a:rPr>
                              <m:t>𝑡</m:t>
                            </m:r>
                          </m:e>
                        </m:acc>
                      </m:den>
                    </m:f>
                    <m:r>
                      <a:rPr lang="en-US" sz="4000" i="1">
                        <a:latin typeface="Cambria Math" panose="02040503050406030204" pitchFamily="18" charset="0"/>
                      </a:rPr>
                      <m:t>+</m:t>
                    </m:r>
                    <m:f>
                      <m:fPr>
                        <m:ctrlPr>
                          <a:rPr lang="en-US" sz="4000" i="1">
                            <a:latin typeface="Cambria Math" panose="02040503050406030204" pitchFamily="18" charset="0"/>
                          </a:rPr>
                        </m:ctrlPr>
                      </m:fPr>
                      <m:num>
                        <m:r>
                          <a:rPr lang="en-US" sz="4000" i="1">
                            <a:latin typeface="Cambria Math" panose="02040503050406030204" pitchFamily="18" charset="0"/>
                          </a:rPr>
                          <m:t>𝑑</m:t>
                        </m:r>
                        <m:acc>
                          <m:accPr>
                            <m:chr m:val="̃"/>
                            <m:ctrlPr>
                              <a:rPr lang="en-US" sz="4000" b="0" i="1" smtClean="0">
                                <a:solidFill>
                                  <a:srgbClr val="FF0000"/>
                                </a:solidFill>
                                <a:latin typeface="Cambria Math" panose="02040503050406030204" pitchFamily="18" charset="0"/>
                              </a:rPr>
                            </m:ctrlPr>
                          </m:accPr>
                          <m:e>
                            <m:r>
                              <a:rPr lang="en-US" sz="4000" i="1">
                                <a:solidFill>
                                  <a:srgbClr val="FF0000"/>
                                </a:solidFill>
                                <a:latin typeface="Cambria Math" panose="02040503050406030204" pitchFamily="18" charset="0"/>
                              </a:rPr>
                              <m:t>𝑥</m:t>
                            </m:r>
                          </m:e>
                        </m:acc>
                      </m:num>
                      <m:den>
                        <m:r>
                          <a:rPr lang="en-US" sz="4000" i="1">
                            <a:latin typeface="Cambria Math" panose="02040503050406030204" pitchFamily="18" charset="0"/>
                          </a:rPr>
                          <m:t>𝑑</m:t>
                        </m:r>
                        <m:r>
                          <a:rPr lang="en-US" sz="4000" i="1">
                            <a:solidFill>
                              <a:srgbClr val="FFC000"/>
                            </a:solidFill>
                            <a:latin typeface="Cambria Math" panose="02040503050406030204" pitchFamily="18" charset="0"/>
                          </a:rPr>
                          <m:t>𝜏</m:t>
                        </m:r>
                      </m:den>
                    </m:f>
                    <m:f>
                      <m:fPr>
                        <m:ctrlPr>
                          <a:rPr lang="en-US" sz="4000" i="1">
                            <a:latin typeface="Cambria Math" panose="02040503050406030204" pitchFamily="18" charset="0"/>
                          </a:rPr>
                        </m:ctrlPr>
                      </m:fPr>
                      <m:num>
                        <m:r>
                          <a:rPr lang="en-US" sz="4000" i="1">
                            <a:latin typeface="Cambria Math" panose="02040503050406030204" pitchFamily="18" charset="0"/>
                          </a:rPr>
                          <m:t>𝜕</m:t>
                        </m:r>
                        <m:acc>
                          <m:accPr>
                            <m:chr m:val="⃗"/>
                            <m:ctrlPr>
                              <a:rPr lang="en-US" sz="4000" i="1">
                                <a:solidFill>
                                  <a:srgbClr val="7030A0"/>
                                </a:solidFill>
                                <a:latin typeface="Cambria Math" panose="02040503050406030204" pitchFamily="18" charset="0"/>
                              </a:rPr>
                            </m:ctrlPr>
                          </m:accPr>
                          <m:e>
                            <m:r>
                              <a:rPr lang="en-US" sz="4000" i="1">
                                <a:solidFill>
                                  <a:srgbClr val="7030A0"/>
                                </a:solidFill>
                                <a:latin typeface="Cambria Math" panose="02040503050406030204" pitchFamily="18" charset="0"/>
                              </a:rPr>
                              <m:t>𝑆</m:t>
                            </m:r>
                          </m:e>
                        </m:acc>
                      </m:num>
                      <m:den>
                        <m:r>
                          <a:rPr lang="en-US" sz="4000" i="1">
                            <a:latin typeface="Cambria Math" panose="02040503050406030204" pitchFamily="18" charset="0"/>
                          </a:rPr>
                          <m:t>𝜕</m:t>
                        </m:r>
                        <m:acc>
                          <m:accPr>
                            <m:chr m:val="̃"/>
                            <m:ctrlPr>
                              <a:rPr lang="en-US" sz="4000" i="1">
                                <a:solidFill>
                                  <a:srgbClr val="FF0000"/>
                                </a:solidFill>
                                <a:latin typeface="Cambria Math" panose="02040503050406030204" pitchFamily="18" charset="0"/>
                              </a:rPr>
                            </m:ctrlPr>
                          </m:accPr>
                          <m:e>
                            <m:r>
                              <a:rPr lang="en-US" sz="4000" i="1">
                                <a:solidFill>
                                  <a:srgbClr val="FF0000"/>
                                </a:solidFill>
                                <a:latin typeface="Cambria Math" panose="02040503050406030204" pitchFamily="18" charset="0"/>
                              </a:rPr>
                              <m:t>𝑥</m:t>
                            </m:r>
                          </m:e>
                        </m:acc>
                      </m:den>
                    </m:f>
                  </m:oMath>
                </a14:m>
                <a:r>
                  <a:rPr lang="en-CA" sz="1800" dirty="0"/>
                  <a:t> </a:t>
                </a:r>
              </a:p>
            </p:txBody>
          </p:sp>
        </mc:Choice>
        <mc:Fallback xmlns="">
          <p:sp>
            <p:nvSpPr>
              <p:cNvPr id="10" name="TextBox 9">
                <a:extLst>
                  <a:ext uri="{FF2B5EF4-FFF2-40B4-BE49-F238E27FC236}">
                    <a16:creationId xmlns:a16="http://schemas.microsoft.com/office/drawing/2014/main" id="{9FB697EB-E8F0-45F1-BFAD-B4632EC19AFE}"/>
                  </a:ext>
                </a:extLst>
              </p:cNvPr>
              <p:cNvSpPr txBox="1">
                <a:spLocks noRot="1" noChangeAspect="1" noMove="1" noResize="1" noEditPoints="1" noAdjustHandles="1" noChangeArrowheads="1" noChangeShapeType="1" noTextEdit="1"/>
              </p:cNvSpPr>
              <p:nvPr/>
            </p:nvSpPr>
            <p:spPr>
              <a:xfrm>
                <a:off x="1714500" y="2133600"/>
                <a:ext cx="3886200" cy="1086323"/>
              </a:xfrm>
              <a:prstGeom prst="rect">
                <a:avLst/>
              </a:prstGeom>
              <a:blipFill>
                <a:blip r:embed="rId4"/>
                <a:stretch>
                  <a:fillRect/>
                </a:stretch>
              </a:blipFill>
            </p:spPr>
            <p:txBody>
              <a:bodyPr/>
              <a:lstStyle/>
              <a:p>
                <a:r>
                  <a:rPr lang="en-CA">
                    <a:noFill/>
                  </a:rPr>
                  <a:t> </a:t>
                </a:r>
              </a:p>
            </p:txBody>
          </p:sp>
        </mc:Fallback>
      </mc:AlternateContent>
      <p:pic>
        <p:nvPicPr>
          <p:cNvPr id="13" name="Picture 12">
            <a:extLst>
              <a:ext uri="{FF2B5EF4-FFF2-40B4-BE49-F238E27FC236}">
                <a16:creationId xmlns:a16="http://schemas.microsoft.com/office/drawing/2014/main" id="{AFF75896-FB9E-452B-B50D-83E50D357F37}"/>
              </a:ext>
            </a:extLst>
          </p:cNvPr>
          <p:cNvPicPr>
            <a:picLocks noChangeAspect="1"/>
          </p:cNvPicPr>
          <p:nvPr/>
        </p:nvPicPr>
        <p:blipFill rotWithShape="1">
          <a:blip r:embed="rId5"/>
          <a:srcRect l="2656" t="5535" r="55099" b="6728"/>
          <a:stretch/>
        </p:blipFill>
        <p:spPr>
          <a:xfrm>
            <a:off x="7265596" y="452511"/>
            <a:ext cx="5291075" cy="6153150"/>
          </a:xfrm>
          <a:prstGeom prst="rect">
            <a:avLst/>
          </a:prstGeom>
          <a:ln w="19050">
            <a:noFill/>
          </a:ln>
        </p:spPr>
      </p:pic>
      <p:grpSp>
        <p:nvGrpSpPr>
          <p:cNvPr id="25" name="Group 24">
            <a:extLst>
              <a:ext uri="{FF2B5EF4-FFF2-40B4-BE49-F238E27FC236}">
                <a16:creationId xmlns:a16="http://schemas.microsoft.com/office/drawing/2014/main" id="{8C5A9AF9-50CD-45BF-829A-90058FE92A74}"/>
              </a:ext>
            </a:extLst>
          </p:cNvPr>
          <p:cNvGrpSpPr/>
          <p:nvPr/>
        </p:nvGrpSpPr>
        <p:grpSpPr>
          <a:xfrm>
            <a:off x="8094358" y="100691"/>
            <a:ext cx="3127020" cy="6965950"/>
            <a:chOff x="7048451" y="-44450"/>
            <a:chExt cx="3127020" cy="6965950"/>
          </a:xfrm>
        </p:grpSpPr>
        <p:grpSp>
          <p:nvGrpSpPr>
            <p:cNvPr id="54" name="Group 53">
              <a:extLst>
                <a:ext uri="{FF2B5EF4-FFF2-40B4-BE49-F238E27FC236}">
                  <a16:creationId xmlns:a16="http://schemas.microsoft.com/office/drawing/2014/main" id="{40086F04-3ED1-491F-BBB6-05BEEEDD02FA}"/>
                </a:ext>
              </a:extLst>
            </p:cNvPr>
            <p:cNvGrpSpPr/>
            <p:nvPr/>
          </p:nvGrpSpPr>
          <p:grpSpPr>
            <a:xfrm>
              <a:off x="7048451" y="1918357"/>
              <a:ext cx="1111568" cy="3016991"/>
              <a:chOff x="4723570" y="360362"/>
              <a:chExt cx="2121730" cy="6141905"/>
            </a:xfrm>
          </p:grpSpPr>
          <p:sp>
            <p:nvSpPr>
              <p:cNvPr id="57" name="Freeform: Shape 56">
                <a:extLst>
                  <a:ext uri="{FF2B5EF4-FFF2-40B4-BE49-F238E27FC236}">
                    <a16:creationId xmlns:a16="http://schemas.microsoft.com/office/drawing/2014/main" id="{7DA4E69C-5A5F-4D22-BCA0-C492887A7AA0}"/>
                  </a:ext>
                </a:extLst>
              </p:cNvPr>
              <p:cNvSpPr/>
              <p:nvPr/>
            </p:nvSpPr>
            <p:spPr>
              <a:xfrm>
                <a:off x="4724400" y="360362"/>
                <a:ext cx="2120900" cy="3073400"/>
              </a:xfrm>
              <a:custGeom>
                <a:avLst/>
                <a:gdLst>
                  <a:gd name="connsiteX0" fmla="*/ 0 w 2120900"/>
                  <a:gd name="connsiteY0" fmla="*/ 3073400 h 3073400"/>
                  <a:gd name="connsiteX1" fmla="*/ 31750 w 2120900"/>
                  <a:gd name="connsiteY1" fmla="*/ 2781300 h 3073400"/>
                  <a:gd name="connsiteX2" fmla="*/ 139700 w 2120900"/>
                  <a:gd name="connsiteY2" fmla="*/ 2470150 h 3073400"/>
                  <a:gd name="connsiteX3" fmla="*/ 361950 w 2120900"/>
                  <a:gd name="connsiteY3" fmla="*/ 2070100 h 3073400"/>
                  <a:gd name="connsiteX4" fmla="*/ 673100 w 2120900"/>
                  <a:gd name="connsiteY4" fmla="*/ 1625600 h 3073400"/>
                  <a:gd name="connsiteX5" fmla="*/ 1104900 w 2120900"/>
                  <a:gd name="connsiteY5" fmla="*/ 1098550 h 3073400"/>
                  <a:gd name="connsiteX6" fmla="*/ 2120900 w 2120900"/>
                  <a:gd name="connsiteY6" fmla="*/ 0 h 307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0900" h="3073400">
                    <a:moveTo>
                      <a:pt x="0" y="3073400"/>
                    </a:moveTo>
                    <a:cubicBezTo>
                      <a:pt x="4233" y="2977621"/>
                      <a:pt x="8467" y="2881842"/>
                      <a:pt x="31750" y="2781300"/>
                    </a:cubicBezTo>
                    <a:cubicBezTo>
                      <a:pt x="55033" y="2680758"/>
                      <a:pt x="84667" y="2588683"/>
                      <a:pt x="139700" y="2470150"/>
                    </a:cubicBezTo>
                    <a:cubicBezTo>
                      <a:pt x="194733" y="2351617"/>
                      <a:pt x="273050" y="2210858"/>
                      <a:pt x="361950" y="2070100"/>
                    </a:cubicBezTo>
                    <a:cubicBezTo>
                      <a:pt x="450850" y="1929342"/>
                      <a:pt x="549275" y="1787525"/>
                      <a:pt x="673100" y="1625600"/>
                    </a:cubicBezTo>
                    <a:cubicBezTo>
                      <a:pt x="796925" y="1463675"/>
                      <a:pt x="863600" y="1369483"/>
                      <a:pt x="1104900" y="1098550"/>
                    </a:cubicBezTo>
                    <a:cubicBezTo>
                      <a:pt x="1346200" y="827617"/>
                      <a:pt x="1733550" y="413808"/>
                      <a:pt x="2120900" y="0"/>
                    </a:cubicBezTo>
                  </a:path>
                </a:pathLst>
              </a:custGeom>
              <a:noFill/>
              <a:ln w="19050">
                <a:solidFill>
                  <a:srgbClr val="FF53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58" name="Freeform: Shape 57">
                <a:extLst>
                  <a:ext uri="{FF2B5EF4-FFF2-40B4-BE49-F238E27FC236}">
                    <a16:creationId xmlns:a16="http://schemas.microsoft.com/office/drawing/2014/main" id="{95C64932-DCE0-4F0D-BF16-731697BE640B}"/>
                  </a:ext>
                </a:extLst>
              </p:cNvPr>
              <p:cNvSpPr/>
              <p:nvPr/>
            </p:nvSpPr>
            <p:spPr>
              <a:xfrm flipV="1">
                <a:off x="4723570" y="3428867"/>
                <a:ext cx="2120900" cy="3073400"/>
              </a:xfrm>
              <a:custGeom>
                <a:avLst/>
                <a:gdLst>
                  <a:gd name="connsiteX0" fmla="*/ 0 w 2120900"/>
                  <a:gd name="connsiteY0" fmla="*/ 3073400 h 3073400"/>
                  <a:gd name="connsiteX1" fmla="*/ 31750 w 2120900"/>
                  <a:gd name="connsiteY1" fmla="*/ 2781300 h 3073400"/>
                  <a:gd name="connsiteX2" fmla="*/ 139700 w 2120900"/>
                  <a:gd name="connsiteY2" fmla="*/ 2470150 h 3073400"/>
                  <a:gd name="connsiteX3" fmla="*/ 361950 w 2120900"/>
                  <a:gd name="connsiteY3" fmla="*/ 2070100 h 3073400"/>
                  <a:gd name="connsiteX4" fmla="*/ 673100 w 2120900"/>
                  <a:gd name="connsiteY4" fmla="*/ 1625600 h 3073400"/>
                  <a:gd name="connsiteX5" fmla="*/ 1104900 w 2120900"/>
                  <a:gd name="connsiteY5" fmla="*/ 1098550 h 3073400"/>
                  <a:gd name="connsiteX6" fmla="*/ 2120900 w 2120900"/>
                  <a:gd name="connsiteY6" fmla="*/ 0 h 307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0900" h="3073400">
                    <a:moveTo>
                      <a:pt x="0" y="3073400"/>
                    </a:moveTo>
                    <a:cubicBezTo>
                      <a:pt x="4233" y="2977621"/>
                      <a:pt x="8467" y="2881842"/>
                      <a:pt x="31750" y="2781300"/>
                    </a:cubicBezTo>
                    <a:cubicBezTo>
                      <a:pt x="55033" y="2680758"/>
                      <a:pt x="84667" y="2588683"/>
                      <a:pt x="139700" y="2470150"/>
                    </a:cubicBezTo>
                    <a:cubicBezTo>
                      <a:pt x="194733" y="2351617"/>
                      <a:pt x="273050" y="2210858"/>
                      <a:pt x="361950" y="2070100"/>
                    </a:cubicBezTo>
                    <a:cubicBezTo>
                      <a:pt x="450850" y="1929342"/>
                      <a:pt x="549275" y="1787525"/>
                      <a:pt x="673100" y="1625600"/>
                    </a:cubicBezTo>
                    <a:cubicBezTo>
                      <a:pt x="796925" y="1463675"/>
                      <a:pt x="863600" y="1369483"/>
                      <a:pt x="1104900" y="1098550"/>
                    </a:cubicBezTo>
                    <a:cubicBezTo>
                      <a:pt x="1346200" y="827617"/>
                      <a:pt x="1733550" y="413808"/>
                      <a:pt x="2120900" y="0"/>
                    </a:cubicBezTo>
                  </a:path>
                </a:pathLst>
              </a:custGeom>
              <a:noFill/>
              <a:ln w="19050">
                <a:solidFill>
                  <a:srgbClr val="FF53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cxnSp>
          <p:nvCxnSpPr>
            <p:cNvPr id="55" name="Straight Connector 54">
              <a:extLst>
                <a:ext uri="{FF2B5EF4-FFF2-40B4-BE49-F238E27FC236}">
                  <a16:creationId xmlns:a16="http://schemas.microsoft.com/office/drawing/2014/main" id="{29624A10-3050-4126-A00A-16D241E543CC}"/>
                </a:ext>
              </a:extLst>
            </p:cNvPr>
            <p:cNvCxnSpPr>
              <a:cxnSpLocks/>
            </p:cNvCxnSpPr>
            <p:nvPr/>
          </p:nvCxnSpPr>
          <p:spPr>
            <a:xfrm flipV="1">
              <a:off x="8030603" y="-44450"/>
              <a:ext cx="2121914" cy="2092005"/>
            </a:xfrm>
            <a:prstGeom prst="line">
              <a:avLst/>
            </a:prstGeom>
            <a:ln w="19050">
              <a:solidFill>
                <a:srgbClr val="FF5353"/>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7FBBFA41-5BC0-4A60-8144-C623C14C8A14}"/>
                </a:ext>
              </a:extLst>
            </p:cNvPr>
            <p:cNvCxnSpPr>
              <a:cxnSpLocks/>
            </p:cNvCxnSpPr>
            <p:nvPr/>
          </p:nvCxnSpPr>
          <p:spPr>
            <a:xfrm>
              <a:off x="8116513" y="4891564"/>
              <a:ext cx="2058958" cy="2029936"/>
            </a:xfrm>
            <a:prstGeom prst="line">
              <a:avLst/>
            </a:prstGeom>
            <a:ln w="19050">
              <a:solidFill>
                <a:srgbClr val="FF5353"/>
              </a:solidFill>
            </a:ln>
          </p:spPr>
          <p:style>
            <a:lnRef idx="1">
              <a:schemeClr val="accent1"/>
            </a:lnRef>
            <a:fillRef idx="0">
              <a:schemeClr val="accent1"/>
            </a:fillRef>
            <a:effectRef idx="0">
              <a:schemeClr val="accent1"/>
            </a:effectRef>
            <a:fontRef idx="minor">
              <a:schemeClr val="tx1"/>
            </a:fontRef>
          </p:style>
        </p:cxnSp>
      </p:grpSp>
      <p:grpSp>
        <p:nvGrpSpPr>
          <p:cNvPr id="26" name="Group 25">
            <a:extLst>
              <a:ext uri="{FF2B5EF4-FFF2-40B4-BE49-F238E27FC236}">
                <a16:creationId xmlns:a16="http://schemas.microsoft.com/office/drawing/2014/main" id="{7CBB237D-EFF2-40B2-949A-966452674765}"/>
              </a:ext>
            </a:extLst>
          </p:cNvPr>
          <p:cNvGrpSpPr/>
          <p:nvPr/>
        </p:nvGrpSpPr>
        <p:grpSpPr>
          <a:xfrm>
            <a:off x="8602102" y="202291"/>
            <a:ext cx="2803909" cy="6902450"/>
            <a:chOff x="7575245" y="57150"/>
            <a:chExt cx="2803909" cy="6902450"/>
          </a:xfrm>
        </p:grpSpPr>
        <p:grpSp>
          <p:nvGrpSpPr>
            <p:cNvPr id="49" name="Group 48">
              <a:extLst>
                <a:ext uri="{FF2B5EF4-FFF2-40B4-BE49-F238E27FC236}">
                  <a16:creationId xmlns:a16="http://schemas.microsoft.com/office/drawing/2014/main" id="{08940ED8-A429-4960-B1B5-F8581FCF601A}"/>
                </a:ext>
              </a:extLst>
            </p:cNvPr>
            <p:cNvGrpSpPr/>
            <p:nvPr/>
          </p:nvGrpSpPr>
          <p:grpSpPr>
            <a:xfrm>
              <a:off x="7575245" y="529619"/>
              <a:ext cx="2121730" cy="5758744"/>
              <a:chOff x="4723570" y="360362"/>
              <a:chExt cx="2121730" cy="6141905"/>
            </a:xfrm>
          </p:grpSpPr>
          <p:sp>
            <p:nvSpPr>
              <p:cNvPr id="52" name="Freeform: Shape 51">
                <a:extLst>
                  <a:ext uri="{FF2B5EF4-FFF2-40B4-BE49-F238E27FC236}">
                    <a16:creationId xmlns:a16="http://schemas.microsoft.com/office/drawing/2014/main" id="{0BC707F6-DA20-4D4E-9FAC-A58C17EE674C}"/>
                  </a:ext>
                </a:extLst>
              </p:cNvPr>
              <p:cNvSpPr/>
              <p:nvPr/>
            </p:nvSpPr>
            <p:spPr>
              <a:xfrm>
                <a:off x="4724400" y="360362"/>
                <a:ext cx="2120900" cy="3073400"/>
              </a:xfrm>
              <a:custGeom>
                <a:avLst/>
                <a:gdLst>
                  <a:gd name="connsiteX0" fmla="*/ 0 w 2120900"/>
                  <a:gd name="connsiteY0" fmla="*/ 3073400 h 3073400"/>
                  <a:gd name="connsiteX1" fmla="*/ 31750 w 2120900"/>
                  <a:gd name="connsiteY1" fmla="*/ 2781300 h 3073400"/>
                  <a:gd name="connsiteX2" fmla="*/ 139700 w 2120900"/>
                  <a:gd name="connsiteY2" fmla="*/ 2470150 h 3073400"/>
                  <a:gd name="connsiteX3" fmla="*/ 361950 w 2120900"/>
                  <a:gd name="connsiteY3" fmla="*/ 2070100 h 3073400"/>
                  <a:gd name="connsiteX4" fmla="*/ 673100 w 2120900"/>
                  <a:gd name="connsiteY4" fmla="*/ 1625600 h 3073400"/>
                  <a:gd name="connsiteX5" fmla="*/ 1104900 w 2120900"/>
                  <a:gd name="connsiteY5" fmla="*/ 1098550 h 3073400"/>
                  <a:gd name="connsiteX6" fmla="*/ 2120900 w 2120900"/>
                  <a:gd name="connsiteY6" fmla="*/ 0 h 307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0900" h="3073400">
                    <a:moveTo>
                      <a:pt x="0" y="3073400"/>
                    </a:moveTo>
                    <a:cubicBezTo>
                      <a:pt x="4233" y="2977621"/>
                      <a:pt x="8467" y="2881842"/>
                      <a:pt x="31750" y="2781300"/>
                    </a:cubicBezTo>
                    <a:cubicBezTo>
                      <a:pt x="55033" y="2680758"/>
                      <a:pt x="84667" y="2588683"/>
                      <a:pt x="139700" y="2470150"/>
                    </a:cubicBezTo>
                    <a:cubicBezTo>
                      <a:pt x="194733" y="2351617"/>
                      <a:pt x="273050" y="2210858"/>
                      <a:pt x="361950" y="2070100"/>
                    </a:cubicBezTo>
                    <a:cubicBezTo>
                      <a:pt x="450850" y="1929342"/>
                      <a:pt x="549275" y="1787525"/>
                      <a:pt x="673100" y="1625600"/>
                    </a:cubicBezTo>
                    <a:cubicBezTo>
                      <a:pt x="796925" y="1463675"/>
                      <a:pt x="863600" y="1369483"/>
                      <a:pt x="1104900" y="1098550"/>
                    </a:cubicBezTo>
                    <a:cubicBezTo>
                      <a:pt x="1346200" y="827617"/>
                      <a:pt x="1733550" y="413808"/>
                      <a:pt x="2120900" y="0"/>
                    </a:cubicBezTo>
                  </a:path>
                </a:pathLst>
              </a:custGeom>
              <a:noFill/>
              <a:ln w="19050">
                <a:solidFill>
                  <a:srgbClr val="FF53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53" name="Freeform: Shape 52">
                <a:extLst>
                  <a:ext uri="{FF2B5EF4-FFF2-40B4-BE49-F238E27FC236}">
                    <a16:creationId xmlns:a16="http://schemas.microsoft.com/office/drawing/2014/main" id="{8B5F5DFF-E22F-47AB-B694-72BFFAC9293B}"/>
                  </a:ext>
                </a:extLst>
              </p:cNvPr>
              <p:cNvSpPr/>
              <p:nvPr/>
            </p:nvSpPr>
            <p:spPr>
              <a:xfrm flipV="1">
                <a:off x="4723570" y="3428867"/>
                <a:ext cx="2120900" cy="3073400"/>
              </a:xfrm>
              <a:custGeom>
                <a:avLst/>
                <a:gdLst>
                  <a:gd name="connsiteX0" fmla="*/ 0 w 2120900"/>
                  <a:gd name="connsiteY0" fmla="*/ 3073400 h 3073400"/>
                  <a:gd name="connsiteX1" fmla="*/ 31750 w 2120900"/>
                  <a:gd name="connsiteY1" fmla="*/ 2781300 h 3073400"/>
                  <a:gd name="connsiteX2" fmla="*/ 139700 w 2120900"/>
                  <a:gd name="connsiteY2" fmla="*/ 2470150 h 3073400"/>
                  <a:gd name="connsiteX3" fmla="*/ 361950 w 2120900"/>
                  <a:gd name="connsiteY3" fmla="*/ 2070100 h 3073400"/>
                  <a:gd name="connsiteX4" fmla="*/ 673100 w 2120900"/>
                  <a:gd name="connsiteY4" fmla="*/ 1625600 h 3073400"/>
                  <a:gd name="connsiteX5" fmla="*/ 1104900 w 2120900"/>
                  <a:gd name="connsiteY5" fmla="*/ 1098550 h 3073400"/>
                  <a:gd name="connsiteX6" fmla="*/ 2120900 w 2120900"/>
                  <a:gd name="connsiteY6" fmla="*/ 0 h 307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0900" h="3073400">
                    <a:moveTo>
                      <a:pt x="0" y="3073400"/>
                    </a:moveTo>
                    <a:cubicBezTo>
                      <a:pt x="4233" y="2977621"/>
                      <a:pt x="8467" y="2881842"/>
                      <a:pt x="31750" y="2781300"/>
                    </a:cubicBezTo>
                    <a:cubicBezTo>
                      <a:pt x="55033" y="2680758"/>
                      <a:pt x="84667" y="2588683"/>
                      <a:pt x="139700" y="2470150"/>
                    </a:cubicBezTo>
                    <a:cubicBezTo>
                      <a:pt x="194733" y="2351617"/>
                      <a:pt x="273050" y="2210858"/>
                      <a:pt x="361950" y="2070100"/>
                    </a:cubicBezTo>
                    <a:cubicBezTo>
                      <a:pt x="450850" y="1929342"/>
                      <a:pt x="549275" y="1787525"/>
                      <a:pt x="673100" y="1625600"/>
                    </a:cubicBezTo>
                    <a:cubicBezTo>
                      <a:pt x="796925" y="1463675"/>
                      <a:pt x="863600" y="1369483"/>
                      <a:pt x="1104900" y="1098550"/>
                    </a:cubicBezTo>
                    <a:cubicBezTo>
                      <a:pt x="1346200" y="827617"/>
                      <a:pt x="1733550" y="413808"/>
                      <a:pt x="2120900" y="0"/>
                    </a:cubicBezTo>
                  </a:path>
                </a:pathLst>
              </a:custGeom>
              <a:noFill/>
              <a:ln w="19050">
                <a:solidFill>
                  <a:srgbClr val="FF53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cxnSp>
          <p:nvCxnSpPr>
            <p:cNvPr id="50" name="Straight Connector 49">
              <a:extLst>
                <a:ext uri="{FF2B5EF4-FFF2-40B4-BE49-F238E27FC236}">
                  <a16:creationId xmlns:a16="http://schemas.microsoft.com/office/drawing/2014/main" id="{173E95F3-1DA5-48E8-A620-A2097F6865F5}"/>
                </a:ext>
              </a:extLst>
            </p:cNvPr>
            <p:cNvCxnSpPr>
              <a:cxnSpLocks/>
            </p:cNvCxnSpPr>
            <p:nvPr/>
          </p:nvCxnSpPr>
          <p:spPr>
            <a:xfrm flipV="1">
              <a:off x="9627628" y="57150"/>
              <a:ext cx="547142" cy="539430"/>
            </a:xfrm>
            <a:prstGeom prst="line">
              <a:avLst/>
            </a:prstGeom>
            <a:ln w="19050">
              <a:solidFill>
                <a:srgbClr val="FF5353"/>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41988802-0168-4D85-902D-23D39CACF9EC}"/>
                </a:ext>
              </a:extLst>
            </p:cNvPr>
            <p:cNvCxnSpPr>
              <a:cxnSpLocks/>
            </p:cNvCxnSpPr>
            <p:nvPr/>
          </p:nvCxnSpPr>
          <p:spPr>
            <a:xfrm>
              <a:off x="9628422" y="6219449"/>
              <a:ext cx="750732" cy="740151"/>
            </a:xfrm>
            <a:prstGeom prst="line">
              <a:avLst/>
            </a:prstGeom>
            <a:ln w="19050">
              <a:solidFill>
                <a:srgbClr val="FF5353"/>
              </a:solidFill>
            </a:ln>
          </p:spPr>
          <p:style>
            <a:lnRef idx="1">
              <a:schemeClr val="accent1"/>
            </a:lnRef>
            <a:fillRef idx="0">
              <a:schemeClr val="accent1"/>
            </a:fillRef>
            <a:effectRef idx="0">
              <a:schemeClr val="accent1"/>
            </a:effectRef>
            <a:fontRef idx="minor">
              <a:schemeClr val="tx1"/>
            </a:fontRef>
          </p:style>
        </p:cxnSp>
      </p:grpSp>
      <p:grpSp>
        <p:nvGrpSpPr>
          <p:cNvPr id="27" name="Group 26">
            <a:extLst>
              <a:ext uri="{FF2B5EF4-FFF2-40B4-BE49-F238E27FC236}">
                <a16:creationId xmlns:a16="http://schemas.microsoft.com/office/drawing/2014/main" id="{92AB2117-6E34-49EE-A168-C684BF9D5C50}"/>
              </a:ext>
            </a:extLst>
          </p:cNvPr>
          <p:cNvGrpSpPr/>
          <p:nvPr/>
        </p:nvGrpSpPr>
        <p:grpSpPr>
          <a:xfrm>
            <a:off x="9160212" y="211848"/>
            <a:ext cx="2121730" cy="6709420"/>
            <a:chOff x="4723570" y="360362"/>
            <a:chExt cx="2121730" cy="6141905"/>
          </a:xfrm>
        </p:grpSpPr>
        <p:sp>
          <p:nvSpPr>
            <p:cNvPr id="47" name="Freeform: Shape 46">
              <a:extLst>
                <a:ext uri="{FF2B5EF4-FFF2-40B4-BE49-F238E27FC236}">
                  <a16:creationId xmlns:a16="http://schemas.microsoft.com/office/drawing/2014/main" id="{B7C114B5-B22D-46DE-A47A-8ACD1185C8C2}"/>
                </a:ext>
              </a:extLst>
            </p:cNvPr>
            <p:cNvSpPr/>
            <p:nvPr/>
          </p:nvSpPr>
          <p:spPr>
            <a:xfrm>
              <a:off x="4724400" y="360362"/>
              <a:ext cx="2120900" cy="3073400"/>
            </a:xfrm>
            <a:custGeom>
              <a:avLst/>
              <a:gdLst>
                <a:gd name="connsiteX0" fmla="*/ 0 w 2120900"/>
                <a:gd name="connsiteY0" fmla="*/ 3073400 h 3073400"/>
                <a:gd name="connsiteX1" fmla="*/ 31750 w 2120900"/>
                <a:gd name="connsiteY1" fmla="*/ 2781300 h 3073400"/>
                <a:gd name="connsiteX2" fmla="*/ 139700 w 2120900"/>
                <a:gd name="connsiteY2" fmla="*/ 2470150 h 3073400"/>
                <a:gd name="connsiteX3" fmla="*/ 361950 w 2120900"/>
                <a:gd name="connsiteY3" fmla="*/ 2070100 h 3073400"/>
                <a:gd name="connsiteX4" fmla="*/ 673100 w 2120900"/>
                <a:gd name="connsiteY4" fmla="*/ 1625600 h 3073400"/>
                <a:gd name="connsiteX5" fmla="*/ 1104900 w 2120900"/>
                <a:gd name="connsiteY5" fmla="*/ 1098550 h 3073400"/>
                <a:gd name="connsiteX6" fmla="*/ 2120900 w 2120900"/>
                <a:gd name="connsiteY6" fmla="*/ 0 h 307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0900" h="3073400">
                  <a:moveTo>
                    <a:pt x="0" y="3073400"/>
                  </a:moveTo>
                  <a:cubicBezTo>
                    <a:pt x="4233" y="2977621"/>
                    <a:pt x="8467" y="2881842"/>
                    <a:pt x="31750" y="2781300"/>
                  </a:cubicBezTo>
                  <a:cubicBezTo>
                    <a:pt x="55033" y="2680758"/>
                    <a:pt x="84667" y="2588683"/>
                    <a:pt x="139700" y="2470150"/>
                  </a:cubicBezTo>
                  <a:cubicBezTo>
                    <a:pt x="194733" y="2351617"/>
                    <a:pt x="273050" y="2210858"/>
                    <a:pt x="361950" y="2070100"/>
                  </a:cubicBezTo>
                  <a:cubicBezTo>
                    <a:pt x="450850" y="1929342"/>
                    <a:pt x="549275" y="1787525"/>
                    <a:pt x="673100" y="1625600"/>
                  </a:cubicBezTo>
                  <a:cubicBezTo>
                    <a:pt x="796925" y="1463675"/>
                    <a:pt x="863600" y="1369483"/>
                    <a:pt x="1104900" y="1098550"/>
                  </a:cubicBezTo>
                  <a:cubicBezTo>
                    <a:pt x="1346200" y="827617"/>
                    <a:pt x="1733550" y="413808"/>
                    <a:pt x="2120900" y="0"/>
                  </a:cubicBezTo>
                </a:path>
              </a:pathLst>
            </a:custGeom>
            <a:noFill/>
            <a:ln w="571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48" name="Freeform: Shape 47">
              <a:extLst>
                <a:ext uri="{FF2B5EF4-FFF2-40B4-BE49-F238E27FC236}">
                  <a16:creationId xmlns:a16="http://schemas.microsoft.com/office/drawing/2014/main" id="{FA5A1414-062B-46DC-9A15-4A2FC730F6F2}"/>
                </a:ext>
              </a:extLst>
            </p:cNvPr>
            <p:cNvSpPr/>
            <p:nvPr/>
          </p:nvSpPr>
          <p:spPr>
            <a:xfrm flipV="1">
              <a:off x="4723570" y="3428867"/>
              <a:ext cx="2120900" cy="3073400"/>
            </a:xfrm>
            <a:custGeom>
              <a:avLst/>
              <a:gdLst>
                <a:gd name="connsiteX0" fmla="*/ 0 w 2120900"/>
                <a:gd name="connsiteY0" fmla="*/ 3073400 h 3073400"/>
                <a:gd name="connsiteX1" fmla="*/ 31750 w 2120900"/>
                <a:gd name="connsiteY1" fmla="*/ 2781300 h 3073400"/>
                <a:gd name="connsiteX2" fmla="*/ 139700 w 2120900"/>
                <a:gd name="connsiteY2" fmla="*/ 2470150 h 3073400"/>
                <a:gd name="connsiteX3" fmla="*/ 361950 w 2120900"/>
                <a:gd name="connsiteY3" fmla="*/ 2070100 h 3073400"/>
                <a:gd name="connsiteX4" fmla="*/ 673100 w 2120900"/>
                <a:gd name="connsiteY4" fmla="*/ 1625600 h 3073400"/>
                <a:gd name="connsiteX5" fmla="*/ 1104900 w 2120900"/>
                <a:gd name="connsiteY5" fmla="*/ 1098550 h 3073400"/>
                <a:gd name="connsiteX6" fmla="*/ 2120900 w 2120900"/>
                <a:gd name="connsiteY6" fmla="*/ 0 h 307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0900" h="3073400">
                  <a:moveTo>
                    <a:pt x="0" y="3073400"/>
                  </a:moveTo>
                  <a:cubicBezTo>
                    <a:pt x="4233" y="2977621"/>
                    <a:pt x="8467" y="2881842"/>
                    <a:pt x="31750" y="2781300"/>
                  </a:cubicBezTo>
                  <a:cubicBezTo>
                    <a:pt x="55033" y="2680758"/>
                    <a:pt x="84667" y="2588683"/>
                    <a:pt x="139700" y="2470150"/>
                  </a:cubicBezTo>
                  <a:cubicBezTo>
                    <a:pt x="194733" y="2351617"/>
                    <a:pt x="273050" y="2210858"/>
                    <a:pt x="361950" y="2070100"/>
                  </a:cubicBezTo>
                  <a:cubicBezTo>
                    <a:pt x="450850" y="1929342"/>
                    <a:pt x="549275" y="1787525"/>
                    <a:pt x="673100" y="1625600"/>
                  </a:cubicBezTo>
                  <a:cubicBezTo>
                    <a:pt x="796925" y="1463675"/>
                    <a:pt x="863600" y="1369483"/>
                    <a:pt x="1104900" y="1098550"/>
                  </a:cubicBezTo>
                  <a:cubicBezTo>
                    <a:pt x="1346200" y="827617"/>
                    <a:pt x="1733550" y="413808"/>
                    <a:pt x="2120900" y="0"/>
                  </a:cubicBezTo>
                </a:path>
              </a:pathLst>
            </a:custGeom>
            <a:noFill/>
            <a:ln w="571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28" name="Group 27">
            <a:extLst>
              <a:ext uri="{FF2B5EF4-FFF2-40B4-BE49-F238E27FC236}">
                <a16:creationId xmlns:a16="http://schemas.microsoft.com/office/drawing/2014/main" id="{7D9E8836-483F-4A95-9145-FAE667C3311E}"/>
              </a:ext>
            </a:extLst>
          </p:cNvPr>
          <p:cNvGrpSpPr/>
          <p:nvPr/>
        </p:nvGrpSpPr>
        <p:grpSpPr>
          <a:xfrm>
            <a:off x="9674700" y="-261417"/>
            <a:ext cx="2121730" cy="7655946"/>
            <a:chOff x="4723570" y="360362"/>
            <a:chExt cx="2121730" cy="6141905"/>
          </a:xfrm>
        </p:grpSpPr>
        <p:sp>
          <p:nvSpPr>
            <p:cNvPr id="45" name="Freeform: Shape 44">
              <a:extLst>
                <a:ext uri="{FF2B5EF4-FFF2-40B4-BE49-F238E27FC236}">
                  <a16:creationId xmlns:a16="http://schemas.microsoft.com/office/drawing/2014/main" id="{31BEF5A1-BE47-4E3C-90B8-04707895CD64}"/>
                </a:ext>
              </a:extLst>
            </p:cNvPr>
            <p:cNvSpPr/>
            <p:nvPr/>
          </p:nvSpPr>
          <p:spPr>
            <a:xfrm>
              <a:off x="4724400" y="360362"/>
              <a:ext cx="2120900" cy="3073400"/>
            </a:xfrm>
            <a:custGeom>
              <a:avLst/>
              <a:gdLst>
                <a:gd name="connsiteX0" fmla="*/ 0 w 2120900"/>
                <a:gd name="connsiteY0" fmla="*/ 3073400 h 3073400"/>
                <a:gd name="connsiteX1" fmla="*/ 31750 w 2120900"/>
                <a:gd name="connsiteY1" fmla="*/ 2781300 h 3073400"/>
                <a:gd name="connsiteX2" fmla="*/ 139700 w 2120900"/>
                <a:gd name="connsiteY2" fmla="*/ 2470150 h 3073400"/>
                <a:gd name="connsiteX3" fmla="*/ 361950 w 2120900"/>
                <a:gd name="connsiteY3" fmla="*/ 2070100 h 3073400"/>
                <a:gd name="connsiteX4" fmla="*/ 673100 w 2120900"/>
                <a:gd name="connsiteY4" fmla="*/ 1625600 h 3073400"/>
                <a:gd name="connsiteX5" fmla="*/ 1104900 w 2120900"/>
                <a:gd name="connsiteY5" fmla="*/ 1098550 h 3073400"/>
                <a:gd name="connsiteX6" fmla="*/ 2120900 w 2120900"/>
                <a:gd name="connsiteY6" fmla="*/ 0 h 307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0900" h="3073400">
                  <a:moveTo>
                    <a:pt x="0" y="3073400"/>
                  </a:moveTo>
                  <a:cubicBezTo>
                    <a:pt x="4233" y="2977621"/>
                    <a:pt x="8467" y="2881842"/>
                    <a:pt x="31750" y="2781300"/>
                  </a:cubicBezTo>
                  <a:cubicBezTo>
                    <a:pt x="55033" y="2680758"/>
                    <a:pt x="84667" y="2588683"/>
                    <a:pt x="139700" y="2470150"/>
                  </a:cubicBezTo>
                  <a:cubicBezTo>
                    <a:pt x="194733" y="2351617"/>
                    <a:pt x="273050" y="2210858"/>
                    <a:pt x="361950" y="2070100"/>
                  </a:cubicBezTo>
                  <a:cubicBezTo>
                    <a:pt x="450850" y="1929342"/>
                    <a:pt x="549275" y="1787525"/>
                    <a:pt x="673100" y="1625600"/>
                  </a:cubicBezTo>
                  <a:cubicBezTo>
                    <a:pt x="796925" y="1463675"/>
                    <a:pt x="863600" y="1369483"/>
                    <a:pt x="1104900" y="1098550"/>
                  </a:cubicBezTo>
                  <a:cubicBezTo>
                    <a:pt x="1346200" y="827617"/>
                    <a:pt x="1733550" y="413808"/>
                    <a:pt x="2120900" y="0"/>
                  </a:cubicBezTo>
                </a:path>
              </a:pathLst>
            </a:custGeom>
            <a:noFill/>
            <a:ln w="19050">
              <a:solidFill>
                <a:srgbClr val="FF53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46" name="Freeform: Shape 45">
              <a:extLst>
                <a:ext uri="{FF2B5EF4-FFF2-40B4-BE49-F238E27FC236}">
                  <a16:creationId xmlns:a16="http://schemas.microsoft.com/office/drawing/2014/main" id="{07C65C52-7C95-43D3-954C-0257033FAB52}"/>
                </a:ext>
              </a:extLst>
            </p:cNvPr>
            <p:cNvSpPr/>
            <p:nvPr/>
          </p:nvSpPr>
          <p:spPr>
            <a:xfrm flipV="1">
              <a:off x="4723570" y="3428867"/>
              <a:ext cx="2120900" cy="3073400"/>
            </a:xfrm>
            <a:custGeom>
              <a:avLst/>
              <a:gdLst>
                <a:gd name="connsiteX0" fmla="*/ 0 w 2120900"/>
                <a:gd name="connsiteY0" fmla="*/ 3073400 h 3073400"/>
                <a:gd name="connsiteX1" fmla="*/ 31750 w 2120900"/>
                <a:gd name="connsiteY1" fmla="*/ 2781300 h 3073400"/>
                <a:gd name="connsiteX2" fmla="*/ 139700 w 2120900"/>
                <a:gd name="connsiteY2" fmla="*/ 2470150 h 3073400"/>
                <a:gd name="connsiteX3" fmla="*/ 361950 w 2120900"/>
                <a:gd name="connsiteY3" fmla="*/ 2070100 h 3073400"/>
                <a:gd name="connsiteX4" fmla="*/ 673100 w 2120900"/>
                <a:gd name="connsiteY4" fmla="*/ 1625600 h 3073400"/>
                <a:gd name="connsiteX5" fmla="*/ 1104900 w 2120900"/>
                <a:gd name="connsiteY5" fmla="*/ 1098550 h 3073400"/>
                <a:gd name="connsiteX6" fmla="*/ 2120900 w 2120900"/>
                <a:gd name="connsiteY6" fmla="*/ 0 h 307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0900" h="3073400">
                  <a:moveTo>
                    <a:pt x="0" y="3073400"/>
                  </a:moveTo>
                  <a:cubicBezTo>
                    <a:pt x="4233" y="2977621"/>
                    <a:pt x="8467" y="2881842"/>
                    <a:pt x="31750" y="2781300"/>
                  </a:cubicBezTo>
                  <a:cubicBezTo>
                    <a:pt x="55033" y="2680758"/>
                    <a:pt x="84667" y="2588683"/>
                    <a:pt x="139700" y="2470150"/>
                  </a:cubicBezTo>
                  <a:cubicBezTo>
                    <a:pt x="194733" y="2351617"/>
                    <a:pt x="273050" y="2210858"/>
                    <a:pt x="361950" y="2070100"/>
                  </a:cubicBezTo>
                  <a:cubicBezTo>
                    <a:pt x="450850" y="1929342"/>
                    <a:pt x="549275" y="1787525"/>
                    <a:pt x="673100" y="1625600"/>
                  </a:cubicBezTo>
                  <a:cubicBezTo>
                    <a:pt x="796925" y="1463675"/>
                    <a:pt x="863600" y="1369483"/>
                    <a:pt x="1104900" y="1098550"/>
                  </a:cubicBezTo>
                  <a:cubicBezTo>
                    <a:pt x="1346200" y="827617"/>
                    <a:pt x="1733550" y="413808"/>
                    <a:pt x="2120900" y="0"/>
                  </a:cubicBezTo>
                </a:path>
              </a:pathLst>
            </a:custGeom>
            <a:noFill/>
            <a:ln w="19050">
              <a:solidFill>
                <a:srgbClr val="FF53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29" name="Group 28">
            <a:extLst>
              <a:ext uri="{FF2B5EF4-FFF2-40B4-BE49-F238E27FC236}">
                <a16:creationId xmlns:a16="http://schemas.microsoft.com/office/drawing/2014/main" id="{487D45AD-5084-4C29-AA73-C0A43EDAB139}"/>
              </a:ext>
            </a:extLst>
          </p:cNvPr>
          <p:cNvGrpSpPr/>
          <p:nvPr/>
        </p:nvGrpSpPr>
        <p:grpSpPr>
          <a:xfrm>
            <a:off x="10224665" y="-807359"/>
            <a:ext cx="2121730" cy="8735406"/>
            <a:chOff x="4723570" y="360362"/>
            <a:chExt cx="2121730" cy="6141905"/>
          </a:xfrm>
        </p:grpSpPr>
        <p:sp>
          <p:nvSpPr>
            <p:cNvPr id="43" name="Freeform: Shape 42">
              <a:extLst>
                <a:ext uri="{FF2B5EF4-FFF2-40B4-BE49-F238E27FC236}">
                  <a16:creationId xmlns:a16="http://schemas.microsoft.com/office/drawing/2014/main" id="{DBDBDD2F-1AF6-47BC-B878-42290B51B574}"/>
                </a:ext>
              </a:extLst>
            </p:cNvPr>
            <p:cNvSpPr/>
            <p:nvPr/>
          </p:nvSpPr>
          <p:spPr>
            <a:xfrm>
              <a:off x="4724400" y="360362"/>
              <a:ext cx="2120900" cy="3073400"/>
            </a:xfrm>
            <a:custGeom>
              <a:avLst/>
              <a:gdLst>
                <a:gd name="connsiteX0" fmla="*/ 0 w 2120900"/>
                <a:gd name="connsiteY0" fmla="*/ 3073400 h 3073400"/>
                <a:gd name="connsiteX1" fmla="*/ 31750 w 2120900"/>
                <a:gd name="connsiteY1" fmla="*/ 2781300 h 3073400"/>
                <a:gd name="connsiteX2" fmla="*/ 139700 w 2120900"/>
                <a:gd name="connsiteY2" fmla="*/ 2470150 h 3073400"/>
                <a:gd name="connsiteX3" fmla="*/ 361950 w 2120900"/>
                <a:gd name="connsiteY3" fmla="*/ 2070100 h 3073400"/>
                <a:gd name="connsiteX4" fmla="*/ 673100 w 2120900"/>
                <a:gd name="connsiteY4" fmla="*/ 1625600 h 3073400"/>
                <a:gd name="connsiteX5" fmla="*/ 1104900 w 2120900"/>
                <a:gd name="connsiteY5" fmla="*/ 1098550 h 3073400"/>
                <a:gd name="connsiteX6" fmla="*/ 2120900 w 2120900"/>
                <a:gd name="connsiteY6" fmla="*/ 0 h 307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0900" h="3073400">
                  <a:moveTo>
                    <a:pt x="0" y="3073400"/>
                  </a:moveTo>
                  <a:cubicBezTo>
                    <a:pt x="4233" y="2977621"/>
                    <a:pt x="8467" y="2881842"/>
                    <a:pt x="31750" y="2781300"/>
                  </a:cubicBezTo>
                  <a:cubicBezTo>
                    <a:pt x="55033" y="2680758"/>
                    <a:pt x="84667" y="2588683"/>
                    <a:pt x="139700" y="2470150"/>
                  </a:cubicBezTo>
                  <a:cubicBezTo>
                    <a:pt x="194733" y="2351617"/>
                    <a:pt x="273050" y="2210858"/>
                    <a:pt x="361950" y="2070100"/>
                  </a:cubicBezTo>
                  <a:cubicBezTo>
                    <a:pt x="450850" y="1929342"/>
                    <a:pt x="549275" y="1787525"/>
                    <a:pt x="673100" y="1625600"/>
                  </a:cubicBezTo>
                  <a:cubicBezTo>
                    <a:pt x="796925" y="1463675"/>
                    <a:pt x="863600" y="1369483"/>
                    <a:pt x="1104900" y="1098550"/>
                  </a:cubicBezTo>
                  <a:cubicBezTo>
                    <a:pt x="1346200" y="827617"/>
                    <a:pt x="1733550" y="413808"/>
                    <a:pt x="2120900" y="0"/>
                  </a:cubicBezTo>
                </a:path>
              </a:pathLst>
            </a:custGeom>
            <a:noFill/>
            <a:ln w="19050">
              <a:solidFill>
                <a:srgbClr val="FF53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44" name="Freeform: Shape 43">
              <a:extLst>
                <a:ext uri="{FF2B5EF4-FFF2-40B4-BE49-F238E27FC236}">
                  <a16:creationId xmlns:a16="http://schemas.microsoft.com/office/drawing/2014/main" id="{19B284D8-9299-4F3C-9615-DE0CCD992F6D}"/>
                </a:ext>
              </a:extLst>
            </p:cNvPr>
            <p:cNvSpPr/>
            <p:nvPr/>
          </p:nvSpPr>
          <p:spPr>
            <a:xfrm flipV="1">
              <a:off x="4723570" y="3428867"/>
              <a:ext cx="2120900" cy="3073400"/>
            </a:xfrm>
            <a:custGeom>
              <a:avLst/>
              <a:gdLst>
                <a:gd name="connsiteX0" fmla="*/ 0 w 2120900"/>
                <a:gd name="connsiteY0" fmla="*/ 3073400 h 3073400"/>
                <a:gd name="connsiteX1" fmla="*/ 31750 w 2120900"/>
                <a:gd name="connsiteY1" fmla="*/ 2781300 h 3073400"/>
                <a:gd name="connsiteX2" fmla="*/ 139700 w 2120900"/>
                <a:gd name="connsiteY2" fmla="*/ 2470150 h 3073400"/>
                <a:gd name="connsiteX3" fmla="*/ 361950 w 2120900"/>
                <a:gd name="connsiteY3" fmla="*/ 2070100 h 3073400"/>
                <a:gd name="connsiteX4" fmla="*/ 673100 w 2120900"/>
                <a:gd name="connsiteY4" fmla="*/ 1625600 h 3073400"/>
                <a:gd name="connsiteX5" fmla="*/ 1104900 w 2120900"/>
                <a:gd name="connsiteY5" fmla="*/ 1098550 h 3073400"/>
                <a:gd name="connsiteX6" fmla="*/ 2120900 w 2120900"/>
                <a:gd name="connsiteY6" fmla="*/ 0 h 307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0900" h="3073400">
                  <a:moveTo>
                    <a:pt x="0" y="3073400"/>
                  </a:moveTo>
                  <a:cubicBezTo>
                    <a:pt x="4233" y="2977621"/>
                    <a:pt x="8467" y="2881842"/>
                    <a:pt x="31750" y="2781300"/>
                  </a:cubicBezTo>
                  <a:cubicBezTo>
                    <a:pt x="55033" y="2680758"/>
                    <a:pt x="84667" y="2588683"/>
                    <a:pt x="139700" y="2470150"/>
                  </a:cubicBezTo>
                  <a:cubicBezTo>
                    <a:pt x="194733" y="2351617"/>
                    <a:pt x="273050" y="2210858"/>
                    <a:pt x="361950" y="2070100"/>
                  </a:cubicBezTo>
                  <a:cubicBezTo>
                    <a:pt x="450850" y="1929342"/>
                    <a:pt x="549275" y="1787525"/>
                    <a:pt x="673100" y="1625600"/>
                  </a:cubicBezTo>
                  <a:cubicBezTo>
                    <a:pt x="796925" y="1463675"/>
                    <a:pt x="863600" y="1369483"/>
                    <a:pt x="1104900" y="1098550"/>
                  </a:cubicBezTo>
                  <a:cubicBezTo>
                    <a:pt x="1346200" y="827617"/>
                    <a:pt x="1733550" y="413808"/>
                    <a:pt x="2120900" y="0"/>
                  </a:cubicBezTo>
                </a:path>
              </a:pathLst>
            </a:custGeom>
            <a:noFill/>
            <a:ln w="19050">
              <a:solidFill>
                <a:srgbClr val="FF53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30" name="Group 29">
            <a:extLst>
              <a:ext uri="{FF2B5EF4-FFF2-40B4-BE49-F238E27FC236}">
                <a16:creationId xmlns:a16="http://schemas.microsoft.com/office/drawing/2014/main" id="{F9938D08-70C8-42D6-8919-3DFE225C63A0}"/>
              </a:ext>
            </a:extLst>
          </p:cNvPr>
          <p:cNvGrpSpPr/>
          <p:nvPr/>
        </p:nvGrpSpPr>
        <p:grpSpPr>
          <a:xfrm>
            <a:off x="7536250" y="537027"/>
            <a:ext cx="4006207" cy="6008914"/>
            <a:chOff x="6490343" y="391886"/>
            <a:chExt cx="4006207" cy="6008914"/>
          </a:xfrm>
        </p:grpSpPr>
        <p:cxnSp>
          <p:nvCxnSpPr>
            <p:cNvPr id="34" name="Straight Connector 33">
              <a:extLst>
                <a:ext uri="{FF2B5EF4-FFF2-40B4-BE49-F238E27FC236}">
                  <a16:creationId xmlns:a16="http://schemas.microsoft.com/office/drawing/2014/main" id="{8636A367-7261-44B1-8E49-42746ADBB20A}"/>
                </a:ext>
              </a:extLst>
            </p:cNvPr>
            <p:cNvCxnSpPr>
              <a:cxnSpLocks/>
            </p:cNvCxnSpPr>
            <p:nvPr/>
          </p:nvCxnSpPr>
          <p:spPr>
            <a:xfrm>
              <a:off x="6490343" y="3403418"/>
              <a:ext cx="3644257"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19E3E6C8-5815-448B-9B48-64379DE9104D}"/>
                </a:ext>
              </a:extLst>
            </p:cNvPr>
            <p:cNvCxnSpPr>
              <a:cxnSpLocks/>
            </p:cNvCxnSpPr>
            <p:nvPr/>
          </p:nvCxnSpPr>
          <p:spPr>
            <a:xfrm flipV="1">
              <a:off x="6509938" y="2397055"/>
              <a:ext cx="3986612" cy="1009767"/>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859AEBA2-3AA7-47C2-8AB3-FFCAD98F65DB}"/>
                </a:ext>
              </a:extLst>
            </p:cNvPr>
            <p:cNvCxnSpPr>
              <a:cxnSpLocks/>
            </p:cNvCxnSpPr>
            <p:nvPr/>
          </p:nvCxnSpPr>
          <p:spPr>
            <a:xfrm flipV="1">
              <a:off x="6517558" y="1695450"/>
              <a:ext cx="3639656" cy="1718518"/>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15AEF00E-6490-4CBE-964A-8E6A917AE817}"/>
                </a:ext>
              </a:extLst>
            </p:cNvPr>
            <p:cNvCxnSpPr>
              <a:cxnSpLocks/>
            </p:cNvCxnSpPr>
            <p:nvPr/>
          </p:nvCxnSpPr>
          <p:spPr>
            <a:xfrm flipV="1">
              <a:off x="6517558" y="850900"/>
              <a:ext cx="3959007" cy="2563066"/>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5B205BD9-BA66-4FA1-B319-A7FA06E86EC9}"/>
                </a:ext>
              </a:extLst>
            </p:cNvPr>
            <p:cNvCxnSpPr>
              <a:cxnSpLocks/>
            </p:cNvCxnSpPr>
            <p:nvPr/>
          </p:nvCxnSpPr>
          <p:spPr>
            <a:xfrm flipV="1">
              <a:off x="6509938" y="391886"/>
              <a:ext cx="3905244" cy="3014936"/>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07F0BCCD-1CF7-4A0C-8F6A-46150CA3DC57}"/>
                </a:ext>
              </a:extLst>
            </p:cNvPr>
            <p:cNvCxnSpPr>
              <a:cxnSpLocks/>
            </p:cNvCxnSpPr>
            <p:nvPr/>
          </p:nvCxnSpPr>
          <p:spPr>
            <a:xfrm>
              <a:off x="6497238" y="3390150"/>
              <a:ext cx="3688274" cy="93420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3FEA53D5-DCA5-4E4A-B750-61F80E700C9C}"/>
                </a:ext>
              </a:extLst>
            </p:cNvPr>
            <p:cNvCxnSpPr>
              <a:cxnSpLocks/>
            </p:cNvCxnSpPr>
            <p:nvPr/>
          </p:nvCxnSpPr>
          <p:spPr>
            <a:xfrm>
              <a:off x="6504858" y="3383005"/>
              <a:ext cx="3809256" cy="1798595"/>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63D62E30-28FB-46FB-8982-CEA39B3A8099}"/>
                </a:ext>
              </a:extLst>
            </p:cNvPr>
            <p:cNvCxnSpPr>
              <a:cxnSpLocks/>
            </p:cNvCxnSpPr>
            <p:nvPr/>
          </p:nvCxnSpPr>
          <p:spPr>
            <a:xfrm>
              <a:off x="6504858" y="3383005"/>
              <a:ext cx="3749213" cy="2427245"/>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A5EF0CFC-92E6-4CA1-8E4D-6B4E04616040}"/>
                </a:ext>
              </a:extLst>
            </p:cNvPr>
            <p:cNvCxnSpPr>
              <a:cxnSpLocks/>
            </p:cNvCxnSpPr>
            <p:nvPr/>
          </p:nvCxnSpPr>
          <p:spPr>
            <a:xfrm>
              <a:off x="6497238" y="3390150"/>
              <a:ext cx="3899694" cy="301065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grpSp>
      <p:cxnSp>
        <p:nvCxnSpPr>
          <p:cNvPr id="31" name="Straight Connector 30">
            <a:extLst>
              <a:ext uri="{FF2B5EF4-FFF2-40B4-BE49-F238E27FC236}">
                <a16:creationId xmlns:a16="http://schemas.microsoft.com/office/drawing/2014/main" id="{91D1CB76-4A83-477D-840A-49BAECCFBFFC}"/>
              </a:ext>
            </a:extLst>
          </p:cNvPr>
          <p:cNvCxnSpPr>
            <a:cxnSpLocks/>
          </p:cNvCxnSpPr>
          <p:nvPr/>
        </p:nvCxnSpPr>
        <p:spPr>
          <a:xfrm flipV="1">
            <a:off x="7530893" y="-452418"/>
            <a:ext cx="4011564" cy="4011568"/>
          </a:xfrm>
          <a:prstGeom prst="line">
            <a:avLst/>
          </a:prstGeom>
          <a:ln w="38100">
            <a:solidFill>
              <a:srgbClr val="FFC000"/>
            </a:solidFill>
          </a:ln>
          <a:effectLst>
            <a:glow rad="1397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118782BD-24BB-4B40-BD85-3AB98B01DC05}"/>
              </a:ext>
            </a:extLst>
          </p:cNvPr>
          <p:cNvCxnSpPr>
            <a:cxnSpLocks/>
          </p:cNvCxnSpPr>
          <p:nvPr/>
        </p:nvCxnSpPr>
        <p:spPr>
          <a:xfrm>
            <a:off x="7526130" y="3538557"/>
            <a:ext cx="4011564" cy="4011568"/>
          </a:xfrm>
          <a:prstGeom prst="line">
            <a:avLst/>
          </a:prstGeom>
          <a:ln w="38100">
            <a:solidFill>
              <a:srgbClr val="FFC000"/>
            </a:solidFill>
          </a:ln>
          <a:effectLst>
            <a:glow rad="1397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A179AD04-3159-4932-8BF5-E1340CF5085A}"/>
              </a:ext>
            </a:extLst>
          </p:cNvPr>
          <p:cNvSpPr/>
          <p:nvPr/>
        </p:nvSpPr>
        <p:spPr>
          <a:xfrm>
            <a:off x="10999341" y="-946240"/>
            <a:ext cx="1992760" cy="9144000"/>
          </a:xfrm>
          <a:prstGeom prst="rect">
            <a:avLst/>
          </a:prstGeom>
          <a:solidFill>
            <a:schemeClr val="bg1"/>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16" name="Group 15">
            <a:extLst>
              <a:ext uri="{FF2B5EF4-FFF2-40B4-BE49-F238E27FC236}">
                <a16:creationId xmlns:a16="http://schemas.microsoft.com/office/drawing/2014/main" id="{3021C2AA-1D1B-47B1-A907-40373B86B333}"/>
              </a:ext>
            </a:extLst>
          </p:cNvPr>
          <p:cNvGrpSpPr/>
          <p:nvPr/>
        </p:nvGrpSpPr>
        <p:grpSpPr>
          <a:xfrm>
            <a:off x="7374728" y="319710"/>
            <a:ext cx="4398173" cy="6347790"/>
            <a:chOff x="1608732" y="-2283693"/>
            <a:chExt cx="4398173" cy="6347790"/>
          </a:xfrm>
        </p:grpSpPr>
        <p:cxnSp>
          <p:nvCxnSpPr>
            <p:cNvPr id="21" name="Straight Arrow Connector 20">
              <a:extLst>
                <a:ext uri="{FF2B5EF4-FFF2-40B4-BE49-F238E27FC236}">
                  <a16:creationId xmlns:a16="http://schemas.microsoft.com/office/drawing/2014/main" id="{F3B8618C-9B82-493C-8C38-21EDC4597E16}"/>
                </a:ext>
              </a:extLst>
            </p:cNvPr>
            <p:cNvCxnSpPr>
              <a:cxnSpLocks/>
            </p:cNvCxnSpPr>
            <p:nvPr/>
          </p:nvCxnSpPr>
          <p:spPr>
            <a:xfrm flipV="1">
              <a:off x="1781033" y="-2082019"/>
              <a:ext cx="0" cy="6146116"/>
            </a:xfrm>
            <a:prstGeom prst="straightConnector1">
              <a:avLst/>
            </a:prstGeom>
            <a:ln w="57150">
              <a:solidFill>
                <a:srgbClr val="002060"/>
              </a:solidFill>
              <a:tailEnd type="triangle"/>
            </a:ln>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2EDF02D4-9C35-4052-A563-394985C99048}"/>
                    </a:ext>
                  </a:extLst>
                </p:cNvPr>
                <p:cNvSpPr txBox="1"/>
                <p:nvPr/>
              </p:nvSpPr>
              <p:spPr>
                <a:xfrm>
                  <a:off x="5418795" y="194597"/>
                  <a:ext cx="588110" cy="70788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4000" i="1">
                            <a:solidFill>
                              <a:srgbClr val="0070C0"/>
                            </a:solidFill>
                            <a:latin typeface="Cambria Math" panose="02040503050406030204" pitchFamily="18" charset="0"/>
                          </a:rPr>
                          <m:t>𝑥</m:t>
                        </m:r>
                      </m:oMath>
                    </m:oMathPara>
                  </a14:m>
                  <a:endParaRPr lang="en-CA" sz="4000" dirty="0">
                    <a:solidFill>
                      <a:srgbClr val="002060"/>
                    </a:solidFill>
                  </a:endParaRPr>
                </a:p>
              </p:txBody>
            </p:sp>
          </mc:Choice>
          <mc:Fallback xmlns="">
            <p:sp>
              <p:nvSpPr>
                <p:cNvPr id="22" name="TextBox 21">
                  <a:extLst>
                    <a:ext uri="{FF2B5EF4-FFF2-40B4-BE49-F238E27FC236}">
                      <a16:creationId xmlns:a16="http://schemas.microsoft.com/office/drawing/2014/main" id="{2EDF02D4-9C35-4052-A563-394985C99048}"/>
                    </a:ext>
                  </a:extLst>
                </p:cNvPr>
                <p:cNvSpPr txBox="1">
                  <a:spLocks noRot="1" noChangeAspect="1" noMove="1" noResize="1" noEditPoints="1" noAdjustHandles="1" noChangeArrowheads="1" noChangeShapeType="1" noTextEdit="1"/>
                </p:cNvSpPr>
                <p:nvPr/>
              </p:nvSpPr>
              <p:spPr>
                <a:xfrm>
                  <a:off x="5418795" y="194597"/>
                  <a:ext cx="588110" cy="707886"/>
                </a:xfrm>
                <a:prstGeom prst="rect">
                  <a:avLst/>
                </a:prstGeom>
                <a:blipFill>
                  <a:blip r:embed="rId6"/>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D1D5704A-B4FA-43B2-8AD9-F0BE3B3210F5}"/>
                    </a:ext>
                  </a:extLst>
                </p:cNvPr>
                <p:cNvSpPr txBox="1"/>
                <p:nvPr/>
              </p:nvSpPr>
              <p:spPr>
                <a:xfrm>
                  <a:off x="1847814" y="-2283693"/>
                  <a:ext cx="750205" cy="70788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4000" i="1">
                            <a:latin typeface="Cambria Math" panose="02040503050406030204" pitchFamily="18" charset="0"/>
                          </a:rPr>
                          <m:t>𝑐</m:t>
                        </m:r>
                        <m:r>
                          <a:rPr lang="en-US" sz="4000" i="1">
                            <a:solidFill>
                              <a:srgbClr val="0070C0"/>
                            </a:solidFill>
                            <a:latin typeface="Cambria Math" panose="02040503050406030204" pitchFamily="18" charset="0"/>
                          </a:rPr>
                          <m:t>𝑡</m:t>
                        </m:r>
                      </m:oMath>
                    </m:oMathPara>
                  </a14:m>
                  <a:endParaRPr lang="en-CA" sz="4000" dirty="0">
                    <a:solidFill>
                      <a:schemeClr val="accent6">
                        <a:lumMod val="50000"/>
                      </a:schemeClr>
                    </a:solidFill>
                  </a:endParaRPr>
                </a:p>
              </p:txBody>
            </p:sp>
          </mc:Choice>
          <mc:Fallback xmlns="">
            <p:sp>
              <p:nvSpPr>
                <p:cNvPr id="23" name="TextBox 22">
                  <a:extLst>
                    <a:ext uri="{FF2B5EF4-FFF2-40B4-BE49-F238E27FC236}">
                      <a16:creationId xmlns:a16="http://schemas.microsoft.com/office/drawing/2014/main" id="{D1D5704A-B4FA-43B2-8AD9-F0BE3B3210F5}"/>
                    </a:ext>
                  </a:extLst>
                </p:cNvPr>
                <p:cNvSpPr txBox="1">
                  <a:spLocks noRot="1" noChangeAspect="1" noMove="1" noResize="1" noEditPoints="1" noAdjustHandles="1" noChangeArrowheads="1" noChangeShapeType="1" noTextEdit="1"/>
                </p:cNvSpPr>
                <p:nvPr/>
              </p:nvSpPr>
              <p:spPr>
                <a:xfrm>
                  <a:off x="1847814" y="-2283693"/>
                  <a:ext cx="750205" cy="707886"/>
                </a:xfrm>
                <a:prstGeom prst="rect">
                  <a:avLst/>
                </a:prstGeom>
                <a:blipFill>
                  <a:blip r:embed="rId7"/>
                  <a:stretch>
                    <a:fillRect/>
                  </a:stretch>
                </a:blipFill>
              </p:spPr>
              <p:txBody>
                <a:bodyPr/>
                <a:lstStyle/>
                <a:p>
                  <a:r>
                    <a:rPr lang="en-CA">
                      <a:noFill/>
                    </a:rPr>
                    <a:t> </a:t>
                  </a:r>
                </a:p>
              </p:txBody>
            </p:sp>
          </mc:Fallback>
        </mc:AlternateContent>
        <p:cxnSp>
          <p:nvCxnSpPr>
            <p:cNvPr id="24" name="Straight Arrow Connector 23">
              <a:extLst>
                <a:ext uri="{FF2B5EF4-FFF2-40B4-BE49-F238E27FC236}">
                  <a16:creationId xmlns:a16="http://schemas.microsoft.com/office/drawing/2014/main" id="{9410F55F-6D2E-4547-BFB7-6B35EEE944F8}"/>
                </a:ext>
              </a:extLst>
            </p:cNvPr>
            <p:cNvCxnSpPr>
              <a:cxnSpLocks/>
            </p:cNvCxnSpPr>
            <p:nvPr/>
          </p:nvCxnSpPr>
          <p:spPr>
            <a:xfrm>
              <a:off x="1608732" y="931483"/>
              <a:ext cx="4194972" cy="0"/>
            </a:xfrm>
            <a:prstGeom prst="straightConnector1">
              <a:avLst/>
            </a:prstGeom>
            <a:ln w="57150">
              <a:solidFill>
                <a:srgbClr val="002060"/>
              </a:solidFill>
              <a:tailEnd type="triangle"/>
            </a:ln>
          </p:spPr>
          <p:style>
            <a:lnRef idx="1">
              <a:schemeClr val="accent2"/>
            </a:lnRef>
            <a:fillRef idx="0">
              <a:schemeClr val="accent2"/>
            </a:fillRef>
            <a:effectRef idx="0">
              <a:schemeClr val="accent2"/>
            </a:effectRef>
            <a:fontRef idx="minor">
              <a:schemeClr val="tx1"/>
            </a:fontRef>
          </p:style>
        </p:cxnSp>
      </p:grpSp>
      <p:cxnSp>
        <p:nvCxnSpPr>
          <p:cNvPr id="17" name="Straight Arrow Connector 16">
            <a:extLst>
              <a:ext uri="{FF2B5EF4-FFF2-40B4-BE49-F238E27FC236}">
                <a16:creationId xmlns:a16="http://schemas.microsoft.com/office/drawing/2014/main" id="{C563BC5F-77F2-4C1B-A19F-978152FEF02B}"/>
              </a:ext>
            </a:extLst>
          </p:cNvPr>
          <p:cNvCxnSpPr>
            <a:cxnSpLocks/>
          </p:cNvCxnSpPr>
          <p:nvPr/>
        </p:nvCxnSpPr>
        <p:spPr>
          <a:xfrm flipV="1">
            <a:off x="10809237" y="2279837"/>
            <a:ext cx="830313" cy="215713"/>
          </a:xfrm>
          <a:prstGeom prst="straightConnector1">
            <a:avLst/>
          </a:prstGeom>
          <a:ln w="76200">
            <a:solidFill>
              <a:srgbClr val="C00000"/>
            </a:solidFill>
            <a:tailEnd type="triangle"/>
          </a:ln>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EABCBCE5-5265-4025-89FB-3266BA55A007}"/>
                  </a:ext>
                </a:extLst>
              </p:cNvPr>
              <p:cNvSpPr txBox="1"/>
              <p:nvPr/>
            </p:nvSpPr>
            <p:spPr>
              <a:xfrm>
                <a:off x="11489590" y="1883600"/>
                <a:ext cx="588110" cy="70788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4000" b="0" i="1" smtClean="0">
                              <a:solidFill>
                                <a:srgbClr val="FF0000"/>
                              </a:solidFill>
                              <a:latin typeface="Cambria Math" panose="02040503050406030204" pitchFamily="18" charset="0"/>
                            </a:rPr>
                          </m:ctrlPr>
                        </m:accPr>
                        <m:e>
                          <m:r>
                            <a:rPr lang="en-US" sz="4000" i="1" smtClean="0">
                              <a:solidFill>
                                <a:srgbClr val="FF0000"/>
                              </a:solidFill>
                              <a:latin typeface="Cambria Math" panose="02040503050406030204" pitchFamily="18" charset="0"/>
                            </a:rPr>
                            <m:t>𝑥</m:t>
                          </m:r>
                        </m:e>
                      </m:acc>
                    </m:oMath>
                  </m:oMathPara>
                </a14:m>
                <a:endParaRPr lang="en-CA" sz="4000" dirty="0">
                  <a:solidFill>
                    <a:srgbClr val="FF0000"/>
                  </a:solidFill>
                </a:endParaRPr>
              </a:p>
            </p:txBody>
          </p:sp>
        </mc:Choice>
        <mc:Fallback xmlns="">
          <p:sp>
            <p:nvSpPr>
              <p:cNvPr id="18" name="TextBox 17">
                <a:extLst>
                  <a:ext uri="{FF2B5EF4-FFF2-40B4-BE49-F238E27FC236}">
                    <a16:creationId xmlns:a16="http://schemas.microsoft.com/office/drawing/2014/main" id="{EABCBCE5-5265-4025-89FB-3266BA55A007}"/>
                  </a:ext>
                </a:extLst>
              </p:cNvPr>
              <p:cNvSpPr txBox="1">
                <a:spLocks noRot="1" noChangeAspect="1" noMove="1" noResize="1" noEditPoints="1" noAdjustHandles="1" noChangeArrowheads="1" noChangeShapeType="1" noTextEdit="1"/>
              </p:cNvSpPr>
              <p:nvPr/>
            </p:nvSpPr>
            <p:spPr>
              <a:xfrm>
                <a:off x="11489590" y="1883600"/>
                <a:ext cx="588110" cy="707886"/>
              </a:xfrm>
              <a:prstGeom prst="rect">
                <a:avLst/>
              </a:prstGeom>
              <a:blipFill>
                <a:blip r:embed="rId8"/>
                <a:stretch>
                  <a:fillRect/>
                </a:stretch>
              </a:blipFill>
            </p:spPr>
            <p:txBody>
              <a:bodyPr/>
              <a:lstStyle/>
              <a:p>
                <a:r>
                  <a:rPr lang="en-CA">
                    <a:noFill/>
                  </a:rPr>
                  <a:t> </a:t>
                </a:r>
              </a:p>
            </p:txBody>
          </p:sp>
        </mc:Fallback>
      </mc:AlternateContent>
      <p:grpSp>
        <p:nvGrpSpPr>
          <p:cNvPr id="59" name="Group 58">
            <a:extLst>
              <a:ext uri="{FF2B5EF4-FFF2-40B4-BE49-F238E27FC236}">
                <a16:creationId xmlns:a16="http://schemas.microsoft.com/office/drawing/2014/main" id="{D2C7316F-C9A5-45F1-9E73-AFD350732822}"/>
              </a:ext>
            </a:extLst>
          </p:cNvPr>
          <p:cNvGrpSpPr/>
          <p:nvPr/>
        </p:nvGrpSpPr>
        <p:grpSpPr>
          <a:xfrm>
            <a:off x="8702399" y="155275"/>
            <a:ext cx="834461" cy="6302675"/>
            <a:chOff x="2804088" y="-914400"/>
            <a:chExt cx="834461" cy="6302675"/>
          </a:xfrm>
        </p:grpSpPr>
        <p:cxnSp>
          <p:nvCxnSpPr>
            <p:cNvPr id="60" name="Straight Arrow Connector 59">
              <a:extLst>
                <a:ext uri="{FF2B5EF4-FFF2-40B4-BE49-F238E27FC236}">
                  <a16:creationId xmlns:a16="http://schemas.microsoft.com/office/drawing/2014/main" id="{0AFFEA48-E5EE-465D-B43B-789A0782781F}"/>
                </a:ext>
              </a:extLst>
            </p:cNvPr>
            <p:cNvCxnSpPr>
              <a:cxnSpLocks/>
            </p:cNvCxnSpPr>
            <p:nvPr/>
          </p:nvCxnSpPr>
          <p:spPr>
            <a:xfrm flipV="1">
              <a:off x="3243513" y="-421974"/>
              <a:ext cx="0" cy="5810249"/>
            </a:xfrm>
            <a:prstGeom prst="straightConnector1">
              <a:avLst/>
            </a:prstGeom>
            <a:ln w="76200">
              <a:solidFill>
                <a:srgbClr val="00B0F0"/>
              </a:solidFill>
              <a:headEnd type="none" w="med" len="med"/>
              <a:tailEnd type="none" w="med" len="med"/>
            </a:ln>
          </p:spPr>
          <p:style>
            <a:lnRef idx="1">
              <a:schemeClr val="accent2"/>
            </a:lnRef>
            <a:fillRef idx="0">
              <a:schemeClr val="accent2"/>
            </a:fillRef>
            <a:effectRef idx="0">
              <a:schemeClr val="accent2"/>
            </a:effectRef>
            <a:fontRef idx="minor">
              <a:schemeClr val="tx1"/>
            </a:fontRef>
          </p:style>
        </p:cxnSp>
        <p:pic>
          <p:nvPicPr>
            <p:cNvPr id="61" name="Picture 2">
              <a:extLst>
                <a:ext uri="{FF2B5EF4-FFF2-40B4-BE49-F238E27FC236}">
                  <a16:creationId xmlns:a16="http://schemas.microsoft.com/office/drawing/2014/main" id="{0A7467B3-511F-4618-9FB2-B53C8BC2E112}"/>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9095" t="10139" b="5438"/>
            <a:stretch/>
          </p:blipFill>
          <p:spPr bwMode="auto">
            <a:xfrm>
              <a:off x="2804088" y="-914400"/>
              <a:ext cx="834461" cy="1143000"/>
            </a:xfrm>
            <a:prstGeom prst="rect">
              <a:avLst/>
            </a:prstGeom>
            <a:noFill/>
            <a:extLst>
              <a:ext uri="{909E8E84-426E-40DD-AFC4-6F175D3DCCD1}">
                <a14:hiddenFill xmlns:a14="http://schemas.microsoft.com/office/drawing/2010/main">
                  <a:solidFill>
                    <a:srgbClr val="FFFFFF"/>
                  </a:solidFill>
                </a14:hiddenFill>
              </a:ext>
            </a:extLst>
          </p:spPr>
        </p:pic>
      </p:grpSp>
      <p:pic>
        <p:nvPicPr>
          <p:cNvPr id="63" name="Picture 2">
            <a:extLst>
              <a:ext uri="{FF2B5EF4-FFF2-40B4-BE49-F238E27FC236}">
                <a16:creationId xmlns:a16="http://schemas.microsoft.com/office/drawing/2014/main" id="{A5D8E6C0-6768-48EA-8D35-BCE9F8BF965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447934" y="0"/>
            <a:ext cx="811286" cy="1132114"/>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08279795-0F3E-4C70-86B9-B3B8D69B39D3}"/>
                  </a:ext>
                </a:extLst>
              </p:cNvPr>
              <p:cNvSpPr txBox="1"/>
              <p:nvPr/>
            </p:nvSpPr>
            <p:spPr>
              <a:xfrm>
                <a:off x="800100" y="3943350"/>
                <a:ext cx="5219700" cy="1981312"/>
              </a:xfrm>
              <a:prstGeom prst="rect">
                <a:avLst/>
              </a:prstGeom>
              <a:noFill/>
            </p:spPr>
            <p:txBody>
              <a:bodyPr wrap="square">
                <a:spAutoFit/>
              </a:bodyPr>
              <a:lstStyle/>
              <a:p>
                <a14:m>
                  <m:oMath xmlns:m="http://schemas.openxmlformats.org/officeDocument/2006/math">
                    <m:f>
                      <m:fPr>
                        <m:ctrlPr>
                          <a:rPr lang="en-US" sz="4000" i="1" smtClean="0">
                            <a:latin typeface="Cambria Math" panose="02040503050406030204" pitchFamily="18" charset="0"/>
                          </a:rPr>
                        </m:ctrlPr>
                      </m:fPr>
                      <m:num>
                        <m:r>
                          <a:rPr lang="en-US" sz="4000" i="1">
                            <a:latin typeface="Cambria Math" panose="02040503050406030204" pitchFamily="18" charset="0"/>
                          </a:rPr>
                          <m:t>𝑑</m:t>
                        </m:r>
                        <m:r>
                          <a:rPr lang="en-US" sz="4000" i="1">
                            <a:solidFill>
                              <a:srgbClr val="7030A0"/>
                            </a:solidFill>
                            <a:latin typeface="Cambria Math" panose="02040503050406030204" pitchFamily="18" charset="0"/>
                          </a:rPr>
                          <m:t> </m:t>
                        </m:r>
                        <m:r>
                          <a:rPr lang="en-US" sz="4000" i="1">
                            <a:latin typeface="Cambria Math" panose="02040503050406030204" pitchFamily="18" charset="0"/>
                          </a:rPr>
                          <m:t>𝑐</m:t>
                        </m:r>
                        <m:acc>
                          <m:accPr>
                            <m:chr m:val="̃"/>
                            <m:ctrlPr>
                              <a:rPr lang="en-US" sz="4000" b="0" i="1" smtClean="0">
                                <a:solidFill>
                                  <a:srgbClr val="FF0000"/>
                                </a:solidFill>
                                <a:latin typeface="Cambria Math" panose="02040503050406030204" pitchFamily="18" charset="0"/>
                              </a:rPr>
                            </m:ctrlPr>
                          </m:accPr>
                          <m:e>
                            <m:r>
                              <a:rPr lang="en-US" sz="4000" i="1">
                                <a:solidFill>
                                  <a:srgbClr val="FF0000"/>
                                </a:solidFill>
                                <a:latin typeface="Cambria Math" panose="02040503050406030204" pitchFamily="18" charset="0"/>
                              </a:rPr>
                              <m:t>𝑡</m:t>
                            </m:r>
                          </m:e>
                        </m:acc>
                      </m:num>
                      <m:den>
                        <m:r>
                          <a:rPr lang="en-US" sz="4000" i="1">
                            <a:latin typeface="Cambria Math" panose="02040503050406030204" pitchFamily="18" charset="0"/>
                          </a:rPr>
                          <m:t>𝑑</m:t>
                        </m:r>
                        <m:r>
                          <a:rPr lang="en-US" sz="4000" i="1">
                            <a:solidFill>
                              <a:srgbClr val="FFC000"/>
                            </a:solidFill>
                            <a:latin typeface="Cambria Math" panose="02040503050406030204" pitchFamily="18" charset="0"/>
                          </a:rPr>
                          <m:t>𝜏</m:t>
                        </m:r>
                      </m:den>
                    </m:f>
                    <m:r>
                      <a:rPr lang="en-US" sz="4000" i="1">
                        <a:latin typeface="Cambria Math" panose="02040503050406030204" pitchFamily="18" charset="0"/>
                      </a:rPr>
                      <m:t>=</m:t>
                    </m:r>
                    <m:f>
                      <m:fPr>
                        <m:ctrlPr>
                          <a:rPr lang="en-US" sz="4000" i="1">
                            <a:latin typeface="Cambria Math" panose="02040503050406030204" pitchFamily="18" charset="0"/>
                          </a:rPr>
                        </m:ctrlPr>
                      </m:fPr>
                      <m:num>
                        <m:r>
                          <a:rPr lang="en-US" sz="4000" i="1">
                            <a:latin typeface="Cambria Math" panose="02040503050406030204" pitchFamily="18" charset="0"/>
                          </a:rPr>
                          <m:t>𝜕</m:t>
                        </m:r>
                        <m:r>
                          <a:rPr lang="en-US" sz="4000" b="0" i="1" smtClean="0">
                            <a:latin typeface="Cambria Math" panose="02040503050406030204" pitchFamily="18" charset="0"/>
                          </a:rPr>
                          <m:t> </m:t>
                        </m:r>
                        <m:r>
                          <a:rPr lang="en-US" sz="4000" i="1">
                            <a:latin typeface="Cambria Math" panose="02040503050406030204" pitchFamily="18" charset="0"/>
                          </a:rPr>
                          <m:t>𝑐</m:t>
                        </m:r>
                        <m:acc>
                          <m:accPr>
                            <m:chr m:val="̃"/>
                            <m:ctrlPr>
                              <a:rPr lang="en-US" sz="4000" i="1">
                                <a:solidFill>
                                  <a:srgbClr val="FF0000"/>
                                </a:solidFill>
                                <a:latin typeface="Cambria Math" panose="02040503050406030204" pitchFamily="18" charset="0"/>
                              </a:rPr>
                            </m:ctrlPr>
                          </m:accPr>
                          <m:e>
                            <m:r>
                              <a:rPr lang="en-US" sz="4000" i="1">
                                <a:solidFill>
                                  <a:srgbClr val="FF0000"/>
                                </a:solidFill>
                                <a:latin typeface="Cambria Math" panose="02040503050406030204" pitchFamily="18" charset="0"/>
                              </a:rPr>
                              <m:t>𝑡</m:t>
                            </m:r>
                          </m:e>
                        </m:acc>
                      </m:num>
                      <m:den>
                        <m:r>
                          <a:rPr lang="en-US" sz="4000" i="1">
                            <a:latin typeface="Cambria Math" panose="02040503050406030204" pitchFamily="18" charset="0"/>
                          </a:rPr>
                          <m:t>𝜕</m:t>
                        </m:r>
                        <m:r>
                          <a:rPr lang="en-US" sz="4000" i="1">
                            <a:solidFill>
                              <a:srgbClr val="FFC000"/>
                            </a:solidFill>
                            <a:latin typeface="Cambria Math" panose="02040503050406030204" pitchFamily="18" charset="0"/>
                          </a:rPr>
                          <m:t> </m:t>
                        </m:r>
                        <m:r>
                          <a:rPr lang="en-US" sz="4000" i="1">
                            <a:latin typeface="Cambria Math" panose="02040503050406030204" pitchFamily="18" charset="0"/>
                          </a:rPr>
                          <m:t>𝑐</m:t>
                        </m:r>
                        <m:r>
                          <a:rPr lang="en-US" sz="4000" i="1">
                            <a:solidFill>
                              <a:srgbClr val="0070C0"/>
                            </a:solidFill>
                            <a:latin typeface="Cambria Math" panose="02040503050406030204" pitchFamily="18" charset="0"/>
                          </a:rPr>
                          <m:t>𝑡</m:t>
                        </m:r>
                      </m:den>
                    </m:f>
                    <m:f>
                      <m:fPr>
                        <m:ctrlPr>
                          <a:rPr lang="en-US" sz="4000" i="1">
                            <a:latin typeface="Cambria Math" panose="02040503050406030204" pitchFamily="18" charset="0"/>
                          </a:rPr>
                        </m:ctrlPr>
                      </m:fPr>
                      <m:num>
                        <m:r>
                          <a:rPr lang="en-US" sz="4000" i="1">
                            <a:latin typeface="Cambria Math" panose="02040503050406030204" pitchFamily="18" charset="0"/>
                          </a:rPr>
                          <m:t>𝑑</m:t>
                        </m:r>
                        <m:r>
                          <a:rPr lang="en-US" sz="4000" i="1">
                            <a:solidFill>
                              <a:srgbClr val="7030A0"/>
                            </a:solidFill>
                            <a:latin typeface="Cambria Math" panose="02040503050406030204" pitchFamily="18" charset="0"/>
                          </a:rPr>
                          <m:t> </m:t>
                        </m:r>
                        <m:r>
                          <a:rPr lang="en-US" sz="4000" i="1">
                            <a:latin typeface="Cambria Math" panose="02040503050406030204" pitchFamily="18" charset="0"/>
                          </a:rPr>
                          <m:t>𝑐</m:t>
                        </m:r>
                        <m:r>
                          <a:rPr lang="en-US" sz="4000" i="1">
                            <a:solidFill>
                              <a:srgbClr val="0070C0"/>
                            </a:solidFill>
                            <a:latin typeface="Cambria Math" panose="02040503050406030204" pitchFamily="18" charset="0"/>
                          </a:rPr>
                          <m:t>𝑡</m:t>
                        </m:r>
                      </m:num>
                      <m:den>
                        <m:r>
                          <a:rPr lang="en-US" sz="4000" i="1">
                            <a:latin typeface="Cambria Math" panose="02040503050406030204" pitchFamily="18" charset="0"/>
                          </a:rPr>
                          <m:t>𝑑</m:t>
                        </m:r>
                        <m:r>
                          <a:rPr lang="en-US" sz="4000" i="1">
                            <a:solidFill>
                              <a:srgbClr val="FFC000"/>
                            </a:solidFill>
                            <a:latin typeface="Cambria Math" panose="02040503050406030204" pitchFamily="18" charset="0"/>
                          </a:rPr>
                          <m:t>𝜏</m:t>
                        </m:r>
                      </m:den>
                    </m:f>
                    <m:r>
                      <a:rPr lang="en-US" sz="4000" i="1">
                        <a:latin typeface="Cambria Math" panose="02040503050406030204" pitchFamily="18" charset="0"/>
                      </a:rPr>
                      <m:t>+</m:t>
                    </m:r>
                    <m:f>
                      <m:fPr>
                        <m:ctrlPr>
                          <a:rPr lang="en-US" sz="4000" i="1">
                            <a:latin typeface="Cambria Math" panose="02040503050406030204" pitchFamily="18" charset="0"/>
                          </a:rPr>
                        </m:ctrlPr>
                      </m:fPr>
                      <m:num>
                        <m:r>
                          <a:rPr lang="en-US" sz="4000" i="1">
                            <a:latin typeface="Cambria Math" panose="02040503050406030204" pitchFamily="18" charset="0"/>
                          </a:rPr>
                          <m:t>𝜕</m:t>
                        </m:r>
                        <m:acc>
                          <m:accPr>
                            <m:chr m:val="̃"/>
                            <m:ctrlPr>
                              <a:rPr lang="en-US" sz="4000" i="1">
                                <a:solidFill>
                                  <a:srgbClr val="FF0000"/>
                                </a:solidFill>
                                <a:latin typeface="Cambria Math" panose="02040503050406030204" pitchFamily="18" charset="0"/>
                              </a:rPr>
                            </m:ctrlPr>
                          </m:accPr>
                          <m:e>
                            <m:r>
                              <a:rPr lang="en-US" sz="4000" i="1">
                                <a:solidFill>
                                  <a:srgbClr val="FF0000"/>
                                </a:solidFill>
                                <a:latin typeface="Cambria Math" panose="02040503050406030204" pitchFamily="18" charset="0"/>
                              </a:rPr>
                              <m:t>𝑥</m:t>
                            </m:r>
                          </m:e>
                        </m:acc>
                      </m:num>
                      <m:den>
                        <m:r>
                          <a:rPr lang="en-US" sz="4000" i="1">
                            <a:latin typeface="Cambria Math" panose="02040503050406030204" pitchFamily="18" charset="0"/>
                          </a:rPr>
                          <m:t>𝜕</m:t>
                        </m:r>
                        <m:r>
                          <a:rPr lang="en-US" sz="4000" i="1">
                            <a:solidFill>
                              <a:srgbClr val="FFC000"/>
                            </a:solidFill>
                            <a:latin typeface="Cambria Math" panose="02040503050406030204" pitchFamily="18" charset="0"/>
                          </a:rPr>
                          <m:t> </m:t>
                        </m:r>
                        <m:r>
                          <a:rPr lang="en-US" sz="4000" i="1">
                            <a:latin typeface="Cambria Math" panose="02040503050406030204" pitchFamily="18" charset="0"/>
                          </a:rPr>
                          <m:t>𝑐</m:t>
                        </m:r>
                        <m:r>
                          <a:rPr lang="en-US" sz="4000" i="1">
                            <a:solidFill>
                              <a:srgbClr val="0070C0"/>
                            </a:solidFill>
                            <a:latin typeface="Cambria Math" panose="02040503050406030204" pitchFamily="18" charset="0"/>
                          </a:rPr>
                          <m:t>𝑡</m:t>
                        </m:r>
                      </m:den>
                    </m:f>
                    <m:f>
                      <m:fPr>
                        <m:ctrlPr>
                          <a:rPr lang="en-US" sz="4000" i="1">
                            <a:latin typeface="Cambria Math" panose="02040503050406030204" pitchFamily="18" charset="0"/>
                          </a:rPr>
                        </m:ctrlPr>
                      </m:fPr>
                      <m:num>
                        <m:r>
                          <a:rPr lang="en-US" sz="4000" i="1">
                            <a:latin typeface="Cambria Math" panose="02040503050406030204" pitchFamily="18" charset="0"/>
                          </a:rPr>
                          <m:t>𝑑</m:t>
                        </m:r>
                        <m:r>
                          <a:rPr lang="en-US" sz="4000" i="1">
                            <a:solidFill>
                              <a:srgbClr val="0070C0"/>
                            </a:solidFill>
                            <a:latin typeface="Cambria Math" panose="02040503050406030204" pitchFamily="18" charset="0"/>
                          </a:rPr>
                          <m:t>𝑥</m:t>
                        </m:r>
                      </m:num>
                      <m:den>
                        <m:r>
                          <a:rPr lang="en-US" sz="4000" i="1">
                            <a:latin typeface="Cambria Math" panose="02040503050406030204" pitchFamily="18" charset="0"/>
                          </a:rPr>
                          <m:t>𝑑</m:t>
                        </m:r>
                        <m:r>
                          <a:rPr lang="en-US" sz="4000" i="1">
                            <a:solidFill>
                              <a:srgbClr val="FFC000"/>
                            </a:solidFill>
                            <a:latin typeface="Cambria Math" panose="02040503050406030204" pitchFamily="18" charset="0"/>
                          </a:rPr>
                          <m:t>𝜏</m:t>
                        </m:r>
                      </m:den>
                    </m:f>
                  </m:oMath>
                </a14:m>
                <a:r>
                  <a:rPr lang="en-US" sz="4000" i="1" dirty="0">
                    <a:latin typeface="Cambria Math" panose="02040503050406030204" pitchFamily="18" charset="0"/>
                  </a:rPr>
                  <a:t> </a:t>
                </a:r>
              </a:p>
              <a:p>
                <a:r>
                  <a:rPr lang="en-US" sz="4000" dirty="0"/>
                  <a:t> </a:t>
                </a:r>
                <a14:m>
                  <m:oMath xmlns:m="http://schemas.openxmlformats.org/officeDocument/2006/math">
                    <m:f>
                      <m:fPr>
                        <m:ctrlPr>
                          <a:rPr lang="en-US" sz="4000" i="1">
                            <a:latin typeface="Cambria Math" panose="02040503050406030204" pitchFamily="18" charset="0"/>
                          </a:rPr>
                        </m:ctrlPr>
                      </m:fPr>
                      <m:num>
                        <m:r>
                          <a:rPr lang="en-US" sz="4000" i="1">
                            <a:latin typeface="Cambria Math" panose="02040503050406030204" pitchFamily="18" charset="0"/>
                          </a:rPr>
                          <m:t>𝑑</m:t>
                        </m:r>
                        <m:acc>
                          <m:accPr>
                            <m:chr m:val="̃"/>
                            <m:ctrlPr>
                              <a:rPr lang="en-US" sz="4000" b="0" i="1" smtClean="0">
                                <a:solidFill>
                                  <a:srgbClr val="FF0000"/>
                                </a:solidFill>
                                <a:latin typeface="Cambria Math" panose="02040503050406030204" pitchFamily="18" charset="0"/>
                              </a:rPr>
                            </m:ctrlPr>
                          </m:accPr>
                          <m:e>
                            <m:r>
                              <a:rPr lang="en-US" sz="4000" i="1">
                                <a:solidFill>
                                  <a:srgbClr val="FF0000"/>
                                </a:solidFill>
                                <a:latin typeface="Cambria Math" panose="02040503050406030204" pitchFamily="18" charset="0"/>
                              </a:rPr>
                              <m:t>𝑥</m:t>
                            </m:r>
                          </m:e>
                        </m:acc>
                      </m:num>
                      <m:den>
                        <m:r>
                          <a:rPr lang="en-US" sz="4000" i="1">
                            <a:latin typeface="Cambria Math" panose="02040503050406030204" pitchFamily="18" charset="0"/>
                          </a:rPr>
                          <m:t>𝑑</m:t>
                        </m:r>
                        <m:r>
                          <a:rPr lang="en-US" sz="4000" i="1">
                            <a:solidFill>
                              <a:srgbClr val="FFC000"/>
                            </a:solidFill>
                            <a:latin typeface="Cambria Math" panose="02040503050406030204" pitchFamily="18" charset="0"/>
                          </a:rPr>
                          <m:t>𝜏</m:t>
                        </m:r>
                      </m:den>
                    </m:f>
                    <m:r>
                      <a:rPr lang="en-US" sz="4000" b="0" i="1" smtClean="0">
                        <a:solidFill>
                          <a:srgbClr val="FFC000"/>
                        </a:solidFill>
                        <a:latin typeface="Cambria Math" panose="02040503050406030204" pitchFamily="18" charset="0"/>
                      </a:rPr>
                      <m:t> </m:t>
                    </m:r>
                    <m:r>
                      <a:rPr lang="en-US" sz="4000" i="1">
                        <a:latin typeface="Cambria Math" panose="02040503050406030204" pitchFamily="18" charset="0"/>
                      </a:rPr>
                      <m:t>=</m:t>
                    </m:r>
                    <m:f>
                      <m:fPr>
                        <m:ctrlPr>
                          <a:rPr lang="en-US" sz="4000" i="1">
                            <a:latin typeface="Cambria Math" panose="02040503050406030204" pitchFamily="18" charset="0"/>
                          </a:rPr>
                        </m:ctrlPr>
                      </m:fPr>
                      <m:num>
                        <m:r>
                          <a:rPr lang="en-US" sz="4000" i="1">
                            <a:latin typeface="Cambria Math" panose="02040503050406030204" pitchFamily="18" charset="0"/>
                          </a:rPr>
                          <m:t>𝜕</m:t>
                        </m:r>
                        <m:r>
                          <a:rPr lang="en-US" sz="4000" i="1">
                            <a:latin typeface="Cambria Math" panose="02040503050406030204" pitchFamily="18" charset="0"/>
                          </a:rPr>
                          <m:t> </m:t>
                        </m:r>
                        <m:r>
                          <a:rPr lang="en-US" sz="4000" i="1">
                            <a:latin typeface="Cambria Math" panose="02040503050406030204" pitchFamily="18" charset="0"/>
                          </a:rPr>
                          <m:t>𝑐</m:t>
                        </m:r>
                        <m:acc>
                          <m:accPr>
                            <m:chr m:val="̃"/>
                            <m:ctrlPr>
                              <a:rPr lang="en-US" sz="4000" i="1">
                                <a:solidFill>
                                  <a:srgbClr val="FF0000"/>
                                </a:solidFill>
                                <a:latin typeface="Cambria Math" panose="02040503050406030204" pitchFamily="18" charset="0"/>
                              </a:rPr>
                            </m:ctrlPr>
                          </m:accPr>
                          <m:e>
                            <m:r>
                              <a:rPr lang="en-US" sz="4000" i="1">
                                <a:solidFill>
                                  <a:srgbClr val="FF0000"/>
                                </a:solidFill>
                                <a:latin typeface="Cambria Math" panose="02040503050406030204" pitchFamily="18" charset="0"/>
                              </a:rPr>
                              <m:t>𝑡</m:t>
                            </m:r>
                          </m:e>
                        </m:acc>
                      </m:num>
                      <m:den>
                        <m:r>
                          <a:rPr lang="en-US" sz="4000" i="1">
                            <a:latin typeface="Cambria Math" panose="02040503050406030204" pitchFamily="18" charset="0"/>
                          </a:rPr>
                          <m:t>𝜕</m:t>
                        </m:r>
                        <m:r>
                          <a:rPr lang="en-US" sz="4000" i="1">
                            <a:solidFill>
                              <a:srgbClr val="0070C0"/>
                            </a:solidFill>
                            <a:latin typeface="Cambria Math" panose="02040503050406030204" pitchFamily="18" charset="0"/>
                          </a:rPr>
                          <m:t>𝑥</m:t>
                        </m:r>
                      </m:den>
                    </m:f>
                    <m:f>
                      <m:fPr>
                        <m:ctrlPr>
                          <a:rPr lang="en-US" sz="4000" i="1">
                            <a:latin typeface="Cambria Math" panose="02040503050406030204" pitchFamily="18" charset="0"/>
                          </a:rPr>
                        </m:ctrlPr>
                      </m:fPr>
                      <m:num>
                        <m:r>
                          <a:rPr lang="en-US" sz="4000" i="1">
                            <a:latin typeface="Cambria Math" panose="02040503050406030204" pitchFamily="18" charset="0"/>
                          </a:rPr>
                          <m:t>𝑑</m:t>
                        </m:r>
                        <m:r>
                          <a:rPr lang="en-US" sz="4000" i="1">
                            <a:solidFill>
                              <a:srgbClr val="7030A0"/>
                            </a:solidFill>
                            <a:latin typeface="Cambria Math" panose="02040503050406030204" pitchFamily="18" charset="0"/>
                          </a:rPr>
                          <m:t> </m:t>
                        </m:r>
                        <m:r>
                          <a:rPr lang="en-US" sz="4000" i="1">
                            <a:latin typeface="Cambria Math" panose="02040503050406030204" pitchFamily="18" charset="0"/>
                          </a:rPr>
                          <m:t>𝑐</m:t>
                        </m:r>
                        <m:r>
                          <a:rPr lang="en-US" sz="4000" i="1">
                            <a:solidFill>
                              <a:srgbClr val="0070C0"/>
                            </a:solidFill>
                            <a:latin typeface="Cambria Math" panose="02040503050406030204" pitchFamily="18" charset="0"/>
                          </a:rPr>
                          <m:t>𝑡</m:t>
                        </m:r>
                      </m:num>
                      <m:den>
                        <m:r>
                          <a:rPr lang="en-US" sz="4000" i="1">
                            <a:latin typeface="Cambria Math" panose="02040503050406030204" pitchFamily="18" charset="0"/>
                          </a:rPr>
                          <m:t>𝑑</m:t>
                        </m:r>
                        <m:r>
                          <a:rPr lang="en-US" sz="4000" i="1">
                            <a:solidFill>
                              <a:srgbClr val="FFC000"/>
                            </a:solidFill>
                            <a:latin typeface="Cambria Math" panose="02040503050406030204" pitchFamily="18" charset="0"/>
                          </a:rPr>
                          <m:t>𝜏</m:t>
                        </m:r>
                      </m:den>
                    </m:f>
                    <m:r>
                      <a:rPr lang="en-US" sz="4000" i="1">
                        <a:latin typeface="Cambria Math" panose="02040503050406030204" pitchFamily="18" charset="0"/>
                      </a:rPr>
                      <m:t>+</m:t>
                    </m:r>
                    <m:f>
                      <m:fPr>
                        <m:ctrlPr>
                          <a:rPr lang="en-US" sz="4000" i="1">
                            <a:latin typeface="Cambria Math" panose="02040503050406030204" pitchFamily="18" charset="0"/>
                          </a:rPr>
                        </m:ctrlPr>
                      </m:fPr>
                      <m:num>
                        <m:r>
                          <a:rPr lang="en-US" sz="4000" i="1">
                            <a:latin typeface="Cambria Math" panose="02040503050406030204" pitchFamily="18" charset="0"/>
                          </a:rPr>
                          <m:t>𝜕</m:t>
                        </m:r>
                        <m:acc>
                          <m:accPr>
                            <m:chr m:val="̃"/>
                            <m:ctrlPr>
                              <a:rPr lang="en-US" sz="4000" i="1">
                                <a:solidFill>
                                  <a:srgbClr val="FF0000"/>
                                </a:solidFill>
                                <a:latin typeface="Cambria Math" panose="02040503050406030204" pitchFamily="18" charset="0"/>
                              </a:rPr>
                            </m:ctrlPr>
                          </m:accPr>
                          <m:e>
                            <m:r>
                              <a:rPr lang="en-US" sz="4000" i="1">
                                <a:solidFill>
                                  <a:srgbClr val="FF0000"/>
                                </a:solidFill>
                                <a:latin typeface="Cambria Math" panose="02040503050406030204" pitchFamily="18" charset="0"/>
                              </a:rPr>
                              <m:t>𝑥</m:t>
                            </m:r>
                          </m:e>
                        </m:acc>
                      </m:num>
                      <m:den>
                        <m:r>
                          <a:rPr lang="en-US" sz="4000" i="1">
                            <a:latin typeface="Cambria Math" panose="02040503050406030204" pitchFamily="18" charset="0"/>
                          </a:rPr>
                          <m:t>𝜕</m:t>
                        </m:r>
                        <m:r>
                          <a:rPr lang="en-US" sz="4000" i="1">
                            <a:solidFill>
                              <a:srgbClr val="0070C0"/>
                            </a:solidFill>
                            <a:latin typeface="Cambria Math" panose="02040503050406030204" pitchFamily="18" charset="0"/>
                          </a:rPr>
                          <m:t>𝑥</m:t>
                        </m:r>
                      </m:den>
                    </m:f>
                    <m:f>
                      <m:fPr>
                        <m:ctrlPr>
                          <a:rPr lang="en-US" sz="4000" i="1">
                            <a:latin typeface="Cambria Math" panose="02040503050406030204" pitchFamily="18" charset="0"/>
                          </a:rPr>
                        </m:ctrlPr>
                      </m:fPr>
                      <m:num>
                        <m:r>
                          <a:rPr lang="en-US" sz="4000" i="1">
                            <a:latin typeface="Cambria Math" panose="02040503050406030204" pitchFamily="18" charset="0"/>
                          </a:rPr>
                          <m:t>𝑑</m:t>
                        </m:r>
                        <m:r>
                          <a:rPr lang="en-US" sz="4000" i="1">
                            <a:solidFill>
                              <a:srgbClr val="0070C0"/>
                            </a:solidFill>
                            <a:latin typeface="Cambria Math" panose="02040503050406030204" pitchFamily="18" charset="0"/>
                          </a:rPr>
                          <m:t>𝑥</m:t>
                        </m:r>
                      </m:num>
                      <m:den>
                        <m:r>
                          <a:rPr lang="en-US" sz="4000" i="1">
                            <a:latin typeface="Cambria Math" panose="02040503050406030204" pitchFamily="18" charset="0"/>
                          </a:rPr>
                          <m:t>𝑑</m:t>
                        </m:r>
                        <m:r>
                          <a:rPr lang="en-US" sz="4000" i="1">
                            <a:solidFill>
                              <a:srgbClr val="FFC000"/>
                            </a:solidFill>
                            <a:latin typeface="Cambria Math" panose="02040503050406030204" pitchFamily="18" charset="0"/>
                          </a:rPr>
                          <m:t>𝜏</m:t>
                        </m:r>
                      </m:den>
                    </m:f>
                  </m:oMath>
                </a14:m>
                <a:endParaRPr lang="en-CA" sz="4000" dirty="0"/>
              </a:p>
            </p:txBody>
          </p:sp>
        </mc:Choice>
        <mc:Fallback xmlns="">
          <p:sp>
            <p:nvSpPr>
              <p:cNvPr id="3" name="TextBox 2">
                <a:extLst>
                  <a:ext uri="{FF2B5EF4-FFF2-40B4-BE49-F238E27FC236}">
                    <a16:creationId xmlns:a16="http://schemas.microsoft.com/office/drawing/2014/main" id="{08279795-0F3E-4C70-86B9-B3B8D69B39D3}"/>
                  </a:ext>
                </a:extLst>
              </p:cNvPr>
              <p:cNvSpPr txBox="1">
                <a:spLocks noRot="1" noChangeAspect="1" noMove="1" noResize="1" noEditPoints="1" noAdjustHandles="1" noChangeArrowheads="1" noChangeShapeType="1" noTextEdit="1"/>
              </p:cNvSpPr>
              <p:nvPr/>
            </p:nvSpPr>
            <p:spPr>
              <a:xfrm>
                <a:off x="800100" y="3943350"/>
                <a:ext cx="5219700" cy="1981312"/>
              </a:xfrm>
              <a:prstGeom prst="rect">
                <a:avLst/>
              </a:prstGeom>
              <a:blipFill>
                <a:blip r:embed="rId26"/>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AFB010D7-8BAB-44BE-AC53-DAEA499DAF46}"/>
                  </a:ext>
                </a:extLst>
              </p:cNvPr>
              <p:cNvSpPr txBox="1"/>
              <p:nvPr/>
            </p:nvSpPr>
            <p:spPr>
              <a:xfrm>
                <a:off x="665521" y="3905250"/>
                <a:ext cx="5600700" cy="2049472"/>
              </a:xfrm>
              <a:prstGeom prst="rect">
                <a:avLst/>
              </a:prstGeom>
              <a:solidFill>
                <a:schemeClr val="bg1"/>
              </a:solidFill>
            </p:spPr>
            <p:txBody>
              <a:bodyPr wrap="square">
                <a:spAutoFit/>
              </a:bodyPr>
              <a:lstStyle/>
              <a:p>
                <a14:m>
                  <m:oMath xmlns:m="http://schemas.openxmlformats.org/officeDocument/2006/math">
                    <m:d>
                      <m:dPr>
                        <m:begChr m:val="["/>
                        <m:endChr m:val="]"/>
                        <m:ctrlPr>
                          <a:rPr lang="en-US" sz="4000" b="0" i="1" smtClean="0">
                            <a:latin typeface="Cambria Math" panose="02040503050406030204" pitchFamily="18" charset="0"/>
                          </a:rPr>
                        </m:ctrlPr>
                      </m:dPr>
                      <m:e>
                        <m:eqArr>
                          <m:eqArrPr>
                            <m:ctrlPr>
                              <a:rPr lang="en-US" sz="4000" b="0" i="1" smtClean="0">
                                <a:latin typeface="Cambria Math" panose="02040503050406030204" pitchFamily="18" charset="0"/>
                              </a:rPr>
                            </m:ctrlPr>
                          </m:eqArrPr>
                          <m:e>
                            <m:f>
                              <m:fPr>
                                <m:ctrlPr>
                                  <a:rPr lang="en-US" sz="4000" i="1">
                                    <a:latin typeface="Cambria Math" panose="02040503050406030204" pitchFamily="18" charset="0"/>
                                  </a:rPr>
                                </m:ctrlPr>
                              </m:fPr>
                              <m:num>
                                <m:r>
                                  <a:rPr lang="en-US" sz="4000" i="1">
                                    <a:latin typeface="Cambria Math" panose="02040503050406030204" pitchFamily="18" charset="0"/>
                                  </a:rPr>
                                  <m:t>𝑑</m:t>
                                </m:r>
                                <m:r>
                                  <a:rPr lang="en-US" sz="4000" i="1">
                                    <a:solidFill>
                                      <a:srgbClr val="7030A0"/>
                                    </a:solidFill>
                                    <a:latin typeface="Cambria Math" panose="02040503050406030204" pitchFamily="18" charset="0"/>
                                  </a:rPr>
                                  <m:t> </m:t>
                                </m:r>
                                <m:r>
                                  <a:rPr lang="en-US" sz="4000" i="1">
                                    <a:latin typeface="Cambria Math" panose="02040503050406030204" pitchFamily="18" charset="0"/>
                                  </a:rPr>
                                  <m:t>𝑐</m:t>
                                </m:r>
                                <m:acc>
                                  <m:accPr>
                                    <m:chr m:val="̃"/>
                                    <m:ctrlPr>
                                      <a:rPr lang="en-US" sz="4000" i="1">
                                        <a:solidFill>
                                          <a:srgbClr val="FF0000"/>
                                        </a:solidFill>
                                        <a:latin typeface="Cambria Math" panose="02040503050406030204" pitchFamily="18" charset="0"/>
                                      </a:rPr>
                                    </m:ctrlPr>
                                  </m:accPr>
                                  <m:e>
                                    <m:r>
                                      <a:rPr lang="en-US" sz="4000" i="1">
                                        <a:solidFill>
                                          <a:srgbClr val="FF0000"/>
                                        </a:solidFill>
                                        <a:latin typeface="Cambria Math" panose="02040503050406030204" pitchFamily="18" charset="0"/>
                                      </a:rPr>
                                      <m:t>𝑡</m:t>
                                    </m:r>
                                  </m:e>
                                </m:acc>
                              </m:num>
                              <m:den>
                                <m:r>
                                  <a:rPr lang="en-US" sz="4000" i="1">
                                    <a:latin typeface="Cambria Math" panose="02040503050406030204" pitchFamily="18" charset="0"/>
                                  </a:rPr>
                                  <m:t>𝑑</m:t>
                                </m:r>
                                <m:r>
                                  <a:rPr lang="en-US" sz="4000" i="1">
                                    <a:solidFill>
                                      <a:srgbClr val="FFC000"/>
                                    </a:solidFill>
                                    <a:latin typeface="Cambria Math" panose="02040503050406030204" pitchFamily="18" charset="0"/>
                                  </a:rPr>
                                  <m:t>𝜏</m:t>
                                </m:r>
                              </m:den>
                            </m:f>
                          </m:e>
                          <m:e>
                            <m:f>
                              <m:fPr>
                                <m:ctrlPr>
                                  <a:rPr lang="en-US" sz="4000" i="1">
                                    <a:latin typeface="Cambria Math" panose="02040503050406030204" pitchFamily="18" charset="0"/>
                                  </a:rPr>
                                </m:ctrlPr>
                              </m:fPr>
                              <m:num>
                                <m:r>
                                  <a:rPr lang="en-US" sz="4000" i="1">
                                    <a:latin typeface="Cambria Math" panose="02040503050406030204" pitchFamily="18" charset="0"/>
                                  </a:rPr>
                                  <m:t>𝑑</m:t>
                                </m:r>
                                <m:acc>
                                  <m:accPr>
                                    <m:chr m:val="̃"/>
                                    <m:ctrlPr>
                                      <a:rPr lang="en-US" sz="4000" i="1">
                                        <a:solidFill>
                                          <a:srgbClr val="FF0000"/>
                                        </a:solidFill>
                                        <a:latin typeface="Cambria Math" panose="02040503050406030204" pitchFamily="18" charset="0"/>
                                      </a:rPr>
                                    </m:ctrlPr>
                                  </m:accPr>
                                  <m:e>
                                    <m:r>
                                      <a:rPr lang="en-US" sz="4000" i="1">
                                        <a:solidFill>
                                          <a:srgbClr val="FF0000"/>
                                        </a:solidFill>
                                        <a:latin typeface="Cambria Math" panose="02040503050406030204" pitchFamily="18" charset="0"/>
                                      </a:rPr>
                                      <m:t>𝑥</m:t>
                                    </m:r>
                                  </m:e>
                                </m:acc>
                              </m:num>
                              <m:den>
                                <m:r>
                                  <a:rPr lang="en-US" sz="4000" i="1">
                                    <a:latin typeface="Cambria Math" panose="02040503050406030204" pitchFamily="18" charset="0"/>
                                  </a:rPr>
                                  <m:t>𝑑</m:t>
                                </m:r>
                                <m:r>
                                  <a:rPr lang="en-US" sz="4000" i="1">
                                    <a:solidFill>
                                      <a:srgbClr val="FFC000"/>
                                    </a:solidFill>
                                    <a:latin typeface="Cambria Math" panose="02040503050406030204" pitchFamily="18" charset="0"/>
                                  </a:rPr>
                                  <m:t>𝜏</m:t>
                                </m:r>
                              </m:den>
                            </m:f>
                          </m:e>
                        </m:eqArr>
                      </m:e>
                    </m:d>
                    <m:r>
                      <a:rPr lang="en-US" sz="4000" i="1">
                        <a:latin typeface="Cambria Math" panose="02040503050406030204" pitchFamily="18" charset="0"/>
                      </a:rPr>
                      <m:t>=</m:t>
                    </m:r>
                    <m:d>
                      <m:dPr>
                        <m:begChr m:val="["/>
                        <m:endChr m:val="]"/>
                        <m:ctrlPr>
                          <a:rPr lang="en-US" sz="4000" b="0" i="1" smtClean="0">
                            <a:latin typeface="Cambria Math" panose="02040503050406030204" pitchFamily="18" charset="0"/>
                          </a:rPr>
                        </m:ctrlPr>
                      </m:dPr>
                      <m:e>
                        <m:m>
                          <m:mPr>
                            <m:mcs>
                              <m:mc>
                                <m:mcPr>
                                  <m:count m:val="2"/>
                                  <m:mcJc m:val="center"/>
                                </m:mcPr>
                              </m:mc>
                            </m:mcs>
                            <m:ctrlPr>
                              <a:rPr lang="en-US" sz="4000" b="0" i="1" smtClean="0">
                                <a:latin typeface="Cambria Math" panose="02040503050406030204" pitchFamily="18" charset="0"/>
                              </a:rPr>
                            </m:ctrlPr>
                          </m:mPr>
                          <m:mr>
                            <m:e>
                              <m:f>
                                <m:fPr>
                                  <m:ctrlPr>
                                    <a:rPr lang="en-US" sz="4000" i="1">
                                      <a:latin typeface="Cambria Math" panose="02040503050406030204" pitchFamily="18" charset="0"/>
                                    </a:rPr>
                                  </m:ctrlPr>
                                </m:fPr>
                                <m:num>
                                  <m:r>
                                    <a:rPr lang="en-US" sz="4000" i="1">
                                      <a:latin typeface="Cambria Math" panose="02040503050406030204" pitchFamily="18" charset="0"/>
                                    </a:rPr>
                                    <m:t>𝜕</m:t>
                                  </m:r>
                                  <m:r>
                                    <a:rPr lang="en-US" sz="4000" i="1">
                                      <a:latin typeface="Cambria Math" panose="02040503050406030204" pitchFamily="18" charset="0"/>
                                    </a:rPr>
                                    <m:t> </m:t>
                                  </m:r>
                                  <m:r>
                                    <a:rPr lang="en-US" sz="4000" i="1">
                                      <a:latin typeface="Cambria Math" panose="02040503050406030204" pitchFamily="18" charset="0"/>
                                    </a:rPr>
                                    <m:t>𝑐</m:t>
                                  </m:r>
                                  <m:acc>
                                    <m:accPr>
                                      <m:chr m:val="̃"/>
                                      <m:ctrlPr>
                                        <a:rPr lang="en-US" sz="4000" i="1">
                                          <a:solidFill>
                                            <a:srgbClr val="FF0000"/>
                                          </a:solidFill>
                                          <a:latin typeface="Cambria Math" panose="02040503050406030204" pitchFamily="18" charset="0"/>
                                        </a:rPr>
                                      </m:ctrlPr>
                                    </m:accPr>
                                    <m:e>
                                      <m:r>
                                        <a:rPr lang="en-US" sz="4000" i="1">
                                          <a:solidFill>
                                            <a:srgbClr val="FF0000"/>
                                          </a:solidFill>
                                          <a:latin typeface="Cambria Math" panose="02040503050406030204" pitchFamily="18" charset="0"/>
                                        </a:rPr>
                                        <m:t>𝑡</m:t>
                                      </m:r>
                                    </m:e>
                                  </m:acc>
                                </m:num>
                                <m:den>
                                  <m:r>
                                    <a:rPr lang="en-US" sz="4000" i="1">
                                      <a:latin typeface="Cambria Math" panose="02040503050406030204" pitchFamily="18" charset="0"/>
                                    </a:rPr>
                                    <m:t>𝜕</m:t>
                                  </m:r>
                                  <m:r>
                                    <a:rPr lang="en-US" sz="4000" i="1">
                                      <a:solidFill>
                                        <a:srgbClr val="FFC000"/>
                                      </a:solidFill>
                                      <a:latin typeface="Cambria Math" panose="02040503050406030204" pitchFamily="18" charset="0"/>
                                    </a:rPr>
                                    <m:t> </m:t>
                                  </m:r>
                                  <m:r>
                                    <a:rPr lang="en-US" sz="4000" i="1">
                                      <a:latin typeface="Cambria Math" panose="02040503050406030204" pitchFamily="18" charset="0"/>
                                    </a:rPr>
                                    <m:t>𝑐</m:t>
                                  </m:r>
                                  <m:r>
                                    <a:rPr lang="en-US" sz="4000" i="1">
                                      <a:solidFill>
                                        <a:srgbClr val="0070C0"/>
                                      </a:solidFill>
                                      <a:latin typeface="Cambria Math" panose="02040503050406030204" pitchFamily="18" charset="0"/>
                                    </a:rPr>
                                    <m:t>𝑡</m:t>
                                  </m:r>
                                </m:den>
                              </m:f>
                            </m:e>
                            <m:e>
                              <m:f>
                                <m:fPr>
                                  <m:ctrlPr>
                                    <a:rPr lang="en-US" sz="4000" i="1">
                                      <a:latin typeface="Cambria Math" panose="02040503050406030204" pitchFamily="18" charset="0"/>
                                    </a:rPr>
                                  </m:ctrlPr>
                                </m:fPr>
                                <m:num>
                                  <m:r>
                                    <a:rPr lang="en-US" sz="4000" i="1">
                                      <a:latin typeface="Cambria Math" panose="02040503050406030204" pitchFamily="18" charset="0"/>
                                    </a:rPr>
                                    <m:t>𝜕</m:t>
                                  </m:r>
                                  <m:r>
                                    <a:rPr lang="en-US" sz="4000" b="0" i="1" smtClean="0">
                                      <a:latin typeface="Cambria Math" panose="02040503050406030204" pitchFamily="18" charset="0"/>
                                    </a:rPr>
                                    <m:t> </m:t>
                                  </m:r>
                                  <m:r>
                                    <a:rPr lang="en-US" sz="4000" i="1">
                                      <a:latin typeface="Cambria Math" panose="02040503050406030204" pitchFamily="18" charset="0"/>
                                    </a:rPr>
                                    <m:t>𝑐</m:t>
                                  </m:r>
                                  <m:acc>
                                    <m:accPr>
                                      <m:chr m:val="̃"/>
                                      <m:ctrlPr>
                                        <a:rPr lang="en-US" sz="4000" i="1">
                                          <a:solidFill>
                                            <a:srgbClr val="FF0000"/>
                                          </a:solidFill>
                                          <a:latin typeface="Cambria Math" panose="02040503050406030204" pitchFamily="18" charset="0"/>
                                        </a:rPr>
                                      </m:ctrlPr>
                                    </m:accPr>
                                    <m:e>
                                      <m:r>
                                        <a:rPr lang="en-US" sz="4000" i="1">
                                          <a:solidFill>
                                            <a:srgbClr val="FF0000"/>
                                          </a:solidFill>
                                          <a:latin typeface="Cambria Math" panose="02040503050406030204" pitchFamily="18" charset="0"/>
                                        </a:rPr>
                                        <m:t>𝑡</m:t>
                                      </m:r>
                                    </m:e>
                                  </m:acc>
                                </m:num>
                                <m:den>
                                  <m:r>
                                    <a:rPr lang="en-US" sz="4000" i="1">
                                      <a:latin typeface="Cambria Math" panose="02040503050406030204" pitchFamily="18" charset="0"/>
                                    </a:rPr>
                                    <m:t>𝜕</m:t>
                                  </m:r>
                                  <m:r>
                                    <a:rPr lang="en-US" sz="4000" i="1">
                                      <a:solidFill>
                                        <a:srgbClr val="0070C0"/>
                                      </a:solidFill>
                                      <a:latin typeface="Cambria Math" panose="02040503050406030204" pitchFamily="18" charset="0"/>
                                    </a:rPr>
                                    <m:t>𝑥</m:t>
                                  </m:r>
                                </m:den>
                              </m:f>
                            </m:e>
                          </m:mr>
                          <m:mr>
                            <m:e>
                              <m:f>
                                <m:fPr>
                                  <m:ctrlPr>
                                    <a:rPr lang="en-US" sz="4000" i="1">
                                      <a:latin typeface="Cambria Math" panose="02040503050406030204" pitchFamily="18" charset="0"/>
                                    </a:rPr>
                                  </m:ctrlPr>
                                </m:fPr>
                                <m:num>
                                  <m:r>
                                    <a:rPr lang="en-US" sz="4000" i="1">
                                      <a:latin typeface="Cambria Math" panose="02040503050406030204" pitchFamily="18" charset="0"/>
                                    </a:rPr>
                                    <m:t>𝜕</m:t>
                                  </m:r>
                                  <m:acc>
                                    <m:accPr>
                                      <m:chr m:val="̃"/>
                                      <m:ctrlPr>
                                        <a:rPr lang="en-US" sz="4000" i="1">
                                          <a:solidFill>
                                            <a:srgbClr val="FF0000"/>
                                          </a:solidFill>
                                          <a:latin typeface="Cambria Math" panose="02040503050406030204" pitchFamily="18" charset="0"/>
                                        </a:rPr>
                                      </m:ctrlPr>
                                    </m:accPr>
                                    <m:e>
                                      <m:r>
                                        <a:rPr lang="en-US" sz="4000" i="1">
                                          <a:solidFill>
                                            <a:srgbClr val="FF0000"/>
                                          </a:solidFill>
                                          <a:latin typeface="Cambria Math" panose="02040503050406030204" pitchFamily="18" charset="0"/>
                                        </a:rPr>
                                        <m:t>𝑥</m:t>
                                      </m:r>
                                    </m:e>
                                  </m:acc>
                                </m:num>
                                <m:den>
                                  <m:r>
                                    <a:rPr lang="en-US" sz="4000" i="1">
                                      <a:latin typeface="Cambria Math" panose="02040503050406030204" pitchFamily="18" charset="0"/>
                                    </a:rPr>
                                    <m:t>𝜕</m:t>
                                  </m:r>
                                  <m:r>
                                    <a:rPr lang="en-US" sz="4000" i="1">
                                      <a:solidFill>
                                        <a:srgbClr val="FFC000"/>
                                      </a:solidFill>
                                      <a:latin typeface="Cambria Math" panose="02040503050406030204" pitchFamily="18" charset="0"/>
                                    </a:rPr>
                                    <m:t> </m:t>
                                  </m:r>
                                  <m:r>
                                    <a:rPr lang="en-US" sz="4000" i="1">
                                      <a:latin typeface="Cambria Math" panose="02040503050406030204" pitchFamily="18" charset="0"/>
                                    </a:rPr>
                                    <m:t>𝑐</m:t>
                                  </m:r>
                                  <m:r>
                                    <a:rPr lang="en-US" sz="4000" i="1">
                                      <a:solidFill>
                                        <a:srgbClr val="0070C0"/>
                                      </a:solidFill>
                                      <a:latin typeface="Cambria Math" panose="02040503050406030204" pitchFamily="18" charset="0"/>
                                    </a:rPr>
                                    <m:t>𝑡</m:t>
                                  </m:r>
                                </m:den>
                              </m:f>
                            </m:e>
                            <m:e>
                              <m:f>
                                <m:fPr>
                                  <m:ctrlPr>
                                    <a:rPr lang="en-US" sz="4000" i="1">
                                      <a:latin typeface="Cambria Math" panose="02040503050406030204" pitchFamily="18" charset="0"/>
                                    </a:rPr>
                                  </m:ctrlPr>
                                </m:fPr>
                                <m:num>
                                  <m:r>
                                    <a:rPr lang="en-US" sz="4000" i="1">
                                      <a:latin typeface="Cambria Math" panose="02040503050406030204" pitchFamily="18" charset="0"/>
                                    </a:rPr>
                                    <m:t>𝜕</m:t>
                                  </m:r>
                                  <m:acc>
                                    <m:accPr>
                                      <m:chr m:val="̃"/>
                                      <m:ctrlPr>
                                        <a:rPr lang="en-US" sz="4000" i="1">
                                          <a:solidFill>
                                            <a:srgbClr val="FF0000"/>
                                          </a:solidFill>
                                          <a:latin typeface="Cambria Math" panose="02040503050406030204" pitchFamily="18" charset="0"/>
                                        </a:rPr>
                                      </m:ctrlPr>
                                    </m:accPr>
                                    <m:e>
                                      <m:r>
                                        <a:rPr lang="en-US" sz="4000" i="1">
                                          <a:solidFill>
                                            <a:srgbClr val="FF0000"/>
                                          </a:solidFill>
                                          <a:latin typeface="Cambria Math" panose="02040503050406030204" pitchFamily="18" charset="0"/>
                                        </a:rPr>
                                        <m:t>𝑥</m:t>
                                      </m:r>
                                    </m:e>
                                  </m:acc>
                                </m:num>
                                <m:den>
                                  <m:r>
                                    <a:rPr lang="en-US" sz="4000" i="1">
                                      <a:latin typeface="Cambria Math" panose="02040503050406030204" pitchFamily="18" charset="0"/>
                                    </a:rPr>
                                    <m:t>𝜕</m:t>
                                  </m:r>
                                  <m:r>
                                    <a:rPr lang="en-US" sz="4000" i="1">
                                      <a:solidFill>
                                        <a:srgbClr val="0070C0"/>
                                      </a:solidFill>
                                      <a:latin typeface="Cambria Math" panose="02040503050406030204" pitchFamily="18" charset="0"/>
                                    </a:rPr>
                                    <m:t>𝑥</m:t>
                                  </m:r>
                                </m:den>
                              </m:f>
                            </m:e>
                          </m:mr>
                        </m:m>
                      </m:e>
                    </m:d>
                    <m:d>
                      <m:dPr>
                        <m:begChr m:val="["/>
                        <m:endChr m:val="]"/>
                        <m:ctrlPr>
                          <a:rPr lang="en-US" sz="4000" b="0" i="1" smtClean="0">
                            <a:latin typeface="Cambria Math" panose="02040503050406030204" pitchFamily="18" charset="0"/>
                          </a:rPr>
                        </m:ctrlPr>
                      </m:dPr>
                      <m:e>
                        <m:eqArr>
                          <m:eqArrPr>
                            <m:ctrlPr>
                              <a:rPr lang="en-US" sz="4000" b="0" i="1" smtClean="0">
                                <a:latin typeface="Cambria Math" panose="02040503050406030204" pitchFamily="18" charset="0"/>
                              </a:rPr>
                            </m:ctrlPr>
                          </m:eqArrPr>
                          <m:e>
                            <m:f>
                              <m:fPr>
                                <m:ctrlPr>
                                  <a:rPr lang="en-US" sz="4000" i="1">
                                    <a:latin typeface="Cambria Math" panose="02040503050406030204" pitchFamily="18" charset="0"/>
                                  </a:rPr>
                                </m:ctrlPr>
                              </m:fPr>
                              <m:num>
                                <m:r>
                                  <a:rPr lang="en-US" sz="4000" i="1">
                                    <a:latin typeface="Cambria Math" panose="02040503050406030204" pitchFamily="18" charset="0"/>
                                  </a:rPr>
                                  <m:t>𝑑</m:t>
                                </m:r>
                                <m:r>
                                  <a:rPr lang="en-US" sz="4000" i="1">
                                    <a:solidFill>
                                      <a:srgbClr val="7030A0"/>
                                    </a:solidFill>
                                    <a:latin typeface="Cambria Math" panose="02040503050406030204" pitchFamily="18" charset="0"/>
                                  </a:rPr>
                                  <m:t> </m:t>
                                </m:r>
                                <m:r>
                                  <a:rPr lang="en-US" sz="4000" i="1">
                                    <a:latin typeface="Cambria Math" panose="02040503050406030204" pitchFamily="18" charset="0"/>
                                  </a:rPr>
                                  <m:t>𝑐</m:t>
                                </m:r>
                                <m:r>
                                  <a:rPr lang="en-US" sz="4000" i="1">
                                    <a:solidFill>
                                      <a:srgbClr val="0070C0"/>
                                    </a:solidFill>
                                    <a:latin typeface="Cambria Math" panose="02040503050406030204" pitchFamily="18" charset="0"/>
                                  </a:rPr>
                                  <m:t>𝑡</m:t>
                                </m:r>
                              </m:num>
                              <m:den>
                                <m:r>
                                  <a:rPr lang="en-US" sz="4000" i="1">
                                    <a:latin typeface="Cambria Math" panose="02040503050406030204" pitchFamily="18" charset="0"/>
                                  </a:rPr>
                                  <m:t>𝑑</m:t>
                                </m:r>
                                <m:r>
                                  <a:rPr lang="en-US" sz="4000" i="1">
                                    <a:solidFill>
                                      <a:srgbClr val="FFC000"/>
                                    </a:solidFill>
                                    <a:latin typeface="Cambria Math" panose="02040503050406030204" pitchFamily="18" charset="0"/>
                                  </a:rPr>
                                  <m:t>𝜏</m:t>
                                </m:r>
                              </m:den>
                            </m:f>
                          </m:e>
                          <m:e>
                            <m:f>
                              <m:fPr>
                                <m:ctrlPr>
                                  <a:rPr lang="en-US" sz="4000" i="1">
                                    <a:latin typeface="Cambria Math" panose="02040503050406030204" pitchFamily="18" charset="0"/>
                                  </a:rPr>
                                </m:ctrlPr>
                              </m:fPr>
                              <m:num>
                                <m:r>
                                  <a:rPr lang="en-US" sz="4000" i="1">
                                    <a:latin typeface="Cambria Math" panose="02040503050406030204" pitchFamily="18" charset="0"/>
                                  </a:rPr>
                                  <m:t>𝑑</m:t>
                                </m:r>
                                <m:r>
                                  <a:rPr lang="en-US" sz="4000" i="1">
                                    <a:solidFill>
                                      <a:srgbClr val="0070C0"/>
                                    </a:solidFill>
                                    <a:latin typeface="Cambria Math" panose="02040503050406030204" pitchFamily="18" charset="0"/>
                                  </a:rPr>
                                  <m:t>𝑥</m:t>
                                </m:r>
                              </m:num>
                              <m:den>
                                <m:r>
                                  <a:rPr lang="en-US" sz="4000" i="1">
                                    <a:latin typeface="Cambria Math" panose="02040503050406030204" pitchFamily="18" charset="0"/>
                                  </a:rPr>
                                  <m:t>𝑑</m:t>
                                </m:r>
                                <m:r>
                                  <a:rPr lang="en-US" sz="4000" i="1">
                                    <a:solidFill>
                                      <a:srgbClr val="FFC000"/>
                                    </a:solidFill>
                                    <a:latin typeface="Cambria Math" panose="02040503050406030204" pitchFamily="18" charset="0"/>
                                  </a:rPr>
                                  <m:t>𝜏</m:t>
                                </m:r>
                              </m:den>
                            </m:f>
                          </m:e>
                        </m:eqArr>
                      </m:e>
                    </m:d>
                  </m:oMath>
                </a14:m>
                <a:r>
                  <a:rPr lang="en-CA" sz="4000" dirty="0"/>
                  <a:t> </a:t>
                </a:r>
              </a:p>
            </p:txBody>
          </p:sp>
        </mc:Choice>
        <mc:Fallback xmlns="">
          <p:sp>
            <p:nvSpPr>
              <p:cNvPr id="4" name="TextBox 3">
                <a:extLst>
                  <a:ext uri="{FF2B5EF4-FFF2-40B4-BE49-F238E27FC236}">
                    <a16:creationId xmlns:a16="http://schemas.microsoft.com/office/drawing/2014/main" id="{AFB010D7-8BAB-44BE-AC53-DAEA499DAF46}"/>
                  </a:ext>
                </a:extLst>
              </p:cNvPr>
              <p:cNvSpPr txBox="1">
                <a:spLocks noRot="1" noChangeAspect="1" noMove="1" noResize="1" noEditPoints="1" noAdjustHandles="1" noChangeArrowheads="1" noChangeShapeType="1" noTextEdit="1"/>
              </p:cNvSpPr>
              <p:nvPr/>
            </p:nvSpPr>
            <p:spPr>
              <a:xfrm>
                <a:off x="665521" y="3905250"/>
                <a:ext cx="5600700" cy="2049472"/>
              </a:xfrm>
              <a:prstGeom prst="rect">
                <a:avLst/>
              </a:prstGeom>
              <a:blipFill>
                <a:blip r:embed="rId27"/>
                <a:stretch>
                  <a:fillRect/>
                </a:stretch>
              </a:blipFill>
            </p:spPr>
            <p:txBody>
              <a:bodyPr/>
              <a:lstStyle/>
              <a:p>
                <a:r>
                  <a:rPr lang="en-CA">
                    <a:noFill/>
                  </a:rPr>
                  <a:t> </a:t>
                </a:r>
              </a:p>
            </p:txBody>
          </p:sp>
        </mc:Fallback>
      </mc:AlternateContent>
      <p:sp>
        <p:nvSpPr>
          <p:cNvPr id="6" name="TextBox 5">
            <a:extLst>
              <a:ext uri="{FF2B5EF4-FFF2-40B4-BE49-F238E27FC236}">
                <a16:creationId xmlns:a16="http://schemas.microsoft.com/office/drawing/2014/main" id="{BB1D7260-A40B-426C-934C-08C02061FC9A}"/>
              </a:ext>
            </a:extLst>
          </p:cNvPr>
          <p:cNvSpPr txBox="1"/>
          <p:nvPr/>
        </p:nvSpPr>
        <p:spPr>
          <a:xfrm>
            <a:off x="2387288" y="5903893"/>
            <a:ext cx="2527612" cy="954107"/>
          </a:xfrm>
          <a:prstGeom prst="rect">
            <a:avLst/>
          </a:prstGeom>
          <a:noFill/>
        </p:spPr>
        <p:txBody>
          <a:bodyPr wrap="square" rtlCol="0">
            <a:spAutoFit/>
          </a:bodyPr>
          <a:lstStyle/>
          <a:p>
            <a:pPr algn="ctr"/>
            <a:r>
              <a:rPr lang="en-US" sz="2800" dirty="0">
                <a:solidFill>
                  <a:schemeClr val="accent4">
                    <a:lumMod val="75000"/>
                  </a:schemeClr>
                </a:solidFill>
              </a:rPr>
              <a:t>(Inverse) </a:t>
            </a:r>
          </a:p>
          <a:p>
            <a:pPr algn="ctr"/>
            <a:r>
              <a:rPr lang="en-US" sz="2800" dirty="0">
                <a:solidFill>
                  <a:schemeClr val="accent4">
                    <a:lumMod val="75000"/>
                  </a:schemeClr>
                </a:solidFill>
              </a:rPr>
              <a:t>Jacobian Matrix</a:t>
            </a:r>
            <a:endParaRPr lang="en-CA" sz="2800" dirty="0">
              <a:solidFill>
                <a:schemeClr val="accent4">
                  <a:lumMod val="75000"/>
                </a:schemeClr>
              </a:solidFill>
            </a:endParaRPr>
          </a:p>
        </p:txBody>
      </p:sp>
      <p:grpSp>
        <p:nvGrpSpPr>
          <p:cNvPr id="105" name="Group 104">
            <a:extLst>
              <a:ext uri="{FF2B5EF4-FFF2-40B4-BE49-F238E27FC236}">
                <a16:creationId xmlns:a16="http://schemas.microsoft.com/office/drawing/2014/main" id="{E6F34AFC-1BE1-404B-B47B-3DA9FBE0D3AE}"/>
              </a:ext>
            </a:extLst>
          </p:cNvPr>
          <p:cNvGrpSpPr/>
          <p:nvPr/>
        </p:nvGrpSpPr>
        <p:grpSpPr>
          <a:xfrm>
            <a:off x="8565704" y="1236131"/>
            <a:ext cx="660491" cy="967660"/>
            <a:chOff x="8565704" y="1236131"/>
            <a:chExt cx="660491" cy="967660"/>
          </a:xfrm>
        </p:grpSpPr>
        <p:cxnSp>
          <p:nvCxnSpPr>
            <p:cNvPr id="106" name="Straight Arrow Connector 105">
              <a:extLst>
                <a:ext uri="{FF2B5EF4-FFF2-40B4-BE49-F238E27FC236}">
                  <a16:creationId xmlns:a16="http://schemas.microsoft.com/office/drawing/2014/main" id="{6CA324C5-0152-40BB-8DA8-A87ED917389D}"/>
                </a:ext>
              </a:extLst>
            </p:cNvPr>
            <p:cNvCxnSpPr>
              <a:cxnSpLocks/>
            </p:cNvCxnSpPr>
            <p:nvPr/>
          </p:nvCxnSpPr>
          <p:spPr>
            <a:xfrm flipV="1">
              <a:off x="9201369" y="1236131"/>
              <a:ext cx="0" cy="959349"/>
            </a:xfrm>
            <a:prstGeom prst="straightConnector1">
              <a:avLst/>
            </a:prstGeom>
            <a:ln w="88900">
              <a:solidFill>
                <a:srgbClr val="7030A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7" name="TextBox 106">
                  <a:extLst>
                    <a:ext uri="{FF2B5EF4-FFF2-40B4-BE49-F238E27FC236}">
                      <a16:creationId xmlns:a16="http://schemas.microsoft.com/office/drawing/2014/main" id="{E5536569-3E6F-4B8D-8011-F00766C5113D}"/>
                    </a:ext>
                  </a:extLst>
                </p:cNvPr>
                <p:cNvSpPr txBox="1"/>
                <p:nvPr/>
              </p:nvSpPr>
              <p:spPr>
                <a:xfrm>
                  <a:off x="8565704" y="1420756"/>
                  <a:ext cx="660491" cy="783035"/>
                </a:xfrm>
                <a:prstGeom prst="rect">
                  <a:avLst/>
                </a:prstGeom>
                <a:solidFill>
                  <a:schemeClr val="bg1"/>
                </a:solidFill>
                <a:ln>
                  <a:solidFill>
                    <a:schemeClr val="bg1"/>
                  </a:solidFill>
                </a:ln>
                <a:effectLst>
                  <a:softEdge rad="127000"/>
                </a:effectLst>
              </p:spPr>
              <p:txBody>
                <a:bodyPr wrap="square" rtlCol="0">
                  <a:spAutoFit/>
                </a:bodyPr>
                <a:lstStyle/>
                <a:p>
                  <a:pPr algn="ctr"/>
                  <a14:m>
                    <m:oMathPara xmlns:m="http://schemas.openxmlformats.org/officeDocument/2006/math">
                      <m:oMathParaPr>
                        <m:jc m:val="centerGroup"/>
                      </m:oMathParaPr>
                      <m:oMath xmlns:m="http://schemas.openxmlformats.org/officeDocument/2006/math">
                        <m:acc>
                          <m:accPr>
                            <m:chr m:val="⃗"/>
                            <m:ctrlPr>
                              <a:rPr lang="en-US" sz="4000" b="0" i="1" smtClean="0">
                                <a:solidFill>
                                  <a:srgbClr val="7030A0"/>
                                </a:solidFill>
                                <a:latin typeface="Cambria Math" panose="02040503050406030204" pitchFamily="18" charset="0"/>
                              </a:rPr>
                            </m:ctrlPr>
                          </m:accPr>
                          <m:e>
                            <m:r>
                              <a:rPr lang="en-US" sz="4000" b="0" i="1" smtClean="0">
                                <a:solidFill>
                                  <a:srgbClr val="7030A0"/>
                                </a:solidFill>
                                <a:latin typeface="Cambria Math" panose="02040503050406030204" pitchFamily="18" charset="0"/>
                              </a:rPr>
                              <m:t>𝑈</m:t>
                            </m:r>
                          </m:e>
                        </m:acc>
                      </m:oMath>
                    </m:oMathPara>
                  </a14:m>
                  <a:endParaRPr lang="en-CA" sz="4000" dirty="0">
                    <a:solidFill>
                      <a:srgbClr val="002060"/>
                    </a:solidFill>
                  </a:endParaRPr>
                </a:p>
              </p:txBody>
            </p:sp>
          </mc:Choice>
          <mc:Fallback xmlns="">
            <p:sp>
              <p:nvSpPr>
                <p:cNvPr id="107" name="TextBox 106">
                  <a:extLst>
                    <a:ext uri="{FF2B5EF4-FFF2-40B4-BE49-F238E27FC236}">
                      <a16:creationId xmlns:a16="http://schemas.microsoft.com/office/drawing/2014/main" id="{E5536569-3E6F-4B8D-8011-F00766C5113D}"/>
                    </a:ext>
                  </a:extLst>
                </p:cNvPr>
                <p:cNvSpPr txBox="1">
                  <a:spLocks noRot="1" noChangeAspect="1" noMove="1" noResize="1" noEditPoints="1" noAdjustHandles="1" noChangeArrowheads="1" noChangeShapeType="1" noTextEdit="1"/>
                </p:cNvSpPr>
                <p:nvPr/>
              </p:nvSpPr>
              <p:spPr>
                <a:xfrm>
                  <a:off x="8565704" y="1420756"/>
                  <a:ext cx="660491" cy="783035"/>
                </a:xfrm>
                <a:prstGeom prst="rect">
                  <a:avLst/>
                </a:prstGeom>
                <a:blipFill>
                  <a:blip r:embed="rId13"/>
                  <a:stretch>
                    <a:fillRect/>
                  </a:stretch>
                </a:blipFill>
                <a:ln>
                  <a:solidFill>
                    <a:schemeClr val="bg1"/>
                  </a:solidFill>
                </a:ln>
                <a:effectLst>
                  <a:softEdge rad="127000"/>
                </a:effectLst>
              </p:spPr>
              <p:txBody>
                <a:bodyPr/>
                <a:lstStyle/>
                <a:p>
                  <a:r>
                    <a:rPr lang="en-CA">
                      <a:noFill/>
                    </a:rPr>
                    <a:t> </a:t>
                  </a:r>
                </a:p>
              </p:txBody>
            </p:sp>
          </mc:Fallback>
        </mc:AlternateContent>
      </p:grpSp>
      <p:grpSp>
        <p:nvGrpSpPr>
          <p:cNvPr id="108" name="Group 107">
            <a:extLst>
              <a:ext uri="{FF2B5EF4-FFF2-40B4-BE49-F238E27FC236}">
                <a16:creationId xmlns:a16="http://schemas.microsoft.com/office/drawing/2014/main" id="{D37F9751-992D-40EE-9C67-DBB5F1B92D50}"/>
              </a:ext>
            </a:extLst>
          </p:cNvPr>
          <p:cNvGrpSpPr/>
          <p:nvPr/>
        </p:nvGrpSpPr>
        <p:grpSpPr>
          <a:xfrm>
            <a:off x="9218301" y="2556931"/>
            <a:ext cx="702160" cy="959349"/>
            <a:chOff x="9218301" y="2556931"/>
            <a:chExt cx="702160" cy="959349"/>
          </a:xfrm>
        </p:grpSpPr>
        <p:cxnSp>
          <p:nvCxnSpPr>
            <p:cNvPr id="109" name="Straight Arrow Connector 108">
              <a:extLst>
                <a:ext uri="{FF2B5EF4-FFF2-40B4-BE49-F238E27FC236}">
                  <a16:creationId xmlns:a16="http://schemas.microsoft.com/office/drawing/2014/main" id="{6A2450CF-51A0-4E22-9586-7BC6DAF66685}"/>
                </a:ext>
              </a:extLst>
            </p:cNvPr>
            <p:cNvCxnSpPr>
              <a:cxnSpLocks/>
            </p:cNvCxnSpPr>
            <p:nvPr/>
          </p:nvCxnSpPr>
          <p:spPr>
            <a:xfrm flipV="1">
              <a:off x="9218301" y="2556931"/>
              <a:ext cx="0" cy="959349"/>
            </a:xfrm>
            <a:prstGeom prst="straightConnector1">
              <a:avLst/>
            </a:prstGeom>
            <a:ln w="88900">
              <a:solidFill>
                <a:srgbClr val="7030A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0" name="TextBox 109">
                  <a:extLst>
                    <a:ext uri="{FF2B5EF4-FFF2-40B4-BE49-F238E27FC236}">
                      <a16:creationId xmlns:a16="http://schemas.microsoft.com/office/drawing/2014/main" id="{40AE95CC-7FCA-4B19-8E7F-D5E1F06ACF91}"/>
                    </a:ext>
                  </a:extLst>
                </p:cNvPr>
                <p:cNvSpPr txBox="1"/>
                <p:nvPr/>
              </p:nvSpPr>
              <p:spPr>
                <a:xfrm>
                  <a:off x="9259970" y="2707690"/>
                  <a:ext cx="660491" cy="783035"/>
                </a:xfrm>
                <a:prstGeom prst="rect">
                  <a:avLst/>
                </a:prstGeom>
                <a:solidFill>
                  <a:schemeClr val="bg1"/>
                </a:solidFill>
                <a:ln>
                  <a:solidFill>
                    <a:schemeClr val="bg1"/>
                  </a:solidFill>
                </a:ln>
                <a:effectLst>
                  <a:softEdge rad="127000"/>
                </a:effectLst>
              </p:spPr>
              <p:txBody>
                <a:bodyPr wrap="square" rtlCol="0">
                  <a:spAutoFit/>
                </a:bodyPr>
                <a:lstStyle/>
                <a:p>
                  <a:pPr algn="ctr"/>
                  <a14:m>
                    <m:oMathPara xmlns:m="http://schemas.openxmlformats.org/officeDocument/2006/math">
                      <m:oMathParaPr>
                        <m:jc m:val="centerGroup"/>
                      </m:oMathParaPr>
                      <m:oMath xmlns:m="http://schemas.openxmlformats.org/officeDocument/2006/math">
                        <m:acc>
                          <m:accPr>
                            <m:chr m:val="⃗"/>
                            <m:ctrlPr>
                              <a:rPr lang="en-US" sz="4000" b="0" i="1" smtClean="0">
                                <a:solidFill>
                                  <a:srgbClr val="7030A0"/>
                                </a:solidFill>
                                <a:latin typeface="Cambria Math" panose="02040503050406030204" pitchFamily="18" charset="0"/>
                              </a:rPr>
                            </m:ctrlPr>
                          </m:accPr>
                          <m:e>
                            <m:r>
                              <a:rPr lang="en-US" sz="4000" b="0" i="1" smtClean="0">
                                <a:solidFill>
                                  <a:srgbClr val="7030A0"/>
                                </a:solidFill>
                                <a:latin typeface="Cambria Math" panose="02040503050406030204" pitchFamily="18" charset="0"/>
                              </a:rPr>
                              <m:t>𝑈</m:t>
                            </m:r>
                          </m:e>
                        </m:acc>
                      </m:oMath>
                    </m:oMathPara>
                  </a14:m>
                  <a:endParaRPr lang="en-CA" sz="4000" dirty="0">
                    <a:solidFill>
                      <a:srgbClr val="002060"/>
                    </a:solidFill>
                  </a:endParaRPr>
                </a:p>
              </p:txBody>
            </p:sp>
          </mc:Choice>
          <mc:Fallback xmlns="">
            <p:sp>
              <p:nvSpPr>
                <p:cNvPr id="110" name="TextBox 109">
                  <a:extLst>
                    <a:ext uri="{FF2B5EF4-FFF2-40B4-BE49-F238E27FC236}">
                      <a16:creationId xmlns:a16="http://schemas.microsoft.com/office/drawing/2014/main" id="{40AE95CC-7FCA-4B19-8E7F-D5E1F06ACF91}"/>
                    </a:ext>
                  </a:extLst>
                </p:cNvPr>
                <p:cNvSpPr txBox="1">
                  <a:spLocks noRot="1" noChangeAspect="1" noMove="1" noResize="1" noEditPoints="1" noAdjustHandles="1" noChangeArrowheads="1" noChangeShapeType="1" noTextEdit="1"/>
                </p:cNvSpPr>
                <p:nvPr/>
              </p:nvSpPr>
              <p:spPr>
                <a:xfrm>
                  <a:off x="9259970" y="2707690"/>
                  <a:ext cx="660491" cy="783035"/>
                </a:xfrm>
                <a:prstGeom prst="rect">
                  <a:avLst/>
                </a:prstGeom>
                <a:blipFill>
                  <a:blip r:embed="rId14"/>
                  <a:stretch>
                    <a:fillRect/>
                  </a:stretch>
                </a:blipFill>
                <a:ln>
                  <a:solidFill>
                    <a:schemeClr val="bg1"/>
                  </a:solidFill>
                </a:ln>
                <a:effectLst>
                  <a:softEdge rad="127000"/>
                </a:effectLst>
              </p:spPr>
              <p:txBody>
                <a:bodyPr/>
                <a:lstStyle/>
                <a:p>
                  <a:r>
                    <a:rPr lang="en-CA">
                      <a:noFill/>
                    </a:rPr>
                    <a:t> </a:t>
                  </a:r>
                </a:p>
              </p:txBody>
            </p:sp>
          </mc:Fallback>
        </mc:AlternateContent>
      </p:grpSp>
      <p:grpSp>
        <p:nvGrpSpPr>
          <p:cNvPr id="111" name="Group 110">
            <a:extLst>
              <a:ext uri="{FF2B5EF4-FFF2-40B4-BE49-F238E27FC236}">
                <a16:creationId xmlns:a16="http://schemas.microsoft.com/office/drawing/2014/main" id="{AB2EEF16-AA52-4587-9C48-18CD6670CF67}"/>
              </a:ext>
            </a:extLst>
          </p:cNvPr>
          <p:cNvGrpSpPr/>
          <p:nvPr/>
        </p:nvGrpSpPr>
        <p:grpSpPr>
          <a:xfrm>
            <a:off x="9218302" y="4080933"/>
            <a:ext cx="702159" cy="959349"/>
            <a:chOff x="9218302" y="4080933"/>
            <a:chExt cx="702159" cy="959349"/>
          </a:xfrm>
        </p:grpSpPr>
        <p:cxnSp>
          <p:nvCxnSpPr>
            <p:cNvPr id="112" name="Straight Arrow Connector 111">
              <a:extLst>
                <a:ext uri="{FF2B5EF4-FFF2-40B4-BE49-F238E27FC236}">
                  <a16:creationId xmlns:a16="http://schemas.microsoft.com/office/drawing/2014/main" id="{5408A4F3-BF49-4F1B-969F-1210236F236B}"/>
                </a:ext>
              </a:extLst>
            </p:cNvPr>
            <p:cNvCxnSpPr>
              <a:cxnSpLocks/>
            </p:cNvCxnSpPr>
            <p:nvPr/>
          </p:nvCxnSpPr>
          <p:spPr>
            <a:xfrm flipV="1">
              <a:off x="9218302" y="4080933"/>
              <a:ext cx="0" cy="959349"/>
            </a:xfrm>
            <a:prstGeom prst="straightConnector1">
              <a:avLst/>
            </a:prstGeom>
            <a:ln w="88900">
              <a:solidFill>
                <a:srgbClr val="7030A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3" name="TextBox 112">
                  <a:extLst>
                    <a:ext uri="{FF2B5EF4-FFF2-40B4-BE49-F238E27FC236}">
                      <a16:creationId xmlns:a16="http://schemas.microsoft.com/office/drawing/2014/main" id="{E2133D1F-23F0-49D7-870B-77AE064150DA}"/>
                    </a:ext>
                  </a:extLst>
                </p:cNvPr>
                <p:cNvSpPr txBox="1"/>
                <p:nvPr/>
              </p:nvSpPr>
              <p:spPr>
                <a:xfrm>
                  <a:off x="9259970" y="4248623"/>
                  <a:ext cx="660491" cy="783035"/>
                </a:xfrm>
                <a:prstGeom prst="rect">
                  <a:avLst/>
                </a:prstGeom>
                <a:solidFill>
                  <a:schemeClr val="bg1"/>
                </a:solidFill>
                <a:ln>
                  <a:solidFill>
                    <a:schemeClr val="bg1"/>
                  </a:solidFill>
                </a:ln>
                <a:effectLst>
                  <a:softEdge rad="127000"/>
                </a:effectLst>
              </p:spPr>
              <p:txBody>
                <a:bodyPr wrap="square" rtlCol="0">
                  <a:spAutoFit/>
                </a:bodyPr>
                <a:lstStyle/>
                <a:p>
                  <a:pPr algn="ctr"/>
                  <a14:m>
                    <m:oMathPara xmlns:m="http://schemas.openxmlformats.org/officeDocument/2006/math">
                      <m:oMathParaPr>
                        <m:jc m:val="centerGroup"/>
                      </m:oMathParaPr>
                      <m:oMath xmlns:m="http://schemas.openxmlformats.org/officeDocument/2006/math">
                        <m:acc>
                          <m:accPr>
                            <m:chr m:val="⃗"/>
                            <m:ctrlPr>
                              <a:rPr lang="en-US" sz="4000" b="0" i="1" smtClean="0">
                                <a:solidFill>
                                  <a:srgbClr val="7030A0"/>
                                </a:solidFill>
                                <a:latin typeface="Cambria Math" panose="02040503050406030204" pitchFamily="18" charset="0"/>
                              </a:rPr>
                            </m:ctrlPr>
                          </m:accPr>
                          <m:e>
                            <m:r>
                              <a:rPr lang="en-US" sz="4000" b="0" i="1" smtClean="0">
                                <a:solidFill>
                                  <a:srgbClr val="7030A0"/>
                                </a:solidFill>
                                <a:latin typeface="Cambria Math" panose="02040503050406030204" pitchFamily="18" charset="0"/>
                              </a:rPr>
                              <m:t>𝑈</m:t>
                            </m:r>
                          </m:e>
                        </m:acc>
                      </m:oMath>
                    </m:oMathPara>
                  </a14:m>
                  <a:endParaRPr lang="en-CA" sz="4000" dirty="0">
                    <a:solidFill>
                      <a:srgbClr val="002060"/>
                    </a:solidFill>
                  </a:endParaRPr>
                </a:p>
              </p:txBody>
            </p:sp>
          </mc:Choice>
          <mc:Fallback xmlns="">
            <p:sp>
              <p:nvSpPr>
                <p:cNvPr id="113" name="TextBox 112">
                  <a:extLst>
                    <a:ext uri="{FF2B5EF4-FFF2-40B4-BE49-F238E27FC236}">
                      <a16:creationId xmlns:a16="http://schemas.microsoft.com/office/drawing/2014/main" id="{E2133D1F-23F0-49D7-870B-77AE064150DA}"/>
                    </a:ext>
                  </a:extLst>
                </p:cNvPr>
                <p:cNvSpPr txBox="1">
                  <a:spLocks noRot="1" noChangeAspect="1" noMove="1" noResize="1" noEditPoints="1" noAdjustHandles="1" noChangeArrowheads="1" noChangeShapeType="1" noTextEdit="1"/>
                </p:cNvSpPr>
                <p:nvPr/>
              </p:nvSpPr>
              <p:spPr>
                <a:xfrm>
                  <a:off x="9259970" y="4248623"/>
                  <a:ext cx="660491" cy="783035"/>
                </a:xfrm>
                <a:prstGeom prst="rect">
                  <a:avLst/>
                </a:prstGeom>
                <a:blipFill>
                  <a:blip r:embed="rId15"/>
                  <a:stretch>
                    <a:fillRect/>
                  </a:stretch>
                </a:blipFill>
                <a:ln>
                  <a:solidFill>
                    <a:schemeClr val="bg1"/>
                  </a:solidFill>
                </a:ln>
                <a:effectLst>
                  <a:softEdge rad="127000"/>
                </a:effectLst>
              </p:spPr>
              <p:txBody>
                <a:bodyPr/>
                <a:lstStyle/>
                <a:p>
                  <a:r>
                    <a:rPr lang="en-CA">
                      <a:noFill/>
                    </a:rPr>
                    <a:t> </a:t>
                  </a:r>
                </a:p>
              </p:txBody>
            </p:sp>
          </mc:Fallback>
        </mc:AlternateContent>
      </p:grpSp>
      <p:grpSp>
        <p:nvGrpSpPr>
          <p:cNvPr id="114" name="Group 113">
            <a:extLst>
              <a:ext uri="{FF2B5EF4-FFF2-40B4-BE49-F238E27FC236}">
                <a16:creationId xmlns:a16="http://schemas.microsoft.com/office/drawing/2014/main" id="{880F6AD5-D0C5-4C5B-A73D-590FA094CF0C}"/>
              </a:ext>
            </a:extLst>
          </p:cNvPr>
          <p:cNvGrpSpPr/>
          <p:nvPr/>
        </p:nvGrpSpPr>
        <p:grpSpPr>
          <a:xfrm>
            <a:off x="8453045" y="2769021"/>
            <a:ext cx="2127817" cy="1212770"/>
            <a:chOff x="1731603" y="3547952"/>
            <a:chExt cx="2127817" cy="1212770"/>
          </a:xfrm>
        </p:grpSpPr>
        <p:grpSp>
          <p:nvGrpSpPr>
            <p:cNvPr id="115" name="Group 114">
              <a:extLst>
                <a:ext uri="{FF2B5EF4-FFF2-40B4-BE49-F238E27FC236}">
                  <a16:creationId xmlns:a16="http://schemas.microsoft.com/office/drawing/2014/main" id="{1A78B404-772A-4659-9540-E5D392DD8CDA}"/>
                </a:ext>
              </a:extLst>
            </p:cNvPr>
            <p:cNvGrpSpPr/>
            <p:nvPr/>
          </p:nvGrpSpPr>
          <p:grpSpPr>
            <a:xfrm>
              <a:off x="2411232" y="3606573"/>
              <a:ext cx="739441" cy="739442"/>
              <a:chOff x="14316927" y="3518814"/>
              <a:chExt cx="2814171" cy="2814172"/>
            </a:xfrm>
          </p:grpSpPr>
          <p:cxnSp>
            <p:nvCxnSpPr>
              <p:cNvPr id="118" name="Straight Arrow Connector 117">
                <a:extLst>
                  <a:ext uri="{FF2B5EF4-FFF2-40B4-BE49-F238E27FC236}">
                    <a16:creationId xmlns:a16="http://schemas.microsoft.com/office/drawing/2014/main" id="{0F6FF2CB-AA26-486C-81ED-2A7AF9BA036C}"/>
                  </a:ext>
                </a:extLst>
              </p:cNvPr>
              <p:cNvCxnSpPr>
                <a:cxnSpLocks/>
              </p:cNvCxnSpPr>
              <p:nvPr/>
            </p:nvCxnSpPr>
            <p:spPr>
              <a:xfrm>
                <a:off x="14316927" y="6235383"/>
                <a:ext cx="2814171" cy="0"/>
              </a:xfrm>
              <a:prstGeom prst="straightConnector1">
                <a:avLst/>
              </a:prstGeom>
              <a:ln w="889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Straight Arrow Connector 118">
                <a:extLst>
                  <a:ext uri="{FF2B5EF4-FFF2-40B4-BE49-F238E27FC236}">
                    <a16:creationId xmlns:a16="http://schemas.microsoft.com/office/drawing/2014/main" id="{004FE1E6-8A94-4A92-9476-EB2B447F4775}"/>
                  </a:ext>
                </a:extLst>
              </p:cNvPr>
              <p:cNvCxnSpPr>
                <a:cxnSpLocks/>
              </p:cNvCxnSpPr>
              <p:nvPr/>
            </p:nvCxnSpPr>
            <p:spPr>
              <a:xfrm rot="16200000">
                <a:off x="12977947" y="4925900"/>
                <a:ext cx="2814172" cy="0"/>
              </a:xfrm>
              <a:prstGeom prst="straightConnector1">
                <a:avLst/>
              </a:prstGeom>
              <a:ln w="889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16" name="TextBox 115">
                  <a:extLst>
                    <a:ext uri="{FF2B5EF4-FFF2-40B4-BE49-F238E27FC236}">
                      <a16:creationId xmlns:a16="http://schemas.microsoft.com/office/drawing/2014/main" id="{EC16913A-1885-44DC-8AEE-D0B6D9645880}"/>
                    </a:ext>
                  </a:extLst>
                </p:cNvPr>
                <p:cNvSpPr txBox="1"/>
                <p:nvPr/>
              </p:nvSpPr>
              <p:spPr>
                <a:xfrm>
                  <a:off x="1731603" y="3547952"/>
                  <a:ext cx="660491" cy="783035"/>
                </a:xfrm>
                <a:prstGeom prst="rect">
                  <a:avLst/>
                </a:prstGeom>
                <a:solidFill>
                  <a:schemeClr val="bg1"/>
                </a:solidFill>
                <a:effectLst>
                  <a:softEdge rad="127000"/>
                </a:effectLst>
              </p:spPr>
              <p:txBody>
                <a:bodyPr wrap="square" rtlCol="0">
                  <a:spAutoFit/>
                </a:bodyPr>
                <a:lstStyle/>
                <a:p>
                  <a:pPr algn="ctr"/>
                  <a14:m>
                    <m:oMathPara xmlns:m="http://schemas.openxmlformats.org/officeDocument/2006/math">
                      <m:oMathParaPr>
                        <m:jc m:val="centerGroup"/>
                      </m:oMathParaPr>
                      <m:oMath xmlns:m="http://schemas.openxmlformats.org/officeDocument/2006/math">
                        <m:acc>
                          <m:accPr>
                            <m:chr m:val="̃"/>
                            <m:ctrlPr>
                              <a:rPr lang="en-US" sz="4000" b="0" i="1" smtClean="0">
                                <a:solidFill>
                                  <a:srgbClr val="C00000"/>
                                </a:solidFill>
                                <a:latin typeface="Cambria Math" panose="02040503050406030204" pitchFamily="18" charset="0"/>
                              </a:rPr>
                            </m:ctrlPr>
                          </m:accPr>
                          <m:e>
                            <m:acc>
                              <m:accPr>
                                <m:chr m:val="⃗"/>
                                <m:ctrlPr>
                                  <a:rPr lang="en-US" sz="4000" b="0" i="1" smtClean="0">
                                    <a:solidFill>
                                      <a:srgbClr val="C00000"/>
                                    </a:solidFill>
                                    <a:latin typeface="Cambria Math" panose="02040503050406030204" pitchFamily="18" charset="0"/>
                                  </a:rPr>
                                </m:ctrlPr>
                              </m:accPr>
                              <m:e>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𝑒</m:t>
                                    </m:r>
                                  </m:e>
                                  <m:sub>
                                    <m:r>
                                      <a:rPr lang="en-US" sz="4000" b="0" i="1" smtClean="0">
                                        <a:solidFill>
                                          <a:srgbClr val="C00000"/>
                                        </a:solidFill>
                                        <a:latin typeface="Cambria Math" panose="02040503050406030204" pitchFamily="18" charset="0"/>
                                      </a:rPr>
                                      <m:t>𝑡</m:t>
                                    </m:r>
                                  </m:sub>
                                </m:sSub>
                              </m:e>
                            </m:acc>
                          </m:e>
                        </m:acc>
                      </m:oMath>
                    </m:oMathPara>
                  </a14:m>
                  <a:endParaRPr lang="en-CA" sz="4000" dirty="0">
                    <a:solidFill>
                      <a:srgbClr val="C00000"/>
                    </a:solidFill>
                  </a:endParaRPr>
                </a:p>
              </p:txBody>
            </p:sp>
          </mc:Choice>
          <mc:Fallback xmlns="">
            <p:sp>
              <p:nvSpPr>
                <p:cNvPr id="116" name="TextBox 115">
                  <a:extLst>
                    <a:ext uri="{FF2B5EF4-FFF2-40B4-BE49-F238E27FC236}">
                      <a16:creationId xmlns:a16="http://schemas.microsoft.com/office/drawing/2014/main" id="{EC16913A-1885-44DC-8AEE-D0B6D9645880}"/>
                    </a:ext>
                  </a:extLst>
                </p:cNvPr>
                <p:cNvSpPr txBox="1">
                  <a:spLocks noRot="1" noChangeAspect="1" noMove="1" noResize="1" noEditPoints="1" noAdjustHandles="1" noChangeArrowheads="1" noChangeShapeType="1" noTextEdit="1"/>
                </p:cNvSpPr>
                <p:nvPr/>
              </p:nvSpPr>
              <p:spPr>
                <a:xfrm>
                  <a:off x="1731603" y="3547952"/>
                  <a:ext cx="660491" cy="783035"/>
                </a:xfrm>
                <a:prstGeom prst="rect">
                  <a:avLst/>
                </a:prstGeom>
                <a:blipFill>
                  <a:blip r:embed="rId16"/>
                  <a:stretch>
                    <a:fillRect/>
                  </a:stretch>
                </a:blipFill>
                <a:effectLst>
                  <a:softEdge rad="127000"/>
                </a:effectLst>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17" name="TextBox 116">
                  <a:extLst>
                    <a:ext uri="{FF2B5EF4-FFF2-40B4-BE49-F238E27FC236}">
                      <a16:creationId xmlns:a16="http://schemas.microsoft.com/office/drawing/2014/main" id="{6915A5CD-30DF-4E41-89C7-B15EAB496951}"/>
                    </a:ext>
                  </a:extLst>
                </p:cNvPr>
                <p:cNvSpPr txBox="1"/>
                <p:nvPr/>
              </p:nvSpPr>
              <p:spPr>
                <a:xfrm>
                  <a:off x="3198929" y="3977687"/>
                  <a:ext cx="660491" cy="783035"/>
                </a:xfrm>
                <a:prstGeom prst="rect">
                  <a:avLst/>
                </a:prstGeom>
                <a:solidFill>
                  <a:schemeClr val="bg1"/>
                </a:solidFill>
                <a:effectLst>
                  <a:softEdge rad="127000"/>
                </a:effectLst>
              </p:spPr>
              <p:txBody>
                <a:bodyPr wrap="square" rtlCol="0">
                  <a:spAutoFit/>
                </a:bodyPr>
                <a:lstStyle/>
                <a:p>
                  <a:pPr algn="ctr"/>
                  <a14:m>
                    <m:oMathPara xmlns:m="http://schemas.openxmlformats.org/officeDocument/2006/math">
                      <m:oMathParaPr>
                        <m:jc m:val="centerGroup"/>
                      </m:oMathParaPr>
                      <m:oMath xmlns:m="http://schemas.openxmlformats.org/officeDocument/2006/math">
                        <m:acc>
                          <m:accPr>
                            <m:chr m:val="̃"/>
                            <m:ctrlPr>
                              <a:rPr lang="en-US" sz="4000" b="0" i="1" smtClean="0">
                                <a:solidFill>
                                  <a:srgbClr val="C00000"/>
                                </a:solidFill>
                                <a:latin typeface="Cambria Math" panose="02040503050406030204" pitchFamily="18" charset="0"/>
                              </a:rPr>
                            </m:ctrlPr>
                          </m:accPr>
                          <m:e>
                            <m:acc>
                              <m:accPr>
                                <m:chr m:val="⃗"/>
                                <m:ctrlPr>
                                  <a:rPr lang="en-US" sz="4000" b="0" i="1" smtClean="0">
                                    <a:solidFill>
                                      <a:srgbClr val="C00000"/>
                                    </a:solidFill>
                                    <a:latin typeface="Cambria Math" panose="02040503050406030204" pitchFamily="18" charset="0"/>
                                  </a:rPr>
                                </m:ctrlPr>
                              </m:accPr>
                              <m:e>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𝑒</m:t>
                                    </m:r>
                                  </m:e>
                                  <m:sub>
                                    <m:r>
                                      <a:rPr lang="en-US" sz="4000" b="0" i="1" smtClean="0">
                                        <a:solidFill>
                                          <a:srgbClr val="C00000"/>
                                        </a:solidFill>
                                        <a:latin typeface="Cambria Math" panose="02040503050406030204" pitchFamily="18" charset="0"/>
                                      </a:rPr>
                                      <m:t>𝑥</m:t>
                                    </m:r>
                                  </m:sub>
                                </m:sSub>
                              </m:e>
                            </m:acc>
                          </m:e>
                        </m:acc>
                      </m:oMath>
                    </m:oMathPara>
                  </a14:m>
                  <a:endParaRPr lang="en-CA" sz="4000" dirty="0">
                    <a:solidFill>
                      <a:srgbClr val="C00000"/>
                    </a:solidFill>
                  </a:endParaRPr>
                </a:p>
              </p:txBody>
            </p:sp>
          </mc:Choice>
          <mc:Fallback xmlns="">
            <p:sp>
              <p:nvSpPr>
                <p:cNvPr id="117" name="TextBox 116">
                  <a:extLst>
                    <a:ext uri="{FF2B5EF4-FFF2-40B4-BE49-F238E27FC236}">
                      <a16:creationId xmlns:a16="http://schemas.microsoft.com/office/drawing/2014/main" id="{6915A5CD-30DF-4E41-89C7-B15EAB496951}"/>
                    </a:ext>
                  </a:extLst>
                </p:cNvPr>
                <p:cNvSpPr txBox="1">
                  <a:spLocks noRot="1" noChangeAspect="1" noMove="1" noResize="1" noEditPoints="1" noAdjustHandles="1" noChangeArrowheads="1" noChangeShapeType="1" noTextEdit="1"/>
                </p:cNvSpPr>
                <p:nvPr/>
              </p:nvSpPr>
              <p:spPr>
                <a:xfrm>
                  <a:off x="3198929" y="3977687"/>
                  <a:ext cx="660491" cy="783035"/>
                </a:xfrm>
                <a:prstGeom prst="rect">
                  <a:avLst/>
                </a:prstGeom>
                <a:blipFill>
                  <a:blip r:embed="rId17"/>
                  <a:stretch>
                    <a:fillRect/>
                  </a:stretch>
                </a:blipFill>
                <a:effectLst>
                  <a:softEdge rad="127000"/>
                </a:effectLst>
              </p:spPr>
              <p:txBody>
                <a:bodyPr/>
                <a:lstStyle/>
                <a:p>
                  <a:r>
                    <a:rPr lang="en-CA">
                      <a:noFill/>
                    </a:rPr>
                    <a:t> </a:t>
                  </a:r>
                </a:p>
              </p:txBody>
            </p:sp>
          </mc:Fallback>
        </mc:AlternateContent>
      </p:grpSp>
      <p:grpSp>
        <p:nvGrpSpPr>
          <p:cNvPr id="15" name="Group 14">
            <a:extLst>
              <a:ext uri="{FF2B5EF4-FFF2-40B4-BE49-F238E27FC236}">
                <a16:creationId xmlns:a16="http://schemas.microsoft.com/office/drawing/2014/main" id="{A75127A1-D535-4441-92C3-8500226665B1}"/>
              </a:ext>
            </a:extLst>
          </p:cNvPr>
          <p:cNvGrpSpPr/>
          <p:nvPr/>
        </p:nvGrpSpPr>
        <p:grpSpPr>
          <a:xfrm>
            <a:off x="8075674" y="3741479"/>
            <a:ext cx="2490674" cy="2156197"/>
            <a:chOff x="8075674" y="3741479"/>
            <a:chExt cx="2490674" cy="2156197"/>
          </a:xfrm>
        </p:grpSpPr>
        <p:grpSp>
          <p:nvGrpSpPr>
            <p:cNvPr id="126" name="Group 125">
              <a:extLst>
                <a:ext uri="{FF2B5EF4-FFF2-40B4-BE49-F238E27FC236}">
                  <a16:creationId xmlns:a16="http://schemas.microsoft.com/office/drawing/2014/main" id="{CC711A89-2C15-42E8-9C0D-C9832A4BD427}"/>
                </a:ext>
              </a:extLst>
            </p:cNvPr>
            <p:cNvGrpSpPr/>
            <p:nvPr/>
          </p:nvGrpSpPr>
          <p:grpSpPr>
            <a:xfrm>
              <a:off x="8075674" y="3741479"/>
              <a:ext cx="2490674" cy="2156197"/>
              <a:chOff x="1368746" y="3039953"/>
              <a:chExt cx="2490674" cy="2156197"/>
            </a:xfrm>
          </p:grpSpPr>
          <p:cxnSp>
            <p:nvCxnSpPr>
              <p:cNvPr id="131" name="Straight Arrow Connector 130">
                <a:extLst>
                  <a:ext uri="{FF2B5EF4-FFF2-40B4-BE49-F238E27FC236}">
                    <a16:creationId xmlns:a16="http://schemas.microsoft.com/office/drawing/2014/main" id="{714554D5-F8C4-4C7C-A4AA-B93B6240789C}"/>
                  </a:ext>
                </a:extLst>
              </p:cNvPr>
              <p:cNvCxnSpPr>
                <a:cxnSpLocks/>
              </p:cNvCxnSpPr>
              <p:nvPr/>
            </p:nvCxnSpPr>
            <p:spPr>
              <a:xfrm flipH="1" flipV="1">
                <a:off x="1929072" y="3580188"/>
                <a:ext cx="558114" cy="736800"/>
              </a:xfrm>
              <a:prstGeom prst="straightConnector1">
                <a:avLst/>
              </a:prstGeom>
              <a:ln w="88900">
                <a:solidFill>
                  <a:srgbClr val="C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8" name="TextBox 127">
                    <a:extLst>
                      <a:ext uri="{FF2B5EF4-FFF2-40B4-BE49-F238E27FC236}">
                        <a16:creationId xmlns:a16="http://schemas.microsoft.com/office/drawing/2014/main" id="{4B07F212-F0FB-4587-BBF4-6BA31F7EF952}"/>
                      </a:ext>
                    </a:extLst>
                  </p:cNvPr>
                  <p:cNvSpPr txBox="1"/>
                  <p:nvPr/>
                </p:nvSpPr>
                <p:spPr>
                  <a:xfrm>
                    <a:off x="1368746" y="3039953"/>
                    <a:ext cx="660491" cy="783035"/>
                  </a:xfrm>
                  <a:prstGeom prst="rect">
                    <a:avLst/>
                  </a:prstGeom>
                  <a:solidFill>
                    <a:schemeClr val="bg1"/>
                  </a:solidFill>
                  <a:effectLst>
                    <a:softEdge rad="127000"/>
                  </a:effectLst>
                </p:spPr>
                <p:txBody>
                  <a:bodyPr wrap="square" rtlCol="0">
                    <a:spAutoFit/>
                  </a:bodyPr>
                  <a:lstStyle/>
                  <a:p>
                    <a:pPr algn="ctr"/>
                    <a14:m>
                      <m:oMathPara xmlns:m="http://schemas.openxmlformats.org/officeDocument/2006/math">
                        <m:oMathParaPr>
                          <m:jc m:val="centerGroup"/>
                        </m:oMathParaPr>
                        <m:oMath xmlns:m="http://schemas.openxmlformats.org/officeDocument/2006/math">
                          <m:acc>
                            <m:accPr>
                              <m:chr m:val="̃"/>
                              <m:ctrlPr>
                                <a:rPr lang="en-US" sz="4000" b="0" i="1" smtClean="0">
                                  <a:solidFill>
                                    <a:srgbClr val="C00000"/>
                                  </a:solidFill>
                                  <a:latin typeface="Cambria Math" panose="02040503050406030204" pitchFamily="18" charset="0"/>
                                </a:rPr>
                              </m:ctrlPr>
                            </m:accPr>
                            <m:e>
                              <m:acc>
                                <m:accPr>
                                  <m:chr m:val="⃗"/>
                                  <m:ctrlPr>
                                    <a:rPr lang="en-US" sz="4000" b="0" i="1" smtClean="0">
                                      <a:solidFill>
                                        <a:srgbClr val="C00000"/>
                                      </a:solidFill>
                                      <a:latin typeface="Cambria Math" panose="02040503050406030204" pitchFamily="18" charset="0"/>
                                    </a:rPr>
                                  </m:ctrlPr>
                                </m:accPr>
                                <m:e>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𝑒</m:t>
                                      </m:r>
                                    </m:e>
                                    <m:sub>
                                      <m:r>
                                        <a:rPr lang="en-US" sz="4000" b="0" i="1" smtClean="0">
                                          <a:solidFill>
                                            <a:srgbClr val="C00000"/>
                                          </a:solidFill>
                                          <a:latin typeface="Cambria Math" panose="02040503050406030204" pitchFamily="18" charset="0"/>
                                        </a:rPr>
                                        <m:t>𝑡</m:t>
                                      </m:r>
                                    </m:sub>
                                  </m:sSub>
                                </m:e>
                              </m:acc>
                            </m:e>
                          </m:acc>
                        </m:oMath>
                      </m:oMathPara>
                    </a14:m>
                    <a:endParaRPr lang="en-CA" sz="4000" dirty="0">
                      <a:solidFill>
                        <a:srgbClr val="C00000"/>
                      </a:solidFill>
                    </a:endParaRPr>
                  </a:p>
                </p:txBody>
              </p:sp>
            </mc:Choice>
            <mc:Fallback xmlns="">
              <p:sp>
                <p:nvSpPr>
                  <p:cNvPr id="128" name="TextBox 127">
                    <a:extLst>
                      <a:ext uri="{FF2B5EF4-FFF2-40B4-BE49-F238E27FC236}">
                        <a16:creationId xmlns:a16="http://schemas.microsoft.com/office/drawing/2014/main" id="{4B07F212-F0FB-4587-BBF4-6BA31F7EF952}"/>
                      </a:ext>
                    </a:extLst>
                  </p:cNvPr>
                  <p:cNvSpPr txBox="1">
                    <a:spLocks noRot="1" noChangeAspect="1" noMove="1" noResize="1" noEditPoints="1" noAdjustHandles="1" noChangeArrowheads="1" noChangeShapeType="1" noTextEdit="1"/>
                  </p:cNvSpPr>
                  <p:nvPr/>
                </p:nvSpPr>
                <p:spPr>
                  <a:xfrm>
                    <a:off x="1368746" y="3039953"/>
                    <a:ext cx="660491" cy="783035"/>
                  </a:xfrm>
                  <a:prstGeom prst="rect">
                    <a:avLst/>
                  </a:prstGeom>
                  <a:blipFill>
                    <a:blip r:embed="rId18"/>
                    <a:stretch>
                      <a:fillRect/>
                    </a:stretch>
                  </a:blipFill>
                  <a:effectLst>
                    <a:softEdge rad="127000"/>
                  </a:effectLst>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29" name="TextBox 128">
                    <a:extLst>
                      <a:ext uri="{FF2B5EF4-FFF2-40B4-BE49-F238E27FC236}">
                        <a16:creationId xmlns:a16="http://schemas.microsoft.com/office/drawing/2014/main" id="{B850B828-E4AE-403E-B5BC-F43F9F1AEC17}"/>
                      </a:ext>
                    </a:extLst>
                  </p:cNvPr>
                  <p:cNvSpPr txBox="1"/>
                  <p:nvPr/>
                </p:nvSpPr>
                <p:spPr>
                  <a:xfrm>
                    <a:off x="3198929" y="4413115"/>
                    <a:ext cx="660491" cy="783035"/>
                  </a:xfrm>
                  <a:prstGeom prst="rect">
                    <a:avLst/>
                  </a:prstGeom>
                  <a:solidFill>
                    <a:schemeClr val="bg1"/>
                  </a:solidFill>
                  <a:effectLst>
                    <a:softEdge rad="127000"/>
                  </a:effectLst>
                </p:spPr>
                <p:txBody>
                  <a:bodyPr wrap="square" rtlCol="0">
                    <a:spAutoFit/>
                  </a:bodyPr>
                  <a:lstStyle/>
                  <a:p>
                    <a:pPr algn="ctr"/>
                    <a14:m>
                      <m:oMathPara xmlns:m="http://schemas.openxmlformats.org/officeDocument/2006/math">
                        <m:oMathParaPr>
                          <m:jc m:val="centerGroup"/>
                        </m:oMathParaPr>
                        <m:oMath xmlns:m="http://schemas.openxmlformats.org/officeDocument/2006/math">
                          <m:acc>
                            <m:accPr>
                              <m:chr m:val="̃"/>
                              <m:ctrlPr>
                                <a:rPr lang="en-US" sz="4000" b="0" i="1" smtClean="0">
                                  <a:solidFill>
                                    <a:srgbClr val="C00000"/>
                                  </a:solidFill>
                                  <a:latin typeface="Cambria Math" panose="02040503050406030204" pitchFamily="18" charset="0"/>
                                </a:rPr>
                              </m:ctrlPr>
                            </m:accPr>
                            <m:e>
                              <m:acc>
                                <m:accPr>
                                  <m:chr m:val="⃗"/>
                                  <m:ctrlPr>
                                    <a:rPr lang="en-US" sz="4000" b="0" i="1" smtClean="0">
                                      <a:solidFill>
                                        <a:srgbClr val="C00000"/>
                                      </a:solidFill>
                                      <a:latin typeface="Cambria Math" panose="02040503050406030204" pitchFamily="18" charset="0"/>
                                    </a:rPr>
                                  </m:ctrlPr>
                                </m:accPr>
                                <m:e>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𝑒</m:t>
                                      </m:r>
                                    </m:e>
                                    <m:sub>
                                      <m:r>
                                        <a:rPr lang="en-US" sz="4000" b="0" i="1" smtClean="0">
                                          <a:solidFill>
                                            <a:srgbClr val="C00000"/>
                                          </a:solidFill>
                                          <a:latin typeface="Cambria Math" panose="02040503050406030204" pitchFamily="18" charset="0"/>
                                        </a:rPr>
                                        <m:t>𝑥</m:t>
                                      </m:r>
                                    </m:sub>
                                  </m:sSub>
                                </m:e>
                              </m:acc>
                            </m:e>
                          </m:acc>
                        </m:oMath>
                      </m:oMathPara>
                    </a14:m>
                    <a:endParaRPr lang="en-CA" sz="4000" dirty="0">
                      <a:solidFill>
                        <a:srgbClr val="C00000"/>
                      </a:solidFill>
                    </a:endParaRPr>
                  </a:p>
                </p:txBody>
              </p:sp>
            </mc:Choice>
            <mc:Fallback xmlns="">
              <p:sp>
                <p:nvSpPr>
                  <p:cNvPr id="129" name="TextBox 128">
                    <a:extLst>
                      <a:ext uri="{FF2B5EF4-FFF2-40B4-BE49-F238E27FC236}">
                        <a16:creationId xmlns:a16="http://schemas.microsoft.com/office/drawing/2014/main" id="{B850B828-E4AE-403E-B5BC-F43F9F1AEC17}"/>
                      </a:ext>
                    </a:extLst>
                  </p:cNvPr>
                  <p:cNvSpPr txBox="1">
                    <a:spLocks noRot="1" noChangeAspect="1" noMove="1" noResize="1" noEditPoints="1" noAdjustHandles="1" noChangeArrowheads="1" noChangeShapeType="1" noTextEdit="1"/>
                  </p:cNvSpPr>
                  <p:nvPr/>
                </p:nvSpPr>
                <p:spPr>
                  <a:xfrm>
                    <a:off x="3198929" y="4413115"/>
                    <a:ext cx="660491" cy="783035"/>
                  </a:xfrm>
                  <a:prstGeom prst="rect">
                    <a:avLst/>
                  </a:prstGeom>
                  <a:blipFill>
                    <a:blip r:embed="rId19"/>
                    <a:stretch>
                      <a:fillRect/>
                    </a:stretch>
                  </a:blipFill>
                  <a:effectLst>
                    <a:softEdge rad="127000"/>
                  </a:effectLst>
                </p:spPr>
                <p:txBody>
                  <a:bodyPr/>
                  <a:lstStyle/>
                  <a:p>
                    <a:r>
                      <a:rPr lang="en-CA">
                        <a:noFill/>
                      </a:rPr>
                      <a:t> </a:t>
                    </a:r>
                  </a:p>
                </p:txBody>
              </p:sp>
            </mc:Fallback>
          </mc:AlternateContent>
        </p:grpSp>
        <p:cxnSp>
          <p:nvCxnSpPr>
            <p:cNvPr id="135" name="Straight Arrow Connector 134">
              <a:extLst>
                <a:ext uri="{FF2B5EF4-FFF2-40B4-BE49-F238E27FC236}">
                  <a16:creationId xmlns:a16="http://schemas.microsoft.com/office/drawing/2014/main" id="{A6707EBA-3CE2-488D-88AC-1968000D5DE6}"/>
                </a:ext>
              </a:extLst>
            </p:cNvPr>
            <p:cNvCxnSpPr>
              <a:cxnSpLocks/>
            </p:cNvCxnSpPr>
            <p:nvPr/>
          </p:nvCxnSpPr>
          <p:spPr>
            <a:xfrm rot="16200000" flipH="1">
              <a:off x="9252857" y="4898570"/>
              <a:ext cx="558114" cy="736800"/>
            </a:xfrm>
            <a:prstGeom prst="straightConnector1">
              <a:avLst/>
            </a:prstGeom>
            <a:ln w="889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4" name="Group 13">
            <a:extLst>
              <a:ext uri="{FF2B5EF4-FFF2-40B4-BE49-F238E27FC236}">
                <a16:creationId xmlns:a16="http://schemas.microsoft.com/office/drawing/2014/main" id="{4D8CBF81-831F-4FB8-B157-E17D4E35D10F}"/>
              </a:ext>
            </a:extLst>
          </p:cNvPr>
          <p:cNvGrpSpPr/>
          <p:nvPr/>
        </p:nvGrpSpPr>
        <p:grpSpPr>
          <a:xfrm>
            <a:off x="9136743" y="802335"/>
            <a:ext cx="1480405" cy="1401456"/>
            <a:chOff x="9136743" y="802335"/>
            <a:chExt cx="1480405" cy="1401456"/>
          </a:xfrm>
        </p:grpSpPr>
        <p:grpSp>
          <p:nvGrpSpPr>
            <p:cNvPr id="120" name="Group 119">
              <a:extLst>
                <a:ext uri="{FF2B5EF4-FFF2-40B4-BE49-F238E27FC236}">
                  <a16:creationId xmlns:a16="http://schemas.microsoft.com/office/drawing/2014/main" id="{B2A04290-1995-42E6-865D-13EC05208AF0}"/>
                </a:ext>
              </a:extLst>
            </p:cNvPr>
            <p:cNvGrpSpPr/>
            <p:nvPr/>
          </p:nvGrpSpPr>
          <p:grpSpPr>
            <a:xfrm>
              <a:off x="9592416" y="802335"/>
              <a:ext cx="1024732" cy="1401456"/>
              <a:chOff x="2878231" y="2967380"/>
              <a:chExt cx="1024732" cy="1401456"/>
            </a:xfrm>
          </p:grpSpPr>
          <mc:AlternateContent xmlns:mc="http://schemas.openxmlformats.org/markup-compatibility/2006" xmlns:a14="http://schemas.microsoft.com/office/drawing/2010/main">
            <mc:Choice Requires="a14">
              <p:sp>
                <p:nvSpPr>
                  <p:cNvPr id="122" name="TextBox 121">
                    <a:extLst>
                      <a:ext uri="{FF2B5EF4-FFF2-40B4-BE49-F238E27FC236}">
                        <a16:creationId xmlns:a16="http://schemas.microsoft.com/office/drawing/2014/main" id="{56BC9EB9-9C41-4A55-A7C1-5DE415D2F3CA}"/>
                      </a:ext>
                    </a:extLst>
                  </p:cNvPr>
                  <p:cNvSpPr txBox="1"/>
                  <p:nvPr/>
                </p:nvSpPr>
                <p:spPr>
                  <a:xfrm>
                    <a:off x="2878231" y="2967380"/>
                    <a:ext cx="660491" cy="783035"/>
                  </a:xfrm>
                  <a:prstGeom prst="rect">
                    <a:avLst/>
                  </a:prstGeom>
                  <a:solidFill>
                    <a:schemeClr val="bg1"/>
                  </a:solidFill>
                  <a:effectLst>
                    <a:softEdge rad="127000"/>
                  </a:effectLst>
                </p:spPr>
                <p:txBody>
                  <a:bodyPr wrap="square" rtlCol="0">
                    <a:spAutoFit/>
                  </a:bodyPr>
                  <a:lstStyle/>
                  <a:p>
                    <a:pPr algn="ctr"/>
                    <a14:m>
                      <m:oMathPara xmlns:m="http://schemas.openxmlformats.org/officeDocument/2006/math">
                        <m:oMathParaPr>
                          <m:jc m:val="centerGroup"/>
                        </m:oMathParaPr>
                        <m:oMath xmlns:m="http://schemas.openxmlformats.org/officeDocument/2006/math">
                          <m:acc>
                            <m:accPr>
                              <m:chr m:val="̃"/>
                              <m:ctrlPr>
                                <a:rPr lang="en-US" sz="4000" b="0" i="1" smtClean="0">
                                  <a:solidFill>
                                    <a:srgbClr val="C00000"/>
                                  </a:solidFill>
                                  <a:latin typeface="Cambria Math" panose="02040503050406030204" pitchFamily="18" charset="0"/>
                                </a:rPr>
                              </m:ctrlPr>
                            </m:accPr>
                            <m:e>
                              <m:acc>
                                <m:accPr>
                                  <m:chr m:val="⃗"/>
                                  <m:ctrlPr>
                                    <a:rPr lang="en-US" sz="4000" b="0" i="1" smtClean="0">
                                      <a:solidFill>
                                        <a:srgbClr val="C00000"/>
                                      </a:solidFill>
                                      <a:latin typeface="Cambria Math" panose="02040503050406030204" pitchFamily="18" charset="0"/>
                                    </a:rPr>
                                  </m:ctrlPr>
                                </m:accPr>
                                <m:e>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𝑒</m:t>
                                      </m:r>
                                    </m:e>
                                    <m:sub>
                                      <m:r>
                                        <a:rPr lang="en-US" sz="4000" b="0" i="1" smtClean="0">
                                          <a:solidFill>
                                            <a:srgbClr val="C00000"/>
                                          </a:solidFill>
                                          <a:latin typeface="Cambria Math" panose="02040503050406030204" pitchFamily="18" charset="0"/>
                                        </a:rPr>
                                        <m:t>𝑡</m:t>
                                      </m:r>
                                    </m:sub>
                                  </m:sSub>
                                </m:e>
                              </m:acc>
                            </m:e>
                          </m:acc>
                        </m:oMath>
                      </m:oMathPara>
                    </a14:m>
                    <a:endParaRPr lang="en-CA" sz="4000" dirty="0">
                      <a:solidFill>
                        <a:srgbClr val="C00000"/>
                      </a:solidFill>
                    </a:endParaRPr>
                  </a:p>
                </p:txBody>
              </p:sp>
            </mc:Choice>
            <mc:Fallback xmlns="">
              <p:sp>
                <p:nvSpPr>
                  <p:cNvPr id="122" name="TextBox 121">
                    <a:extLst>
                      <a:ext uri="{FF2B5EF4-FFF2-40B4-BE49-F238E27FC236}">
                        <a16:creationId xmlns:a16="http://schemas.microsoft.com/office/drawing/2014/main" id="{56BC9EB9-9C41-4A55-A7C1-5DE415D2F3CA}"/>
                      </a:ext>
                    </a:extLst>
                  </p:cNvPr>
                  <p:cNvSpPr txBox="1">
                    <a:spLocks noRot="1" noChangeAspect="1" noMove="1" noResize="1" noEditPoints="1" noAdjustHandles="1" noChangeArrowheads="1" noChangeShapeType="1" noTextEdit="1"/>
                  </p:cNvSpPr>
                  <p:nvPr/>
                </p:nvSpPr>
                <p:spPr>
                  <a:xfrm>
                    <a:off x="2878231" y="2967380"/>
                    <a:ext cx="660491" cy="783035"/>
                  </a:xfrm>
                  <a:prstGeom prst="rect">
                    <a:avLst/>
                  </a:prstGeom>
                  <a:blipFill>
                    <a:blip r:embed="rId20"/>
                    <a:stretch>
                      <a:fillRect/>
                    </a:stretch>
                  </a:blipFill>
                  <a:effectLst>
                    <a:softEdge rad="127000"/>
                  </a:effectLst>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23" name="TextBox 122">
                    <a:extLst>
                      <a:ext uri="{FF2B5EF4-FFF2-40B4-BE49-F238E27FC236}">
                        <a16:creationId xmlns:a16="http://schemas.microsoft.com/office/drawing/2014/main" id="{B3B7DCFE-70F1-4D9B-B4CE-F05219E7635D}"/>
                      </a:ext>
                    </a:extLst>
                  </p:cNvPr>
                  <p:cNvSpPr txBox="1"/>
                  <p:nvPr/>
                </p:nvSpPr>
                <p:spPr>
                  <a:xfrm>
                    <a:off x="3242472" y="3585801"/>
                    <a:ext cx="660491" cy="783035"/>
                  </a:xfrm>
                  <a:prstGeom prst="rect">
                    <a:avLst/>
                  </a:prstGeom>
                  <a:solidFill>
                    <a:schemeClr val="bg1"/>
                  </a:solidFill>
                  <a:effectLst>
                    <a:softEdge rad="127000"/>
                  </a:effectLst>
                </p:spPr>
                <p:txBody>
                  <a:bodyPr wrap="square" rtlCol="0">
                    <a:spAutoFit/>
                  </a:bodyPr>
                  <a:lstStyle/>
                  <a:p>
                    <a:pPr algn="ctr"/>
                    <a14:m>
                      <m:oMathPara xmlns:m="http://schemas.openxmlformats.org/officeDocument/2006/math">
                        <m:oMathParaPr>
                          <m:jc m:val="centerGroup"/>
                        </m:oMathParaPr>
                        <m:oMath xmlns:m="http://schemas.openxmlformats.org/officeDocument/2006/math">
                          <m:acc>
                            <m:accPr>
                              <m:chr m:val="̃"/>
                              <m:ctrlPr>
                                <a:rPr lang="en-US" sz="4000" b="0" i="1" smtClean="0">
                                  <a:solidFill>
                                    <a:srgbClr val="C00000"/>
                                  </a:solidFill>
                                  <a:latin typeface="Cambria Math" panose="02040503050406030204" pitchFamily="18" charset="0"/>
                                </a:rPr>
                              </m:ctrlPr>
                            </m:accPr>
                            <m:e>
                              <m:acc>
                                <m:accPr>
                                  <m:chr m:val="⃗"/>
                                  <m:ctrlPr>
                                    <a:rPr lang="en-US" sz="4000" b="0" i="1" smtClean="0">
                                      <a:solidFill>
                                        <a:srgbClr val="C00000"/>
                                      </a:solidFill>
                                      <a:latin typeface="Cambria Math" panose="02040503050406030204" pitchFamily="18" charset="0"/>
                                    </a:rPr>
                                  </m:ctrlPr>
                                </m:accPr>
                                <m:e>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𝑒</m:t>
                                      </m:r>
                                    </m:e>
                                    <m:sub>
                                      <m:r>
                                        <a:rPr lang="en-US" sz="4000" b="0" i="1" smtClean="0">
                                          <a:solidFill>
                                            <a:srgbClr val="C00000"/>
                                          </a:solidFill>
                                          <a:latin typeface="Cambria Math" panose="02040503050406030204" pitchFamily="18" charset="0"/>
                                        </a:rPr>
                                        <m:t>𝑥</m:t>
                                      </m:r>
                                    </m:sub>
                                  </m:sSub>
                                </m:e>
                              </m:acc>
                            </m:e>
                          </m:acc>
                        </m:oMath>
                      </m:oMathPara>
                    </a14:m>
                    <a:endParaRPr lang="en-CA" sz="4000" dirty="0">
                      <a:solidFill>
                        <a:srgbClr val="C00000"/>
                      </a:solidFill>
                    </a:endParaRPr>
                  </a:p>
                </p:txBody>
              </p:sp>
            </mc:Choice>
            <mc:Fallback xmlns="">
              <p:sp>
                <p:nvSpPr>
                  <p:cNvPr id="123" name="TextBox 122">
                    <a:extLst>
                      <a:ext uri="{FF2B5EF4-FFF2-40B4-BE49-F238E27FC236}">
                        <a16:creationId xmlns:a16="http://schemas.microsoft.com/office/drawing/2014/main" id="{B3B7DCFE-70F1-4D9B-B4CE-F05219E7635D}"/>
                      </a:ext>
                    </a:extLst>
                  </p:cNvPr>
                  <p:cNvSpPr txBox="1">
                    <a:spLocks noRot="1" noChangeAspect="1" noMove="1" noResize="1" noEditPoints="1" noAdjustHandles="1" noChangeArrowheads="1" noChangeShapeType="1" noTextEdit="1"/>
                  </p:cNvSpPr>
                  <p:nvPr/>
                </p:nvSpPr>
                <p:spPr>
                  <a:xfrm>
                    <a:off x="3242472" y="3585801"/>
                    <a:ext cx="660491" cy="783035"/>
                  </a:xfrm>
                  <a:prstGeom prst="rect">
                    <a:avLst/>
                  </a:prstGeom>
                  <a:blipFill>
                    <a:blip r:embed="rId21"/>
                    <a:stretch>
                      <a:fillRect/>
                    </a:stretch>
                  </a:blipFill>
                  <a:effectLst>
                    <a:softEdge rad="127000"/>
                  </a:effectLst>
                </p:spPr>
                <p:txBody>
                  <a:bodyPr/>
                  <a:lstStyle/>
                  <a:p>
                    <a:r>
                      <a:rPr lang="en-CA">
                        <a:noFill/>
                      </a:rPr>
                      <a:t> </a:t>
                    </a:r>
                  </a:p>
                </p:txBody>
              </p:sp>
            </mc:Fallback>
          </mc:AlternateContent>
        </p:grpSp>
        <p:cxnSp>
          <p:nvCxnSpPr>
            <p:cNvPr id="137" name="Straight Arrow Connector 136">
              <a:extLst>
                <a:ext uri="{FF2B5EF4-FFF2-40B4-BE49-F238E27FC236}">
                  <a16:creationId xmlns:a16="http://schemas.microsoft.com/office/drawing/2014/main" id="{E8CC4F0F-5EDE-49C4-AEE4-203460E15B90}"/>
                </a:ext>
              </a:extLst>
            </p:cNvPr>
            <p:cNvCxnSpPr>
              <a:cxnSpLocks/>
            </p:cNvCxnSpPr>
            <p:nvPr/>
          </p:nvCxnSpPr>
          <p:spPr>
            <a:xfrm rot="5400000" flipH="1" flipV="1">
              <a:off x="9245600" y="1553027"/>
              <a:ext cx="558114" cy="736800"/>
            </a:xfrm>
            <a:prstGeom prst="straightConnector1">
              <a:avLst/>
            </a:prstGeom>
            <a:ln w="889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38" name="Straight Arrow Connector 137">
              <a:extLst>
                <a:ext uri="{FF2B5EF4-FFF2-40B4-BE49-F238E27FC236}">
                  <a16:creationId xmlns:a16="http://schemas.microsoft.com/office/drawing/2014/main" id="{E98BF6BA-4BC3-48C2-A78D-02A22809985B}"/>
                </a:ext>
              </a:extLst>
            </p:cNvPr>
            <p:cNvCxnSpPr>
              <a:cxnSpLocks/>
            </p:cNvCxnSpPr>
            <p:nvPr/>
          </p:nvCxnSpPr>
          <p:spPr>
            <a:xfrm flipV="1">
              <a:off x="9136743" y="1444170"/>
              <a:ext cx="558114" cy="736800"/>
            </a:xfrm>
            <a:prstGeom prst="straightConnector1">
              <a:avLst/>
            </a:prstGeom>
            <a:ln w="889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82" name="Straight Arrow Connector 81">
            <a:extLst>
              <a:ext uri="{FF2B5EF4-FFF2-40B4-BE49-F238E27FC236}">
                <a16:creationId xmlns:a16="http://schemas.microsoft.com/office/drawing/2014/main" id="{BF8D40E6-60B2-475E-8015-FF944E7042AC}"/>
              </a:ext>
            </a:extLst>
          </p:cNvPr>
          <p:cNvCxnSpPr>
            <a:cxnSpLocks/>
          </p:cNvCxnSpPr>
          <p:nvPr/>
        </p:nvCxnSpPr>
        <p:spPr>
          <a:xfrm flipV="1">
            <a:off x="11194468" y="1056804"/>
            <a:ext cx="438150" cy="924396"/>
          </a:xfrm>
          <a:prstGeom prst="straightConnector1">
            <a:avLst/>
          </a:prstGeom>
          <a:ln w="76200">
            <a:solidFill>
              <a:srgbClr val="FF5353"/>
            </a:solidFill>
            <a:tailEnd type="triangle"/>
          </a:ln>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63BBC948-C0C7-49DA-A47B-E852A6983A1B}"/>
                  </a:ext>
                </a:extLst>
              </p:cNvPr>
              <p:cNvSpPr txBox="1"/>
              <p:nvPr/>
            </p:nvSpPr>
            <p:spPr>
              <a:xfrm>
                <a:off x="11425508" y="1197800"/>
                <a:ext cx="766492" cy="70788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4000" b="0" i="1" smtClean="0">
                          <a:solidFill>
                            <a:schemeClr val="tx1"/>
                          </a:solidFill>
                          <a:latin typeface="Cambria Math" panose="02040503050406030204" pitchFamily="18" charset="0"/>
                        </a:rPr>
                        <m:t>𝑐</m:t>
                      </m:r>
                      <m:acc>
                        <m:accPr>
                          <m:chr m:val="̃"/>
                          <m:ctrlPr>
                            <a:rPr lang="en-US" sz="4000" b="0" i="1" smtClean="0">
                              <a:solidFill>
                                <a:srgbClr val="FF0000"/>
                              </a:solidFill>
                              <a:latin typeface="Cambria Math" panose="02040503050406030204" pitchFamily="18" charset="0"/>
                            </a:rPr>
                          </m:ctrlPr>
                        </m:accPr>
                        <m:e>
                          <m:r>
                            <a:rPr lang="en-US" sz="4000" b="0" i="1" smtClean="0">
                              <a:solidFill>
                                <a:srgbClr val="FF0000"/>
                              </a:solidFill>
                              <a:latin typeface="Cambria Math" panose="02040503050406030204" pitchFamily="18" charset="0"/>
                            </a:rPr>
                            <m:t>𝑡</m:t>
                          </m:r>
                        </m:e>
                      </m:acc>
                    </m:oMath>
                  </m:oMathPara>
                </a14:m>
                <a:endParaRPr lang="en-CA" sz="4000" dirty="0">
                  <a:solidFill>
                    <a:srgbClr val="FF0000"/>
                  </a:solidFill>
                </a:endParaRPr>
              </a:p>
            </p:txBody>
          </p:sp>
        </mc:Choice>
        <mc:Fallback xmlns="">
          <p:sp>
            <p:nvSpPr>
              <p:cNvPr id="83" name="TextBox 82">
                <a:extLst>
                  <a:ext uri="{FF2B5EF4-FFF2-40B4-BE49-F238E27FC236}">
                    <a16:creationId xmlns:a16="http://schemas.microsoft.com/office/drawing/2014/main" id="{63BBC948-C0C7-49DA-A47B-E852A6983A1B}"/>
                  </a:ext>
                </a:extLst>
              </p:cNvPr>
              <p:cNvSpPr txBox="1">
                <a:spLocks noRot="1" noChangeAspect="1" noMove="1" noResize="1" noEditPoints="1" noAdjustHandles="1" noChangeArrowheads="1" noChangeShapeType="1" noTextEdit="1"/>
              </p:cNvSpPr>
              <p:nvPr/>
            </p:nvSpPr>
            <p:spPr>
              <a:xfrm>
                <a:off x="11425508" y="1197800"/>
                <a:ext cx="766492" cy="707886"/>
              </a:xfrm>
              <a:prstGeom prst="rect">
                <a:avLst/>
              </a:prstGeom>
              <a:blipFill>
                <a:blip r:embed="rId22"/>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84" name="TextBox 83">
                <a:extLst>
                  <a:ext uri="{FF2B5EF4-FFF2-40B4-BE49-F238E27FC236}">
                    <a16:creationId xmlns:a16="http://schemas.microsoft.com/office/drawing/2014/main" id="{70342123-1CB7-40A9-A3CA-2F9D4F2E21A4}"/>
                  </a:ext>
                </a:extLst>
              </p:cNvPr>
              <p:cNvSpPr txBox="1"/>
              <p:nvPr/>
            </p:nvSpPr>
            <p:spPr>
              <a:xfrm>
                <a:off x="11220450" y="38100"/>
                <a:ext cx="1085850" cy="954107"/>
              </a:xfrm>
              <a:prstGeom prst="rect">
                <a:avLst/>
              </a:prstGeom>
              <a:noFill/>
            </p:spPr>
            <p:txBody>
              <a:bodyPr wrap="square">
                <a:spAutoFit/>
              </a:bodyPr>
              <a:lstStyle/>
              <a:p>
                <a:pPr algn="ctr"/>
                <a:r>
                  <a:rPr lang="en-US" sz="2800" dirty="0"/>
                  <a:t>accel.</a:t>
                </a:r>
              </a:p>
              <a:p>
                <a:pPr algn="ctr"/>
                <a14:m>
                  <m:oMath xmlns:m="http://schemas.openxmlformats.org/officeDocument/2006/math">
                    <m:r>
                      <a:rPr lang="en-US" sz="2800" i="1">
                        <a:latin typeface="Cambria Math" panose="02040503050406030204" pitchFamily="18" charset="0"/>
                      </a:rPr>
                      <m:t>=</m:t>
                    </m:r>
                    <m:r>
                      <a:rPr lang="en-US" sz="2800" b="0" i="1" smtClean="0">
                        <a:latin typeface="Cambria Math" panose="02040503050406030204" pitchFamily="18" charset="0"/>
                      </a:rPr>
                      <m:t>𝛼</m:t>
                    </m:r>
                  </m:oMath>
                </a14:m>
                <a:r>
                  <a:rPr lang="en-CA" sz="2800" dirty="0"/>
                  <a:t> </a:t>
                </a:r>
              </a:p>
            </p:txBody>
          </p:sp>
        </mc:Choice>
        <mc:Fallback xmlns="">
          <p:sp>
            <p:nvSpPr>
              <p:cNvPr id="84" name="TextBox 83">
                <a:extLst>
                  <a:ext uri="{FF2B5EF4-FFF2-40B4-BE49-F238E27FC236}">
                    <a16:creationId xmlns:a16="http://schemas.microsoft.com/office/drawing/2014/main" id="{70342123-1CB7-40A9-A3CA-2F9D4F2E21A4}"/>
                  </a:ext>
                </a:extLst>
              </p:cNvPr>
              <p:cNvSpPr txBox="1">
                <a:spLocks noRot="1" noChangeAspect="1" noMove="1" noResize="1" noEditPoints="1" noAdjustHandles="1" noChangeArrowheads="1" noChangeShapeType="1" noTextEdit="1"/>
              </p:cNvSpPr>
              <p:nvPr/>
            </p:nvSpPr>
            <p:spPr>
              <a:xfrm>
                <a:off x="11220450" y="38100"/>
                <a:ext cx="1085850" cy="954107"/>
              </a:xfrm>
              <a:prstGeom prst="rect">
                <a:avLst/>
              </a:prstGeom>
              <a:blipFill>
                <a:blip r:embed="rId23"/>
                <a:stretch>
                  <a:fillRect l="-8427" t="-5732" r="-7303"/>
                </a:stretch>
              </a:blipFill>
            </p:spPr>
            <p:txBody>
              <a:bodyPr/>
              <a:lstStyle/>
              <a:p>
                <a:r>
                  <a:rPr lang="en-CA">
                    <a:noFill/>
                  </a:rPr>
                  <a:t> </a:t>
                </a:r>
              </a:p>
            </p:txBody>
          </p:sp>
        </mc:Fallback>
      </mc:AlternateContent>
      <mc:AlternateContent xmlns:mc="http://schemas.openxmlformats.org/markup-compatibility/2006" xmlns:p14="http://schemas.microsoft.com/office/powerpoint/2010/main" xmlns:iact="http://schemas.microsoft.com/office/powerpoint/2014/inkAction">
        <mc:Choice Requires="p14 iact">
          <p:contentPart p14:bwMode="auto" r:id="rId28">
            <p14:nvContentPartPr>
              <p14:cNvPr id="2" name="Ink 1">
                <a:extLst>
                  <a:ext uri="{FF2B5EF4-FFF2-40B4-BE49-F238E27FC236}">
                    <a16:creationId xmlns:a16="http://schemas.microsoft.com/office/drawing/2014/main" id="{D6274D2E-0B35-4694-B2E6-54926AB0057F}"/>
                  </a:ext>
                </a:extLst>
              </p14:cNvPr>
              <p14:cNvContentPartPr/>
              <p14:nvPr>
                <p:extLst>
                  <p:ext uri="{42D2F446-02D8-4167-A562-619A0277C38B}">
                    <p15:isNarration xmlns:p15="http://schemas.microsoft.com/office/powerpoint/2012/main" val="1"/>
                  </p:ext>
                </p:extLst>
              </p14:nvPr>
            </p14:nvContentPartPr>
            <p14:xfrm>
              <a:off x="2986560" y="3232440"/>
              <a:ext cx="2617920" cy="151920"/>
            </p14:xfrm>
          </p:contentPart>
        </mc:Choice>
        <mc:Fallback xmlns="">
          <p:pic>
            <p:nvPicPr>
              <p:cNvPr id="2" name="Ink 1">
                <a:extLst>
                  <a:ext uri="{FF2B5EF4-FFF2-40B4-BE49-F238E27FC236}">
                    <a16:creationId xmlns:a16="http://schemas.microsoft.com/office/drawing/2014/main" id="{D6274D2E-0B35-4694-B2E6-54926AB0057F}"/>
                  </a:ext>
                </a:extLst>
              </p:cNvPr>
              <p:cNvPicPr>
                <a:picLocks noGrp="1" noRot="1" noChangeAspect="1" noMove="1" noResize="1" noEditPoints="1" noAdjustHandles="1" noChangeArrowheads="1" noChangeShapeType="1"/>
              </p:cNvPicPr>
              <p:nvPr/>
            </p:nvPicPr>
            <p:blipFill>
              <a:blip r:embed="rId25"/>
              <a:stretch>
                <a:fillRect/>
              </a:stretch>
            </p:blipFill>
            <p:spPr>
              <a:xfrm>
                <a:off x="2977200" y="3223080"/>
                <a:ext cx="2636640" cy="170640"/>
              </a:xfrm>
              <a:prstGeom prst="rect">
                <a:avLst/>
              </a:prstGeom>
            </p:spPr>
          </p:pic>
        </mc:Fallback>
      </mc:AlternateContent>
    </p:spTree>
    <p:custDataLst>
      <p:tags r:id="rId1"/>
    </p:custDataLst>
    <p:extLst>
      <p:ext uri="{BB962C8B-B14F-4D97-AF65-F5344CB8AC3E}">
        <p14:creationId xmlns:p14="http://schemas.microsoft.com/office/powerpoint/2010/main" val="2839803621"/>
      </p:ext>
    </p:extLst>
  </p:cSld>
  <p:clrMapOvr>
    <a:masterClrMapping/>
  </p:clrMapOvr>
  <mc:AlternateContent xmlns:mc="http://schemas.openxmlformats.org/markup-compatibility/2006" xmlns:p14="http://schemas.microsoft.com/office/powerpoint/2010/main">
    <mc:Choice Requires="p14">
      <p:transition spd="med" p14:dur="700" advTm="27530">
        <p:fade/>
      </p:transition>
    </mc:Choice>
    <mc:Fallback xmlns="">
      <p:transition spd="med" advTm="2753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cmd type="call" cmd="playFrom(0.0)">
                                      <p:cBhvr>
                                        <p:cTn id="7" dur="1" fill="hold"/>
                                        <p:tgtEl>
                                          <p:spTgt spid="2"/>
                                        </p:tgtEl>
                                      </p:cBhvr>
                                    </p:cmd>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fade">
                                      <p:cBhvr>
                                        <p:cTn id="20" dur="500"/>
                                        <p:tgtEl>
                                          <p:spTgt spid="15"/>
                                        </p:tgtEl>
                                      </p:cBhvr>
                                    </p:animEffect>
                                    <p:anim calcmode="lin" valueType="num">
                                      <p:cBhvr>
                                        <p:cTn id="21" dur="500" fill="hold"/>
                                        <p:tgtEl>
                                          <p:spTgt spid="15"/>
                                        </p:tgtEl>
                                        <p:attrNameLst>
                                          <p:attrName>ppt_x</p:attrName>
                                        </p:attrNameLst>
                                      </p:cBhvr>
                                      <p:tavLst>
                                        <p:tav tm="0">
                                          <p:val>
                                            <p:strVal val="#ppt_x"/>
                                          </p:val>
                                        </p:tav>
                                        <p:tav tm="100000">
                                          <p:val>
                                            <p:strVal val="#ppt_x"/>
                                          </p:val>
                                        </p:tav>
                                      </p:tavLst>
                                    </p:anim>
                                    <p:anim calcmode="lin" valueType="num">
                                      <p:cBhvr>
                                        <p:cTn id="22" dur="500" fill="hold"/>
                                        <p:tgtEl>
                                          <p:spTgt spid="15"/>
                                        </p:tgtEl>
                                        <p:attrNameLst>
                                          <p:attrName>ppt_y</p:attrName>
                                        </p:attrNameLst>
                                      </p:cBhvr>
                                      <p:tavLst>
                                        <p:tav tm="0">
                                          <p:val>
                                            <p:strVal val="#ppt_y+.1"/>
                                          </p:val>
                                        </p:tav>
                                        <p:tav tm="100000">
                                          <p:val>
                                            <p:strVal val="#ppt_y"/>
                                          </p:val>
                                        </p:tav>
                                      </p:tavLst>
                                    </p:anim>
                                  </p:childTnLst>
                                </p:cTn>
                              </p:par>
                            </p:childTnLst>
                          </p:cTn>
                        </p:par>
                        <p:par>
                          <p:cTn id="23" fill="hold">
                            <p:stCondLst>
                              <p:cond delay="500"/>
                            </p:stCondLst>
                            <p:childTnLst>
                              <p:par>
                                <p:cTn id="24" presetID="42" presetClass="entr" presetSubtype="0" fill="hold" nodeType="afterEffect">
                                  <p:stCondLst>
                                    <p:cond delay="0"/>
                                  </p:stCondLst>
                                  <p:childTnLst>
                                    <p:set>
                                      <p:cBhvr>
                                        <p:cTn id="25" dur="1" fill="hold">
                                          <p:stCondLst>
                                            <p:cond delay="0"/>
                                          </p:stCondLst>
                                        </p:cTn>
                                        <p:tgtEl>
                                          <p:spTgt spid="114"/>
                                        </p:tgtEl>
                                        <p:attrNameLst>
                                          <p:attrName>style.visibility</p:attrName>
                                        </p:attrNameLst>
                                      </p:cBhvr>
                                      <p:to>
                                        <p:strVal val="visible"/>
                                      </p:to>
                                    </p:set>
                                    <p:animEffect transition="in" filter="fade">
                                      <p:cBhvr>
                                        <p:cTn id="26" dur="500"/>
                                        <p:tgtEl>
                                          <p:spTgt spid="114"/>
                                        </p:tgtEl>
                                      </p:cBhvr>
                                    </p:animEffect>
                                    <p:anim calcmode="lin" valueType="num">
                                      <p:cBhvr>
                                        <p:cTn id="27" dur="500" fill="hold"/>
                                        <p:tgtEl>
                                          <p:spTgt spid="114"/>
                                        </p:tgtEl>
                                        <p:attrNameLst>
                                          <p:attrName>ppt_x</p:attrName>
                                        </p:attrNameLst>
                                      </p:cBhvr>
                                      <p:tavLst>
                                        <p:tav tm="0">
                                          <p:val>
                                            <p:strVal val="#ppt_x"/>
                                          </p:val>
                                        </p:tav>
                                        <p:tav tm="100000">
                                          <p:val>
                                            <p:strVal val="#ppt_x"/>
                                          </p:val>
                                        </p:tav>
                                      </p:tavLst>
                                    </p:anim>
                                    <p:anim calcmode="lin" valueType="num">
                                      <p:cBhvr>
                                        <p:cTn id="28" dur="500" fill="hold"/>
                                        <p:tgtEl>
                                          <p:spTgt spid="114"/>
                                        </p:tgtEl>
                                        <p:attrNameLst>
                                          <p:attrName>ppt_y</p:attrName>
                                        </p:attrNameLst>
                                      </p:cBhvr>
                                      <p:tavLst>
                                        <p:tav tm="0">
                                          <p:val>
                                            <p:strVal val="#ppt_y+.1"/>
                                          </p:val>
                                        </p:tav>
                                        <p:tav tm="100000">
                                          <p:val>
                                            <p:strVal val="#ppt_y"/>
                                          </p:val>
                                        </p:tav>
                                      </p:tavLst>
                                    </p:anim>
                                  </p:childTnLst>
                                </p:cTn>
                              </p:par>
                            </p:childTnLst>
                          </p:cTn>
                        </p:par>
                        <p:par>
                          <p:cTn id="29" fill="hold">
                            <p:stCondLst>
                              <p:cond delay="1000"/>
                            </p:stCondLst>
                            <p:childTnLst>
                              <p:par>
                                <p:cTn id="30" presetID="42" presetClass="entr" presetSubtype="0" fill="hold" nodeType="after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500"/>
                                        <p:tgtEl>
                                          <p:spTgt spid="14"/>
                                        </p:tgtEl>
                                      </p:cBhvr>
                                    </p:animEffect>
                                    <p:anim calcmode="lin" valueType="num">
                                      <p:cBhvr>
                                        <p:cTn id="33" dur="500" fill="hold"/>
                                        <p:tgtEl>
                                          <p:spTgt spid="14"/>
                                        </p:tgtEl>
                                        <p:attrNameLst>
                                          <p:attrName>ppt_x</p:attrName>
                                        </p:attrNameLst>
                                      </p:cBhvr>
                                      <p:tavLst>
                                        <p:tav tm="0">
                                          <p:val>
                                            <p:strVal val="#ppt_x"/>
                                          </p:val>
                                        </p:tav>
                                        <p:tav tm="100000">
                                          <p:val>
                                            <p:strVal val="#ppt_x"/>
                                          </p:val>
                                        </p:tav>
                                      </p:tavLst>
                                    </p:anim>
                                    <p:anim calcmode="lin" valueType="num">
                                      <p:cBhvr>
                                        <p:cTn id="34" dur="5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grpId="0" nodeType="click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wipe(left)">
                                      <p:cBhvr>
                                        <p:cTn id="39" dur="500"/>
                                        <p:tgtEl>
                                          <p:spTgt spid="10"/>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grpId="0" nodeType="clickEffect">
                                  <p:stCondLst>
                                    <p:cond delay="0"/>
                                  </p:stCondLst>
                                  <p:childTnLst>
                                    <p:set>
                                      <p:cBhvr>
                                        <p:cTn id="43" dur="1" fill="hold">
                                          <p:stCondLst>
                                            <p:cond delay="0"/>
                                          </p:stCondLst>
                                        </p:cTn>
                                        <p:tgtEl>
                                          <p:spTgt spid="3"/>
                                        </p:tgtEl>
                                        <p:attrNameLst>
                                          <p:attrName>style.visibility</p:attrName>
                                        </p:attrNameLst>
                                      </p:cBhvr>
                                      <p:to>
                                        <p:strVal val="visible"/>
                                      </p:to>
                                    </p:set>
                                    <p:animEffect transition="in" filter="wipe(left)">
                                      <p:cBhvr>
                                        <p:cTn id="44" dur="500"/>
                                        <p:tgtEl>
                                          <p:spTgt spid="3"/>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grpId="0" nodeType="clickEffect">
                                  <p:stCondLst>
                                    <p:cond delay="0"/>
                                  </p:stCondLst>
                                  <p:childTnLst>
                                    <p:set>
                                      <p:cBhvr>
                                        <p:cTn id="48" dur="1" fill="hold">
                                          <p:stCondLst>
                                            <p:cond delay="0"/>
                                          </p:stCondLst>
                                        </p:cTn>
                                        <p:tgtEl>
                                          <p:spTgt spid="4"/>
                                        </p:tgtEl>
                                        <p:attrNameLst>
                                          <p:attrName>style.visibility</p:attrName>
                                        </p:attrNameLst>
                                      </p:cBhvr>
                                      <p:to>
                                        <p:strVal val="visible"/>
                                      </p:to>
                                    </p:set>
                                    <p:animEffect transition="in" filter="wipe(left)">
                                      <p:cBhvr>
                                        <p:cTn id="49" dur="500"/>
                                        <p:tgtEl>
                                          <p:spTgt spid="4"/>
                                        </p:tgtEl>
                                      </p:cBhvr>
                                    </p:animEffect>
                                  </p:childTnLst>
                                </p:cTn>
                              </p:par>
                            </p:childTnLst>
                          </p:cTn>
                        </p:par>
                      </p:childTnLst>
                    </p:cTn>
                  </p:par>
                  <p:par>
                    <p:cTn id="50" fill="hold">
                      <p:stCondLst>
                        <p:cond delay="indefinite"/>
                      </p:stCondLst>
                      <p:childTnLst>
                        <p:par>
                          <p:cTn id="51" fill="hold">
                            <p:stCondLst>
                              <p:cond delay="0"/>
                            </p:stCondLst>
                            <p:childTnLst>
                              <p:par>
                                <p:cTn id="52" presetID="42" presetClass="entr" presetSubtype="0" fill="hold" grpId="0" nodeType="clickEffect">
                                  <p:stCondLst>
                                    <p:cond delay="0"/>
                                  </p:stCondLst>
                                  <p:childTnLst>
                                    <p:set>
                                      <p:cBhvr>
                                        <p:cTn id="53" dur="1" fill="hold">
                                          <p:stCondLst>
                                            <p:cond delay="0"/>
                                          </p:stCondLst>
                                        </p:cTn>
                                        <p:tgtEl>
                                          <p:spTgt spid="6"/>
                                        </p:tgtEl>
                                        <p:attrNameLst>
                                          <p:attrName>style.visibility</p:attrName>
                                        </p:attrNameLst>
                                      </p:cBhvr>
                                      <p:to>
                                        <p:strVal val="visible"/>
                                      </p:to>
                                    </p:set>
                                    <p:animEffect transition="in" filter="fade">
                                      <p:cBhvr>
                                        <p:cTn id="54" dur="1000"/>
                                        <p:tgtEl>
                                          <p:spTgt spid="6"/>
                                        </p:tgtEl>
                                      </p:cBhvr>
                                    </p:animEffect>
                                    <p:anim calcmode="lin" valueType="num">
                                      <p:cBhvr>
                                        <p:cTn id="55" dur="1000" fill="hold"/>
                                        <p:tgtEl>
                                          <p:spTgt spid="6"/>
                                        </p:tgtEl>
                                        <p:attrNameLst>
                                          <p:attrName>ppt_x</p:attrName>
                                        </p:attrNameLst>
                                      </p:cBhvr>
                                      <p:tavLst>
                                        <p:tav tm="0">
                                          <p:val>
                                            <p:strVal val="#ppt_x"/>
                                          </p:val>
                                        </p:tav>
                                        <p:tav tm="100000">
                                          <p:val>
                                            <p:strVal val="#ppt_x"/>
                                          </p:val>
                                        </p:tav>
                                      </p:tavLst>
                                    </p:anim>
                                    <p:anim calcmode="lin" valueType="num">
                                      <p:cBhvr>
                                        <p:cTn id="5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10" grpId="0"/>
      <p:bldP spid="3" grpId="0"/>
      <p:bldP spid="4" grpId="0" animBg="1"/>
      <p:bldP spid="6"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E019FB69-38F6-4EFE-9286-FEEFE5940DFC}"/>
                  </a:ext>
                </a:extLst>
              </p:cNvPr>
              <p:cNvSpPr txBox="1"/>
              <p:nvPr/>
            </p:nvSpPr>
            <p:spPr>
              <a:xfrm>
                <a:off x="0" y="4777687"/>
                <a:ext cx="6153150" cy="2080313"/>
              </a:xfrm>
              <a:prstGeom prst="rect">
                <a:avLst/>
              </a:prstGeom>
              <a:noFill/>
            </p:spPr>
            <p:txBody>
              <a:bodyPr wrap="square">
                <a:spAutoFit/>
              </a:bodyPr>
              <a:lstStyle/>
              <a:p>
                <a14:m>
                  <m:oMath xmlns:m="http://schemas.openxmlformats.org/officeDocument/2006/math">
                    <m:acc>
                      <m:accPr>
                        <m:chr m:val="⃗"/>
                        <m:ctrlPr>
                          <a:rPr lang="en-US" sz="4000" i="1" smtClean="0">
                            <a:solidFill>
                              <a:srgbClr val="7030A0"/>
                            </a:solidFill>
                            <a:latin typeface="Cambria Math" panose="02040503050406030204" pitchFamily="18" charset="0"/>
                          </a:rPr>
                        </m:ctrlPr>
                      </m:accPr>
                      <m:e>
                        <m:r>
                          <a:rPr lang="en-US" sz="4000" i="1">
                            <a:solidFill>
                              <a:srgbClr val="7030A0"/>
                            </a:solidFill>
                            <a:latin typeface="Cambria Math" panose="02040503050406030204" pitchFamily="18" charset="0"/>
                          </a:rPr>
                          <m:t>𝑈</m:t>
                        </m:r>
                      </m:e>
                    </m:acc>
                    <m:r>
                      <a:rPr lang="en-US" sz="4000" i="1">
                        <a:latin typeface="Cambria Math" panose="02040503050406030204" pitchFamily="18" charset="0"/>
                      </a:rPr>
                      <m:t>= </m:t>
                    </m:r>
                    <m:f>
                      <m:fPr>
                        <m:ctrlPr>
                          <a:rPr lang="en-US" sz="4000" b="0" i="1" smtClean="0">
                            <a:solidFill>
                              <a:schemeClr val="tx1"/>
                            </a:solidFill>
                            <a:latin typeface="Cambria Math" panose="02040503050406030204" pitchFamily="18" charset="0"/>
                          </a:rPr>
                        </m:ctrlPr>
                      </m:fPr>
                      <m:num>
                        <m:r>
                          <a:rPr lang="en-US" sz="4000" b="0" i="1" smtClean="0">
                            <a:solidFill>
                              <a:schemeClr val="tx1"/>
                            </a:solidFill>
                            <a:latin typeface="Cambria Math" panose="02040503050406030204" pitchFamily="18" charset="0"/>
                          </a:rPr>
                          <m:t>𝑑</m:t>
                        </m:r>
                        <m:acc>
                          <m:accPr>
                            <m:chr m:val="⃗"/>
                            <m:ctrlPr>
                              <a:rPr lang="en-US" sz="4000" i="1">
                                <a:solidFill>
                                  <a:srgbClr val="7030A0"/>
                                </a:solidFill>
                                <a:latin typeface="Cambria Math" panose="02040503050406030204" pitchFamily="18" charset="0"/>
                              </a:rPr>
                            </m:ctrlPr>
                          </m:accPr>
                          <m:e>
                            <m:r>
                              <a:rPr lang="en-US" sz="4000" i="1">
                                <a:solidFill>
                                  <a:srgbClr val="7030A0"/>
                                </a:solidFill>
                                <a:latin typeface="Cambria Math" panose="02040503050406030204" pitchFamily="18" charset="0"/>
                              </a:rPr>
                              <m:t>𝑆</m:t>
                            </m:r>
                          </m:e>
                        </m:acc>
                      </m:num>
                      <m:den>
                        <m:r>
                          <a:rPr lang="en-US" sz="4000" b="0" i="1" smtClean="0">
                            <a:solidFill>
                              <a:schemeClr val="tx1"/>
                            </a:solidFill>
                            <a:latin typeface="Cambria Math" panose="02040503050406030204" pitchFamily="18" charset="0"/>
                          </a:rPr>
                          <m:t>𝑑</m:t>
                        </m:r>
                        <m:r>
                          <a:rPr lang="en-US" sz="4000" b="0" i="1" smtClean="0">
                            <a:solidFill>
                              <a:srgbClr val="FFC000"/>
                            </a:solidFill>
                            <a:latin typeface="Cambria Math" panose="02040503050406030204" pitchFamily="18" charset="0"/>
                          </a:rPr>
                          <m:t>𝜏</m:t>
                        </m:r>
                      </m:den>
                    </m:f>
                    <m:r>
                      <a:rPr lang="en-US" sz="4000" i="1">
                        <a:latin typeface="Cambria Math" panose="02040503050406030204" pitchFamily="18" charset="0"/>
                      </a:rPr>
                      <m:t>=</m:t>
                    </m:r>
                    <m:f>
                      <m:fPr>
                        <m:ctrlPr>
                          <a:rPr lang="en-US" sz="4000" i="1">
                            <a:latin typeface="Cambria Math" panose="02040503050406030204" pitchFamily="18" charset="0"/>
                          </a:rPr>
                        </m:ctrlPr>
                      </m:fPr>
                      <m:num>
                        <m:r>
                          <a:rPr lang="en-US" sz="4000" i="1">
                            <a:latin typeface="Cambria Math" panose="02040503050406030204" pitchFamily="18" charset="0"/>
                          </a:rPr>
                          <m:t>𝑑</m:t>
                        </m:r>
                        <m:r>
                          <a:rPr lang="en-US" sz="4000" b="0" i="1" smtClean="0">
                            <a:solidFill>
                              <a:srgbClr val="7030A0"/>
                            </a:solidFill>
                            <a:latin typeface="Cambria Math" panose="02040503050406030204" pitchFamily="18" charset="0"/>
                          </a:rPr>
                          <m:t> </m:t>
                        </m:r>
                        <m:r>
                          <a:rPr lang="en-US" sz="4000" b="0" i="1" smtClean="0">
                            <a:solidFill>
                              <a:schemeClr val="tx1"/>
                            </a:solidFill>
                            <a:latin typeface="Cambria Math" panose="02040503050406030204" pitchFamily="18" charset="0"/>
                          </a:rPr>
                          <m:t>𝑐</m:t>
                        </m:r>
                        <m:r>
                          <a:rPr lang="en-US" sz="4000" b="0" i="1" smtClean="0">
                            <a:solidFill>
                              <a:srgbClr val="0070C0"/>
                            </a:solidFill>
                            <a:latin typeface="Cambria Math" panose="02040503050406030204" pitchFamily="18" charset="0"/>
                          </a:rPr>
                          <m:t>𝑡</m:t>
                        </m:r>
                      </m:num>
                      <m:den>
                        <m:r>
                          <a:rPr lang="en-US" sz="4000" i="1">
                            <a:latin typeface="Cambria Math" panose="02040503050406030204" pitchFamily="18" charset="0"/>
                          </a:rPr>
                          <m:t>𝑑</m:t>
                        </m:r>
                        <m:r>
                          <a:rPr lang="en-US" sz="4000" i="1">
                            <a:solidFill>
                              <a:srgbClr val="FFC000"/>
                            </a:solidFill>
                            <a:latin typeface="Cambria Math" panose="02040503050406030204" pitchFamily="18" charset="0"/>
                          </a:rPr>
                          <m:t>𝜏</m:t>
                        </m:r>
                      </m:den>
                    </m:f>
                    <m:f>
                      <m:fPr>
                        <m:ctrlPr>
                          <a:rPr lang="en-US" sz="4000" i="1">
                            <a:latin typeface="Cambria Math" panose="02040503050406030204" pitchFamily="18" charset="0"/>
                          </a:rPr>
                        </m:ctrlPr>
                      </m:fPr>
                      <m:num>
                        <m:r>
                          <a:rPr lang="en-US" sz="4000" b="0" i="1" smtClean="0">
                            <a:latin typeface="Cambria Math" panose="02040503050406030204" pitchFamily="18" charset="0"/>
                          </a:rPr>
                          <m:t>𝜕</m:t>
                        </m:r>
                        <m:acc>
                          <m:accPr>
                            <m:chr m:val="⃗"/>
                            <m:ctrlPr>
                              <a:rPr lang="en-US" sz="4000" i="1">
                                <a:solidFill>
                                  <a:srgbClr val="7030A0"/>
                                </a:solidFill>
                                <a:latin typeface="Cambria Math" panose="02040503050406030204" pitchFamily="18" charset="0"/>
                              </a:rPr>
                            </m:ctrlPr>
                          </m:accPr>
                          <m:e>
                            <m:r>
                              <a:rPr lang="en-US" sz="4000" i="1">
                                <a:solidFill>
                                  <a:srgbClr val="7030A0"/>
                                </a:solidFill>
                                <a:latin typeface="Cambria Math" panose="02040503050406030204" pitchFamily="18" charset="0"/>
                              </a:rPr>
                              <m:t>𝑆</m:t>
                            </m:r>
                          </m:e>
                        </m:acc>
                      </m:num>
                      <m:den>
                        <m:r>
                          <a:rPr lang="en-US" sz="4000" i="1">
                            <a:latin typeface="Cambria Math" panose="02040503050406030204" pitchFamily="18" charset="0"/>
                          </a:rPr>
                          <m:t>𝜕</m:t>
                        </m:r>
                        <m:r>
                          <a:rPr lang="en-US" sz="4000" b="0" i="1" smtClean="0">
                            <a:solidFill>
                              <a:srgbClr val="FFC000"/>
                            </a:solidFill>
                            <a:latin typeface="Cambria Math" panose="02040503050406030204" pitchFamily="18" charset="0"/>
                          </a:rPr>
                          <m:t> </m:t>
                        </m:r>
                        <m:r>
                          <a:rPr lang="en-US" sz="4000" b="0" i="1" smtClean="0">
                            <a:solidFill>
                              <a:schemeClr val="tx1"/>
                            </a:solidFill>
                            <a:latin typeface="Cambria Math" panose="02040503050406030204" pitchFamily="18" charset="0"/>
                          </a:rPr>
                          <m:t>𝑐</m:t>
                        </m:r>
                        <m:r>
                          <a:rPr lang="en-US" sz="4000" b="0" i="1" smtClean="0">
                            <a:solidFill>
                              <a:srgbClr val="0070C0"/>
                            </a:solidFill>
                            <a:latin typeface="Cambria Math" panose="02040503050406030204" pitchFamily="18" charset="0"/>
                          </a:rPr>
                          <m:t>𝑡</m:t>
                        </m:r>
                      </m:den>
                    </m:f>
                    <m:r>
                      <a:rPr lang="en-US" sz="4000" i="1">
                        <a:latin typeface="Cambria Math" panose="02040503050406030204" pitchFamily="18" charset="0"/>
                      </a:rPr>
                      <m:t>+</m:t>
                    </m:r>
                    <m:f>
                      <m:fPr>
                        <m:ctrlPr>
                          <a:rPr lang="en-US" sz="4000" i="1">
                            <a:latin typeface="Cambria Math" panose="02040503050406030204" pitchFamily="18" charset="0"/>
                          </a:rPr>
                        </m:ctrlPr>
                      </m:fPr>
                      <m:num>
                        <m:r>
                          <a:rPr lang="en-US" sz="4000" i="1">
                            <a:latin typeface="Cambria Math" panose="02040503050406030204" pitchFamily="18" charset="0"/>
                          </a:rPr>
                          <m:t>𝑑</m:t>
                        </m:r>
                        <m:r>
                          <a:rPr lang="en-US" sz="4000" b="0" i="1" smtClean="0">
                            <a:solidFill>
                              <a:srgbClr val="0070C0"/>
                            </a:solidFill>
                            <a:latin typeface="Cambria Math" panose="02040503050406030204" pitchFamily="18" charset="0"/>
                          </a:rPr>
                          <m:t>𝑥</m:t>
                        </m:r>
                      </m:num>
                      <m:den>
                        <m:r>
                          <a:rPr lang="en-US" sz="4000" i="1">
                            <a:latin typeface="Cambria Math" panose="02040503050406030204" pitchFamily="18" charset="0"/>
                          </a:rPr>
                          <m:t>𝑑</m:t>
                        </m:r>
                        <m:r>
                          <a:rPr lang="en-US" sz="4000" i="1">
                            <a:solidFill>
                              <a:srgbClr val="FFC000"/>
                            </a:solidFill>
                            <a:latin typeface="Cambria Math" panose="02040503050406030204" pitchFamily="18" charset="0"/>
                          </a:rPr>
                          <m:t>𝜏</m:t>
                        </m:r>
                      </m:den>
                    </m:f>
                    <m:f>
                      <m:fPr>
                        <m:ctrlPr>
                          <a:rPr lang="en-US" sz="4000" i="1">
                            <a:latin typeface="Cambria Math" panose="02040503050406030204" pitchFamily="18" charset="0"/>
                          </a:rPr>
                        </m:ctrlPr>
                      </m:fPr>
                      <m:num>
                        <m:r>
                          <a:rPr lang="en-US" sz="4000" i="1">
                            <a:latin typeface="Cambria Math" panose="02040503050406030204" pitchFamily="18" charset="0"/>
                          </a:rPr>
                          <m:t>𝜕</m:t>
                        </m:r>
                        <m:acc>
                          <m:accPr>
                            <m:chr m:val="⃗"/>
                            <m:ctrlPr>
                              <a:rPr lang="en-US" sz="4000" i="1">
                                <a:solidFill>
                                  <a:srgbClr val="7030A0"/>
                                </a:solidFill>
                                <a:latin typeface="Cambria Math" panose="02040503050406030204" pitchFamily="18" charset="0"/>
                              </a:rPr>
                            </m:ctrlPr>
                          </m:accPr>
                          <m:e>
                            <m:r>
                              <a:rPr lang="en-US" sz="4000" i="1">
                                <a:solidFill>
                                  <a:srgbClr val="7030A0"/>
                                </a:solidFill>
                                <a:latin typeface="Cambria Math" panose="02040503050406030204" pitchFamily="18" charset="0"/>
                              </a:rPr>
                              <m:t>𝑆</m:t>
                            </m:r>
                          </m:e>
                        </m:acc>
                      </m:num>
                      <m:den>
                        <m:r>
                          <a:rPr lang="en-US" sz="4000" i="1">
                            <a:latin typeface="Cambria Math" panose="02040503050406030204" pitchFamily="18" charset="0"/>
                          </a:rPr>
                          <m:t>𝜕</m:t>
                        </m:r>
                        <m:r>
                          <a:rPr lang="en-US" sz="4000" b="0" i="1" smtClean="0">
                            <a:solidFill>
                              <a:srgbClr val="0070C0"/>
                            </a:solidFill>
                            <a:latin typeface="Cambria Math" panose="02040503050406030204" pitchFamily="18" charset="0"/>
                          </a:rPr>
                          <m:t>𝑥</m:t>
                        </m:r>
                      </m:den>
                    </m:f>
                  </m:oMath>
                </a14:m>
                <a:r>
                  <a:rPr lang="en-CA" sz="4000" dirty="0"/>
                  <a:t> </a:t>
                </a:r>
              </a:p>
              <a:p>
                <a14:m>
                  <m:oMath xmlns:m="http://schemas.openxmlformats.org/officeDocument/2006/math">
                    <m:acc>
                      <m:accPr>
                        <m:chr m:val="⃗"/>
                        <m:ctrlPr>
                          <a:rPr lang="en-US" sz="4000" i="1" smtClean="0">
                            <a:solidFill>
                              <a:schemeClr val="bg1"/>
                            </a:solidFill>
                            <a:latin typeface="Cambria Math" panose="02040503050406030204" pitchFamily="18" charset="0"/>
                          </a:rPr>
                        </m:ctrlPr>
                      </m:accPr>
                      <m:e>
                        <m:r>
                          <a:rPr lang="en-US" sz="4000" i="1">
                            <a:solidFill>
                              <a:schemeClr val="bg1"/>
                            </a:solidFill>
                            <a:latin typeface="Cambria Math" panose="02040503050406030204" pitchFamily="18" charset="0"/>
                          </a:rPr>
                          <m:t>𝑈</m:t>
                        </m:r>
                      </m:e>
                    </m:acc>
                    <m:r>
                      <a:rPr lang="en-US" sz="4000" i="1">
                        <a:solidFill>
                          <a:schemeClr val="bg1"/>
                        </a:solidFill>
                        <a:latin typeface="Cambria Math" panose="02040503050406030204" pitchFamily="18" charset="0"/>
                      </a:rPr>
                      <m:t>= </m:t>
                    </m:r>
                    <m:f>
                      <m:fPr>
                        <m:ctrlPr>
                          <a:rPr lang="en-US" sz="4000" b="0" i="1" smtClean="0">
                            <a:solidFill>
                              <a:schemeClr val="bg1"/>
                            </a:solidFill>
                            <a:latin typeface="Cambria Math" panose="02040503050406030204" pitchFamily="18" charset="0"/>
                          </a:rPr>
                        </m:ctrlPr>
                      </m:fPr>
                      <m:num>
                        <m:r>
                          <a:rPr lang="en-US" sz="4000" b="0" i="1" smtClean="0">
                            <a:solidFill>
                              <a:schemeClr val="bg1"/>
                            </a:solidFill>
                            <a:latin typeface="Cambria Math" panose="02040503050406030204" pitchFamily="18" charset="0"/>
                          </a:rPr>
                          <m:t>𝑑</m:t>
                        </m:r>
                        <m:acc>
                          <m:accPr>
                            <m:chr m:val="⃗"/>
                            <m:ctrlPr>
                              <a:rPr lang="en-US" sz="4000" i="1">
                                <a:solidFill>
                                  <a:schemeClr val="bg1"/>
                                </a:solidFill>
                                <a:latin typeface="Cambria Math" panose="02040503050406030204" pitchFamily="18" charset="0"/>
                              </a:rPr>
                            </m:ctrlPr>
                          </m:accPr>
                          <m:e>
                            <m:r>
                              <a:rPr lang="en-US" sz="4000" i="1">
                                <a:solidFill>
                                  <a:schemeClr val="bg1"/>
                                </a:solidFill>
                                <a:latin typeface="Cambria Math" panose="02040503050406030204" pitchFamily="18" charset="0"/>
                              </a:rPr>
                              <m:t>𝑆</m:t>
                            </m:r>
                          </m:e>
                        </m:acc>
                      </m:num>
                      <m:den>
                        <m:r>
                          <a:rPr lang="en-US" sz="4000" b="0" i="1" smtClean="0">
                            <a:solidFill>
                              <a:schemeClr val="bg1"/>
                            </a:solidFill>
                            <a:latin typeface="Cambria Math" panose="02040503050406030204" pitchFamily="18" charset="0"/>
                          </a:rPr>
                          <m:t>𝑑</m:t>
                        </m:r>
                        <m:r>
                          <a:rPr lang="en-US" sz="4000" b="0" i="1" smtClean="0">
                            <a:solidFill>
                              <a:schemeClr val="bg1"/>
                            </a:solidFill>
                            <a:latin typeface="Cambria Math" panose="02040503050406030204" pitchFamily="18" charset="0"/>
                          </a:rPr>
                          <m:t>𝜏</m:t>
                        </m:r>
                      </m:den>
                    </m:f>
                    <m:r>
                      <a:rPr lang="en-US" sz="4000" i="1">
                        <a:latin typeface="Cambria Math" panose="02040503050406030204" pitchFamily="18" charset="0"/>
                      </a:rPr>
                      <m:t>=</m:t>
                    </m:r>
                    <m:r>
                      <a:rPr lang="en-US" sz="4000" b="0" i="1" smtClean="0">
                        <a:latin typeface="Cambria Math" panose="02040503050406030204" pitchFamily="18" charset="0"/>
                      </a:rPr>
                      <m:t>  </m:t>
                    </m:r>
                    <m:r>
                      <a:rPr lang="en-US" sz="4000" i="1">
                        <a:latin typeface="Cambria Math" panose="02040503050406030204" pitchFamily="18" charset="0"/>
                      </a:rPr>
                      <m:t>𝑐</m:t>
                    </m:r>
                    <m:r>
                      <a:rPr lang="en-US" sz="4000" b="0" i="1" smtClean="0">
                        <a:latin typeface="Cambria Math" panose="02040503050406030204" pitchFamily="18" charset="0"/>
                      </a:rPr>
                      <m:t>  </m:t>
                    </m:r>
                    <m:f>
                      <m:fPr>
                        <m:ctrlPr>
                          <a:rPr lang="en-US" sz="4000" i="1">
                            <a:latin typeface="Cambria Math" panose="02040503050406030204" pitchFamily="18" charset="0"/>
                          </a:rPr>
                        </m:ctrlPr>
                      </m:fPr>
                      <m:num>
                        <m:r>
                          <a:rPr lang="en-US" sz="4000" b="0" i="1" smtClean="0">
                            <a:latin typeface="Cambria Math" panose="02040503050406030204" pitchFamily="18" charset="0"/>
                          </a:rPr>
                          <m:t>𝜕</m:t>
                        </m:r>
                        <m:acc>
                          <m:accPr>
                            <m:chr m:val="⃗"/>
                            <m:ctrlPr>
                              <a:rPr lang="en-US" sz="4000" i="1">
                                <a:solidFill>
                                  <a:srgbClr val="7030A0"/>
                                </a:solidFill>
                                <a:latin typeface="Cambria Math" panose="02040503050406030204" pitchFamily="18" charset="0"/>
                              </a:rPr>
                            </m:ctrlPr>
                          </m:accPr>
                          <m:e>
                            <m:r>
                              <a:rPr lang="en-US" sz="4000" i="1">
                                <a:solidFill>
                                  <a:srgbClr val="7030A0"/>
                                </a:solidFill>
                                <a:latin typeface="Cambria Math" panose="02040503050406030204" pitchFamily="18" charset="0"/>
                              </a:rPr>
                              <m:t>𝑆</m:t>
                            </m:r>
                          </m:e>
                        </m:acc>
                      </m:num>
                      <m:den>
                        <m:r>
                          <a:rPr lang="en-US" sz="4000" i="1">
                            <a:latin typeface="Cambria Math" panose="02040503050406030204" pitchFamily="18" charset="0"/>
                          </a:rPr>
                          <m:t>𝜕</m:t>
                        </m:r>
                        <m:r>
                          <a:rPr lang="en-US" sz="4000" b="0" i="1" smtClean="0">
                            <a:solidFill>
                              <a:srgbClr val="FFC000"/>
                            </a:solidFill>
                            <a:latin typeface="Cambria Math" panose="02040503050406030204" pitchFamily="18" charset="0"/>
                          </a:rPr>
                          <m:t> </m:t>
                        </m:r>
                        <m:r>
                          <a:rPr lang="en-US" sz="4000" b="0" i="1" smtClean="0">
                            <a:solidFill>
                              <a:schemeClr val="tx1"/>
                            </a:solidFill>
                            <a:latin typeface="Cambria Math" panose="02040503050406030204" pitchFamily="18" charset="0"/>
                          </a:rPr>
                          <m:t>𝑐</m:t>
                        </m:r>
                        <m:r>
                          <a:rPr lang="en-US" sz="4000" b="0" i="1" smtClean="0">
                            <a:solidFill>
                              <a:srgbClr val="0070C0"/>
                            </a:solidFill>
                            <a:latin typeface="Cambria Math" panose="02040503050406030204" pitchFamily="18" charset="0"/>
                          </a:rPr>
                          <m:t>𝑡</m:t>
                        </m:r>
                      </m:den>
                    </m:f>
                    <m:r>
                      <a:rPr lang="en-US" sz="4000" i="1">
                        <a:latin typeface="Cambria Math" panose="02040503050406030204" pitchFamily="18" charset="0"/>
                      </a:rPr>
                      <m:t>+</m:t>
                    </m:r>
                    <m:r>
                      <a:rPr lang="en-US" sz="4000" b="0" i="1" smtClean="0">
                        <a:latin typeface="Cambria Math" panose="02040503050406030204" pitchFamily="18" charset="0"/>
                      </a:rPr>
                      <m:t> </m:t>
                    </m:r>
                    <m:r>
                      <a:rPr lang="en-US" sz="4000" i="1" smtClean="0">
                        <a:latin typeface="Cambria Math" panose="02040503050406030204" pitchFamily="18" charset="0"/>
                      </a:rPr>
                      <m:t>0</m:t>
                    </m:r>
                    <m:r>
                      <a:rPr lang="en-US" sz="4000" b="0" i="1" smtClean="0">
                        <a:latin typeface="Cambria Math" panose="02040503050406030204" pitchFamily="18" charset="0"/>
                      </a:rPr>
                      <m:t> </m:t>
                    </m:r>
                    <m:f>
                      <m:fPr>
                        <m:ctrlPr>
                          <a:rPr lang="en-US" sz="4000" i="1">
                            <a:latin typeface="Cambria Math" panose="02040503050406030204" pitchFamily="18" charset="0"/>
                          </a:rPr>
                        </m:ctrlPr>
                      </m:fPr>
                      <m:num>
                        <m:r>
                          <a:rPr lang="en-US" sz="4000" i="1">
                            <a:latin typeface="Cambria Math" panose="02040503050406030204" pitchFamily="18" charset="0"/>
                          </a:rPr>
                          <m:t>𝜕</m:t>
                        </m:r>
                        <m:acc>
                          <m:accPr>
                            <m:chr m:val="⃗"/>
                            <m:ctrlPr>
                              <a:rPr lang="en-US" sz="4000" i="1">
                                <a:solidFill>
                                  <a:srgbClr val="7030A0"/>
                                </a:solidFill>
                                <a:latin typeface="Cambria Math" panose="02040503050406030204" pitchFamily="18" charset="0"/>
                              </a:rPr>
                            </m:ctrlPr>
                          </m:accPr>
                          <m:e>
                            <m:r>
                              <a:rPr lang="en-US" sz="4000" i="1">
                                <a:solidFill>
                                  <a:srgbClr val="7030A0"/>
                                </a:solidFill>
                                <a:latin typeface="Cambria Math" panose="02040503050406030204" pitchFamily="18" charset="0"/>
                              </a:rPr>
                              <m:t>𝑆</m:t>
                            </m:r>
                          </m:e>
                        </m:acc>
                      </m:num>
                      <m:den>
                        <m:r>
                          <a:rPr lang="en-US" sz="4000" i="1">
                            <a:latin typeface="Cambria Math" panose="02040503050406030204" pitchFamily="18" charset="0"/>
                          </a:rPr>
                          <m:t>𝜕</m:t>
                        </m:r>
                        <m:r>
                          <a:rPr lang="en-US" sz="4000" b="0" i="1" smtClean="0">
                            <a:solidFill>
                              <a:srgbClr val="0070C0"/>
                            </a:solidFill>
                            <a:latin typeface="Cambria Math" panose="02040503050406030204" pitchFamily="18" charset="0"/>
                          </a:rPr>
                          <m:t>𝑥</m:t>
                        </m:r>
                      </m:den>
                    </m:f>
                  </m:oMath>
                </a14:m>
                <a:r>
                  <a:rPr lang="en-CA" sz="4000" dirty="0"/>
                  <a:t> </a:t>
                </a:r>
              </a:p>
            </p:txBody>
          </p:sp>
        </mc:Choice>
        <mc:Fallback xmlns="">
          <p:sp>
            <p:nvSpPr>
              <p:cNvPr id="5" name="TextBox 4">
                <a:extLst>
                  <a:ext uri="{FF2B5EF4-FFF2-40B4-BE49-F238E27FC236}">
                    <a16:creationId xmlns:a16="http://schemas.microsoft.com/office/drawing/2014/main" id="{E019FB69-38F6-4EFE-9286-FEEFE5940DFC}"/>
                  </a:ext>
                </a:extLst>
              </p:cNvPr>
              <p:cNvSpPr txBox="1">
                <a:spLocks noRot="1" noChangeAspect="1" noMove="1" noResize="1" noEditPoints="1" noAdjustHandles="1" noChangeArrowheads="1" noChangeShapeType="1" noTextEdit="1"/>
              </p:cNvSpPr>
              <p:nvPr/>
            </p:nvSpPr>
            <p:spPr>
              <a:xfrm>
                <a:off x="0" y="4777687"/>
                <a:ext cx="6153150" cy="2080313"/>
              </a:xfrm>
              <a:prstGeom prst="rect">
                <a:avLst/>
              </a:prstGeom>
              <a:blipFill>
                <a:blip r:embed="rId3"/>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82F31C58-F99F-4A75-8DA6-EDBDD1E3C8C6}"/>
                  </a:ext>
                </a:extLst>
              </p:cNvPr>
              <p:cNvSpPr txBox="1"/>
              <p:nvPr/>
            </p:nvSpPr>
            <p:spPr>
              <a:xfrm>
                <a:off x="481781" y="173907"/>
                <a:ext cx="10402530" cy="2049472"/>
              </a:xfrm>
              <a:prstGeom prst="rect">
                <a:avLst/>
              </a:prstGeom>
              <a:solidFill>
                <a:schemeClr val="bg1"/>
              </a:solidFill>
            </p:spPr>
            <p:txBody>
              <a:bodyPr wrap="square">
                <a:spAutoFit/>
              </a:bodyPr>
              <a:lstStyle/>
              <a:p>
                <a14:m>
                  <m:oMath xmlns:m="http://schemas.openxmlformats.org/officeDocument/2006/math">
                    <m:d>
                      <m:dPr>
                        <m:begChr m:val="["/>
                        <m:endChr m:val="]"/>
                        <m:ctrlPr>
                          <a:rPr lang="en-US" sz="4000" b="0" i="1" smtClean="0">
                            <a:latin typeface="Cambria Math" panose="02040503050406030204" pitchFamily="18" charset="0"/>
                          </a:rPr>
                        </m:ctrlPr>
                      </m:dPr>
                      <m:e>
                        <m:eqArr>
                          <m:eqArrPr>
                            <m:ctrlPr>
                              <a:rPr lang="en-US" sz="4000" b="0" i="1" smtClean="0">
                                <a:latin typeface="Cambria Math" panose="02040503050406030204" pitchFamily="18" charset="0"/>
                              </a:rPr>
                            </m:ctrlPr>
                          </m:eqArrPr>
                          <m:e>
                            <m:f>
                              <m:fPr>
                                <m:ctrlPr>
                                  <a:rPr lang="en-US" sz="4000" i="1">
                                    <a:latin typeface="Cambria Math" panose="02040503050406030204" pitchFamily="18" charset="0"/>
                                  </a:rPr>
                                </m:ctrlPr>
                              </m:fPr>
                              <m:num>
                                <m:r>
                                  <a:rPr lang="en-US" sz="4000" i="1">
                                    <a:latin typeface="Cambria Math" panose="02040503050406030204" pitchFamily="18" charset="0"/>
                                  </a:rPr>
                                  <m:t>𝑑</m:t>
                                </m:r>
                                <m:r>
                                  <a:rPr lang="en-US" sz="4000" i="1">
                                    <a:solidFill>
                                      <a:srgbClr val="7030A0"/>
                                    </a:solidFill>
                                    <a:latin typeface="Cambria Math" panose="02040503050406030204" pitchFamily="18" charset="0"/>
                                  </a:rPr>
                                  <m:t> </m:t>
                                </m:r>
                                <m:r>
                                  <a:rPr lang="en-US" sz="4000" i="1">
                                    <a:latin typeface="Cambria Math" panose="02040503050406030204" pitchFamily="18" charset="0"/>
                                  </a:rPr>
                                  <m:t>𝑐</m:t>
                                </m:r>
                                <m:acc>
                                  <m:accPr>
                                    <m:chr m:val="̃"/>
                                    <m:ctrlPr>
                                      <a:rPr lang="en-US" sz="4000" i="1">
                                        <a:solidFill>
                                          <a:srgbClr val="FF0000"/>
                                        </a:solidFill>
                                        <a:latin typeface="Cambria Math" panose="02040503050406030204" pitchFamily="18" charset="0"/>
                                      </a:rPr>
                                    </m:ctrlPr>
                                  </m:accPr>
                                  <m:e>
                                    <m:r>
                                      <a:rPr lang="en-US" sz="4000" i="1">
                                        <a:solidFill>
                                          <a:srgbClr val="FF0000"/>
                                        </a:solidFill>
                                        <a:latin typeface="Cambria Math" panose="02040503050406030204" pitchFamily="18" charset="0"/>
                                      </a:rPr>
                                      <m:t>𝑡</m:t>
                                    </m:r>
                                  </m:e>
                                </m:acc>
                              </m:num>
                              <m:den>
                                <m:r>
                                  <a:rPr lang="en-US" sz="4000" i="1">
                                    <a:latin typeface="Cambria Math" panose="02040503050406030204" pitchFamily="18" charset="0"/>
                                  </a:rPr>
                                  <m:t>𝑑</m:t>
                                </m:r>
                                <m:r>
                                  <a:rPr lang="en-US" sz="4000" i="1">
                                    <a:solidFill>
                                      <a:srgbClr val="FFC000"/>
                                    </a:solidFill>
                                    <a:latin typeface="Cambria Math" panose="02040503050406030204" pitchFamily="18" charset="0"/>
                                  </a:rPr>
                                  <m:t>𝜏</m:t>
                                </m:r>
                              </m:den>
                            </m:f>
                          </m:e>
                          <m:e>
                            <m:f>
                              <m:fPr>
                                <m:ctrlPr>
                                  <a:rPr lang="en-US" sz="4000" i="1">
                                    <a:latin typeface="Cambria Math" panose="02040503050406030204" pitchFamily="18" charset="0"/>
                                  </a:rPr>
                                </m:ctrlPr>
                              </m:fPr>
                              <m:num>
                                <m:r>
                                  <a:rPr lang="en-US" sz="4000" i="1">
                                    <a:latin typeface="Cambria Math" panose="02040503050406030204" pitchFamily="18" charset="0"/>
                                  </a:rPr>
                                  <m:t>𝑑</m:t>
                                </m:r>
                                <m:acc>
                                  <m:accPr>
                                    <m:chr m:val="̃"/>
                                    <m:ctrlPr>
                                      <a:rPr lang="en-US" sz="4000" i="1">
                                        <a:solidFill>
                                          <a:srgbClr val="FF0000"/>
                                        </a:solidFill>
                                        <a:latin typeface="Cambria Math" panose="02040503050406030204" pitchFamily="18" charset="0"/>
                                      </a:rPr>
                                    </m:ctrlPr>
                                  </m:accPr>
                                  <m:e>
                                    <m:r>
                                      <a:rPr lang="en-US" sz="4000" i="1">
                                        <a:solidFill>
                                          <a:srgbClr val="FF0000"/>
                                        </a:solidFill>
                                        <a:latin typeface="Cambria Math" panose="02040503050406030204" pitchFamily="18" charset="0"/>
                                      </a:rPr>
                                      <m:t>𝑥</m:t>
                                    </m:r>
                                  </m:e>
                                </m:acc>
                              </m:num>
                              <m:den>
                                <m:r>
                                  <a:rPr lang="en-US" sz="4000" i="1">
                                    <a:latin typeface="Cambria Math" panose="02040503050406030204" pitchFamily="18" charset="0"/>
                                  </a:rPr>
                                  <m:t>𝑑</m:t>
                                </m:r>
                                <m:r>
                                  <a:rPr lang="en-US" sz="4000" i="1">
                                    <a:solidFill>
                                      <a:srgbClr val="FFC000"/>
                                    </a:solidFill>
                                    <a:latin typeface="Cambria Math" panose="02040503050406030204" pitchFamily="18" charset="0"/>
                                  </a:rPr>
                                  <m:t>𝜏</m:t>
                                </m:r>
                              </m:den>
                            </m:f>
                          </m:e>
                        </m:eqArr>
                      </m:e>
                    </m:d>
                    <m:r>
                      <a:rPr lang="en-US" sz="4000" i="1">
                        <a:latin typeface="Cambria Math" panose="02040503050406030204" pitchFamily="18" charset="0"/>
                      </a:rPr>
                      <m:t>=</m:t>
                    </m:r>
                    <m:d>
                      <m:dPr>
                        <m:begChr m:val="["/>
                        <m:endChr m:val="]"/>
                        <m:ctrlPr>
                          <a:rPr lang="en-US" sz="4000" b="0" i="1" smtClean="0">
                            <a:latin typeface="Cambria Math" panose="02040503050406030204" pitchFamily="18" charset="0"/>
                          </a:rPr>
                        </m:ctrlPr>
                      </m:dPr>
                      <m:e>
                        <m:m>
                          <m:mPr>
                            <m:mcs>
                              <m:mc>
                                <m:mcPr>
                                  <m:count m:val="2"/>
                                  <m:mcJc m:val="center"/>
                                </m:mcPr>
                              </m:mc>
                            </m:mcs>
                            <m:ctrlPr>
                              <a:rPr lang="en-US" sz="4000" b="0" i="1" smtClean="0">
                                <a:latin typeface="Cambria Math" panose="02040503050406030204" pitchFamily="18" charset="0"/>
                              </a:rPr>
                            </m:ctrlPr>
                          </m:mPr>
                          <m:mr>
                            <m:e>
                              <m:f>
                                <m:fPr>
                                  <m:ctrlPr>
                                    <a:rPr lang="en-US" sz="4000" i="1">
                                      <a:latin typeface="Cambria Math" panose="02040503050406030204" pitchFamily="18" charset="0"/>
                                    </a:rPr>
                                  </m:ctrlPr>
                                </m:fPr>
                                <m:num>
                                  <m:r>
                                    <a:rPr lang="en-US" sz="4000" i="1">
                                      <a:latin typeface="Cambria Math" panose="02040503050406030204" pitchFamily="18" charset="0"/>
                                    </a:rPr>
                                    <m:t>𝜕</m:t>
                                  </m:r>
                                  <m:r>
                                    <a:rPr lang="en-US" sz="4000" i="1">
                                      <a:latin typeface="Cambria Math" panose="02040503050406030204" pitchFamily="18" charset="0"/>
                                    </a:rPr>
                                    <m:t> </m:t>
                                  </m:r>
                                  <m:r>
                                    <a:rPr lang="en-US" sz="4000" i="1">
                                      <a:latin typeface="Cambria Math" panose="02040503050406030204" pitchFamily="18" charset="0"/>
                                    </a:rPr>
                                    <m:t>𝑐</m:t>
                                  </m:r>
                                  <m:acc>
                                    <m:accPr>
                                      <m:chr m:val="̃"/>
                                      <m:ctrlPr>
                                        <a:rPr lang="en-US" sz="4000" i="1">
                                          <a:solidFill>
                                            <a:srgbClr val="FF0000"/>
                                          </a:solidFill>
                                          <a:latin typeface="Cambria Math" panose="02040503050406030204" pitchFamily="18" charset="0"/>
                                        </a:rPr>
                                      </m:ctrlPr>
                                    </m:accPr>
                                    <m:e>
                                      <m:r>
                                        <a:rPr lang="en-US" sz="4000" i="1">
                                          <a:solidFill>
                                            <a:srgbClr val="FF0000"/>
                                          </a:solidFill>
                                          <a:latin typeface="Cambria Math" panose="02040503050406030204" pitchFamily="18" charset="0"/>
                                        </a:rPr>
                                        <m:t>𝑡</m:t>
                                      </m:r>
                                    </m:e>
                                  </m:acc>
                                </m:num>
                                <m:den>
                                  <m:r>
                                    <a:rPr lang="en-US" sz="4000" i="1">
                                      <a:latin typeface="Cambria Math" panose="02040503050406030204" pitchFamily="18" charset="0"/>
                                    </a:rPr>
                                    <m:t>𝜕</m:t>
                                  </m:r>
                                  <m:r>
                                    <a:rPr lang="en-US" sz="4000" i="1">
                                      <a:solidFill>
                                        <a:srgbClr val="FFC000"/>
                                      </a:solidFill>
                                      <a:latin typeface="Cambria Math" panose="02040503050406030204" pitchFamily="18" charset="0"/>
                                    </a:rPr>
                                    <m:t> </m:t>
                                  </m:r>
                                  <m:r>
                                    <a:rPr lang="en-US" sz="4000" i="1">
                                      <a:latin typeface="Cambria Math" panose="02040503050406030204" pitchFamily="18" charset="0"/>
                                    </a:rPr>
                                    <m:t>𝑐</m:t>
                                  </m:r>
                                  <m:r>
                                    <a:rPr lang="en-US" sz="4000" i="1">
                                      <a:solidFill>
                                        <a:srgbClr val="0070C0"/>
                                      </a:solidFill>
                                      <a:latin typeface="Cambria Math" panose="02040503050406030204" pitchFamily="18" charset="0"/>
                                    </a:rPr>
                                    <m:t>𝑡</m:t>
                                  </m:r>
                                </m:den>
                              </m:f>
                            </m:e>
                            <m:e>
                              <m:f>
                                <m:fPr>
                                  <m:ctrlPr>
                                    <a:rPr lang="en-US" sz="4000" i="1">
                                      <a:latin typeface="Cambria Math" panose="02040503050406030204" pitchFamily="18" charset="0"/>
                                    </a:rPr>
                                  </m:ctrlPr>
                                </m:fPr>
                                <m:num>
                                  <m:r>
                                    <a:rPr lang="en-US" sz="4000" i="1">
                                      <a:latin typeface="Cambria Math" panose="02040503050406030204" pitchFamily="18" charset="0"/>
                                    </a:rPr>
                                    <m:t>𝜕</m:t>
                                  </m:r>
                                  <m:acc>
                                    <m:accPr>
                                      <m:chr m:val="̃"/>
                                      <m:ctrlPr>
                                        <a:rPr lang="en-US" sz="4000" i="1">
                                          <a:solidFill>
                                            <a:srgbClr val="FF0000"/>
                                          </a:solidFill>
                                          <a:latin typeface="Cambria Math" panose="02040503050406030204" pitchFamily="18" charset="0"/>
                                        </a:rPr>
                                      </m:ctrlPr>
                                    </m:accPr>
                                    <m:e>
                                      <m:r>
                                        <a:rPr lang="en-US" sz="4000" i="1">
                                          <a:solidFill>
                                            <a:srgbClr val="FF0000"/>
                                          </a:solidFill>
                                          <a:latin typeface="Cambria Math" panose="02040503050406030204" pitchFamily="18" charset="0"/>
                                        </a:rPr>
                                        <m:t>𝑥</m:t>
                                      </m:r>
                                    </m:e>
                                  </m:acc>
                                </m:num>
                                <m:den>
                                  <m:r>
                                    <a:rPr lang="en-US" sz="4000" i="1">
                                      <a:latin typeface="Cambria Math" panose="02040503050406030204" pitchFamily="18" charset="0"/>
                                    </a:rPr>
                                    <m:t>𝜕</m:t>
                                  </m:r>
                                  <m:r>
                                    <a:rPr lang="en-US" sz="4000" i="1">
                                      <a:solidFill>
                                        <a:srgbClr val="0070C0"/>
                                      </a:solidFill>
                                      <a:latin typeface="Cambria Math" panose="02040503050406030204" pitchFamily="18" charset="0"/>
                                    </a:rPr>
                                    <m:t>𝑥</m:t>
                                  </m:r>
                                </m:den>
                              </m:f>
                            </m:e>
                          </m:mr>
                          <m:mr>
                            <m:e>
                              <m:f>
                                <m:fPr>
                                  <m:ctrlPr>
                                    <a:rPr lang="en-US" sz="4000" i="1">
                                      <a:latin typeface="Cambria Math" panose="02040503050406030204" pitchFamily="18" charset="0"/>
                                    </a:rPr>
                                  </m:ctrlPr>
                                </m:fPr>
                                <m:num>
                                  <m:r>
                                    <a:rPr lang="en-US" sz="4000" i="1">
                                      <a:latin typeface="Cambria Math" panose="02040503050406030204" pitchFamily="18" charset="0"/>
                                    </a:rPr>
                                    <m:t>𝜕</m:t>
                                  </m:r>
                                  <m:r>
                                    <a:rPr lang="en-US" sz="4000" i="1">
                                      <a:latin typeface="Cambria Math" panose="02040503050406030204" pitchFamily="18" charset="0"/>
                                    </a:rPr>
                                    <m:t> </m:t>
                                  </m:r>
                                  <m:r>
                                    <a:rPr lang="en-US" sz="4000" i="1">
                                      <a:latin typeface="Cambria Math" panose="02040503050406030204" pitchFamily="18" charset="0"/>
                                    </a:rPr>
                                    <m:t>𝑐</m:t>
                                  </m:r>
                                  <m:acc>
                                    <m:accPr>
                                      <m:chr m:val="̃"/>
                                      <m:ctrlPr>
                                        <a:rPr lang="en-US" sz="4000" i="1">
                                          <a:solidFill>
                                            <a:srgbClr val="FF0000"/>
                                          </a:solidFill>
                                          <a:latin typeface="Cambria Math" panose="02040503050406030204" pitchFamily="18" charset="0"/>
                                        </a:rPr>
                                      </m:ctrlPr>
                                    </m:accPr>
                                    <m:e>
                                      <m:r>
                                        <a:rPr lang="en-US" sz="4000" i="1">
                                          <a:solidFill>
                                            <a:srgbClr val="FF0000"/>
                                          </a:solidFill>
                                          <a:latin typeface="Cambria Math" panose="02040503050406030204" pitchFamily="18" charset="0"/>
                                        </a:rPr>
                                        <m:t>𝑡</m:t>
                                      </m:r>
                                    </m:e>
                                  </m:acc>
                                </m:num>
                                <m:den>
                                  <m:r>
                                    <a:rPr lang="en-US" sz="4000" i="1">
                                      <a:latin typeface="Cambria Math" panose="02040503050406030204" pitchFamily="18" charset="0"/>
                                    </a:rPr>
                                    <m:t>𝜕</m:t>
                                  </m:r>
                                  <m:r>
                                    <a:rPr lang="en-US" sz="4000" i="1">
                                      <a:solidFill>
                                        <a:srgbClr val="FFC000"/>
                                      </a:solidFill>
                                      <a:latin typeface="Cambria Math" panose="02040503050406030204" pitchFamily="18" charset="0"/>
                                    </a:rPr>
                                    <m:t> </m:t>
                                  </m:r>
                                  <m:r>
                                    <a:rPr lang="en-US" sz="4000" i="1">
                                      <a:latin typeface="Cambria Math" panose="02040503050406030204" pitchFamily="18" charset="0"/>
                                    </a:rPr>
                                    <m:t>𝑐</m:t>
                                  </m:r>
                                  <m:r>
                                    <a:rPr lang="en-US" sz="4000" i="1">
                                      <a:solidFill>
                                        <a:srgbClr val="0070C0"/>
                                      </a:solidFill>
                                      <a:latin typeface="Cambria Math" panose="02040503050406030204" pitchFamily="18" charset="0"/>
                                    </a:rPr>
                                    <m:t>𝑡</m:t>
                                  </m:r>
                                </m:den>
                              </m:f>
                            </m:e>
                            <m:e>
                              <m:f>
                                <m:fPr>
                                  <m:ctrlPr>
                                    <a:rPr lang="en-US" sz="4000" i="1">
                                      <a:latin typeface="Cambria Math" panose="02040503050406030204" pitchFamily="18" charset="0"/>
                                    </a:rPr>
                                  </m:ctrlPr>
                                </m:fPr>
                                <m:num>
                                  <m:r>
                                    <a:rPr lang="en-US" sz="4000" i="1">
                                      <a:latin typeface="Cambria Math" panose="02040503050406030204" pitchFamily="18" charset="0"/>
                                    </a:rPr>
                                    <m:t>𝜕</m:t>
                                  </m:r>
                                  <m:acc>
                                    <m:accPr>
                                      <m:chr m:val="̃"/>
                                      <m:ctrlPr>
                                        <a:rPr lang="en-US" sz="4000" i="1">
                                          <a:solidFill>
                                            <a:srgbClr val="FF0000"/>
                                          </a:solidFill>
                                          <a:latin typeface="Cambria Math" panose="02040503050406030204" pitchFamily="18" charset="0"/>
                                        </a:rPr>
                                      </m:ctrlPr>
                                    </m:accPr>
                                    <m:e>
                                      <m:r>
                                        <a:rPr lang="en-US" sz="4000" i="1">
                                          <a:solidFill>
                                            <a:srgbClr val="FF0000"/>
                                          </a:solidFill>
                                          <a:latin typeface="Cambria Math" panose="02040503050406030204" pitchFamily="18" charset="0"/>
                                        </a:rPr>
                                        <m:t>𝑥</m:t>
                                      </m:r>
                                    </m:e>
                                  </m:acc>
                                </m:num>
                                <m:den>
                                  <m:r>
                                    <a:rPr lang="en-US" sz="4000" i="1">
                                      <a:latin typeface="Cambria Math" panose="02040503050406030204" pitchFamily="18" charset="0"/>
                                    </a:rPr>
                                    <m:t>𝜕</m:t>
                                  </m:r>
                                  <m:r>
                                    <a:rPr lang="en-US" sz="4000" i="1">
                                      <a:solidFill>
                                        <a:srgbClr val="0070C0"/>
                                      </a:solidFill>
                                      <a:latin typeface="Cambria Math" panose="02040503050406030204" pitchFamily="18" charset="0"/>
                                    </a:rPr>
                                    <m:t>𝑥</m:t>
                                  </m:r>
                                </m:den>
                              </m:f>
                            </m:e>
                          </m:mr>
                        </m:m>
                      </m:e>
                    </m:d>
                    <m:d>
                      <m:dPr>
                        <m:begChr m:val="["/>
                        <m:endChr m:val="]"/>
                        <m:ctrlPr>
                          <a:rPr lang="en-US" sz="4000" b="0" i="1" smtClean="0">
                            <a:latin typeface="Cambria Math" panose="02040503050406030204" pitchFamily="18" charset="0"/>
                          </a:rPr>
                        </m:ctrlPr>
                      </m:dPr>
                      <m:e>
                        <m:eqArr>
                          <m:eqArrPr>
                            <m:ctrlPr>
                              <a:rPr lang="en-US" sz="4000" b="0" i="1" smtClean="0">
                                <a:latin typeface="Cambria Math" panose="02040503050406030204" pitchFamily="18" charset="0"/>
                              </a:rPr>
                            </m:ctrlPr>
                          </m:eqArrPr>
                          <m:e>
                            <m:f>
                              <m:fPr>
                                <m:ctrlPr>
                                  <a:rPr lang="en-US" sz="4000" i="1">
                                    <a:latin typeface="Cambria Math" panose="02040503050406030204" pitchFamily="18" charset="0"/>
                                  </a:rPr>
                                </m:ctrlPr>
                              </m:fPr>
                              <m:num>
                                <m:r>
                                  <a:rPr lang="en-US" sz="4000" i="1">
                                    <a:latin typeface="Cambria Math" panose="02040503050406030204" pitchFamily="18" charset="0"/>
                                  </a:rPr>
                                  <m:t>𝑑</m:t>
                                </m:r>
                                <m:r>
                                  <a:rPr lang="en-US" sz="4000" i="1">
                                    <a:solidFill>
                                      <a:srgbClr val="7030A0"/>
                                    </a:solidFill>
                                    <a:latin typeface="Cambria Math" panose="02040503050406030204" pitchFamily="18" charset="0"/>
                                  </a:rPr>
                                  <m:t> </m:t>
                                </m:r>
                                <m:r>
                                  <a:rPr lang="en-US" sz="4000" i="1">
                                    <a:latin typeface="Cambria Math" panose="02040503050406030204" pitchFamily="18" charset="0"/>
                                  </a:rPr>
                                  <m:t>𝑐</m:t>
                                </m:r>
                                <m:r>
                                  <a:rPr lang="en-US" sz="4000" i="1">
                                    <a:solidFill>
                                      <a:srgbClr val="0070C0"/>
                                    </a:solidFill>
                                    <a:latin typeface="Cambria Math" panose="02040503050406030204" pitchFamily="18" charset="0"/>
                                  </a:rPr>
                                  <m:t>𝑡</m:t>
                                </m:r>
                              </m:num>
                              <m:den>
                                <m:r>
                                  <a:rPr lang="en-US" sz="4000" i="1">
                                    <a:latin typeface="Cambria Math" panose="02040503050406030204" pitchFamily="18" charset="0"/>
                                  </a:rPr>
                                  <m:t>𝑑</m:t>
                                </m:r>
                                <m:r>
                                  <a:rPr lang="en-US" sz="4000" i="1">
                                    <a:solidFill>
                                      <a:srgbClr val="FFC000"/>
                                    </a:solidFill>
                                    <a:latin typeface="Cambria Math" panose="02040503050406030204" pitchFamily="18" charset="0"/>
                                  </a:rPr>
                                  <m:t>𝜏</m:t>
                                </m:r>
                              </m:den>
                            </m:f>
                          </m:e>
                          <m:e>
                            <m:f>
                              <m:fPr>
                                <m:ctrlPr>
                                  <a:rPr lang="en-US" sz="4000" i="1">
                                    <a:latin typeface="Cambria Math" panose="02040503050406030204" pitchFamily="18" charset="0"/>
                                  </a:rPr>
                                </m:ctrlPr>
                              </m:fPr>
                              <m:num>
                                <m:r>
                                  <a:rPr lang="en-US" sz="4000" i="1">
                                    <a:latin typeface="Cambria Math" panose="02040503050406030204" pitchFamily="18" charset="0"/>
                                  </a:rPr>
                                  <m:t>𝑑</m:t>
                                </m:r>
                                <m:r>
                                  <a:rPr lang="en-US" sz="4000" i="1">
                                    <a:solidFill>
                                      <a:srgbClr val="0070C0"/>
                                    </a:solidFill>
                                    <a:latin typeface="Cambria Math" panose="02040503050406030204" pitchFamily="18" charset="0"/>
                                  </a:rPr>
                                  <m:t>𝑥</m:t>
                                </m:r>
                              </m:num>
                              <m:den>
                                <m:r>
                                  <a:rPr lang="en-US" sz="4000" i="1">
                                    <a:latin typeface="Cambria Math" panose="02040503050406030204" pitchFamily="18" charset="0"/>
                                  </a:rPr>
                                  <m:t>𝑑</m:t>
                                </m:r>
                                <m:r>
                                  <a:rPr lang="en-US" sz="4000" i="1">
                                    <a:solidFill>
                                      <a:srgbClr val="FFC000"/>
                                    </a:solidFill>
                                    <a:latin typeface="Cambria Math" panose="02040503050406030204" pitchFamily="18" charset="0"/>
                                  </a:rPr>
                                  <m:t>𝜏</m:t>
                                </m:r>
                              </m:den>
                            </m:f>
                          </m:e>
                        </m:eqArr>
                      </m:e>
                    </m:d>
                    <m:r>
                      <a:rPr lang="en-US" sz="4000" i="1">
                        <a:latin typeface="Cambria Math" panose="02040503050406030204" pitchFamily="18" charset="0"/>
                      </a:rPr>
                      <m:t>=</m:t>
                    </m:r>
                    <m:d>
                      <m:dPr>
                        <m:begChr m:val="["/>
                        <m:endChr m:val="]"/>
                        <m:ctrlPr>
                          <a:rPr lang="en-US" sz="4000" i="1">
                            <a:latin typeface="Cambria Math" panose="02040503050406030204" pitchFamily="18" charset="0"/>
                          </a:rPr>
                        </m:ctrlPr>
                      </m:dPr>
                      <m:e>
                        <m:m>
                          <m:mPr>
                            <m:mcs>
                              <m:mc>
                                <m:mcPr>
                                  <m:count m:val="2"/>
                                  <m:mcJc m:val="center"/>
                                </m:mcPr>
                              </m:mc>
                            </m:mcs>
                            <m:ctrlPr>
                              <a:rPr lang="en-US" sz="4000" i="1">
                                <a:latin typeface="Cambria Math" panose="02040503050406030204" pitchFamily="18" charset="0"/>
                              </a:rPr>
                            </m:ctrlPr>
                          </m:mPr>
                          <m:mr>
                            <m:e>
                              <m:f>
                                <m:fPr>
                                  <m:ctrlPr>
                                    <a:rPr lang="en-US" sz="4000" i="1">
                                      <a:latin typeface="Cambria Math" panose="02040503050406030204" pitchFamily="18" charset="0"/>
                                    </a:rPr>
                                  </m:ctrlPr>
                                </m:fPr>
                                <m:num>
                                  <m:sSup>
                                    <m:sSupPr>
                                      <m:ctrlPr>
                                        <a:rPr lang="en-US" sz="4000" i="1">
                                          <a:latin typeface="Cambria Math" panose="02040503050406030204" pitchFamily="18" charset="0"/>
                                        </a:rPr>
                                      </m:ctrlPr>
                                    </m:sSupPr>
                                    <m:e>
                                      <m:r>
                                        <a:rPr lang="en-US" sz="4000" i="1">
                                          <a:latin typeface="Cambria Math" panose="02040503050406030204" pitchFamily="18" charset="0"/>
                                        </a:rPr>
                                        <m:t>𝑐</m:t>
                                      </m:r>
                                    </m:e>
                                    <m:sup>
                                      <m:r>
                                        <a:rPr lang="en-US" sz="4000" i="1">
                                          <a:latin typeface="Cambria Math" panose="02040503050406030204" pitchFamily="18" charset="0"/>
                                        </a:rPr>
                                        <m:t>2</m:t>
                                      </m:r>
                                    </m:sup>
                                  </m:sSup>
                                </m:num>
                                <m:den>
                                  <m:r>
                                    <a:rPr lang="en-US" sz="4000" i="1">
                                      <a:latin typeface="Cambria Math" panose="02040503050406030204" pitchFamily="18" charset="0"/>
                                    </a:rPr>
                                    <m:t>𝛼</m:t>
                                  </m:r>
                                </m:den>
                              </m:f>
                              <m:f>
                                <m:fPr>
                                  <m:ctrlPr>
                                    <a:rPr lang="en-US" sz="4000" i="1">
                                      <a:latin typeface="Cambria Math" panose="02040503050406030204" pitchFamily="18" charset="0"/>
                                    </a:rPr>
                                  </m:ctrlPr>
                                </m:fPr>
                                <m:num>
                                  <m:r>
                                    <a:rPr lang="en-US" sz="4000" i="1">
                                      <a:solidFill>
                                        <a:srgbClr val="0070C0"/>
                                      </a:solidFill>
                                      <a:latin typeface="Cambria Math" panose="02040503050406030204" pitchFamily="18" charset="0"/>
                                    </a:rPr>
                                    <m:t>𝑥</m:t>
                                  </m:r>
                                </m:num>
                                <m:den>
                                  <m:sSup>
                                    <m:sSupPr>
                                      <m:ctrlPr>
                                        <a:rPr lang="en-US" sz="4000" i="1">
                                          <a:latin typeface="Cambria Math" panose="02040503050406030204" pitchFamily="18" charset="0"/>
                                        </a:rPr>
                                      </m:ctrlPr>
                                    </m:sSupPr>
                                    <m:e>
                                      <m:acc>
                                        <m:accPr>
                                          <m:chr m:val="̃"/>
                                          <m:ctrlPr>
                                            <a:rPr lang="en-US" sz="4000" i="1">
                                              <a:solidFill>
                                                <a:srgbClr val="FF0000"/>
                                              </a:solidFill>
                                              <a:latin typeface="Cambria Math" panose="02040503050406030204" pitchFamily="18" charset="0"/>
                                            </a:rPr>
                                          </m:ctrlPr>
                                        </m:accPr>
                                        <m:e>
                                          <m:r>
                                            <a:rPr lang="en-US" sz="4000" i="1">
                                              <a:solidFill>
                                                <a:srgbClr val="FF0000"/>
                                              </a:solidFill>
                                              <a:latin typeface="Cambria Math" panose="02040503050406030204" pitchFamily="18" charset="0"/>
                                            </a:rPr>
                                            <m:t>𝑥</m:t>
                                          </m:r>
                                        </m:e>
                                      </m:acc>
                                    </m:e>
                                    <m:sup>
                                      <m:r>
                                        <a:rPr lang="en-US" sz="4000" i="1">
                                          <a:latin typeface="Cambria Math" panose="02040503050406030204" pitchFamily="18" charset="0"/>
                                        </a:rPr>
                                        <m:t>2</m:t>
                                      </m:r>
                                    </m:sup>
                                  </m:sSup>
                                </m:den>
                              </m:f>
                            </m:e>
                            <m:e>
                              <m:r>
                                <a:rPr lang="en-US" sz="4000" i="1">
                                  <a:latin typeface="Cambria Math" panose="02040503050406030204" pitchFamily="18" charset="0"/>
                                </a:rPr>
                                <m:t>−</m:t>
                              </m:r>
                              <m:f>
                                <m:fPr>
                                  <m:ctrlPr>
                                    <a:rPr lang="en-US" sz="4000" i="1">
                                      <a:latin typeface="Cambria Math" panose="02040503050406030204" pitchFamily="18" charset="0"/>
                                    </a:rPr>
                                  </m:ctrlPr>
                                </m:fPr>
                                <m:num>
                                  <m:sSup>
                                    <m:sSupPr>
                                      <m:ctrlPr>
                                        <a:rPr lang="en-US" sz="4000" i="1">
                                          <a:latin typeface="Cambria Math" panose="02040503050406030204" pitchFamily="18" charset="0"/>
                                        </a:rPr>
                                      </m:ctrlPr>
                                    </m:sSupPr>
                                    <m:e>
                                      <m:r>
                                        <a:rPr lang="en-US" sz="4000" i="1">
                                          <a:latin typeface="Cambria Math" panose="02040503050406030204" pitchFamily="18" charset="0"/>
                                        </a:rPr>
                                        <m:t>𝑐</m:t>
                                      </m:r>
                                    </m:e>
                                    <m:sup>
                                      <m:r>
                                        <a:rPr lang="en-US" sz="4000" i="1">
                                          <a:latin typeface="Cambria Math" panose="02040503050406030204" pitchFamily="18" charset="0"/>
                                        </a:rPr>
                                        <m:t>2</m:t>
                                      </m:r>
                                    </m:sup>
                                  </m:sSup>
                                </m:num>
                                <m:den>
                                  <m:r>
                                    <a:rPr lang="en-US" sz="4000" i="1">
                                      <a:latin typeface="Cambria Math" panose="02040503050406030204" pitchFamily="18" charset="0"/>
                                    </a:rPr>
                                    <m:t>𝛼</m:t>
                                  </m:r>
                                </m:den>
                              </m:f>
                              <m:f>
                                <m:fPr>
                                  <m:ctrlPr>
                                    <a:rPr lang="en-US" sz="4000" i="1">
                                      <a:latin typeface="Cambria Math" panose="02040503050406030204" pitchFamily="18" charset="0"/>
                                    </a:rPr>
                                  </m:ctrlPr>
                                </m:fPr>
                                <m:num>
                                  <m:r>
                                    <a:rPr lang="en-US" sz="4000" i="1">
                                      <a:latin typeface="Cambria Math" panose="02040503050406030204" pitchFamily="18" charset="0"/>
                                    </a:rPr>
                                    <m:t>𝑐</m:t>
                                  </m:r>
                                  <m:r>
                                    <a:rPr lang="en-US" sz="4000" i="1">
                                      <a:solidFill>
                                        <a:srgbClr val="0070C0"/>
                                      </a:solidFill>
                                      <a:latin typeface="Cambria Math" panose="02040503050406030204" pitchFamily="18" charset="0"/>
                                    </a:rPr>
                                    <m:t>𝑡</m:t>
                                  </m:r>
                                </m:num>
                                <m:den>
                                  <m:sSup>
                                    <m:sSupPr>
                                      <m:ctrlPr>
                                        <a:rPr lang="en-US" sz="4000" i="1">
                                          <a:latin typeface="Cambria Math" panose="02040503050406030204" pitchFamily="18" charset="0"/>
                                        </a:rPr>
                                      </m:ctrlPr>
                                    </m:sSupPr>
                                    <m:e>
                                      <m:acc>
                                        <m:accPr>
                                          <m:chr m:val="̃"/>
                                          <m:ctrlPr>
                                            <a:rPr lang="en-US" sz="4000" i="1">
                                              <a:solidFill>
                                                <a:srgbClr val="FF0000"/>
                                              </a:solidFill>
                                              <a:latin typeface="Cambria Math" panose="02040503050406030204" pitchFamily="18" charset="0"/>
                                            </a:rPr>
                                          </m:ctrlPr>
                                        </m:accPr>
                                        <m:e>
                                          <m:r>
                                            <a:rPr lang="en-US" sz="4000" i="1">
                                              <a:solidFill>
                                                <a:srgbClr val="FF0000"/>
                                              </a:solidFill>
                                              <a:latin typeface="Cambria Math" panose="02040503050406030204" pitchFamily="18" charset="0"/>
                                            </a:rPr>
                                            <m:t>𝑥</m:t>
                                          </m:r>
                                        </m:e>
                                      </m:acc>
                                    </m:e>
                                    <m:sup>
                                      <m:r>
                                        <a:rPr lang="en-US" sz="4000" i="1">
                                          <a:latin typeface="Cambria Math" panose="02040503050406030204" pitchFamily="18" charset="0"/>
                                        </a:rPr>
                                        <m:t>2</m:t>
                                      </m:r>
                                    </m:sup>
                                  </m:sSup>
                                </m:den>
                              </m:f>
                            </m:e>
                          </m:mr>
                          <m:mr>
                            <m:e>
                              <m:r>
                                <a:rPr lang="en-US" sz="4000" i="1">
                                  <a:latin typeface="Cambria Math" panose="02040503050406030204" pitchFamily="18" charset="0"/>
                                </a:rPr>
                                <m:t>−</m:t>
                              </m:r>
                              <m:f>
                                <m:fPr>
                                  <m:ctrlPr>
                                    <a:rPr lang="en-US" sz="4000" i="1">
                                      <a:latin typeface="Cambria Math" panose="02040503050406030204" pitchFamily="18" charset="0"/>
                                    </a:rPr>
                                  </m:ctrlPr>
                                </m:fPr>
                                <m:num>
                                  <m:r>
                                    <a:rPr lang="en-US" sz="4000" i="1">
                                      <a:latin typeface="Cambria Math" panose="02040503050406030204" pitchFamily="18" charset="0"/>
                                    </a:rPr>
                                    <m:t>𝑐</m:t>
                                  </m:r>
                                  <m:r>
                                    <a:rPr lang="en-US" sz="4000" i="1">
                                      <a:solidFill>
                                        <a:srgbClr val="0070C0"/>
                                      </a:solidFill>
                                      <a:latin typeface="Cambria Math" panose="02040503050406030204" pitchFamily="18" charset="0"/>
                                    </a:rPr>
                                    <m:t>𝑡</m:t>
                                  </m:r>
                                </m:num>
                                <m:den>
                                  <m:acc>
                                    <m:accPr>
                                      <m:chr m:val="̃"/>
                                      <m:ctrlPr>
                                        <a:rPr lang="en-US" sz="4000" i="1">
                                          <a:solidFill>
                                            <a:srgbClr val="FF0000"/>
                                          </a:solidFill>
                                          <a:latin typeface="Cambria Math" panose="02040503050406030204" pitchFamily="18" charset="0"/>
                                        </a:rPr>
                                      </m:ctrlPr>
                                    </m:accPr>
                                    <m:e>
                                      <m:r>
                                        <a:rPr lang="en-US" sz="4000" i="1">
                                          <a:solidFill>
                                            <a:srgbClr val="FF0000"/>
                                          </a:solidFill>
                                          <a:latin typeface="Cambria Math" panose="02040503050406030204" pitchFamily="18" charset="0"/>
                                        </a:rPr>
                                        <m:t>𝑥</m:t>
                                      </m:r>
                                    </m:e>
                                  </m:acc>
                                </m:den>
                              </m:f>
                            </m:e>
                            <m:e>
                              <m:f>
                                <m:fPr>
                                  <m:ctrlPr>
                                    <a:rPr lang="en-US" sz="4000" i="1">
                                      <a:latin typeface="Cambria Math" panose="02040503050406030204" pitchFamily="18" charset="0"/>
                                    </a:rPr>
                                  </m:ctrlPr>
                                </m:fPr>
                                <m:num>
                                  <m:r>
                                    <a:rPr lang="en-US" sz="4000" i="1">
                                      <a:solidFill>
                                        <a:srgbClr val="0070C0"/>
                                      </a:solidFill>
                                      <a:latin typeface="Cambria Math" panose="02040503050406030204" pitchFamily="18" charset="0"/>
                                    </a:rPr>
                                    <m:t>𝑥</m:t>
                                  </m:r>
                                </m:num>
                                <m:den>
                                  <m:acc>
                                    <m:accPr>
                                      <m:chr m:val="̃"/>
                                      <m:ctrlPr>
                                        <a:rPr lang="en-US" sz="4000" i="1">
                                          <a:solidFill>
                                            <a:srgbClr val="FF0000"/>
                                          </a:solidFill>
                                          <a:latin typeface="Cambria Math" panose="02040503050406030204" pitchFamily="18" charset="0"/>
                                        </a:rPr>
                                      </m:ctrlPr>
                                    </m:accPr>
                                    <m:e>
                                      <m:r>
                                        <a:rPr lang="en-US" sz="4000" i="1">
                                          <a:solidFill>
                                            <a:srgbClr val="FF0000"/>
                                          </a:solidFill>
                                          <a:latin typeface="Cambria Math" panose="02040503050406030204" pitchFamily="18" charset="0"/>
                                        </a:rPr>
                                        <m:t>𝑥</m:t>
                                      </m:r>
                                    </m:e>
                                  </m:acc>
                                </m:den>
                              </m:f>
                            </m:e>
                          </m:mr>
                        </m:m>
                      </m:e>
                    </m:d>
                  </m:oMath>
                </a14:m>
                <a:r>
                  <a:rPr lang="en-US" sz="4000" b="0" i="0" dirty="0">
                    <a:solidFill>
                      <a:srgbClr val="FF0000"/>
                    </a:solidFill>
                    <a:latin typeface="+mj-lt"/>
                  </a:rPr>
                  <a:t> </a:t>
                </a:r>
                <a14:m>
                  <m:oMath xmlns:m="http://schemas.openxmlformats.org/officeDocument/2006/math">
                    <m:d>
                      <m:dPr>
                        <m:begChr m:val="["/>
                        <m:endChr m:val="]"/>
                        <m:ctrlPr>
                          <a:rPr lang="en-US" sz="6000" i="1">
                            <a:latin typeface="Cambria Math" panose="02040503050406030204" pitchFamily="18" charset="0"/>
                          </a:rPr>
                        </m:ctrlPr>
                      </m:dPr>
                      <m:e>
                        <m:eqArr>
                          <m:eqArrPr>
                            <m:ctrlPr>
                              <a:rPr lang="en-US" sz="6000" i="1">
                                <a:latin typeface="Cambria Math" panose="02040503050406030204" pitchFamily="18" charset="0"/>
                              </a:rPr>
                            </m:ctrlPr>
                          </m:eqArrPr>
                          <m:e>
                            <m:r>
                              <a:rPr lang="en-US" sz="6000" i="1">
                                <a:latin typeface="Cambria Math" panose="02040503050406030204" pitchFamily="18" charset="0"/>
                              </a:rPr>
                              <m:t>𝑐</m:t>
                            </m:r>
                          </m:e>
                          <m:e>
                            <m:r>
                              <a:rPr lang="en-US" sz="6000" b="0" i="1" smtClean="0">
                                <a:latin typeface="Cambria Math" panose="02040503050406030204" pitchFamily="18" charset="0"/>
                              </a:rPr>
                              <m:t>0</m:t>
                            </m:r>
                          </m:e>
                        </m:eqArr>
                      </m:e>
                    </m:d>
                  </m:oMath>
                </a14:m>
                <a:r>
                  <a:rPr lang="en-CA" sz="4000" dirty="0"/>
                  <a:t> </a:t>
                </a:r>
              </a:p>
            </p:txBody>
          </p:sp>
        </mc:Choice>
        <mc:Fallback xmlns="">
          <p:sp>
            <p:nvSpPr>
              <p:cNvPr id="66" name="TextBox 65">
                <a:extLst>
                  <a:ext uri="{FF2B5EF4-FFF2-40B4-BE49-F238E27FC236}">
                    <a16:creationId xmlns:a16="http://schemas.microsoft.com/office/drawing/2014/main" id="{82F31C58-F99F-4A75-8DA6-EDBDD1E3C8C6}"/>
                  </a:ext>
                </a:extLst>
              </p:cNvPr>
              <p:cNvSpPr txBox="1">
                <a:spLocks noRot="1" noChangeAspect="1" noMove="1" noResize="1" noEditPoints="1" noAdjustHandles="1" noChangeArrowheads="1" noChangeShapeType="1" noTextEdit="1"/>
              </p:cNvSpPr>
              <p:nvPr/>
            </p:nvSpPr>
            <p:spPr>
              <a:xfrm>
                <a:off x="481781" y="173907"/>
                <a:ext cx="10402530" cy="2049472"/>
              </a:xfrm>
              <a:prstGeom prst="rect">
                <a:avLst/>
              </a:prstGeom>
              <a:blipFill>
                <a:blip r:embed="rId4"/>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2B67C271-6EDD-4362-A72B-3B950B40451A}"/>
                  </a:ext>
                </a:extLst>
              </p:cNvPr>
              <p:cNvSpPr txBox="1"/>
              <p:nvPr/>
            </p:nvSpPr>
            <p:spPr>
              <a:xfrm>
                <a:off x="4831325" y="2322870"/>
                <a:ext cx="6781800" cy="1989071"/>
              </a:xfrm>
              <a:prstGeom prst="rect">
                <a:avLst/>
              </a:prstGeom>
              <a:noFill/>
            </p:spPr>
            <p:txBody>
              <a:bodyPr wrap="square">
                <a:spAutoFit/>
              </a:bodyPr>
              <a:lstStyle/>
              <a:p>
                <a14:m>
                  <m:oMath xmlns:m="http://schemas.openxmlformats.org/officeDocument/2006/math">
                    <m:f>
                      <m:fPr>
                        <m:ctrlPr>
                          <a:rPr lang="en-US" sz="4000" i="1" smtClean="0">
                            <a:latin typeface="Cambria Math" panose="02040503050406030204" pitchFamily="18" charset="0"/>
                          </a:rPr>
                        </m:ctrlPr>
                      </m:fPr>
                      <m:num>
                        <m:r>
                          <a:rPr lang="en-US" sz="4000" i="1">
                            <a:latin typeface="Cambria Math" panose="02040503050406030204" pitchFamily="18" charset="0"/>
                          </a:rPr>
                          <m:t>𝑑</m:t>
                        </m:r>
                        <m:r>
                          <a:rPr lang="en-US" sz="4000" i="1">
                            <a:solidFill>
                              <a:srgbClr val="7030A0"/>
                            </a:solidFill>
                            <a:latin typeface="Cambria Math" panose="02040503050406030204" pitchFamily="18" charset="0"/>
                          </a:rPr>
                          <m:t> </m:t>
                        </m:r>
                        <m:r>
                          <a:rPr lang="en-US" sz="4000" i="1">
                            <a:latin typeface="Cambria Math" panose="02040503050406030204" pitchFamily="18" charset="0"/>
                          </a:rPr>
                          <m:t>𝑐</m:t>
                        </m:r>
                        <m:acc>
                          <m:accPr>
                            <m:chr m:val="̃"/>
                            <m:ctrlPr>
                              <a:rPr lang="en-US" sz="4000" b="0" i="1" smtClean="0">
                                <a:solidFill>
                                  <a:srgbClr val="FF0000"/>
                                </a:solidFill>
                                <a:latin typeface="Cambria Math" panose="02040503050406030204" pitchFamily="18" charset="0"/>
                              </a:rPr>
                            </m:ctrlPr>
                          </m:accPr>
                          <m:e>
                            <m:r>
                              <a:rPr lang="en-US" sz="4000" i="1">
                                <a:solidFill>
                                  <a:srgbClr val="FF0000"/>
                                </a:solidFill>
                                <a:latin typeface="Cambria Math" panose="02040503050406030204" pitchFamily="18" charset="0"/>
                              </a:rPr>
                              <m:t>𝑡</m:t>
                            </m:r>
                          </m:e>
                        </m:acc>
                      </m:num>
                      <m:den>
                        <m:r>
                          <a:rPr lang="en-US" sz="4000" i="1">
                            <a:latin typeface="Cambria Math" panose="02040503050406030204" pitchFamily="18" charset="0"/>
                          </a:rPr>
                          <m:t>𝑑</m:t>
                        </m:r>
                        <m:r>
                          <a:rPr lang="en-US" sz="4000" i="1">
                            <a:solidFill>
                              <a:srgbClr val="FFC000"/>
                            </a:solidFill>
                            <a:latin typeface="Cambria Math" panose="02040503050406030204" pitchFamily="18" charset="0"/>
                          </a:rPr>
                          <m:t>𝜏</m:t>
                        </m:r>
                      </m:den>
                    </m:f>
                    <m:r>
                      <a:rPr lang="en-US" sz="4000" i="1">
                        <a:latin typeface="Cambria Math" panose="02040503050406030204" pitchFamily="18" charset="0"/>
                      </a:rPr>
                      <m:t>=</m:t>
                    </m:r>
                    <m:r>
                      <a:rPr lang="en-US" sz="4000" b="0" i="1" smtClean="0">
                        <a:latin typeface="Cambria Math" panose="02040503050406030204" pitchFamily="18" charset="0"/>
                      </a:rPr>
                      <m:t>  </m:t>
                    </m:r>
                    <m:f>
                      <m:fPr>
                        <m:ctrlPr>
                          <a:rPr lang="en-US" sz="4000" i="1">
                            <a:latin typeface="Cambria Math" panose="02040503050406030204" pitchFamily="18" charset="0"/>
                          </a:rPr>
                        </m:ctrlPr>
                      </m:fPr>
                      <m:num>
                        <m:sSup>
                          <m:sSupPr>
                            <m:ctrlPr>
                              <a:rPr lang="en-US" sz="4000" i="1">
                                <a:latin typeface="Cambria Math" panose="02040503050406030204" pitchFamily="18" charset="0"/>
                              </a:rPr>
                            </m:ctrlPr>
                          </m:sSupPr>
                          <m:e>
                            <m:r>
                              <a:rPr lang="en-US" sz="4000" i="1">
                                <a:latin typeface="Cambria Math" panose="02040503050406030204" pitchFamily="18" charset="0"/>
                              </a:rPr>
                              <m:t>𝑐</m:t>
                            </m:r>
                          </m:e>
                          <m:sup>
                            <m:r>
                              <a:rPr lang="en-US" sz="4000" i="1">
                                <a:latin typeface="Cambria Math" panose="02040503050406030204" pitchFamily="18" charset="0"/>
                              </a:rPr>
                              <m:t>2</m:t>
                            </m:r>
                          </m:sup>
                        </m:sSup>
                      </m:num>
                      <m:den>
                        <m:r>
                          <a:rPr lang="en-US" sz="4000" i="1">
                            <a:latin typeface="Cambria Math" panose="02040503050406030204" pitchFamily="18" charset="0"/>
                          </a:rPr>
                          <m:t>𝛼</m:t>
                        </m:r>
                      </m:den>
                    </m:f>
                    <m:f>
                      <m:fPr>
                        <m:ctrlPr>
                          <a:rPr lang="en-US" sz="4000" i="1">
                            <a:latin typeface="Cambria Math" panose="02040503050406030204" pitchFamily="18" charset="0"/>
                          </a:rPr>
                        </m:ctrlPr>
                      </m:fPr>
                      <m:num>
                        <m:r>
                          <a:rPr lang="en-US" sz="4000" i="1">
                            <a:solidFill>
                              <a:srgbClr val="0070C0"/>
                            </a:solidFill>
                            <a:latin typeface="Cambria Math" panose="02040503050406030204" pitchFamily="18" charset="0"/>
                          </a:rPr>
                          <m:t>𝑥</m:t>
                        </m:r>
                      </m:num>
                      <m:den>
                        <m:sSup>
                          <m:sSupPr>
                            <m:ctrlPr>
                              <a:rPr lang="en-US" sz="4000" i="1">
                                <a:latin typeface="Cambria Math" panose="02040503050406030204" pitchFamily="18" charset="0"/>
                              </a:rPr>
                            </m:ctrlPr>
                          </m:sSupPr>
                          <m:e>
                            <m:acc>
                              <m:accPr>
                                <m:chr m:val="̃"/>
                                <m:ctrlPr>
                                  <a:rPr lang="en-US" sz="4000" i="1">
                                    <a:solidFill>
                                      <a:srgbClr val="FF0000"/>
                                    </a:solidFill>
                                    <a:latin typeface="Cambria Math" panose="02040503050406030204" pitchFamily="18" charset="0"/>
                                  </a:rPr>
                                </m:ctrlPr>
                              </m:accPr>
                              <m:e>
                                <m:r>
                                  <a:rPr lang="en-US" sz="4000" i="1">
                                    <a:solidFill>
                                      <a:srgbClr val="FF0000"/>
                                    </a:solidFill>
                                    <a:latin typeface="Cambria Math" panose="02040503050406030204" pitchFamily="18" charset="0"/>
                                  </a:rPr>
                                  <m:t>𝑥</m:t>
                                </m:r>
                              </m:e>
                            </m:acc>
                          </m:e>
                          <m:sup>
                            <m:r>
                              <a:rPr lang="en-US" sz="4000" i="1">
                                <a:latin typeface="Cambria Math" panose="02040503050406030204" pitchFamily="18" charset="0"/>
                              </a:rPr>
                              <m:t>2</m:t>
                            </m:r>
                          </m:sup>
                        </m:sSup>
                      </m:den>
                    </m:f>
                    <m:d>
                      <m:dPr>
                        <m:ctrlPr>
                          <a:rPr lang="en-US" sz="4000" i="1">
                            <a:latin typeface="Cambria Math" panose="02040503050406030204" pitchFamily="18" charset="0"/>
                          </a:rPr>
                        </m:ctrlPr>
                      </m:dPr>
                      <m:e>
                        <m:r>
                          <a:rPr lang="en-US" sz="4000" i="1">
                            <a:latin typeface="Cambria Math" panose="02040503050406030204" pitchFamily="18" charset="0"/>
                          </a:rPr>
                          <m:t>𝑐</m:t>
                        </m:r>
                      </m:e>
                    </m:d>
                    <m:r>
                      <a:rPr lang="en-US" sz="4000" i="1">
                        <a:latin typeface="Cambria Math" panose="02040503050406030204" pitchFamily="18" charset="0"/>
                      </a:rPr>
                      <m:t>+</m:t>
                    </m:r>
                    <m:d>
                      <m:dPr>
                        <m:ctrlPr>
                          <a:rPr lang="en-US" sz="4000" i="1">
                            <a:latin typeface="Cambria Math" panose="02040503050406030204" pitchFamily="18" charset="0"/>
                          </a:rPr>
                        </m:ctrlPr>
                      </m:dPr>
                      <m:e>
                        <m:r>
                          <a:rPr lang="en-US" sz="4000" i="1">
                            <a:latin typeface="Cambria Math" panose="02040503050406030204" pitchFamily="18" charset="0"/>
                          </a:rPr>
                          <m:t>−</m:t>
                        </m:r>
                        <m:f>
                          <m:fPr>
                            <m:ctrlPr>
                              <a:rPr lang="en-US" sz="4000" i="1">
                                <a:latin typeface="Cambria Math" panose="02040503050406030204" pitchFamily="18" charset="0"/>
                              </a:rPr>
                            </m:ctrlPr>
                          </m:fPr>
                          <m:num>
                            <m:sSup>
                              <m:sSupPr>
                                <m:ctrlPr>
                                  <a:rPr lang="en-US" sz="4000" i="1">
                                    <a:latin typeface="Cambria Math" panose="02040503050406030204" pitchFamily="18" charset="0"/>
                                  </a:rPr>
                                </m:ctrlPr>
                              </m:sSupPr>
                              <m:e>
                                <m:r>
                                  <a:rPr lang="en-US" sz="4000" i="1">
                                    <a:latin typeface="Cambria Math" panose="02040503050406030204" pitchFamily="18" charset="0"/>
                                  </a:rPr>
                                  <m:t>𝑐</m:t>
                                </m:r>
                              </m:e>
                              <m:sup>
                                <m:r>
                                  <a:rPr lang="en-US" sz="4000" i="1">
                                    <a:latin typeface="Cambria Math" panose="02040503050406030204" pitchFamily="18" charset="0"/>
                                  </a:rPr>
                                  <m:t>2</m:t>
                                </m:r>
                              </m:sup>
                            </m:sSup>
                          </m:num>
                          <m:den>
                            <m:r>
                              <a:rPr lang="en-US" sz="4000" i="1">
                                <a:latin typeface="Cambria Math" panose="02040503050406030204" pitchFamily="18" charset="0"/>
                              </a:rPr>
                              <m:t>𝛼</m:t>
                            </m:r>
                          </m:den>
                        </m:f>
                        <m:f>
                          <m:fPr>
                            <m:ctrlPr>
                              <a:rPr lang="en-US" sz="4000" i="1">
                                <a:latin typeface="Cambria Math" panose="02040503050406030204" pitchFamily="18" charset="0"/>
                              </a:rPr>
                            </m:ctrlPr>
                          </m:fPr>
                          <m:num>
                            <m:r>
                              <a:rPr lang="en-US" sz="4000" i="1">
                                <a:latin typeface="Cambria Math" panose="02040503050406030204" pitchFamily="18" charset="0"/>
                              </a:rPr>
                              <m:t>𝑐</m:t>
                            </m:r>
                            <m:r>
                              <a:rPr lang="en-US" sz="4000" i="1">
                                <a:solidFill>
                                  <a:srgbClr val="0070C0"/>
                                </a:solidFill>
                                <a:latin typeface="Cambria Math" panose="02040503050406030204" pitchFamily="18" charset="0"/>
                              </a:rPr>
                              <m:t>𝑡</m:t>
                            </m:r>
                          </m:num>
                          <m:den>
                            <m:sSup>
                              <m:sSupPr>
                                <m:ctrlPr>
                                  <a:rPr lang="en-US" sz="4000" i="1">
                                    <a:latin typeface="Cambria Math" panose="02040503050406030204" pitchFamily="18" charset="0"/>
                                  </a:rPr>
                                </m:ctrlPr>
                              </m:sSupPr>
                              <m:e>
                                <m:acc>
                                  <m:accPr>
                                    <m:chr m:val="̃"/>
                                    <m:ctrlPr>
                                      <a:rPr lang="en-US" sz="4000" i="1">
                                        <a:solidFill>
                                          <a:srgbClr val="FF0000"/>
                                        </a:solidFill>
                                        <a:latin typeface="Cambria Math" panose="02040503050406030204" pitchFamily="18" charset="0"/>
                                      </a:rPr>
                                    </m:ctrlPr>
                                  </m:accPr>
                                  <m:e>
                                    <m:r>
                                      <a:rPr lang="en-US" sz="4000" i="1">
                                        <a:solidFill>
                                          <a:srgbClr val="FF0000"/>
                                        </a:solidFill>
                                        <a:latin typeface="Cambria Math" panose="02040503050406030204" pitchFamily="18" charset="0"/>
                                      </a:rPr>
                                      <m:t>𝑥</m:t>
                                    </m:r>
                                  </m:e>
                                </m:acc>
                              </m:e>
                              <m:sup>
                                <m:r>
                                  <a:rPr lang="en-US" sz="4000" i="1">
                                    <a:latin typeface="Cambria Math" panose="02040503050406030204" pitchFamily="18" charset="0"/>
                                  </a:rPr>
                                  <m:t>2</m:t>
                                </m:r>
                              </m:sup>
                            </m:sSup>
                          </m:den>
                        </m:f>
                      </m:e>
                    </m:d>
                    <m:d>
                      <m:dPr>
                        <m:ctrlPr>
                          <a:rPr lang="en-US" sz="4000" b="0" i="1" smtClean="0">
                            <a:latin typeface="Cambria Math" panose="02040503050406030204" pitchFamily="18" charset="0"/>
                          </a:rPr>
                        </m:ctrlPr>
                      </m:dPr>
                      <m:e>
                        <m:r>
                          <a:rPr lang="en-US" sz="4000" b="0" i="1" smtClean="0">
                            <a:latin typeface="Cambria Math" panose="02040503050406030204" pitchFamily="18" charset="0"/>
                          </a:rPr>
                          <m:t>0</m:t>
                        </m:r>
                      </m:e>
                    </m:d>
                  </m:oMath>
                </a14:m>
                <a:r>
                  <a:rPr lang="en-US" sz="4000" i="1" dirty="0">
                    <a:latin typeface="Cambria Math" panose="02040503050406030204" pitchFamily="18" charset="0"/>
                  </a:rPr>
                  <a:t> </a:t>
                </a:r>
              </a:p>
              <a:p>
                <a:r>
                  <a:rPr lang="en-US" sz="4000" dirty="0"/>
                  <a:t> </a:t>
                </a:r>
                <a14:m>
                  <m:oMath xmlns:m="http://schemas.openxmlformats.org/officeDocument/2006/math">
                    <m:f>
                      <m:fPr>
                        <m:ctrlPr>
                          <a:rPr lang="en-US" sz="4000" i="1">
                            <a:latin typeface="Cambria Math" panose="02040503050406030204" pitchFamily="18" charset="0"/>
                          </a:rPr>
                        </m:ctrlPr>
                      </m:fPr>
                      <m:num>
                        <m:r>
                          <a:rPr lang="en-US" sz="4000" i="1">
                            <a:latin typeface="Cambria Math" panose="02040503050406030204" pitchFamily="18" charset="0"/>
                          </a:rPr>
                          <m:t>𝑑</m:t>
                        </m:r>
                        <m:acc>
                          <m:accPr>
                            <m:chr m:val="̃"/>
                            <m:ctrlPr>
                              <a:rPr lang="en-US" sz="4000" b="0" i="1" smtClean="0">
                                <a:solidFill>
                                  <a:srgbClr val="FF0000"/>
                                </a:solidFill>
                                <a:latin typeface="Cambria Math" panose="02040503050406030204" pitchFamily="18" charset="0"/>
                              </a:rPr>
                            </m:ctrlPr>
                          </m:accPr>
                          <m:e>
                            <m:r>
                              <a:rPr lang="en-US" sz="4000" i="1">
                                <a:solidFill>
                                  <a:srgbClr val="FF0000"/>
                                </a:solidFill>
                                <a:latin typeface="Cambria Math" panose="02040503050406030204" pitchFamily="18" charset="0"/>
                              </a:rPr>
                              <m:t>𝑥</m:t>
                            </m:r>
                          </m:e>
                        </m:acc>
                      </m:num>
                      <m:den>
                        <m:r>
                          <a:rPr lang="en-US" sz="4000" i="1">
                            <a:latin typeface="Cambria Math" panose="02040503050406030204" pitchFamily="18" charset="0"/>
                          </a:rPr>
                          <m:t>𝑑</m:t>
                        </m:r>
                        <m:r>
                          <a:rPr lang="en-US" sz="4000" i="1">
                            <a:solidFill>
                              <a:srgbClr val="FFC000"/>
                            </a:solidFill>
                            <a:latin typeface="Cambria Math" panose="02040503050406030204" pitchFamily="18" charset="0"/>
                          </a:rPr>
                          <m:t>𝜏</m:t>
                        </m:r>
                      </m:den>
                    </m:f>
                    <m:r>
                      <a:rPr lang="en-US" sz="4000" b="0" i="1" smtClean="0">
                        <a:solidFill>
                          <a:srgbClr val="FFC000"/>
                        </a:solidFill>
                        <a:latin typeface="Cambria Math" panose="02040503050406030204" pitchFamily="18" charset="0"/>
                      </a:rPr>
                      <m:t> </m:t>
                    </m:r>
                    <m:r>
                      <a:rPr lang="en-US" sz="4000" i="1">
                        <a:latin typeface="Cambria Math" panose="02040503050406030204" pitchFamily="18" charset="0"/>
                      </a:rPr>
                      <m:t>=</m:t>
                    </m:r>
                    <m:d>
                      <m:dPr>
                        <m:ctrlPr>
                          <a:rPr lang="en-US" sz="4000" b="0" i="1" smtClean="0">
                            <a:latin typeface="Cambria Math" panose="02040503050406030204" pitchFamily="18" charset="0"/>
                          </a:rPr>
                        </m:ctrlPr>
                      </m:dPr>
                      <m:e>
                        <m:r>
                          <a:rPr lang="en-US" sz="4000" i="1">
                            <a:latin typeface="Cambria Math" panose="02040503050406030204" pitchFamily="18" charset="0"/>
                          </a:rPr>
                          <m:t>−</m:t>
                        </m:r>
                        <m:f>
                          <m:fPr>
                            <m:ctrlPr>
                              <a:rPr lang="en-US" sz="4000" i="1">
                                <a:latin typeface="Cambria Math" panose="02040503050406030204" pitchFamily="18" charset="0"/>
                              </a:rPr>
                            </m:ctrlPr>
                          </m:fPr>
                          <m:num>
                            <m:r>
                              <a:rPr lang="en-US" sz="4000" i="1">
                                <a:latin typeface="Cambria Math" panose="02040503050406030204" pitchFamily="18" charset="0"/>
                              </a:rPr>
                              <m:t>𝑐</m:t>
                            </m:r>
                            <m:r>
                              <a:rPr lang="en-US" sz="4000" i="1">
                                <a:solidFill>
                                  <a:srgbClr val="0070C0"/>
                                </a:solidFill>
                                <a:latin typeface="Cambria Math" panose="02040503050406030204" pitchFamily="18" charset="0"/>
                              </a:rPr>
                              <m:t>𝑡</m:t>
                            </m:r>
                          </m:num>
                          <m:den>
                            <m:acc>
                              <m:accPr>
                                <m:chr m:val="̃"/>
                                <m:ctrlPr>
                                  <a:rPr lang="en-US" sz="4000" i="1">
                                    <a:solidFill>
                                      <a:srgbClr val="FF0000"/>
                                    </a:solidFill>
                                    <a:latin typeface="Cambria Math" panose="02040503050406030204" pitchFamily="18" charset="0"/>
                                  </a:rPr>
                                </m:ctrlPr>
                              </m:accPr>
                              <m:e>
                                <m:r>
                                  <a:rPr lang="en-US" sz="4000" i="1">
                                    <a:solidFill>
                                      <a:srgbClr val="FF0000"/>
                                    </a:solidFill>
                                    <a:latin typeface="Cambria Math" panose="02040503050406030204" pitchFamily="18" charset="0"/>
                                  </a:rPr>
                                  <m:t>𝑥</m:t>
                                </m:r>
                              </m:e>
                            </m:acc>
                          </m:den>
                        </m:f>
                      </m:e>
                    </m:d>
                    <m:d>
                      <m:dPr>
                        <m:ctrlPr>
                          <a:rPr lang="en-US" sz="4000" i="1">
                            <a:latin typeface="Cambria Math" panose="02040503050406030204" pitchFamily="18" charset="0"/>
                          </a:rPr>
                        </m:ctrlPr>
                      </m:dPr>
                      <m:e>
                        <m:r>
                          <a:rPr lang="en-US" sz="4000" b="0" i="1" smtClean="0">
                            <a:latin typeface="Cambria Math" panose="02040503050406030204" pitchFamily="18" charset="0"/>
                          </a:rPr>
                          <m:t>𝑐</m:t>
                        </m:r>
                      </m:e>
                    </m:d>
                    <m:r>
                      <a:rPr lang="en-US" sz="4000" i="1">
                        <a:latin typeface="Cambria Math" panose="02040503050406030204" pitchFamily="18" charset="0"/>
                      </a:rPr>
                      <m:t>+</m:t>
                    </m:r>
                    <m:r>
                      <a:rPr lang="en-US" sz="4000" b="0" i="1" smtClean="0">
                        <a:latin typeface="Cambria Math" panose="02040503050406030204" pitchFamily="18" charset="0"/>
                      </a:rPr>
                      <m:t>   </m:t>
                    </m:r>
                    <m:d>
                      <m:dPr>
                        <m:ctrlPr>
                          <a:rPr lang="en-US" sz="4000" b="0" i="1" smtClean="0">
                            <a:latin typeface="Cambria Math" panose="02040503050406030204" pitchFamily="18" charset="0"/>
                          </a:rPr>
                        </m:ctrlPr>
                      </m:dPr>
                      <m:e>
                        <m:f>
                          <m:fPr>
                            <m:ctrlPr>
                              <a:rPr lang="en-US" sz="4000" i="1">
                                <a:latin typeface="Cambria Math" panose="02040503050406030204" pitchFamily="18" charset="0"/>
                              </a:rPr>
                            </m:ctrlPr>
                          </m:fPr>
                          <m:num>
                            <m:r>
                              <a:rPr lang="en-US" sz="4000" i="1">
                                <a:solidFill>
                                  <a:srgbClr val="0070C0"/>
                                </a:solidFill>
                                <a:latin typeface="Cambria Math" panose="02040503050406030204" pitchFamily="18" charset="0"/>
                              </a:rPr>
                              <m:t>𝑥</m:t>
                            </m:r>
                          </m:num>
                          <m:den>
                            <m:acc>
                              <m:accPr>
                                <m:chr m:val="̃"/>
                                <m:ctrlPr>
                                  <a:rPr lang="en-US" sz="4000" i="1">
                                    <a:solidFill>
                                      <a:srgbClr val="FF0000"/>
                                    </a:solidFill>
                                    <a:latin typeface="Cambria Math" panose="02040503050406030204" pitchFamily="18" charset="0"/>
                                  </a:rPr>
                                </m:ctrlPr>
                              </m:accPr>
                              <m:e>
                                <m:r>
                                  <a:rPr lang="en-US" sz="4000" i="1">
                                    <a:solidFill>
                                      <a:srgbClr val="FF0000"/>
                                    </a:solidFill>
                                    <a:latin typeface="Cambria Math" panose="02040503050406030204" pitchFamily="18" charset="0"/>
                                  </a:rPr>
                                  <m:t>𝑥</m:t>
                                </m:r>
                              </m:e>
                            </m:acc>
                          </m:den>
                        </m:f>
                      </m:e>
                    </m:d>
                    <m:d>
                      <m:dPr>
                        <m:ctrlPr>
                          <a:rPr lang="en-US" sz="4000" i="1">
                            <a:latin typeface="Cambria Math" panose="02040503050406030204" pitchFamily="18" charset="0"/>
                          </a:rPr>
                        </m:ctrlPr>
                      </m:dPr>
                      <m:e>
                        <m:r>
                          <a:rPr lang="en-US" sz="4000" i="1">
                            <a:latin typeface="Cambria Math" panose="02040503050406030204" pitchFamily="18" charset="0"/>
                          </a:rPr>
                          <m:t>0</m:t>
                        </m:r>
                      </m:e>
                    </m:d>
                  </m:oMath>
                </a14:m>
                <a:endParaRPr lang="en-CA" sz="4000" dirty="0"/>
              </a:p>
            </p:txBody>
          </p:sp>
        </mc:Choice>
        <mc:Fallback xmlns="">
          <p:sp>
            <p:nvSpPr>
              <p:cNvPr id="67" name="TextBox 66">
                <a:extLst>
                  <a:ext uri="{FF2B5EF4-FFF2-40B4-BE49-F238E27FC236}">
                    <a16:creationId xmlns:a16="http://schemas.microsoft.com/office/drawing/2014/main" id="{2B67C271-6EDD-4362-A72B-3B950B40451A}"/>
                  </a:ext>
                </a:extLst>
              </p:cNvPr>
              <p:cNvSpPr txBox="1">
                <a:spLocks noRot="1" noChangeAspect="1" noMove="1" noResize="1" noEditPoints="1" noAdjustHandles="1" noChangeArrowheads="1" noChangeShapeType="1" noTextEdit="1"/>
              </p:cNvSpPr>
              <p:nvPr/>
            </p:nvSpPr>
            <p:spPr>
              <a:xfrm>
                <a:off x="4831325" y="2322870"/>
                <a:ext cx="6781800" cy="1989071"/>
              </a:xfrm>
              <a:prstGeom prst="rect">
                <a:avLst/>
              </a:prstGeom>
              <a:blipFill>
                <a:blip r:embed="rId5"/>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68CEB7D7-CBE3-44BF-A9CA-E8934AD2EA71}"/>
                  </a:ext>
                </a:extLst>
              </p:cNvPr>
              <p:cNvSpPr txBox="1"/>
              <p:nvPr/>
            </p:nvSpPr>
            <p:spPr>
              <a:xfrm>
                <a:off x="5810250" y="4777687"/>
                <a:ext cx="5221544" cy="2080313"/>
              </a:xfrm>
              <a:prstGeom prst="rect">
                <a:avLst/>
              </a:prstGeom>
              <a:noFill/>
            </p:spPr>
            <p:txBody>
              <a:bodyPr wrap="square">
                <a:spAutoFit/>
              </a:bodyPr>
              <a:lstStyle/>
              <a:p>
                <a14:m>
                  <m:oMath xmlns:m="http://schemas.openxmlformats.org/officeDocument/2006/math">
                    <m:r>
                      <a:rPr lang="en-US" sz="4000" i="1" smtClean="0">
                        <a:latin typeface="Cambria Math" panose="02040503050406030204" pitchFamily="18" charset="0"/>
                      </a:rPr>
                      <m:t>=</m:t>
                    </m:r>
                    <m:r>
                      <a:rPr lang="en-US" sz="4000" b="0" i="1" smtClean="0">
                        <a:latin typeface="Cambria Math" panose="02040503050406030204" pitchFamily="18" charset="0"/>
                      </a:rPr>
                      <m:t>   </m:t>
                    </m:r>
                    <m:f>
                      <m:fPr>
                        <m:ctrlPr>
                          <a:rPr lang="en-US" sz="4000" i="1">
                            <a:latin typeface="Cambria Math" panose="02040503050406030204" pitchFamily="18" charset="0"/>
                          </a:rPr>
                        </m:ctrlPr>
                      </m:fPr>
                      <m:num>
                        <m:r>
                          <a:rPr lang="en-US" sz="4000" i="1">
                            <a:latin typeface="Cambria Math" panose="02040503050406030204" pitchFamily="18" charset="0"/>
                          </a:rPr>
                          <m:t>𝑑</m:t>
                        </m:r>
                        <m:r>
                          <a:rPr lang="en-US" sz="4000" i="1">
                            <a:solidFill>
                              <a:srgbClr val="7030A0"/>
                            </a:solidFill>
                            <a:latin typeface="Cambria Math" panose="02040503050406030204" pitchFamily="18" charset="0"/>
                          </a:rPr>
                          <m:t> </m:t>
                        </m:r>
                        <m:r>
                          <a:rPr lang="en-US" sz="4000" i="1">
                            <a:latin typeface="Cambria Math" panose="02040503050406030204" pitchFamily="18" charset="0"/>
                          </a:rPr>
                          <m:t>𝑐</m:t>
                        </m:r>
                        <m:acc>
                          <m:accPr>
                            <m:chr m:val="̃"/>
                            <m:ctrlPr>
                              <a:rPr lang="en-US" sz="4000" i="1">
                                <a:solidFill>
                                  <a:srgbClr val="FF0000"/>
                                </a:solidFill>
                                <a:latin typeface="Cambria Math" panose="02040503050406030204" pitchFamily="18" charset="0"/>
                              </a:rPr>
                            </m:ctrlPr>
                          </m:accPr>
                          <m:e>
                            <m:r>
                              <a:rPr lang="en-US" sz="4000" i="1">
                                <a:solidFill>
                                  <a:srgbClr val="FF0000"/>
                                </a:solidFill>
                                <a:latin typeface="Cambria Math" panose="02040503050406030204" pitchFamily="18" charset="0"/>
                              </a:rPr>
                              <m:t>𝑡</m:t>
                            </m:r>
                          </m:e>
                        </m:acc>
                      </m:num>
                      <m:den>
                        <m:r>
                          <a:rPr lang="en-US" sz="4000" i="1">
                            <a:latin typeface="Cambria Math" panose="02040503050406030204" pitchFamily="18" charset="0"/>
                          </a:rPr>
                          <m:t>𝑑</m:t>
                        </m:r>
                        <m:r>
                          <a:rPr lang="en-US" sz="4000" i="1">
                            <a:solidFill>
                              <a:srgbClr val="FFC000"/>
                            </a:solidFill>
                            <a:latin typeface="Cambria Math" panose="02040503050406030204" pitchFamily="18" charset="0"/>
                          </a:rPr>
                          <m:t>𝜏</m:t>
                        </m:r>
                      </m:den>
                    </m:f>
                    <m:r>
                      <a:rPr lang="en-US" sz="4000" b="0" i="1" smtClean="0">
                        <a:solidFill>
                          <a:srgbClr val="FFC000"/>
                        </a:solidFill>
                        <a:latin typeface="Cambria Math" panose="02040503050406030204" pitchFamily="18" charset="0"/>
                      </a:rPr>
                      <m:t>   </m:t>
                    </m:r>
                    <m:f>
                      <m:fPr>
                        <m:ctrlPr>
                          <a:rPr lang="en-US" sz="4000" i="1">
                            <a:latin typeface="Cambria Math" panose="02040503050406030204" pitchFamily="18" charset="0"/>
                          </a:rPr>
                        </m:ctrlPr>
                      </m:fPr>
                      <m:num>
                        <m:r>
                          <a:rPr lang="en-US" sz="4000" i="1">
                            <a:latin typeface="Cambria Math" panose="02040503050406030204" pitchFamily="18" charset="0"/>
                          </a:rPr>
                          <m:t>𝜕</m:t>
                        </m:r>
                        <m:acc>
                          <m:accPr>
                            <m:chr m:val="⃗"/>
                            <m:ctrlPr>
                              <a:rPr lang="en-US" sz="4000" i="1">
                                <a:solidFill>
                                  <a:srgbClr val="7030A0"/>
                                </a:solidFill>
                                <a:latin typeface="Cambria Math" panose="02040503050406030204" pitchFamily="18" charset="0"/>
                              </a:rPr>
                            </m:ctrlPr>
                          </m:accPr>
                          <m:e>
                            <m:r>
                              <a:rPr lang="en-US" sz="4000" i="1">
                                <a:solidFill>
                                  <a:srgbClr val="7030A0"/>
                                </a:solidFill>
                                <a:latin typeface="Cambria Math" panose="02040503050406030204" pitchFamily="18" charset="0"/>
                              </a:rPr>
                              <m:t>𝑆</m:t>
                            </m:r>
                          </m:e>
                        </m:acc>
                      </m:num>
                      <m:den>
                        <m:r>
                          <a:rPr lang="en-US" sz="4000" i="1">
                            <a:latin typeface="Cambria Math" panose="02040503050406030204" pitchFamily="18" charset="0"/>
                          </a:rPr>
                          <m:t>𝜕</m:t>
                        </m:r>
                        <m:r>
                          <a:rPr lang="en-US" sz="4000" i="1">
                            <a:solidFill>
                              <a:srgbClr val="FFC000"/>
                            </a:solidFill>
                            <a:latin typeface="Cambria Math" panose="02040503050406030204" pitchFamily="18" charset="0"/>
                          </a:rPr>
                          <m:t> </m:t>
                        </m:r>
                        <m:r>
                          <a:rPr lang="en-US" sz="4000" i="1">
                            <a:latin typeface="Cambria Math" panose="02040503050406030204" pitchFamily="18" charset="0"/>
                          </a:rPr>
                          <m:t>𝑐</m:t>
                        </m:r>
                        <m:acc>
                          <m:accPr>
                            <m:chr m:val="̃"/>
                            <m:ctrlPr>
                              <a:rPr lang="en-US" sz="4000" i="1">
                                <a:solidFill>
                                  <a:srgbClr val="FF0000"/>
                                </a:solidFill>
                                <a:latin typeface="Cambria Math" panose="02040503050406030204" pitchFamily="18" charset="0"/>
                              </a:rPr>
                            </m:ctrlPr>
                          </m:accPr>
                          <m:e>
                            <m:r>
                              <a:rPr lang="en-US" sz="4000" i="1">
                                <a:solidFill>
                                  <a:srgbClr val="FF0000"/>
                                </a:solidFill>
                                <a:latin typeface="Cambria Math" panose="02040503050406030204" pitchFamily="18" charset="0"/>
                              </a:rPr>
                              <m:t>𝑡</m:t>
                            </m:r>
                          </m:e>
                        </m:acc>
                      </m:den>
                    </m:f>
                    <m:r>
                      <a:rPr lang="en-US" sz="4000" i="1">
                        <a:latin typeface="Cambria Math" panose="02040503050406030204" pitchFamily="18" charset="0"/>
                      </a:rPr>
                      <m:t>+</m:t>
                    </m:r>
                    <m:r>
                      <a:rPr lang="en-US" sz="4000" b="0" i="1" smtClean="0">
                        <a:latin typeface="Cambria Math" panose="02040503050406030204" pitchFamily="18" charset="0"/>
                      </a:rPr>
                      <m:t> </m:t>
                    </m:r>
                    <m:f>
                      <m:fPr>
                        <m:ctrlPr>
                          <a:rPr lang="en-US" sz="4000" i="1">
                            <a:latin typeface="Cambria Math" panose="02040503050406030204" pitchFamily="18" charset="0"/>
                          </a:rPr>
                        </m:ctrlPr>
                      </m:fPr>
                      <m:num>
                        <m:r>
                          <a:rPr lang="en-US" sz="4000" i="1">
                            <a:latin typeface="Cambria Math" panose="02040503050406030204" pitchFamily="18" charset="0"/>
                          </a:rPr>
                          <m:t>𝑑</m:t>
                        </m:r>
                        <m:acc>
                          <m:accPr>
                            <m:chr m:val="̃"/>
                            <m:ctrlPr>
                              <a:rPr lang="en-US" sz="4000" i="1">
                                <a:solidFill>
                                  <a:srgbClr val="FF0000"/>
                                </a:solidFill>
                                <a:latin typeface="Cambria Math" panose="02040503050406030204" pitchFamily="18" charset="0"/>
                              </a:rPr>
                            </m:ctrlPr>
                          </m:accPr>
                          <m:e>
                            <m:r>
                              <a:rPr lang="en-US" sz="4000" i="1">
                                <a:solidFill>
                                  <a:srgbClr val="FF0000"/>
                                </a:solidFill>
                                <a:latin typeface="Cambria Math" panose="02040503050406030204" pitchFamily="18" charset="0"/>
                              </a:rPr>
                              <m:t>𝑥</m:t>
                            </m:r>
                          </m:e>
                        </m:acc>
                      </m:num>
                      <m:den>
                        <m:r>
                          <a:rPr lang="en-US" sz="4000" i="1">
                            <a:latin typeface="Cambria Math" panose="02040503050406030204" pitchFamily="18" charset="0"/>
                          </a:rPr>
                          <m:t>𝑑</m:t>
                        </m:r>
                        <m:r>
                          <a:rPr lang="en-US" sz="4000" i="1">
                            <a:solidFill>
                              <a:srgbClr val="FFC000"/>
                            </a:solidFill>
                            <a:latin typeface="Cambria Math" panose="02040503050406030204" pitchFamily="18" charset="0"/>
                          </a:rPr>
                          <m:t>𝜏</m:t>
                        </m:r>
                      </m:den>
                    </m:f>
                    <m:r>
                      <a:rPr lang="en-US" sz="4000" b="0" i="1" smtClean="0">
                        <a:solidFill>
                          <a:srgbClr val="FFC000"/>
                        </a:solidFill>
                        <a:latin typeface="Cambria Math" panose="02040503050406030204" pitchFamily="18" charset="0"/>
                      </a:rPr>
                      <m:t> </m:t>
                    </m:r>
                    <m:f>
                      <m:fPr>
                        <m:ctrlPr>
                          <a:rPr lang="en-US" sz="4000" i="1">
                            <a:latin typeface="Cambria Math" panose="02040503050406030204" pitchFamily="18" charset="0"/>
                          </a:rPr>
                        </m:ctrlPr>
                      </m:fPr>
                      <m:num>
                        <m:r>
                          <a:rPr lang="en-US" sz="4000" i="1">
                            <a:latin typeface="Cambria Math" panose="02040503050406030204" pitchFamily="18" charset="0"/>
                          </a:rPr>
                          <m:t>𝜕</m:t>
                        </m:r>
                        <m:acc>
                          <m:accPr>
                            <m:chr m:val="⃗"/>
                            <m:ctrlPr>
                              <a:rPr lang="en-US" sz="4000" i="1">
                                <a:solidFill>
                                  <a:srgbClr val="7030A0"/>
                                </a:solidFill>
                                <a:latin typeface="Cambria Math" panose="02040503050406030204" pitchFamily="18" charset="0"/>
                              </a:rPr>
                            </m:ctrlPr>
                          </m:accPr>
                          <m:e>
                            <m:r>
                              <a:rPr lang="en-US" sz="4000" i="1">
                                <a:solidFill>
                                  <a:srgbClr val="7030A0"/>
                                </a:solidFill>
                                <a:latin typeface="Cambria Math" panose="02040503050406030204" pitchFamily="18" charset="0"/>
                              </a:rPr>
                              <m:t>𝑆</m:t>
                            </m:r>
                          </m:e>
                        </m:acc>
                      </m:num>
                      <m:den>
                        <m:r>
                          <a:rPr lang="en-US" sz="4000" i="1">
                            <a:latin typeface="Cambria Math" panose="02040503050406030204" pitchFamily="18" charset="0"/>
                          </a:rPr>
                          <m:t>𝜕</m:t>
                        </m:r>
                        <m:acc>
                          <m:accPr>
                            <m:chr m:val="̃"/>
                            <m:ctrlPr>
                              <a:rPr lang="en-US" sz="4000" i="1">
                                <a:solidFill>
                                  <a:srgbClr val="FF0000"/>
                                </a:solidFill>
                                <a:latin typeface="Cambria Math" panose="02040503050406030204" pitchFamily="18" charset="0"/>
                              </a:rPr>
                            </m:ctrlPr>
                          </m:accPr>
                          <m:e>
                            <m:r>
                              <a:rPr lang="en-US" sz="4000" i="1">
                                <a:solidFill>
                                  <a:srgbClr val="FF0000"/>
                                </a:solidFill>
                                <a:latin typeface="Cambria Math" panose="02040503050406030204" pitchFamily="18" charset="0"/>
                              </a:rPr>
                              <m:t>𝑥</m:t>
                            </m:r>
                          </m:e>
                        </m:acc>
                      </m:den>
                    </m:f>
                  </m:oMath>
                </a14:m>
                <a:r>
                  <a:rPr lang="en-CA" dirty="0"/>
                  <a:t> </a:t>
                </a:r>
                <a:endParaRPr lang="en-CA" sz="4000" dirty="0"/>
              </a:p>
              <a:p>
                <a:r>
                  <a:rPr lang="en-CA" sz="4000" dirty="0"/>
                  <a:t> </a:t>
                </a:r>
                <a14:m>
                  <m:oMath xmlns:m="http://schemas.openxmlformats.org/officeDocument/2006/math">
                    <m:r>
                      <a:rPr lang="en-US" sz="4000" i="1">
                        <a:latin typeface="Cambria Math" panose="02040503050406030204" pitchFamily="18" charset="0"/>
                      </a:rPr>
                      <m:t>=</m:t>
                    </m:r>
                    <m:r>
                      <a:rPr lang="en-US" sz="4000" i="1">
                        <a:latin typeface="Cambria Math" panose="02040503050406030204" pitchFamily="18" charset="0"/>
                      </a:rPr>
                      <m:t>𝑐</m:t>
                    </m:r>
                    <m:f>
                      <m:fPr>
                        <m:ctrlPr>
                          <a:rPr lang="en-US" sz="4000" i="1">
                            <a:latin typeface="Cambria Math" panose="02040503050406030204" pitchFamily="18" charset="0"/>
                          </a:rPr>
                        </m:ctrlPr>
                      </m:fPr>
                      <m:num>
                        <m:sSup>
                          <m:sSupPr>
                            <m:ctrlPr>
                              <a:rPr lang="en-US" sz="4000" i="1">
                                <a:latin typeface="Cambria Math" panose="02040503050406030204" pitchFamily="18" charset="0"/>
                              </a:rPr>
                            </m:ctrlPr>
                          </m:sSupPr>
                          <m:e>
                            <m:r>
                              <a:rPr lang="en-US" sz="4000" i="1">
                                <a:latin typeface="Cambria Math" panose="02040503050406030204" pitchFamily="18" charset="0"/>
                              </a:rPr>
                              <m:t>𝑐</m:t>
                            </m:r>
                          </m:e>
                          <m:sup>
                            <m:r>
                              <a:rPr lang="en-US" sz="4000" i="1">
                                <a:latin typeface="Cambria Math" panose="02040503050406030204" pitchFamily="18" charset="0"/>
                              </a:rPr>
                              <m:t>2</m:t>
                            </m:r>
                          </m:sup>
                        </m:sSup>
                      </m:num>
                      <m:den>
                        <m:r>
                          <a:rPr lang="en-US" sz="4000" i="1">
                            <a:latin typeface="Cambria Math" panose="02040503050406030204" pitchFamily="18" charset="0"/>
                          </a:rPr>
                          <m:t>𝛼</m:t>
                        </m:r>
                      </m:den>
                    </m:f>
                    <m:f>
                      <m:fPr>
                        <m:ctrlPr>
                          <a:rPr lang="en-US" sz="4000" i="1">
                            <a:latin typeface="Cambria Math" panose="02040503050406030204" pitchFamily="18" charset="0"/>
                          </a:rPr>
                        </m:ctrlPr>
                      </m:fPr>
                      <m:num>
                        <m:r>
                          <a:rPr lang="en-US" sz="4000" i="1">
                            <a:solidFill>
                              <a:srgbClr val="0070C0"/>
                            </a:solidFill>
                            <a:latin typeface="Cambria Math" panose="02040503050406030204" pitchFamily="18" charset="0"/>
                          </a:rPr>
                          <m:t>𝑥</m:t>
                        </m:r>
                      </m:num>
                      <m:den>
                        <m:sSup>
                          <m:sSupPr>
                            <m:ctrlPr>
                              <a:rPr lang="en-US" sz="4000" i="1">
                                <a:latin typeface="Cambria Math" panose="02040503050406030204" pitchFamily="18" charset="0"/>
                              </a:rPr>
                            </m:ctrlPr>
                          </m:sSupPr>
                          <m:e>
                            <m:acc>
                              <m:accPr>
                                <m:chr m:val="̃"/>
                                <m:ctrlPr>
                                  <a:rPr lang="en-US" sz="4000" i="1">
                                    <a:solidFill>
                                      <a:srgbClr val="FF0000"/>
                                    </a:solidFill>
                                    <a:latin typeface="Cambria Math" panose="02040503050406030204" pitchFamily="18" charset="0"/>
                                  </a:rPr>
                                </m:ctrlPr>
                              </m:accPr>
                              <m:e>
                                <m:r>
                                  <a:rPr lang="en-US" sz="4000" i="1">
                                    <a:solidFill>
                                      <a:srgbClr val="FF0000"/>
                                    </a:solidFill>
                                    <a:latin typeface="Cambria Math" panose="02040503050406030204" pitchFamily="18" charset="0"/>
                                  </a:rPr>
                                  <m:t>𝑥</m:t>
                                </m:r>
                              </m:e>
                            </m:acc>
                          </m:e>
                          <m:sup>
                            <m:r>
                              <a:rPr lang="en-US" sz="4000" i="1">
                                <a:latin typeface="Cambria Math" panose="02040503050406030204" pitchFamily="18" charset="0"/>
                              </a:rPr>
                              <m:t>2</m:t>
                            </m:r>
                          </m:sup>
                        </m:sSup>
                      </m:den>
                    </m:f>
                    <m:f>
                      <m:fPr>
                        <m:ctrlPr>
                          <a:rPr lang="en-US" sz="4000" i="1">
                            <a:latin typeface="Cambria Math" panose="02040503050406030204" pitchFamily="18" charset="0"/>
                          </a:rPr>
                        </m:ctrlPr>
                      </m:fPr>
                      <m:num>
                        <m:r>
                          <a:rPr lang="en-US" sz="4000" i="1">
                            <a:latin typeface="Cambria Math" panose="02040503050406030204" pitchFamily="18" charset="0"/>
                          </a:rPr>
                          <m:t>𝜕</m:t>
                        </m:r>
                        <m:acc>
                          <m:accPr>
                            <m:chr m:val="⃗"/>
                            <m:ctrlPr>
                              <a:rPr lang="en-US" sz="4000" i="1">
                                <a:solidFill>
                                  <a:srgbClr val="7030A0"/>
                                </a:solidFill>
                                <a:latin typeface="Cambria Math" panose="02040503050406030204" pitchFamily="18" charset="0"/>
                              </a:rPr>
                            </m:ctrlPr>
                          </m:accPr>
                          <m:e>
                            <m:r>
                              <a:rPr lang="en-US" sz="4000" i="1">
                                <a:solidFill>
                                  <a:srgbClr val="7030A0"/>
                                </a:solidFill>
                                <a:latin typeface="Cambria Math" panose="02040503050406030204" pitchFamily="18" charset="0"/>
                              </a:rPr>
                              <m:t>𝑆</m:t>
                            </m:r>
                          </m:e>
                        </m:acc>
                      </m:num>
                      <m:den>
                        <m:r>
                          <a:rPr lang="en-US" sz="4000" i="1">
                            <a:latin typeface="Cambria Math" panose="02040503050406030204" pitchFamily="18" charset="0"/>
                          </a:rPr>
                          <m:t>𝜕</m:t>
                        </m:r>
                        <m:r>
                          <a:rPr lang="en-US" sz="4000" i="1">
                            <a:solidFill>
                              <a:srgbClr val="FFC000"/>
                            </a:solidFill>
                            <a:latin typeface="Cambria Math" panose="02040503050406030204" pitchFamily="18" charset="0"/>
                          </a:rPr>
                          <m:t> </m:t>
                        </m:r>
                        <m:r>
                          <a:rPr lang="en-US" sz="4000" i="1">
                            <a:latin typeface="Cambria Math" panose="02040503050406030204" pitchFamily="18" charset="0"/>
                          </a:rPr>
                          <m:t>𝑐</m:t>
                        </m:r>
                        <m:acc>
                          <m:accPr>
                            <m:chr m:val="̃"/>
                            <m:ctrlPr>
                              <a:rPr lang="en-US" sz="4000" i="1">
                                <a:solidFill>
                                  <a:srgbClr val="FF0000"/>
                                </a:solidFill>
                                <a:latin typeface="Cambria Math" panose="02040503050406030204" pitchFamily="18" charset="0"/>
                              </a:rPr>
                            </m:ctrlPr>
                          </m:accPr>
                          <m:e>
                            <m:r>
                              <a:rPr lang="en-US" sz="4000" i="1">
                                <a:solidFill>
                                  <a:srgbClr val="FF0000"/>
                                </a:solidFill>
                                <a:latin typeface="Cambria Math" panose="02040503050406030204" pitchFamily="18" charset="0"/>
                              </a:rPr>
                              <m:t>𝑡</m:t>
                            </m:r>
                          </m:e>
                        </m:acc>
                      </m:den>
                    </m:f>
                    <m:r>
                      <a:rPr lang="en-US" sz="4000" i="1">
                        <a:latin typeface="Cambria Math" panose="02040503050406030204" pitchFamily="18" charset="0"/>
                      </a:rPr>
                      <m:t>−</m:t>
                    </m:r>
                    <m:r>
                      <a:rPr lang="en-US" sz="4000" i="1">
                        <a:latin typeface="Cambria Math" panose="02040503050406030204" pitchFamily="18" charset="0"/>
                      </a:rPr>
                      <m:t>𝑐</m:t>
                    </m:r>
                    <m:f>
                      <m:fPr>
                        <m:ctrlPr>
                          <a:rPr lang="en-US" sz="4000" i="1">
                            <a:latin typeface="Cambria Math" panose="02040503050406030204" pitchFamily="18" charset="0"/>
                          </a:rPr>
                        </m:ctrlPr>
                      </m:fPr>
                      <m:num>
                        <m:r>
                          <a:rPr lang="en-US" sz="4000" i="1">
                            <a:latin typeface="Cambria Math" panose="02040503050406030204" pitchFamily="18" charset="0"/>
                          </a:rPr>
                          <m:t>𝑐</m:t>
                        </m:r>
                        <m:r>
                          <a:rPr lang="en-US" sz="4000" i="1">
                            <a:solidFill>
                              <a:srgbClr val="0070C0"/>
                            </a:solidFill>
                            <a:latin typeface="Cambria Math" panose="02040503050406030204" pitchFamily="18" charset="0"/>
                          </a:rPr>
                          <m:t>𝑡</m:t>
                        </m:r>
                      </m:num>
                      <m:den>
                        <m:acc>
                          <m:accPr>
                            <m:chr m:val="̃"/>
                            <m:ctrlPr>
                              <a:rPr lang="en-US" sz="4000" i="1">
                                <a:solidFill>
                                  <a:srgbClr val="FF0000"/>
                                </a:solidFill>
                                <a:latin typeface="Cambria Math" panose="02040503050406030204" pitchFamily="18" charset="0"/>
                              </a:rPr>
                            </m:ctrlPr>
                          </m:accPr>
                          <m:e>
                            <m:r>
                              <a:rPr lang="en-US" sz="4000" i="1">
                                <a:solidFill>
                                  <a:srgbClr val="FF0000"/>
                                </a:solidFill>
                                <a:latin typeface="Cambria Math" panose="02040503050406030204" pitchFamily="18" charset="0"/>
                              </a:rPr>
                              <m:t>𝑥</m:t>
                            </m:r>
                          </m:e>
                        </m:acc>
                      </m:den>
                    </m:f>
                    <m:f>
                      <m:fPr>
                        <m:ctrlPr>
                          <a:rPr lang="en-US" sz="4000" i="1">
                            <a:latin typeface="Cambria Math" panose="02040503050406030204" pitchFamily="18" charset="0"/>
                          </a:rPr>
                        </m:ctrlPr>
                      </m:fPr>
                      <m:num>
                        <m:r>
                          <a:rPr lang="en-US" sz="4000" i="1">
                            <a:latin typeface="Cambria Math" panose="02040503050406030204" pitchFamily="18" charset="0"/>
                          </a:rPr>
                          <m:t>𝜕</m:t>
                        </m:r>
                        <m:acc>
                          <m:accPr>
                            <m:chr m:val="⃗"/>
                            <m:ctrlPr>
                              <a:rPr lang="en-US" sz="4000" i="1">
                                <a:solidFill>
                                  <a:srgbClr val="7030A0"/>
                                </a:solidFill>
                                <a:latin typeface="Cambria Math" panose="02040503050406030204" pitchFamily="18" charset="0"/>
                              </a:rPr>
                            </m:ctrlPr>
                          </m:accPr>
                          <m:e>
                            <m:r>
                              <a:rPr lang="en-US" sz="4000" i="1">
                                <a:solidFill>
                                  <a:srgbClr val="7030A0"/>
                                </a:solidFill>
                                <a:latin typeface="Cambria Math" panose="02040503050406030204" pitchFamily="18" charset="0"/>
                              </a:rPr>
                              <m:t>𝑆</m:t>
                            </m:r>
                          </m:e>
                        </m:acc>
                      </m:num>
                      <m:den>
                        <m:r>
                          <a:rPr lang="en-US" sz="4000" i="1">
                            <a:latin typeface="Cambria Math" panose="02040503050406030204" pitchFamily="18" charset="0"/>
                          </a:rPr>
                          <m:t>𝜕</m:t>
                        </m:r>
                        <m:acc>
                          <m:accPr>
                            <m:chr m:val="̃"/>
                            <m:ctrlPr>
                              <a:rPr lang="en-US" sz="4000" i="1">
                                <a:solidFill>
                                  <a:srgbClr val="FF0000"/>
                                </a:solidFill>
                                <a:latin typeface="Cambria Math" panose="02040503050406030204" pitchFamily="18" charset="0"/>
                              </a:rPr>
                            </m:ctrlPr>
                          </m:accPr>
                          <m:e>
                            <m:r>
                              <a:rPr lang="en-US" sz="4000" i="1">
                                <a:solidFill>
                                  <a:srgbClr val="FF0000"/>
                                </a:solidFill>
                                <a:latin typeface="Cambria Math" panose="02040503050406030204" pitchFamily="18" charset="0"/>
                              </a:rPr>
                              <m:t>𝑥</m:t>
                            </m:r>
                          </m:e>
                        </m:acc>
                      </m:den>
                    </m:f>
                  </m:oMath>
                </a14:m>
                <a:r>
                  <a:rPr lang="en-CA" sz="4000" dirty="0"/>
                  <a:t> </a:t>
                </a:r>
              </a:p>
            </p:txBody>
          </p:sp>
        </mc:Choice>
        <mc:Fallback xmlns="">
          <p:sp>
            <p:nvSpPr>
              <p:cNvPr id="9" name="TextBox 8">
                <a:extLst>
                  <a:ext uri="{FF2B5EF4-FFF2-40B4-BE49-F238E27FC236}">
                    <a16:creationId xmlns:a16="http://schemas.microsoft.com/office/drawing/2014/main" id="{68CEB7D7-CBE3-44BF-A9CA-E8934AD2EA71}"/>
                  </a:ext>
                </a:extLst>
              </p:cNvPr>
              <p:cNvSpPr txBox="1">
                <a:spLocks noRot="1" noChangeAspect="1" noMove="1" noResize="1" noEditPoints="1" noAdjustHandles="1" noChangeArrowheads="1" noChangeShapeType="1" noTextEdit="1"/>
              </p:cNvSpPr>
              <p:nvPr/>
            </p:nvSpPr>
            <p:spPr>
              <a:xfrm>
                <a:off x="5810250" y="4777687"/>
                <a:ext cx="5221544" cy="2080313"/>
              </a:xfrm>
              <a:prstGeom prst="rect">
                <a:avLst/>
              </a:prstGeom>
              <a:blipFill>
                <a:blip r:embed="rId6"/>
                <a:stretch>
                  <a:fillRect/>
                </a:stretch>
              </a:blipFill>
            </p:spPr>
            <p:txBody>
              <a:bodyPr/>
              <a:lstStyle/>
              <a:p>
                <a:r>
                  <a:rPr lang="en-CA">
                    <a:noFill/>
                  </a:rPr>
                  <a:t> </a:t>
                </a:r>
              </a:p>
            </p:txBody>
          </p:sp>
        </mc:Fallback>
      </mc:AlternateContent>
    </p:spTree>
    <p:custDataLst>
      <p:tags r:id="rId1"/>
    </p:custDataLst>
    <p:extLst>
      <p:ext uri="{BB962C8B-B14F-4D97-AF65-F5344CB8AC3E}">
        <p14:creationId xmlns:p14="http://schemas.microsoft.com/office/powerpoint/2010/main" val="2858104771"/>
      </p:ext>
    </p:extLst>
  </p:cSld>
  <p:clrMapOvr>
    <a:masterClrMapping/>
  </p:clrMapOvr>
  <mc:AlternateContent xmlns:mc="http://schemas.openxmlformats.org/markup-compatibility/2006" xmlns:p14="http://schemas.microsoft.com/office/powerpoint/2010/main">
    <mc:Choice Requires="p14">
      <p:transition spd="slow" p14:dur="2000" advTm="72164"/>
    </mc:Choice>
    <mc:Fallback xmlns="">
      <p:transition spd="slow" advTm="7216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6"/>
                                        </p:tgtEl>
                                        <p:attrNameLst>
                                          <p:attrName>style.visibility</p:attrName>
                                        </p:attrNameLst>
                                      </p:cBhvr>
                                      <p:to>
                                        <p:strVal val="visible"/>
                                      </p:to>
                                    </p:set>
                                    <p:animEffect transition="in" filter="wipe(left)">
                                      <p:cBhvr>
                                        <p:cTn id="7" dur="500"/>
                                        <p:tgtEl>
                                          <p:spTgt spid="6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67">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67">
                                            <p:txEl>
                                              <p:pRg st="1" end="1"/>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66" grpId="0" animBg="1"/>
      <p:bldP spid="67" grpId="0" uiExpand="1" build="p"/>
      <p:bldP spid="9" grpId="0" uiExpand="1" build="p"/>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E019FB69-38F6-4EFE-9286-FEEFE5940DFC}"/>
                  </a:ext>
                </a:extLst>
              </p:cNvPr>
              <p:cNvSpPr txBox="1"/>
              <p:nvPr/>
            </p:nvSpPr>
            <p:spPr>
              <a:xfrm>
                <a:off x="-1" y="0"/>
                <a:ext cx="6607277" cy="2080313"/>
              </a:xfrm>
              <a:prstGeom prst="rect">
                <a:avLst/>
              </a:prstGeom>
              <a:noFill/>
            </p:spPr>
            <p:txBody>
              <a:bodyPr wrap="square">
                <a:spAutoFit/>
              </a:bodyPr>
              <a:lstStyle/>
              <a:p>
                <a14:m>
                  <m:oMath xmlns:m="http://schemas.openxmlformats.org/officeDocument/2006/math">
                    <m:acc>
                      <m:accPr>
                        <m:chr m:val="⃗"/>
                        <m:ctrlPr>
                          <a:rPr lang="en-US" sz="4000" i="1" smtClean="0">
                            <a:solidFill>
                              <a:srgbClr val="7030A0"/>
                            </a:solidFill>
                            <a:latin typeface="Cambria Math" panose="02040503050406030204" pitchFamily="18" charset="0"/>
                          </a:rPr>
                        </m:ctrlPr>
                      </m:accPr>
                      <m:e>
                        <m:r>
                          <a:rPr lang="en-US" sz="4000" i="1">
                            <a:solidFill>
                              <a:srgbClr val="7030A0"/>
                            </a:solidFill>
                            <a:latin typeface="Cambria Math" panose="02040503050406030204" pitchFamily="18" charset="0"/>
                          </a:rPr>
                          <m:t>𝑈</m:t>
                        </m:r>
                      </m:e>
                    </m:acc>
                    <m:r>
                      <a:rPr lang="en-US" sz="4000" i="1">
                        <a:latin typeface="Cambria Math" panose="02040503050406030204" pitchFamily="18" charset="0"/>
                      </a:rPr>
                      <m:t>= </m:t>
                    </m:r>
                    <m:f>
                      <m:fPr>
                        <m:ctrlPr>
                          <a:rPr lang="en-US" sz="4000" b="0" i="1" smtClean="0">
                            <a:solidFill>
                              <a:schemeClr val="tx1"/>
                            </a:solidFill>
                            <a:latin typeface="Cambria Math" panose="02040503050406030204" pitchFamily="18" charset="0"/>
                          </a:rPr>
                        </m:ctrlPr>
                      </m:fPr>
                      <m:num>
                        <m:r>
                          <a:rPr lang="en-US" sz="4000" b="0" i="1" smtClean="0">
                            <a:solidFill>
                              <a:schemeClr val="tx1"/>
                            </a:solidFill>
                            <a:latin typeface="Cambria Math" panose="02040503050406030204" pitchFamily="18" charset="0"/>
                          </a:rPr>
                          <m:t>𝑑</m:t>
                        </m:r>
                        <m:acc>
                          <m:accPr>
                            <m:chr m:val="⃗"/>
                            <m:ctrlPr>
                              <a:rPr lang="en-US" sz="4000" i="1">
                                <a:solidFill>
                                  <a:srgbClr val="7030A0"/>
                                </a:solidFill>
                                <a:latin typeface="Cambria Math" panose="02040503050406030204" pitchFamily="18" charset="0"/>
                              </a:rPr>
                            </m:ctrlPr>
                          </m:accPr>
                          <m:e>
                            <m:r>
                              <a:rPr lang="en-US" sz="4000" i="1">
                                <a:solidFill>
                                  <a:srgbClr val="7030A0"/>
                                </a:solidFill>
                                <a:latin typeface="Cambria Math" panose="02040503050406030204" pitchFamily="18" charset="0"/>
                              </a:rPr>
                              <m:t>𝑆</m:t>
                            </m:r>
                          </m:e>
                        </m:acc>
                      </m:num>
                      <m:den>
                        <m:r>
                          <a:rPr lang="en-US" sz="4000" b="0" i="1" smtClean="0">
                            <a:solidFill>
                              <a:schemeClr val="tx1"/>
                            </a:solidFill>
                            <a:latin typeface="Cambria Math" panose="02040503050406030204" pitchFamily="18" charset="0"/>
                          </a:rPr>
                          <m:t>𝑑</m:t>
                        </m:r>
                        <m:r>
                          <a:rPr lang="en-US" sz="4000" b="0" i="1" smtClean="0">
                            <a:solidFill>
                              <a:srgbClr val="FFC000"/>
                            </a:solidFill>
                            <a:latin typeface="Cambria Math" panose="02040503050406030204" pitchFamily="18" charset="0"/>
                          </a:rPr>
                          <m:t>𝜏</m:t>
                        </m:r>
                      </m:den>
                    </m:f>
                    <m:r>
                      <a:rPr lang="en-US" sz="4000" i="1">
                        <a:latin typeface="Cambria Math" panose="02040503050406030204" pitchFamily="18" charset="0"/>
                      </a:rPr>
                      <m:t>=</m:t>
                    </m:r>
                    <m:r>
                      <a:rPr lang="en-US" sz="4000" b="0" i="1" smtClean="0">
                        <a:latin typeface="Cambria Math" panose="02040503050406030204" pitchFamily="18" charset="0"/>
                      </a:rPr>
                      <m:t>    </m:t>
                    </m:r>
                    <m:r>
                      <a:rPr lang="en-US" sz="4000" i="1">
                        <a:latin typeface="Cambria Math" panose="02040503050406030204" pitchFamily="18" charset="0"/>
                      </a:rPr>
                      <m:t>𝑐</m:t>
                    </m:r>
                    <m:r>
                      <a:rPr lang="en-US" sz="4000" b="0" i="1" smtClean="0">
                        <a:latin typeface="Cambria Math" panose="02040503050406030204" pitchFamily="18" charset="0"/>
                      </a:rPr>
                      <m:t>    </m:t>
                    </m:r>
                    <m:f>
                      <m:fPr>
                        <m:ctrlPr>
                          <a:rPr lang="en-US" sz="4000" i="1">
                            <a:latin typeface="Cambria Math" panose="02040503050406030204" pitchFamily="18" charset="0"/>
                          </a:rPr>
                        </m:ctrlPr>
                      </m:fPr>
                      <m:num>
                        <m:r>
                          <a:rPr lang="en-US" sz="4000" b="0" i="1" smtClean="0">
                            <a:latin typeface="Cambria Math" panose="02040503050406030204" pitchFamily="18" charset="0"/>
                          </a:rPr>
                          <m:t>𝜕</m:t>
                        </m:r>
                        <m:acc>
                          <m:accPr>
                            <m:chr m:val="⃗"/>
                            <m:ctrlPr>
                              <a:rPr lang="en-US" sz="4000" i="1">
                                <a:solidFill>
                                  <a:srgbClr val="7030A0"/>
                                </a:solidFill>
                                <a:latin typeface="Cambria Math" panose="02040503050406030204" pitchFamily="18" charset="0"/>
                              </a:rPr>
                            </m:ctrlPr>
                          </m:accPr>
                          <m:e>
                            <m:r>
                              <a:rPr lang="en-US" sz="4000" i="1">
                                <a:solidFill>
                                  <a:srgbClr val="7030A0"/>
                                </a:solidFill>
                                <a:latin typeface="Cambria Math" panose="02040503050406030204" pitchFamily="18" charset="0"/>
                              </a:rPr>
                              <m:t>𝑆</m:t>
                            </m:r>
                          </m:e>
                        </m:acc>
                      </m:num>
                      <m:den>
                        <m:r>
                          <a:rPr lang="en-US" sz="4000" i="1">
                            <a:latin typeface="Cambria Math" panose="02040503050406030204" pitchFamily="18" charset="0"/>
                          </a:rPr>
                          <m:t>𝜕</m:t>
                        </m:r>
                        <m:r>
                          <a:rPr lang="en-US" sz="4000" b="0" i="1" smtClean="0">
                            <a:solidFill>
                              <a:srgbClr val="FFC000"/>
                            </a:solidFill>
                            <a:latin typeface="Cambria Math" panose="02040503050406030204" pitchFamily="18" charset="0"/>
                          </a:rPr>
                          <m:t> </m:t>
                        </m:r>
                        <m:r>
                          <a:rPr lang="en-US" sz="4000" b="0" i="1" smtClean="0">
                            <a:solidFill>
                              <a:schemeClr val="tx1"/>
                            </a:solidFill>
                            <a:latin typeface="Cambria Math" panose="02040503050406030204" pitchFamily="18" charset="0"/>
                          </a:rPr>
                          <m:t>𝑐</m:t>
                        </m:r>
                        <m:r>
                          <a:rPr lang="en-US" sz="4000" b="0" i="1" smtClean="0">
                            <a:solidFill>
                              <a:srgbClr val="0070C0"/>
                            </a:solidFill>
                            <a:latin typeface="Cambria Math" panose="02040503050406030204" pitchFamily="18" charset="0"/>
                          </a:rPr>
                          <m:t>𝑡</m:t>
                        </m:r>
                      </m:den>
                    </m:f>
                    <m:r>
                      <a:rPr lang="en-US" sz="4000" i="1">
                        <a:latin typeface="Cambria Math" panose="02040503050406030204" pitchFamily="18" charset="0"/>
                      </a:rPr>
                      <m:t>+</m:t>
                    </m:r>
                    <m:r>
                      <a:rPr lang="en-US" sz="4000" b="0" i="1" smtClean="0">
                        <a:latin typeface="Cambria Math" panose="02040503050406030204" pitchFamily="18" charset="0"/>
                      </a:rPr>
                      <m:t>  </m:t>
                    </m:r>
                    <m:r>
                      <a:rPr lang="en-US" sz="4000" i="1" smtClean="0">
                        <a:latin typeface="Cambria Math" panose="02040503050406030204" pitchFamily="18" charset="0"/>
                      </a:rPr>
                      <m:t>0</m:t>
                    </m:r>
                    <m:r>
                      <a:rPr lang="en-US" sz="4000" b="0" i="1" smtClean="0">
                        <a:latin typeface="Cambria Math" panose="02040503050406030204" pitchFamily="18" charset="0"/>
                      </a:rPr>
                      <m:t>  </m:t>
                    </m:r>
                    <m:f>
                      <m:fPr>
                        <m:ctrlPr>
                          <a:rPr lang="en-US" sz="4000" i="1">
                            <a:latin typeface="Cambria Math" panose="02040503050406030204" pitchFamily="18" charset="0"/>
                          </a:rPr>
                        </m:ctrlPr>
                      </m:fPr>
                      <m:num>
                        <m:r>
                          <a:rPr lang="en-US" sz="4000" i="1">
                            <a:latin typeface="Cambria Math" panose="02040503050406030204" pitchFamily="18" charset="0"/>
                          </a:rPr>
                          <m:t>𝜕</m:t>
                        </m:r>
                        <m:acc>
                          <m:accPr>
                            <m:chr m:val="⃗"/>
                            <m:ctrlPr>
                              <a:rPr lang="en-US" sz="4000" i="1">
                                <a:solidFill>
                                  <a:srgbClr val="7030A0"/>
                                </a:solidFill>
                                <a:latin typeface="Cambria Math" panose="02040503050406030204" pitchFamily="18" charset="0"/>
                              </a:rPr>
                            </m:ctrlPr>
                          </m:accPr>
                          <m:e>
                            <m:r>
                              <a:rPr lang="en-US" sz="4000" i="1">
                                <a:solidFill>
                                  <a:srgbClr val="7030A0"/>
                                </a:solidFill>
                                <a:latin typeface="Cambria Math" panose="02040503050406030204" pitchFamily="18" charset="0"/>
                              </a:rPr>
                              <m:t>𝑆</m:t>
                            </m:r>
                          </m:e>
                        </m:acc>
                      </m:num>
                      <m:den>
                        <m:r>
                          <a:rPr lang="en-US" sz="4000" i="1">
                            <a:latin typeface="Cambria Math" panose="02040503050406030204" pitchFamily="18" charset="0"/>
                          </a:rPr>
                          <m:t>𝜕</m:t>
                        </m:r>
                        <m:r>
                          <a:rPr lang="en-US" sz="4000" b="0" i="1" smtClean="0">
                            <a:solidFill>
                              <a:srgbClr val="0070C0"/>
                            </a:solidFill>
                            <a:latin typeface="Cambria Math" panose="02040503050406030204" pitchFamily="18" charset="0"/>
                          </a:rPr>
                          <m:t>𝑥</m:t>
                        </m:r>
                      </m:den>
                    </m:f>
                  </m:oMath>
                </a14:m>
                <a:r>
                  <a:rPr lang="en-CA" sz="4000" dirty="0"/>
                  <a:t> </a:t>
                </a:r>
              </a:p>
              <a:p>
                <a:r>
                  <a:rPr lang="en-US" sz="4000" dirty="0"/>
                  <a:t>              </a:t>
                </a:r>
                <a14:m>
                  <m:oMath xmlns:m="http://schemas.openxmlformats.org/officeDocument/2006/math">
                    <m:r>
                      <a:rPr lang="en-US" sz="4000" i="1" smtClean="0">
                        <a:latin typeface="Cambria Math" panose="02040503050406030204" pitchFamily="18" charset="0"/>
                      </a:rPr>
                      <m:t>=</m:t>
                    </m:r>
                    <m:r>
                      <a:rPr lang="en-US" sz="4000" b="0" i="1" smtClean="0">
                        <a:latin typeface="Cambria Math" panose="02040503050406030204" pitchFamily="18" charset="0"/>
                      </a:rPr>
                      <m:t>𝑐</m:t>
                    </m:r>
                    <m:f>
                      <m:fPr>
                        <m:ctrlPr>
                          <a:rPr lang="en-US" sz="4000" i="1">
                            <a:latin typeface="Cambria Math" panose="02040503050406030204" pitchFamily="18" charset="0"/>
                          </a:rPr>
                        </m:ctrlPr>
                      </m:fPr>
                      <m:num>
                        <m:sSup>
                          <m:sSupPr>
                            <m:ctrlPr>
                              <a:rPr lang="en-US" sz="4000" i="1">
                                <a:latin typeface="Cambria Math" panose="02040503050406030204" pitchFamily="18" charset="0"/>
                              </a:rPr>
                            </m:ctrlPr>
                          </m:sSupPr>
                          <m:e>
                            <m:r>
                              <a:rPr lang="en-US" sz="4000" i="1">
                                <a:latin typeface="Cambria Math" panose="02040503050406030204" pitchFamily="18" charset="0"/>
                              </a:rPr>
                              <m:t>𝑐</m:t>
                            </m:r>
                          </m:e>
                          <m:sup>
                            <m:r>
                              <a:rPr lang="en-US" sz="4000" b="0" i="1" smtClean="0">
                                <a:latin typeface="Cambria Math" panose="02040503050406030204" pitchFamily="18" charset="0"/>
                              </a:rPr>
                              <m:t>2</m:t>
                            </m:r>
                          </m:sup>
                        </m:sSup>
                      </m:num>
                      <m:den>
                        <m:r>
                          <a:rPr lang="en-US" sz="4000" i="1">
                            <a:latin typeface="Cambria Math" panose="02040503050406030204" pitchFamily="18" charset="0"/>
                          </a:rPr>
                          <m:t>𝛼</m:t>
                        </m:r>
                      </m:den>
                    </m:f>
                    <m:f>
                      <m:fPr>
                        <m:ctrlPr>
                          <a:rPr lang="en-US" sz="4000" i="1">
                            <a:latin typeface="Cambria Math" panose="02040503050406030204" pitchFamily="18" charset="0"/>
                          </a:rPr>
                        </m:ctrlPr>
                      </m:fPr>
                      <m:num>
                        <m:r>
                          <a:rPr lang="en-US" sz="4000" i="1">
                            <a:solidFill>
                              <a:srgbClr val="0070C0"/>
                            </a:solidFill>
                            <a:latin typeface="Cambria Math" panose="02040503050406030204" pitchFamily="18" charset="0"/>
                          </a:rPr>
                          <m:t>𝑥</m:t>
                        </m:r>
                      </m:num>
                      <m:den>
                        <m:sSup>
                          <m:sSupPr>
                            <m:ctrlPr>
                              <a:rPr lang="en-US" sz="4000" i="1">
                                <a:latin typeface="Cambria Math" panose="02040503050406030204" pitchFamily="18" charset="0"/>
                              </a:rPr>
                            </m:ctrlPr>
                          </m:sSupPr>
                          <m:e>
                            <m:acc>
                              <m:accPr>
                                <m:chr m:val="̃"/>
                                <m:ctrlPr>
                                  <a:rPr lang="en-US" sz="4000" i="1">
                                    <a:solidFill>
                                      <a:srgbClr val="FF0000"/>
                                    </a:solidFill>
                                    <a:latin typeface="Cambria Math" panose="02040503050406030204" pitchFamily="18" charset="0"/>
                                  </a:rPr>
                                </m:ctrlPr>
                              </m:accPr>
                              <m:e>
                                <m:r>
                                  <a:rPr lang="en-US" sz="4000" i="1">
                                    <a:solidFill>
                                      <a:srgbClr val="FF0000"/>
                                    </a:solidFill>
                                    <a:latin typeface="Cambria Math" panose="02040503050406030204" pitchFamily="18" charset="0"/>
                                  </a:rPr>
                                  <m:t>𝑥</m:t>
                                </m:r>
                              </m:e>
                            </m:acc>
                          </m:e>
                          <m:sup>
                            <m:r>
                              <a:rPr lang="en-US" sz="4000" i="1">
                                <a:latin typeface="Cambria Math" panose="02040503050406030204" pitchFamily="18" charset="0"/>
                              </a:rPr>
                              <m:t>2</m:t>
                            </m:r>
                          </m:sup>
                        </m:sSup>
                      </m:den>
                    </m:f>
                    <m:f>
                      <m:fPr>
                        <m:ctrlPr>
                          <a:rPr lang="en-US" sz="4000" i="1">
                            <a:latin typeface="Cambria Math" panose="02040503050406030204" pitchFamily="18" charset="0"/>
                          </a:rPr>
                        </m:ctrlPr>
                      </m:fPr>
                      <m:num>
                        <m:r>
                          <a:rPr lang="en-US" sz="4000" i="1">
                            <a:latin typeface="Cambria Math" panose="02040503050406030204" pitchFamily="18" charset="0"/>
                          </a:rPr>
                          <m:t>𝜕</m:t>
                        </m:r>
                        <m:acc>
                          <m:accPr>
                            <m:chr m:val="⃗"/>
                            <m:ctrlPr>
                              <a:rPr lang="en-US" sz="4000" i="1">
                                <a:solidFill>
                                  <a:srgbClr val="7030A0"/>
                                </a:solidFill>
                                <a:latin typeface="Cambria Math" panose="02040503050406030204" pitchFamily="18" charset="0"/>
                              </a:rPr>
                            </m:ctrlPr>
                          </m:accPr>
                          <m:e>
                            <m:r>
                              <a:rPr lang="en-US" sz="4000" i="1">
                                <a:solidFill>
                                  <a:srgbClr val="7030A0"/>
                                </a:solidFill>
                                <a:latin typeface="Cambria Math" panose="02040503050406030204" pitchFamily="18" charset="0"/>
                              </a:rPr>
                              <m:t>𝑆</m:t>
                            </m:r>
                          </m:e>
                        </m:acc>
                      </m:num>
                      <m:den>
                        <m:r>
                          <a:rPr lang="en-US" sz="4000" i="1">
                            <a:latin typeface="Cambria Math" panose="02040503050406030204" pitchFamily="18" charset="0"/>
                          </a:rPr>
                          <m:t>𝜕</m:t>
                        </m:r>
                        <m:r>
                          <a:rPr lang="en-US" sz="4000" i="1">
                            <a:solidFill>
                              <a:srgbClr val="FFC000"/>
                            </a:solidFill>
                            <a:latin typeface="Cambria Math" panose="02040503050406030204" pitchFamily="18" charset="0"/>
                          </a:rPr>
                          <m:t> </m:t>
                        </m:r>
                        <m:r>
                          <a:rPr lang="en-US" sz="4000" i="1">
                            <a:latin typeface="Cambria Math" panose="02040503050406030204" pitchFamily="18" charset="0"/>
                          </a:rPr>
                          <m:t>𝑐</m:t>
                        </m:r>
                        <m:acc>
                          <m:accPr>
                            <m:chr m:val="̃"/>
                            <m:ctrlPr>
                              <a:rPr lang="en-US" sz="4000" i="1">
                                <a:solidFill>
                                  <a:srgbClr val="FF0000"/>
                                </a:solidFill>
                                <a:latin typeface="Cambria Math" panose="02040503050406030204" pitchFamily="18" charset="0"/>
                              </a:rPr>
                            </m:ctrlPr>
                          </m:accPr>
                          <m:e>
                            <m:r>
                              <a:rPr lang="en-US" sz="4000" i="1">
                                <a:solidFill>
                                  <a:srgbClr val="FF0000"/>
                                </a:solidFill>
                                <a:latin typeface="Cambria Math" panose="02040503050406030204" pitchFamily="18" charset="0"/>
                              </a:rPr>
                              <m:t>𝑡</m:t>
                            </m:r>
                          </m:e>
                        </m:acc>
                      </m:den>
                    </m:f>
                    <m:r>
                      <a:rPr lang="en-US" sz="4000" i="1">
                        <a:latin typeface="Cambria Math" panose="02040503050406030204" pitchFamily="18" charset="0"/>
                      </a:rPr>
                      <m:t>−</m:t>
                    </m:r>
                    <m:r>
                      <a:rPr lang="en-US" sz="4000" i="1">
                        <a:latin typeface="Cambria Math" panose="02040503050406030204" pitchFamily="18" charset="0"/>
                      </a:rPr>
                      <m:t>𝑐</m:t>
                    </m:r>
                    <m:f>
                      <m:fPr>
                        <m:ctrlPr>
                          <a:rPr lang="en-US" sz="4000" i="1">
                            <a:latin typeface="Cambria Math" panose="02040503050406030204" pitchFamily="18" charset="0"/>
                          </a:rPr>
                        </m:ctrlPr>
                      </m:fPr>
                      <m:num>
                        <m:r>
                          <a:rPr lang="en-US" sz="4000" i="1">
                            <a:latin typeface="Cambria Math" panose="02040503050406030204" pitchFamily="18" charset="0"/>
                          </a:rPr>
                          <m:t>𝑐</m:t>
                        </m:r>
                        <m:r>
                          <a:rPr lang="en-US" sz="4000" i="1">
                            <a:solidFill>
                              <a:srgbClr val="0070C0"/>
                            </a:solidFill>
                            <a:latin typeface="Cambria Math" panose="02040503050406030204" pitchFamily="18" charset="0"/>
                          </a:rPr>
                          <m:t>𝑡</m:t>
                        </m:r>
                      </m:num>
                      <m:den>
                        <m:acc>
                          <m:accPr>
                            <m:chr m:val="̃"/>
                            <m:ctrlPr>
                              <a:rPr lang="en-US" sz="4000" i="1">
                                <a:solidFill>
                                  <a:srgbClr val="FF0000"/>
                                </a:solidFill>
                                <a:latin typeface="Cambria Math" panose="02040503050406030204" pitchFamily="18" charset="0"/>
                              </a:rPr>
                            </m:ctrlPr>
                          </m:accPr>
                          <m:e>
                            <m:r>
                              <a:rPr lang="en-US" sz="4000" i="1">
                                <a:solidFill>
                                  <a:srgbClr val="FF0000"/>
                                </a:solidFill>
                                <a:latin typeface="Cambria Math" panose="02040503050406030204" pitchFamily="18" charset="0"/>
                              </a:rPr>
                              <m:t>𝑥</m:t>
                            </m:r>
                          </m:e>
                        </m:acc>
                      </m:den>
                    </m:f>
                    <m:f>
                      <m:fPr>
                        <m:ctrlPr>
                          <a:rPr lang="en-US" sz="4000" i="1">
                            <a:latin typeface="Cambria Math" panose="02040503050406030204" pitchFamily="18" charset="0"/>
                          </a:rPr>
                        </m:ctrlPr>
                      </m:fPr>
                      <m:num>
                        <m:r>
                          <a:rPr lang="en-US" sz="4000" i="1">
                            <a:latin typeface="Cambria Math" panose="02040503050406030204" pitchFamily="18" charset="0"/>
                          </a:rPr>
                          <m:t>𝜕</m:t>
                        </m:r>
                        <m:acc>
                          <m:accPr>
                            <m:chr m:val="⃗"/>
                            <m:ctrlPr>
                              <a:rPr lang="en-US" sz="4000" i="1">
                                <a:solidFill>
                                  <a:srgbClr val="7030A0"/>
                                </a:solidFill>
                                <a:latin typeface="Cambria Math" panose="02040503050406030204" pitchFamily="18" charset="0"/>
                              </a:rPr>
                            </m:ctrlPr>
                          </m:accPr>
                          <m:e>
                            <m:r>
                              <a:rPr lang="en-US" sz="4000" i="1">
                                <a:solidFill>
                                  <a:srgbClr val="7030A0"/>
                                </a:solidFill>
                                <a:latin typeface="Cambria Math" panose="02040503050406030204" pitchFamily="18" charset="0"/>
                              </a:rPr>
                              <m:t>𝑆</m:t>
                            </m:r>
                          </m:e>
                        </m:acc>
                      </m:num>
                      <m:den>
                        <m:r>
                          <a:rPr lang="en-US" sz="4000" i="1">
                            <a:latin typeface="Cambria Math" panose="02040503050406030204" pitchFamily="18" charset="0"/>
                          </a:rPr>
                          <m:t>𝜕</m:t>
                        </m:r>
                        <m:acc>
                          <m:accPr>
                            <m:chr m:val="̃"/>
                            <m:ctrlPr>
                              <a:rPr lang="en-US" sz="4000" i="1">
                                <a:solidFill>
                                  <a:srgbClr val="FF0000"/>
                                </a:solidFill>
                                <a:latin typeface="Cambria Math" panose="02040503050406030204" pitchFamily="18" charset="0"/>
                              </a:rPr>
                            </m:ctrlPr>
                          </m:accPr>
                          <m:e>
                            <m:r>
                              <a:rPr lang="en-US" sz="4000" i="1">
                                <a:solidFill>
                                  <a:srgbClr val="FF0000"/>
                                </a:solidFill>
                                <a:latin typeface="Cambria Math" panose="02040503050406030204" pitchFamily="18" charset="0"/>
                              </a:rPr>
                              <m:t>𝑥</m:t>
                            </m:r>
                          </m:e>
                        </m:acc>
                      </m:den>
                    </m:f>
                  </m:oMath>
                </a14:m>
                <a:r>
                  <a:rPr lang="en-CA" sz="4000" dirty="0"/>
                  <a:t> </a:t>
                </a:r>
              </a:p>
            </p:txBody>
          </p:sp>
        </mc:Choice>
        <mc:Fallback xmlns="">
          <p:sp>
            <p:nvSpPr>
              <p:cNvPr id="5" name="TextBox 4">
                <a:extLst>
                  <a:ext uri="{FF2B5EF4-FFF2-40B4-BE49-F238E27FC236}">
                    <a16:creationId xmlns:a16="http://schemas.microsoft.com/office/drawing/2014/main" id="{E019FB69-38F6-4EFE-9286-FEEFE5940DFC}"/>
                  </a:ext>
                </a:extLst>
              </p:cNvPr>
              <p:cNvSpPr txBox="1">
                <a:spLocks noRot="1" noChangeAspect="1" noMove="1" noResize="1" noEditPoints="1" noAdjustHandles="1" noChangeArrowheads="1" noChangeShapeType="1" noTextEdit="1"/>
              </p:cNvSpPr>
              <p:nvPr/>
            </p:nvSpPr>
            <p:spPr>
              <a:xfrm>
                <a:off x="-1" y="0"/>
                <a:ext cx="6607277" cy="2080313"/>
              </a:xfrm>
              <a:prstGeom prst="rect">
                <a:avLst/>
              </a:prstGeom>
              <a:blipFill>
                <a:blip r:embed="rId3"/>
                <a:stretch>
                  <a:fillRect/>
                </a:stretch>
              </a:blipFill>
            </p:spPr>
            <p:txBody>
              <a:bodyPr/>
              <a:lstStyle/>
              <a:p>
                <a:r>
                  <a:rPr lang="en-CA">
                    <a:noFill/>
                  </a:rPr>
                  <a:t> </a:t>
                </a:r>
              </a:p>
            </p:txBody>
          </p:sp>
        </mc:Fallback>
      </mc:AlternateContent>
      <p:pic>
        <p:nvPicPr>
          <p:cNvPr id="62" name="Picture 61">
            <a:extLst>
              <a:ext uri="{FF2B5EF4-FFF2-40B4-BE49-F238E27FC236}">
                <a16:creationId xmlns:a16="http://schemas.microsoft.com/office/drawing/2014/main" id="{77224060-5926-4EC8-B5E9-E02E5810E321}"/>
              </a:ext>
            </a:extLst>
          </p:cNvPr>
          <p:cNvPicPr>
            <a:picLocks noChangeAspect="1"/>
          </p:cNvPicPr>
          <p:nvPr/>
        </p:nvPicPr>
        <p:blipFill rotWithShape="1">
          <a:blip r:embed="rId4"/>
          <a:srcRect l="2656" t="5535" r="55099" b="6728"/>
          <a:stretch/>
        </p:blipFill>
        <p:spPr>
          <a:xfrm>
            <a:off x="7265596" y="452511"/>
            <a:ext cx="5291075" cy="6153150"/>
          </a:xfrm>
          <a:prstGeom prst="rect">
            <a:avLst/>
          </a:prstGeom>
          <a:ln w="19050">
            <a:noFill/>
          </a:ln>
        </p:spPr>
      </p:pic>
      <p:grpSp>
        <p:nvGrpSpPr>
          <p:cNvPr id="64" name="Group 63">
            <a:extLst>
              <a:ext uri="{FF2B5EF4-FFF2-40B4-BE49-F238E27FC236}">
                <a16:creationId xmlns:a16="http://schemas.microsoft.com/office/drawing/2014/main" id="{D9E2745B-1FFF-45D2-9577-114677224EF2}"/>
              </a:ext>
            </a:extLst>
          </p:cNvPr>
          <p:cNvGrpSpPr/>
          <p:nvPr/>
        </p:nvGrpSpPr>
        <p:grpSpPr>
          <a:xfrm>
            <a:off x="8094358" y="100691"/>
            <a:ext cx="3127020" cy="6965950"/>
            <a:chOff x="7048451" y="-44450"/>
            <a:chExt cx="3127020" cy="6965950"/>
          </a:xfrm>
        </p:grpSpPr>
        <p:grpSp>
          <p:nvGrpSpPr>
            <p:cNvPr id="65" name="Group 64">
              <a:extLst>
                <a:ext uri="{FF2B5EF4-FFF2-40B4-BE49-F238E27FC236}">
                  <a16:creationId xmlns:a16="http://schemas.microsoft.com/office/drawing/2014/main" id="{1A87EFF9-99D5-4F83-8365-E124C2DE05B6}"/>
                </a:ext>
              </a:extLst>
            </p:cNvPr>
            <p:cNvGrpSpPr/>
            <p:nvPr/>
          </p:nvGrpSpPr>
          <p:grpSpPr>
            <a:xfrm>
              <a:off x="7048451" y="1918357"/>
              <a:ext cx="1111568" cy="3016991"/>
              <a:chOff x="4723570" y="360362"/>
              <a:chExt cx="2121730" cy="6141905"/>
            </a:xfrm>
          </p:grpSpPr>
          <p:sp>
            <p:nvSpPr>
              <p:cNvPr id="68" name="Freeform: Shape 67">
                <a:extLst>
                  <a:ext uri="{FF2B5EF4-FFF2-40B4-BE49-F238E27FC236}">
                    <a16:creationId xmlns:a16="http://schemas.microsoft.com/office/drawing/2014/main" id="{9E2BCA6A-67BC-4092-88E5-13866337BE63}"/>
                  </a:ext>
                </a:extLst>
              </p:cNvPr>
              <p:cNvSpPr/>
              <p:nvPr/>
            </p:nvSpPr>
            <p:spPr>
              <a:xfrm>
                <a:off x="4724400" y="360362"/>
                <a:ext cx="2120900" cy="3073400"/>
              </a:xfrm>
              <a:custGeom>
                <a:avLst/>
                <a:gdLst>
                  <a:gd name="connsiteX0" fmla="*/ 0 w 2120900"/>
                  <a:gd name="connsiteY0" fmla="*/ 3073400 h 3073400"/>
                  <a:gd name="connsiteX1" fmla="*/ 31750 w 2120900"/>
                  <a:gd name="connsiteY1" fmla="*/ 2781300 h 3073400"/>
                  <a:gd name="connsiteX2" fmla="*/ 139700 w 2120900"/>
                  <a:gd name="connsiteY2" fmla="*/ 2470150 h 3073400"/>
                  <a:gd name="connsiteX3" fmla="*/ 361950 w 2120900"/>
                  <a:gd name="connsiteY3" fmla="*/ 2070100 h 3073400"/>
                  <a:gd name="connsiteX4" fmla="*/ 673100 w 2120900"/>
                  <a:gd name="connsiteY4" fmla="*/ 1625600 h 3073400"/>
                  <a:gd name="connsiteX5" fmla="*/ 1104900 w 2120900"/>
                  <a:gd name="connsiteY5" fmla="*/ 1098550 h 3073400"/>
                  <a:gd name="connsiteX6" fmla="*/ 2120900 w 2120900"/>
                  <a:gd name="connsiteY6" fmla="*/ 0 h 307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0900" h="3073400">
                    <a:moveTo>
                      <a:pt x="0" y="3073400"/>
                    </a:moveTo>
                    <a:cubicBezTo>
                      <a:pt x="4233" y="2977621"/>
                      <a:pt x="8467" y="2881842"/>
                      <a:pt x="31750" y="2781300"/>
                    </a:cubicBezTo>
                    <a:cubicBezTo>
                      <a:pt x="55033" y="2680758"/>
                      <a:pt x="84667" y="2588683"/>
                      <a:pt x="139700" y="2470150"/>
                    </a:cubicBezTo>
                    <a:cubicBezTo>
                      <a:pt x="194733" y="2351617"/>
                      <a:pt x="273050" y="2210858"/>
                      <a:pt x="361950" y="2070100"/>
                    </a:cubicBezTo>
                    <a:cubicBezTo>
                      <a:pt x="450850" y="1929342"/>
                      <a:pt x="549275" y="1787525"/>
                      <a:pt x="673100" y="1625600"/>
                    </a:cubicBezTo>
                    <a:cubicBezTo>
                      <a:pt x="796925" y="1463675"/>
                      <a:pt x="863600" y="1369483"/>
                      <a:pt x="1104900" y="1098550"/>
                    </a:cubicBezTo>
                    <a:cubicBezTo>
                      <a:pt x="1346200" y="827617"/>
                      <a:pt x="1733550" y="413808"/>
                      <a:pt x="2120900" y="0"/>
                    </a:cubicBezTo>
                  </a:path>
                </a:pathLst>
              </a:custGeom>
              <a:noFill/>
              <a:ln w="19050">
                <a:solidFill>
                  <a:srgbClr val="FF53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69" name="Freeform: Shape 68">
                <a:extLst>
                  <a:ext uri="{FF2B5EF4-FFF2-40B4-BE49-F238E27FC236}">
                    <a16:creationId xmlns:a16="http://schemas.microsoft.com/office/drawing/2014/main" id="{3F41119C-ACE7-4140-AC11-F8B1451F30FE}"/>
                  </a:ext>
                </a:extLst>
              </p:cNvPr>
              <p:cNvSpPr/>
              <p:nvPr/>
            </p:nvSpPr>
            <p:spPr>
              <a:xfrm flipV="1">
                <a:off x="4723570" y="3428867"/>
                <a:ext cx="2120900" cy="3073400"/>
              </a:xfrm>
              <a:custGeom>
                <a:avLst/>
                <a:gdLst>
                  <a:gd name="connsiteX0" fmla="*/ 0 w 2120900"/>
                  <a:gd name="connsiteY0" fmla="*/ 3073400 h 3073400"/>
                  <a:gd name="connsiteX1" fmla="*/ 31750 w 2120900"/>
                  <a:gd name="connsiteY1" fmla="*/ 2781300 h 3073400"/>
                  <a:gd name="connsiteX2" fmla="*/ 139700 w 2120900"/>
                  <a:gd name="connsiteY2" fmla="*/ 2470150 h 3073400"/>
                  <a:gd name="connsiteX3" fmla="*/ 361950 w 2120900"/>
                  <a:gd name="connsiteY3" fmla="*/ 2070100 h 3073400"/>
                  <a:gd name="connsiteX4" fmla="*/ 673100 w 2120900"/>
                  <a:gd name="connsiteY4" fmla="*/ 1625600 h 3073400"/>
                  <a:gd name="connsiteX5" fmla="*/ 1104900 w 2120900"/>
                  <a:gd name="connsiteY5" fmla="*/ 1098550 h 3073400"/>
                  <a:gd name="connsiteX6" fmla="*/ 2120900 w 2120900"/>
                  <a:gd name="connsiteY6" fmla="*/ 0 h 307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0900" h="3073400">
                    <a:moveTo>
                      <a:pt x="0" y="3073400"/>
                    </a:moveTo>
                    <a:cubicBezTo>
                      <a:pt x="4233" y="2977621"/>
                      <a:pt x="8467" y="2881842"/>
                      <a:pt x="31750" y="2781300"/>
                    </a:cubicBezTo>
                    <a:cubicBezTo>
                      <a:pt x="55033" y="2680758"/>
                      <a:pt x="84667" y="2588683"/>
                      <a:pt x="139700" y="2470150"/>
                    </a:cubicBezTo>
                    <a:cubicBezTo>
                      <a:pt x="194733" y="2351617"/>
                      <a:pt x="273050" y="2210858"/>
                      <a:pt x="361950" y="2070100"/>
                    </a:cubicBezTo>
                    <a:cubicBezTo>
                      <a:pt x="450850" y="1929342"/>
                      <a:pt x="549275" y="1787525"/>
                      <a:pt x="673100" y="1625600"/>
                    </a:cubicBezTo>
                    <a:cubicBezTo>
                      <a:pt x="796925" y="1463675"/>
                      <a:pt x="863600" y="1369483"/>
                      <a:pt x="1104900" y="1098550"/>
                    </a:cubicBezTo>
                    <a:cubicBezTo>
                      <a:pt x="1346200" y="827617"/>
                      <a:pt x="1733550" y="413808"/>
                      <a:pt x="2120900" y="0"/>
                    </a:cubicBezTo>
                  </a:path>
                </a:pathLst>
              </a:custGeom>
              <a:noFill/>
              <a:ln w="19050">
                <a:solidFill>
                  <a:srgbClr val="FF53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cxnSp>
          <p:nvCxnSpPr>
            <p:cNvPr id="66" name="Straight Connector 65">
              <a:extLst>
                <a:ext uri="{FF2B5EF4-FFF2-40B4-BE49-F238E27FC236}">
                  <a16:creationId xmlns:a16="http://schemas.microsoft.com/office/drawing/2014/main" id="{F39A627E-4F65-4F1A-8A2C-D6DA42F8FC04}"/>
                </a:ext>
              </a:extLst>
            </p:cNvPr>
            <p:cNvCxnSpPr>
              <a:cxnSpLocks/>
            </p:cNvCxnSpPr>
            <p:nvPr/>
          </p:nvCxnSpPr>
          <p:spPr>
            <a:xfrm flipV="1">
              <a:off x="8030603" y="-44450"/>
              <a:ext cx="2121914" cy="2092005"/>
            </a:xfrm>
            <a:prstGeom prst="line">
              <a:avLst/>
            </a:prstGeom>
            <a:ln w="19050">
              <a:solidFill>
                <a:srgbClr val="FF5353"/>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EC1DCF1B-7ED4-4C26-BD76-8F8A15DF9F3A}"/>
                </a:ext>
              </a:extLst>
            </p:cNvPr>
            <p:cNvCxnSpPr>
              <a:cxnSpLocks/>
            </p:cNvCxnSpPr>
            <p:nvPr/>
          </p:nvCxnSpPr>
          <p:spPr>
            <a:xfrm>
              <a:off x="8116513" y="4891564"/>
              <a:ext cx="2058958" cy="2029936"/>
            </a:xfrm>
            <a:prstGeom prst="line">
              <a:avLst/>
            </a:prstGeom>
            <a:ln w="19050">
              <a:solidFill>
                <a:srgbClr val="FF5353"/>
              </a:solidFill>
            </a:ln>
          </p:spPr>
          <p:style>
            <a:lnRef idx="1">
              <a:schemeClr val="accent1"/>
            </a:lnRef>
            <a:fillRef idx="0">
              <a:schemeClr val="accent1"/>
            </a:fillRef>
            <a:effectRef idx="0">
              <a:schemeClr val="accent1"/>
            </a:effectRef>
            <a:fontRef idx="minor">
              <a:schemeClr val="tx1"/>
            </a:fontRef>
          </p:style>
        </p:cxnSp>
      </p:grpSp>
      <p:grpSp>
        <p:nvGrpSpPr>
          <p:cNvPr id="70" name="Group 69">
            <a:extLst>
              <a:ext uri="{FF2B5EF4-FFF2-40B4-BE49-F238E27FC236}">
                <a16:creationId xmlns:a16="http://schemas.microsoft.com/office/drawing/2014/main" id="{A2FC1B00-4E17-4AA7-BD88-DBDAA57C575B}"/>
              </a:ext>
            </a:extLst>
          </p:cNvPr>
          <p:cNvGrpSpPr/>
          <p:nvPr/>
        </p:nvGrpSpPr>
        <p:grpSpPr>
          <a:xfrm>
            <a:off x="8602102" y="202291"/>
            <a:ext cx="2803909" cy="6902450"/>
            <a:chOff x="7575245" y="57150"/>
            <a:chExt cx="2803909" cy="6902450"/>
          </a:xfrm>
        </p:grpSpPr>
        <p:grpSp>
          <p:nvGrpSpPr>
            <p:cNvPr id="71" name="Group 70">
              <a:extLst>
                <a:ext uri="{FF2B5EF4-FFF2-40B4-BE49-F238E27FC236}">
                  <a16:creationId xmlns:a16="http://schemas.microsoft.com/office/drawing/2014/main" id="{CB26C82A-EA31-4AA2-B03C-44C3F0D58DD1}"/>
                </a:ext>
              </a:extLst>
            </p:cNvPr>
            <p:cNvGrpSpPr/>
            <p:nvPr/>
          </p:nvGrpSpPr>
          <p:grpSpPr>
            <a:xfrm>
              <a:off x="7575245" y="529619"/>
              <a:ext cx="2121730" cy="5758744"/>
              <a:chOff x="4723570" y="360362"/>
              <a:chExt cx="2121730" cy="6141905"/>
            </a:xfrm>
          </p:grpSpPr>
          <p:sp>
            <p:nvSpPr>
              <p:cNvPr id="74" name="Freeform: Shape 73">
                <a:extLst>
                  <a:ext uri="{FF2B5EF4-FFF2-40B4-BE49-F238E27FC236}">
                    <a16:creationId xmlns:a16="http://schemas.microsoft.com/office/drawing/2014/main" id="{5275FF16-C62E-4FAA-B024-4F94191297C1}"/>
                  </a:ext>
                </a:extLst>
              </p:cNvPr>
              <p:cNvSpPr/>
              <p:nvPr/>
            </p:nvSpPr>
            <p:spPr>
              <a:xfrm>
                <a:off x="4724400" y="360362"/>
                <a:ext cx="2120900" cy="3073400"/>
              </a:xfrm>
              <a:custGeom>
                <a:avLst/>
                <a:gdLst>
                  <a:gd name="connsiteX0" fmla="*/ 0 w 2120900"/>
                  <a:gd name="connsiteY0" fmla="*/ 3073400 h 3073400"/>
                  <a:gd name="connsiteX1" fmla="*/ 31750 w 2120900"/>
                  <a:gd name="connsiteY1" fmla="*/ 2781300 h 3073400"/>
                  <a:gd name="connsiteX2" fmla="*/ 139700 w 2120900"/>
                  <a:gd name="connsiteY2" fmla="*/ 2470150 h 3073400"/>
                  <a:gd name="connsiteX3" fmla="*/ 361950 w 2120900"/>
                  <a:gd name="connsiteY3" fmla="*/ 2070100 h 3073400"/>
                  <a:gd name="connsiteX4" fmla="*/ 673100 w 2120900"/>
                  <a:gd name="connsiteY4" fmla="*/ 1625600 h 3073400"/>
                  <a:gd name="connsiteX5" fmla="*/ 1104900 w 2120900"/>
                  <a:gd name="connsiteY5" fmla="*/ 1098550 h 3073400"/>
                  <a:gd name="connsiteX6" fmla="*/ 2120900 w 2120900"/>
                  <a:gd name="connsiteY6" fmla="*/ 0 h 307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0900" h="3073400">
                    <a:moveTo>
                      <a:pt x="0" y="3073400"/>
                    </a:moveTo>
                    <a:cubicBezTo>
                      <a:pt x="4233" y="2977621"/>
                      <a:pt x="8467" y="2881842"/>
                      <a:pt x="31750" y="2781300"/>
                    </a:cubicBezTo>
                    <a:cubicBezTo>
                      <a:pt x="55033" y="2680758"/>
                      <a:pt x="84667" y="2588683"/>
                      <a:pt x="139700" y="2470150"/>
                    </a:cubicBezTo>
                    <a:cubicBezTo>
                      <a:pt x="194733" y="2351617"/>
                      <a:pt x="273050" y="2210858"/>
                      <a:pt x="361950" y="2070100"/>
                    </a:cubicBezTo>
                    <a:cubicBezTo>
                      <a:pt x="450850" y="1929342"/>
                      <a:pt x="549275" y="1787525"/>
                      <a:pt x="673100" y="1625600"/>
                    </a:cubicBezTo>
                    <a:cubicBezTo>
                      <a:pt x="796925" y="1463675"/>
                      <a:pt x="863600" y="1369483"/>
                      <a:pt x="1104900" y="1098550"/>
                    </a:cubicBezTo>
                    <a:cubicBezTo>
                      <a:pt x="1346200" y="827617"/>
                      <a:pt x="1733550" y="413808"/>
                      <a:pt x="2120900" y="0"/>
                    </a:cubicBezTo>
                  </a:path>
                </a:pathLst>
              </a:custGeom>
              <a:noFill/>
              <a:ln w="19050">
                <a:solidFill>
                  <a:srgbClr val="FF53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75" name="Freeform: Shape 74">
                <a:extLst>
                  <a:ext uri="{FF2B5EF4-FFF2-40B4-BE49-F238E27FC236}">
                    <a16:creationId xmlns:a16="http://schemas.microsoft.com/office/drawing/2014/main" id="{FEA9624A-E44D-40BE-BCFE-EFDCAF56A3DA}"/>
                  </a:ext>
                </a:extLst>
              </p:cNvPr>
              <p:cNvSpPr/>
              <p:nvPr/>
            </p:nvSpPr>
            <p:spPr>
              <a:xfrm flipV="1">
                <a:off x="4723570" y="3428867"/>
                <a:ext cx="2120900" cy="3073400"/>
              </a:xfrm>
              <a:custGeom>
                <a:avLst/>
                <a:gdLst>
                  <a:gd name="connsiteX0" fmla="*/ 0 w 2120900"/>
                  <a:gd name="connsiteY0" fmla="*/ 3073400 h 3073400"/>
                  <a:gd name="connsiteX1" fmla="*/ 31750 w 2120900"/>
                  <a:gd name="connsiteY1" fmla="*/ 2781300 h 3073400"/>
                  <a:gd name="connsiteX2" fmla="*/ 139700 w 2120900"/>
                  <a:gd name="connsiteY2" fmla="*/ 2470150 h 3073400"/>
                  <a:gd name="connsiteX3" fmla="*/ 361950 w 2120900"/>
                  <a:gd name="connsiteY3" fmla="*/ 2070100 h 3073400"/>
                  <a:gd name="connsiteX4" fmla="*/ 673100 w 2120900"/>
                  <a:gd name="connsiteY4" fmla="*/ 1625600 h 3073400"/>
                  <a:gd name="connsiteX5" fmla="*/ 1104900 w 2120900"/>
                  <a:gd name="connsiteY5" fmla="*/ 1098550 h 3073400"/>
                  <a:gd name="connsiteX6" fmla="*/ 2120900 w 2120900"/>
                  <a:gd name="connsiteY6" fmla="*/ 0 h 307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0900" h="3073400">
                    <a:moveTo>
                      <a:pt x="0" y="3073400"/>
                    </a:moveTo>
                    <a:cubicBezTo>
                      <a:pt x="4233" y="2977621"/>
                      <a:pt x="8467" y="2881842"/>
                      <a:pt x="31750" y="2781300"/>
                    </a:cubicBezTo>
                    <a:cubicBezTo>
                      <a:pt x="55033" y="2680758"/>
                      <a:pt x="84667" y="2588683"/>
                      <a:pt x="139700" y="2470150"/>
                    </a:cubicBezTo>
                    <a:cubicBezTo>
                      <a:pt x="194733" y="2351617"/>
                      <a:pt x="273050" y="2210858"/>
                      <a:pt x="361950" y="2070100"/>
                    </a:cubicBezTo>
                    <a:cubicBezTo>
                      <a:pt x="450850" y="1929342"/>
                      <a:pt x="549275" y="1787525"/>
                      <a:pt x="673100" y="1625600"/>
                    </a:cubicBezTo>
                    <a:cubicBezTo>
                      <a:pt x="796925" y="1463675"/>
                      <a:pt x="863600" y="1369483"/>
                      <a:pt x="1104900" y="1098550"/>
                    </a:cubicBezTo>
                    <a:cubicBezTo>
                      <a:pt x="1346200" y="827617"/>
                      <a:pt x="1733550" y="413808"/>
                      <a:pt x="2120900" y="0"/>
                    </a:cubicBezTo>
                  </a:path>
                </a:pathLst>
              </a:custGeom>
              <a:noFill/>
              <a:ln w="19050">
                <a:solidFill>
                  <a:srgbClr val="FF53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cxnSp>
          <p:nvCxnSpPr>
            <p:cNvPr id="72" name="Straight Connector 71">
              <a:extLst>
                <a:ext uri="{FF2B5EF4-FFF2-40B4-BE49-F238E27FC236}">
                  <a16:creationId xmlns:a16="http://schemas.microsoft.com/office/drawing/2014/main" id="{AA11120E-E4EA-483B-88C6-06830CD9FBD4}"/>
                </a:ext>
              </a:extLst>
            </p:cNvPr>
            <p:cNvCxnSpPr>
              <a:cxnSpLocks/>
            </p:cNvCxnSpPr>
            <p:nvPr/>
          </p:nvCxnSpPr>
          <p:spPr>
            <a:xfrm flipV="1">
              <a:off x="9627628" y="57150"/>
              <a:ext cx="547142" cy="539430"/>
            </a:xfrm>
            <a:prstGeom prst="line">
              <a:avLst/>
            </a:prstGeom>
            <a:ln w="19050">
              <a:solidFill>
                <a:srgbClr val="FF5353"/>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8051B7E1-C080-40E8-A269-482C04501895}"/>
                </a:ext>
              </a:extLst>
            </p:cNvPr>
            <p:cNvCxnSpPr>
              <a:cxnSpLocks/>
            </p:cNvCxnSpPr>
            <p:nvPr/>
          </p:nvCxnSpPr>
          <p:spPr>
            <a:xfrm>
              <a:off x="9628422" y="6219449"/>
              <a:ext cx="750732" cy="740151"/>
            </a:xfrm>
            <a:prstGeom prst="line">
              <a:avLst/>
            </a:prstGeom>
            <a:ln w="19050">
              <a:solidFill>
                <a:srgbClr val="FF5353"/>
              </a:solidFill>
            </a:ln>
          </p:spPr>
          <p:style>
            <a:lnRef idx="1">
              <a:schemeClr val="accent1"/>
            </a:lnRef>
            <a:fillRef idx="0">
              <a:schemeClr val="accent1"/>
            </a:fillRef>
            <a:effectRef idx="0">
              <a:schemeClr val="accent1"/>
            </a:effectRef>
            <a:fontRef idx="minor">
              <a:schemeClr val="tx1"/>
            </a:fontRef>
          </p:style>
        </p:cxnSp>
      </p:grpSp>
      <p:grpSp>
        <p:nvGrpSpPr>
          <p:cNvPr id="76" name="Group 75">
            <a:extLst>
              <a:ext uri="{FF2B5EF4-FFF2-40B4-BE49-F238E27FC236}">
                <a16:creationId xmlns:a16="http://schemas.microsoft.com/office/drawing/2014/main" id="{9585D2D0-844C-4403-9CAA-F58220D00068}"/>
              </a:ext>
            </a:extLst>
          </p:cNvPr>
          <p:cNvGrpSpPr/>
          <p:nvPr/>
        </p:nvGrpSpPr>
        <p:grpSpPr>
          <a:xfrm>
            <a:off x="9160212" y="211848"/>
            <a:ext cx="2121730" cy="6709420"/>
            <a:chOff x="4723570" y="360362"/>
            <a:chExt cx="2121730" cy="6141905"/>
          </a:xfrm>
        </p:grpSpPr>
        <p:sp>
          <p:nvSpPr>
            <p:cNvPr id="77" name="Freeform: Shape 76">
              <a:extLst>
                <a:ext uri="{FF2B5EF4-FFF2-40B4-BE49-F238E27FC236}">
                  <a16:creationId xmlns:a16="http://schemas.microsoft.com/office/drawing/2014/main" id="{835690CA-7293-4B6F-819C-379EA9EF0462}"/>
                </a:ext>
              </a:extLst>
            </p:cNvPr>
            <p:cNvSpPr/>
            <p:nvPr/>
          </p:nvSpPr>
          <p:spPr>
            <a:xfrm>
              <a:off x="4724400" y="360362"/>
              <a:ext cx="2120900" cy="3073400"/>
            </a:xfrm>
            <a:custGeom>
              <a:avLst/>
              <a:gdLst>
                <a:gd name="connsiteX0" fmla="*/ 0 w 2120900"/>
                <a:gd name="connsiteY0" fmla="*/ 3073400 h 3073400"/>
                <a:gd name="connsiteX1" fmla="*/ 31750 w 2120900"/>
                <a:gd name="connsiteY1" fmla="*/ 2781300 h 3073400"/>
                <a:gd name="connsiteX2" fmla="*/ 139700 w 2120900"/>
                <a:gd name="connsiteY2" fmla="*/ 2470150 h 3073400"/>
                <a:gd name="connsiteX3" fmla="*/ 361950 w 2120900"/>
                <a:gd name="connsiteY3" fmla="*/ 2070100 h 3073400"/>
                <a:gd name="connsiteX4" fmla="*/ 673100 w 2120900"/>
                <a:gd name="connsiteY4" fmla="*/ 1625600 h 3073400"/>
                <a:gd name="connsiteX5" fmla="*/ 1104900 w 2120900"/>
                <a:gd name="connsiteY5" fmla="*/ 1098550 h 3073400"/>
                <a:gd name="connsiteX6" fmla="*/ 2120900 w 2120900"/>
                <a:gd name="connsiteY6" fmla="*/ 0 h 307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0900" h="3073400">
                  <a:moveTo>
                    <a:pt x="0" y="3073400"/>
                  </a:moveTo>
                  <a:cubicBezTo>
                    <a:pt x="4233" y="2977621"/>
                    <a:pt x="8467" y="2881842"/>
                    <a:pt x="31750" y="2781300"/>
                  </a:cubicBezTo>
                  <a:cubicBezTo>
                    <a:pt x="55033" y="2680758"/>
                    <a:pt x="84667" y="2588683"/>
                    <a:pt x="139700" y="2470150"/>
                  </a:cubicBezTo>
                  <a:cubicBezTo>
                    <a:pt x="194733" y="2351617"/>
                    <a:pt x="273050" y="2210858"/>
                    <a:pt x="361950" y="2070100"/>
                  </a:cubicBezTo>
                  <a:cubicBezTo>
                    <a:pt x="450850" y="1929342"/>
                    <a:pt x="549275" y="1787525"/>
                    <a:pt x="673100" y="1625600"/>
                  </a:cubicBezTo>
                  <a:cubicBezTo>
                    <a:pt x="796925" y="1463675"/>
                    <a:pt x="863600" y="1369483"/>
                    <a:pt x="1104900" y="1098550"/>
                  </a:cubicBezTo>
                  <a:cubicBezTo>
                    <a:pt x="1346200" y="827617"/>
                    <a:pt x="1733550" y="413808"/>
                    <a:pt x="2120900" y="0"/>
                  </a:cubicBezTo>
                </a:path>
              </a:pathLst>
            </a:custGeom>
            <a:noFill/>
            <a:ln w="571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78" name="Freeform: Shape 77">
              <a:extLst>
                <a:ext uri="{FF2B5EF4-FFF2-40B4-BE49-F238E27FC236}">
                  <a16:creationId xmlns:a16="http://schemas.microsoft.com/office/drawing/2014/main" id="{8FAE6C91-39E1-46B9-AD71-C4381BA6CD05}"/>
                </a:ext>
              </a:extLst>
            </p:cNvPr>
            <p:cNvSpPr/>
            <p:nvPr/>
          </p:nvSpPr>
          <p:spPr>
            <a:xfrm flipV="1">
              <a:off x="4723570" y="3428867"/>
              <a:ext cx="2120900" cy="3073400"/>
            </a:xfrm>
            <a:custGeom>
              <a:avLst/>
              <a:gdLst>
                <a:gd name="connsiteX0" fmla="*/ 0 w 2120900"/>
                <a:gd name="connsiteY0" fmla="*/ 3073400 h 3073400"/>
                <a:gd name="connsiteX1" fmla="*/ 31750 w 2120900"/>
                <a:gd name="connsiteY1" fmla="*/ 2781300 h 3073400"/>
                <a:gd name="connsiteX2" fmla="*/ 139700 w 2120900"/>
                <a:gd name="connsiteY2" fmla="*/ 2470150 h 3073400"/>
                <a:gd name="connsiteX3" fmla="*/ 361950 w 2120900"/>
                <a:gd name="connsiteY3" fmla="*/ 2070100 h 3073400"/>
                <a:gd name="connsiteX4" fmla="*/ 673100 w 2120900"/>
                <a:gd name="connsiteY4" fmla="*/ 1625600 h 3073400"/>
                <a:gd name="connsiteX5" fmla="*/ 1104900 w 2120900"/>
                <a:gd name="connsiteY5" fmla="*/ 1098550 h 3073400"/>
                <a:gd name="connsiteX6" fmla="*/ 2120900 w 2120900"/>
                <a:gd name="connsiteY6" fmla="*/ 0 h 307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0900" h="3073400">
                  <a:moveTo>
                    <a:pt x="0" y="3073400"/>
                  </a:moveTo>
                  <a:cubicBezTo>
                    <a:pt x="4233" y="2977621"/>
                    <a:pt x="8467" y="2881842"/>
                    <a:pt x="31750" y="2781300"/>
                  </a:cubicBezTo>
                  <a:cubicBezTo>
                    <a:pt x="55033" y="2680758"/>
                    <a:pt x="84667" y="2588683"/>
                    <a:pt x="139700" y="2470150"/>
                  </a:cubicBezTo>
                  <a:cubicBezTo>
                    <a:pt x="194733" y="2351617"/>
                    <a:pt x="273050" y="2210858"/>
                    <a:pt x="361950" y="2070100"/>
                  </a:cubicBezTo>
                  <a:cubicBezTo>
                    <a:pt x="450850" y="1929342"/>
                    <a:pt x="549275" y="1787525"/>
                    <a:pt x="673100" y="1625600"/>
                  </a:cubicBezTo>
                  <a:cubicBezTo>
                    <a:pt x="796925" y="1463675"/>
                    <a:pt x="863600" y="1369483"/>
                    <a:pt x="1104900" y="1098550"/>
                  </a:cubicBezTo>
                  <a:cubicBezTo>
                    <a:pt x="1346200" y="827617"/>
                    <a:pt x="1733550" y="413808"/>
                    <a:pt x="2120900" y="0"/>
                  </a:cubicBezTo>
                </a:path>
              </a:pathLst>
            </a:custGeom>
            <a:noFill/>
            <a:ln w="571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79" name="Group 78">
            <a:extLst>
              <a:ext uri="{FF2B5EF4-FFF2-40B4-BE49-F238E27FC236}">
                <a16:creationId xmlns:a16="http://schemas.microsoft.com/office/drawing/2014/main" id="{D27EA82C-E92F-401A-9CC5-380D7BFC3B19}"/>
              </a:ext>
            </a:extLst>
          </p:cNvPr>
          <p:cNvGrpSpPr/>
          <p:nvPr/>
        </p:nvGrpSpPr>
        <p:grpSpPr>
          <a:xfrm>
            <a:off x="9674700" y="-261417"/>
            <a:ext cx="2121730" cy="7655946"/>
            <a:chOff x="4723570" y="360362"/>
            <a:chExt cx="2121730" cy="6141905"/>
          </a:xfrm>
        </p:grpSpPr>
        <p:sp>
          <p:nvSpPr>
            <p:cNvPr id="80" name="Freeform: Shape 79">
              <a:extLst>
                <a:ext uri="{FF2B5EF4-FFF2-40B4-BE49-F238E27FC236}">
                  <a16:creationId xmlns:a16="http://schemas.microsoft.com/office/drawing/2014/main" id="{90F03E2A-73AC-42F9-82FD-FB3BAACF4FC9}"/>
                </a:ext>
              </a:extLst>
            </p:cNvPr>
            <p:cNvSpPr/>
            <p:nvPr/>
          </p:nvSpPr>
          <p:spPr>
            <a:xfrm>
              <a:off x="4724400" y="360362"/>
              <a:ext cx="2120900" cy="3073400"/>
            </a:xfrm>
            <a:custGeom>
              <a:avLst/>
              <a:gdLst>
                <a:gd name="connsiteX0" fmla="*/ 0 w 2120900"/>
                <a:gd name="connsiteY0" fmla="*/ 3073400 h 3073400"/>
                <a:gd name="connsiteX1" fmla="*/ 31750 w 2120900"/>
                <a:gd name="connsiteY1" fmla="*/ 2781300 h 3073400"/>
                <a:gd name="connsiteX2" fmla="*/ 139700 w 2120900"/>
                <a:gd name="connsiteY2" fmla="*/ 2470150 h 3073400"/>
                <a:gd name="connsiteX3" fmla="*/ 361950 w 2120900"/>
                <a:gd name="connsiteY3" fmla="*/ 2070100 h 3073400"/>
                <a:gd name="connsiteX4" fmla="*/ 673100 w 2120900"/>
                <a:gd name="connsiteY4" fmla="*/ 1625600 h 3073400"/>
                <a:gd name="connsiteX5" fmla="*/ 1104900 w 2120900"/>
                <a:gd name="connsiteY5" fmla="*/ 1098550 h 3073400"/>
                <a:gd name="connsiteX6" fmla="*/ 2120900 w 2120900"/>
                <a:gd name="connsiteY6" fmla="*/ 0 h 307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0900" h="3073400">
                  <a:moveTo>
                    <a:pt x="0" y="3073400"/>
                  </a:moveTo>
                  <a:cubicBezTo>
                    <a:pt x="4233" y="2977621"/>
                    <a:pt x="8467" y="2881842"/>
                    <a:pt x="31750" y="2781300"/>
                  </a:cubicBezTo>
                  <a:cubicBezTo>
                    <a:pt x="55033" y="2680758"/>
                    <a:pt x="84667" y="2588683"/>
                    <a:pt x="139700" y="2470150"/>
                  </a:cubicBezTo>
                  <a:cubicBezTo>
                    <a:pt x="194733" y="2351617"/>
                    <a:pt x="273050" y="2210858"/>
                    <a:pt x="361950" y="2070100"/>
                  </a:cubicBezTo>
                  <a:cubicBezTo>
                    <a:pt x="450850" y="1929342"/>
                    <a:pt x="549275" y="1787525"/>
                    <a:pt x="673100" y="1625600"/>
                  </a:cubicBezTo>
                  <a:cubicBezTo>
                    <a:pt x="796925" y="1463675"/>
                    <a:pt x="863600" y="1369483"/>
                    <a:pt x="1104900" y="1098550"/>
                  </a:cubicBezTo>
                  <a:cubicBezTo>
                    <a:pt x="1346200" y="827617"/>
                    <a:pt x="1733550" y="413808"/>
                    <a:pt x="2120900" y="0"/>
                  </a:cubicBezTo>
                </a:path>
              </a:pathLst>
            </a:custGeom>
            <a:noFill/>
            <a:ln w="19050">
              <a:solidFill>
                <a:srgbClr val="FF53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81" name="Freeform: Shape 80">
              <a:extLst>
                <a:ext uri="{FF2B5EF4-FFF2-40B4-BE49-F238E27FC236}">
                  <a16:creationId xmlns:a16="http://schemas.microsoft.com/office/drawing/2014/main" id="{1D8D8358-FC89-4B90-89F0-E4F48E25587F}"/>
                </a:ext>
              </a:extLst>
            </p:cNvPr>
            <p:cNvSpPr/>
            <p:nvPr/>
          </p:nvSpPr>
          <p:spPr>
            <a:xfrm flipV="1">
              <a:off x="4723570" y="3428867"/>
              <a:ext cx="2120900" cy="3073400"/>
            </a:xfrm>
            <a:custGeom>
              <a:avLst/>
              <a:gdLst>
                <a:gd name="connsiteX0" fmla="*/ 0 w 2120900"/>
                <a:gd name="connsiteY0" fmla="*/ 3073400 h 3073400"/>
                <a:gd name="connsiteX1" fmla="*/ 31750 w 2120900"/>
                <a:gd name="connsiteY1" fmla="*/ 2781300 h 3073400"/>
                <a:gd name="connsiteX2" fmla="*/ 139700 w 2120900"/>
                <a:gd name="connsiteY2" fmla="*/ 2470150 h 3073400"/>
                <a:gd name="connsiteX3" fmla="*/ 361950 w 2120900"/>
                <a:gd name="connsiteY3" fmla="*/ 2070100 h 3073400"/>
                <a:gd name="connsiteX4" fmla="*/ 673100 w 2120900"/>
                <a:gd name="connsiteY4" fmla="*/ 1625600 h 3073400"/>
                <a:gd name="connsiteX5" fmla="*/ 1104900 w 2120900"/>
                <a:gd name="connsiteY5" fmla="*/ 1098550 h 3073400"/>
                <a:gd name="connsiteX6" fmla="*/ 2120900 w 2120900"/>
                <a:gd name="connsiteY6" fmla="*/ 0 h 307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0900" h="3073400">
                  <a:moveTo>
                    <a:pt x="0" y="3073400"/>
                  </a:moveTo>
                  <a:cubicBezTo>
                    <a:pt x="4233" y="2977621"/>
                    <a:pt x="8467" y="2881842"/>
                    <a:pt x="31750" y="2781300"/>
                  </a:cubicBezTo>
                  <a:cubicBezTo>
                    <a:pt x="55033" y="2680758"/>
                    <a:pt x="84667" y="2588683"/>
                    <a:pt x="139700" y="2470150"/>
                  </a:cubicBezTo>
                  <a:cubicBezTo>
                    <a:pt x="194733" y="2351617"/>
                    <a:pt x="273050" y="2210858"/>
                    <a:pt x="361950" y="2070100"/>
                  </a:cubicBezTo>
                  <a:cubicBezTo>
                    <a:pt x="450850" y="1929342"/>
                    <a:pt x="549275" y="1787525"/>
                    <a:pt x="673100" y="1625600"/>
                  </a:cubicBezTo>
                  <a:cubicBezTo>
                    <a:pt x="796925" y="1463675"/>
                    <a:pt x="863600" y="1369483"/>
                    <a:pt x="1104900" y="1098550"/>
                  </a:cubicBezTo>
                  <a:cubicBezTo>
                    <a:pt x="1346200" y="827617"/>
                    <a:pt x="1733550" y="413808"/>
                    <a:pt x="2120900" y="0"/>
                  </a:cubicBezTo>
                </a:path>
              </a:pathLst>
            </a:custGeom>
            <a:noFill/>
            <a:ln w="19050">
              <a:solidFill>
                <a:srgbClr val="FF53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82" name="Group 81">
            <a:extLst>
              <a:ext uri="{FF2B5EF4-FFF2-40B4-BE49-F238E27FC236}">
                <a16:creationId xmlns:a16="http://schemas.microsoft.com/office/drawing/2014/main" id="{BD8BB071-B34C-46EB-B6EE-594C076C2ADC}"/>
              </a:ext>
            </a:extLst>
          </p:cNvPr>
          <p:cNvGrpSpPr/>
          <p:nvPr/>
        </p:nvGrpSpPr>
        <p:grpSpPr>
          <a:xfrm>
            <a:off x="10224665" y="-807359"/>
            <a:ext cx="2121730" cy="8735406"/>
            <a:chOff x="4723570" y="360362"/>
            <a:chExt cx="2121730" cy="6141905"/>
          </a:xfrm>
        </p:grpSpPr>
        <p:sp>
          <p:nvSpPr>
            <p:cNvPr id="83" name="Freeform: Shape 82">
              <a:extLst>
                <a:ext uri="{FF2B5EF4-FFF2-40B4-BE49-F238E27FC236}">
                  <a16:creationId xmlns:a16="http://schemas.microsoft.com/office/drawing/2014/main" id="{B40F8CB6-19DD-408F-A2DD-6F8E08510AC0}"/>
                </a:ext>
              </a:extLst>
            </p:cNvPr>
            <p:cNvSpPr/>
            <p:nvPr/>
          </p:nvSpPr>
          <p:spPr>
            <a:xfrm>
              <a:off x="4724400" y="360362"/>
              <a:ext cx="2120900" cy="3073400"/>
            </a:xfrm>
            <a:custGeom>
              <a:avLst/>
              <a:gdLst>
                <a:gd name="connsiteX0" fmla="*/ 0 w 2120900"/>
                <a:gd name="connsiteY0" fmla="*/ 3073400 h 3073400"/>
                <a:gd name="connsiteX1" fmla="*/ 31750 w 2120900"/>
                <a:gd name="connsiteY1" fmla="*/ 2781300 h 3073400"/>
                <a:gd name="connsiteX2" fmla="*/ 139700 w 2120900"/>
                <a:gd name="connsiteY2" fmla="*/ 2470150 h 3073400"/>
                <a:gd name="connsiteX3" fmla="*/ 361950 w 2120900"/>
                <a:gd name="connsiteY3" fmla="*/ 2070100 h 3073400"/>
                <a:gd name="connsiteX4" fmla="*/ 673100 w 2120900"/>
                <a:gd name="connsiteY4" fmla="*/ 1625600 h 3073400"/>
                <a:gd name="connsiteX5" fmla="*/ 1104900 w 2120900"/>
                <a:gd name="connsiteY5" fmla="*/ 1098550 h 3073400"/>
                <a:gd name="connsiteX6" fmla="*/ 2120900 w 2120900"/>
                <a:gd name="connsiteY6" fmla="*/ 0 h 307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0900" h="3073400">
                  <a:moveTo>
                    <a:pt x="0" y="3073400"/>
                  </a:moveTo>
                  <a:cubicBezTo>
                    <a:pt x="4233" y="2977621"/>
                    <a:pt x="8467" y="2881842"/>
                    <a:pt x="31750" y="2781300"/>
                  </a:cubicBezTo>
                  <a:cubicBezTo>
                    <a:pt x="55033" y="2680758"/>
                    <a:pt x="84667" y="2588683"/>
                    <a:pt x="139700" y="2470150"/>
                  </a:cubicBezTo>
                  <a:cubicBezTo>
                    <a:pt x="194733" y="2351617"/>
                    <a:pt x="273050" y="2210858"/>
                    <a:pt x="361950" y="2070100"/>
                  </a:cubicBezTo>
                  <a:cubicBezTo>
                    <a:pt x="450850" y="1929342"/>
                    <a:pt x="549275" y="1787525"/>
                    <a:pt x="673100" y="1625600"/>
                  </a:cubicBezTo>
                  <a:cubicBezTo>
                    <a:pt x="796925" y="1463675"/>
                    <a:pt x="863600" y="1369483"/>
                    <a:pt x="1104900" y="1098550"/>
                  </a:cubicBezTo>
                  <a:cubicBezTo>
                    <a:pt x="1346200" y="827617"/>
                    <a:pt x="1733550" y="413808"/>
                    <a:pt x="2120900" y="0"/>
                  </a:cubicBezTo>
                </a:path>
              </a:pathLst>
            </a:custGeom>
            <a:noFill/>
            <a:ln w="19050">
              <a:solidFill>
                <a:srgbClr val="FF53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84" name="Freeform: Shape 83">
              <a:extLst>
                <a:ext uri="{FF2B5EF4-FFF2-40B4-BE49-F238E27FC236}">
                  <a16:creationId xmlns:a16="http://schemas.microsoft.com/office/drawing/2014/main" id="{942C90C8-09CA-4CA0-8235-8FBF98C2928F}"/>
                </a:ext>
              </a:extLst>
            </p:cNvPr>
            <p:cNvSpPr/>
            <p:nvPr/>
          </p:nvSpPr>
          <p:spPr>
            <a:xfrm flipV="1">
              <a:off x="4723570" y="3428867"/>
              <a:ext cx="2120900" cy="3073400"/>
            </a:xfrm>
            <a:custGeom>
              <a:avLst/>
              <a:gdLst>
                <a:gd name="connsiteX0" fmla="*/ 0 w 2120900"/>
                <a:gd name="connsiteY0" fmla="*/ 3073400 h 3073400"/>
                <a:gd name="connsiteX1" fmla="*/ 31750 w 2120900"/>
                <a:gd name="connsiteY1" fmla="*/ 2781300 h 3073400"/>
                <a:gd name="connsiteX2" fmla="*/ 139700 w 2120900"/>
                <a:gd name="connsiteY2" fmla="*/ 2470150 h 3073400"/>
                <a:gd name="connsiteX3" fmla="*/ 361950 w 2120900"/>
                <a:gd name="connsiteY3" fmla="*/ 2070100 h 3073400"/>
                <a:gd name="connsiteX4" fmla="*/ 673100 w 2120900"/>
                <a:gd name="connsiteY4" fmla="*/ 1625600 h 3073400"/>
                <a:gd name="connsiteX5" fmla="*/ 1104900 w 2120900"/>
                <a:gd name="connsiteY5" fmla="*/ 1098550 h 3073400"/>
                <a:gd name="connsiteX6" fmla="*/ 2120900 w 2120900"/>
                <a:gd name="connsiteY6" fmla="*/ 0 h 307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0900" h="3073400">
                  <a:moveTo>
                    <a:pt x="0" y="3073400"/>
                  </a:moveTo>
                  <a:cubicBezTo>
                    <a:pt x="4233" y="2977621"/>
                    <a:pt x="8467" y="2881842"/>
                    <a:pt x="31750" y="2781300"/>
                  </a:cubicBezTo>
                  <a:cubicBezTo>
                    <a:pt x="55033" y="2680758"/>
                    <a:pt x="84667" y="2588683"/>
                    <a:pt x="139700" y="2470150"/>
                  </a:cubicBezTo>
                  <a:cubicBezTo>
                    <a:pt x="194733" y="2351617"/>
                    <a:pt x="273050" y="2210858"/>
                    <a:pt x="361950" y="2070100"/>
                  </a:cubicBezTo>
                  <a:cubicBezTo>
                    <a:pt x="450850" y="1929342"/>
                    <a:pt x="549275" y="1787525"/>
                    <a:pt x="673100" y="1625600"/>
                  </a:cubicBezTo>
                  <a:cubicBezTo>
                    <a:pt x="796925" y="1463675"/>
                    <a:pt x="863600" y="1369483"/>
                    <a:pt x="1104900" y="1098550"/>
                  </a:cubicBezTo>
                  <a:cubicBezTo>
                    <a:pt x="1346200" y="827617"/>
                    <a:pt x="1733550" y="413808"/>
                    <a:pt x="2120900" y="0"/>
                  </a:cubicBezTo>
                </a:path>
              </a:pathLst>
            </a:custGeom>
            <a:noFill/>
            <a:ln w="19050">
              <a:solidFill>
                <a:srgbClr val="FF53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85" name="Group 84">
            <a:extLst>
              <a:ext uri="{FF2B5EF4-FFF2-40B4-BE49-F238E27FC236}">
                <a16:creationId xmlns:a16="http://schemas.microsoft.com/office/drawing/2014/main" id="{57D39DC0-4A0F-4429-A465-1114AECE8795}"/>
              </a:ext>
            </a:extLst>
          </p:cNvPr>
          <p:cNvGrpSpPr/>
          <p:nvPr/>
        </p:nvGrpSpPr>
        <p:grpSpPr>
          <a:xfrm>
            <a:off x="7536250" y="537027"/>
            <a:ext cx="4006207" cy="6008914"/>
            <a:chOff x="6490343" y="391886"/>
            <a:chExt cx="4006207" cy="6008914"/>
          </a:xfrm>
        </p:grpSpPr>
        <p:cxnSp>
          <p:nvCxnSpPr>
            <p:cNvPr id="86" name="Straight Connector 85">
              <a:extLst>
                <a:ext uri="{FF2B5EF4-FFF2-40B4-BE49-F238E27FC236}">
                  <a16:creationId xmlns:a16="http://schemas.microsoft.com/office/drawing/2014/main" id="{2B8641FC-CEC8-4DDD-9852-4A359E1D1BDA}"/>
                </a:ext>
              </a:extLst>
            </p:cNvPr>
            <p:cNvCxnSpPr>
              <a:cxnSpLocks/>
            </p:cNvCxnSpPr>
            <p:nvPr/>
          </p:nvCxnSpPr>
          <p:spPr>
            <a:xfrm>
              <a:off x="6490343" y="3403418"/>
              <a:ext cx="3644257"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8DEB56FD-FBF7-4EB2-A29E-982DF31515F4}"/>
                </a:ext>
              </a:extLst>
            </p:cNvPr>
            <p:cNvCxnSpPr>
              <a:cxnSpLocks/>
            </p:cNvCxnSpPr>
            <p:nvPr/>
          </p:nvCxnSpPr>
          <p:spPr>
            <a:xfrm flipV="1">
              <a:off x="6509938" y="2397055"/>
              <a:ext cx="3986612" cy="1009767"/>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13CEBC2D-0E71-42A2-8380-1601CE22EB98}"/>
                </a:ext>
              </a:extLst>
            </p:cNvPr>
            <p:cNvCxnSpPr>
              <a:cxnSpLocks/>
            </p:cNvCxnSpPr>
            <p:nvPr/>
          </p:nvCxnSpPr>
          <p:spPr>
            <a:xfrm flipV="1">
              <a:off x="6517558" y="1695450"/>
              <a:ext cx="3639656" cy="1718518"/>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522248F3-2B91-4F69-B48F-24C5A2E4C2DA}"/>
                </a:ext>
              </a:extLst>
            </p:cNvPr>
            <p:cNvCxnSpPr>
              <a:cxnSpLocks/>
            </p:cNvCxnSpPr>
            <p:nvPr/>
          </p:nvCxnSpPr>
          <p:spPr>
            <a:xfrm flipV="1">
              <a:off x="6517558" y="850900"/>
              <a:ext cx="3959007" cy="2563066"/>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7E23DC18-6713-4D2E-A8BF-68970DD4E6EA}"/>
                </a:ext>
              </a:extLst>
            </p:cNvPr>
            <p:cNvCxnSpPr>
              <a:cxnSpLocks/>
            </p:cNvCxnSpPr>
            <p:nvPr/>
          </p:nvCxnSpPr>
          <p:spPr>
            <a:xfrm flipV="1">
              <a:off x="6509938" y="391886"/>
              <a:ext cx="3905244" cy="3014936"/>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EE95BF80-E4AE-4C0A-A1FC-1EEA6D07CFAE}"/>
                </a:ext>
              </a:extLst>
            </p:cNvPr>
            <p:cNvCxnSpPr>
              <a:cxnSpLocks/>
            </p:cNvCxnSpPr>
            <p:nvPr/>
          </p:nvCxnSpPr>
          <p:spPr>
            <a:xfrm>
              <a:off x="6497238" y="3390150"/>
              <a:ext cx="3688274" cy="93420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EB6A42E4-BB21-42D9-BA6B-E7034292C540}"/>
                </a:ext>
              </a:extLst>
            </p:cNvPr>
            <p:cNvCxnSpPr>
              <a:cxnSpLocks/>
            </p:cNvCxnSpPr>
            <p:nvPr/>
          </p:nvCxnSpPr>
          <p:spPr>
            <a:xfrm>
              <a:off x="6504858" y="3383005"/>
              <a:ext cx="3809256" cy="1798595"/>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23D1ED1D-B1D8-4E81-A9F2-8A7E96B69E10}"/>
                </a:ext>
              </a:extLst>
            </p:cNvPr>
            <p:cNvCxnSpPr>
              <a:cxnSpLocks/>
            </p:cNvCxnSpPr>
            <p:nvPr/>
          </p:nvCxnSpPr>
          <p:spPr>
            <a:xfrm>
              <a:off x="6504858" y="3383005"/>
              <a:ext cx="3749213" cy="2427245"/>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EB6F09CE-0A1F-4675-9F86-15F150B1D6AF}"/>
                </a:ext>
              </a:extLst>
            </p:cNvPr>
            <p:cNvCxnSpPr>
              <a:cxnSpLocks/>
            </p:cNvCxnSpPr>
            <p:nvPr/>
          </p:nvCxnSpPr>
          <p:spPr>
            <a:xfrm>
              <a:off x="6497238" y="3390150"/>
              <a:ext cx="3899694" cy="301065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grpSp>
      <p:cxnSp>
        <p:nvCxnSpPr>
          <p:cNvPr id="95" name="Straight Connector 94">
            <a:extLst>
              <a:ext uri="{FF2B5EF4-FFF2-40B4-BE49-F238E27FC236}">
                <a16:creationId xmlns:a16="http://schemas.microsoft.com/office/drawing/2014/main" id="{D9B668B2-80D9-4EEA-B3CF-94017D0BB04A}"/>
              </a:ext>
            </a:extLst>
          </p:cNvPr>
          <p:cNvCxnSpPr>
            <a:cxnSpLocks/>
          </p:cNvCxnSpPr>
          <p:nvPr/>
        </p:nvCxnSpPr>
        <p:spPr>
          <a:xfrm flipV="1">
            <a:off x="7530893" y="-452418"/>
            <a:ext cx="4011564" cy="4011568"/>
          </a:xfrm>
          <a:prstGeom prst="line">
            <a:avLst/>
          </a:prstGeom>
          <a:ln w="38100">
            <a:solidFill>
              <a:srgbClr val="FFC000"/>
            </a:solidFill>
          </a:ln>
          <a:effectLst>
            <a:glow rad="1397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4B22873F-AB25-419B-8C6A-11000812277A}"/>
              </a:ext>
            </a:extLst>
          </p:cNvPr>
          <p:cNvCxnSpPr>
            <a:cxnSpLocks/>
          </p:cNvCxnSpPr>
          <p:nvPr/>
        </p:nvCxnSpPr>
        <p:spPr>
          <a:xfrm>
            <a:off x="7526130" y="3538557"/>
            <a:ext cx="4011564" cy="4011568"/>
          </a:xfrm>
          <a:prstGeom prst="line">
            <a:avLst/>
          </a:prstGeom>
          <a:ln w="38100">
            <a:solidFill>
              <a:srgbClr val="FFC000"/>
            </a:solidFill>
          </a:ln>
          <a:effectLst>
            <a:glow rad="1397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97" name="Rectangle 96">
            <a:extLst>
              <a:ext uri="{FF2B5EF4-FFF2-40B4-BE49-F238E27FC236}">
                <a16:creationId xmlns:a16="http://schemas.microsoft.com/office/drawing/2014/main" id="{536DE9D8-83AE-4D13-ADBD-BF8BCA0BEB55}"/>
              </a:ext>
            </a:extLst>
          </p:cNvPr>
          <p:cNvSpPr/>
          <p:nvPr/>
        </p:nvSpPr>
        <p:spPr>
          <a:xfrm>
            <a:off x="10999341" y="-946240"/>
            <a:ext cx="1992760" cy="9144000"/>
          </a:xfrm>
          <a:prstGeom prst="rect">
            <a:avLst/>
          </a:prstGeom>
          <a:solidFill>
            <a:schemeClr val="bg1"/>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98" name="Group 97">
            <a:extLst>
              <a:ext uri="{FF2B5EF4-FFF2-40B4-BE49-F238E27FC236}">
                <a16:creationId xmlns:a16="http://schemas.microsoft.com/office/drawing/2014/main" id="{24343A3D-A92F-4547-BD15-6EF85DF08D45}"/>
              </a:ext>
            </a:extLst>
          </p:cNvPr>
          <p:cNvGrpSpPr/>
          <p:nvPr/>
        </p:nvGrpSpPr>
        <p:grpSpPr>
          <a:xfrm>
            <a:off x="7374728" y="319710"/>
            <a:ext cx="4398173" cy="6347790"/>
            <a:chOff x="1608732" y="-2283693"/>
            <a:chExt cx="4398173" cy="6347790"/>
          </a:xfrm>
        </p:grpSpPr>
        <p:cxnSp>
          <p:nvCxnSpPr>
            <p:cNvPr id="99" name="Straight Arrow Connector 98">
              <a:extLst>
                <a:ext uri="{FF2B5EF4-FFF2-40B4-BE49-F238E27FC236}">
                  <a16:creationId xmlns:a16="http://schemas.microsoft.com/office/drawing/2014/main" id="{DA237551-139B-4AE0-81B2-FB3AE066BA4D}"/>
                </a:ext>
              </a:extLst>
            </p:cNvPr>
            <p:cNvCxnSpPr>
              <a:cxnSpLocks/>
            </p:cNvCxnSpPr>
            <p:nvPr/>
          </p:nvCxnSpPr>
          <p:spPr>
            <a:xfrm flipV="1">
              <a:off x="1781033" y="-2082019"/>
              <a:ext cx="0" cy="6146116"/>
            </a:xfrm>
            <a:prstGeom prst="straightConnector1">
              <a:avLst/>
            </a:prstGeom>
            <a:ln w="57150">
              <a:solidFill>
                <a:srgbClr val="002060"/>
              </a:solidFill>
              <a:tailEnd type="triangle"/>
            </a:ln>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a14="http://schemas.microsoft.com/office/drawing/2010/main">
          <mc:Choice Requires="a14">
            <p:sp>
              <p:nvSpPr>
                <p:cNvPr id="100" name="TextBox 99">
                  <a:extLst>
                    <a:ext uri="{FF2B5EF4-FFF2-40B4-BE49-F238E27FC236}">
                      <a16:creationId xmlns:a16="http://schemas.microsoft.com/office/drawing/2014/main" id="{2761FB16-1FAE-4B1B-9201-06FBEDB61D5E}"/>
                    </a:ext>
                  </a:extLst>
                </p:cNvPr>
                <p:cNvSpPr txBox="1"/>
                <p:nvPr/>
              </p:nvSpPr>
              <p:spPr>
                <a:xfrm>
                  <a:off x="5418795" y="194597"/>
                  <a:ext cx="588110" cy="70788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4000" i="1">
                            <a:solidFill>
                              <a:srgbClr val="0070C0"/>
                            </a:solidFill>
                            <a:latin typeface="Cambria Math" panose="02040503050406030204" pitchFamily="18" charset="0"/>
                          </a:rPr>
                          <m:t>𝑥</m:t>
                        </m:r>
                      </m:oMath>
                    </m:oMathPara>
                  </a14:m>
                  <a:endParaRPr lang="en-CA" sz="4000" dirty="0">
                    <a:solidFill>
                      <a:srgbClr val="002060"/>
                    </a:solidFill>
                  </a:endParaRPr>
                </a:p>
              </p:txBody>
            </p:sp>
          </mc:Choice>
          <mc:Fallback xmlns="">
            <p:sp>
              <p:nvSpPr>
                <p:cNvPr id="100" name="TextBox 99">
                  <a:extLst>
                    <a:ext uri="{FF2B5EF4-FFF2-40B4-BE49-F238E27FC236}">
                      <a16:creationId xmlns:a16="http://schemas.microsoft.com/office/drawing/2014/main" id="{2761FB16-1FAE-4B1B-9201-06FBEDB61D5E}"/>
                    </a:ext>
                  </a:extLst>
                </p:cNvPr>
                <p:cNvSpPr txBox="1">
                  <a:spLocks noRot="1" noChangeAspect="1" noMove="1" noResize="1" noEditPoints="1" noAdjustHandles="1" noChangeArrowheads="1" noChangeShapeType="1" noTextEdit="1"/>
                </p:cNvSpPr>
                <p:nvPr/>
              </p:nvSpPr>
              <p:spPr>
                <a:xfrm>
                  <a:off x="5418795" y="194597"/>
                  <a:ext cx="588110" cy="707886"/>
                </a:xfrm>
                <a:prstGeom prst="rect">
                  <a:avLst/>
                </a:prstGeom>
                <a:blipFill>
                  <a:blip r:embed="rId5"/>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01" name="TextBox 100">
                  <a:extLst>
                    <a:ext uri="{FF2B5EF4-FFF2-40B4-BE49-F238E27FC236}">
                      <a16:creationId xmlns:a16="http://schemas.microsoft.com/office/drawing/2014/main" id="{8EE62F5F-680A-44AF-A7BE-AC4F632B2475}"/>
                    </a:ext>
                  </a:extLst>
                </p:cNvPr>
                <p:cNvSpPr txBox="1"/>
                <p:nvPr/>
              </p:nvSpPr>
              <p:spPr>
                <a:xfrm>
                  <a:off x="1847814" y="-2283693"/>
                  <a:ext cx="750205" cy="70788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4000" i="1">
                            <a:latin typeface="Cambria Math" panose="02040503050406030204" pitchFamily="18" charset="0"/>
                          </a:rPr>
                          <m:t>𝑐</m:t>
                        </m:r>
                        <m:r>
                          <a:rPr lang="en-US" sz="4000" i="1">
                            <a:solidFill>
                              <a:srgbClr val="0070C0"/>
                            </a:solidFill>
                            <a:latin typeface="Cambria Math" panose="02040503050406030204" pitchFamily="18" charset="0"/>
                          </a:rPr>
                          <m:t>𝑡</m:t>
                        </m:r>
                      </m:oMath>
                    </m:oMathPara>
                  </a14:m>
                  <a:endParaRPr lang="en-CA" sz="4000" dirty="0">
                    <a:solidFill>
                      <a:schemeClr val="accent6">
                        <a:lumMod val="50000"/>
                      </a:schemeClr>
                    </a:solidFill>
                  </a:endParaRPr>
                </a:p>
              </p:txBody>
            </p:sp>
          </mc:Choice>
          <mc:Fallback xmlns="">
            <p:sp>
              <p:nvSpPr>
                <p:cNvPr id="101" name="TextBox 100">
                  <a:extLst>
                    <a:ext uri="{FF2B5EF4-FFF2-40B4-BE49-F238E27FC236}">
                      <a16:creationId xmlns:a16="http://schemas.microsoft.com/office/drawing/2014/main" id="{8EE62F5F-680A-44AF-A7BE-AC4F632B2475}"/>
                    </a:ext>
                  </a:extLst>
                </p:cNvPr>
                <p:cNvSpPr txBox="1">
                  <a:spLocks noRot="1" noChangeAspect="1" noMove="1" noResize="1" noEditPoints="1" noAdjustHandles="1" noChangeArrowheads="1" noChangeShapeType="1" noTextEdit="1"/>
                </p:cNvSpPr>
                <p:nvPr/>
              </p:nvSpPr>
              <p:spPr>
                <a:xfrm>
                  <a:off x="1847814" y="-2283693"/>
                  <a:ext cx="750205" cy="707886"/>
                </a:xfrm>
                <a:prstGeom prst="rect">
                  <a:avLst/>
                </a:prstGeom>
                <a:blipFill>
                  <a:blip r:embed="rId6"/>
                  <a:stretch>
                    <a:fillRect/>
                  </a:stretch>
                </a:blipFill>
              </p:spPr>
              <p:txBody>
                <a:bodyPr/>
                <a:lstStyle/>
                <a:p>
                  <a:r>
                    <a:rPr lang="en-CA">
                      <a:noFill/>
                    </a:rPr>
                    <a:t> </a:t>
                  </a:r>
                </a:p>
              </p:txBody>
            </p:sp>
          </mc:Fallback>
        </mc:AlternateContent>
        <p:cxnSp>
          <p:nvCxnSpPr>
            <p:cNvPr id="102" name="Straight Arrow Connector 101">
              <a:extLst>
                <a:ext uri="{FF2B5EF4-FFF2-40B4-BE49-F238E27FC236}">
                  <a16:creationId xmlns:a16="http://schemas.microsoft.com/office/drawing/2014/main" id="{089196B9-4F0F-4898-9B3F-F116EE552BDC}"/>
                </a:ext>
              </a:extLst>
            </p:cNvPr>
            <p:cNvCxnSpPr>
              <a:cxnSpLocks/>
            </p:cNvCxnSpPr>
            <p:nvPr/>
          </p:nvCxnSpPr>
          <p:spPr>
            <a:xfrm>
              <a:off x="1608732" y="931483"/>
              <a:ext cx="4194972" cy="0"/>
            </a:xfrm>
            <a:prstGeom prst="straightConnector1">
              <a:avLst/>
            </a:prstGeom>
            <a:ln w="57150">
              <a:solidFill>
                <a:srgbClr val="002060"/>
              </a:solidFill>
              <a:tailEnd type="triangle"/>
            </a:ln>
          </p:spPr>
          <p:style>
            <a:lnRef idx="1">
              <a:schemeClr val="accent2"/>
            </a:lnRef>
            <a:fillRef idx="0">
              <a:schemeClr val="accent2"/>
            </a:fillRef>
            <a:effectRef idx="0">
              <a:schemeClr val="accent2"/>
            </a:effectRef>
            <a:fontRef idx="minor">
              <a:schemeClr val="tx1"/>
            </a:fontRef>
          </p:style>
        </p:cxnSp>
      </p:grpSp>
      <p:cxnSp>
        <p:nvCxnSpPr>
          <p:cNvPr id="103" name="Straight Arrow Connector 102">
            <a:extLst>
              <a:ext uri="{FF2B5EF4-FFF2-40B4-BE49-F238E27FC236}">
                <a16:creationId xmlns:a16="http://schemas.microsoft.com/office/drawing/2014/main" id="{C02C3594-0029-4A78-AD80-2137D2FC3100}"/>
              </a:ext>
            </a:extLst>
          </p:cNvPr>
          <p:cNvCxnSpPr>
            <a:cxnSpLocks/>
          </p:cNvCxnSpPr>
          <p:nvPr/>
        </p:nvCxnSpPr>
        <p:spPr>
          <a:xfrm flipV="1">
            <a:off x="10809237" y="2279837"/>
            <a:ext cx="830313" cy="215713"/>
          </a:xfrm>
          <a:prstGeom prst="straightConnector1">
            <a:avLst/>
          </a:prstGeom>
          <a:ln w="76200">
            <a:solidFill>
              <a:srgbClr val="C00000"/>
            </a:solidFill>
            <a:tailEnd type="triangle"/>
          </a:ln>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a14="http://schemas.microsoft.com/office/drawing/2010/main">
        <mc:Choice Requires="a14">
          <p:sp>
            <p:nvSpPr>
              <p:cNvPr id="104" name="TextBox 103">
                <a:extLst>
                  <a:ext uri="{FF2B5EF4-FFF2-40B4-BE49-F238E27FC236}">
                    <a16:creationId xmlns:a16="http://schemas.microsoft.com/office/drawing/2014/main" id="{CF30F6BC-4D09-4D43-BD35-8D25E4396770}"/>
                  </a:ext>
                </a:extLst>
              </p:cNvPr>
              <p:cNvSpPr txBox="1"/>
              <p:nvPr/>
            </p:nvSpPr>
            <p:spPr>
              <a:xfrm>
                <a:off x="11489590" y="1883600"/>
                <a:ext cx="588110" cy="70788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4000" b="0" i="1" smtClean="0">
                              <a:solidFill>
                                <a:srgbClr val="FF0000"/>
                              </a:solidFill>
                              <a:latin typeface="Cambria Math" panose="02040503050406030204" pitchFamily="18" charset="0"/>
                            </a:rPr>
                          </m:ctrlPr>
                        </m:accPr>
                        <m:e>
                          <m:r>
                            <a:rPr lang="en-US" sz="4000" i="1" smtClean="0">
                              <a:solidFill>
                                <a:srgbClr val="FF0000"/>
                              </a:solidFill>
                              <a:latin typeface="Cambria Math" panose="02040503050406030204" pitchFamily="18" charset="0"/>
                            </a:rPr>
                            <m:t>𝑥</m:t>
                          </m:r>
                        </m:e>
                      </m:acc>
                    </m:oMath>
                  </m:oMathPara>
                </a14:m>
                <a:endParaRPr lang="en-CA" sz="4000" dirty="0">
                  <a:solidFill>
                    <a:srgbClr val="FF0000"/>
                  </a:solidFill>
                </a:endParaRPr>
              </a:p>
            </p:txBody>
          </p:sp>
        </mc:Choice>
        <mc:Fallback xmlns="">
          <p:sp>
            <p:nvSpPr>
              <p:cNvPr id="104" name="TextBox 103">
                <a:extLst>
                  <a:ext uri="{FF2B5EF4-FFF2-40B4-BE49-F238E27FC236}">
                    <a16:creationId xmlns:a16="http://schemas.microsoft.com/office/drawing/2014/main" id="{CF30F6BC-4D09-4D43-BD35-8D25E4396770}"/>
                  </a:ext>
                </a:extLst>
              </p:cNvPr>
              <p:cNvSpPr txBox="1">
                <a:spLocks noRot="1" noChangeAspect="1" noMove="1" noResize="1" noEditPoints="1" noAdjustHandles="1" noChangeArrowheads="1" noChangeShapeType="1" noTextEdit="1"/>
              </p:cNvSpPr>
              <p:nvPr/>
            </p:nvSpPr>
            <p:spPr>
              <a:xfrm>
                <a:off x="11489590" y="1883600"/>
                <a:ext cx="588110" cy="707886"/>
              </a:xfrm>
              <a:prstGeom prst="rect">
                <a:avLst/>
              </a:prstGeom>
              <a:blipFill>
                <a:blip r:embed="rId7"/>
                <a:stretch>
                  <a:fillRect/>
                </a:stretch>
              </a:blipFill>
            </p:spPr>
            <p:txBody>
              <a:bodyPr/>
              <a:lstStyle/>
              <a:p>
                <a:r>
                  <a:rPr lang="en-CA">
                    <a:noFill/>
                  </a:rPr>
                  <a:t> </a:t>
                </a:r>
              </a:p>
            </p:txBody>
          </p:sp>
        </mc:Fallback>
      </mc:AlternateContent>
      <p:grpSp>
        <p:nvGrpSpPr>
          <p:cNvPr id="107" name="Group 106">
            <a:extLst>
              <a:ext uri="{FF2B5EF4-FFF2-40B4-BE49-F238E27FC236}">
                <a16:creationId xmlns:a16="http://schemas.microsoft.com/office/drawing/2014/main" id="{542FD328-65DE-4EC3-BD22-591BAA58E057}"/>
              </a:ext>
            </a:extLst>
          </p:cNvPr>
          <p:cNvGrpSpPr/>
          <p:nvPr/>
        </p:nvGrpSpPr>
        <p:grpSpPr>
          <a:xfrm>
            <a:off x="8702399" y="155275"/>
            <a:ext cx="834461" cy="6302675"/>
            <a:chOff x="2804088" y="-914400"/>
            <a:chExt cx="834461" cy="6302675"/>
          </a:xfrm>
        </p:grpSpPr>
        <p:cxnSp>
          <p:nvCxnSpPr>
            <p:cNvPr id="108" name="Straight Arrow Connector 107">
              <a:extLst>
                <a:ext uri="{FF2B5EF4-FFF2-40B4-BE49-F238E27FC236}">
                  <a16:creationId xmlns:a16="http://schemas.microsoft.com/office/drawing/2014/main" id="{2760ED0C-7269-46D0-A54C-10DD75E3F597}"/>
                </a:ext>
              </a:extLst>
            </p:cNvPr>
            <p:cNvCxnSpPr>
              <a:cxnSpLocks/>
            </p:cNvCxnSpPr>
            <p:nvPr/>
          </p:nvCxnSpPr>
          <p:spPr>
            <a:xfrm flipV="1">
              <a:off x="3243513" y="-421974"/>
              <a:ext cx="0" cy="5810249"/>
            </a:xfrm>
            <a:prstGeom prst="straightConnector1">
              <a:avLst/>
            </a:prstGeom>
            <a:ln w="76200">
              <a:solidFill>
                <a:srgbClr val="00B0F0"/>
              </a:solidFill>
              <a:headEnd type="none" w="med" len="med"/>
              <a:tailEnd type="none" w="med" len="med"/>
            </a:ln>
          </p:spPr>
          <p:style>
            <a:lnRef idx="1">
              <a:schemeClr val="accent2"/>
            </a:lnRef>
            <a:fillRef idx="0">
              <a:schemeClr val="accent2"/>
            </a:fillRef>
            <a:effectRef idx="0">
              <a:schemeClr val="accent2"/>
            </a:effectRef>
            <a:fontRef idx="minor">
              <a:schemeClr val="tx1"/>
            </a:fontRef>
          </p:style>
        </p:cxnSp>
        <p:pic>
          <p:nvPicPr>
            <p:cNvPr id="109" name="Picture 2">
              <a:extLst>
                <a:ext uri="{FF2B5EF4-FFF2-40B4-BE49-F238E27FC236}">
                  <a16:creationId xmlns:a16="http://schemas.microsoft.com/office/drawing/2014/main" id="{6A99C691-49AB-4394-BDD7-3976BE6814F6}"/>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9095" t="10139" b="5438"/>
            <a:stretch/>
          </p:blipFill>
          <p:spPr bwMode="auto">
            <a:xfrm>
              <a:off x="2804088" y="-914400"/>
              <a:ext cx="834461" cy="1143000"/>
            </a:xfrm>
            <a:prstGeom prst="rect">
              <a:avLst/>
            </a:prstGeom>
            <a:noFill/>
            <a:extLst>
              <a:ext uri="{909E8E84-426E-40DD-AFC4-6F175D3DCCD1}">
                <a14:hiddenFill xmlns:a14="http://schemas.microsoft.com/office/drawing/2010/main">
                  <a:solidFill>
                    <a:srgbClr val="FFFFFF"/>
                  </a:solidFill>
                </a14:hiddenFill>
              </a:ext>
            </a:extLst>
          </p:spPr>
        </p:pic>
      </p:grpSp>
      <p:pic>
        <p:nvPicPr>
          <p:cNvPr id="110" name="Picture 2">
            <a:extLst>
              <a:ext uri="{FF2B5EF4-FFF2-40B4-BE49-F238E27FC236}">
                <a16:creationId xmlns:a16="http://schemas.microsoft.com/office/drawing/2014/main" id="{4A5202E3-E5C3-441F-B237-2C841EF8D86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447934" y="0"/>
            <a:ext cx="811286" cy="1132114"/>
          </a:xfrm>
          <a:prstGeom prst="rect">
            <a:avLst/>
          </a:prstGeom>
          <a:noFill/>
          <a:extLst>
            <a:ext uri="{909E8E84-426E-40DD-AFC4-6F175D3DCCD1}">
              <a14:hiddenFill xmlns:a14="http://schemas.microsoft.com/office/drawing/2010/main">
                <a:solidFill>
                  <a:srgbClr val="FFFFFF"/>
                </a:solidFill>
              </a14:hiddenFill>
            </a:ext>
          </a:extLst>
        </p:spPr>
      </p:pic>
      <p:grpSp>
        <p:nvGrpSpPr>
          <p:cNvPr id="111" name="Group 110">
            <a:extLst>
              <a:ext uri="{FF2B5EF4-FFF2-40B4-BE49-F238E27FC236}">
                <a16:creationId xmlns:a16="http://schemas.microsoft.com/office/drawing/2014/main" id="{C2A138AE-407E-4A62-82EF-CBE9F1406E1D}"/>
              </a:ext>
            </a:extLst>
          </p:cNvPr>
          <p:cNvGrpSpPr/>
          <p:nvPr/>
        </p:nvGrpSpPr>
        <p:grpSpPr>
          <a:xfrm>
            <a:off x="8565704" y="1236131"/>
            <a:ext cx="660491" cy="967660"/>
            <a:chOff x="8565704" y="1236131"/>
            <a:chExt cx="660491" cy="967660"/>
          </a:xfrm>
        </p:grpSpPr>
        <p:cxnSp>
          <p:nvCxnSpPr>
            <p:cNvPr id="112" name="Straight Arrow Connector 111">
              <a:extLst>
                <a:ext uri="{FF2B5EF4-FFF2-40B4-BE49-F238E27FC236}">
                  <a16:creationId xmlns:a16="http://schemas.microsoft.com/office/drawing/2014/main" id="{FF7976EA-077D-4640-93B0-7DBB53DEED0D}"/>
                </a:ext>
              </a:extLst>
            </p:cNvPr>
            <p:cNvCxnSpPr>
              <a:cxnSpLocks/>
            </p:cNvCxnSpPr>
            <p:nvPr/>
          </p:nvCxnSpPr>
          <p:spPr>
            <a:xfrm flipV="1">
              <a:off x="9201369" y="1236131"/>
              <a:ext cx="0" cy="959349"/>
            </a:xfrm>
            <a:prstGeom prst="straightConnector1">
              <a:avLst/>
            </a:prstGeom>
            <a:ln w="88900">
              <a:solidFill>
                <a:srgbClr val="7030A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3" name="TextBox 112">
                  <a:extLst>
                    <a:ext uri="{FF2B5EF4-FFF2-40B4-BE49-F238E27FC236}">
                      <a16:creationId xmlns:a16="http://schemas.microsoft.com/office/drawing/2014/main" id="{54D4E635-DC5F-4595-B305-7D0BDF1423DA}"/>
                    </a:ext>
                  </a:extLst>
                </p:cNvPr>
                <p:cNvSpPr txBox="1"/>
                <p:nvPr/>
              </p:nvSpPr>
              <p:spPr>
                <a:xfrm>
                  <a:off x="8565704" y="1420756"/>
                  <a:ext cx="660491" cy="783035"/>
                </a:xfrm>
                <a:prstGeom prst="rect">
                  <a:avLst/>
                </a:prstGeom>
                <a:solidFill>
                  <a:schemeClr val="bg1"/>
                </a:solidFill>
                <a:ln>
                  <a:solidFill>
                    <a:schemeClr val="bg1"/>
                  </a:solidFill>
                </a:ln>
                <a:effectLst>
                  <a:softEdge rad="127000"/>
                </a:effectLst>
              </p:spPr>
              <p:txBody>
                <a:bodyPr wrap="square" rtlCol="0">
                  <a:spAutoFit/>
                </a:bodyPr>
                <a:lstStyle/>
                <a:p>
                  <a:pPr algn="ctr"/>
                  <a14:m>
                    <m:oMathPara xmlns:m="http://schemas.openxmlformats.org/officeDocument/2006/math">
                      <m:oMathParaPr>
                        <m:jc m:val="centerGroup"/>
                      </m:oMathParaPr>
                      <m:oMath xmlns:m="http://schemas.openxmlformats.org/officeDocument/2006/math">
                        <m:acc>
                          <m:accPr>
                            <m:chr m:val="⃗"/>
                            <m:ctrlPr>
                              <a:rPr lang="en-US" sz="4000" b="0" i="1" smtClean="0">
                                <a:solidFill>
                                  <a:srgbClr val="7030A0"/>
                                </a:solidFill>
                                <a:latin typeface="Cambria Math" panose="02040503050406030204" pitchFamily="18" charset="0"/>
                              </a:rPr>
                            </m:ctrlPr>
                          </m:accPr>
                          <m:e>
                            <m:r>
                              <a:rPr lang="en-US" sz="4000" b="0" i="1" smtClean="0">
                                <a:solidFill>
                                  <a:srgbClr val="7030A0"/>
                                </a:solidFill>
                                <a:latin typeface="Cambria Math" panose="02040503050406030204" pitchFamily="18" charset="0"/>
                              </a:rPr>
                              <m:t>𝑈</m:t>
                            </m:r>
                          </m:e>
                        </m:acc>
                      </m:oMath>
                    </m:oMathPara>
                  </a14:m>
                  <a:endParaRPr lang="en-CA" sz="4000" dirty="0">
                    <a:solidFill>
                      <a:srgbClr val="002060"/>
                    </a:solidFill>
                  </a:endParaRPr>
                </a:p>
              </p:txBody>
            </p:sp>
          </mc:Choice>
          <mc:Fallback xmlns="">
            <p:sp>
              <p:nvSpPr>
                <p:cNvPr id="113" name="TextBox 112">
                  <a:extLst>
                    <a:ext uri="{FF2B5EF4-FFF2-40B4-BE49-F238E27FC236}">
                      <a16:creationId xmlns:a16="http://schemas.microsoft.com/office/drawing/2014/main" id="{54D4E635-DC5F-4595-B305-7D0BDF1423DA}"/>
                    </a:ext>
                  </a:extLst>
                </p:cNvPr>
                <p:cNvSpPr txBox="1">
                  <a:spLocks noRot="1" noChangeAspect="1" noMove="1" noResize="1" noEditPoints="1" noAdjustHandles="1" noChangeArrowheads="1" noChangeShapeType="1" noTextEdit="1"/>
                </p:cNvSpPr>
                <p:nvPr/>
              </p:nvSpPr>
              <p:spPr>
                <a:xfrm>
                  <a:off x="8565704" y="1420756"/>
                  <a:ext cx="660491" cy="783035"/>
                </a:xfrm>
                <a:prstGeom prst="rect">
                  <a:avLst/>
                </a:prstGeom>
                <a:blipFill>
                  <a:blip r:embed="rId10"/>
                  <a:stretch>
                    <a:fillRect/>
                  </a:stretch>
                </a:blipFill>
                <a:ln>
                  <a:solidFill>
                    <a:schemeClr val="bg1"/>
                  </a:solidFill>
                </a:ln>
                <a:effectLst>
                  <a:softEdge rad="127000"/>
                </a:effectLst>
              </p:spPr>
              <p:txBody>
                <a:bodyPr/>
                <a:lstStyle/>
                <a:p>
                  <a:r>
                    <a:rPr lang="en-CA">
                      <a:noFill/>
                    </a:rPr>
                    <a:t> </a:t>
                  </a:r>
                </a:p>
              </p:txBody>
            </p:sp>
          </mc:Fallback>
        </mc:AlternateContent>
      </p:grpSp>
      <p:grpSp>
        <p:nvGrpSpPr>
          <p:cNvPr id="114" name="Group 113">
            <a:extLst>
              <a:ext uri="{FF2B5EF4-FFF2-40B4-BE49-F238E27FC236}">
                <a16:creationId xmlns:a16="http://schemas.microsoft.com/office/drawing/2014/main" id="{A00CDEFB-845F-47FD-9276-6A441E661570}"/>
              </a:ext>
            </a:extLst>
          </p:cNvPr>
          <p:cNvGrpSpPr/>
          <p:nvPr/>
        </p:nvGrpSpPr>
        <p:grpSpPr>
          <a:xfrm>
            <a:off x="9218301" y="2556931"/>
            <a:ext cx="702160" cy="959349"/>
            <a:chOff x="9218301" y="2556931"/>
            <a:chExt cx="702160" cy="959349"/>
          </a:xfrm>
        </p:grpSpPr>
        <p:cxnSp>
          <p:nvCxnSpPr>
            <p:cNvPr id="115" name="Straight Arrow Connector 114">
              <a:extLst>
                <a:ext uri="{FF2B5EF4-FFF2-40B4-BE49-F238E27FC236}">
                  <a16:creationId xmlns:a16="http://schemas.microsoft.com/office/drawing/2014/main" id="{74D9DB48-E0BB-4628-A7E5-A581E07F1E53}"/>
                </a:ext>
              </a:extLst>
            </p:cNvPr>
            <p:cNvCxnSpPr>
              <a:cxnSpLocks/>
            </p:cNvCxnSpPr>
            <p:nvPr/>
          </p:nvCxnSpPr>
          <p:spPr>
            <a:xfrm flipV="1">
              <a:off x="9218301" y="2556931"/>
              <a:ext cx="0" cy="959349"/>
            </a:xfrm>
            <a:prstGeom prst="straightConnector1">
              <a:avLst/>
            </a:prstGeom>
            <a:ln w="88900">
              <a:solidFill>
                <a:srgbClr val="7030A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6" name="TextBox 115">
                  <a:extLst>
                    <a:ext uri="{FF2B5EF4-FFF2-40B4-BE49-F238E27FC236}">
                      <a16:creationId xmlns:a16="http://schemas.microsoft.com/office/drawing/2014/main" id="{501F7AAD-6489-482A-988B-C37375340CA5}"/>
                    </a:ext>
                  </a:extLst>
                </p:cNvPr>
                <p:cNvSpPr txBox="1"/>
                <p:nvPr/>
              </p:nvSpPr>
              <p:spPr>
                <a:xfrm>
                  <a:off x="9259970" y="2707690"/>
                  <a:ext cx="660491" cy="783035"/>
                </a:xfrm>
                <a:prstGeom prst="rect">
                  <a:avLst/>
                </a:prstGeom>
                <a:solidFill>
                  <a:schemeClr val="bg1"/>
                </a:solidFill>
                <a:ln>
                  <a:solidFill>
                    <a:schemeClr val="bg1"/>
                  </a:solidFill>
                </a:ln>
                <a:effectLst>
                  <a:softEdge rad="127000"/>
                </a:effectLst>
              </p:spPr>
              <p:txBody>
                <a:bodyPr wrap="square" rtlCol="0">
                  <a:spAutoFit/>
                </a:bodyPr>
                <a:lstStyle/>
                <a:p>
                  <a:pPr algn="ctr"/>
                  <a14:m>
                    <m:oMathPara xmlns:m="http://schemas.openxmlformats.org/officeDocument/2006/math">
                      <m:oMathParaPr>
                        <m:jc m:val="centerGroup"/>
                      </m:oMathParaPr>
                      <m:oMath xmlns:m="http://schemas.openxmlformats.org/officeDocument/2006/math">
                        <m:acc>
                          <m:accPr>
                            <m:chr m:val="⃗"/>
                            <m:ctrlPr>
                              <a:rPr lang="en-US" sz="4000" b="0" i="1" smtClean="0">
                                <a:solidFill>
                                  <a:srgbClr val="7030A0"/>
                                </a:solidFill>
                                <a:latin typeface="Cambria Math" panose="02040503050406030204" pitchFamily="18" charset="0"/>
                              </a:rPr>
                            </m:ctrlPr>
                          </m:accPr>
                          <m:e>
                            <m:r>
                              <a:rPr lang="en-US" sz="4000" b="0" i="1" smtClean="0">
                                <a:solidFill>
                                  <a:srgbClr val="7030A0"/>
                                </a:solidFill>
                                <a:latin typeface="Cambria Math" panose="02040503050406030204" pitchFamily="18" charset="0"/>
                              </a:rPr>
                              <m:t>𝑈</m:t>
                            </m:r>
                          </m:e>
                        </m:acc>
                      </m:oMath>
                    </m:oMathPara>
                  </a14:m>
                  <a:endParaRPr lang="en-CA" sz="4000" dirty="0">
                    <a:solidFill>
                      <a:srgbClr val="002060"/>
                    </a:solidFill>
                  </a:endParaRPr>
                </a:p>
              </p:txBody>
            </p:sp>
          </mc:Choice>
          <mc:Fallback xmlns="">
            <p:sp>
              <p:nvSpPr>
                <p:cNvPr id="116" name="TextBox 115">
                  <a:extLst>
                    <a:ext uri="{FF2B5EF4-FFF2-40B4-BE49-F238E27FC236}">
                      <a16:creationId xmlns:a16="http://schemas.microsoft.com/office/drawing/2014/main" id="{501F7AAD-6489-482A-988B-C37375340CA5}"/>
                    </a:ext>
                  </a:extLst>
                </p:cNvPr>
                <p:cNvSpPr txBox="1">
                  <a:spLocks noRot="1" noChangeAspect="1" noMove="1" noResize="1" noEditPoints="1" noAdjustHandles="1" noChangeArrowheads="1" noChangeShapeType="1" noTextEdit="1"/>
                </p:cNvSpPr>
                <p:nvPr/>
              </p:nvSpPr>
              <p:spPr>
                <a:xfrm>
                  <a:off x="9259970" y="2707690"/>
                  <a:ext cx="660491" cy="783035"/>
                </a:xfrm>
                <a:prstGeom prst="rect">
                  <a:avLst/>
                </a:prstGeom>
                <a:blipFill>
                  <a:blip r:embed="rId11"/>
                  <a:stretch>
                    <a:fillRect/>
                  </a:stretch>
                </a:blipFill>
                <a:ln>
                  <a:solidFill>
                    <a:schemeClr val="bg1"/>
                  </a:solidFill>
                </a:ln>
                <a:effectLst>
                  <a:softEdge rad="127000"/>
                </a:effectLst>
              </p:spPr>
              <p:txBody>
                <a:bodyPr/>
                <a:lstStyle/>
                <a:p>
                  <a:r>
                    <a:rPr lang="en-CA">
                      <a:noFill/>
                    </a:rPr>
                    <a:t> </a:t>
                  </a:r>
                </a:p>
              </p:txBody>
            </p:sp>
          </mc:Fallback>
        </mc:AlternateContent>
      </p:grpSp>
      <p:grpSp>
        <p:nvGrpSpPr>
          <p:cNvPr id="117" name="Group 116">
            <a:extLst>
              <a:ext uri="{FF2B5EF4-FFF2-40B4-BE49-F238E27FC236}">
                <a16:creationId xmlns:a16="http://schemas.microsoft.com/office/drawing/2014/main" id="{31672E2F-B702-4E34-A330-B18E7B699C90}"/>
              </a:ext>
            </a:extLst>
          </p:cNvPr>
          <p:cNvGrpSpPr/>
          <p:nvPr/>
        </p:nvGrpSpPr>
        <p:grpSpPr>
          <a:xfrm>
            <a:off x="9218302" y="4080933"/>
            <a:ext cx="702159" cy="959349"/>
            <a:chOff x="9218302" y="4080933"/>
            <a:chExt cx="702159" cy="959349"/>
          </a:xfrm>
        </p:grpSpPr>
        <p:cxnSp>
          <p:nvCxnSpPr>
            <p:cNvPr id="118" name="Straight Arrow Connector 117">
              <a:extLst>
                <a:ext uri="{FF2B5EF4-FFF2-40B4-BE49-F238E27FC236}">
                  <a16:creationId xmlns:a16="http://schemas.microsoft.com/office/drawing/2014/main" id="{77C0FD43-DF6D-4DA4-ACEE-CF0F40C610F9}"/>
                </a:ext>
              </a:extLst>
            </p:cNvPr>
            <p:cNvCxnSpPr>
              <a:cxnSpLocks/>
            </p:cNvCxnSpPr>
            <p:nvPr/>
          </p:nvCxnSpPr>
          <p:spPr>
            <a:xfrm flipV="1">
              <a:off x="9218302" y="4080933"/>
              <a:ext cx="0" cy="959349"/>
            </a:xfrm>
            <a:prstGeom prst="straightConnector1">
              <a:avLst/>
            </a:prstGeom>
            <a:ln w="88900">
              <a:solidFill>
                <a:srgbClr val="7030A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9" name="TextBox 118">
                  <a:extLst>
                    <a:ext uri="{FF2B5EF4-FFF2-40B4-BE49-F238E27FC236}">
                      <a16:creationId xmlns:a16="http://schemas.microsoft.com/office/drawing/2014/main" id="{9BD2A58F-1E05-4A6B-AE0C-9B9BCBEC36B2}"/>
                    </a:ext>
                  </a:extLst>
                </p:cNvPr>
                <p:cNvSpPr txBox="1"/>
                <p:nvPr/>
              </p:nvSpPr>
              <p:spPr>
                <a:xfrm>
                  <a:off x="9259970" y="4248623"/>
                  <a:ext cx="660491" cy="783035"/>
                </a:xfrm>
                <a:prstGeom prst="rect">
                  <a:avLst/>
                </a:prstGeom>
                <a:solidFill>
                  <a:schemeClr val="bg1"/>
                </a:solidFill>
                <a:ln>
                  <a:solidFill>
                    <a:schemeClr val="bg1"/>
                  </a:solidFill>
                </a:ln>
                <a:effectLst>
                  <a:softEdge rad="127000"/>
                </a:effectLst>
              </p:spPr>
              <p:txBody>
                <a:bodyPr wrap="square" rtlCol="0">
                  <a:spAutoFit/>
                </a:bodyPr>
                <a:lstStyle/>
                <a:p>
                  <a:pPr algn="ctr"/>
                  <a14:m>
                    <m:oMathPara xmlns:m="http://schemas.openxmlformats.org/officeDocument/2006/math">
                      <m:oMathParaPr>
                        <m:jc m:val="centerGroup"/>
                      </m:oMathParaPr>
                      <m:oMath xmlns:m="http://schemas.openxmlformats.org/officeDocument/2006/math">
                        <m:acc>
                          <m:accPr>
                            <m:chr m:val="⃗"/>
                            <m:ctrlPr>
                              <a:rPr lang="en-US" sz="4000" b="0" i="1" smtClean="0">
                                <a:solidFill>
                                  <a:srgbClr val="7030A0"/>
                                </a:solidFill>
                                <a:latin typeface="Cambria Math" panose="02040503050406030204" pitchFamily="18" charset="0"/>
                              </a:rPr>
                            </m:ctrlPr>
                          </m:accPr>
                          <m:e>
                            <m:r>
                              <a:rPr lang="en-US" sz="4000" b="0" i="1" smtClean="0">
                                <a:solidFill>
                                  <a:srgbClr val="7030A0"/>
                                </a:solidFill>
                                <a:latin typeface="Cambria Math" panose="02040503050406030204" pitchFamily="18" charset="0"/>
                              </a:rPr>
                              <m:t>𝑈</m:t>
                            </m:r>
                          </m:e>
                        </m:acc>
                      </m:oMath>
                    </m:oMathPara>
                  </a14:m>
                  <a:endParaRPr lang="en-CA" sz="4000" dirty="0">
                    <a:solidFill>
                      <a:srgbClr val="002060"/>
                    </a:solidFill>
                  </a:endParaRPr>
                </a:p>
              </p:txBody>
            </p:sp>
          </mc:Choice>
          <mc:Fallback xmlns="">
            <p:sp>
              <p:nvSpPr>
                <p:cNvPr id="119" name="TextBox 118">
                  <a:extLst>
                    <a:ext uri="{FF2B5EF4-FFF2-40B4-BE49-F238E27FC236}">
                      <a16:creationId xmlns:a16="http://schemas.microsoft.com/office/drawing/2014/main" id="{9BD2A58F-1E05-4A6B-AE0C-9B9BCBEC36B2}"/>
                    </a:ext>
                  </a:extLst>
                </p:cNvPr>
                <p:cNvSpPr txBox="1">
                  <a:spLocks noRot="1" noChangeAspect="1" noMove="1" noResize="1" noEditPoints="1" noAdjustHandles="1" noChangeArrowheads="1" noChangeShapeType="1" noTextEdit="1"/>
                </p:cNvSpPr>
                <p:nvPr/>
              </p:nvSpPr>
              <p:spPr>
                <a:xfrm>
                  <a:off x="9259970" y="4248623"/>
                  <a:ext cx="660491" cy="783035"/>
                </a:xfrm>
                <a:prstGeom prst="rect">
                  <a:avLst/>
                </a:prstGeom>
                <a:blipFill>
                  <a:blip r:embed="rId12"/>
                  <a:stretch>
                    <a:fillRect/>
                  </a:stretch>
                </a:blipFill>
                <a:ln>
                  <a:solidFill>
                    <a:schemeClr val="bg1"/>
                  </a:solidFill>
                </a:ln>
                <a:effectLst>
                  <a:softEdge rad="127000"/>
                </a:effectLst>
              </p:spPr>
              <p:txBody>
                <a:bodyPr/>
                <a:lstStyle/>
                <a:p>
                  <a:r>
                    <a:rPr lang="en-CA">
                      <a:noFill/>
                    </a:rPr>
                    <a:t> </a:t>
                  </a:r>
                </a:p>
              </p:txBody>
            </p:sp>
          </mc:Fallback>
        </mc:AlternateContent>
      </p:grpSp>
      <p:grpSp>
        <p:nvGrpSpPr>
          <p:cNvPr id="120" name="Group 119">
            <a:extLst>
              <a:ext uri="{FF2B5EF4-FFF2-40B4-BE49-F238E27FC236}">
                <a16:creationId xmlns:a16="http://schemas.microsoft.com/office/drawing/2014/main" id="{2601C0C4-B0D2-40E4-89D3-995FE3EC2CE6}"/>
              </a:ext>
            </a:extLst>
          </p:cNvPr>
          <p:cNvGrpSpPr/>
          <p:nvPr/>
        </p:nvGrpSpPr>
        <p:grpSpPr>
          <a:xfrm>
            <a:off x="8453045" y="2769021"/>
            <a:ext cx="2127817" cy="1212770"/>
            <a:chOff x="1731603" y="3547952"/>
            <a:chExt cx="2127817" cy="1212770"/>
          </a:xfrm>
        </p:grpSpPr>
        <p:grpSp>
          <p:nvGrpSpPr>
            <p:cNvPr id="121" name="Group 120">
              <a:extLst>
                <a:ext uri="{FF2B5EF4-FFF2-40B4-BE49-F238E27FC236}">
                  <a16:creationId xmlns:a16="http://schemas.microsoft.com/office/drawing/2014/main" id="{1011A64D-AA61-46F1-8E0E-7A635993D2C0}"/>
                </a:ext>
              </a:extLst>
            </p:cNvPr>
            <p:cNvGrpSpPr/>
            <p:nvPr/>
          </p:nvGrpSpPr>
          <p:grpSpPr>
            <a:xfrm>
              <a:off x="2411232" y="3606573"/>
              <a:ext cx="739441" cy="739442"/>
              <a:chOff x="14316927" y="3518814"/>
              <a:chExt cx="2814171" cy="2814172"/>
            </a:xfrm>
          </p:grpSpPr>
          <p:cxnSp>
            <p:nvCxnSpPr>
              <p:cNvPr id="124" name="Straight Arrow Connector 123">
                <a:extLst>
                  <a:ext uri="{FF2B5EF4-FFF2-40B4-BE49-F238E27FC236}">
                    <a16:creationId xmlns:a16="http://schemas.microsoft.com/office/drawing/2014/main" id="{EB6CF6C8-F5C2-4A93-A765-2D13BFC84CB8}"/>
                  </a:ext>
                </a:extLst>
              </p:cNvPr>
              <p:cNvCxnSpPr>
                <a:cxnSpLocks/>
              </p:cNvCxnSpPr>
              <p:nvPr/>
            </p:nvCxnSpPr>
            <p:spPr>
              <a:xfrm>
                <a:off x="14316927" y="6235383"/>
                <a:ext cx="2814171" cy="0"/>
              </a:xfrm>
              <a:prstGeom prst="straightConnector1">
                <a:avLst/>
              </a:prstGeom>
              <a:ln w="889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Straight Arrow Connector 124">
                <a:extLst>
                  <a:ext uri="{FF2B5EF4-FFF2-40B4-BE49-F238E27FC236}">
                    <a16:creationId xmlns:a16="http://schemas.microsoft.com/office/drawing/2014/main" id="{EB311215-5A3B-4E86-85DA-9A6C7B0EBFEF}"/>
                  </a:ext>
                </a:extLst>
              </p:cNvPr>
              <p:cNvCxnSpPr>
                <a:cxnSpLocks/>
              </p:cNvCxnSpPr>
              <p:nvPr/>
            </p:nvCxnSpPr>
            <p:spPr>
              <a:xfrm rot="16200000">
                <a:off x="12977947" y="4925900"/>
                <a:ext cx="2814172" cy="0"/>
              </a:xfrm>
              <a:prstGeom prst="straightConnector1">
                <a:avLst/>
              </a:prstGeom>
              <a:ln w="889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22" name="TextBox 121">
                  <a:extLst>
                    <a:ext uri="{FF2B5EF4-FFF2-40B4-BE49-F238E27FC236}">
                      <a16:creationId xmlns:a16="http://schemas.microsoft.com/office/drawing/2014/main" id="{B61803D8-4E97-446D-8801-1DDA42FCD8F2}"/>
                    </a:ext>
                  </a:extLst>
                </p:cNvPr>
                <p:cNvSpPr txBox="1"/>
                <p:nvPr/>
              </p:nvSpPr>
              <p:spPr>
                <a:xfrm>
                  <a:off x="1731603" y="3547952"/>
                  <a:ext cx="660491" cy="783035"/>
                </a:xfrm>
                <a:prstGeom prst="rect">
                  <a:avLst/>
                </a:prstGeom>
                <a:solidFill>
                  <a:schemeClr val="bg1"/>
                </a:solidFill>
                <a:effectLst>
                  <a:softEdge rad="127000"/>
                </a:effectLst>
              </p:spPr>
              <p:txBody>
                <a:bodyPr wrap="square" rtlCol="0">
                  <a:spAutoFit/>
                </a:bodyPr>
                <a:lstStyle/>
                <a:p>
                  <a:pPr algn="ctr"/>
                  <a14:m>
                    <m:oMathPara xmlns:m="http://schemas.openxmlformats.org/officeDocument/2006/math">
                      <m:oMathParaPr>
                        <m:jc m:val="centerGroup"/>
                      </m:oMathParaPr>
                      <m:oMath xmlns:m="http://schemas.openxmlformats.org/officeDocument/2006/math">
                        <m:acc>
                          <m:accPr>
                            <m:chr m:val="̃"/>
                            <m:ctrlPr>
                              <a:rPr lang="en-US" sz="4000" b="0" i="1" smtClean="0">
                                <a:solidFill>
                                  <a:srgbClr val="C00000"/>
                                </a:solidFill>
                                <a:latin typeface="Cambria Math" panose="02040503050406030204" pitchFamily="18" charset="0"/>
                              </a:rPr>
                            </m:ctrlPr>
                          </m:accPr>
                          <m:e>
                            <m:acc>
                              <m:accPr>
                                <m:chr m:val="⃗"/>
                                <m:ctrlPr>
                                  <a:rPr lang="en-US" sz="4000" b="0" i="1" smtClean="0">
                                    <a:solidFill>
                                      <a:srgbClr val="C00000"/>
                                    </a:solidFill>
                                    <a:latin typeface="Cambria Math" panose="02040503050406030204" pitchFamily="18" charset="0"/>
                                  </a:rPr>
                                </m:ctrlPr>
                              </m:accPr>
                              <m:e>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𝑒</m:t>
                                    </m:r>
                                  </m:e>
                                  <m:sub>
                                    <m:r>
                                      <a:rPr lang="en-US" sz="4000" b="0" i="1" smtClean="0">
                                        <a:solidFill>
                                          <a:srgbClr val="C00000"/>
                                        </a:solidFill>
                                        <a:latin typeface="Cambria Math" panose="02040503050406030204" pitchFamily="18" charset="0"/>
                                      </a:rPr>
                                      <m:t>𝑡</m:t>
                                    </m:r>
                                  </m:sub>
                                </m:sSub>
                              </m:e>
                            </m:acc>
                          </m:e>
                        </m:acc>
                      </m:oMath>
                    </m:oMathPara>
                  </a14:m>
                  <a:endParaRPr lang="en-CA" sz="4000" dirty="0">
                    <a:solidFill>
                      <a:srgbClr val="C00000"/>
                    </a:solidFill>
                  </a:endParaRPr>
                </a:p>
              </p:txBody>
            </p:sp>
          </mc:Choice>
          <mc:Fallback xmlns="">
            <p:sp>
              <p:nvSpPr>
                <p:cNvPr id="122" name="TextBox 121">
                  <a:extLst>
                    <a:ext uri="{FF2B5EF4-FFF2-40B4-BE49-F238E27FC236}">
                      <a16:creationId xmlns:a16="http://schemas.microsoft.com/office/drawing/2014/main" id="{B61803D8-4E97-446D-8801-1DDA42FCD8F2}"/>
                    </a:ext>
                  </a:extLst>
                </p:cNvPr>
                <p:cNvSpPr txBox="1">
                  <a:spLocks noRot="1" noChangeAspect="1" noMove="1" noResize="1" noEditPoints="1" noAdjustHandles="1" noChangeArrowheads="1" noChangeShapeType="1" noTextEdit="1"/>
                </p:cNvSpPr>
                <p:nvPr/>
              </p:nvSpPr>
              <p:spPr>
                <a:xfrm>
                  <a:off x="1731603" y="3547952"/>
                  <a:ext cx="660491" cy="783035"/>
                </a:xfrm>
                <a:prstGeom prst="rect">
                  <a:avLst/>
                </a:prstGeom>
                <a:blipFill>
                  <a:blip r:embed="rId13"/>
                  <a:stretch>
                    <a:fillRect/>
                  </a:stretch>
                </a:blipFill>
                <a:effectLst>
                  <a:softEdge rad="127000"/>
                </a:effectLst>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23" name="TextBox 122">
                  <a:extLst>
                    <a:ext uri="{FF2B5EF4-FFF2-40B4-BE49-F238E27FC236}">
                      <a16:creationId xmlns:a16="http://schemas.microsoft.com/office/drawing/2014/main" id="{641AA154-23A8-4C45-B695-991EE949C48A}"/>
                    </a:ext>
                  </a:extLst>
                </p:cNvPr>
                <p:cNvSpPr txBox="1"/>
                <p:nvPr/>
              </p:nvSpPr>
              <p:spPr>
                <a:xfrm>
                  <a:off x="3198929" y="3977687"/>
                  <a:ext cx="660491" cy="783035"/>
                </a:xfrm>
                <a:prstGeom prst="rect">
                  <a:avLst/>
                </a:prstGeom>
                <a:solidFill>
                  <a:schemeClr val="bg1"/>
                </a:solidFill>
                <a:effectLst>
                  <a:softEdge rad="127000"/>
                </a:effectLst>
              </p:spPr>
              <p:txBody>
                <a:bodyPr wrap="square" rtlCol="0">
                  <a:spAutoFit/>
                </a:bodyPr>
                <a:lstStyle/>
                <a:p>
                  <a:pPr algn="ctr"/>
                  <a14:m>
                    <m:oMathPara xmlns:m="http://schemas.openxmlformats.org/officeDocument/2006/math">
                      <m:oMathParaPr>
                        <m:jc m:val="centerGroup"/>
                      </m:oMathParaPr>
                      <m:oMath xmlns:m="http://schemas.openxmlformats.org/officeDocument/2006/math">
                        <m:acc>
                          <m:accPr>
                            <m:chr m:val="̃"/>
                            <m:ctrlPr>
                              <a:rPr lang="en-US" sz="4000" b="0" i="1" smtClean="0">
                                <a:solidFill>
                                  <a:srgbClr val="C00000"/>
                                </a:solidFill>
                                <a:latin typeface="Cambria Math" panose="02040503050406030204" pitchFamily="18" charset="0"/>
                              </a:rPr>
                            </m:ctrlPr>
                          </m:accPr>
                          <m:e>
                            <m:acc>
                              <m:accPr>
                                <m:chr m:val="⃗"/>
                                <m:ctrlPr>
                                  <a:rPr lang="en-US" sz="4000" b="0" i="1" smtClean="0">
                                    <a:solidFill>
                                      <a:srgbClr val="C00000"/>
                                    </a:solidFill>
                                    <a:latin typeface="Cambria Math" panose="02040503050406030204" pitchFamily="18" charset="0"/>
                                  </a:rPr>
                                </m:ctrlPr>
                              </m:accPr>
                              <m:e>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𝑒</m:t>
                                    </m:r>
                                  </m:e>
                                  <m:sub>
                                    <m:r>
                                      <a:rPr lang="en-US" sz="4000" b="0" i="1" smtClean="0">
                                        <a:solidFill>
                                          <a:srgbClr val="C00000"/>
                                        </a:solidFill>
                                        <a:latin typeface="Cambria Math" panose="02040503050406030204" pitchFamily="18" charset="0"/>
                                      </a:rPr>
                                      <m:t>𝑥</m:t>
                                    </m:r>
                                  </m:sub>
                                </m:sSub>
                              </m:e>
                            </m:acc>
                          </m:e>
                        </m:acc>
                      </m:oMath>
                    </m:oMathPara>
                  </a14:m>
                  <a:endParaRPr lang="en-CA" sz="4000" dirty="0">
                    <a:solidFill>
                      <a:srgbClr val="C00000"/>
                    </a:solidFill>
                  </a:endParaRPr>
                </a:p>
              </p:txBody>
            </p:sp>
          </mc:Choice>
          <mc:Fallback xmlns="">
            <p:sp>
              <p:nvSpPr>
                <p:cNvPr id="123" name="TextBox 122">
                  <a:extLst>
                    <a:ext uri="{FF2B5EF4-FFF2-40B4-BE49-F238E27FC236}">
                      <a16:creationId xmlns:a16="http://schemas.microsoft.com/office/drawing/2014/main" id="{641AA154-23A8-4C45-B695-991EE949C48A}"/>
                    </a:ext>
                  </a:extLst>
                </p:cNvPr>
                <p:cNvSpPr txBox="1">
                  <a:spLocks noRot="1" noChangeAspect="1" noMove="1" noResize="1" noEditPoints="1" noAdjustHandles="1" noChangeArrowheads="1" noChangeShapeType="1" noTextEdit="1"/>
                </p:cNvSpPr>
                <p:nvPr/>
              </p:nvSpPr>
              <p:spPr>
                <a:xfrm>
                  <a:off x="3198929" y="3977687"/>
                  <a:ext cx="660491" cy="783035"/>
                </a:xfrm>
                <a:prstGeom prst="rect">
                  <a:avLst/>
                </a:prstGeom>
                <a:blipFill>
                  <a:blip r:embed="rId14"/>
                  <a:stretch>
                    <a:fillRect/>
                  </a:stretch>
                </a:blipFill>
                <a:effectLst>
                  <a:softEdge rad="127000"/>
                </a:effectLst>
              </p:spPr>
              <p:txBody>
                <a:bodyPr/>
                <a:lstStyle/>
                <a:p>
                  <a:r>
                    <a:rPr lang="en-CA">
                      <a:noFill/>
                    </a:rPr>
                    <a:t> </a:t>
                  </a:r>
                </a:p>
              </p:txBody>
            </p:sp>
          </mc:Fallback>
        </mc:AlternateContent>
      </p:grpSp>
      <p:grpSp>
        <p:nvGrpSpPr>
          <p:cNvPr id="126" name="Group 125">
            <a:extLst>
              <a:ext uri="{FF2B5EF4-FFF2-40B4-BE49-F238E27FC236}">
                <a16:creationId xmlns:a16="http://schemas.microsoft.com/office/drawing/2014/main" id="{39626215-C5CE-4148-94AE-C48A7E5B2D30}"/>
              </a:ext>
            </a:extLst>
          </p:cNvPr>
          <p:cNvGrpSpPr/>
          <p:nvPr/>
        </p:nvGrpSpPr>
        <p:grpSpPr>
          <a:xfrm>
            <a:off x="8075674" y="3741479"/>
            <a:ext cx="2490674" cy="2156197"/>
            <a:chOff x="1368746" y="3039953"/>
            <a:chExt cx="2490674" cy="2156197"/>
          </a:xfrm>
        </p:grpSpPr>
        <p:cxnSp>
          <p:nvCxnSpPr>
            <p:cNvPr id="127" name="Straight Arrow Connector 126">
              <a:extLst>
                <a:ext uri="{FF2B5EF4-FFF2-40B4-BE49-F238E27FC236}">
                  <a16:creationId xmlns:a16="http://schemas.microsoft.com/office/drawing/2014/main" id="{24F0F15A-D4A7-4128-A313-F45FA406E49B}"/>
                </a:ext>
              </a:extLst>
            </p:cNvPr>
            <p:cNvCxnSpPr>
              <a:cxnSpLocks/>
            </p:cNvCxnSpPr>
            <p:nvPr/>
          </p:nvCxnSpPr>
          <p:spPr>
            <a:xfrm flipH="1" flipV="1">
              <a:off x="1929072" y="3580188"/>
              <a:ext cx="558114" cy="736800"/>
            </a:xfrm>
            <a:prstGeom prst="straightConnector1">
              <a:avLst/>
            </a:prstGeom>
            <a:ln w="88900">
              <a:solidFill>
                <a:srgbClr val="C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8" name="TextBox 127">
                  <a:extLst>
                    <a:ext uri="{FF2B5EF4-FFF2-40B4-BE49-F238E27FC236}">
                      <a16:creationId xmlns:a16="http://schemas.microsoft.com/office/drawing/2014/main" id="{0A5B8359-92F5-41A4-9F4A-272327D3E7FF}"/>
                    </a:ext>
                  </a:extLst>
                </p:cNvPr>
                <p:cNvSpPr txBox="1"/>
                <p:nvPr/>
              </p:nvSpPr>
              <p:spPr>
                <a:xfrm>
                  <a:off x="1368746" y="3039953"/>
                  <a:ext cx="660491" cy="783035"/>
                </a:xfrm>
                <a:prstGeom prst="rect">
                  <a:avLst/>
                </a:prstGeom>
                <a:solidFill>
                  <a:schemeClr val="bg1"/>
                </a:solidFill>
                <a:effectLst>
                  <a:softEdge rad="127000"/>
                </a:effectLst>
              </p:spPr>
              <p:txBody>
                <a:bodyPr wrap="square" rtlCol="0">
                  <a:spAutoFit/>
                </a:bodyPr>
                <a:lstStyle/>
                <a:p>
                  <a:pPr algn="ctr"/>
                  <a14:m>
                    <m:oMathPara xmlns:m="http://schemas.openxmlformats.org/officeDocument/2006/math">
                      <m:oMathParaPr>
                        <m:jc m:val="centerGroup"/>
                      </m:oMathParaPr>
                      <m:oMath xmlns:m="http://schemas.openxmlformats.org/officeDocument/2006/math">
                        <m:acc>
                          <m:accPr>
                            <m:chr m:val="̃"/>
                            <m:ctrlPr>
                              <a:rPr lang="en-US" sz="4000" b="0" i="1" smtClean="0">
                                <a:solidFill>
                                  <a:srgbClr val="C00000"/>
                                </a:solidFill>
                                <a:latin typeface="Cambria Math" panose="02040503050406030204" pitchFamily="18" charset="0"/>
                              </a:rPr>
                            </m:ctrlPr>
                          </m:accPr>
                          <m:e>
                            <m:acc>
                              <m:accPr>
                                <m:chr m:val="⃗"/>
                                <m:ctrlPr>
                                  <a:rPr lang="en-US" sz="4000" b="0" i="1" smtClean="0">
                                    <a:solidFill>
                                      <a:srgbClr val="C00000"/>
                                    </a:solidFill>
                                    <a:latin typeface="Cambria Math" panose="02040503050406030204" pitchFamily="18" charset="0"/>
                                  </a:rPr>
                                </m:ctrlPr>
                              </m:accPr>
                              <m:e>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𝑒</m:t>
                                    </m:r>
                                  </m:e>
                                  <m:sub>
                                    <m:r>
                                      <a:rPr lang="en-US" sz="4000" b="0" i="1" smtClean="0">
                                        <a:solidFill>
                                          <a:srgbClr val="C00000"/>
                                        </a:solidFill>
                                        <a:latin typeface="Cambria Math" panose="02040503050406030204" pitchFamily="18" charset="0"/>
                                      </a:rPr>
                                      <m:t>𝑡</m:t>
                                    </m:r>
                                  </m:sub>
                                </m:sSub>
                              </m:e>
                            </m:acc>
                          </m:e>
                        </m:acc>
                      </m:oMath>
                    </m:oMathPara>
                  </a14:m>
                  <a:endParaRPr lang="en-CA" sz="4000" dirty="0">
                    <a:solidFill>
                      <a:srgbClr val="C00000"/>
                    </a:solidFill>
                  </a:endParaRPr>
                </a:p>
              </p:txBody>
            </p:sp>
          </mc:Choice>
          <mc:Fallback xmlns="">
            <p:sp>
              <p:nvSpPr>
                <p:cNvPr id="128" name="TextBox 127">
                  <a:extLst>
                    <a:ext uri="{FF2B5EF4-FFF2-40B4-BE49-F238E27FC236}">
                      <a16:creationId xmlns:a16="http://schemas.microsoft.com/office/drawing/2014/main" id="{0A5B8359-92F5-41A4-9F4A-272327D3E7FF}"/>
                    </a:ext>
                  </a:extLst>
                </p:cNvPr>
                <p:cNvSpPr txBox="1">
                  <a:spLocks noRot="1" noChangeAspect="1" noMove="1" noResize="1" noEditPoints="1" noAdjustHandles="1" noChangeArrowheads="1" noChangeShapeType="1" noTextEdit="1"/>
                </p:cNvSpPr>
                <p:nvPr/>
              </p:nvSpPr>
              <p:spPr>
                <a:xfrm>
                  <a:off x="1368746" y="3039953"/>
                  <a:ext cx="660491" cy="783035"/>
                </a:xfrm>
                <a:prstGeom prst="rect">
                  <a:avLst/>
                </a:prstGeom>
                <a:blipFill>
                  <a:blip r:embed="rId15"/>
                  <a:stretch>
                    <a:fillRect/>
                  </a:stretch>
                </a:blipFill>
                <a:effectLst>
                  <a:softEdge rad="127000"/>
                </a:effectLst>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29" name="TextBox 128">
                  <a:extLst>
                    <a:ext uri="{FF2B5EF4-FFF2-40B4-BE49-F238E27FC236}">
                      <a16:creationId xmlns:a16="http://schemas.microsoft.com/office/drawing/2014/main" id="{5E0901C0-53A9-4256-89BF-2EDA0C3A8207}"/>
                    </a:ext>
                  </a:extLst>
                </p:cNvPr>
                <p:cNvSpPr txBox="1"/>
                <p:nvPr/>
              </p:nvSpPr>
              <p:spPr>
                <a:xfrm>
                  <a:off x="3198929" y="4413115"/>
                  <a:ext cx="660491" cy="783035"/>
                </a:xfrm>
                <a:prstGeom prst="rect">
                  <a:avLst/>
                </a:prstGeom>
                <a:solidFill>
                  <a:schemeClr val="bg1"/>
                </a:solidFill>
                <a:effectLst>
                  <a:softEdge rad="127000"/>
                </a:effectLst>
              </p:spPr>
              <p:txBody>
                <a:bodyPr wrap="square" rtlCol="0">
                  <a:spAutoFit/>
                </a:bodyPr>
                <a:lstStyle/>
                <a:p>
                  <a:pPr algn="ctr"/>
                  <a14:m>
                    <m:oMathPara xmlns:m="http://schemas.openxmlformats.org/officeDocument/2006/math">
                      <m:oMathParaPr>
                        <m:jc m:val="centerGroup"/>
                      </m:oMathParaPr>
                      <m:oMath xmlns:m="http://schemas.openxmlformats.org/officeDocument/2006/math">
                        <m:acc>
                          <m:accPr>
                            <m:chr m:val="̃"/>
                            <m:ctrlPr>
                              <a:rPr lang="en-US" sz="4000" b="0" i="1" smtClean="0">
                                <a:solidFill>
                                  <a:srgbClr val="C00000"/>
                                </a:solidFill>
                                <a:latin typeface="Cambria Math" panose="02040503050406030204" pitchFamily="18" charset="0"/>
                              </a:rPr>
                            </m:ctrlPr>
                          </m:accPr>
                          <m:e>
                            <m:acc>
                              <m:accPr>
                                <m:chr m:val="⃗"/>
                                <m:ctrlPr>
                                  <a:rPr lang="en-US" sz="4000" b="0" i="1" smtClean="0">
                                    <a:solidFill>
                                      <a:srgbClr val="C00000"/>
                                    </a:solidFill>
                                    <a:latin typeface="Cambria Math" panose="02040503050406030204" pitchFamily="18" charset="0"/>
                                  </a:rPr>
                                </m:ctrlPr>
                              </m:accPr>
                              <m:e>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𝑒</m:t>
                                    </m:r>
                                  </m:e>
                                  <m:sub>
                                    <m:r>
                                      <a:rPr lang="en-US" sz="4000" b="0" i="1" smtClean="0">
                                        <a:solidFill>
                                          <a:srgbClr val="C00000"/>
                                        </a:solidFill>
                                        <a:latin typeface="Cambria Math" panose="02040503050406030204" pitchFamily="18" charset="0"/>
                                      </a:rPr>
                                      <m:t>𝑥</m:t>
                                    </m:r>
                                  </m:sub>
                                </m:sSub>
                              </m:e>
                            </m:acc>
                          </m:e>
                        </m:acc>
                      </m:oMath>
                    </m:oMathPara>
                  </a14:m>
                  <a:endParaRPr lang="en-CA" sz="4000" dirty="0">
                    <a:solidFill>
                      <a:srgbClr val="C00000"/>
                    </a:solidFill>
                  </a:endParaRPr>
                </a:p>
              </p:txBody>
            </p:sp>
          </mc:Choice>
          <mc:Fallback xmlns="">
            <p:sp>
              <p:nvSpPr>
                <p:cNvPr id="129" name="TextBox 128">
                  <a:extLst>
                    <a:ext uri="{FF2B5EF4-FFF2-40B4-BE49-F238E27FC236}">
                      <a16:creationId xmlns:a16="http://schemas.microsoft.com/office/drawing/2014/main" id="{5E0901C0-53A9-4256-89BF-2EDA0C3A8207}"/>
                    </a:ext>
                  </a:extLst>
                </p:cNvPr>
                <p:cNvSpPr txBox="1">
                  <a:spLocks noRot="1" noChangeAspect="1" noMove="1" noResize="1" noEditPoints="1" noAdjustHandles="1" noChangeArrowheads="1" noChangeShapeType="1" noTextEdit="1"/>
                </p:cNvSpPr>
                <p:nvPr/>
              </p:nvSpPr>
              <p:spPr>
                <a:xfrm>
                  <a:off x="3198929" y="4413115"/>
                  <a:ext cx="660491" cy="783035"/>
                </a:xfrm>
                <a:prstGeom prst="rect">
                  <a:avLst/>
                </a:prstGeom>
                <a:blipFill>
                  <a:blip r:embed="rId16"/>
                  <a:stretch>
                    <a:fillRect/>
                  </a:stretch>
                </a:blipFill>
                <a:effectLst>
                  <a:softEdge rad="127000"/>
                </a:effectLst>
              </p:spPr>
              <p:txBody>
                <a:bodyPr/>
                <a:lstStyle/>
                <a:p>
                  <a:r>
                    <a:rPr lang="en-CA">
                      <a:noFill/>
                    </a:rPr>
                    <a:t> </a:t>
                  </a:r>
                </a:p>
              </p:txBody>
            </p:sp>
          </mc:Fallback>
        </mc:AlternateContent>
      </p:grpSp>
      <p:cxnSp>
        <p:nvCxnSpPr>
          <p:cNvPr id="130" name="Straight Arrow Connector 129">
            <a:extLst>
              <a:ext uri="{FF2B5EF4-FFF2-40B4-BE49-F238E27FC236}">
                <a16:creationId xmlns:a16="http://schemas.microsoft.com/office/drawing/2014/main" id="{0CAF8BC8-E953-4803-8F5F-A272F38DDC2F}"/>
              </a:ext>
            </a:extLst>
          </p:cNvPr>
          <p:cNvCxnSpPr>
            <a:cxnSpLocks/>
          </p:cNvCxnSpPr>
          <p:nvPr/>
        </p:nvCxnSpPr>
        <p:spPr>
          <a:xfrm rot="16200000" flipH="1">
            <a:off x="9252857" y="4898570"/>
            <a:ext cx="558114" cy="736800"/>
          </a:xfrm>
          <a:prstGeom prst="straightConnector1">
            <a:avLst/>
          </a:prstGeom>
          <a:ln w="889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131" name="Group 130">
            <a:extLst>
              <a:ext uri="{FF2B5EF4-FFF2-40B4-BE49-F238E27FC236}">
                <a16:creationId xmlns:a16="http://schemas.microsoft.com/office/drawing/2014/main" id="{90121AE1-DB00-40EA-A224-F5175690F8DE}"/>
              </a:ext>
            </a:extLst>
          </p:cNvPr>
          <p:cNvGrpSpPr/>
          <p:nvPr/>
        </p:nvGrpSpPr>
        <p:grpSpPr>
          <a:xfrm>
            <a:off x="9136743" y="802335"/>
            <a:ext cx="1480405" cy="1401456"/>
            <a:chOff x="9136743" y="802335"/>
            <a:chExt cx="1480405" cy="1401456"/>
          </a:xfrm>
        </p:grpSpPr>
        <p:grpSp>
          <p:nvGrpSpPr>
            <p:cNvPr id="132" name="Group 131">
              <a:extLst>
                <a:ext uri="{FF2B5EF4-FFF2-40B4-BE49-F238E27FC236}">
                  <a16:creationId xmlns:a16="http://schemas.microsoft.com/office/drawing/2014/main" id="{1B4D94E5-0197-497E-94AB-296328F976D2}"/>
                </a:ext>
              </a:extLst>
            </p:cNvPr>
            <p:cNvGrpSpPr/>
            <p:nvPr/>
          </p:nvGrpSpPr>
          <p:grpSpPr>
            <a:xfrm>
              <a:off x="9592416" y="802335"/>
              <a:ext cx="1024732" cy="1401456"/>
              <a:chOff x="2878231" y="2967380"/>
              <a:chExt cx="1024732" cy="1401456"/>
            </a:xfrm>
          </p:grpSpPr>
          <mc:AlternateContent xmlns:mc="http://schemas.openxmlformats.org/markup-compatibility/2006" xmlns:a14="http://schemas.microsoft.com/office/drawing/2010/main">
            <mc:Choice Requires="a14">
              <p:sp>
                <p:nvSpPr>
                  <p:cNvPr id="135" name="TextBox 134">
                    <a:extLst>
                      <a:ext uri="{FF2B5EF4-FFF2-40B4-BE49-F238E27FC236}">
                        <a16:creationId xmlns:a16="http://schemas.microsoft.com/office/drawing/2014/main" id="{33891272-3A13-4269-AAFB-FC02E971BB87}"/>
                      </a:ext>
                    </a:extLst>
                  </p:cNvPr>
                  <p:cNvSpPr txBox="1"/>
                  <p:nvPr/>
                </p:nvSpPr>
                <p:spPr>
                  <a:xfrm>
                    <a:off x="2878231" y="2967380"/>
                    <a:ext cx="660491" cy="783035"/>
                  </a:xfrm>
                  <a:prstGeom prst="rect">
                    <a:avLst/>
                  </a:prstGeom>
                  <a:solidFill>
                    <a:schemeClr val="bg1"/>
                  </a:solidFill>
                  <a:effectLst>
                    <a:softEdge rad="127000"/>
                  </a:effectLst>
                </p:spPr>
                <p:txBody>
                  <a:bodyPr wrap="square" rtlCol="0">
                    <a:spAutoFit/>
                  </a:bodyPr>
                  <a:lstStyle/>
                  <a:p>
                    <a:pPr algn="ctr"/>
                    <a14:m>
                      <m:oMathPara xmlns:m="http://schemas.openxmlformats.org/officeDocument/2006/math">
                        <m:oMathParaPr>
                          <m:jc m:val="centerGroup"/>
                        </m:oMathParaPr>
                        <m:oMath xmlns:m="http://schemas.openxmlformats.org/officeDocument/2006/math">
                          <m:acc>
                            <m:accPr>
                              <m:chr m:val="̃"/>
                              <m:ctrlPr>
                                <a:rPr lang="en-US" sz="4000" b="0" i="1" smtClean="0">
                                  <a:solidFill>
                                    <a:srgbClr val="C00000"/>
                                  </a:solidFill>
                                  <a:latin typeface="Cambria Math" panose="02040503050406030204" pitchFamily="18" charset="0"/>
                                </a:rPr>
                              </m:ctrlPr>
                            </m:accPr>
                            <m:e>
                              <m:acc>
                                <m:accPr>
                                  <m:chr m:val="⃗"/>
                                  <m:ctrlPr>
                                    <a:rPr lang="en-US" sz="4000" b="0" i="1" smtClean="0">
                                      <a:solidFill>
                                        <a:srgbClr val="C00000"/>
                                      </a:solidFill>
                                      <a:latin typeface="Cambria Math" panose="02040503050406030204" pitchFamily="18" charset="0"/>
                                    </a:rPr>
                                  </m:ctrlPr>
                                </m:accPr>
                                <m:e>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𝑒</m:t>
                                      </m:r>
                                    </m:e>
                                    <m:sub>
                                      <m:r>
                                        <a:rPr lang="en-US" sz="4000" b="0" i="1" smtClean="0">
                                          <a:solidFill>
                                            <a:srgbClr val="C00000"/>
                                          </a:solidFill>
                                          <a:latin typeface="Cambria Math" panose="02040503050406030204" pitchFamily="18" charset="0"/>
                                        </a:rPr>
                                        <m:t>𝑡</m:t>
                                      </m:r>
                                    </m:sub>
                                  </m:sSub>
                                </m:e>
                              </m:acc>
                            </m:e>
                          </m:acc>
                        </m:oMath>
                      </m:oMathPara>
                    </a14:m>
                    <a:endParaRPr lang="en-CA" sz="4000" dirty="0">
                      <a:solidFill>
                        <a:srgbClr val="C00000"/>
                      </a:solidFill>
                    </a:endParaRPr>
                  </a:p>
                </p:txBody>
              </p:sp>
            </mc:Choice>
            <mc:Fallback xmlns="">
              <p:sp>
                <p:nvSpPr>
                  <p:cNvPr id="135" name="TextBox 134">
                    <a:extLst>
                      <a:ext uri="{FF2B5EF4-FFF2-40B4-BE49-F238E27FC236}">
                        <a16:creationId xmlns:a16="http://schemas.microsoft.com/office/drawing/2014/main" id="{33891272-3A13-4269-AAFB-FC02E971BB87}"/>
                      </a:ext>
                    </a:extLst>
                  </p:cNvPr>
                  <p:cNvSpPr txBox="1">
                    <a:spLocks noRot="1" noChangeAspect="1" noMove="1" noResize="1" noEditPoints="1" noAdjustHandles="1" noChangeArrowheads="1" noChangeShapeType="1" noTextEdit="1"/>
                  </p:cNvSpPr>
                  <p:nvPr/>
                </p:nvSpPr>
                <p:spPr>
                  <a:xfrm>
                    <a:off x="2878231" y="2967380"/>
                    <a:ext cx="660491" cy="783035"/>
                  </a:xfrm>
                  <a:prstGeom prst="rect">
                    <a:avLst/>
                  </a:prstGeom>
                  <a:blipFill>
                    <a:blip r:embed="rId17"/>
                    <a:stretch>
                      <a:fillRect/>
                    </a:stretch>
                  </a:blipFill>
                  <a:effectLst>
                    <a:softEdge rad="127000"/>
                  </a:effectLst>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36" name="TextBox 135">
                    <a:extLst>
                      <a:ext uri="{FF2B5EF4-FFF2-40B4-BE49-F238E27FC236}">
                        <a16:creationId xmlns:a16="http://schemas.microsoft.com/office/drawing/2014/main" id="{33660EE9-C0F0-400B-912D-E91988B65DE9}"/>
                      </a:ext>
                    </a:extLst>
                  </p:cNvPr>
                  <p:cNvSpPr txBox="1"/>
                  <p:nvPr/>
                </p:nvSpPr>
                <p:spPr>
                  <a:xfrm>
                    <a:off x="3242472" y="3585801"/>
                    <a:ext cx="660491" cy="783035"/>
                  </a:xfrm>
                  <a:prstGeom prst="rect">
                    <a:avLst/>
                  </a:prstGeom>
                  <a:solidFill>
                    <a:schemeClr val="bg1"/>
                  </a:solidFill>
                  <a:effectLst>
                    <a:softEdge rad="127000"/>
                  </a:effectLst>
                </p:spPr>
                <p:txBody>
                  <a:bodyPr wrap="square" rtlCol="0">
                    <a:spAutoFit/>
                  </a:bodyPr>
                  <a:lstStyle/>
                  <a:p>
                    <a:pPr algn="ctr"/>
                    <a14:m>
                      <m:oMathPara xmlns:m="http://schemas.openxmlformats.org/officeDocument/2006/math">
                        <m:oMathParaPr>
                          <m:jc m:val="centerGroup"/>
                        </m:oMathParaPr>
                        <m:oMath xmlns:m="http://schemas.openxmlformats.org/officeDocument/2006/math">
                          <m:acc>
                            <m:accPr>
                              <m:chr m:val="̃"/>
                              <m:ctrlPr>
                                <a:rPr lang="en-US" sz="4000" b="0" i="1" smtClean="0">
                                  <a:solidFill>
                                    <a:srgbClr val="C00000"/>
                                  </a:solidFill>
                                  <a:latin typeface="Cambria Math" panose="02040503050406030204" pitchFamily="18" charset="0"/>
                                </a:rPr>
                              </m:ctrlPr>
                            </m:accPr>
                            <m:e>
                              <m:acc>
                                <m:accPr>
                                  <m:chr m:val="⃗"/>
                                  <m:ctrlPr>
                                    <a:rPr lang="en-US" sz="4000" b="0" i="1" smtClean="0">
                                      <a:solidFill>
                                        <a:srgbClr val="C00000"/>
                                      </a:solidFill>
                                      <a:latin typeface="Cambria Math" panose="02040503050406030204" pitchFamily="18" charset="0"/>
                                    </a:rPr>
                                  </m:ctrlPr>
                                </m:accPr>
                                <m:e>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𝑒</m:t>
                                      </m:r>
                                    </m:e>
                                    <m:sub>
                                      <m:r>
                                        <a:rPr lang="en-US" sz="4000" b="0" i="1" smtClean="0">
                                          <a:solidFill>
                                            <a:srgbClr val="C00000"/>
                                          </a:solidFill>
                                          <a:latin typeface="Cambria Math" panose="02040503050406030204" pitchFamily="18" charset="0"/>
                                        </a:rPr>
                                        <m:t>𝑥</m:t>
                                      </m:r>
                                    </m:sub>
                                  </m:sSub>
                                </m:e>
                              </m:acc>
                            </m:e>
                          </m:acc>
                        </m:oMath>
                      </m:oMathPara>
                    </a14:m>
                    <a:endParaRPr lang="en-CA" sz="4000" dirty="0">
                      <a:solidFill>
                        <a:srgbClr val="C00000"/>
                      </a:solidFill>
                    </a:endParaRPr>
                  </a:p>
                </p:txBody>
              </p:sp>
            </mc:Choice>
            <mc:Fallback xmlns="">
              <p:sp>
                <p:nvSpPr>
                  <p:cNvPr id="136" name="TextBox 135">
                    <a:extLst>
                      <a:ext uri="{FF2B5EF4-FFF2-40B4-BE49-F238E27FC236}">
                        <a16:creationId xmlns:a16="http://schemas.microsoft.com/office/drawing/2014/main" id="{33660EE9-C0F0-400B-912D-E91988B65DE9}"/>
                      </a:ext>
                    </a:extLst>
                  </p:cNvPr>
                  <p:cNvSpPr txBox="1">
                    <a:spLocks noRot="1" noChangeAspect="1" noMove="1" noResize="1" noEditPoints="1" noAdjustHandles="1" noChangeArrowheads="1" noChangeShapeType="1" noTextEdit="1"/>
                  </p:cNvSpPr>
                  <p:nvPr/>
                </p:nvSpPr>
                <p:spPr>
                  <a:xfrm>
                    <a:off x="3242472" y="3585801"/>
                    <a:ext cx="660491" cy="783035"/>
                  </a:xfrm>
                  <a:prstGeom prst="rect">
                    <a:avLst/>
                  </a:prstGeom>
                  <a:blipFill>
                    <a:blip r:embed="rId18"/>
                    <a:stretch>
                      <a:fillRect/>
                    </a:stretch>
                  </a:blipFill>
                  <a:effectLst>
                    <a:softEdge rad="127000"/>
                  </a:effectLst>
                </p:spPr>
                <p:txBody>
                  <a:bodyPr/>
                  <a:lstStyle/>
                  <a:p>
                    <a:r>
                      <a:rPr lang="en-CA">
                        <a:noFill/>
                      </a:rPr>
                      <a:t> </a:t>
                    </a:r>
                  </a:p>
                </p:txBody>
              </p:sp>
            </mc:Fallback>
          </mc:AlternateContent>
        </p:grpSp>
        <p:cxnSp>
          <p:nvCxnSpPr>
            <p:cNvPr id="133" name="Straight Arrow Connector 132">
              <a:extLst>
                <a:ext uri="{FF2B5EF4-FFF2-40B4-BE49-F238E27FC236}">
                  <a16:creationId xmlns:a16="http://schemas.microsoft.com/office/drawing/2014/main" id="{252205E0-3273-42CB-8965-5F6757F4C6C6}"/>
                </a:ext>
              </a:extLst>
            </p:cNvPr>
            <p:cNvCxnSpPr>
              <a:cxnSpLocks/>
            </p:cNvCxnSpPr>
            <p:nvPr/>
          </p:nvCxnSpPr>
          <p:spPr>
            <a:xfrm rot="5400000" flipH="1" flipV="1">
              <a:off x="9245600" y="1553027"/>
              <a:ext cx="558114" cy="736800"/>
            </a:xfrm>
            <a:prstGeom prst="straightConnector1">
              <a:avLst/>
            </a:prstGeom>
            <a:ln w="889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34" name="Straight Arrow Connector 133">
              <a:extLst>
                <a:ext uri="{FF2B5EF4-FFF2-40B4-BE49-F238E27FC236}">
                  <a16:creationId xmlns:a16="http://schemas.microsoft.com/office/drawing/2014/main" id="{F0CE91EE-D698-46C0-B0B0-23B378ED2483}"/>
                </a:ext>
              </a:extLst>
            </p:cNvPr>
            <p:cNvCxnSpPr>
              <a:cxnSpLocks/>
            </p:cNvCxnSpPr>
            <p:nvPr/>
          </p:nvCxnSpPr>
          <p:spPr>
            <a:xfrm flipV="1">
              <a:off x="9136743" y="1444170"/>
              <a:ext cx="558114" cy="736800"/>
            </a:xfrm>
            <a:prstGeom prst="straightConnector1">
              <a:avLst/>
            </a:prstGeom>
            <a:ln w="889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46685A69-11E0-48E9-8BFC-98F8B80A6762}"/>
                  </a:ext>
                </a:extLst>
              </p:cNvPr>
              <p:cNvSpPr txBox="1"/>
              <p:nvPr/>
            </p:nvSpPr>
            <p:spPr>
              <a:xfrm>
                <a:off x="889204" y="2300473"/>
                <a:ext cx="6483145" cy="1052596"/>
              </a:xfrm>
              <a:prstGeom prst="rect">
                <a:avLst/>
              </a:prstGeom>
              <a:noFill/>
              <a:ln w="38100">
                <a:solidFill>
                  <a:schemeClr val="tx1"/>
                </a:solidFill>
              </a:ln>
            </p:spPr>
            <p:txBody>
              <a:bodyPr wrap="square">
                <a:spAutoFit/>
              </a:bodyPr>
              <a:lstStyle/>
              <a:p>
                <a14:m>
                  <m:oMath xmlns:m="http://schemas.openxmlformats.org/officeDocument/2006/math">
                    <m:r>
                      <a:rPr lang="en-US" sz="4000" i="1" smtClean="0">
                        <a:latin typeface="Cambria Math" panose="02040503050406030204" pitchFamily="18" charset="0"/>
                      </a:rPr>
                      <m:t>𝑐</m:t>
                    </m:r>
                    <m:r>
                      <a:rPr lang="en-US" sz="4000" i="1">
                        <a:solidFill>
                          <a:srgbClr val="0070C0"/>
                        </a:solidFill>
                        <a:latin typeface="Cambria Math" panose="02040503050406030204" pitchFamily="18" charset="0"/>
                      </a:rPr>
                      <m:t>𝑡</m:t>
                    </m:r>
                    <m:d>
                      <m:dPr>
                        <m:ctrlPr>
                          <a:rPr lang="en-US" sz="4000" b="0" i="1" smtClean="0">
                            <a:solidFill>
                              <a:schemeClr val="tx1"/>
                            </a:solidFill>
                            <a:latin typeface="Cambria Math" panose="02040503050406030204" pitchFamily="18" charset="0"/>
                          </a:rPr>
                        </m:ctrlPr>
                      </m:dPr>
                      <m:e>
                        <m:r>
                          <a:rPr lang="en-US" sz="4000" b="0" i="1" smtClean="0">
                            <a:solidFill>
                              <a:srgbClr val="FFC000"/>
                            </a:solidFill>
                            <a:latin typeface="Cambria Math" panose="02040503050406030204" pitchFamily="18" charset="0"/>
                          </a:rPr>
                          <m:t>𝜏</m:t>
                        </m:r>
                      </m:e>
                    </m:d>
                    <m:r>
                      <a:rPr lang="en-US" sz="4000" i="1">
                        <a:latin typeface="Cambria Math" panose="02040503050406030204" pitchFamily="18" charset="0"/>
                      </a:rPr>
                      <m:t>=</m:t>
                    </m:r>
                    <m:r>
                      <a:rPr lang="en-US" sz="4000" b="0" i="1" smtClean="0">
                        <a:latin typeface="Cambria Math" panose="02040503050406030204" pitchFamily="18" charset="0"/>
                      </a:rPr>
                      <m:t>𝑐</m:t>
                    </m:r>
                    <m:r>
                      <a:rPr lang="en-US" sz="4000" i="1">
                        <a:solidFill>
                          <a:srgbClr val="FFC000"/>
                        </a:solidFill>
                        <a:latin typeface="Cambria Math" panose="02040503050406030204" pitchFamily="18" charset="0"/>
                      </a:rPr>
                      <m:t>𝜏</m:t>
                    </m:r>
                  </m:oMath>
                </a14:m>
                <a:r>
                  <a:rPr lang="en-US" sz="4000" b="0" dirty="0">
                    <a:solidFill>
                      <a:srgbClr val="0070C0"/>
                    </a:solidFill>
                  </a:rPr>
                  <a:t>        </a:t>
                </a:r>
                <a14:m>
                  <m:oMath xmlns:m="http://schemas.openxmlformats.org/officeDocument/2006/math">
                    <m:r>
                      <a:rPr lang="en-US" sz="4000" b="0" i="1" smtClean="0">
                        <a:solidFill>
                          <a:srgbClr val="0070C0"/>
                        </a:solidFill>
                        <a:latin typeface="Cambria Math" panose="02040503050406030204" pitchFamily="18" charset="0"/>
                      </a:rPr>
                      <m:t>𝑥</m:t>
                    </m:r>
                    <m:d>
                      <m:dPr>
                        <m:ctrlPr>
                          <a:rPr lang="en-US" sz="4000" b="0" i="1" smtClean="0">
                            <a:solidFill>
                              <a:schemeClr val="tx1"/>
                            </a:solidFill>
                            <a:latin typeface="Cambria Math" panose="02040503050406030204" pitchFamily="18" charset="0"/>
                          </a:rPr>
                        </m:ctrlPr>
                      </m:dPr>
                      <m:e>
                        <m:r>
                          <a:rPr lang="en-US" sz="4000" b="0" i="1" smtClean="0">
                            <a:solidFill>
                              <a:srgbClr val="FFC000"/>
                            </a:solidFill>
                            <a:latin typeface="Cambria Math" panose="02040503050406030204" pitchFamily="18" charset="0"/>
                          </a:rPr>
                          <m:t>𝜏</m:t>
                        </m:r>
                      </m:e>
                    </m:d>
                    <m:r>
                      <a:rPr lang="en-US" sz="4000" i="1">
                        <a:latin typeface="Cambria Math" panose="02040503050406030204" pitchFamily="18" charset="0"/>
                      </a:rPr>
                      <m:t>=</m:t>
                    </m:r>
                    <m:f>
                      <m:fPr>
                        <m:ctrlPr>
                          <a:rPr lang="en-US" sz="4000" i="1">
                            <a:latin typeface="Cambria Math" panose="02040503050406030204" pitchFamily="18" charset="0"/>
                          </a:rPr>
                        </m:ctrlPr>
                      </m:fPr>
                      <m:num>
                        <m:sSup>
                          <m:sSupPr>
                            <m:ctrlPr>
                              <a:rPr lang="en-US" sz="4000" i="1">
                                <a:latin typeface="Cambria Math" panose="02040503050406030204" pitchFamily="18" charset="0"/>
                              </a:rPr>
                            </m:ctrlPr>
                          </m:sSupPr>
                          <m:e>
                            <m:r>
                              <a:rPr lang="en-US" sz="4000" i="1">
                                <a:latin typeface="Cambria Math" panose="02040503050406030204" pitchFamily="18" charset="0"/>
                              </a:rPr>
                              <m:t>𝑐</m:t>
                            </m:r>
                          </m:e>
                          <m:sup>
                            <m:r>
                              <a:rPr lang="en-US" sz="4000" i="1">
                                <a:latin typeface="Cambria Math" panose="02040503050406030204" pitchFamily="18" charset="0"/>
                              </a:rPr>
                              <m:t>2</m:t>
                            </m:r>
                          </m:sup>
                        </m:sSup>
                      </m:num>
                      <m:den>
                        <m:r>
                          <a:rPr lang="en-US" sz="4000" i="1">
                            <a:latin typeface="Cambria Math" panose="02040503050406030204" pitchFamily="18" charset="0"/>
                          </a:rPr>
                          <m:t>𝛼</m:t>
                        </m:r>
                      </m:den>
                    </m:f>
                    <m:r>
                      <a:rPr lang="en-US" sz="4000" b="0" i="1" smtClean="0">
                        <a:latin typeface="Cambria Math" panose="02040503050406030204" pitchFamily="18" charset="0"/>
                      </a:rPr>
                      <m:t>=</m:t>
                    </m:r>
                    <m:r>
                      <a:rPr lang="en-US" sz="4000" b="0" i="1" smtClean="0">
                        <a:latin typeface="Cambria Math" panose="02040503050406030204" pitchFamily="18" charset="0"/>
                      </a:rPr>
                      <m:t>𝐷</m:t>
                    </m:r>
                  </m:oMath>
                </a14:m>
                <a:r>
                  <a:rPr lang="en-CA" sz="4000" dirty="0"/>
                  <a:t> </a:t>
                </a:r>
              </a:p>
            </p:txBody>
          </p:sp>
        </mc:Choice>
        <mc:Fallback xmlns="">
          <p:sp>
            <p:nvSpPr>
              <p:cNvPr id="2" name="TextBox 1">
                <a:extLst>
                  <a:ext uri="{FF2B5EF4-FFF2-40B4-BE49-F238E27FC236}">
                    <a16:creationId xmlns:a16="http://schemas.microsoft.com/office/drawing/2014/main" id="{46685A69-11E0-48E9-8BFC-98F8B80A6762}"/>
                  </a:ext>
                </a:extLst>
              </p:cNvPr>
              <p:cNvSpPr txBox="1">
                <a:spLocks noRot="1" noChangeAspect="1" noMove="1" noResize="1" noEditPoints="1" noAdjustHandles="1" noChangeArrowheads="1" noChangeShapeType="1" noTextEdit="1"/>
              </p:cNvSpPr>
              <p:nvPr/>
            </p:nvSpPr>
            <p:spPr>
              <a:xfrm>
                <a:off x="889204" y="2300473"/>
                <a:ext cx="6483145" cy="1052596"/>
              </a:xfrm>
              <a:prstGeom prst="rect">
                <a:avLst/>
              </a:prstGeom>
              <a:blipFill>
                <a:blip r:embed="rId19"/>
                <a:stretch>
                  <a:fillRect/>
                </a:stretch>
              </a:blipFill>
              <a:ln w="38100">
                <a:solidFill>
                  <a:schemeClr val="tx1"/>
                </a:solid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51C107CB-6A6D-47D3-82D2-809FE7AF0EB7}"/>
                  </a:ext>
                </a:extLst>
              </p:cNvPr>
              <p:cNvSpPr txBox="1"/>
              <p:nvPr/>
            </p:nvSpPr>
            <p:spPr>
              <a:xfrm>
                <a:off x="299884" y="3662516"/>
                <a:ext cx="7074310" cy="2402132"/>
              </a:xfrm>
              <a:prstGeom prst="rect">
                <a:avLst/>
              </a:prstGeom>
              <a:noFill/>
            </p:spPr>
            <p:txBody>
              <a:bodyPr wrap="square">
                <a:spAutoFit/>
              </a:bodyPr>
              <a:lstStyle/>
              <a:p>
                <a14:m>
                  <m:oMath xmlns:m="http://schemas.openxmlformats.org/officeDocument/2006/math">
                    <m:acc>
                      <m:accPr>
                        <m:chr m:val="⃗"/>
                        <m:ctrlPr>
                          <a:rPr lang="en-US" sz="4000" i="1" smtClean="0">
                            <a:solidFill>
                              <a:srgbClr val="7030A0"/>
                            </a:solidFill>
                            <a:latin typeface="Cambria Math" panose="02040503050406030204" pitchFamily="18" charset="0"/>
                          </a:rPr>
                        </m:ctrlPr>
                      </m:accPr>
                      <m:e>
                        <m:r>
                          <a:rPr lang="en-US" sz="4000" i="1">
                            <a:solidFill>
                              <a:srgbClr val="7030A0"/>
                            </a:solidFill>
                            <a:latin typeface="Cambria Math" panose="02040503050406030204" pitchFamily="18" charset="0"/>
                          </a:rPr>
                          <m:t>𝑈</m:t>
                        </m:r>
                      </m:e>
                    </m:acc>
                    <m:r>
                      <a:rPr lang="en-US" sz="4000" i="1">
                        <a:latin typeface="Cambria Math" panose="02040503050406030204" pitchFamily="18" charset="0"/>
                      </a:rPr>
                      <m:t>= </m:t>
                    </m:r>
                    <m:f>
                      <m:fPr>
                        <m:ctrlPr>
                          <a:rPr lang="en-US" sz="4000" b="0" i="1" smtClean="0">
                            <a:solidFill>
                              <a:schemeClr val="tx1"/>
                            </a:solidFill>
                            <a:latin typeface="Cambria Math" panose="02040503050406030204" pitchFamily="18" charset="0"/>
                          </a:rPr>
                        </m:ctrlPr>
                      </m:fPr>
                      <m:num>
                        <m:r>
                          <a:rPr lang="en-US" sz="4000" b="0" i="1" smtClean="0">
                            <a:solidFill>
                              <a:schemeClr val="tx1"/>
                            </a:solidFill>
                            <a:latin typeface="Cambria Math" panose="02040503050406030204" pitchFamily="18" charset="0"/>
                          </a:rPr>
                          <m:t>𝑑</m:t>
                        </m:r>
                        <m:acc>
                          <m:accPr>
                            <m:chr m:val="⃗"/>
                            <m:ctrlPr>
                              <a:rPr lang="en-US" sz="4000" i="1">
                                <a:solidFill>
                                  <a:srgbClr val="7030A0"/>
                                </a:solidFill>
                                <a:latin typeface="Cambria Math" panose="02040503050406030204" pitchFamily="18" charset="0"/>
                              </a:rPr>
                            </m:ctrlPr>
                          </m:accPr>
                          <m:e>
                            <m:r>
                              <a:rPr lang="en-US" sz="4000" i="1">
                                <a:solidFill>
                                  <a:srgbClr val="7030A0"/>
                                </a:solidFill>
                                <a:latin typeface="Cambria Math" panose="02040503050406030204" pitchFamily="18" charset="0"/>
                              </a:rPr>
                              <m:t>𝑆</m:t>
                            </m:r>
                          </m:e>
                        </m:acc>
                      </m:num>
                      <m:den>
                        <m:r>
                          <a:rPr lang="en-US" sz="4000" b="0" i="1" smtClean="0">
                            <a:solidFill>
                              <a:schemeClr val="tx1"/>
                            </a:solidFill>
                            <a:latin typeface="Cambria Math" panose="02040503050406030204" pitchFamily="18" charset="0"/>
                          </a:rPr>
                          <m:t>𝑑</m:t>
                        </m:r>
                        <m:r>
                          <a:rPr lang="en-US" sz="4000" b="0" i="1" smtClean="0">
                            <a:solidFill>
                              <a:srgbClr val="FFC000"/>
                            </a:solidFill>
                            <a:latin typeface="Cambria Math" panose="02040503050406030204" pitchFamily="18" charset="0"/>
                          </a:rPr>
                          <m:t>𝜏</m:t>
                        </m:r>
                      </m:den>
                    </m:f>
                    <m:r>
                      <a:rPr lang="en-US" sz="4000" i="1" smtClean="0">
                        <a:latin typeface="Cambria Math" panose="02040503050406030204" pitchFamily="18" charset="0"/>
                      </a:rPr>
                      <m:t>=</m:t>
                    </m:r>
                    <m:r>
                      <a:rPr lang="en-US" sz="4000" b="0" i="1" smtClean="0">
                        <a:latin typeface="Cambria Math" panose="02040503050406030204" pitchFamily="18" charset="0"/>
                      </a:rPr>
                      <m:t>𝑐</m:t>
                    </m:r>
                    <m:f>
                      <m:fPr>
                        <m:ctrlPr>
                          <a:rPr lang="en-US" sz="4000" i="1">
                            <a:latin typeface="Cambria Math" panose="02040503050406030204" pitchFamily="18" charset="0"/>
                          </a:rPr>
                        </m:ctrlPr>
                      </m:fPr>
                      <m:num>
                        <m:sSup>
                          <m:sSupPr>
                            <m:ctrlPr>
                              <a:rPr lang="en-US" sz="4000" i="1">
                                <a:latin typeface="Cambria Math" panose="02040503050406030204" pitchFamily="18" charset="0"/>
                              </a:rPr>
                            </m:ctrlPr>
                          </m:sSupPr>
                          <m:e>
                            <m:r>
                              <a:rPr lang="en-US" sz="4000" i="1">
                                <a:latin typeface="Cambria Math" panose="02040503050406030204" pitchFamily="18" charset="0"/>
                              </a:rPr>
                              <m:t>𝑐</m:t>
                            </m:r>
                          </m:e>
                          <m:sup>
                            <m:r>
                              <a:rPr lang="en-US" sz="4000" b="0" i="1" smtClean="0">
                                <a:latin typeface="Cambria Math" panose="02040503050406030204" pitchFamily="18" charset="0"/>
                              </a:rPr>
                              <m:t>2</m:t>
                            </m:r>
                          </m:sup>
                        </m:sSup>
                      </m:num>
                      <m:den>
                        <m:r>
                          <a:rPr lang="en-US" sz="4000" i="1">
                            <a:latin typeface="Cambria Math" panose="02040503050406030204" pitchFamily="18" charset="0"/>
                          </a:rPr>
                          <m:t>𝛼</m:t>
                        </m:r>
                      </m:den>
                    </m:f>
                    <m:f>
                      <m:fPr>
                        <m:ctrlPr>
                          <a:rPr lang="en-US" sz="4000" i="1">
                            <a:latin typeface="Cambria Math" panose="02040503050406030204" pitchFamily="18" charset="0"/>
                          </a:rPr>
                        </m:ctrlPr>
                      </m:fPr>
                      <m:num>
                        <m:sSup>
                          <m:sSupPr>
                            <m:ctrlPr>
                              <a:rPr lang="en-US" sz="4000" i="1">
                                <a:latin typeface="Cambria Math" panose="02040503050406030204" pitchFamily="18" charset="0"/>
                              </a:rPr>
                            </m:ctrlPr>
                          </m:sSupPr>
                          <m:e>
                            <m:r>
                              <a:rPr lang="en-US" sz="4000" i="1">
                                <a:latin typeface="Cambria Math" panose="02040503050406030204" pitchFamily="18" charset="0"/>
                              </a:rPr>
                              <m:t>𝑐</m:t>
                            </m:r>
                          </m:e>
                          <m:sup>
                            <m:r>
                              <a:rPr lang="en-US" sz="4000" i="1">
                                <a:latin typeface="Cambria Math" panose="02040503050406030204" pitchFamily="18" charset="0"/>
                              </a:rPr>
                              <m:t>2</m:t>
                            </m:r>
                          </m:sup>
                        </m:sSup>
                      </m:num>
                      <m:den>
                        <m:r>
                          <a:rPr lang="en-US" sz="4000" i="1">
                            <a:latin typeface="Cambria Math" panose="02040503050406030204" pitchFamily="18" charset="0"/>
                          </a:rPr>
                          <m:t>𝛼</m:t>
                        </m:r>
                      </m:den>
                    </m:f>
                    <m:f>
                      <m:fPr>
                        <m:ctrlPr>
                          <a:rPr lang="en-US" sz="4000" i="1">
                            <a:latin typeface="Cambria Math" panose="02040503050406030204" pitchFamily="18" charset="0"/>
                          </a:rPr>
                        </m:ctrlPr>
                      </m:fPr>
                      <m:num>
                        <m:r>
                          <a:rPr lang="en-US" sz="4000" b="0" i="1" smtClean="0">
                            <a:solidFill>
                              <a:schemeClr val="tx1"/>
                            </a:solidFill>
                            <a:latin typeface="Cambria Math" panose="02040503050406030204" pitchFamily="18" charset="0"/>
                          </a:rPr>
                          <m:t>1</m:t>
                        </m:r>
                      </m:num>
                      <m:den>
                        <m:sSup>
                          <m:sSupPr>
                            <m:ctrlPr>
                              <a:rPr lang="en-US" sz="4000" i="1">
                                <a:latin typeface="Cambria Math" panose="02040503050406030204" pitchFamily="18" charset="0"/>
                              </a:rPr>
                            </m:ctrlPr>
                          </m:sSupPr>
                          <m:e>
                            <m:acc>
                              <m:accPr>
                                <m:chr m:val="̃"/>
                                <m:ctrlPr>
                                  <a:rPr lang="en-US" sz="4000" i="1">
                                    <a:solidFill>
                                      <a:srgbClr val="FF0000"/>
                                    </a:solidFill>
                                    <a:latin typeface="Cambria Math" panose="02040503050406030204" pitchFamily="18" charset="0"/>
                                  </a:rPr>
                                </m:ctrlPr>
                              </m:accPr>
                              <m:e>
                                <m:r>
                                  <a:rPr lang="en-US" sz="4000" i="1">
                                    <a:solidFill>
                                      <a:srgbClr val="FF0000"/>
                                    </a:solidFill>
                                    <a:latin typeface="Cambria Math" panose="02040503050406030204" pitchFamily="18" charset="0"/>
                                  </a:rPr>
                                  <m:t>𝑥</m:t>
                                </m:r>
                              </m:e>
                            </m:acc>
                          </m:e>
                          <m:sup>
                            <m:r>
                              <a:rPr lang="en-US" sz="4000" i="1">
                                <a:latin typeface="Cambria Math" panose="02040503050406030204" pitchFamily="18" charset="0"/>
                              </a:rPr>
                              <m:t>2</m:t>
                            </m:r>
                          </m:sup>
                        </m:sSup>
                      </m:den>
                    </m:f>
                    <m:f>
                      <m:fPr>
                        <m:ctrlPr>
                          <a:rPr lang="en-US" sz="4000" i="1">
                            <a:latin typeface="Cambria Math" panose="02040503050406030204" pitchFamily="18" charset="0"/>
                          </a:rPr>
                        </m:ctrlPr>
                      </m:fPr>
                      <m:num>
                        <m:r>
                          <a:rPr lang="en-US" sz="4000" i="1">
                            <a:latin typeface="Cambria Math" panose="02040503050406030204" pitchFamily="18" charset="0"/>
                          </a:rPr>
                          <m:t>𝜕</m:t>
                        </m:r>
                        <m:acc>
                          <m:accPr>
                            <m:chr m:val="⃗"/>
                            <m:ctrlPr>
                              <a:rPr lang="en-US" sz="4000" i="1">
                                <a:solidFill>
                                  <a:srgbClr val="7030A0"/>
                                </a:solidFill>
                                <a:latin typeface="Cambria Math" panose="02040503050406030204" pitchFamily="18" charset="0"/>
                              </a:rPr>
                            </m:ctrlPr>
                          </m:accPr>
                          <m:e>
                            <m:r>
                              <a:rPr lang="en-US" sz="4000" i="1">
                                <a:solidFill>
                                  <a:srgbClr val="7030A0"/>
                                </a:solidFill>
                                <a:latin typeface="Cambria Math" panose="02040503050406030204" pitchFamily="18" charset="0"/>
                              </a:rPr>
                              <m:t>𝑆</m:t>
                            </m:r>
                          </m:e>
                        </m:acc>
                      </m:num>
                      <m:den>
                        <m:r>
                          <a:rPr lang="en-US" sz="4000" i="1">
                            <a:latin typeface="Cambria Math" panose="02040503050406030204" pitchFamily="18" charset="0"/>
                          </a:rPr>
                          <m:t>𝜕</m:t>
                        </m:r>
                        <m:r>
                          <a:rPr lang="en-US" sz="4000" i="1">
                            <a:solidFill>
                              <a:srgbClr val="FFC000"/>
                            </a:solidFill>
                            <a:latin typeface="Cambria Math" panose="02040503050406030204" pitchFamily="18" charset="0"/>
                          </a:rPr>
                          <m:t> </m:t>
                        </m:r>
                        <m:r>
                          <a:rPr lang="en-US" sz="4000" i="1">
                            <a:latin typeface="Cambria Math" panose="02040503050406030204" pitchFamily="18" charset="0"/>
                          </a:rPr>
                          <m:t>𝑐</m:t>
                        </m:r>
                        <m:acc>
                          <m:accPr>
                            <m:chr m:val="̃"/>
                            <m:ctrlPr>
                              <a:rPr lang="en-US" sz="4000" i="1">
                                <a:solidFill>
                                  <a:srgbClr val="FF0000"/>
                                </a:solidFill>
                                <a:latin typeface="Cambria Math" panose="02040503050406030204" pitchFamily="18" charset="0"/>
                              </a:rPr>
                            </m:ctrlPr>
                          </m:accPr>
                          <m:e>
                            <m:r>
                              <a:rPr lang="en-US" sz="4000" i="1">
                                <a:solidFill>
                                  <a:srgbClr val="FF0000"/>
                                </a:solidFill>
                                <a:latin typeface="Cambria Math" panose="02040503050406030204" pitchFamily="18" charset="0"/>
                              </a:rPr>
                              <m:t>𝑡</m:t>
                            </m:r>
                          </m:e>
                        </m:acc>
                      </m:den>
                    </m:f>
                    <m:r>
                      <a:rPr lang="en-US" sz="4000" i="1">
                        <a:latin typeface="Cambria Math" panose="02040503050406030204" pitchFamily="18" charset="0"/>
                      </a:rPr>
                      <m:t>−</m:t>
                    </m:r>
                    <m:r>
                      <a:rPr lang="en-US" sz="4000" i="1">
                        <a:latin typeface="Cambria Math" panose="02040503050406030204" pitchFamily="18" charset="0"/>
                      </a:rPr>
                      <m:t>𝑐</m:t>
                    </m:r>
                    <m:f>
                      <m:fPr>
                        <m:ctrlPr>
                          <a:rPr lang="en-US" sz="4000" i="1">
                            <a:latin typeface="Cambria Math" panose="02040503050406030204" pitchFamily="18" charset="0"/>
                          </a:rPr>
                        </m:ctrlPr>
                      </m:fPr>
                      <m:num>
                        <m:r>
                          <a:rPr lang="en-US" sz="4000" i="1">
                            <a:latin typeface="Cambria Math" panose="02040503050406030204" pitchFamily="18" charset="0"/>
                          </a:rPr>
                          <m:t>𝑐</m:t>
                        </m:r>
                        <m:r>
                          <a:rPr lang="en-US" sz="4000" i="1">
                            <a:solidFill>
                              <a:srgbClr val="0070C0"/>
                            </a:solidFill>
                            <a:latin typeface="Cambria Math" panose="02040503050406030204" pitchFamily="18" charset="0"/>
                          </a:rPr>
                          <m:t>𝑡</m:t>
                        </m:r>
                      </m:num>
                      <m:den>
                        <m:acc>
                          <m:accPr>
                            <m:chr m:val="̃"/>
                            <m:ctrlPr>
                              <a:rPr lang="en-US" sz="4000" i="1">
                                <a:solidFill>
                                  <a:srgbClr val="FF0000"/>
                                </a:solidFill>
                                <a:latin typeface="Cambria Math" panose="02040503050406030204" pitchFamily="18" charset="0"/>
                              </a:rPr>
                            </m:ctrlPr>
                          </m:accPr>
                          <m:e>
                            <m:r>
                              <a:rPr lang="en-US" sz="4000" i="1">
                                <a:solidFill>
                                  <a:srgbClr val="FF0000"/>
                                </a:solidFill>
                                <a:latin typeface="Cambria Math" panose="02040503050406030204" pitchFamily="18" charset="0"/>
                              </a:rPr>
                              <m:t>𝑥</m:t>
                            </m:r>
                          </m:e>
                        </m:acc>
                      </m:den>
                    </m:f>
                    <m:f>
                      <m:fPr>
                        <m:ctrlPr>
                          <a:rPr lang="en-US" sz="4000" i="1">
                            <a:latin typeface="Cambria Math" panose="02040503050406030204" pitchFamily="18" charset="0"/>
                          </a:rPr>
                        </m:ctrlPr>
                      </m:fPr>
                      <m:num>
                        <m:r>
                          <a:rPr lang="en-US" sz="4000" i="1">
                            <a:latin typeface="Cambria Math" panose="02040503050406030204" pitchFamily="18" charset="0"/>
                          </a:rPr>
                          <m:t>𝜕</m:t>
                        </m:r>
                        <m:acc>
                          <m:accPr>
                            <m:chr m:val="⃗"/>
                            <m:ctrlPr>
                              <a:rPr lang="en-US" sz="4000" i="1">
                                <a:solidFill>
                                  <a:srgbClr val="7030A0"/>
                                </a:solidFill>
                                <a:latin typeface="Cambria Math" panose="02040503050406030204" pitchFamily="18" charset="0"/>
                              </a:rPr>
                            </m:ctrlPr>
                          </m:accPr>
                          <m:e>
                            <m:r>
                              <a:rPr lang="en-US" sz="4000" i="1">
                                <a:solidFill>
                                  <a:srgbClr val="7030A0"/>
                                </a:solidFill>
                                <a:latin typeface="Cambria Math" panose="02040503050406030204" pitchFamily="18" charset="0"/>
                              </a:rPr>
                              <m:t>𝑆</m:t>
                            </m:r>
                          </m:e>
                        </m:acc>
                      </m:num>
                      <m:den>
                        <m:r>
                          <a:rPr lang="en-US" sz="4000" i="1">
                            <a:latin typeface="Cambria Math" panose="02040503050406030204" pitchFamily="18" charset="0"/>
                          </a:rPr>
                          <m:t>𝜕</m:t>
                        </m:r>
                        <m:acc>
                          <m:accPr>
                            <m:chr m:val="̃"/>
                            <m:ctrlPr>
                              <a:rPr lang="en-US" sz="4000" i="1">
                                <a:solidFill>
                                  <a:srgbClr val="FF0000"/>
                                </a:solidFill>
                                <a:latin typeface="Cambria Math" panose="02040503050406030204" pitchFamily="18" charset="0"/>
                              </a:rPr>
                            </m:ctrlPr>
                          </m:accPr>
                          <m:e>
                            <m:r>
                              <a:rPr lang="en-US" sz="4000" i="1">
                                <a:solidFill>
                                  <a:srgbClr val="FF0000"/>
                                </a:solidFill>
                                <a:latin typeface="Cambria Math" panose="02040503050406030204" pitchFamily="18" charset="0"/>
                              </a:rPr>
                              <m:t>𝑥</m:t>
                            </m:r>
                          </m:e>
                        </m:acc>
                      </m:den>
                    </m:f>
                  </m:oMath>
                </a14:m>
                <a:r>
                  <a:rPr lang="en-CA" sz="4000" dirty="0"/>
                  <a:t> </a:t>
                </a:r>
              </a:p>
              <a:p>
                <a:pPr/>
                <a14:m>
                  <m:oMathPara xmlns:m="http://schemas.openxmlformats.org/officeDocument/2006/math">
                    <m:oMathParaPr>
                      <m:jc m:val="left"/>
                    </m:oMathParaPr>
                    <m:oMath xmlns:m="http://schemas.openxmlformats.org/officeDocument/2006/math">
                      <m:acc>
                        <m:accPr>
                          <m:chr m:val="⃗"/>
                          <m:ctrlPr>
                            <a:rPr lang="en-US" sz="4000" i="1" smtClean="0">
                              <a:solidFill>
                                <a:schemeClr val="bg1"/>
                              </a:solidFill>
                              <a:latin typeface="Cambria Math" panose="02040503050406030204" pitchFamily="18" charset="0"/>
                            </a:rPr>
                          </m:ctrlPr>
                        </m:accPr>
                        <m:e>
                          <m:r>
                            <a:rPr lang="en-US" sz="4000" i="1">
                              <a:solidFill>
                                <a:schemeClr val="bg1"/>
                              </a:solidFill>
                              <a:latin typeface="Cambria Math" panose="02040503050406030204" pitchFamily="18" charset="0"/>
                            </a:rPr>
                            <m:t>𝑈</m:t>
                          </m:r>
                        </m:e>
                      </m:acc>
                      <m:r>
                        <a:rPr lang="en-US" sz="4000" i="1">
                          <a:solidFill>
                            <a:schemeClr val="bg1"/>
                          </a:solidFill>
                          <a:latin typeface="Cambria Math" panose="02040503050406030204" pitchFamily="18" charset="0"/>
                        </a:rPr>
                        <m:t>= </m:t>
                      </m:r>
                      <m:f>
                        <m:fPr>
                          <m:ctrlPr>
                            <a:rPr lang="en-US" sz="4000" b="0" i="1" smtClean="0">
                              <a:solidFill>
                                <a:schemeClr val="bg1"/>
                              </a:solidFill>
                              <a:latin typeface="Cambria Math" panose="02040503050406030204" pitchFamily="18" charset="0"/>
                            </a:rPr>
                          </m:ctrlPr>
                        </m:fPr>
                        <m:num>
                          <m:r>
                            <a:rPr lang="en-US" sz="4000" b="0" i="1" smtClean="0">
                              <a:solidFill>
                                <a:schemeClr val="bg1"/>
                              </a:solidFill>
                              <a:latin typeface="Cambria Math" panose="02040503050406030204" pitchFamily="18" charset="0"/>
                            </a:rPr>
                            <m:t>𝑑</m:t>
                          </m:r>
                          <m:acc>
                            <m:accPr>
                              <m:chr m:val="⃗"/>
                              <m:ctrlPr>
                                <a:rPr lang="en-US" sz="4000" i="1">
                                  <a:solidFill>
                                    <a:schemeClr val="bg1"/>
                                  </a:solidFill>
                                  <a:latin typeface="Cambria Math" panose="02040503050406030204" pitchFamily="18" charset="0"/>
                                </a:rPr>
                              </m:ctrlPr>
                            </m:accPr>
                            <m:e>
                              <m:r>
                                <a:rPr lang="en-US" sz="4000" i="1">
                                  <a:solidFill>
                                    <a:schemeClr val="bg1"/>
                                  </a:solidFill>
                                  <a:latin typeface="Cambria Math" panose="02040503050406030204" pitchFamily="18" charset="0"/>
                                </a:rPr>
                                <m:t>𝑆</m:t>
                              </m:r>
                            </m:e>
                          </m:acc>
                        </m:num>
                        <m:den>
                          <m:r>
                            <a:rPr lang="en-US" sz="4000" b="0" i="1" smtClean="0">
                              <a:solidFill>
                                <a:schemeClr val="bg1"/>
                              </a:solidFill>
                              <a:latin typeface="Cambria Math" panose="02040503050406030204" pitchFamily="18" charset="0"/>
                            </a:rPr>
                            <m:t>𝑑</m:t>
                          </m:r>
                          <m:r>
                            <a:rPr lang="en-US" sz="4000" b="0" i="1" smtClean="0">
                              <a:solidFill>
                                <a:schemeClr val="bg1"/>
                              </a:solidFill>
                              <a:latin typeface="Cambria Math" panose="02040503050406030204" pitchFamily="18" charset="0"/>
                            </a:rPr>
                            <m:t>𝜏</m:t>
                          </m:r>
                        </m:den>
                      </m:f>
                      <m:r>
                        <a:rPr lang="en-US" sz="4000" i="1" smtClean="0">
                          <a:latin typeface="Cambria Math" panose="02040503050406030204" pitchFamily="18" charset="0"/>
                        </a:rPr>
                        <m:t>=</m:t>
                      </m:r>
                      <m:r>
                        <a:rPr lang="en-US" sz="4000" b="0" i="1" smtClean="0">
                          <a:latin typeface="Cambria Math" panose="02040503050406030204" pitchFamily="18" charset="0"/>
                        </a:rPr>
                        <m:t>    </m:t>
                      </m:r>
                      <m:r>
                        <a:rPr lang="en-US" sz="4000" i="1" smtClean="0">
                          <a:latin typeface="Cambria Math" panose="02040503050406030204" pitchFamily="18" charset="0"/>
                        </a:rPr>
                        <m:t>𝑐</m:t>
                      </m:r>
                      <m:f>
                        <m:fPr>
                          <m:ctrlPr>
                            <a:rPr lang="en-US" sz="4000" i="1">
                              <a:latin typeface="Cambria Math" panose="02040503050406030204" pitchFamily="18" charset="0"/>
                            </a:rPr>
                          </m:ctrlPr>
                        </m:fPr>
                        <m:num>
                          <m:sSup>
                            <m:sSupPr>
                              <m:ctrlPr>
                                <a:rPr lang="en-US" sz="4000" i="1">
                                  <a:latin typeface="Cambria Math" panose="02040503050406030204" pitchFamily="18" charset="0"/>
                                </a:rPr>
                              </m:ctrlPr>
                            </m:sSupPr>
                            <m:e>
                              <m:r>
                                <a:rPr lang="en-US" sz="4000" i="1">
                                  <a:latin typeface="Cambria Math" panose="02040503050406030204" pitchFamily="18" charset="0"/>
                                </a:rPr>
                                <m:t>𝐷</m:t>
                              </m:r>
                            </m:e>
                            <m:sup>
                              <m:r>
                                <a:rPr lang="en-US" sz="4000" i="1">
                                  <a:latin typeface="Cambria Math" panose="02040503050406030204" pitchFamily="18" charset="0"/>
                                </a:rPr>
                                <m:t>2</m:t>
                              </m:r>
                            </m:sup>
                          </m:sSup>
                        </m:num>
                        <m:den>
                          <m:sSup>
                            <m:sSupPr>
                              <m:ctrlPr>
                                <a:rPr lang="en-US" sz="4000" i="1">
                                  <a:latin typeface="Cambria Math" panose="02040503050406030204" pitchFamily="18" charset="0"/>
                                </a:rPr>
                              </m:ctrlPr>
                            </m:sSupPr>
                            <m:e>
                              <m:acc>
                                <m:accPr>
                                  <m:chr m:val="̃"/>
                                  <m:ctrlPr>
                                    <a:rPr lang="en-US" sz="4000" i="1">
                                      <a:solidFill>
                                        <a:srgbClr val="FF0000"/>
                                      </a:solidFill>
                                      <a:latin typeface="Cambria Math" panose="02040503050406030204" pitchFamily="18" charset="0"/>
                                    </a:rPr>
                                  </m:ctrlPr>
                                </m:accPr>
                                <m:e>
                                  <m:r>
                                    <a:rPr lang="en-US" sz="4000" i="1">
                                      <a:solidFill>
                                        <a:srgbClr val="FF0000"/>
                                      </a:solidFill>
                                      <a:latin typeface="Cambria Math" panose="02040503050406030204" pitchFamily="18" charset="0"/>
                                    </a:rPr>
                                    <m:t>𝑥</m:t>
                                  </m:r>
                                </m:e>
                              </m:acc>
                            </m:e>
                            <m:sup>
                              <m:r>
                                <a:rPr lang="en-US" sz="4000" i="1">
                                  <a:latin typeface="Cambria Math" panose="02040503050406030204" pitchFamily="18" charset="0"/>
                                </a:rPr>
                                <m:t>2</m:t>
                              </m:r>
                            </m:sup>
                          </m:sSup>
                        </m:den>
                      </m:f>
                      <m:r>
                        <a:rPr lang="en-US" sz="4000" b="0" i="1" smtClean="0">
                          <a:latin typeface="Cambria Math" panose="02040503050406030204" pitchFamily="18" charset="0"/>
                        </a:rPr>
                        <m:t>   </m:t>
                      </m:r>
                      <m:acc>
                        <m:accPr>
                          <m:chr m:val="̃"/>
                          <m:ctrlPr>
                            <a:rPr lang="en-US" sz="4000" i="1">
                              <a:solidFill>
                                <a:srgbClr val="C00000"/>
                              </a:solidFill>
                              <a:latin typeface="Cambria Math" panose="02040503050406030204" pitchFamily="18" charset="0"/>
                            </a:rPr>
                          </m:ctrlPr>
                        </m:accPr>
                        <m:e>
                          <m:acc>
                            <m:accPr>
                              <m:chr m:val="⃗"/>
                              <m:ctrlPr>
                                <a:rPr lang="en-US" sz="4000" i="1">
                                  <a:solidFill>
                                    <a:srgbClr val="C00000"/>
                                  </a:solidFill>
                                  <a:latin typeface="Cambria Math" panose="02040503050406030204" pitchFamily="18" charset="0"/>
                                </a:rPr>
                              </m:ctrlPr>
                            </m:accPr>
                            <m:e>
                              <m:sSub>
                                <m:sSubPr>
                                  <m:ctrlPr>
                                    <a:rPr lang="en-US" sz="4000" i="1">
                                      <a:solidFill>
                                        <a:srgbClr val="C00000"/>
                                      </a:solidFill>
                                      <a:latin typeface="Cambria Math" panose="02040503050406030204" pitchFamily="18" charset="0"/>
                                    </a:rPr>
                                  </m:ctrlPr>
                                </m:sSubPr>
                                <m:e>
                                  <m:r>
                                    <a:rPr lang="en-US" sz="4000" i="1">
                                      <a:solidFill>
                                        <a:srgbClr val="C00000"/>
                                      </a:solidFill>
                                      <a:latin typeface="Cambria Math" panose="02040503050406030204" pitchFamily="18" charset="0"/>
                                    </a:rPr>
                                    <m:t>𝑒</m:t>
                                  </m:r>
                                </m:e>
                                <m:sub>
                                  <m:r>
                                    <a:rPr lang="en-US" sz="4000" b="0" i="1" smtClean="0">
                                      <a:solidFill>
                                        <a:srgbClr val="C00000"/>
                                      </a:solidFill>
                                      <a:latin typeface="Cambria Math" panose="02040503050406030204" pitchFamily="18" charset="0"/>
                                    </a:rPr>
                                    <m:t>𝑡</m:t>
                                  </m:r>
                                </m:sub>
                              </m:sSub>
                            </m:e>
                          </m:acc>
                        </m:e>
                      </m:acc>
                      <m:r>
                        <a:rPr lang="en-US" sz="4000" b="0" i="1" smtClean="0">
                          <a:solidFill>
                            <a:srgbClr val="C00000"/>
                          </a:solidFill>
                          <a:latin typeface="Cambria Math" panose="02040503050406030204" pitchFamily="18" charset="0"/>
                        </a:rPr>
                        <m:t> </m:t>
                      </m:r>
                      <m:r>
                        <a:rPr lang="en-US" sz="4000" i="1">
                          <a:latin typeface="Cambria Math" panose="02040503050406030204" pitchFamily="18" charset="0"/>
                        </a:rPr>
                        <m:t>−</m:t>
                      </m:r>
                      <m:r>
                        <a:rPr lang="en-US" sz="4000" i="1">
                          <a:latin typeface="Cambria Math" panose="02040503050406030204" pitchFamily="18" charset="0"/>
                        </a:rPr>
                        <m:t>𝑐</m:t>
                      </m:r>
                      <m:f>
                        <m:fPr>
                          <m:ctrlPr>
                            <a:rPr lang="en-US" sz="4000" i="1">
                              <a:latin typeface="Cambria Math" panose="02040503050406030204" pitchFamily="18" charset="0"/>
                            </a:rPr>
                          </m:ctrlPr>
                        </m:fPr>
                        <m:num>
                          <m:r>
                            <a:rPr lang="en-US" sz="4000" i="1">
                              <a:latin typeface="Cambria Math" panose="02040503050406030204" pitchFamily="18" charset="0"/>
                            </a:rPr>
                            <m:t>𝑐</m:t>
                          </m:r>
                          <m:r>
                            <a:rPr lang="en-US" sz="4000" i="1">
                              <a:solidFill>
                                <a:srgbClr val="0070C0"/>
                              </a:solidFill>
                              <a:latin typeface="Cambria Math" panose="02040503050406030204" pitchFamily="18" charset="0"/>
                            </a:rPr>
                            <m:t>𝑡</m:t>
                          </m:r>
                        </m:num>
                        <m:den>
                          <m:acc>
                            <m:accPr>
                              <m:chr m:val="̃"/>
                              <m:ctrlPr>
                                <a:rPr lang="en-US" sz="4000" i="1">
                                  <a:solidFill>
                                    <a:srgbClr val="FF0000"/>
                                  </a:solidFill>
                                  <a:latin typeface="Cambria Math" panose="02040503050406030204" pitchFamily="18" charset="0"/>
                                </a:rPr>
                              </m:ctrlPr>
                            </m:accPr>
                            <m:e>
                              <m:r>
                                <a:rPr lang="en-US" sz="4000" i="1">
                                  <a:solidFill>
                                    <a:srgbClr val="FF0000"/>
                                  </a:solidFill>
                                  <a:latin typeface="Cambria Math" panose="02040503050406030204" pitchFamily="18" charset="0"/>
                                </a:rPr>
                                <m:t>𝑥</m:t>
                              </m:r>
                            </m:e>
                          </m:acc>
                        </m:den>
                      </m:f>
                      <m:acc>
                        <m:accPr>
                          <m:chr m:val="̃"/>
                          <m:ctrlPr>
                            <a:rPr lang="en-US" sz="4000" b="0" i="1" smtClean="0">
                              <a:solidFill>
                                <a:srgbClr val="C00000"/>
                              </a:solidFill>
                              <a:latin typeface="Cambria Math" panose="02040503050406030204" pitchFamily="18" charset="0"/>
                            </a:rPr>
                          </m:ctrlPr>
                        </m:accPr>
                        <m:e>
                          <m:acc>
                            <m:accPr>
                              <m:chr m:val="⃗"/>
                              <m:ctrlPr>
                                <a:rPr lang="en-US" sz="4000" b="0" i="1" smtClean="0">
                                  <a:solidFill>
                                    <a:srgbClr val="C00000"/>
                                  </a:solidFill>
                                  <a:latin typeface="Cambria Math" panose="02040503050406030204" pitchFamily="18" charset="0"/>
                                </a:rPr>
                              </m:ctrlPr>
                            </m:accPr>
                            <m:e>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𝑒</m:t>
                                  </m:r>
                                </m:e>
                                <m:sub>
                                  <m:r>
                                    <a:rPr lang="en-US" sz="4000" b="0" i="1" smtClean="0">
                                      <a:solidFill>
                                        <a:srgbClr val="C00000"/>
                                      </a:solidFill>
                                      <a:latin typeface="Cambria Math" panose="02040503050406030204" pitchFamily="18" charset="0"/>
                                    </a:rPr>
                                    <m:t>𝑥</m:t>
                                  </m:r>
                                </m:sub>
                              </m:sSub>
                            </m:e>
                          </m:acc>
                        </m:e>
                      </m:acc>
                    </m:oMath>
                  </m:oMathPara>
                </a14:m>
                <a:endParaRPr lang="en-CA" sz="4000" dirty="0"/>
              </a:p>
            </p:txBody>
          </p:sp>
        </mc:Choice>
        <mc:Fallback xmlns="">
          <p:sp>
            <p:nvSpPr>
              <p:cNvPr id="4" name="TextBox 3">
                <a:extLst>
                  <a:ext uri="{FF2B5EF4-FFF2-40B4-BE49-F238E27FC236}">
                    <a16:creationId xmlns:a16="http://schemas.microsoft.com/office/drawing/2014/main" id="{51C107CB-6A6D-47D3-82D2-809FE7AF0EB7}"/>
                  </a:ext>
                </a:extLst>
              </p:cNvPr>
              <p:cNvSpPr txBox="1">
                <a:spLocks noRot="1" noChangeAspect="1" noMove="1" noResize="1" noEditPoints="1" noAdjustHandles="1" noChangeArrowheads="1" noChangeShapeType="1" noTextEdit="1"/>
              </p:cNvSpPr>
              <p:nvPr/>
            </p:nvSpPr>
            <p:spPr>
              <a:xfrm>
                <a:off x="299884" y="3662516"/>
                <a:ext cx="7074310" cy="2402132"/>
              </a:xfrm>
              <a:prstGeom prst="rect">
                <a:avLst/>
              </a:prstGeom>
              <a:blipFill>
                <a:blip r:embed="rId20"/>
                <a:stretch>
                  <a:fillRect/>
                </a:stretch>
              </a:blipFill>
            </p:spPr>
            <p:txBody>
              <a:bodyPr/>
              <a:lstStyle/>
              <a:p>
                <a:r>
                  <a:rPr lang="en-CA">
                    <a:noFill/>
                  </a:rPr>
                  <a:t> </a:t>
                </a:r>
              </a:p>
            </p:txBody>
          </p:sp>
        </mc:Fallback>
      </mc:AlternateContent>
      <p:cxnSp>
        <p:nvCxnSpPr>
          <p:cNvPr id="137" name="Straight Arrow Connector 136">
            <a:extLst>
              <a:ext uri="{FF2B5EF4-FFF2-40B4-BE49-F238E27FC236}">
                <a16:creationId xmlns:a16="http://schemas.microsoft.com/office/drawing/2014/main" id="{90F804B2-5A4B-4F53-B4DB-04BB66AF5506}"/>
              </a:ext>
            </a:extLst>
          </p:cNvPr>
          <p:cNvCxnSpPr>
            <a:cxnSpLocks/>
          </p:cNvCxnSpPr>
          <p:nvPr/>
        </p:nvCxnSpPr>
        <p:spPr>
          <a:xfrm flipV="1">
            <a:off x="11194468" y="1056804"/>
            <a:ext cx="438150" cy="924396"/>
          </a:xfrm>
          <a:prstGeom prst="straightConnector1">
            <a:avLst/>
          </a:prstGeom>
          <a:ln w="76200">
            <a:solidFill>
              <a:srgbClr val="FF5353"/>
            </a:solidFill>
            <a:tailEnd type="triangle"/>
          </a:ln>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a14="http://schemas.microsoft.com/office/drawing/2010/main">
        <mc:Choice Requires="a14">
          <p:sp>
            <p:nvSpPr>
              <p:cNvPr id="138" name="TextBox 137">
                <a:extLst>
                  <a:ext uri="{FF2B5EF4-FFF2-40B4-BE49-F238E27FC236}">
                    <a16:creationId xmlns:a16="http://schemas.microsoft.com/office/drawing/2014/main" id="{5A1837E3-82DC-4B02-86AE-D36D0EE882BC}"/>
                  </a:ext>
                </a:extLst>
              </p:cNvPr>
              <p:cNvSpPr txBox="1"/>
              <p:nvPr/>
            </p:nvSpPr>
            <p:spPr>
              <a:xfrm>
                <a:off x="11425508" y="1197800"/>
                <a:ext cx="766492" cy="70788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4000" b="0" i="1" smtClean="0">
                          <a:solidFill>
                            <a:schemeClr val="tx1"/>
                          </a:solidFill>
                          <a:latin typeface="Cambria Math" panose="02040503050406030204" pitchFamily="18" charset="0"/>
                        </a:rPr>
                        <m:t>𝑐</m:t>
                      </m:r>
                      <m:acc>
                        <m:accPr>
                          <m:chr m:val="̃"/>
                          <m:ctrlPr>
                            <a:rPr lang="en-US" sz="4000" b="0" i="1" smtClean="0">
                              <a:solidFill>
                                <a:srgbClr val="FF0000"/>
                              </a:solidFill>
                              <a:latin typeface="Cambria Math" panose="02040503050406030204" pitchFamily="18" charset="0"/>
                            </a:rPr>
                          </m:ctrlPr>
                        </m:accPr>
                        <m:e>
                          <m:r>
                            <a:rPr lang="en-US" sz="4000" b="0" i="1" smtClean="0">
                              <a:solidFill>
                                <a:srgbClr val="FF0000"/>
                              </a:solidFill>
                              <a:latin typeface="Cambria Math" panose="02040503050406030204" pitchFamily="18" charset="0"/>
                            </a:rPr>
                            <m:t>𝑡</m:t>
                          </m:r>
                        </m:e>
                      </m:acc>
                    </m:oMath>
                  </m:oMathPara>
                </a14:m>
                <a:endParaRPr lang="en-CA" sz="4000" dirty="0">
                  <a:solidFill>
                    <a:srgbClr val="FF0000"/>
                  </a:solidFill>
                </a:endParaRPr>
              </a:p>
            </p:txBody>
          </p:sp>
        </mc:Choice>
        <mc:Fallback xmlns="">
          <p:sp>
            <p:nvSpPr>
              <p:cNvPr id="138" name="TextBox 137">
                <a:extLst>
                  <a:ext uri="{FF2B5EF4-FFF2-40B4-BE49-F238E27FC236}">
                    <a16:creationId xmlns:a16="http://schemas.microsoft.com/office/drawing/2014/main" id="{5A1837E3-82DC-4B02-86AE-D36D0EE882BC}"/>
                  </a:ext>
                </a:extLst>
              </p:cNvPr>
              <p:cNvSpPr txBox="1">
                <a:spLocks noRot="1" noChangeAspect="1" noMove="1" noResize="1" noEditPoints="1" noAdjustHandles="1" noChangeArrowheads="1" noChangeShapeType="1" noTextEdit="1"/>
              </p:cNvSpPr>
              <p:nvPr/>
            </p:nvSpPr>
            <p:spPr>
              <a:xfrm>
                <a:off x="11425508" y="1197800"/>
                <a:ext cx="766492" cy="707886"/>
              </a:xfrm>
              <a:prstGeom prst="rect">
                <a:avLst/>
              </a:prstGeom>
              <a:blipFill>
                <a:blip r:embed="rId21"/>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39" name="TextBox 138">
                <a:extLst>
                  <a:ext uri="{FF2B5EF4-FFF2-40B4-BE49-F238E27FC236}">
                    <a16:creationId xmlns:a16="http://schemas.microsoft.com/office/drawing/2014/main" id="{256DE952-080F-43DF-8F00-530702234D76}"/>
                  </a:ext>
                </a:extLst>
              </p:cNvPr>
              <p:cNvSpPr txBox="1"/>
              <p:nvPr/>
            </p:nvSpPr>
            <p:spPr>
              <a:xfrm>
                <a:off x="11220450" y="38100"/>
                <a:ext cx="1085850" cy="954107"/>
              </a:xfrm>
              <a:prstGeom prst="rect">
                <a:avLst/>
              </a:prstGeom>
              <a:noFill/>
            </p:spPr>
            <p:txBody>
              <a:bodyPr wrap="square">
                <a:spAutoFit/>
              </a:bodyPr>
              <a:lstStyle/>
              <a:p>
                <a:pPr algn="ctr"/>
                <a:r>
                  <a:rPr lang="en-US" sz="2800" dirty="0"/>
                  <a:t>accel.</a:t>
                </a:r>
              </a:p>
              <a:p>
                <a:pPr algn="ctr"/>
                <a14:m>
                  <m:oMath xmlns:m="http://schemas.openxmlformats.org/officeDocument/2006/math">
                    <m:r>
                      <a:rPr lang="en-US" sz="2800" i="1">
                        <a:latin typeface="Cambria Math" panose="02040503050406030204" pitchFamily="18" charset="0"/>
                      </a:rPr>
                      <m:t>=</m:t>
                    </m:r>
                    <m:r>
                      <a:rPr lang="en-US" sz="2800" b="0" i="1" smtClean="0">
                        <a:latin typeface="Cambria Math" panose="02040503050406030204" pitchFamily="18" charset="0"/>
                      </a:rPr>
                      <m:t>𝛼</m:t>
                    </m:r>
                  </m:oMath>
                </a14:m>
                <a:r>
                  <a:rPr lang="en-CA" sz="2800" dirty="0"/>
                  <a:t> </a:t>
                </a:r>
              </a:p>
            </p:txBody>
          </p:sp>
        </mc:Choice>
        <mc:Fallback xmlns="">
          <p:sp>
            <p:nvSpPr>
              <p:cNvPr id="139" name="TextBox 138">
                <a:extLst>
                  <a:ext uri="{FF2B5EF4-FFF2-40B4-BE49-F238E27FC236}">
                    <a16:creationId xmlns:a16="http://schemas.microsoft.com/office/drawing/2014/main" id="{256DE952-080F-43DF-8F00-530702234D76}"/>
                  </a:ext>
                </a:extLst>
              </p:cNvPr>
              <p:cNvSpPr txBox="1">
                <a:spLocks noRot="1" noChangeAspect="1" noMove="1" noResize="1" noEditPoints="1" noAdjustHandles="1" noChangeArrowheads="1" noChangeShapeType="1" noTextEdit="1"/>
              </p:cNvSpPr>
              <p:nvPr/>
            </p:nvSpPr>
            <p:spPr>
              <a:xfrm>
                <a:off x="11220450" y="38100"/>
                <a:ext cx="1085850" cy="954107"/>
              </a:xfrm>
              <a:prstGeom prst="rect">
                <a:avLst/>
              </a:prstGeom>
              <a:blipFill>
                <a:blip r:embed="rId22"/>
                <a:stretch>
                  <a:fillRect l="-8427" t="-5732" r="-7303"/>
                </a:stretch>
              </a:blipFill>
            </p:spPr>
            <p:txBody>
              <a:bodyPr/>
              <a:lstStyle/>
              <a:p>
                <a:r>
                  <a:rPr lang="en-CA">
                    <a:noFill/>
                  </a:rPr>
                  <a:t> </a:t>
                </a:r>
              </a:p>
            </p:txBody>
          </p:sp>
        </mc:Fallback>
      </mc:AlternateContent>
    </p:spTree>
    <p:custDataLst>
      <p:tags r:id="rId1"/>
    </p:custDataLst>
    <p:extLst>
      <p:ext uri="{BB962C8B-B14F-4D97-AF65-F5344CB8AC3E}">
        <p14:creationId xmlns:p14="http://schemas.microsoft.com/office/powerpoint/2010/main" val="2626715896"/>
      </p:ext>
    </p:extLst>
  </p:cSld>
  <p:clrMapOvr>
    <a:masterClrMapping/>
  </p:clrMapOvr>
  <mc:AlternateContent xmlns:mc="http://schemas.openxmlformats.org/markup-compatibility/2006" xmlns:p14="http://schemas.microsoft.com/office/powerpoint/2010/main">
    <mc:Choice Requires="p14">
      <p:transition spd="med" p14:dur="700" advTm="57806">
        <p:fade/>
      </p:transition>
    </mc:Choice>
    <mc:Fallback xmlns="">
      <p:transition spd="med" advTm="57806">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14"/>
                                        </p:tgtEl>
                                        <p:attrNameLst>
                                          <p:attrName>style.visibility</p:attrName>
                                        </p:attrNameLst>
                                      </p:cBhvr>
                                      <p:to>
                                        <p:strVal val="visible"/>
                                      </p:to>
                                    </p:set>
                                    <p:animEffect transition="in" filter="fade">
                                      <p:cBhvr>
                                        <p:cTn id="28" dur="1000"/>
                                        <p:tgtEl>
                                          <p:spTgt spid="114"/>
                                        </p:tgtEl>
                                      </p:cBhvr>
                                    </p:animEffect>
                                    <p:anim calcmode="lin" valueType="num">
                                      <p:cBhvr>
                                        <p:cTn id="29" dur="1000" fill="hold"/>
                                        <p:tgtEl>
                                          <p:spTgt spid="114"/>
                                        </p:tgtEl>
                                        <p:attrNameLst>
                                          <p:attrName>ppt_x</p:attrName>
                                        </p:attrNameLst>
                                      </p:cBhvr>
                                      <p:tavLst>
                                        <p:tav tm="0">
                                          <p:val>
                                            <p:strVal val="#ppt_x"/>
                                          </p:val>
                                        </p:tav>
                                        <p:tav tm="100000">
                                          <p:val>
                                            <p:strVal val="#ppt_x"/>
                                          </p:val>
                                        </p:tav>
                                      </p:tavLst>
                                    </p:anim>
                                    <p:anim calcmode="lin" valueType="num">
                                      <p:cBhvr>
                                        <p:cTn id="30" dur="1000" fill="hold"/>
                                        <p:tgtEl>
                                          <p:spTgt spid="114"/>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111"/>
                                        </p:tgtEl>
                                        <p:attrNameLst>
                                          <p:attrName>style.visibility</p:attrName>
                                        </p:attrNameLst>
                                      </p:cBhvr>
                                      <p:to>
                                        <p:strVal val="visible"/>
                                      </p:to>
                                    </p:set>
                                    <p:animEffect transition="in" filter="fade">
                                      <p:cBhvr>
                                        <p:cTn id="35" dur="1000"/>
                                        <p:tgtEl>
                                          <p:spTgt spid="111"/>
                                        </p:tgtEl>
                                      </p:cBhvr>
                                    </p:animEffect>
                                    <p:anim calcmode="lin" valueType="num">
                                      <p:cBhvr>
                                        <p:cTn id="36" dur="1000" fill="hold"/>
                                        <p:tgtEl>
                                          <p:spTgt spid="111"/>
                                        </p:tgtEl>
                                        <p:attrNameLst>
                                          <p:attrName>ppt_x</p:attrName>
                                        </p:attrNameLst>
                                      </p:cBhvr>
                                      <p:tavLst>
                                        <p:tav tm="0">
                                          <p:val>
                                            <p:strVal val="#ppt_x"/>
                                          </p:val>
                                        </p:tav>
                                        <p:tav tm="100000">
                                          <p:val>
                                            <p:strVal val="#ppt_x"/>
                                          </p:val>
                                        </p:tav>
                                      </p:tavLst>
                                    </p:anim>
                                    <p:anim calcmode="lin" valueType="num">
                                      <p:cBhvr>
                                        <p:cTn id="37" dur="1000" fill="hold"/>
                                        <p:tgtEl>
                                          <p:spTgt spid="111"/>
                                        </p:tgtEl>
                                        <p:attrNameLst>
                                          <p:attrName>ppt_y</p:attrName>
                                        </p:attrNameLst>
                                      </p:cBhvr>
                                      <p:tavLst>
                                        <p:tav tm="0">
                                          <p:val>
                                            <p:strVal val="#ppt_y+.1"/>
                                          </p:val>
                                        </p:tav>
                                        <p:tav tm="100000">
                                          <p:val>
                                            <p:strVal val="#ppt_y"/>
                                          </p:val>
                                        </p:tav>
                                      </p:tavLst>
                                    </p:anim>
                                  </p:childTnLst>
                                </p:cTn>
                              </p:par>
                              <p:par>
                                <p:cTn id="38" presetID="42" presetClass="entr" presetSubtype="0" fill="hold" nodeType="withEffect">
                                  <p:stCondLst>
                                    <p:cond delay="0"/>
                                  </p:stCondLst>
                                  <p:childTnLst>
                                    <p:set>
                                      <p:cBhvr>
                                        <p:cTn id="39" dur="1" fill="hold">
                                          <p:stCondLst>
                                            <p:cond delay="0"/>
                                          </p:stCondLst>
                                        </p:cTn>
                                        <p:tgtEl>
                                          <p:spTgt spid="117"/>
                                        </p:tgtEl>
                                        <p:attrNameLst>
                                          <p:attrName>style.visibility</p:attrName>
                                        </p:attrNameLst>
                                      </p:cBhvr>
                                      <p:to>
                                        <p:strVal val="visible"/>
                                      </p:to>
                                    </p:set>
                                    <p:animEffect transition="in" filter="fade">
                                      <p:cBhvr>
                                        <p:cTn id="40" dur="1000"/>
                                        <p:tgtEl>
                                          <p:spTgt spid="117"/>
                                        </p:tgtEl>
                                      </p:cBhvr>
                                    </p:animEffect>
                                    <p:anim calcmode="lin" valueType="num">
                                      <p:cBhvr>
                                        <p:cTn id="41" dur="1000" fill="hold"/>
                                        <p:tgtEl>
                                          <p:spTgt spid="117"/>
                                        </p:tgtEl>
                                        <p:attrNameLst>
                                          <p:attrName>ppt_x</p:attrName>
                                        </p:attrNameLst>
                                      </p:cBhvr>
                                      <p:tavLst>
                                        <p:tav tm="0">
                                          <p:val>
                                            <p:strVal val="#ppt_x"/>
                                          </p:val>
                                        </p:tav>
                                        <p:tav tm="100000">
                                          <p:val>
                                            <p:strVal val="#ppt_x"/>
                                          </p:val>
                                        </p:tav>
                                      </p:tavLst>
                                    </p:anim>
                                    <p:anim calcmode="lin" valueType="num">
                                      <p:cBhvr>
                                        <p:cTn id="42" dur="1000" fill="hold"/>
                                        <p:tgtEl>
                                          <p:spTgt spid="1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2" grpId="0" animBg="1"/>
      <p:bldP spid="4" grpId="0" build="p"/>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E019FB69-38F6-4EFE-9286-FEEFE5940DFC}"/>
                  </a:ext>
                </a:extLst>
              </p:cNvPr>
              <p:cNvSpPr txBox="1"/>
              <p:nvPr/>
            </p:nvSpPr>
            <p:spPr>
              <a:xfrm>
                <a:off x="0" y="3639028"/>
                <a:ext cx="6076950" cy="2326534"/>
              </a:xfrm>
              <a:prstGeom prst="rect">
                <a:avLst/>
              </a:prstGeom>
              <a:noFill/>
            </p:spPr>
            <p:txBody>
              <a:bodyPr wrap="square">
                <a:spAutoFit/>
              </a:bodyPr>
              <a:lstStyle/>
              <a:p>
                <a14:m>
                  <m:oMath xmlns:m="http://schemas.openxmlformats.org/officeDocument/2006/math">
                    <m:acc>
                      <m:accPr>
                        <m:chr m:val="⃗"/>
                        <m:ctrlPr>
                          <a:rPr lang="en-US" sz="4000" i="1" smtClean="0">
                            <a:solidFill>
                              <a:srgbClr val="7030A0"/>
                            </a:solidFill>
                            <a:latin typeface="Cambria Math" panose="02040503050406030204" pitchFamily="18" charset="0"/>
                          </a:rPr>
                        </m:ctrlPr>
                      </m:accPr>
                      <m:e>
                        <m:r>
                          <a:rPr lang="en-US" sz="4000" i="1">
                            <a:solidFill>
                              <a:srgbClr val="7030A0"/>
                            </a:solidFill>
                            <a:latin typeface="Cambria Math" panose="02040503050406030204" pitchFamily="18" charset="0"/>
                          </a:rPr>
                          <m:t>𝑈</m:t>
                        </m:r>
                      </m:e>
                    </m:acc>
                    <m:r>
                      <a:rPr lang="en-US" sz="4000" i="1">
                        <a:latin typeface="Cambria Math" panose="02040503050406030204" pitchFamily="18" charset="0"/>
                      </a:rPr>
                      <m:t>= </m:t>
                    </m:r>
                    <m:f>
                      <m:fPr>
                        <m:ctrlPr>
                          <a:rPr lang="en-US" sz="4000" b="0" i="1" smtClean="0">
                            <a:solidFill>
                              <a:schemeClr val="tx1"/>
                            </a:solidFill>
                            <a:latin typeface="Cambria Math" panose="02040503050406030204" pitchFamily="18" charset="0"/>
                          </a:rPr>
                        </m:ctrlPr>
                      </m:fPr>
                      <m:num>
                        <m:r>
                          <a:rPr lang="en-US" sz="4000" b="0" i="1" smtClean="0">
                            <a:solidFill>
                              <a:schemeClr val="tx1"/>
                            </a:solidFill>
                            <a:latin typeface="Cambria Math" panose="02040503050406030204" pitchFamily="18" charset="0"/>
                          </a:rPr>
                          <m:t>𝑑</m:t>
                        </m:r>
                        <m:acc>
                          <m:accPr>
                            <m:chr m:val="⃗"/>
                            <m:ctrlPr>
                              <a:rPr lang="en-US" sz="4000" i="1">
                                <a:solidFill>
                                  <a:srgbClr val="7030A0"/>
                                </a:solidFill>
                                <a:latin typeface="Cambria Math" panose="02040503050406030204" pitchFamily="18" charset="0"/>
                              </a:rPr>
                            </m:ctrlPr>
                          </m:accPr>
                          <m:e>
                            <m:r>
                              <a:rPr lang="en-US" sz="4000" i="1">
                                <a:solidFill>
                                  <a:srgbClr val="7030A0"/>
                                </a:solidFill>
                                <a:latin typeface="Cambria Math" panose="02040503050406030204" pitchFamily="18" charset="0"/>
                              </a:rPr>
                              <m:t>𝑆</m:t>
                            </m:r>
                          </m:e>
                        </m:acc>
                      </m:num>
                      <m:den>
                        <m:r>
                          <a:rPr lang="en-US" sz="4000" b="0" i="1" smtClean="0">
                            <a:solidFill>
                              <a:schemeClr val="tx1"/>
                            </a:solidFill>
                            <a:latin typeface="Cambria Math" panose="02040503050406030204" pitchFamily="18" charset="0"/>
                          </a:rPr>
                          <m:t>𝑑</m:t>
                        </m:r>
                        <m:r>
                          <a:rPr lang="en-US" sz="4000" b="0" i="1" smtClean="0">
                            <a:solidFill>
                              <a:srgbClr val="FFC000"/>
                            </a:solidFill>
                            <a:latin typeface="Cambria Math" panose="02040503050406030204" pitchFamily="18" charset="0"/>
                          </a:rPr>
                          <m:t>𝜏</m:t>
                        </m:r>
                      </m:den>
                    </m:f>
                    <m:r>
                      <a:rPr lang="en-US" sz="4000" i="1">
                        <a:latin typeface="Cambria Math" panose="02040503050406030204" pitchFamily="18" charset="0"/>
                      </a:rPr>
                      <m:t>=</m:t>
                    </m:r>
                    <m:f>
                      <m:fPr>
                        <m:ctrlPr>
                          <a:rPr lang="en-US" sz="4000" i="1">
                            <a:latin typeface="Cambria Math" panose="02040503050406030204" pitchFamily="18" charset="0"/>
                          </a:rPr>
                        </m:ctrlPr>
                      </m:fPr>
                      <m:num>
                        <m:r>
                          <a:rPr lang="en-US" sz="4000" i="1">
                            <a:latin typeface="Cambria Math" panose="02040503050406030204" pitchFamily="18" charset="0"/>
                          </a:rPr>
                          <m:t>𝑑</m:t>
                        </m:r>
                        <m:r>
                          <a:rPr lang="en-US" sz="4000" b="0" i="1" smtClean="0">
                            <a:solidFill>
                              <a:srgbClr val="7030A0"/>
                            </a:solidFill>
                            <a:latin typeface="Cambria Math" panose="02040503050406030204" pitchFamily="18" charset="0"/>
                          </a:rPr>
                          <m:t> </m:t>
                        </m:r>
                        <m:r>
                          <a:rPr lang="en-US" sz="4000" b="0" i="1" smtClean="0">
                            <a:solidFill>
                              <a:schemeClr val="tx1"/>
                            </a:solidFill>
                            <a:latin typeface="Cambria Math" panose="02040503050406030204" pitchFamily="18" charset="0"/>
                          </a:rPr>
                          <m:t>𝑐</m:t>
                        </m:r>
                        <m:acc>
                          <m:accPr>
                            <m:chr m:val="̃"/>
                            <m:ctrlPr>
                              <a:rPr lang="en-US" sz="4000" i="1">
                                <a:solidFill>
                                  <a:srgbClr val="FF0000"/>
                                </a:solidFill>
                                <a:latin typeface="Cambria Math" panose="02040503050406030204" pitchFamily="18" charset="0"/>
                              </a:rPr>
                            </m:ctrlPr>
                          </m:accPr>
                          <m:e>
                            <m:r>
                              <a:rPr lang="en-US" sz="4000" i="1">
                                <a:solidFill>
                                  <a:srgbClr val="FF0000"/>
                                </a:solidFill>
                                <a:latin typeface="Cambria Math" panose="02040503050406030204" pitchFamily="18" charset="0"/>
                              </a:rPr>
                              <m:t>𝑡</m:t>
                            </m:r>
                          </m:e>
                        </m:acc>
                      </m:num>
                      <m:den>
                        <m:r>
                          <a:rPr lang="en-US" sz="4000" i="1">
                            <a:latin typeface="Cambria Math" panose="02040503050406030204" pitchFamily="18" charset="0"/>
                          </a:rPr>
                          <m:t>𝑑</m:t>
                        </m:r>
                        <m:r>
                          <a:rPr lang="en-US" sz="4000" i="1">
                            <a:solidFill>
                              <a:srgbClr val="FFC000"/>
                            </a:solidFill>
                            <a:latin typeface="Cambria Math" panose="02040503050406030204" pitchFamily="18" charset="0"/>
                          </a:rPr>
                          <m:t>𝜏</m:t>
                        </m:r>
                      </m:den>
                    </m:f>
                    <m:f>
                      <m:fPr>
                        <m:ctrlPr>
                          <a:rPr lang="en-US" sz="4000" i="1">
                            <a:latin typeface="Cambria Math" panose="02040503050406030204" pitchFamily="18" charset="0"/>
                          </a:rPr>
                        </m:ctrlPr>
                      </m:fPr>
                      <m:num>
                        <m:r>
                          <a:rPr lang="en-US" sz="4000" b="0" i="1" smtClean="0">
                            <a:latin typeface="Cambria Math" panose="02040503050406030204" pitchFamily="18" charset="0"/>
                          </a:rPr>
                          <m:t>𝜕</m:t>
                        </m:r>
                        <m:acc>
                          <m:accPr>
                            <m:chr m:val="⃗"/>
                            <m:ctrlPr>
                              <a:rPr lang="en-US" sz="4000" i="1">
                                <a:solidFill>
                                  <a:srgbClr val="7030A0"/>
                                </a:solidFill>
                                <a:latin typeface="Cambria Math" panose="02040503050406030204" pitchFamily="18" charset="0"/>
                              </a:rPr>
                            </m:ctrlPr>
                          </m:accPr>
                          <m:e>
                            <m:r>
                              <a:rPr lang="en-US" sz="4000" i="1">
                                <a:solidFill>
                                  <a:srgbClr val="7030A0"/>
                                </a:solidFill>
                                <a:latin typeface="Cambria Math" panose="02040503050406030204" pitchFamily="18" charset="0"/>
                              </a:rPr>
                              <m:t>𝑆</m:t>
                            </m:r>
                          </m:e>
                        </m:acc>
                      </m:num>
                      <m:den>
                        <m:r>
                          <a:rPr lang="en-US" sz="4000" i="1">
                            <a:latin typeface="Cambria Math" panose="02040503050406030204" pitchFamily="18" charset="0"/>
                          </a:rPr>
                          <m:t>𝜕</m:t>
                        </m:r>
                        <m:r>
                          <a:rPr lang="en-US" sz="4000" b="0" i="1" smtClean="0">
                            <a:solidFill>
                              <a:srgbClr val="FFC000"/>
                            </a:solidFill>
                            <a:latin typeface="Cambria Math" panose="02040503050406030204" pitchFamily="18" charset="0"/>
                          </a:rPr>
                          <m:t> </m:t>
                        </m:r>
                        <m:r>
                          <a:rPr lang="en-US" sz="4000" b="0" i="1" smtClean="0">
                            <a:solidFill>
                              <a:schemeClr val="tx1"/>
                            </a:solidFill>
                            <a:latin typeface="Cambria Math" panose="02040503050406030204" pitchFamily="18" charset="0"/>
                          </a:rPr>
                          <m:t>𝑐</m:t>
                        </m:r>
                        <m:acc>
                          <m:accPr>
                            <m:chr m:val="̃"/>
                            <m:ctrlPr>
                              <a:rPr lang="en-US" sz="4000" i="1">
                                <a:solidFill>
                                  <a:srgbClr val="FF0000"/>
                                </a:solidFill>
                                <a:latin typeface="Cambria Math" panose="02040503050406030204" pitchFamily="18" charset="0"/>
                              </a:rPr>
                            </m:ctrlPr>
                          </m:accPr>
                          <m:e>
                            <m:r>
                              <a:rPr lang="en-US" sz="4000" i="1">
                                <a:solidFill>
                                  <a:srgbClr val="FF0000"/>
                                </a:solidFill>
                                <a:latin typeface="Cambria Math" panose="02040503050406030204" pitchFamily="18" charset="0"/>
                              </a:rPr>
                              <m:t>𝑡</m:t>
                            </m:r>
                          </m:e>
                        </m:acc>
                      </m:den>
                    </m:f>
                    <m:r>
                      <a:rPr lang="en-US" sz="4000" i="1">
                        <a:latin typeface="Cambria Math" panose="02040503050406030204" pitchFamily="18" charset="0"/>
                      </a:rPr>
                      <m:t>+</m:t>
                    </m:r>
                    <m:f>
                      <m:fPr>
                        <m:ctrlPr>
                          <a:rPr lang="en-US" sz="4000" i="1">
                            <a:latin typeface="Cambria Math" panose="02040503050406030204" pitchFamily="18" charset="0"/>
                          </a:rPr>
                        </m:ctrlPr>
                      </m:fPr>
                      <m:num>
                        <m:r>
                          <a:rPr lang="en-US" sz="4000" i="1">
                            <a:latin typeface="Cambria Math" panose="02040503050406030204" pitchFamily="18" charset="0"/>
                          </a:rPr>
                          <m:t>𝑑</m:t>
                        </m:r>
                        <m:acc>
                          <m:accPr>
                            <m:chr m:val="̃"/>
                            <m:ctrlPr>
                              <a:rPr lang="en-US" sz="4000" i="1">
                                <a:solidFill>
                                  <a:srgbClr val="FF0000"/>
                                </a:solidFill>
                                <a:latin typeface="Cambria Math" panose="02040503050406030204" pitchFamily="18" charset="0"/>
                              </a:rPr>
                            </m:ctrlPr>
                          </m:accPr>
                          <m:e>
                            <m:r>
                              <a:rPr lang="en-US" sz="4000" i="1">
                                <a:solidFill>
                                  <a:srgbClr val="FF0000"/>
                                </a:solidFill>
                                <a:latin typeface="Cambria Math" panose="02040503050406030204" pitchFamily="18" charset="0"/>
                              </a:rPr>
                              <m:t>𝑥</m:t>
                            </m:r>
                          </m:e>
                        </m:acc>
                      </m:num>
                      <m:den>
                        <m:r>
                          <a:rPr lang="en-US" sz="4000" i="1">
                            <a:latin typeface="Cambria Math" panose="02040503050406030204" pitchFamily="18" charset="0"/>
                          </a:rPr>
                          <m:t>𝑑</m:t>
                        </m:r>
                        <m:r>
                          <a:rPr lang="en-US" sz="4000" i="1">
                            <a:solidFill>
                              <a:srgbClr val="FFC000"/>
                            </a:solidFill>
                            <a:latin typeface="Cambria Math" panose="02040503050406030204" pitchFamily="18" charset="0"/>
                          </a:rPr>
                          <m:t>𝜏</m:t>
                        </m:r>
                      </m:den>
                    </m:f>
                    <m:f>
                      <m:fPr>
                        <m:ctrlPr>
                          <a:rPr lang="en-US" sz="4000" i="1">
                            <a:latin typeface="Cambria Math" panose="02040503050406030204" pitchFamily="18" charset="0"/>
                          </a:rPr>
                        </m:ctrlPr>
                      </m:fPr>
                      <m:num>
                        <m:r>
                          <a:rPr lang="en-US" sz="4000" i="1">
                            <a:latin typeface="Cambria Math" panose="02040503050406030204" pitchFamily="18" charset="0"/>
                          </a:rPr>
                          <m:t>𝜕</m:t>
                        </m:r>
                        <m:acc>
                          <m:accPr>
                            <m:chr m:val="⃗"/>
                            <m:ctrlPr>
                              <a:rPr lang="en-US" sz="4000" i="1">
                                <a:solidFill>
                                  <a:srgbClr val="7030A0"/>
                                </a:solidFill>
                                <a:latin typeface="Cambria Math" panose="02040503050406030204" pitchFamily="18" charset="0"/>
                              </a:rPr>
                            </m:ctrlPr>
                          </m:accPr>
                          <m:e>
                            <m:r>
                              <a:rPr lang="en-US" sz="4000" i="1">
                                <a:solidFill>
                                  <a:srgbClr val="7030A0"/>
                                </a:solidFill>
                                <a:latin typeface="Cambria Math" panose="02040503050406030204" pitchFamily="18" charset="0"/>
                              </a:rPr>
                              <m:t>𝑆</m:t>
                            </m:r>
                          </m:e>
                        </m:acc>
                      </m:num>
                      <m:den>
                        <m:r>
                          <a:rPr lang="en-US" sz="4000" i="1">
                            <a:latin typeface="Cambria Math" panose="02040503050406030204" pitchFamily="18" charset="0"/>
                          </a:rPr>
                          <m:t>𝜕</m:t>
                        </m:r>
                        <m:acc>
                          <m:accPr>
                            <m:chr m:val="̃"/>
                            <m:ctrlPr>
                              <a:rPr lang="en-US" sz="4000" i="1">
                                <a:solidFill>
                                  <a:srgbClr val="FF0000"/>
                                </a:solidFill>
                                <a:latin typeface="Cambria Math" panose="02040503050406030204" pitchFamily="18" charset="0"/>
                              </a:rPr>
                            </m:ctrlPr>
                          </m:accPr>
                          <m:e>
                            <m:r>
                              <a:rPr lang="en-US" sz="4000" i="1">
                                <a:solidFill>
                                  <a:srgbClr val="FF0000"/>
                                </a:solidFill>
                                <a:latin typeface="Cambria Math" panose="02040503050406030204" pitchFamily="18" charset="0"/>
                              </a:rPr>
                              <m:t>𝑥</m:t>
                            </m:r>
                          </m:e>
                        </m:acc>
                      </m:den>
                    </m:f>
                  </m:oMath>
                </a14:m>
                <a:r>
                  <a:rPr lang="en-CA" sz="4000" dirty="0"/>
                  <a:t> </a:t>
                </a:r>
              </a:p>
              <a:p>
                <a14:m>
                  <m:oMath xmlns:m="http://schemas.openxmlformats.org/officeDocument/2006/math">
                    <m:acc>
                      <m:accPr>
                        <m:chr m:val="⃗"/>
                        <m:ctrlPr>
                          <a:rPr lang="en-US" sz="4000" i="1" smtClean="0">
                            <a:solidFill>
                              <a:schemeClr val="bg1"/>
                            </a:solidFill>
                            <a:latin typeface="Cambria Math" panose="02040503050406030204" pitchFamily="18" charset="0"/>
                          </a:rPr>
                        </m:ctrlPr>
                      </m:accPr>
                      <m:e>
                        <m:r>
                          <a:rPr lang="en-US" sz="4000" i="1">
                            <a:solidFill>
                              <a:schemeClr val="bg1"/>
                            </a:solidFill>
                            <a:latin typeface="Cambria Math" panose="02040503050406030204" pitchFamily="18" charset="0"/>
                          </a:rPr>
                          <m:t>𝑈</m:t>
                        </m:r>
                      </m:e>
                    </m:acc>
                    <m:r>
                      <a:rPr lang="en-US" sz="4000" i="1">
                        <a:solidFill>
                          <a:schemeClr val="bg1"/>
                        </a:solidFill>
                        <a:latin typeface="Cambria Math" panose="02040503050406030204" pitchFamily="18" charset="0"/>
                      </a:rPr>
                      <m:t>= </m:t>
                    </m:r>
                    <m:f>
                      <m:fPr>
                        <m:ctrlPr>
                          <a:rPr lang="en-US" sz="4000" b="0" i="1" smtClean="0">
                            <a:solidFill>
                              <a:schemeClr val="bg1"/>
                            </a:solidFill>
                            <a:latin typeface="Cambria Math" panose="02040503050406030204" pitchFamily="18" charset="0"/>
                          </a:rPr>
                        </m:ctrlPr>
                      </m:fPr>
                      <m:num>
                        <m:r>
                          <a:rPr lang="en-US" sz="4000" b="0" i="1" smtClean="0">
                            <a:solidFill>
                              <a:schemeClr val="bg1"/>
                            </a:solidFill>
                            <a:latin typeface="Cambria Math" panose="02040503050406030204" pitchFamily="18" charset="0"/>
                          </a:rPr>
                          <m:t>𝑑</m:t>
                        </m:r>
                        <m:acc>
                          <m:accPr>
                            <m:chr m:val="⃗"/>
                            <m:ctrlPr>
                              <a:rPr lang="en-US" sz="4000" i="1">
                                <a:solidFill>
                                  <a:schemeClr val="bg1"/>
                                </a:solidFill>
                                <a:latin typeface="Cambria Math" panose="02040503050406030204" pitchFamily="18" charset="0"/>
                              </a:rPr>
                            </m:ctrlPr>
                          </m:accPr>
                          <m:e>
                            <m:r>
                              <a:rPr lang="en-US" sz="4000" i="1">
                                <a:solidFill>
                                  <a:schemeClr val="bg1"/>
                                </a:solidFill>
                                <a:latin typeface="Cambria Math" panose="02040503050406030204" pitchFamily="18" charset="0"/>
                              </a:rPr>
                              <m:t>𝑆</m:t>
                            </m:r>
                          </m:e>
                        </m:acc>
                      </m:num>
                      <m:den>
                        <m:r>
                          <a:rPr lang="en-US" sz="4000" b="0" i="1" smtClean="0">
                            <a:solidFill>
                              <a:schemeClr val="bg1"/>
                            </a:solidFill>
                            <a:latin typeface="Cambria Math" panose="02040503050406030204" pitchFamily="18" charset="0"/>
                          </a:rPr>
                          <m:t>𝑑</m:t>
                        </m:r>
                        <m:r>
                          <a:rPr lang="en-US" sz="4000" b="0" i="1" smtClean="0">
                            <a:solidFill>
                              <a:schemeClr val="bg1"/>
                            </a:solidFill>
                            <a:latin typeface="Cambria Math" panose="02040503050406030204" pitchFamily="18" charset="0"/>
                          </a:rPr>
                          <m:t>𝜏</m:t>
                        </m:r>
                      </m:den>
                    </m:f>
                    <m:r>
                      <a:rPr lang="en-US" sz="4000" i="1">
                        <a:latin typeface="Cambria Math" panose="02040503050406030204" pitchFamily="18" charset="0"/>
                      </a:rPr>
                      <m:t>=</m:t>
                    </m:r>
                    <m:r>
                      <a:rPr lang="en-US" sz="4000" b="0" i="1" smtClean="0">
                        <a:latin typeface="Cambria Math" panose="02040503050406030204" pitchFamily="18" charset="0"/>
                      </a:rPr>
                      <m:t>  </m:t>
                    </m:r>
                    <m:r>
                      <a:rPr lang="en-US" sz="4000" i="1">
                        <a:latin typeface="Cambria Math" panose="02040503050406030204" pitchFamily="18" charset="0"/>
                      </a:rPr>
                      <m:t>𝑐</m:t>
                    </m:r>
                    <m:r>
                      <a:rPr lang="en-US" sz="4000" b="0" i="1" smtClean="0">
                        <a:latin typeface="Cambria Math" panose="02040503050406030204" pitchFamily="18" charset="0"/>
                      </a:rPr>
                      <m:t>  </m:t>
                    </m:r>
                    <m:f>
                      <m:fPr>
                        <m:ctrlPr>
                          <a:rPr lang="en-US" sz="4000" i="1">
                            <a:latin typeface="Cambria Math" panose="02040503050406030204" pitchFamily="18" charset="0"/>
                          </a:rPr>
                        </m:ctrlPr>
                      </m:fPr>
                      <m:num>
                        <m:r>
                          <a:rPr lang="en-US" sz="4000" b="0" i="1" smtClean="0">
                            <a:latin typeface="Cambria Math" panose="02040503050406030204" pitchFamily="18" charset="0"/>
                          </a:rPr>
                          <m:t>𝜕</m:t>
                        </m:r>
                        <m:acc>
                          <m:accPr>
                            <m:chr m:val="⃗"/>
                            <m:ctrlPr>
                              <a:rPr lang="en-US" sz="4000" i="1">
                                <a:solidFill>
                                  <a:srgbClr val="7030A0"/>
                                </a:solidFill>
                                <a:latin typeface="Cambria Math" panose="02040503050406030204" pitchFamily="18" charset="0"/>
                              </a:rPr>
                            </m:ctrlPr>
                          </m:accPr>
                          <m:e>
                            <m:r>
                              <a:rPr lang="en-US" sz="4000" i="1">
                                <a:solidFill>
                                  <a:srgbClr val="7030A0"/>
                                </a:solidFill>
                                <a:latin typeface="Cambria Math" panose="02040503050406030204" pitchFamily="18" charset="0"/>
                              </a:rPr>
                              <m:t>𝑆</m:t>
                            </m:r>
                          </m:e>
                        </m:acc>
                      </m:num>
                      <m:den>
                        <m:r>
                          <a:rPr lang="en-US" sz="4000" i="1">
                            <a:latin typeface="Cambria Math" panose="02040503050406030204" pitchFamily="18" charset="0"/>
                          </a:rPr>
                          <m:t>𝜕</m:t>
                        </m:r>
                        <m:r>
                          <a:rPr lang="en-US" sz="4000" b="0" i="1" smtClean="0">
                            <a:solidFill>
                              <a:srgbClr val="FFC000"/>
                            </a:solidFill>
                            <a:latin typeface="Cambria Math" panose="02040503050406030204" pitchFamily="18" charset="0"/>
                          </a:rPr>
                          <m:t> </m:t>
                        </m:r>
                        <m:r>
                          <a:rPr lang="en-US" sz="4000" b="0" i="1" smtClean="0">
                            <a:solidFill>
                              <a:schemeClr val="tx1"/>
                            </a:solidFill>
                            <a:latin typeface="Cambria Math" panose="02040503050406030204" pitchFamily="18" charset="0"/>
                          </a:rPr>
                          <m:t>𝑐</m:t>
                        </m:r>
                        <m:acc>
                          <m:accPr>
                            <m:chr m:val="̃"/>
                            <m:ctrlPr>
                              <a:rPr lang="en-US" sz="4000" i="1">
                                <a:solidFill>
                                  <a:srgbClr val="FF0000"/>
                                </a:solidFill>
                                <a:latin typeface="Cambria Math" panose="02040503050406030204" pitchFamily="18" charset="0"/>
                              </a:rPr>
                            </m:ctrlPr>
                          </m:accPr>
                          <m:e>
                            <m:r>
                              <a:rPr lang="en-US" sz="4000" i="1">
                                <a:solidFill>
                                  <a:srgbClr val="FF0000"/>
                                </a:solidFill>
                                <a:latin typeface="Cambria Math" panose="02040503050406030204" pitchFamily="18" charset="0"/>
                              </a:rPr>
                              <m:t>𝑡</m:t>
                            </m:r>
                          </m:e>
                        </m:acc>
                      </m:den>
                    </m:f>
                    <m:r>
                      <a:rPr lang="en-US" sz="4000" i="1">
                        <a:latin typeface="Cambria Math" panose="02040503050406030204" pitchFamily="18" charset="0"/>
                      </a:rPr>
                      <m:t>+</m:t>
                    </m:r>
                    <m:r>
                      <a:rPr lang="en-US" sz="4000" b="0" i="1" smtClean="0">
                        <a:latin typeface="Cambria Math" panose="02040503050406030204" pitchFamily="18" charset="0"/>
                      </a:rPr>
                      <m:t> </m:t>
                    </m:r>
                    <m:r>
                      <a:rPr lang="en-US" sz="4000" i="1" smtClean="0">
                        <a:latin typeface="Cambria Math" panose="02040503050406030204" pitchFamily="18" charset="0"/>
                      </a:rPr>
                      <m:t>0</m:t>
                    </m:r>
                    <m:r>
                      <a:rPr lang="en-US" sz="4000" b="0" i="1" smtClean="0">
                        <a:latin typeface="Cambria Math" panose="02040503050406030204" pitchFamily="18" charset="0"/>
                      </a:rPr>
                      <m:t> </m:t>
                    </m:r>
                    <m:f>
                      <m:fPr>
                        <m:ctrlPr>
                          <a:rPr lang="en-US" sz="4000" i="1">
                            <a:latin typeface="Cambria Math" panose="02040503050406030204" pitchFamily="18" charset="0"/>
                          </a:rPr>
                        </m:ctrlPr>
                      </m:fPr>
                      <m:num>
                        <m:r>
                          <a:rPr lang="en-US" sz="4000" i="1">
                            <a:latin typeface="Cambria Math" panose="02040503050406030204" pitchFamily="18" charset="0"/>
                          </a:rPr>
                          <m:t>𝜕</m:t>
                        </m:r>
                        <m:acc>
                          <m:accPr>
                            <m:chr m:val="⃗"/>
                            <m:ctrlPr>
                              <a:rPr lang="en-US" sz="4000" i="1">
                                <a:solidFill>
                                  <a:srgbClr val="7030A0"/>
                                </a:solidFill>
                                <a:latin typeface="Cambria Math" panose="02040503050406030204" pitchFamily="18" charset="0"/>
                              </a:rPr>
                            </m:ctrlPr>
                          </m:accPr>
                          <m:e>
                            <m:r>
                              <a:rPr lang="en-US" sz="4000" i="1">
                                <a:solidFill>
                                  <a:srgbClr val="7030A0"/>
                                </a:solidFill>
                                <a:latin typeface="Cambria Math" panose="02040503050406030204" pitchFamily="18" charset="0"/>
                              </a:rPr>
                              <m:t>𝑆</m:t>
                            </m:r>
                          </m:e>
                        </m:acc>
                      </m:num>
                      <m:den>
                        <m:r>
                          <a:rPr lang="en-US" sz="4000" i="1">
                            <a:latin typeface="Cambria Math" panose="02040503050406030204" pitchFamily="18" charset="0"/>
                          </a:rPr>
                          <m:t>𝜕</m:t>
                        </m:r>
                        <m:acc>
                          <m:accPr>
                            <m:chr m:val="̃"/>
                            <m:ctrlPr>
                              <a:rPr lang="en-US" sz="4000" i="1">
                                <a:solidFill>
                                  <a:srgbClr val="FF0000"/>
                                </a:solidFill>
                                <a:latin typeface="Cambria Math" panose="02040503050406030204" pitchFamily="18" charset="0"/>
                              </a:rPr>
                            </m:ctrlPr>
                          </m:accPr>
                          <m:e>
                            <m:r>
                              <a:rPr lang="en-US" sz="4000" i="1">
                                <a:solidFill>
                                  <a:srgbClr val="FF0000"/>
                                </a:solidFill>
                                <a:latin typeface="Cambria Math" panose="02040503050406030204" pitchFamily="18" charset="0"/>
                              </a:rPr>
                              <m:t>𝑥</m:t>
                            </m:r>
                          </m:e>
                        </m:acc>
                      </m:den>
                    </m:f>
                  </m:oMath>
                </a14:m>
                <a:r>
                  <a:rPr lang="en-CA" sz="4000" dirty="0"/>
                  <a:t> </a:t>
                </a:r>
              </a:p>
              <a:p>
                <a:endParaRPr lang="en-CA" sz="1600" dirty="0"/>
              </a:p>
            </p:txBody>
          </p:sp>
        </mc:Choice>
        <mc:Fallback xmlns="">
          <p:sp>
            <p:nvSpPr>
              <p:cNvPr id="5" name="TextBox 4">
                <a:extLst>
                  <a:ext uri="{FF2B5EF4-FFF2-40B4-BE49-F238E27FC236}">
                    <a16:creationId xmlns:a16="http://schemas.microsoft.com/office/drawing/2014/main" id="{E019FB69-38F6-4EFE-9286-FEEFE5940DFC}"/>
                  </a:ext>
                </a:extLst>
              </p:cNvPr>
              <p:cNvSpPr txBox="1">
                <a:spLocks noRot="1" noChangeAspect="1" noMove="1" noResize="1" noEditPoints="1" noAdjustHandles="1" noChangeArrowheads="1" noChangeShapeType="1" noTextEdit="1"/>
              </p:cNvSpPr>
              <p:nvPr/>
            </p:nvSpPr>
            <p:spPr>
              <a:xfrm>
                <a:off x="0" y="3639028"/>
                <a:ext cx="6076950" cy="2326534"/>
              </a:xfrm>
              <a:prstGeom prst="rect">
                <a:avLst/>
              </a:prstGeom>
              <a:blipFill>
                <a:blip r:embed="rId4"/>
                <a:stretch>
                  <a:fillRect/>
                </a:stretch>
              </a:blipFill>
            </p:spPr>
            <p:txBody>
              <a:bodyPr/>
              <a:lstStyle/>
              <a:p>
                <a:r>
                  <a:rPr lang="en-CA">
                    <a:noFill/>
                  </a:rPr>
                  <a:t> </a:t>
                </a:r>
              </a:p>
            </p:txBody>
          </p:sp>
        </mc:Fallback>
      </mc:AlternateContent>
      <p:pic>
        <p:nvPicPr>
          <p:cNvPr id="13" name="Picture 12">
            <a:extLst>
              <a:ext uri="{FF2B5EF4-FFF2-40B4-BE49-F238E27FC236}">
                <a16:creationId xmlns:a16="http://schemas.microsoft.com/office/drawing/2014/main" id="{AFF75896-FB9E-452B-B50D-83E50D357F37}"/>
              </a:ext>
            </a:extLst>
          </p:cNvPr>
          <p:cNvPicPr>
            <a:picLocks noChangeAspect="1"/>
          </p:cNvPicPr>
          <p:nvPr/>
        </p:nvPicPr>
        <p:blipFill rotWithShape="1">
          <a:blip r:embed="rId5"/>
          <a:srcRect l="2656" t="5535" r="55099" b="6728"/>
          <a:stretch/>
        </p:blipFill>
        <p:spPr>
          <a:xfrm>
            <a:off x="7265596" y="452511"/>
            <a:ext cx="5291075" cy="6153150"/>
          </a:xfrm>
          <a:prstGeom prst="rect">
            <a:avLst/>
          </a:prstGeom>
          <a:ln w="19050">
            <a:noFill/>
          </a:ln>
        </p:spPr>
      </p:pic>
      <p:grpSp>
        <p:nvGrpSpPr>
          <p:cNvPr id="25" name="Group 24">
            <a:extLst>
              <a:ext uri="{FF2B5EF4-FFF2-40B4-BE49-F238E27FC236}">
                <a16:creationId xmlns:a16="http://schemas.microsoft.com/office/drawing/2014/main" id="{8C5A9AF9-50CD-45BF-829A-90058FE92A74}"/>
              </a:ext>
            </a:extLst>
          </p:cNvPr>
          <p:cNvGrpSpPr/>
          <p:nvPr/>
        </p:nvGrpSpPr>
        <p:grpSpPr>
          <a:xfrm>
            <a:off x="8094358" y="100691"/>
            <a:ext cx="3127020" cy="6965950"/>
            <a:chOff x="7048451" y="-44450"/>
            <a:chExt cx="3127020" cy="6965950"/>
          </a:xfrm>
        </p:grpSpPr>
        <p:grpSp>
          <p:nvGrpSpPr>
            <p:cNvPr id="54" name="Group 53">
              <a:extLst>
                <a:ext uri="{FF2B5EF4-FFF2-40B4-BE49-F238E27FC236}">
                  <a16:creationId xmlns:a16="http://schemas.microsoft.com/office/drawing/2014/main" id="{40086F04-3ED1-491F-BBB6-05BEEEDD02FA}"/>
                </a:ext>
              </a:extLst>
            </p:cNvPr>
            <p:cNvGrpSpPr/>
            <p:nvPr/>
          </p:nvGrpSpPr>
          <p:grpSpPr>
            <a:xfrm>
              <a:off x="7048451" y="1918357"/>
              <a:ext cx="1111568" cy="3016991"/>
              <a:chOff x="4723570" y="360362"/>
              <a:chExt cx="2121730" cy="6141905"/>
            </a:xfrm>
          </p:grpSpPr>
          <p:sp>
            <p:nvSpPr>
              <p:cNvPr id="57" name="Freeform: Shape 56">
                <a:extLst>
                  <a:ext uri="{FF2B5EF4-FFF2-40B4-BE49-F238E27FC236}">
                    <a16:creationId xmlns:a16="http://schemas.microsoft.com/office/drawing/2014/main" id="{7DA4E69C-5A5F-4D22-BCA0-C492887A7AA0}"/>
                  </a:ext>
                </a:extLst>
              </p:cNvPr>
              <p:cNvSpPr/>
              <p:nvPr/>
            </p:nvSpPr>
            <p:spPr>
              <a:xfrm>
                <a:off x="4724400" y="360362"/>
                <a:ext cx="2120900" cy="3073400"/>
              </a:xfrm>
              <a:custGeom>
                <a:avLst/>
                <a:gdLst>
                  <a:gd name="connsiteX0" fmla="*/ 0 w 2120900"/>
                  <a:gd name="connsiteY0" fmla="*/ 3073400 h 3073400"/>
                  <a:gd name="connsiteX1" fmla="*/ 31750 w 2120900"/>
                  <a:gd name="connsiteY1" fmla="*/ 2781300 h 3073400"/>
                  <a:gd name="connsiteX2" fmla="*/ 139700 w 2120900"/>
                  <a:gd name="connsiteY2" fmla="*/ 2470150 h 3073400"/>
                  <a:gd name="connsiteX3" fmla="*/ 361950 w 2120900"/>
                  <a:gd name="connsiteY3" fmla="*/ 2070100 h 3073400"/>
                  <a:gd name="connsiteX4" fmla="*/ 673100 w 2120900"/>
                  <a:gd name="connsiteY4" fmla="*/ 1625600 h 3073400"/>
                  <a:gd name="connsiteX5" fmla="*/ 1104900 w 2120900"/>
                  <a:gd name="connsiteY5" fmla="*/ 1098550 h 3073400"/>
                  <a:gd name="connsiteX6" fmla="*/ 2120900 w 2120900"/>
                  <a:gd name="connsiteY6" fmla="*/ 0 h 307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0900" h="3073400">
                    <a:moveTo>
                      <a:pt x="0" y="3073400"/>
                    </a:moveTo>
                    <a:cubicBezTo>
                      <a:pt x="4233" y="2977621"/>
                      <a:pt x="8467" y="2881842"/>
                      <a:pt x="31750" y="2781300"/>
                    </a:cubicBezTo>
                    <a:cubicBezTo>
                      <a:pt x="55033" y="2680758"/>
                      <a:pt x="84667" y="2588683"/>
                      <a:pt x="139700" y="2470150"/>
                    </a:cubicBezTo>
                    <a:cubicBezTo>
                      <a:pt x="194733" y="2351617"/>
                      <a:pt x="273050" y="2210858"/>
                      <a:pt x="361950" y="2070100"/>
                    </a:cubicBezTo>
                    <a:cubicBezTo>
                      <a:pt x="450850" y="1929342"/>
                      <a:pt x="549275" y="1787525"/>
                      <a:pt x="673100" y="1625600"/>
                    </a:cubicBezTo>
                    <a:cubicBezTo>
                      <a:pt x="796925" y="1463675"/>
                      <a:pt x="863600" y="1369483"/>
                      <a:pt x="1104900" y="1098550"/>
                    </a:cubicBezTo>
                    <a:cubicBezTo>
                      <a:pt x="1346200" y="827617"/>
                      <a:pt x="1733550" y="413808"/>
                      <a:pt x="2120900" y="0"/>
                    </a:cubicBezTo>
                  </a:path>
                </a:pathLst>
              </a:custGeom>
              <a:noFill/>
              <a:ln w="19050">
                <a:solidFill>
                  <a:srgbClr val="FF53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58" name="Freeform: Shape 57">
                <a:extLst>
                  <a:ext uri="{FF2B5EF4-FFF2-40B4-BE49-F238E27FC236}">
                    <a16:creationId xmlns:a16="http://schemas.microsoft.com/office/drawing/2014/main" id="{95C64932-DCE0-4F0D-BF16-731697BE640B}"/>
                  </a:ext>
                </a:extLst>
              </p:cNvPr>
              <p:cNvSpPr/>
              <p:nvPr/>
            </p:nvSpPr>
            <p:spPr>
              <a:xfrm flipV="1">
                <a:off x="4723570" y="3428867"/>
                <a:ext cx="2120900" cy="3073400"/>
              </a:xfrm>
              <a:custGeom>
                <a:avLst/>
                <a:gdLst>
                  <a:gd name="connsiteX0" fmla="*/ 0 w 2120900"/>
                  <a:gd name="connsiteY0" fmla="*/ 3073400 h 3073400"/>
                  <a:gd name="connsiteX1" fmla="*/ 31750 w 2120900"/>
                  <a:gd name="connsiteY1" fmla="*/ 2781300 h 3073400"/>
                  <a:gd name="connsiteX2" fmla="*/ 139700 w 2120900"/>
                  <a:gd name="connsiteY2" fmla="*/ 2470150 h 3073400"/>
                  <a:gd name="connsiteX3" fmla="*/ 361950 w 2120900"/>
                  <a:gd name="connsiteY3" fmla="*/ 2070100 h 3073400"/>
                  <a:gd name="connsiteX4" fmla="*/ 673100 w 2120900"/>
                  <a:gd name="connsiteY4" fmla="*/ 1625600 h 3073400"/>
                  <a:gd name="connsiteX5" fmla="*/ 1104900 w 2120900"/>
                  <a:gd name="connsiteY5" fmla="*/ 1098550 h 3073400"/>
                  <a:gd name="connsiteX6" fmla="*/ 2120900 w 2120900"/>
                  <a:gd name="connsiteY6" fmla="*/ 0 h 307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0900" h="3073400">
                    <a:moveTo>
                      <a:pt x="0" y="3073400"/>
                    </a:moveTo>
                    <a:cubicBezTo>
                      <a:pt x="4233" y="2977621"/>
                      <a:pt x="8467" y="2881842"/>
                      <a:pt x="31750" y="2781300"/>
                    </a:cubicBezTo>
                    <a:cubicBezTo>
                      <a:pt x="55033" y="2680758"/>
                      <a:pt x="84667" y="2588683"/>
                      <a:pt x="139700" y="2470150"/>
                    </a:cubicBezTo>
                    <a:cubicBezTo>
                      <a:pt x="194733" y="2351617"/>
                      <a:pt x="273050" y="2210858"/>
                      <a:pt x="361950" y="2070100"/>
                    </a:cubicBezTo>
                    <a:cubicBezTo>
                      <a:pt x="450850" y="1929342"/>
                      <a:pt x="549275" y="1787525"/>
                      <a:pt x="673100" y="1625600"/>
                    </a:cubicBezTo>
                    <a:cubicBezTo>
                      <a:pt x="796925" y="1463675"/>
                      <a:pt x="863600" y="1369483"/>
                      <a:pt x="1104900" y="1098550"/>
                    </a:cubicBezTo>
                    <a:cubicBezTo>
                      <a:pt x="1346200" y="827617"/>
                      <a:pt x="1733550" y="413808"/>
                      <a:pt x="2120900" y="0"/>
                    </a:cubicBezTo>
                  </a:path>
                </a:pathLst>
              </a:custGeom>
              <a:noFill/>
              <a:ln w="19050">
                <a:solidFill>
                  <a:srgbClr val="FF53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cxnSp>
          <p:nvCxnSpPr>
            <p:cNvPr id="55" name="Straight Connector 54">
              <a:extLst>
                <a:ext uri="{FF2B5EF4-FFF2-40B4-BE49-F238E27FC236}">
                  <a16:creationId xmlns:a16="http://schemas.microsoft.com/office/drawing/2014/main" id="{29624A10-3050-4126-A00A-16D241E543CC}"/>
                </a:ext>
              </a:extLst>
            </p:cNvPr>
            <p:cNvCxnSpPr>
              <a:cxnSpLocks/>
            </p:cNvCxnSpPr>
            <p:nvPr/>
          </p:nvCxnSpPr>
          <p:spPr>
            <a:xfrm flipV="1">
              <a:off x="8030603" y="-44450"/>
              <a:ext cx="2121914" cy="2092005"/>
            </a:xfrm>
            <a:prstGeom prst="line">
              <a:avLst/>
            </a:prstGeom>
            <a:ln w="19050">
              <a:solidFill>
                <a:srgbClr val="FF5353"/>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7FBBFA41-5BC0-4A60-8144-C623C14C8A14}"/>
                </a:ext>
              </a:extLst>
            </p:cNvPr>
            <p:cNvCxnSpPr>
              <a:cxnSpLocks/>
            </p:cNvCxnSpPr>
            <p:nvPr/>
          </p:nvCxnSpPr>
          <p:spPr>
            <a:xfrm>
              <a:off x="8116513" y="4891564"/>
              <a:ext cx="2058958" cy="2029936"/>
            </a:xfrm>
            <a:prstGeom prst="line">
              <a:avLst/>
            </a:prstGeom>
            <a:ln w="19050">
              <a:solidFill>
                <a:srgbClr val="FF5353"/>
              </a:solidFill>
            </a:ln>
          </p:spPr>
          <p:style>
            <a:lnRef idx="1">
              <a:schemeClr val="accent1"/>
            </a:lnRef>
            <a:fillRef idx="0">
              <a:schemeClr val="accent1"/>
            </a:fillRef>
            <a:effectRef idx="0">
              <a:schemeClr val="accent1"/>
            </a:effectRef>
            <a:fontRef idx="minor">
              <a:schemeClr val="tx1"/>
            </a:fontRef>
          </p:style>
        </p:cxnSp>
      </p:grpSp>
      <p:grpSp>
        <p:nvGrpSpPr>
          <p:cNvPr id="26" name="Group 25">
            <a:extLst>
              <a:ext uri="{FF2B5EF4-FFF2-40B4-BE49-F238E27FC236}">
                <a16:creationId xmlns:a16="http://schemas.microsoft.com/office/drawing/2014/main" id="{7CBB237D-EFF2-40B2-949A-966452674765}"/>
              </a:ext>
            </a:extLst>
          </p:cNvPr>
          <p:cNvGrpSpPr/>
          <p:nvPr/>
        </p:nvGrpSpPr>
        <p:grpSpPr>
          <a:xfrm>
            <a:off x="8602102" y="202291"/>
            <a:ext cx="2803909" cy="6902450"/>
            <a:chOff x="7575245" y="57150"/>
            <a:chExt cx="2803909" cy="6902450"/>
          </a:xfrm>
        </p:grpSpPr>
        <p:grpSp>
          <p:nvGrpSpPr>
            <p:cNvPr id="49" name="Group 48">
              <a:extLst>
                <a:ext uri="{FF2B5EF4-FFF2-40B4-BE49-F238E27FC236}">
                  <a16:creationId xmlns:a16="http://schemas.microsoft.com/office/drawing/2014/main" id="{08940ED8-A429-4960-B1B5-F8581FCF601A}"/>
                </a:ext>
              </a:extLst>
            </p:cNvPr>
            <p:cNvGrpSpPr/>
            <p:nvPr/>
          </p:nvGrpSpPr>
          <p:grpSpPr>
            <a:xfrm>
              <a:off x="7575245" y="529619"/>
              <a:ext cx="2121730" cy="5758744"/>
              <a:chOff x="4723570" y="360362"/>
              <a:chExt cx="2121730" cy="6141905"/>
            </a:xfrm>
          </p:grpSpPr>
          <p:sp>
            <p:nvSpPr>
              <p:cNvPr id="52" name="Freeform: Shape 51">
                <a:extLst>
                  <a:ext uri="{FF2B5EF4-FFF2-40B4-BE49-F238E27FC236}">
                    <a16:creationId xmlns:a16="http://schemas.microsoft.com/office/drawing/2014/main" id="{0BC707F6-DA20-4D4E-9FAC-A58C17EE674C}"/>
                  </a:ext>
                </a:extLst>
              </p:cNvPr>
              <p:cNvSpPr/>
              <p:nvPr/>
            </p:nvSpPr>
            <p:spPr>
              <a:xfrm>
                <a:off x="4724400" y="360362"/>
                <a:ext cx="2120900" cy="3073400"/>
              </a:xfrm>
              <a:custGeom>
                <a:avLst/>
                <a:gdLst>
                  <a:gd name="connsiteX0" fmla="*/ 0 w 2120900"/>
                  <a:gd name="connsiteY0" fmla="*/ 3073400 h 3073400"/>
                  <a:gd name="connsiteX1" fmla="*/ 31750 w 2120900"/>
                  <a:gd name="connsiteY1" fmla="*/ 2781300 h 3073400"/>
                  <a:gd name="connsiteX2" fmla="*/ 139700 w 2120900"/>
                  <a:gd name="connsiteY2" fmla="*/ 2470150 h 3073400"/>
                  <a:gd name="connsiteX3" fmla="*/ 361950 w 2120900"/>
                  <a:gd name="connsiteY3" fmla="*/ 2070100 h 3073400"/>
                  <a:gd name="connsiteX4" fmla="*/ 673100 w 2120900"/>
                  <a:gd name="connsiteY4" fmla="*/ 1625600 h 3073400"/>
                  <a:gd name="connsiteX5" fmla="*/ 1104900 w 2120900"/>
                  <a:gd name="connsiteY5" fmla="*/ 1098550 h 3073400"/>
                  <a:gd name="connsiteX6" fmla="*/ 2120900 w 2120900"/>
                  <a:gd name="connsiteY6" fmla="*/ 0 h 307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0900" h="3073400">
                    <a:moveTo>
                      <a:pt x="0" y="3073400"/>
                    </a:moveTo>
                    <a:cubicBezTo>
                      <a:pt x="4233" y="2977621"/>
                      <a:pt x="8467" y="2881842"/>
                      <a:pt x="31750" y="2781300"/>
                    </a:cubicBezTo>
                    <a:cubicBezTo>
                      <a:pt x="55033" y="2680758"/>
                      <a:pt x="84667" y="2588683"/>
                      <a:pt x="139700" y="2470150"/>
                    </a:cubicBezTo>
                    <a:cubicBezTo>
                      <a:pt x="194733" y="2351617"/>
                      <a:pt x="273050" y="2210858"/>
                      <a:pt x="361950" y="2070100"/>
                    </a:cubicBezTo>
                    <a:cubicBezTo>
                      <a:pt x="450850" y="1929342"/>
                      <a:pt x="549275" y="1787525"/>
                      <a:pt x="673100" y="1625600"/>
                    </a:cubicBezTo>
                    <a:cubicBezTo>
                      <a:pt x="796925" y="1463675"/>
                      <a:pt x="863600" y="1369483"/>
                      <a:pt x="1104900" y="1098550"/>
                    </a:cubicBezTo>
                    <a:cubicBezTo>
                      <a:pt x="1346200" y="827617"/>
                      <a:pt x="1733550" y="413808"/>
                      <a:pt x="2120900" y="0"/>
                    </a:cubicBezTo>
                  </a:path>
                </a:pathLst>
              </a:custGeom>
              <a:noFill/>
              <a:ln w="19050">
                <a:solidFill>
                  <a:srgbClr val="FF53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53" name="Freeform: Shape 52">
                <a:extLst>
                  <a:ext uri="{FF2B5EF4-FFF2-40B4-BE49-F238E27FC236}">
                    <a16:creationId xmlns:a16="http://schemas.microsoft.com/office/drawing/2014/main" id="{8B5F5DFF-E22F-47AB-B694-72BFFAC9293B}"/>
                  </a:ext>
                </a:extLst>
              </p:cNvPr>
              <p:cNvSpPr/>
              <p:nvPr/>
            </p:nvSpPr>
            <p:spPr>
              <a:xfrm flipV="1">
                <a:off x="4723570" y="3428867"/>
                <a:ext cx="2120900" cy="3073400"/>
              </a:xfrm>
              <a:custGeom>
                <a:avLst/>
                <a:gdLst>
                  <a:gd name="connsiteX0" fmla="*/ 0 w 2120900"/>
                  <a:gd name="connsiteY0" fmla="*/ 3073400 h 3073400"/>
                  <a:gd name="connsiteX1" fmla="*/ 31750 w 2120900"/>
                  <a:gd name="connsiteY1" fmla="*/ 2781300 h 3073400"/>
                  <a:gd name="connsiteX2" fmla="*/ 139700 w 2120900"/>
                  <a:gd name="connsiteY2" fmla="*/ 2470150 h 3073400"/>
                  <a:gd name="connsiteX3" fmla="*/ 361950 w 2120900"/>
                  <a:gd name="connsiteY3" fmla="*/ 2070100 h 3073400"/>
                  <a:gd name="connsiteX4" fmla="*/ 673100 w 2120900"/>
                  <a:gd name="connsiteY4" fmla="*/ 1625600 h 3073400"/>
                  <a:gd name="connsiteX5" fmla="*/ 1104900 w 2120900"/>
                  <a:gd name="connsiteY5" fmla="*/ 1098550 h 3073400"/>
                  <a:gd name="connsiteX6" fmla="*/ 2120900 w 2120900"/>
                  <a:gd name="connsiteY6" fmla="*/ 0 h 307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0900" h="3073400">
                    <a:moveTo>
                      <a:pt x="0" y="3073400"/>
                    </a:moveTo>
                    <a:cubicBezTo>
                      <a:pt x="4233" y="2977621"/>
                      <a:pt x="8467" y="2881842"/>
                      <a:pt x="31750" y="2781300"/>
                    </a:cubicBezTo>
                    <a:cubicBezTo>
                      <a:pt x="55033" y="2680758"/>
                      <a:pt x="84667" y="2588683"/>
                      <a:pt x="139700" y="2470150"/>
                    </a:cubicBezTo>
                    <a:cubicBezTo>
                      <a:pt x="194733" y="2351617"/>
                      <a:pt x="273050" y="2210858"/>
                      <a:pt x="361950" y="2070100"/>
                    </a:cubicBezTo>
                    <a:cubicBezTo>
                      <a:pt x="450850" y="1929342"/>
                      <a:pt x="549275" y="1787525"/>
                      <a:pt x="673100" y="1625600"/>
                    </a:cubicBezTo>
                    <a:cubicBezTo>
                      <a:pt x="796925" y="1463675"/>
                      <a:pt x="863600" y="1369483"/>
                      <a:pt x="1104900" y="1098550"/>
                    </a:cubicBezTo>
                    <a:cubicBezTo>
                      <a:pt x="1346200" y="827617"/>
                      <a:pt x="1733550" y="413808"/>
                      <a:pt x="2120900" y="0"/>
                    </a:cubicBezTo>
                  </a:path>
                </a:pathLst>
              </a:custGeom>
              <a:noFill/>
              <a:ln w="19050">
                <a:solidFill>
                  <a:srgbClr val="FF53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cxnSp>
          <p:nvCxnSpPr>
            <p:cNvPr id="50" name="Straight Connector 49">
              <a:extLst>
                <a:ext uri="{FF2B5EF4-FFF2-40B4-BE49-F238E27FC236}">
                  <a16:creationId xmlns:a16="http://schemas.microsoft.com/office/drawing/2014/main" id="{173E95F3-1DA5-48E8-A620-A2097F6865F5}"/>
                </a:ext>
              </a:extLst>
            </p:cNvPr>
            <p:cNvCxnSpPr>
              <a:cxnSpLocks/>
            </p:cNvCxnSpPr>
            <p:nvPr/>
          </p:nvCxnSpPr>
          <p:spPr>
            <a:xfrm flipV="1">
              <a:off x="9627628" y="57150"/>
              <a:ext cx="547142" cy="539430"/>
            </a:xfrm>
            <a:prstGeom prst="line">
              <a:avLst/>
            </a:prstGeom>
            <a:ln w="19050">
              <a:solidFill>
                <a:srgbClr val="FF5353"/>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41988802-0168-4D85-902D-23D39CACF9EC}"/>
                </a:ext>
              </a:extLst>
            </p:cNvPr>
            <p:cNvCxnSpPr>
              <a:cxnSpLocks/>
            </p:cNvCxnSpPr>
            <p:nvPr/>
          </p:nvCxnSpPr>
          <p:spPr>
            <a:xfrm>
              <a:off x="9628422" y="6219449"/>
              <a:ext cx="750732" cy="740151"/>
            </a:xfrm>
            <a:prstGeom prst="line">
              <a:avLst/>
            </a:prstGeom>
            <a:ln w="19050">
              <a:solidFill>
                <a:srgbClr val="FF5353"/>
              </a:solidFill>
            </a:ln>
          </p:spPr>
          <p:style>
            <a:lnRef idx="1">
              <a:schemeClr val="accent1"/>
            </a:lnRef>
            <a:fillRef idx="0">
              <a:schemeClr val="accent1"/>
            </a:fillRef>
            <a:effectRef idx="0">
              <a:schemeClr val="accent1"/>
            </a:effectRef>
            <a:fontRef idx="minor">
              <a:schemeClr val="tx1"/>
            </a:fontRef>
          </p:style>
        </p:cxnSp>
      </p:grpSp>
      <p:grpSp>
        <p:nvGrpSpPr>
          <p:cNvPr id="27" name="Group 26">
            <a:extLst>
              <a:ext uri="{FF2B5EF4-FFF2-40B4-BE49-F238E27FC236}">
                <a16:creationId xmlns:a16="http://schemas.microsoft.com/office/drawing/2014/main" id="{92AB2117-6E34-49EE-A168-C684BF9D5C50}"/>
              </a:ext>
            </a:extLst>
          </p:cNvPr>
          <p:cNvGrpSpPr/>
          <p:nvPr/>
        </p:nvGrpSpPr>
        <p:grpSpPr>
          <a:xfrm>
            <a:off x="9160212" y="211848"/>
            <a:ext cx="2121730" cy="6709420"/>
            <a:chOff x="4723570" y="360362"/>
            <a:chExt cx="2121730" cy="6141905"/>
          </a:xfrm>
        </p:grpSpPr>
        <p:sp>
          <p:nvSpPr>
            <p:cNvPr id="47" name="Freeform: Shape 46">
              <a:extLst>
                <a:ext uri="{FF2B5EF4-FFF2-40B4-BE49-F238E27FC236}">
                  <a16:creationId xmlns:a16="http://schemas.microsoft.com/office/drawing/2014/main" id="{B7C114B5-B22D-46DE-A47A-8ACD1185C8C2}"/>
                </a:ext>
              </a:extLst>
            </p:cNvPr>
            <p:cNvSpPr/>
            <p:nvPr/>
          </p:nvSpPr>
          <p:spPr>
            <a:xfrm>
              <a:off x="4724400" y="360362"/>
              <a:ext cx="2120900" cy="3073400"/>
            </a:xfrm>
            <a:custGeom>
              <a:avLst/>
              <a:gdLst>
                <a:gd name="connsiteX0" fmla="*/ 0 w 2120900"/>
                <a:gd name="connsiteY0" fmla="*/ 3073400 h 3073400"/>
                <a:gd name="connsiteX1" fmla="*/ 31750 w 2120900"/>
                <a:gd name="connsiteY1" fmla="*/ 2781300 h 3073400"/>
                <a:gd name="connsiteX2" fmla="*/ 139700 w 2120900"/>
                <a:gd name="connsiteY2" fmla="*/ 2470150 h 3073400"/>
                <a:gd name="connsiteX3" fmla="*/ 361950 w 2120900"/>
                <a:gd name="connsiteY3" fmla="*/ 2070100 h 3073400"/>
                <a:gd name="connsiteX4" fmla="*/ 673100 w 2120900"/>
                <a:gd name="connsiteY4" fmla="*/ 1625600 h 3073400"/>
                <a:gd name="connsiteX5" fmla="*/ 1104900 w 2120900"/>
                <a:gd name="connsiteY5" fmla="*/ 1098550 h 3073400"/>
                <a:gd name="connsiteX6" fmla="*/ 2120900 w 2120900"/>
                <a:gd name="connsiteY6" fmla="*/ 0 h 307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0900" h="3073400">
                  <a:moveTo>
                    <a:pt x="0" y="3073400"/>
                  </a:moveTo>
                  <a:cubicBezTo>
                    <a:pt x="4233" y="2977621"/>
                    <a:pt x="8467" y="2881842"/>
                    <a:pt x="31750" y="2781300"/>
                  </a:cubicBezTo>
                  <a:cubicBezTo>
                    <a:pt x="55033" y="2680758"/>
                    <a:pt x="84667" y="2588683"/>
                    <a:pt x="139700" y="2470150"/>
                  </a:cubicBezTo>
                  <a:cubicBezTo>
                    <a:pt x="194733" y="2351617"/>
                    <a:pt x="273050" y="2210858"/>
                    <a:pt x="361950" y="2070100"/>
                  </a:cubicBezTo>
                  <a:cubicBezTo>
                    <a:pt x="450850" y="1929342"/>
                    <a:pt x="549275" y="1787525"/>
                    <a:pt x="673100" y="1625600"/>
                  </a:cubicBezTo>
                  <a:cubicBezTo>
                    <a:pt x="796925" y="1463675"/>
                    <a:pt x="863600" y="1369483"/>
                    <a:pt x="1104900" y="1098550"/>
                  </a:cubicBezTo>
                  <a:cubicBezTo>
                    <a:pt x="1346200" y="827617"/>
                    <a:pt x="1733550" y="413808"/>
                    <a:pt x="2120900" y="0"/>
                  </a:cubicBezTo>
                </a:path>
              </a:pathLst>
            </a:custGeom>
            <a:noFill/>
            <a:ln w="571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48" name="Freeform: Shape 47">
              <a:extLst>
                <a:ext uri="{FF2B5EF4-FFF2-40B4-BE49-F238E27FC236}">
                  <a16:creationId xmlns:a16="http://schemas.microsoft.com/office/drawing/2014/main" id="{FA5A1414-062B-46DC-9A15-4A2FC730F6F2}"/>
                </a:ext>
              </a:extLst>
            </p:cNvPr>
            <p:cNvSpPr/>
            <p:nvPr/>
          </p:nvSpPr>
          <p:spPr>
            <a:xfrm flipV="1">
              <a:off x="4723570" y="3428867"/>
              <a:ext cx="2120900" cy="3073400"/>
            </a:xfrm>
            <a:custGeom>
              <a:avLst/>
              <a:gdLst>
                <a:gd name="connsiteX0" fmla="*/ 0 w 2120900"/>
                <a:gd name="connsiteY0" fmla="*/ 3073400 h 3073400"/>
                <a:gd name="connsiteX1" fmla="*/ 31750 w 2120900"/>
                <a:gd name="connsiteY1" fmla="*/ 2781300 h 3073400"/>
                <a:gd name="connsiteX2" fmla="*/ 139700 w 2120900"/>
                <a:gd name="connsiteY2" fmla="*/ 2470150 h 3073400"/>
                <a:gd name="connsiteX3" fmla="*/ 361950 w 2120900"/>
                <a:gd name="connsiteY3" fmla="*/ 2070100 h 3073400"/>
                <a:gd name="connsiteX4" fmla="*/ 673100 w 2120900"/>
                <a:gd name="connsiteY4" fmla="*/ 1625600 h 3073400"/>
                <a:gd name="connsiteX5" fmla="*/ 1104900 w 2120900"/>
                <a:gd name="connsiteY5" fmla="*/ 1098550 h 3073400"/>
                <a:gd name="connsiteX6" fmla="*/ 2120900 w 2120900"/>
                <a:gd name="connsiteY6" fmla="*/ 0 h 307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0900" h="3073400">
                  <a:moveTo>
                    <a:pt x="0" y="3073400"/>
                  </a:moveTo>
                  <a:cubicBezTo>
                    <a:pt x="4233" y="2977621"/>
                    <a:pt x="8467" y="2881842"/>
                    <a:pt x="31750" y="2781300"/>
                  </a:cubicBezTo>
                  <a:cubicBezTo>
                    <a:pt x="55033" y="2680758"/>
                    <a:pt x="84667" y="2588683"/>
                    <a:pt x="139700" y="2470150"/>
                  </a:cubicBezTo>
                  <a:cubicBezTo>
                    <a:pt x="194733" y="2351617"/>
                    <a:pt x="273050" y="2210858"/>
                    <a:pt x="361950" y="2070100"/>
                  </a:cubicBezTo>
                  <a:cubicBezTo>
                    <a:pt x="450850" y="1929342"/>
                    <a:pt x="549275" y="1787525"/>
                    <a:pt x="673100" y="1625600"/>
                  </a:cubicBezTo>
                  <a:cubicBezTo>
                    <a:pt x="796925" y="1463675"/>
                    <a:pt x="863600" y="1369483"/>
                    <a:pt x="1104900" y="1098550"/>
                  </a:cubicBezTo>
                  <a:cubicBezTo>
                    <a:pt x="1346200" y="827617"/>
                    <a:pt x="1733550" y="413808"/>
                    <a:pt x="2120900" y="0"/>
                  </a:cubicBezTo>
                </a:path>
              </a:pathLst>
            </a:custGeom>
            <a:noFill/>
            <a:ln w="571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28" name="Group 27">
            <a:extLst>
              <a:ext uri="{FF2B5EF4-FFF2-40B4-BE49-F238E27FC236}">
                <a16:creationId xmlns:a16="http://schemas.microsoft.com/office/drawing/2014/main" id="{7D9E8836-483F-4A95-9145-FAE667C3311E}"/>
              </a:ext>
            </a:extLst>
          </p:cNvPr>
          <p:cNvGrpSpPr/>
          <p:nvPr/>
        </p:nvGrpSpPr>
        <p:grpSpPr>
          <a:xfrm>
            <a:off x="9674700" y="-261417"/>
            <a:ext cx="2121730" cy="7655946"/>
            <a:chOff x="4723570" y="360362"/>
            <a:chExt cx="2121730" cy="6141905"/>
          </a:xfrm>
        </p:grpSpPr>
        <p:sp>
          <p:nvSpPr>
            <p:cNvPr id="45" name="Freeform: Shape 44">
              <a:extLst>
                <a:ext uri="{FF2B5EF4-FFF2-40B4-BE49-F238E27FC236}">
                  <a16:creationId xmlns:a16="http://schemas.microsoft.com/office/drawing/2014/main" id="{31BEF5A1-BE47-4E3C-90B8-04707895CD64}"/>
                </a:ext>
              </a:extLst>
            </p:cNvPr>
            <p:cNvSpPr/>
            <p:nvPr/>
          </p:nvSpPr>
          <p:spPr>
            <a:xfrm>
              <a:off x="4724400" y="360362"/>
              <a:ext cx="2120900" cy="3073400"/>
            </a:xfrm>
            <a:custGeom>
              <a:avLst/>
              <a:gdLst>
                <a:gd name="connsiteX0" fmla="*/ 0 w 2120900"/>
                <a:gd name="connsiteY0" fmla="*/ 3073400 h 3073400"/>
                <a:gd name="connsiteX1" fmla="*/ 31750 w 2120900"/>
                <a:gd name="connsiteY1" fmla="*/ 2781300 h 3073400"/>
                <a:gd name="connsiteX2" fmla="*/ 139700 w 2120900"/>
                <a:gd name="connsiteY2" fmla="*/ 2470150 h 3073400"/>
                <a:gd name="connsiteX3" fmla="*/ 361950 w 2120900"/>
                <a:gd name="connsiteY3" fmla="*/ 2070100 h 3073400"/>
                <a:gd name="connsiteX4" fmla="*/ 673100 w 2120900"/>
                <a:gd name="connsiteY4" fmla="*/ 1625600 h 3073400"/>
                <a:gd name="connsiteX5" fmla="*/ 1104900 w 2120900"/>
                <a:gd name="connsiteY5" fmla="*/ 1098550 h 3073400"/>
                <a:gd name="connsiteX6" fmla="*/ 2120900 w 2120900"/>
                <a:gd name="connsiteY6" fmla="*/ 0 h 307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0900" h="3073400">
                  <a:moveTo>
                    <a:pt x="0" y="3073400"/>
                  </a:moveTo>
                  <a:cubicBezTo>
                    <a:pt x="4233" y="2977621"/>
                    <a:pt x="8467" y="2881842"/>
                    <a:pt x="31750" y="2781300"/>
                  </a:cubicBezTo>
                  <a:cubicBezTo>
                    <a:pt x="55033" y="2680758"/>
                    <a:pt x="84667" y="2588683"/>
                    <a:pt x="139700" y="2470150"/>
                  </a:cubicBezTo>
                  <a:cubicBezTo>
                    <a:pt x="194733" y="2351617"/>
                    <a:pt x="273050" y="2210858"/>
                    <a:pt x="361950" y="2070100"/>
                  </a:cubicBezTo>
                  <a:cubicBezTo>
                    <a:pt x="450850" y="1929342"/>
                    <a:pt x="549275" y="1787525"/>
                    <a:pt x="673100" y="1625600"/>
                  </a:cubicBezTo>
                  <a:cubicBezTo>
                    <a:pt x="796925" y="1463675"/>
                    <a:pt x="863600" y="1369483"/>
                    <a:pt x="1104900" y="1098550"/>
                  </a:cubicBezTo>
                  <a:cubicBezTo>
                    <a:pt x="1346200" y="827617"/>
                    <a:pt x="1733550" y="413808"/>
                    <a:pt x="2120900" y="0"/>
                  </a:cubicBezTo>
                </a:path>
              </a:pathLst>
            </a:custGeom>
            <a:noFill/>
            <a:ln w="19050">
              <a:solidFill>
                <a:srgbClr val="FF53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46" name="Freeform: Shape 45">
              <a:extLst>
                <a:ext uri="{FF2B5EF4-FFF2-40B4-BE49-F238E27FC236}">
                  <a16:creationId xmlns:a16="http://schemas.microsoft.com/office/drawing/2014/main" id="{07C65C52-7C95-43D3-954C-0257033FAB52}"/>
                </a:ext>
              </a:extLst>
            </p:cNvPr>
            <p:cNvSpPr/>
            <p:nvPr/>
          </p:nvSpPr>
          <p:spPr>
            <a:xfrm flipV="1">
              <a:off x="4723570" y="3428867"/>
              <a:ext cx="2120900" cy="3073400"/>
            </a:xfrm>
            <a:custGeom>
              <a:avLst/>
              <a:gdLst>
                <a:gd name="connsiteX0" fmla="*/ 0 w 2120900"/>
                <a:gd name="connsiteY0" fmla="*/ 3073400 h 3073400"/>
                <a:gd name="connsiteX1" fmla="*/ 31750 w 2120900"/>
                <a:gd name="connsiteY1" fmla="*/ 2781300 h 3073400"/>
                <a:gd name="connsiteX2" fmla="*/ 139700 w 2120900"/>
                <a:gd name="connsiteY2" fmla="*/ 2470150 h 3073400"/>
                <a:gd name="connsiteX3" fmla="*/ 361950 w 2120900"/>
                <a:gd name="connsiteY3" fmla="*/ 2070100 h 3073400"/>
                <a:gd name="connsiteX4" fmla="*/ 673100 w 2120900"/>
                <a:gd name="connsiteY4" fmla="*/ 1625600 h 3073400"/>
                <a:gd name="connsiteX5" fmla="*/ 1104900 w 2120900"/>
                <a:gd name="connsiteY5" fmla="*/ 1098550 h 3073400"/>
                <a:gd name="connsiteX6" fmla="*/ 2120900 w 2120900"/>
                <a:gd name="connsiteY6" fmla="*/ 0 h 307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0900" h="3073400">
                  <a:moveTo>
                    <a:pt x="0" y="3073400"/>
                  </a:moveTo>
                  <a:cubicBezTo>
                    <a:pt x="4233" y="2977621"/>
                    <a:pt x="8467" y="2881842"/>
                    <a:pt x="31750" y="2781300"/>
                  </a:cubicBezTo>
                  <a:cubicBezTo>
                    <a:pt x="55033" y="2680758"/>
                    <a:pt x="84667" y="2588683"/>
                    <a:pt x="139700" y="2470150"/>
                  </a:cubicBezTo>
                  <a:cubicBezTo>
                    <a:pt x="194733" y="2351617"/>
                    <a:pt x="273050" y="2210858"/>
                    <a:pt x="361950" y="2070100"/>
                  </a:cubicBezTo>
                  <a:cubicBezTo>
                    <a:pt x="450850" y="1929342"/>
                    <a:pt x="549275" y="1787525"/>
                    <a:pt x="673100" y="1625600"/>
                  </a:cubicBezTo>
                  <a:cubicBezTo>
                    <a:pt x="796925" y="1463675"/>
                    <a:pt x="863600" y="1369483"/>
                    <a:pt x="1104900" y="1098550"/>
                  </a:cubicBezTo>
                  <a:cubicBezTo>
                    <a:pt x="1346200" y="827617"/>
                    <a:pt x="1733550" y="413808"/>
                    <a:pt x="2120900" y="0"/>
                  </a:cubicBezTo>
                </a:path>
              </a:pathLst>
            </a:custGeom>
            <a:noFill/>
            <a:ln w="19050">
              <a:solidFill>
                <a:srgbClr val="FF53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29" name="Group 28">
            <a:extLst>
              <a:ext uri="{FF2B5EF4-FFF2-40B4-BE49-F238E27FC236}">
                <a16:creationId xmlns:a16="http://schemas.microsoft.com/office/drawing/2014/main" id="{487D45AD-5084-4C29-AA73-C0A43EDAB139}"/>
              </a:ext>
            </a:extLst>
          </p:cNvPr>
          <p:cNvGrpSpPr/>
          <p:nvPr/>
        </p:nvGrpSpPr>
        <p:grpSpPr>
          <a:xfrm>
            <a:off x="10224665" y="-807359"/>
            <a:ext cx="2121730" cy="8735406"/>
            <a:chOff x="4723570" y="360362"/>
            <a:chExt cx="2121730" cy="6141905"/>
          </a:xfrm>
        </p:grpSpPr>
        <p:sp>
          <p:nvSpPr>
            <p:cNvPr id="43" name="Freeform: Shape 42">
              <a:extLst>
                <a:ext uri="{FF2B5EF4-FFF2-40B4-BE49-F238E27FC236}">
                  <a16:creationId xmlns:a16="http://schemas.microsoft.com/office/drawing/2014/main" id="{DBDBDD2F-1AF6-47BC-B878-42290B51B574}"/>
                </a:ext>
              </a:extLst>
            </p:cNvPr>
            <p:cNvSpPr/>
            <p:nvPr/>
          </p:nvSpPr>
          <p:spPr>
            <a:xfrm>
              <a:off x="4724400" y="360362"/>
              <a:ext cx="2120900" cy="3073400"/>
            </a:xfrm>
            <a:custGeom>
              <a:avLst/>
              <a:gdLst>
                <a:gd name="connsiteX0" fmla="*/ 0 w 2120900"/>
                <a:gd name="connsiteY0" fmla="*/ 3073400 h 3073400"/>
                <a:gd name="connsiteX1" fmla="*/ 31750 w 2120900"/>
                <a:gd name="connsiteY1" fmla="*/ 2781300 h 3073400"/>
                <a:gd name="connsiteX2" fmla="*/ 139700 w 2120900"/>
                <a:gd name="connsiteY2" fmla="*/ 2470150 h 3073400"/>
                <a:gd name="connsiteX3" fmla="*/ 361950 w 2120900"/>
                <a:gd name="connsiteY3" fmla="*/ 2070100 h 3073400"/>
                <a:gd name="connsiteX4" fmla="*/ 673100 w 2120900"/>
                <a:gd name="connsiteY4" fmla="*/ 1625600 h 3073400"/>
                <a:gd name="connsiteX5" fmla="*/ 1104900 w 2120900"/>
                <a:gd name="connsiteY5" fmla="*/ 1098550 h 3073400"/>
                <a:gd name="connsiteX6" fmla="*/ 2120900 w 2120900"/>
                <a:gd name="connsiteY6" fmla="*/ 0 h 307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0900" h="3073400">
                  <a:moveTo>
                    <a:pt x="0" y="3073400"/>
                  </a:moveTo>
                  <a:cubicBezTo>
                    <a:pt x="4233" y="2977621"/>
                    <a:pt x="8467" y="2881842"/>
                    <a:pt x="31750" y="2781300"/>
                  </a:cubicBezTo>
                  <a:cubicBezTo>
                    <a:pt x="55033" y="2680758"/>
                    <a:pt x="84667" y="2588683"/>
                    <a:pt x="139700" y="2470150"/>
                  </a:cubicBezTo>
                  <a:cubicBezTo>
                    <a:pt x="194733" y="2351617"/>
                    <a:pt x="273050" y="2210858"/>
                    <a:pt x="361950" y="2070100"/>
                  </a:cubicBezTo>
                  <a:cubicBezTo>
                    <a:pt x="450850" y="1929342"/>
                    <a:pt x="549275" y="1787525"/>
                    <a:pt x="673100" y="1625600"/>
                  </a:cubicBezTo>
                  <a:cubicBezTo>
                    <a:pt x="796925" y="1463675"/>
                    <a:pt x="863600" y="1369483"/>
                    <a:pt x="1104900" y="1098550"/>
                  </a:cubicBezTo>
                  <a:cubicBezTo>
                    <a:pt x="1346200" y="827617"/>
                    <a:pt x="1733550" y="413808"/>
                    <a:pt x="2120900" y="0"/>
                  </a:cubicBezTo>
                </a:path>
              </a:pathLst>
            </a:custGeom>
            <a:noFill/>
            <a:ln w="19050">
              <a:solidFill>
                <a:srgbClr val="FF53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44" name="Freeform: Shape 43">
              <a:extLst>
                <a:ext uri="{FF2B5EF4-FFF2-40B4-BE49-F238E27FC236}">
                  <a16:creationId xmlns:a16="http://schemas.microsoft.com/office/drawing/2014/main" id="{19B284D8-9299-4F3C-9615-DE0CCD992F6D}"/>
                </a:ext>
              </a:extLst>
            </p:cNvPr>
            <p:cNvSpPr/>
            <p:nvPr/>
          </p:nvSpPr>
          <p:spPr>
            <a:xfrm flipV="1">
              <a:off x="4723570" y="3428867"/>
              <a:ext cx="2120900" cy="3073400"/>
            </a:xfrm>
            <a:custGeom>
              <a:avLst/>
              <a:gdLst>
                <a:gd name="connsiteX0" fmla="*/ 0 w 2120900"/>
                <a:gd name="connsiteY0" fmla="*/ 3073400 h 3073400"/>
                <a:gd name="connsiteX1" fmla="*/ 31750 w 2120900"/>
                <a:gd name="connsiteY1" fmla="*/ 2781300 h 3073400"/>
                <a:gd name="connsiteX2" fmla="*/ 139700 w 2120900"/>
                <a:gd name="connsiteY2" fmla="*/ 2470150 h 3073400"/>
                <a:gd name="connsiteX3" fmla="*/ 361950 w 2120900"/>
                <a:gd name="connsiteY3" fmla="*/ 2070100 h 3073400"/>
                <a:gd name="connsiteX4" fmla="*/ 673100 w 2120900"/>
                <a:gd name="connsiteY4" fmla="*/ 1625600 h 3073400"/>
                <a:gd name="connsiteX5" fmla="*/ 1104900 w 2120900"/>
                <a:gd name="connsiteY5" fmla="*/ 1098550 h 3073400"/>
                <a:gd name="connsiteX6" fmla="*/ 2120900 w 2120900"/>
                <a:gd name="connsiteY6" fmla="*/ 0 h 307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0900" h="3073400">
                  <a:moveTo>
                    <a:pt x="0" y="3073400"/>
                  </a:moveTo>
                  <a:cubicBezTo>
                    <a:pt x="4233" y="2977621"/>
                    <a:pt x="8467" y="2881842"/>
                    <a:pt x="31750" y="2781300"/>
                  </a:cubicBezTo>
                  <a:cubicBezTo>
                    <a:pt x="55033" y="2680758"/>
                    <a:pt x="84667" y="2588683"/>
                    <a:pt x="139700" y="2470150"/>
                  </a:cubicBezTo>
                  <a:cubicBezTo>
                    <a:pt x="194733" y="2351617"/>
                    <a:pt x="273050" y="2210858"/>
                    <a:pt x="361950" y="2070100"/>
                  </a:cubicBezTo>
                  <a:cubicBezTo>
                    <a:pt x="450850" y="1929342"/>
                    <a:pt x="549275" y="1787525"/>
                    <a:pt x="673100" y="1625600"/>
                  </a:cubicBezTo>
                  <a:cubicBezTo>
                    <a:pt x="796925" y="1463675"/>
                    <a:pt x="863600" y="1369483"/>
                    <a:pt x="1104900" y="1098550"/>
                  </a:cubicBezTo>
                  <a:cubicBezTo>
                    <a:pt x="1346200" y="827617"/>
                    <a:pt x="1733550" y="413808"/>
                    <a:pt x="2120900" y="0"/>
                  </a:cubicBezTo>
                </a:path>
              </a:pathLst>
            </a:custGeom>
            <a:noFill/>
            <a:ln w="19050">
              <a:solidFill>
                <a:srgbClr val="FF53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30" name="Group 29">
            <a:extLst>
              <a:ext uri="{FF2B5EF4-FFF2-40B4-BE49-F238E27FC236}">
                <a16:creationId xmlns:a16="http://schemas.microsoft.com/office/drawing/2014/main" id="{F9938D08-70C8-42D6-8919-3DFE225C63A0}"/>
              </a:ext>
            </a:extLst>
          </p:cNvPr>
          <p:cNvGrpSpPr/>
          <p:nvPr/>
        </p:nvGrpSpPr>
        <p:grpSpPr>
          <a:xfrm>
            <a:off x="7536250" y="537027"/>
            <a:ext cx="4006207" cy="6008914"/>
            <a:chOff x="6490343" y="391886"/>
            <a:chExt cx="4006207" cy="6008914"/>
          </a:xfrm>
        </p:grpSpPr>
        <p:cxnSp>
          <p:nvCxnSpPr>
            <p:cNvPr id="34" name="Straight Connector 33">
              <a:extLst>
                <a:ext uri="{FF2B5EF4-FFF2-40B4-BE49-F238E27FC236}">
                  <a16:creationId xmlns:a16="http://schemas.microsoft.com/office/drawing/2014/main" id="{8636A367-7261-44B1-8E49-42746ADBB20A}"/>
                </a:ext>
              </a:extLst>
            </p:cNvPr>
            <p:cNvCxnSpPr>
              <a:cxnSpLocks/>
            </p:cNvCxnSpPr>
            <p:nvPr/>
          </p:nvCxnSpPr>
          <p:spPr>
            <a:xfrm>
              <a:off x="6490343" y="3403418"/>
              <a:ext cx="3644257"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19E3E6C8-5815-448B-9B48-64379DE9104D}"/>
                </a:ext>
              </a:extLst>
            </p:cNvPr>
            <p:cNvCxnSpPr>
              <a:cxnSpLocks/>
            </p:cNvCxnSpPr>
            <p:nvPr/>
          </p:nvCxnSpPr>
          <p:spPr>
            <a:xfrm flipV="1">
              <a:off x="6509938" y="2397055"/>
              <a:ext cx="3986612" cy="1009767"/>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859AEBA2-3AA7-47C2-8AB3-FFCAD98F65DB}"/>
                </a:ext>
              </a:extLst>
            </p:cNvPr>
            <p:cNvCxnSpPr>
              <a:cxnSpLocks/>
            </p:cNvCxnSpPr>
            <p:nvPr/>
          </p:nvCxnSpPr>
          <p:spPr>
            <a:xfrm flipV="1">
              <a:off x="6517558" y="1695450"/>
              <a:ext cx="3639656" cy="1718518"/>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15AEF00E-6490-4CBE-964A-8E6A917AE817}"/>
                </a:ext>
              </a:extLst>
            </p:cNvPr>
            <p:cNvCxnSpPr>
              <a:cxnSpLocks/>
            </p:cNvCxnSpPr>
            <p:nvPr/>
          </p:nvCxnSpPr>
          <p:spPr>
            <a:xfrm flipV="1">
              <a:off x="6517558" y="850900"/>
              <a:ext cx="3959007" cy="2563066"/>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5B205BD9-BA66-4FA1-B319-A7FA06E86EC9}"/>
                </a:ext>
              </a:extLst>
            </p:cNvPr>
            <p:cNvCxnSpPr>
              <a:cxnSpLocks/>
            </p:cNvCxnSpPr>
            <p:nvPr/>
          </p:nvCxnSpPr>
          <p:spPr>
            <a:xfrm flipV="1">
              <a:off x="6509938" y="391886"/>
              <a:ext cx="3905244" cy="3014936"/>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07F0BCCD-1CF7-4A0C-8F6A-46150CA3DC57}"/>
                </a:ext>
              </a:extLst>
            </p:cNvPr>
            <p:cNvCxnSpPr>
              <a:cxnSpLocks/>
            </p:cNvCxnSpPr>
            <p:nvPr/>
          </p:nvCxnSpPr>
          <p:spPr>
            <a:xfrm>
              <a:off x="6497238" y="3390150"/>
              <a:ext cx="3688274" cy="93420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3FEA53D5-DCA5-4E4A-B750-61F80E700C9C}"/>
                </a:ext>
              </a:extLst>
            </p:cNvPr>
            <p:cNvCxnSpPr>
              <a:cxnSpLocks/>
            </p:cNvCxnSpPr>
            <p:nvPr/>
          </p:nvCxnSpPr>
          <p:spPr>
            <a:xfrm>
              <a:off x="6504858" y="3383005"/>
              <a:ext cx="3809256" cy="1798595"/>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63D62E30-28FB-46FB-8982-CEA39B3A8099}"/>
                </a:ext>
              </a:extLst>
            </p:cNvPr>
            <p:cNvCxnSpPr>
              <a:cxnSpLocks/>
            </p:cNvCxnSpPr>
            <p:nvPr/>
          </p:nvCxnSpPr>
          <p:spPr>
            <a:xfrm>
              <a:off x="6504858" y="3383005"/>
              <a:ext cx="3749213" cy="2427245"/>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A5EF0CFC-92E6-4CA1-8E4D-6B4E04616040}"/>
                </a:ext>
              </a:extLst>
            </p:cNvPr>
            <p:cNvCxnSpPr>
              <a:cxnSpLocks/>
            </p:cNvCxnSpPr>
            <p:nvPr/>
          </p:nvCxnSpPr>
          <p:spPr>
            <a:xfrm>
              <a:off x="6497238" y="3390150"/>
              <a:ext cx="3899694" cy="301065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grpSp>
      <p:cxnSp>
        <p:nvCxnSpPr>
          <p:cNvPr id="31" name="Straight Connector 30">
            <a:extLst>
              <a:ext uri="{FF2B5EF4-FFF2-40B4-BE49-F238E27FC236}">
                <a16:creationId xmlns:a16="http://schemas.microsoft.com/office/drawing/2014/main" id="{91D1CB76-4A83-477D-840A-49BAECCFBFFC}"/>
              </a:ext>
            </a:extLst>
          </p:cNvPr>
          <p:cNvCxnSpPr>
            <a:cxnSpLocks/>
          </p:cNvCxnSpPr>
          <p:nvPr/>
        </p:nvCxnSpPr>
        <p:spPr>
          <a:xfrm flipV="1">
            <a:off x="7530893" y="-452418"/>
            <a:ext cx="4011564" cy="4011568"/>
          </a:xfrm>
          <a:prstGeom prst="line">
            <a:avLst/>
          </a:prstGeom>
          <a:ln w="38100">
            <a:solidFill>
              <a:srgbClr val="FFC000"/>
            </a:solidFill>
          </a:ln>
          <a:effectLst>
            <a:glow rad="1397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118782BD-24BB-4B40-BD85-3AB98B01DC05}"/>
              </a:ext>
            </a:extLst>
          </p:cNvPr>
          <p:cNvCxnSpPr>
            <a:cxnSpLocks/>
          </p:cNvCxnSpPr>
          <p:nvPr/>
        </p:nvCxnSpPr>
        <p:spPr>
          <a:xfrm>
            <a:off x="7526130" y="3538557"/>
            <a:ext cx="4011564" cy="4011568"/>
          </a:xfrm>
          <a:prstGeom prst="line">
            <a:avLst/>
          </a:prstGeom>
          <a:ln w="38100">
            <a:solidFill>
              <a:srgbClr val="FFC000"/>
            </a:solidFill>
          </a:ln>
          <a:effectLst>
            <a:glow rad="1397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A179AD04-3159-4932-8BF5-E1340CF5085A}"/>
              </a:ext>
            </a:extLst>
          </p:cNvPr>
          <p:cNvSpPr/>
          <p:nvPr/>
        </p:nvSpPr>
        <p:spPr>
          <a:xfrm>
            <a:off x="10999341" y="-946240"/>
            <a:ext cx="1992760" cy="9144000"/>
          </a:xfrm>
          <a:prstGeom prst="rect">
            <a:avLst/>
          </a:prstGeom>
          <a:solidFill>
            <a:schemeClr val="bg1"/>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16" name="Group 15">
            <a:extLst>
              <a:ext uri="{FF2B5EF4-FFF2-40B4-BE49-F238E27FC236}">
                <a16:creationId xmlns:a16="http://schemas.microsoft.com/office/drawing/2014/main" id="{3021C2AA-1D1B-47B1-A907-40373B86B333}"/>
              </a:ext>
            </a:extLst>
          </p:cNvPr>
          <p:cNvGrpSpPr/>
          <p:nvPr/>
        </p:nvGrpSpPr>
        <p:grpSpPr>
          <a:xfrm>
            <a:off x="7374728" y="319710"/>
            <a:ext cx="4398173" cy="6347790"/>
            <a:chOff x="1608732" y="-2283693"/>
            <a:chExt cx="4398173" cy="6347790"/>
          </a:xfrm>
        </p:grpSpPr>
        <p:cxnSp>
          <p:nvCxnSpPr>
            <p:cNvPr id="21" name="Straight Arrow Connector 20">
              <a:extLst>
                <a:ext uri="{FF2B5EF4-FFF2-40B4-BE49-F238E27FC236}">
                  <a16:creationId xmlns:a16="http://schemas.microsoft.com/office/drawing/2014/main" id="{F3B8618C-9B82-493C-8C38-21EDC4597E16}"/>
                </a:ext>
              </a:extLst>
            </p:cNvPr>
            <p:cNvCxnSpPr>
              <a:cxnSpLocks/>
            </p:cNvCxnSpPr>
            <p:nvPr/>
          </p:nvCxnSpPr>
          <p:spPr>
            <a:xfrm flipV="1">
              <a:off x="1781033" y="-2082019"/>
              <a:ext cx="0" cy="6146116"/>
            </a:xfrm>
            <a:prstGeom prst="straightConnector1">
              <a:avLst/>
            </a:prstGeom>
            <a:ln w="57150">
              <a:solidFill>
                <a:srgbClr val="002060"/>
              </a:solidFill>
              <a:tailEnd type="triangle"/>
            </a:ln>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2EDF02D4-9C35-4052-A563-394985C99048}"/>
                    </a:ext>
                  </a:extLst>
                </p:cNvPr>
                <p:cNvSpPr txBox="1"/>
                <p:nvPr/>
              </p:nvSpPr>
              <p:spPr>
                <a:xfrm>
                  <a:off x="5418795" y="194597"/>
                  <a:ext cx="588110" cy="70788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4000" i="1">
                            <a:solidFill>
                              <a:srgbClr val="0070C0"/>
                            </a:solidFill>
                            <a:latin typeface="Cambria Math" panose="02040503050406030204" pitchFamily="18" charset="0"/>
                          </a:rPr>
                          <m:t>𝑥</m:t>
                        </m:r>
                      </m:oMath>
                    </m:oMathPara>
                  </a14:m>
                  <a:endParaRPr lang="en-CA" sz="4000" dirty="0">
                    <a:solidFill>
                      <a:srgbClr val="002060"/>
                    </a:solidFill>
                  </a:endParaRPr>
                </a:p>
              </p:txBody>
            </p:sp>
          </mc:Choice>
          <mc:Fallback xmlns="">
            <p:sp>
              <p:nvSpPr>
                <p:cNvPr id="62" name="TextBox 61">
                  <a:extLst>
                    <a:ext uri="{FF2B5EF4-FFF2-40B4-BE49-F238E27FC236}">
                      <a16:creationId xmlns:a16="http://schemas.microsoft.com/office/drawing/2014/main" id="{590EFD88-15EB-4D17-B491-711EBC0845D7}"/>
                    </a:ext>
                  </a:extLst>
                </p:cNvPr>
                <p:cNvSpPr txBox="1">
                  <a:spLocks noRot="1" noChangeAspect="1" noMove="1" noResize="1" noEditPoints="1" noAdjustHandles="1" noChangeArrowheads="1" noChangeShapeType="1" noTextEdit="1"/>
                </p:cNvSpPr>
                <p:nvPr/>
              </p:nvSpPr>
              <p:spPr>
                <a:xfrm>
                  <a:off x="5418795" y="194597"/>
                  <a:ext cx="588110" cy="707886"/>
                </a:xfrm>
                <a:prstGeom prst="rect">
                  <a:avLst/>
                </a:prstGeom>
                <a:blipFill>
                  <a:blip r:embed="rId7"/>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D1D5704A-B4FA-43B2-8AD9-F0BE3B3210F5}"/>
                    </a:ext>
                  </a:extLst>
                </p:cNvPr>
                <p:cNvSpPr txBox="1"/>
                <p:nvPr/>
              </p:nvSpPr>
              <p:spPr>
                <a:xfrm>
                  <a:off x="1847814" y="-2283693"/>
                  <a:ext cx="750205" cy="70788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4000" i="1">
                            <a:latin typeface="Cambria Math" panose="02040503050406030204" pitchFamily="18" charset="0"/>
                          </a:rPr>
                          <m:t>𝑐</m:t>
                        </m:r>
                        <m:r>
                          <a:rPr lang="en-US" sz="4000" i="1">
                            <a:solidFill>
                              <a:srgbClr val="0070C0"/>
                            </a:solidFill>
                            <a:latin typeface="Cambria Math" panose="02040503050406030204" pitchFamily="18" charset="0"/>
                          </a:rPr>
                          <m:t>𝑡</m:t>
                        </m:r>
                      </m:oMath>
                    </m:oMathPara>
                  </a14:m>
                  <a:endParaRPr lang="en-CA" sz="4000" dirty="0">
                    <a:solidFill>
                      <a:schemeClr val="accent6">
                        <a:lumMod val="50000"/>
                      </a:schemeClr>
                    </a:solidFill>
                  </a:endParaRPr>
                </a:p>
              </p:txBody>
            </p:sp>
          </mc:Choice>
          <mc:Fallback xmlns="">
            <p:sp>
              <p:nvSpPr>
                <p:cNvPr id="63" name="TextBox 62">
                  <a:extLst>
                    <a:ext uri="{FF2B5EF4-FFF2-40B4-BE49-F238E27FC236}">
                      <a16:creationId xmlns:a16="http://schemas.microsoft.com/office/drawing/2014/main" id="{5FF4CA6C-7D68-4A9B-AA20-112DCA4788A3}"/>
                    </a:ext>
                  </a:extLst>
                </p:cNvPr>
                <p:cNvSpPr txBox="1">
                  <a:spLocks noRot="1" noChangeAspect="1" noMove="1" noResize="1" noEditPoints="1" noAdjustHandles="1" noChangeArrowheads="1" noChangeShapeType="1" noTextEdit="1"/>
                </p:cNvSpPr>
                <p:nvPr/>
              </p:nvSpPr>
              <p:spPr>
                <a:xfrm>
                  <a:off x="1847814" y="-2283693"/>
                  <a:ext cx="750205" cy="707886"/>
                </a:xfrm>
                <a:prstGeom prst="rect">
                  <a:avLst/>
                </a:prstGeom>
                <a:blipFill>
                  <a:blip r:embed="rId8"/>
                  <a:stretch>
                    <a:fillRect/>
                  </a:stretch>
                </a:blipFill>
              </p:spPr>
              <p:txBody>
                <a:bodyPr/>
                <a:lstStyle/>
                <a:p>
                  <a:r>
                    <a:rPr lang="en-CA">
                      <a:noFill/>
                    </a:rPr>
                    <a:t> </a:t>
                  </a:r>
                </a:p>
              </p:txBody>
            </p:sp>
          </mc:Fallback>
        </mc:AlternateContent>
        <p:cxnSp>
          <p:nvCxnSpPr>
            <p:cNvPr id="24" name="Straight Arrow Connector 23">
              <a:extLst>
                <a:ext uri="{FF2B5EF4-FFF2-40B4-BE49-F238E27FC236}">
                  <a16:creationId xmlns:a16="http://schemas.microsoft.com/office/drawing/2014/main" id="{9410F55F-6D2E-4547-BFB7-6B35EEE944F8}"/>
                </a:ext>
              </a:extLst>
            </p:cNvPr>
            <p:cNvCxnSpPr>
              <a:cxnSpLocks/>
            </p:cNvCxnSpPr>
            <p:nvPr/>
          </p:nvCxnSpPr>
          <p:spPr>
            <a:xfrm>
              <a:off x="1608732" y="931483"/>
              <a:ext cx="4194972" cy="0"/>
            </a:xfrm>
            <a:prstGeom prst="straightConnector1">
              <a:avLst/>
            </a:prstGeom>
            <a:ln w="57150">
              <a:solidFill>
                <a:srgbClr val="002060"/>
              </a:solidFill>
              <a:tailEnd type="triangle"/>
            </a:ln>
          </p:spPr>
          <p:style>
            <a:lnRef idx="1">
              <a:schemeClr val="accent2"/>
            </a:lnRef>
            <a:fillRef idx="0">
              <a:schemeClr val="accent2"/>
            </a:fillRef>
            <a:effectRef idx="0">
              <a:schemeClr val="accent2"/>
            </a:effectRef>
            <a:fontRef idx="minor">
              <a:schemeClr val="tx1"/>
            </a:fontRef>
          </p:style>
        </p:cxnSp>
      </p:grpSp>
      <p:cxnSp>
        <p:nvCxnSpPr>
          <p:cNvPr id="17" name="Straight Arrow Connector 16">
            <a:extLst>
              <a:ext uri="{FF2B5EF4-FFF2-40B4-BE49-F238E27FC236}">
                <a16:creationId xmlns:a16="http://schemas.microsoft.com/office/drawing/2014/main" id="{C563BC5F-77F2-4C1B-A19F-978152FEF02B}"/>
              </a:ext>
            </a:extLst>
          </p:cNvPr>
          <p:cNvCxnSpPr>
            <a:cxnSpLocks/>
          </p:cNvCxnSpPr>
          <p:nvPr/>
        </p:nvCxnSpPr>
        <p:spPr>
          <a:xfrm flipV="1">
            <a:off x="10809237" y="2279837"/>
            <a:ext cx="830313" cy="215713"/>
          </a:xfrm>
          <a:prstGeom prst="straightConnector1">
            <a:avLst/>
          </a:prstGeom>
          <a:ln w="76200">
            <a:solidFill>
              <a:srgbClr val="C00000"/>
            </a:solidFill>
            <a:tailEnd type="triangle"/>
          </a:ln>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EABCBCE5-5265-4025-89FB-3266BA55A007}"/>
                  </a:ext>
                </a:extLst>
              </p:cNvPr>
              <p:cNvSpPr txBox="1"/>
              <p:nvPr/>
            </p:nvSpPr>
            <p:spPr>
              <a:xfrm>
                <a:off x="11489590" y="1883600"/>
                <a:ext cx="588110" cy="70788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4000" b="0" i="1" smtClean="0">
                              <a:solidFill>
                                <a:srgbClr val="FF0000"/>
                              </a:solidFill>
                              <a:latin typeface="Cambria Math" panose="02040503050406030204" pitchFamily="18" charset="0"/>
                            </a:rPr>
                          </m:ctrlPr>
                        </m:accPr>
                        <m:e>
                          <m:r>
                            <a:rPr lang="en-US" sz="4000" i="1" smtClean="0">
                              <a:solidFill>
                                <a:srgbClr val="FF0000"/>
                              </a:solidFill>
                              <a:latin typeface="Cambria Math" panose="02040503050406030204" pitchFamily="18" charset="0"/>
                            </a:rPr>
                            <m:t>𝑥</m:t>
                          </m:r>
                        </m:e>
                      </m:acc>
                    </m:oMath>
                  </m:oMathPara>
                </a14:m>
                <a:endParaRPr lang="en-CA" sz="4000" dirty="0">
                  <a:solidFill>
                    <a:srgbClr val="FF0000"/>
                  </a:solidFill>
                </a:endParaRPr>
              </a:p>
            </p:txBody>
          </p:sp>
        </mc:Choice>
        <mc:Fallback xmlns="">
          <p:sp>
            <p:nvSpPr>
              <p:cNvPr id="18" name="TextBox 17">
                <a:extLst>
                  <a:ext uri="{FF2B5EF4-FFF2-40B4-BE49-F238E27FC236}">
                    <a16:creationId xmlns:a16="http://schemas.microsoft.com/office/drawing/2014/main" id="{EABCBCE5-5265-4025-89FB-3266BA55A007}"/>
                  </a:ext>
                </a:extLst>
              </p:cNvPr>
              <p:cNvSpPr txBox="1">
                <a:spLocks noRot="1" noChangeAspect="1" noMove="1" noResize="1" noEditPoints="1" noAdjustHandles="1" noChangeArrowheads="1" noChangeShapeType="1" noTextEdit="1"/>
              </p:cNvSpPr>
              <p:nvPr/>
            </p:nvSpPr>
            <p:spPr>
              <a:xfrm>
                <a:off x="11489590" y="1883600"/>
                <a:ext cx="588110" cy="707886"/>
              </a:xfrm>
              <a:prstGeom prst="rect">
                <a:avLst/>
              </a:prstGeom>
              <a:blipFill>
                <a:blip r:embed="rId9"/>
                <a:stretch>
                  <a:fillRect/>
                </a:stretch>
              </a:blipFill>
            </p:spPr>
            <p:txBody>
              <a:bodyPr/>
              <a:lstStyle/>
              <a:p>
                <a:r>
                  <a:rPr lang="en-CA">
                    <a:noFill/>
                  </a:rPr>
                  <a:t> </a:t>
                </a:r>
              </a:p>
            </p:txBody>
          </p:sp>
        </mc:Fallback>
      </mc:AlternateContent>
      <p:grpSp>
        <p:nvGrpSpPr>
          <p:cNvPr id="59" name="Group 58">
            <a:extLst>
              <a:ext uri="{FF2B5EF4-FFF2-40B4-BE49-F238E27FC236}">
                <a16:creationId xmlns:a16="http://schemas.microsoft.com/office/drawing/2014/main" id="{D2C7316F-C9A5-45F1-9E73-AFD350732822}"/>
              </a:ext>
            </a:extLst>
          </p:cNvPr>
          <p:cNvGrpSpPr/>
          <p:nvPr/>
        </p:nvGrpSpPr>
        <p:grpSpPr>
          <a:xfrm>
            <a:off x="8702399" y="155275"/>
            <a:ext cx="834461" cy="6302675"/>
            <a:chOff x="2804088" y="-914400"/>
            <a:chExt cx="834461" cy="6302675"/>
          </a:xfrm>
        </p:grpSpPr>
        <p:cxnSp>
          <p:nvCxnSpPr>
            <p:cNvPr id="60" name="Straight Arrow Connector 59">
              <a:extLst>
                <a:ext uri="{FF2B5EF4-FFF2-40B4-BE49-F238E27FC236}">
                  <a16:creationId xmlns:a16="http://schemas.microsoft.com/office/drawing/2014/main" id="{0AFFEA48-E5EE-465D-B43B-789A0782781F}"/>
                </a:ext>
              </a:extLst>
            </p:cNvPr>
            <p:cNvCxnSpPr>
              <a:cxnSpLocks/>
            </p:cNvCxnSpPr>
            <p:nvPr/>
          </p:nvCxnSpPr>
          <p:spPr>
            <a:xfrm flipV="1">
              <a:off x="3243513" y="-421974"/>
              <a:ext cx="0" cy="5810249"/>
            </a:xfrm>
            <a:prstGeom prst="straightConnector1">
              <a:avLst/>
            </a:prstGeom>
            <a:ln w="76200">
              <a:solidFill>
                <a:srgbClr val="00B0F0"/>
              </a:solidFill>
              <a:headEnd type="none" w="med" len="med"/>
              <a:tailEnd type="none" w="med" len="med"/>
            </a:ln>
          </p:spPr>
          <p:style>
            <a:lnRef idx="1">
              <a:schemeClr val="accent2"/>
            </a:lnRef>
            <a:fillRef idx="0">
              <a:schemeClr val="accent2"/>
            </a:fillRef>
            <a:effectRef idx="0">
              <a:schemeClr val="accent2"/>
            </a:effectRef>
            <a:fontRef idx="minor">
              <a:schemeClr val="tx1"/>
            </a:fontRef>
          </p:style>
        </p:cxnSp>
        <p:pic>
          <p:nvPicPr>
            <p:cNvPr id="61" name="Picture 2">
              <a:extLst>
                <a:ext uri="{FF2B5EF4-FFF2-40B4-BE49-F238E27FC236}">
                  <a16:creationId xmlns:a16="http://schemas.microsoft.com/office/drawing/2014/main" id="{0A7467B3-511F-4618-9FB2-B53C8BC2E112}"/>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19095" t="10139" b="5438"/>
            <a:stretch/>
          </p:blipFill>
          <p:spPr bwMode="auto">
            <a:xfrm>
              <a:off x="2804088" y="-914400"/>
              <a:ext cx="834461" cy="1143000"/>
            </a:xfrm>
            <a:prstGeom prst="rect">
              <a:avLst/>
            </a:prstGeom>
            <a:noFill/>
            <a:extLst>
              <a:ext uri="{909E8E84-426E-40DD-AFC4-6F175D3DCCD1}">
                <a14:hiddenFill xmlns:a14="http://schemas.microsoft.com/office/drawing/2010/main">
                  <a:solidFill>
                    <a:srgbClr val="FFFFFF"/>
                  </a:solidFill>
                </a14:hiddenFill>
              </a:ext>
            </a:extLst>
          </p:spPr>
        </p:pic>
      </p:grpSp>
      <p:pic>
        <p:nvPicPr>
          <p:cNvPr id="63" name="Picture 2">
            <a:extLst>
              <a:ext uri="{FF2B5EF4-FFF2-40B4-BE49-F238E27FC236}">
                <a16:creationId xmlns:a16="http://schemas.microsoft.com/office/drawing/2014/main" id="{A5D8E6C0-6768-48EA-8D35-BCE9F8BF9652}"/>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447934" y="0"/>
            <a:ext cx="811286" cy="1132114"/>
          </a:xfrm>
          <a:prstGeom prst="rect">
            <a:avLst/>
          </a:prstGeom>
          <a:noFill/>
          <a:extLst>
            <a:ext uri="{909E8E84-426E-40DD-AFC4-6F175D3DCCD1}">
              <a14:hiddenFill xmlns:a14="http://schemas.microsoft.com/office/drawing/2010/main">
                <a:solidFill>
                  <a:srgbClr val="FFFFFF"/>
                </a:solidFill>
              </a14:hiddenFill>
            </a:ext>
          </a:extLst>
        </p:spPr>
      </p:pic>
      <p:grpSp>
        <p:nvGrpSpPr>
          <p:cNvPr id="62" name="Group 61">
            <a:extLst>
              <a:ext uri="{FF2B5EF4-FFF2-40B4-BE49-F238E27FC236}">
                <a16:creationId xmlns:a16="http://schemas.microsoft.com/office/drawing/2014/main" id="{725C3F76-BEA6-4A94-AAB4-7B4E920DC780}"/>
              </a:ext>
            </a:extLst>
          </p:cNvPr>
          <p:cNvGrpSpPr/>
          <p:nvPr/>
        </p:nvGrpSpPr>
        <p:grpSpPr>
          <a:xfrm>
            <a:off x="8482542" y="2769021"/>
            <a:ext cx="2127817" cy="1212770"/>
            <a:chOff x="1731603" y="3547952"/>
            <a:chExt cx="2127817" cy="1212770"/>
          </a:xfrm>
        </p:grpSpPr>
        <p:grpSp>
          <p:nvGrpSpPr>
            <p:cNvPr id="64" name="Group 63">
              <a:extLst>
                <a:ext uri="{FF2B5EF4-FFF2-40B4-BE49-F238E27FC236}">
                  <a16:creationId xmlns:a16="http://schemas.microsoft.com/office/drawing/2014/main" id="{29CB39E9-781C-46A1-9655-A1A6A3771CC7}"/>
                </a:ext>
              </a:extLst>
            </p:cNvPr>
            <p:cNvGrpSpPr/>
            <p:nvPr/>
          </p:nvGrpSpPr>
          <p:grpSpPr>
            <a:xfrm>
              <a:off x="2411232" y="3606573"/>
              <a:ext cx="739441" cy="739442"/>
              <a:chOff x="14316927" y="3518814"/>
              <a:chExt cx="2814171" cy="2814172"/>
            </a:xfrm>
          </p:grpSpPr>
          <p:cxnSp>
            <p:nvCxnSpPr>
              <p:cNvPr id="67" name="Straight Arrow Connector 66">
                <a:extLst>
                  <a:ext uri="{FF2B5EF4-FFF2-40B4-BE49-F238E27FC236}">
                    <a16:creationId xmlns:a16="http://schemas.microsoft.com/office/drawing/2014/main" id="{F86C6800-F5F7-4ED5-B008-CEE90829DF38}"/>
                  </a:ext>
                </a:extLst>
              </p:cNvPr>
              <p:cNvCxnSpPr>
                <a:cxnSpLocks/>
              </p:cNvCxnSpPr>
              <p:nvPr/>
            </p:nvCxnSpPr>
            <p:spPr>
              <a:xfrm>
                <a:off x="14316927" y="6235383"/>
                <a:ext cx="2814171" cy="0"/>
              </a:xfrm>
              <a:prstGeom prst="straightConnector1">
                <a:avLst/>
              </a:prstGeom>
              <a:ln w="889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00CB0BAB-4B47-4418-9924-7038C8E6F025}"/>
                  </a:ext>
                </a:extLst>
              </p:cNvPr>
              <p:cNvCxnSpPr>
                <a:cxnSpLocks/>
              </p:cNvCxnSpPr>
              <p:nvPr/>
            </p:nvCxnSpPr>
            <p:spPr>
              <a:xfrm rot="16200000">
                <a:off x="12977947" y="4925900"/>
                <a:ext cx="2814172" cy="0"/>
              </a:xfrm>
              <a:prstGeom prst="straightConnector1">
                <a:avLst/>
              </a:prstGeom>
              <a:ln w="889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87D89397-E863-4C54-BA06-25BB37FA9A28}"/>
                    </a:ext>
                  </a:extLst>
                </p:cNvPr>
                <p:cNvSpPr txBox="1"/>
                <p:nvPr/>
              </p:nvSpPr>
              <p:spPr>
                <a:xfrm>
                  <a:off x="1731603" y="3547952"/>
                  <a:ext cx="660491" cy="783035"/>
                </a:xfrm>
                <a:prstGeom prst="rect">
                  <a:avLst/>
                </a:prstGeom>
                <a:solidFill>
                  <a:schemeClr val="bg1"/>
                </a:solidFill>
                <a:effectLst>
                  <a:softEdge rad="127000"/>
                </a:effectLst>
              </p:spPr>
              <p:txBody>
                <a:bodyPr wrap="square" rtlCol="0">
                  <a:spAutoFit/>
                </a:bodyPr>
                <a:lstStyle/>
                <a:p>
                  <a:pPr algn="ctr"/>
                  <a14:m>
                    <m:oMathPara xmlns:m="http://schemas.openxmlformats.org/officeDocument/2006/math">
                      <m:oMathParaPr>
                        <m:jc m:val="centerGroup"/>
                      </m:oMathParaPr>
                      <m:oMath xmlns:m="http://schemas.openxmlformats.org/officeDocument/2006/math">
                        <m:acc>
                          <m:accPr>
                            <m:chr m:val="̃"/>
                            <m:ctrlPr>
                              <a:rPr lang="en-US" sz="4000" b="0" i="1" smtClean="0">
                                <a:solidFill>
                                  <a:srgbClr val="C00000"/>
                                </a:solidFill>
                                <a:latin typeface="Cambria Math" panose="02040503050406030204" pitchFamily="18" charset="0"/>
                              </a:rPr>
                            </m:ctrlPr>
                          </m:accPr>
                          <m:e>
                            <m:acc>
                              <m:accPr>
                                <m:chr m:val="⃗"/>
                                <m:ctrlPr>
                                  <a:rPr lang="en-US" sz="4000" b="0" i="1" smtClean="0">
                                    <a:solidFill>
                                      <a:srgbClr val="C00000"/>
                                    </a:solidFill>
                                    <a:latin typeface="Cambria Math" panose="02040503050406030204" pitchFamily="18" charset="0"/>
                                  </a:rPr>
                                </m:ctrlPr>
                              </m:accPr>
                              <m:e>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𝑒</m:t>
                                    </m:r>
                                  </m:e>
                                  <m:sub>
                                    <m:r>
                                      <a:rPr lang="en-US" sz="4000" b="0" i="1" smtClean="0">
                                        <a:solidFill>
                                          <a:srgbClr val="C00000"/>
                                        </a:solidFill>
                                        <a:latin typeface="Cambria Math" panose="02040503050406030204" pitchFamily="18" charset="0"/>
                                      </a:rPr>
                                      <m:t>𝑡</m:t>
                                    </m:r>
                                  </m:sub>
                                </m:sSub>
                              </m:e>
                            </m:acc>
                          </m:e>
                        </m:acc>
                      </m:oMath>
                    </m:oMathPara>
                  </a14:m>
                  <a:endParaRPr lang="en-CA" sz="4000" dirty="0">
                    <a:solidFill>
                      <a:srgbClr val="C00000"/>
                    </a:solidFill>
                  </a:endParaRPr>
                </a:p>
              </p:txBody>
            </p:sp>
          </mc:Choice>
          <mc:Fallback xmlns="">
            <p:sp>
              <p:nvSpPr>
                <p:cNvPr id="65" name="TextBox 64">
                  <a:extLst>
                    <a:ext uri="{FF2B5EF4-FFF2-40B4-BE49-F238E27FC236}">
                      <a16:creationId xmlns:a16="http://schemas.microsoft.com/office/drawing/2014/main" id="{87D89397-E863-4C54-BA06-25BB37FA9A28}"/>
                    </a:ext>
                  </a:extLst>
                </p:cNvPr>
                <p:cNvSpPr txBox="1">
                  <a:spLocks noRot="1" noChangeAspect="1" noMove="1" noResize="1" noEditPoints="1" noAdjustHandles="1" noChangeArrowheads="1" noChangeShapeType="1" noTextEdit="1"/>
                </p:cNvSpPr>
                <p:nvPr/>
              </p:nvSpPr>
              <p:spPr>
                <a:xfrm>
                  <a:off x="1731603" y="3547952"/>
                  <a:ext cx="660491" cy="783035"/>
                </a:xfrm>
                <a:prstGeom prst="rect">
                  <a:avLst/>
                </a:prstGeom>
                <a:blipFill>
                  <a:blip r:embed="rId13"/>
                  <a:stretch>
                    <a:fillRect/>
                  </a:stretch>
                </a:blipFill>
                <a:effectLst>
                  <a:softEdge rad="127000"/>
                </a:effectLst>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EE12D2DB-BF7C-4C3A-ABCE-6D37F67F78BA}"/>
                    </a:ext>
                  </a:extLst>
                </p:cNvPr>
                <p:cNvSpPr txBox="1"/>
                <p:nvPr/>
              </p:nvSpPr>
              <p:spPr>
                <a:xfrm>
                  <a:off x="3198929" y="3977687"/>
                  <a:ext cx="660491" cy="783035"/>
                </a:xfrm>
                <a:prstGeom prst="rect">
                  <a:avLst/>
                </a:prstGeom>
                <a:solidFill>
                  <a:schemeClr val="bg1"/>
                </a:solidFill>
                <a:effectLst>
                  <a:softEdge rad="127000"/>
                </a:effectLst>
              </p:spPr>
              <p:txBody>
                <a:bodyPr wrap="square" rtlCol="0">
                  <a:spAutoFit/>
                </a:bodyPr>
                <a:lstStyle/>
                <a:p>
                  <a:pPr algn="ctr"/>
                  <a14:m>
                    <m:oMathPara xmlns:m="http://schemas.openxmlformats.org/officeDocument/2006/math">
                      <m:oMathParaPr>
                        <m:jc m:val="centerGroup"/>
                      </m:oMathParaPr>
                      <m:oMath xmlns:m="http://schemas.openxmlformats.org/officeDocument/2006/math">
                        <m:acc>
                          <m:accPr>
                            <m:chr m:val="̃"/>
                            <m:ctrlPr>
                              <a:rPr lang="en-US" sz="4000" b="0" i="1" smtClean="0">
                                <a:solidFill>
                                  <a:srgbClr val="C00000"/>
                                </a:solidFill>
                                <a:latin typeface="Cambria Math" panose="02040503050406030204" pitchFamily="18" charset="0"/>
                              </a:rPr>
                            </m:ctrlPr>
                          </m:accPr>
                          <m:e>
                            <m:acc>
                              <m:accPr>
                                <m:chr m:val="⃗"/>
                                <m:ctrlPr>
                                  <a:rPr lang="en-US" sz="4000" b="0" i="1" smtClean="0">
                                    <a:solidFill>
                                      <a:srgbClr val="C00000"/>
                                    </a:solidFill>
                                    <a:latin typeface="Cambria Math" panose="02040503050406030204" pitchFamily="18" charset="0"/>
                                  </a:rPr>
                                </m:ctrlPr>
                              </m:accPr>
                              <m:e>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𝑒</m:t>
                                    </m:r>
                                  </m:e>
                                  <m:sub>
                                    <m:r>
                                      <a:rPr lang="en-US" sz="4000" b="0" i="1" smtClean="0">
                                        <a:solidFill>
                                          <a:srgbClr val="C00000"/>
                                        </a:solidFill>
                                        <a:latin typeface="Cambria Math" panose="02040503050406030204" pitchFamily="18" charset="0"/>
                                      </a:rPr>
                                      <m:t>𝑥</m:t>
                                    </m:r>
                                  </m:sub>
                                </m:sSub>
                              </m:e>
                            </m:acc>
                          </m:e>
                        </m:acc>
                      </m:oMath>
                    </m:oMathPara>
                  </a14:m>
                  <a:endParaRPr lang="en-CA" sz="4000" dirty="0">
                    <a:solidFill>
                      <a:srgbClr val="C00000"/>
                    </a:solidFill>
                  </a:endParaRPr>
                </a:p>
              </p:txBody>
            </p:sp>
          </mc:Choice>
          <mc:Fallback xmlns="">
            <p:sp>
              <p:nvSpPr>
                <p:cNvPr id="66" name="TextBox 65">
                  <a:extLst>
                    <a:ext uri="{FF2B5EF4-FFF2-40B4-BE49-F238E27FC236}">
                      <a16:creationId xmlns:a16="http://schemas.microsoft.com/office/drawing/2014/main" id="{EE12D2DB-BF7C-4C3A-ABCE-6D37F67F78BA}"/>
                    </a:ext>
                  </a:extLst>
                </p:cNvPr>
                <p:cNvSpPr txBox="1">
                  <a:spLocks noRot="1" noChangeAspect="1" noMove="1" noResize="1" noEditPoints="1" noAdjustHandles="1" noChangeArrowheads="1" noChangeShapeType="1" noTextEdit="1"/>
                </p:cNvSpPr>
                <p:nvPr/>
              </p:nvSpPr>
              <p:spPr>
                <a:xfrm>
                  <a:off x="3198929" y="3977687"/>
                  <a:ext cx="660491" cy="783035"/>
                </a:xfrm>
                <a:prstGeom prst="rect">
                  <a:avLst/>
                </a:prstGeom>
                <a:blipFill>
                  <a:blip r:embed="rId14"/>
                  <a:stretch>
                    <a:fillRect/>
                  </a:stretch>
                </a:blipFill>
                <a:effectLst>
                  <a:softEdge rad="127000"/>
                </a:effectLst>
              </p:spPr>
              <p:txBody>
                <a:bodyPr/>
                <a:lstStyle/>
                <a:p>
                  <a:r>
                    <a:rPr lang="en-CA">
                      <a:noFill/>
                    </a:rPr>
                    <a:t> </a:t>
                  </a:r>
                </a:p>
              </p:txBody>
            </p:sp>
          </mc:Fallback>
        </mc:AlternateContent>
      </p:grpSp>
      <p:grpSp>
        <p:nvGrpSpPr>
          <p:cNvPr id="69" name="Group 68">
            <a:extLst>
              <a:ext uri="{FF2B5EF4-FFF2-40B4-BE49-F238E27FC236}">
                <a16:creationId xmlns:a16="http://schemas.microsoft.com/office/drawing/2014/main" id="{80565CEE-FA7B-43DB-A3D8-63B582D35EC8}"/>
              </a:ext>
            </a:extLst>
          </p:cNvPr>
          <p:cNvGrpSpPr/>
          <p:nvPr/>
        </p:nvGrpSpPr>
        <p:grpSpPr>
          <a:xfrm>
            <a:off x="8972526" y="4281714"/>
            <a:ext cx="2166824" cy="1615962"/>
            <a:chOff x="8399524" y="4281714"/>
            <a:chExt cx="2166824" cy="1615962"/>
          </a:xfrm>
        </p:grpSpPr>
        <p:grpSp>
          <p:nvGrpSpPr>
            <p:cNvPr id="70" name="Group 69">
              <a:extLst>
                <a:ext uri="{FF2B5EF4-FFF2-40B4-BE49-F238E27FC236}">
                  <a16:creationId xmlns:a16="http://schemas.microsoft.com/office/drawing/2014/main" id="{63DCD8E6-6AA5-43A5-A6D9-9B5E74CE1B51}"/>
                </a:ext>
              </a:extLst>
            </p:cNvPr>
            <p:cNvGrpSpPr/>
            <p:nvPr/>
          </p:nvGrpSpPr>
          <p:grpSpPr>
            <a:xfrm>
              <a:off x="8399524" y="4281714"/>
              <a:ext cx="2166824" cy="1615962"/>
              <a:chOff x="1692596" y="3580188"/>
              <a:chExt cx="2166824" cy="1615962"/>
            </a:xfrm>
          </p:grpSpPr>
          <p:cxnSp>
            <p:nvCxnSpPr>
              <p:cNvPr id="72" name="Straight Arrow Connector 71">
                <a:extLst>
                  <a:ext uri="{FF2B5EF4-FFF2-40B4-BE49-F238E27FC236}">
                    <a16:creationId xmlns:a16="http://schemas.microsoft.com/office/drawing/2014/main" id="{AEED38D7-EAF7-46FA-936C-91B0BCA40D32}"/>
                  </a:ext>
                </a:extLst>
              </p:cNvPr>
              <p:cNvCxnSpPr>
                <a:cxnSpLocks/>
              </p:cNvCxnSpPr>
              <p:nvPr/>
            </p:nvCxnSpPr>
            <p:spPr>
              <a:xfrm flipH="1" flipV="1">
                <a:off x="1929072" y="3580188"/>
                <a:ext cx="558114" cy="736800"/>
              </a:xfrm>
              <a:prstGeom prst="straightConnector1">
                <a:avLst/>
              </a:prstGeom>
              <a:ln w="88900">
                <a:solidFill>
                  <a:srgbClr val="C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1156E5DE-4A19-4BA3-9BEE-EE83EF30F724}"/>
                      </a:ext>
                    </a:extLst>
                  </p:cNvPr>
                  <p:cNvSpPr txBox="1"/>
                  <p:nvPr/>
                </p:nvSpPr>
                <p:spPr>
                  <a:xfrm>
                    <a:off x="1692596" y="3992453"/>
                    <a:ext cx="660491" cy="783035"/>
                  </a:xfrm>
                  <a:prstGeom prst="rect">
                    <a:avLst/>
                  </a:prstGeom>
                  <a:solidFill>
                    <a:schemeClr val="bg1"/>
                  </a:solidFill>
                  <a:effectLst>
                    <a:softEdge rad="127000"/>
                  </a:effectLst>
                </p:spPr>
                <p:txBody>
                  <a:bodyPr wrap="square" rtlCol="0">
                    <a:spAutoFit/>
                  </a:bodyPr>
                  <a:lstStyle/>
                  <a:p>
                    <a:pPr algn="ctr"/>
                    <a14:m>
                      <m:oMathPara xmlns:m="http://schemas.openxmlformats.org/officeDocument/2006/math">
                        <m:oMathParaPr>
                          <m:jc m:val="centerGroup"/>
                        </m:oMathParaPr>
                        <m:oMath xmlns:m="http://schemas.openxmlformats.org/officeDocument/2006/math">
                          <m:acc>
                            <m:accPr>
                              <m:chr m:val="̃"/>
                              <m:ctrlPr>
                                <a:rPr lang="en-US" sz="4000" b="0" i="1" smtClean="0">
                                  <a:solidFill>
                                    <a:srgbClr val="C00000"/>
                                  </a:solidFill>
                                  <a:latin typeface="Cambria Math" panose="02040503050406030204" pitchFamily="18" charset="0"/>
                                </a:rPr>
                              </m:ctrlPr>
                            </m:accPr>
                            <m:e>
                              <m:acc>
                                <m:accPr>
                                  <m:chr m:val="⃗"/>
                                  <m:ctrlPr>
                                    <a:rPr lang="en-US" sz="4000" b="0" i="1" smtClean="0">
                                      <a:solidFill>
                                        <a:srgbClr val="C00000"/>
                                      </a:solidFill>
                                      <a:latin typeface="Cambria Math" panose="02040503050406030204" pitchFamily="18" charset="0"/>
                                    </a:rPr>
                                  </m:ctrlPr>
                                </m:accPr>
                                <m:e>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𝑒</m:t>
                                      </m:r>
                                    </m:e>
                                    <m:sub>
                                      <m:r>
                                        <a:rPr lang="en-US" sz="4000" b="0" i="1" smtClean="0">
                                          <a:solidFill>
                                            <a:srgbClr val="C00000"/>
                                          </a:solidFill>
                                          <a:latin typeface="Cambria Math" panose="02040503050406030204" pitchFamily="18" charset="0"/>
                                        </a:rPr>
                                        <m:t>𝑡</m:t>
                                      </m:r>
                                    </m:sub>
                                  </m:sSub>
                                </m:e>
                              </m:acc>
                            </m:e>
                          </m:acc>
                        </m:oMath>
                      </m:oMathPara>
                    </a14:m>
                    <a:endParaRPr lang="en-CA" sz="4000" dirty="0">
                      <a:solidFill>
                        <a:srgbClr val="C00000"/>
                      </a:solidFill>
                    </a:endParaRPr>
                  </a:p>
                </p:txBody>
              </p:sp>
            </mc:Choice>
            <mc:Fallback xmlns="">
              <p:sp>
                <p:nvSpPr>
                  <p:cNvPr id="73" name="TextBox 72">
                    <a:extLst>
                      <a:ext uri="{FF2B5EF4-FFF2-40B4-BE49-F238E27FC236}">
                        <a16:creationId xmlns:a16="http://schemas.microsoft.com/office/drawing/2014/main" id="{1156E5DE-4A19-4BA3-9BEE-EE83EF30F724}"/>
                      </a:ext>
                    </a:extLst>
                  </p:cNvPr>
                  <p:cNvSpPr txBox="1">
                    <a:spLocks noRot="1" noChangeAspect="1" noMove="1" noResize="1" noEditPoints="1" noAdjustHandles="1" noChangeArrowheads="1" noChangeShapeType="1" noTextEdit="1"/>
                  </p:cNvSpPr>
                  <p:nvPr/>
                </p:nvSpPr>
                <p:spPr>
                  <a:xfrm>
                    <a:off x="1692596" y="3992453"/>
                    <a:ext cx="660491" cy="783035"/>
                  </a:xfrm>
                  <a:prstGeom prst="rect">
                    <a:avLst/>
                  </a:prstGeom>
                  <a:blipFill>
                    <a:blip r:embed="rId15"/>
                    <a:stretch>
                      <a:fillRect/>
                    </a:stretch>
                  </a:blipFill>
                  <a:effectLst>
                    <a:softEdge rad="127000"/>
                  </a:effectLst>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7B19530C-B422-4487-93B7-336C9984B3F9}"/>
                      </a:ext>
                    </a:extLst>
                  </p:cNvPr>
                  <p:cNvSpPr txBox="1"/>
                  <p:nvPr/>
                </p:nvSpPr>
                <p:spPr>
                  <a:xfrm>
                    <a:off x="3198929" y="4413115"/>
                    <a:ext cx="660491" cy="783035"/>
                  </a:xfrm>
                  <a:prstGeom prst="rect">
                    <a:avLst/>
                  </a:prstGeom>
                  <a:solidFill>
                    <a:schemeClr val="bg1"/>
                  </a:solidFill>
                  <a:effectLst>
                    <a:softEdge rad="127000"/>
                  </a:effectLst>
                </p:spPr>
                <p:txBody>
                  <a:bodyPr wrap="square" rtlCol="0">
                    <a:spAutoFit/>
                  </a:bodyPr>
                  <a:lstStyle/>
                  <a:p>
                    <a:pPr algn="ctr"/>
                    <a14:m>
                      <m:oMathPara xmlns:m="http://schemas.openxmlformats.org/officeDocument/2006/math">
                        <m:oMathParaPr>
                          <m:jc m:val="centerGroup"/>
                        </m:oMathParaPr>
                        <m:oMath xmlns:m="http://schemas.openxmlformats.org/officeDocument/2006/math">
                          <m:acc>
                            <m:accPr>
                              <m:chr m:val="̃"/>
                              <m:ctrlPr>
                                <a:rPr lang="en-US" sz="4000" b="0" i="1" smtClean="0">
                                  <a:solidFill>
                                    <a:srgbClr val="C00000"/>
                                  </a:solidFill>
                                  <a:latin typeface="Cambria Math" panose="02040503050406030204" pitchFamily="18" charset="0"/>
                                </a:rPr>
                              </m:ctrlPr>
                            </m:accPr>
                            <m:e>
                              <m:acc>
                                <m:accPr>
                                  <m:chr m:val="⃗"/>
                                  <m:ctrlPr>
                                    <a:rPr lang="en-US" sz="4000" b="0" i="1" smtClean="0">
                                      <a:solidFill>
                                        <a:srgbClr val="C00000"/>
                                      </a:solidFill>
                                      <a:latin typeface="Cambria Math" panose="02040503050406030204" pitchFamily="18" charset="0"/>
                                    </a:rPr>
                                  </m:ctrlPr>
                                </m:accPr>
                                <m:e>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𝑒</m:t>
                                      </m:r>
                                    </m:e>
                                    <m:sub>
                                      <m:r>
                                        <a:rPr lang="en-US" sz="4000" b="0" i="1" smtClean="0">
                                          <a:solidFill>
                                            <a:srgbClr val="C00000"/>
                                          </a:solidFill>
                                          <a:latin typeface="Cambria Math" panose="02040503050406030204" pitchFamily="18" charset="0"/>
                                        </a:rPr>
                                        <m:t>𝑥</m:t>
                                      </m:r>
                                    </m:sub>
                                  </m:sSub>
                                </m:e>
                              </m:acc>
                            </m:e>
                          </m:acc>
                        </m:oMath>
                      </m:oMathPara>
                    </a14:m>
                    <a:endParaRPr lang="en-CA" sz="4000" dirty="0">
                      <a:solidFill>
                        <a:srgbClr val="C00000"/>
                      </a:solidFill>
                    </a:endParaRPr>
                  </a:p>
                </p:txBody>
              </p:sp>
            </mc:Choice>
            <mc:Fallback xmlns="">
              <p:sp>
                <p:nvSpPr>
                  <p:cNvPr id="74" name="TextBox 73">
                    <a:extLst>
                      <a:ext uri="{FF2B5EF4-FFF2-40B4-BE49-F238E27FC236}">
                        <a16:creationId xmlns:a16="http://schemas.microsoft.com/office/drawing/2014/main" id="{7B19530C-B422-4487-93B7-336C9984B3F9}"/>
                      </a:ext>
                    </a:extLst>
                  </p:cNvPr>
                  <p:cNvSpPr txBox="1">
                    <a:spLocks noRot="1" noChangeAspect="1" noMove="1" noResize="1" noEditPoints="1" noAdjustHandles="1" noChangeArrowheads="1" noChangeShapeType="1" noTextEdit="1"/>
                  </p:cNvSpPr>
                  <p:nvPr/>
                </p:nvSpPr>
                <p:spPr>
                  <a:xfrm>
                    <a:off x="3198929" y="4413115"/>
                    <a:ext cx="660491" cy="783035"/>
                  </a:xfrm>
                  <a:prstGeom prst="rect">
                    <a:avLst/>
                  </a:prstGeom>
                  <a:blipFill>
                    <a:blip r:embed="rId16"/>
                    <a:stretch>
                      <a:fillRect/>
                    </a:stretch>
                  </a:blipFill>
                  <a:effectLst>
                    <a:softEdge rad="127000"/>
                  </a:effectLst>
                </p:spPr>
                <p:txBody>
                  <a:bodyPr/>
                  <a:lstStyle/>
                  <a:p>
                    <a:r>
                      <a:rPr lang="en-CA">
                        <a:noFill/>
                      </a:rPr>
                      <a:t> </a:t>
                    </a:r>
                  </a:p>
                </p:txBody>
              </p:sp>
            </mc:Fallback>
          </mc:AlternateContent>
        </p:grpSp>
        <p:cxnSp>
          <p:nvCxnSpPr>
            <p:cNvPr id="71" name="Straight Arrow Connector 70">
              <a:extLst>
                <a:ext uri="{FF2B5EF4-FFF2-40B4-BE49-F238E27FC236}">
                  <a16:creationId xmlns:a16="http://schemas.microsoft.com/office/drawing/2014/main" id="{EF4E78B9-916E-4CCB-B0D6-ED5588B23A04}"/>
                </a:ext>
              </a:extLst>
            </p:cNvPr>
            <p:cNvCxnSpPr>
              <a:cxnSpLocks/>
            </p:cNvCxnSpPr>
            <p:nvPr/>
          </p:nvCxnSpPr>
          <p:spPr>
            <a:xfrm rot="16200000" flipH="1">
              <a:off x="9252857" y="4898570"/>
              <a:ext cx="558114" cy="736800"/>
            </a:xfrm>
            <a:prstGeom prst="straightConnector1">
              <a:avLst/>
            </a:prstGeom>
            <a:ln w="889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5" name="Group 74">
            <a:extLst>
              <a:ext uri="{FF2B5EF4-FFF2-40B4-BE49-F238E27FC236}">
                <a16:creationId xmlns:a16="http://schemas.microsoft.com/office/drawing/2014/main" id="{4DC04B5B-47CF-4D27-966B-E9C49C0BC6F1}"/>
              </a:ext>
            </a:extLst>
          </p:cNvPr>
          <p:cNvGrpSpPr/>
          <p:nvPr/>
        </p:nvGrpSpPr>
        <p:grpSpPr>
          <a:xfrm>
            <a:off x="9331861" y="1240485"/>
            <a:ext cx="1824832" cy="963306"/>
            <a:chOff x="8792316" y="1240485"/>
            <a:chExt cx="1824832" cy="963306"/>
          </a:xfrm>
        </p:grpSpPr>
        <p:grpSp>
          <p:nvGrpSpPr>
            <p:cNvPr id="76" name="Group 75">
              <a:extLst>
                <a:ext uri="{FF2B5EF4-FFF2-40B4-BE49-F238E27FC236}">
                  <a16:creationId xmlns:a16="http://schemas.microsoft.com/office/drawing/2014/main" id="{65DB525F-8092-4A03-9691-9DE752534897}"/>
                </a:ext>
              </a:extLst>
            </p:cNvPr>
            <p:cNvGrpSpPr/>
            <p:nvPr/>
          </p:nvGrpSpPr>
          <p:grpSpPr>
            <a:xfrm>
              <a:off x="8792316" y="1240485"/>
              <a:ext cx="1824832" cy="963306"/>
              <a:chOff x="2078131" y="3405530"/>
              <a:chExt cx="1824832" cy="963306"/>
            </a:xfrm>
          </p:grpSpPr>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4C1EDA27-4217-4BD5-BCCF-F8477F456735}"/>
                      </a:ext>
                    </a:extLst>
                  </p:cNvPr>
                  <p:cNvSpPr txBox="1"/>
                  <p:nvPr/>
                </p:nvSpPr>
                <p:spPr>
                  <a:xfrm>
                    <a:off x="2078131" y="3405530"/>
                    <a:ext cx="660491" cy="783035"/>
                  </a:xfrm>
                  <a:prstGeom prst="rect">
                    <a:avLst/>
                  </a:prstGeom>
                  <a:solidFill>
                    <a:schemeClr val="bg1"/>
                  </a:solidFill>
                  <a:effectLst>
                    <a:softEdge rad="127000"/>
                  </a:effectLst>
                </p:spPr>
                <p:txBody>
                  <a:bodyPr wrap="square" rtlCol="0">
                    <a:spAutoFit/>
                  </a:bodyPr>
                  <a:lstStyle/>
                  <a:p>
                    <a:pPr algn="ctr"/>
                    <a14:m>
                      <m:oMathPara xmlns:m="http://schemas.openxmlformats.org/officeDocument/2006/math">
                        <m:oMathParaPr>
                          <m:jc m:val="centerGroup"/>
                        </m:oMathParaPr>
                        <m:oMath xmlns:m="http://schemas.openxmlformats.org/officeDocument/2006/math">
                          <m:acc>
                            <m:accPr>
                              <m:chr m:val="̃"/>
                              <m:ctrlPr>
                                <a:rPr lang="en-US" sz="4000" b="0" i="1" smtClean="0">
                                  <a:solidFill>
                                    <a:srgbClr val="C00000"/>
                                  </a:solidFill>
                                  <a:latin typeface="Cambria Math" panose="02040503050406030204" pitchFamily="18" charset="0"/>
                                </a:rPr>
                              </m:ctrlPr>
                            </m:accPr>
                            <m:e>
                              <m:acc>
                                <m:accPr>
                                  <m:chr m:val="⃗"/>
                                  <m:ctrlPr>
                                    <a:rPr lang="en-US" sz="4000" b="0" i="1" smtClean="0">
                                      <a:solidFill>
                                        <a:srgbClr val="C00000"/>
                                      </a:solidFill>
                                      <a:latin typeface="Cambria Math" panose="02040503050406030204" pitchFamily="18" charset="0"/>
                                    </a:rPr>
                                  </m:ctrlPr>
                                </m:accPr>
                                <m:e>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𝑒</m:t>
                                      </m:r>
                                    </m:e>
                                    <m:sub>
                                      <m:r>
                                        <a:rPr lang="en-US" sz="4000" b="0" i="1" smtClean="0">
                                          <a:solidFill>
                                            <a:srgbClr val="C00000"/>
                                          </a:solidFill>
                                          <a:latin typeface="Cambria Math" panose="02040503050406030204" pitchFamily="18" charset="0"/>
                                        </a:rPr>
                                        <m:t>𝑡</m:t>
                                      </m:r>
                                    </m:sub>
                                  </m:sSub>
                                </m:e>
                              </m:acc>
                            </m:e>
                          </m:acc>
                        </m:oMath>
                      </m:oMathPara>
                    </a14:m>
                    <a:endParaRPr lang="en-CA" sz="4000" dirty="0">
                      <a:solidFill>
                        <a:srgbClr val="C00000"/>
                      </a:solidFill>
                    </a:endParaRPr>
                  </a:p>
                </p:txBody>
              </p:sp>
            </mc:Choice>
            <mc:Fallback xmlns="">
              <p:sp>
                <p:nvSpPr>
                  <p:cNvPr id="79" name="TextBox 78">
                    <a:extLst>
                      <a:ext uri="{FF2B5EF4-FFF2-40B4-BE49-F238E27FC236}">
                        <a16:creationId xmlns:a16="http://schemas.microsoft.com/office/drawing/2014/main" id="{4C1EDA27-4217-4BD5-BCCF-F8477F456735}"/>
                      </a:ext>
                    </a:extLst>
                  </p:cNvPr>
                  <p:cNvSpPr txBox="1">
                    <a:spLocks noRot="1" noChangeAspect="1" noMove="1" noResize="1" noEditPoints="1" noAdjustHandles="1" noChangeArrowheads="1" noChangeShapeType="1" noTextEdit="1"/>
                  </p:cNvSpPr>
                  <p:nvPr/>
                </p:nvSpPr>
                <p:spPr>
                  <a:xfrm>
                    <a:off x="2078131" y="3405530"/>
                    <a:ext cx="660491" cy="783035"/>
                  </a:xfrm>
                  <a:prstGeom prst="rect">
                    <a:avLst/>
                  </a:prstGeom>
                  <a:blipFill>
                    <a:blip r:embed="rId17"/>
                    <a:stretch>
                      <a:fillRect/>
                    </a:stretch>
                  </a:blipFill>
                  <a:effectLst>
                    <a:softEdge rad="127000"/>
                  </a:effectLst>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466E36EC-A759-4B61-82B1-419D29351111}"/>
                      </a:ext>
                    </a:extLst>
                  </p:cNvPr>
                  <p:cNvSpPr txBox="1"/>
                  <p:nvPr/>
                </p:nvSpPr>
                <p:spPr>
                  <a:xfrm>
                    <a:off x="3242472" y="3585801"/>
                    <a:ext cx="660491" cy="783035"/>
                  </a:xfrm>
                  <a:prstGeom prst="rect">
                    <a:avLst/>
                  </a:prstGeom>
                  <a:solidFill>
                    <a:schemeClr val="bg1"/>
                  </a:solidFill>
                  <a:effectLst>
                    <a:softEdge rad="127000"/>
                  </a:effectLst>
                </p:spPr>
                <p:txBody>
                  <a:bodyPr wrap="square" rtlCol="0">
                    <a:spAutoFit/>
                  </a:bodyPr>
                  <a:lstStyle/>
                  <a:p>
                    <a:pPr algn="ctr"/>
                    <a14:m>
                      <m:oMathPara xmlns:m="http://schemas.openxmlformats.org/officeDocument/2006/math">
                        <m:oMathParaPr>
                          <m:jc m:val="centerGroup"/>
                        </m:oMathParaPr>
                        <m:oMath xmlns:m="http://schemas.openxmlformats.org/officeDocument/2006/math">
                          <m:acc>
                            <m:accPr>
                              <m:chr m:val="̃"/>
                              <m:ctrlPr>
                                <a:rPr lang="en-US" sz="4000" b="0" i="1" smtClean="0">
                                  <a:solidFill>
                                    <a:srgbClr val="C00000"/>
                                  </a:solidFill>
                                  <a:latin typeface="Cambria Math" panose="02040503050406030204" pitchFamily="18" charset="0"/>
                                </a:rPr>
                              </m:ctrlPr>
                            </m:accPr>
                            <m:e>
                              <m:acc>
                                <m:accPr>
                                  <m:chr m:val="⃗"/>
                                  <m:ctrlPr>
                                    <a:rPr lang="en-US" sz="4000" b="0" i="1" smtClean="0">
                                      <a:solidFill>
                                        <a:srgbClr val="C00000"/>
                                      </a:solidFill>
                                      <a:latin typeface="Cambria Math" panose="02040503050406030204" pitchFamily="18" charset="0"/>
                                    </a:rPr>
                                  </m:ctrlPr>
                                </m:accPr>
                                <m:e>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𝑒</m:t>
                                      </m:r>
                                    </m:e>
                                    <m:sub>
                                      <m:r>
                                        <a:rPr lang="en-US" sz="4000" b="0" i="1" smtClean="0">
                                          <a:solidFill>
                                            <a:srgbClr val="C00000"/>
                                          </a:solidFill>
                                          <a:latin typeface="Cambria Math" panose="02040503050406030204" pitchFamily="18" charset="0"/>
                                        </a:rPr>
                                        <m:t>𝑥</m:t>
                                      </m:r>
                                    </m:sub>
                                  </m:sSub>
                                </m:e>
                              </m:acc>
                            </m:e>
                          </m:acc>
                        </m:oMath>
                      </m:oMathPara>
                    </a14:m>
                    <a:endParaRPr lang="en-CA" sz="4000" dirty="0">
                      <a:solidFill>
                        <a:srgbClr val="C00000"/>
                      </a:solidFill>
                    </a:endParaRPr>
                  </a:p>
                </p:txBody>
              </p:sp>
            </mc:Choice>
            <mc:Fallback xmlns="">
              <p:sp>
                <p:nvSpPr>
                  <p:cNvPr id="80" name="TextBox 79">
                    <a:extLst>
                      <a:ext uri="{FF2B5EF4-FFF2-40B4-BE49-F238E27FC236}">
                        <a16:creationId xmlns:a16="http://schemas.microsoft.com/office/drawing/2014/main" id="{466E36EC-A759-4B61-82B1-419D29351111}"/>
                      </a:ext>
                    </a:extLst>
                  </p:cNvPr>
                  <p:cNvSpPr txBox="1">
                    <a:spLocks noRot="1" noChangeAspect="1" noMove="1" noResize="1" noEditPoints="1" noAdjustHandles="1" noChangeArrowheads="1" noChangeShapeType="1" noTextEdit="1"/>
                  </p:cNvSpPr>
                  <p:nvPr/>
                </p:nvSpPr>
                <p:spPr>
                  <a:xfrm>
                    <a:off x="3242472" y="3585801"/>
                    <a:ext cx="660491" cy="783035"/>
                  </a:xfrm>
                  <a:prstGeom prst="rect">
                    <a:avLst/>
                  </a:prstGeom>
                  <a:blipFill>
                    <a:blip r:embed="rId18"/>
                    <a:stretch>
                      <a:fillRect/>
                    </a:stretch>
                  </a:blipFill>
                  <a:effectLst>
                    <a:softEdge rad="127000"/>
                  </a:effectLst>
                </p:spPr>
                <p:txBody>
                  <a:bodyPr/>
                  <a:lstStyle/>
                  <a:p>
                    <a:r>
                      <a:rPr lang="en-CA">
                        <a:noFill/>
                      </a:rPr>
                      <a:t> </a:t>
                    </a:r>
                  </a:p>
                </p:txBody>
              </p:sp>
            </mc:Fallback>
          </mc:AlternateContent>
        </p:grpSp>
        <p:cxnSp>
          <p:nvCxnSpPr>
            <p:cNvPr id="77" name="Straight Arrow Connector 76">
              <a:extLst>
                <a:ext uri="{FF2B5EF4-FFF2-40B4-BE49-F238E27FC236}">
                  <a16:creationId xmlns:a16="http://schemas.microsoft.com/office/drawing/2014/main" id="{ABA2B40F-D423-4718-8448-D9C25CA9DBB7}"/>
                </a:ext>
              </a:extLst>
            </p:cNvPr>
            <p:cNvCxnSpPr>
              <a:cxnSpLocks/>
            </p:cNvCxnSpPr>
            <p:nvPr/>
          </p:nvCxnSpPr>
          <p:spPr>
            <a:xfrm rot="5400000" flipH="1" flipV="1">
              <a:off x="9245600" y="1553027"/>
              <a:ext cx="558114" cy="736800"/>
            </a:xfrm>
            <a:prstGeom prst="straightConnector1">
              <a:avLst/>
            </a:prstGeom>
            <a:ln w="889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A082700F-559F-4F2E-BE0A-A56421A1D7B6}"/>
                </a:ext>
              </a:extLst>
            </p:cNvPr>
            <p:cNvCxnSpPr>
              <a:cxnSpLocks/>
            </p:cNvCxnSpPr>
            <p:nvPr/>
          </p:nvCxnSpPr>
          <p:spPr>
            <a:xfrm flipV="1">
              <a:off x="9136743" y="1444170"/>
              <a:ext cx="558114" cy="736800"/>
            </a:xfrm>
            <a:prstGeom prst="straightConnector1">
              <a:avLst/>
            </a:prstGeom>
            <a:ln w="889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1" name="Group 80">
            <a:extLst>
              <a:ext uri="{FF2B5EF4-FFF2-40B4-BE49-F238E27FC236}">
                <a16:creationId xmlns:a16="http://schemas.microsoft.com/office/drawing/2014/main" id="{630DD7C5-61D5-4556-B215-EBE88CADEC8B}"/>
              </a:ext>
            </a:extLst>
          </p:cNvPr>
          <p:cNvGrpSpPr/>
          <p:nvPr/>
        </p:nvGrpSpPr>
        <p:grpSpPr>
          <a:xfrm>
            <a:off x="9717563" y="658756"/>
            <a:ext cx="786826" cy="1536725"/>
            <a:chOff x="9201369" y="658756"/>
            <a:chExt cx="786826" cy="1536725"/>
          </a:xfrm>
        </p:grpSpPr>
        <p:cxnSp>
          <p:nvCxnSpPr>
            <p:cNvPr id="82" name="Straight Arrow Connector 81">
              <a:extLst>
                <a:ext uri="{FF2B5EF4-FFF2-40B4-BE49-F238E27FC236}">
                  <a16:creationId xmlns:a16="http://schemas.microsoft.com/office/drawing/2014/main" id="{262F905E-06B6-4169-944A-BB50BB7F9027}"/>
                </a:ext>
              </a:extLst>
            </p:cNvPr>
            <p:cNvCxnSpPr>
              <a:cxnSpLocks/>
            </p:cNvCxnSpPr>
            <p:nvPr/>
          </p:nvCxnSpPr>
          <p:spPr>
            <a:xfrm flipV="1">
              <a:off x="9201369" y="1333500"/>
              <a:ext cx="645637" cy="861981"/>
            </a:xfrm>
            <a:prstGeom prst="straightConnector1">
              <a:avLst/>
            </a:prstGeom>
            <a:ln w="88900">
              <a:solidFill>
                <a:srgbClr val="7030A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46790BE0-931F-4B55-9927-934D43D38285}"/>
                    </a:ext>
                  </a:extLst>
                </p:cNvPr>
                <p:cNvSpPr txBox="1"/>
                <p:nvPr/>
              </p:nvSpPr>
              <p:spPr>
                <a:xfrm>
                  <a:off x="9327704" y="658756"/>
                  <a:ext cx="660491" cy="783035"/>
                </a:xfrm>
                <a:prstGeom prst="rect">
                  <a:avLst/>
                </a:prstGeom>
                <a:solidFill>
                  <a:schemeClr val="bg1"/>
                </a:solidFill>
                <a:ln>
                  <a:solidFill>
                    <a:schemeClr val="bg1"/>
                  </a:solidFill>
                </a:ln>
                <a:effectLst>
                  <a:softEdge rad="127000"/>
                </a:effectLst>
              </p:spPr>
              <p:txBody>
                <a:bodyPr wrap="square" rtlCol="0">
                  <a:spAutoFit/>
                </a:bodyPr>
                <a:lstStyle/>
                <a:p>
                  <a:pPr algn="ctr"/>
                  <a14:m>
                    <m:oMathPara xmlns:m="http://schemas.openxmlformats.org/officeDocument/2006/math">
                      <m:oMathParaPr>
                        <m:jc m:val="centerGroup"/>
                      </m:oMathParaPr>
                      <m:oMath xmlns:m="http://schemas.openxmlformats.org/officeDocument/2006/math">
                        <m:acc>
                          <m:accPr>
                            <m:chr m:val="⃗"/>
                            <m:ctrlPr>
                              <a:rPr lang="en-US" sz="4000" b="0" i="1" smtClean="0">
                                <a:solidFill>
                                  <a:srgbClr val="7030A0"/>
                                </a:solidFill>
                                <a:latin typeface="Cambria Math" panose="02040503050406030204" pitchFamily="18" charset="0"/>
                              </a:rPr>
                            </m:ctrlPr>
                          </m:accPr>
                          <m:e>
                            <m:r>
                              <a:rPr lang="en-US" sz="4000" b="0" i="1" smtClean="0">
                                <a:solidFill>
                                  <a:srgbClr val="7030A0"/>
                                </a:solidFill>
                                <a:latin typeface="Cambria Math" panose="02040503050406030204" pitchFamily="18" charset="0"/>
                              </a:rPr>
                              <m:t>𝑈</m:t>
                            </m:r>
                          </m:e>
                        </m:acc>
                      </m:oMath>
                    </m:oMathPara>
                  </a14:m>
                  <a:endParaRPr lang="en-CA" sz="4000" dirty="0">
                    <a:solidFill>
                      <a:srgbClr val="002060"/>
                    </a:solidFill>
                  </a:endParaRPr>
                </a:p>
              </p:txBody>
            </p:sp>
          </mc:Choice>
          <mc:Fallback xmlns="">
            <p:sp>
              <p:nvSpPr>
                <p:cNvPr id="83" name="TextBox 82">
                  <a:extLst>
                    <a:ext uri="{FF2B5EF4-FFF2-40B4-BE49-F238E27FC236}">
                      <a16:creationId xmlns:a16="http://schemas.microsoft.com/office/drawing/2014/main" id="{46790BE0-931F-4B55-9927-934D43D38285}"/>
                    </a:ext>
                  </a:extLst>
                </p:cNvPr>
                <p:cNvSpPr txBox="1">
                  <a:spLocks noRot="1" noChangeAspect="1" noMove="1" noResize="1" noEditPoints="1" noAdjustHandles="1" noChangeArrowheads="1" noChangeShapeType="1" noTextEdit="1"/>
                </p:cNvSpPr>
                <p:nvPr/>
              </p:nvSpPr>
              <p:spPr>
                <a:xfrm>
                  <a:off x="9327704" y="658756"/>
                  <a:ext cx="660491" cy="783035"/>
                </a:xfrm>
                <a:prstGeom prst="rect">
                  <a:avLst/>
                </a:prstGeom>
                <a:blipFill>
                  <a:blip r:embed="rId19"/>
                  <a:stretch>
                    <a:fillRect/>
                  </a:stretch>
                </a:blipFill>
                <a:ln>
                  <a:solidFill>
                    <a:schemeClr val="bg1"/>
                  </a:solidFill>
                </a:ln>
                <a:effectLst>
                  <a:softEdge rad="127000"/>
                </a:effectLst>
              </p:spPr>
              <p:txBody>
                <a:bodyPr/>
                <a:lstStyle/>
                <a:p>
                  <a:r>
                    <a:rPr lang="en-CA">
                      <a:noFill/>
                    </a:rPr>
                    <a:t> </a:t>
                  </a:r>
                </a:p>
              </p:txBody>
            </p:sp>
          </mc:Fallback>
        </mc:AlternateContent>
      </p:grpSp>
      <p:grpSp>
        <p:nvGrpSpPr>
          <p:cNvPr id="84" name="Group 83">
            <a:extLst>
              <a:ext uri="{FF2B5EF4-FFF2-40B4-BE49-F238E27FC236}">
                <a16:creationId xmlns:a16="http://schemas.microsoft.com/office/drawing/2014/main" id="{C157DB37-24D4-443F-8DF1-4C6842AA6A44}"/>
              </a:ext>
            </a:extLst>
          </p:cNvPr>
          <p:cNvGrpSpPr/>
          <p:nvPr/>
        </p:nvGrpSpPr>
        <p:grpSpPr>
          <a:xfrm>
            <a:off x="9218302" y="2556931"/>
            <a:ext cx="702160" cy="959349"/>
            <a:chOff x="9218301" y="2556931"/>
            <a:chExt cx="702160" cy="959349"/>
          </a:xfrm>
        </p:grpSpPr>
        <p:cxnSp>
          <p:nvCxnSpPr>
            <p:cNvPr id="85" name="Straight Arrow Connector 84">
              <a:extLst>
                <a:ext uri="{FF2B5EF4-FFF2-40B4-BE49-F238E27FC236}">
                  <a16:creationId xmlns:a16="http://schemas.microsoft.com/office/drawing/2014/main" id="{39930CB5-BB76-41C5-8874-50AE4FE9CC0F}"/>
                </a:ext>
              </a:extLst>
            </p:cNvPr>
            <p:cNvCxnSpPr>
              <a:cxnSpLocks/>
            </p:cNvCxnSpPr>
            <p:nvPr/>
          </p:nvCxnSpPr>
          <p:spPr>
            <a:xfrm flipV="1">
              <a:off x="9218301" y="2556931"/>
              <a:ext cx="0" cy="959349"/>
            </a:xfrm>
            <a:prstGeom prst="straightConnector1">
              <a:avLst/>
            </a:prstGeom>
            <a:ln w="88900">
              <a:solidFill>
                <a:srgbClr val="7030A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3AB7DDEC-A203-4E50-BDE4-4CB76FD6590D}"/>
                    </a:ext>
                  </a:extLst>
                </p:cNvPr>
                <p:cNvSpPr txBox="1"/>
                <p:nvPr/>
              </p:nvSpPr>
              <p:spPr>
                <a:xfrm>
                  <a:off x="9259970" y="2707690"/>
                  <a:ext cx="660491" cy="783035"/>
                </a:xfrm>
                <a:prstGeom prst="rect">
                  <a:avLst/>
                </a:prstGeom>
                <a:solidFill>
                  <a:schemeClr val="bg1"/>
                </a:solidFill>
                <a:ln>
                  <a:solidFill>
                    <a:schemeClr val="bg1"/>
                  </a:solidFill>
                </a:ln>
                <a:effectLst>
                  <a:softEdge rad="127000"/>
                </a:effectLst>
              </p:spPr>
              <p:txBody>
                <a:bodyPr wrap="square" rtlCol="0">
                  <a:spAutoFit/>
                </a:bodyPr>
                <a:lstStyle/>
                <a:p>
                  <a:pPr algn="ctr"/>
                  <a14:m>
                    <m:oMathPara xmlns:m="http://schemas.openxmlformats.org/officeDocument/2006/math">
                      <m:oMathParaPr>
                        <m:jc m:val="centerGroup"/>
                      </m:oMathParaPr>
                      <m:oMath xmlns:m="http://schemas.openxmlformats.org/officeDocument/2006/math">
                        <m:acc>
                          <m:accPr>
                            <m:chr m:val="⃗"/>
                            <m:ctrlPr>
                              <a:rPr lang="en-US" sz="4000" b="0" i="1" smtClean="0">
                                <a:solidFill>
                                  <a:srgbClr val="7030A0"/>
                                </a:solidFill>
                                <a:latin typeface="Cambria Math" panose="02040503050406030204" pitchFamily="18" charset="0"/>
                              </a:rPr>
                            </m:ctrlPr>
                          </m:accPr>
                          <m:e>
                            <m:r>
                              <a:rPr lang="en-US" sz="4000" b="0" i="1" smtClean="0">
                                <a:solidFill>
                                  <a:srgbClr val="7030A0"/>
                                </a:solidFill>
                                <a:latin typeface="Cambria Math" panose="02040503050406030204" pitchFamily="18" charset="0"/>
                              </a:rPr>
                              <m:t>𝑈</m:t>
                            </m:r>
                          </m:e>
                        </m:acc>
                      </m:oMath>
                    </m:oMathPara>
                  </a14:m>
                  <a:endParaRPr lang="en-CA" sz="4000" dirty="0">
                    <a:solidFill>
                      <a:srgbClr val="002060"/>
                    </a:solidFill>
                  </a:endParaRPr>
                </a:p>
              </p:txBody>
            </p:sp>
          </mc:Choice>
          <mc:Fallback xmlns="">
            <p:sp>
              <p:nvSpPr>
                <p:cNvPr id="86" name="TextBox 85">
                  <a:extLst>
                    <a:ext uri="{FF2B5EF4-FFF2-40B4-BE49-F238E27FC236}">
                      <a16:creationId xmlns:a16="http://schemas.microsoft.com/office/drawing/2014/main" id="{3AB7DDEC-A203-4E50-BDE4-4CB76FD6590D}"/>
                    </a:ext>
                  </a:extLst>
                </p:cNvPr>
                <p:cNvSpPr txBox="1">
                  <a:spLocks noRot="1" noChangeAspect="1" noMove="1" noResize="1" noEditPoints="1" noAdjustHandles="1" noChangeArrowheads="1" noChangeShapeType="1" noTextEdit="1"/>
                </p:cNvSpPr>
                <p:nvPr/>
              </p:nvSpPr>
              <p:spPr>
                <a:xfrm>
                  <a:off x="9259970" y="2707690"/>
                  <a:ext cx="660491" cy="783035"/>
                </a:xfrm>
                <a:prstGeom prst="rect">
                  <a:avLst/>
                </a:prstGeom>
                <a:blipFill>
                  <a:blip r:embed="rId20"/>
                  <a:stretch>
                    <a:fillRect/>
                  </a:stretch>
                </a:blipFill>
                <a:ln>
                  <a:solidFill>
                    <a:schemeClr val="bg1"/>
                  </a:solidFill>
                </a:ln>
                <a:effectLst>
                  <a:softEdge rad="127000"/>
                </a:effectLst>
              </p:spPr>
              <p:txBody>
                <a:bodyPr/>
                <a:lstStyle/>
                <a:p>
                  <a:r>
                    <a:rPr lang="en-CA">
                      <a:noFill/>
                    </a:rPr>
                    <a:t> </a:t>
                  </a:r>
                </a:p>
              </p:txBody>
            </p:sp>
          </mc:Fallback>
        </mc:AlternateContent>
      </p:grpSp>
      <p:grpSp>
        <p:nvGrpSpPr>
          <p:cNvPr id="87" name="Group 86">
            <a:extLst>
              <a:ext uri="{FF2B5EF4-FFF2-40B4-BE49-F238E27FC236}">
                <a16:creationId xmlns:a16="http://schemas.microsoft.com/office/drawing/2014/main" id="{0A4A93E7-CDF2-4855-A59F-46EC96EA8213}"/>
              </a:ext>
            </a:extLst>
          </p:cNvPr>
          <p:cNvGrpSpPr/>
          <p:nvPr/>
        </p:nvGrpSpPr>
        <p:grpSpPr>
          <a:xfrm>
            <a:off x="9145905" y="4076700"/>
            <a:ext cx="1176450" cy="954958"/>
            <a:chOff x="8744011" y="4076700"/>
            <a:chExt cx="1176450" cy="954958"/>
          </a:xfrm>
        </p:grpSpPr>
        <p:cxnSp>
          <p:nvCxnSpPr>
            <p:cNvPr id="88" name="Straight Arrow Connector 87">
              <a:extLst>
                <a:ext uri="{FF2B5EF4-FFF2-40B4-BE49-F238E27FC236}">
                  <a16:creationId xmlns:a16="http://schemas.microsoft.com/office/drawing/2014/main" id="{F9CF7FFB-C812-42D4-A2FB-2FE8DAC3CD21}"/>
                </a:ext>
              </a:extLst>
            </p:cNvPr>
            <p:cNvCxnSpPr>
              <a:cxnSpLocks/>
            </p:cNvCxnSpPr>
            <p:nvPr/>
          </p:nvCxnSpPr>
          <p:spPr>
            <a:xfrm flipH="1" flipV="1">
              <a:off x="8744011" y="4076700"/>
              <a:ext cx="626745" cy="895350"/>
            </a:xfrm>
            <a:prstGeom prst="straightConnector1">
              <a:avLst/>
            </a:prstGeom>
            <a:ln w="88900">
              <a:solidFill>
                <a:srgbClr val="7030A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3AC1327B-0078-4A2F-A5AE-A3054BDD0DEC}"/>
                    </a:ext>
                  </a:extLst>
                </p:cNvPr>
                <p:cNvSpPr txBox="1"/>
                <p:nvPr/>
              </p:nvSpPr>
              <p:spPr>
                <a:xfrm>
                  <a:off x="9259970" y="4248623"/>
                  <a:ext cx="660491" cy="783035"/>
                </a:xfrm>
                <a:prstGeom prst="rect">
                  <a:avLst/>
                </a:prstGeom>
                <a:solidFill>
                  <a:schemeClr val="bg1"/>
                </a:solidFill>
                <a:ln>
                  <a:solidFill>
                    <a:schemeClr val="bg1"/>
                  </a:solidFill>
                </a:ln>
                <a:effectLst>
                  <a:softEdge rad="127000"/>
                </a:effectLst>
              </p:spPr>
              <p:txBody>
                <a:bodyPr wrap="square" rtlCol="0">
                  <a:spAutoFit/>
                </a:bodyPr>
                <a:lstStyle/>
                <a:p>
                  <a:pPr algn="ctr"/>
                  <a14:m>
                    <m:oMathPara xmlns:m="http://schemas.openxmlformats.org/officeDocument/2006/math">
                      <m:oMathParaPr>
                        <m:jc m:val="centerGroup"/>
                      </m:oMathParaPr>
                      <m:oMath xmlns:m="http://schemas.openxmlformats.org/officeDocument/2006/math">
                        <m:acc>
                          <m:accPr>
                            <m:chr m:val="⃗"/>
                            <m:ctrlPr>
                              <a:rPr lang="en-US" sz="4000" b="0" i="1" smtClean="0">
                                <a:solidFill>
                                  <a:srgbClr val="7030A0"/>
                                </a:solidFill>
                                <a:latin typeface="Cambria Math" panose="02040503050406030204" pitchFamily="18" charset="0"/>
                              </a:rPr>
                            </m:ctrlPr>
                          </m:accPr>
                          <m:e>
                            <m:r>
                              <a:rPr lang="en-US" sz="4000" b="0" i="1" smtClean="0">
                                <a:solidFill>
                                  <a:srgbClr val="7030A0"/>
                                </a:solidFill>
                                <a:latin typeface="Cambria Math" panose="02040503050406030204" pitchFamily="18" charset="0"/>
                              </a:rPr>
                              <m:t>𝑈</m:t>
                            </m:r>
                          </m:e>
                        </m:acc>
                      </m:oMath>
                    </m:oMathPara>
                  </a14:m>
                  <a:endParaRPr lang="en-CA" sz="4000" dirty="0">
                    <a:solidFill>
                      <a:srgbClr val="002060"/>
                    </a:solidFill>
                  </a:endParaRPr>
                </a:p>
              </p:txBody>
            </p:sp>
          </mc:Choice>
          <mc:Fallback xmlns="">
            <p:sp>
              <p:nvSpPr>
                <p:cNvPr id="89" name="TextBox 88">
                  <a:extLst>
                    <a:ext uri="{FF2B5EF4-FFF2-40B4-BE49-F238E27FC236}">
                      <a16:creationId xmlns:a16="http://schemas.microsoft.com/office/drawing/2014/main" id="{3AC1327B-0078-4A2F-A5AE-A3054BDD0DEC}"/>
                    </a:ext>
                  </a:extLst>
                </p:cNvPr>
                <p:cNvSpPr txBox="1">
                  <a:spLocks noRot="1" noChangeAspect="1" noMove="1" noResize="1" noEditPoints="1" noAdjustHandles="1" noChangeArrowheads="1" noChangeShapeType="1" noTextEdit="1"/>
                </p:cNvSpPr>
                <p:nvPr/>
              </p:nvSpPr>
              <p:spPr>
                <a:xfrm>
                  <a:off x="9259970" y="4248623"/>
                  <a:ext cx="660491" cy="783035"/>
                </a:xfrm>
                <a:prstGeom prst="rect">
                  <a:avLst/>
                </a:prstGeom>
                <a:blipFill>
                  <a:blip r:embed="rId21"/>
                  <a:stretch>
                    <a:fillRect/>
                  </a:stretch>
                </a:blipFill>
                <a:ln>
                  <a:solidFill>
                    <a:schemeClr val="bg1"/>
                  </a:solidFill>
                </a:ln>
                <a:effectLst>
                  <a:softEdge rad="127000"/>
                </a:effectLst>
              </p:spPr>
              <p:txBody>
                <a:bodyPr/>
                <a:lstStyle/>
                <a:p>
                  <a:r>
                    <a:rPr lang="en-CA">
                      <a:noFill/>
                    </a:rPr>
                    <a:t> </a:t>
                  </a:r>
                </a:p>
              </p:txBody>
            </p:sp>
          </mc:Fallback>
        </mc:AlternateContent>
      </p:grpSp>
      <p:grpSp>
        <p:nvGrpSpPr>
          <p:cNvPr id="3" name="Group 2">
            <a:extLst>
              <a:ext uri="{FF2B5EF4-FFF2-40B4-BE49-F238E27FC236}">
                <a16:creationId xmlns:a16="http://schemas.microsoft.com/office/drawing/2014/main" id="{4B2B8090-658C-470E-BBE9-450BE8A8DB66}"/>
              </a:ext>
            </a:extLst>
          </p:cNvPr>
          <p:cNvGrpSpPr/>
          <p:nvPr/>
        </p:nvGrpSpPr>
        <p:grpSpPr>
          <a:xfrm>
            <a:off x="11194468" y="38100"/>
            <a:ext cx="1111832" cy="1943100"/>
            <a:chOff x="11194468" y="38100"/>
            <a:chExt cx="1111832" cy="1943100"/>
          </a:xfrm>
        </p:grpSpPr>
        <p:cxnSp>
          <p:nvCxnSpPr>
            <p:cNvPr id="90" name="Straight Arrow Connector 89">
              <a:extLst>
                <a:ext uri="{FF2B5EF4-FFF2-40B4-BE49-F238E27FC236}">
                  <a16:creationId xmlns:a16="http://schemas.microsoft.com/office/drawing/2014/main" id="{931E0A3F-C651-424F-B21C-0E1780F3DDF8}"/>
                </a:ext>
              </a:extLst>
            </p:cNvPr>
            <p:cNvCxnSpPr>
              <a:cxnSpLocks/>
            </p:cNvCxnSpPr>
            <p:nvPr/>
          </p:nvCxnSpPr>
          <p:spPr>
            <a:xfrm flipV="1">
              <a:off x="11194468" y="1056804"/>
              <a:ext cx="438150" cy="924396"/>
            </a:xfrm>
            <a:prstGeom prst="straightConnector1">
              <a:avLst/>
            </a:prstGeom>
            <a:ln w="76200">
              <a:solidFill>
                <a:srgbClr val="FF5353"/>
              </a:solidFill>
              <a:tailEnd type="triangle"/>
            </a:ln>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05FBB4A5-A5DC-472F-8F5B-F9788EF545E5}"/>
                    </a:ext>
                  </a:extLst>
                </p:cNvPr>
                <p:cNvSpPr txBox="1"/>
                <p:nvPr/>
              </p:nvSpPr>
              <p:spPr>
                <a:xfrm>
                  <a:off x="11425508" y="1197800"/>
                  <a:ext cx="766492" cy="70788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4000" b="0" i="1" smtClean="0">
                            <a:solidFill>
                              <a:schemeClr val="tx1"/>
                            </a:solidFill>
                            <a:latin typeface="Cambria Math" panose="02040503050406030204" pitchFamily="18" charset="0"/>
                          </a:rPr>
                          <m:t>𝑐</m:t>
                        </m:r>
                        <m:acc>
                          <m:accPr>
                            <m:chr m:val="̃"/>
                            <m:ctrlPr>
                              <a:rPr lang="en-US" sz="4000" b="0" i="1" smtClean="0">
                                <a:solidFill>
                                  <a:srgbClr val="FF0000"/>
                                </a:solidFill>
                                <a:latin typeface="Cambria Math" panose="02040503050406030204" pitchFamily="18" charset="0"/>
                              </a:rPr>
                            </m:ctrlPr>
                          </m:accPr>
                          <m:e>
                            <m:r>
                              <a:rPr lang="en-US" sz="4000" b="0" i="1" smtClean="0">
                                <a:solidFill>
                                  <a:srgbClr val="FF0000"/>
                                </a:solidFill>
                                <a:latin typeface="Cambria Math" panose="02040503050406030204" pitchFamily="18" charset="0"/>
                              </a:rPr>
                              <m:t>𝑡</m:t>
                            </m:r>
                          </m:e>
                        </m:acc>
                      </m:oMath>
                    </m:oMathPara>
                  </a14:m>
                  <a:endParaRPr lang="en-CA" sz="4000" dirty="0">
                    <a:solidFill>
                      <a:srgbClr val="FF0000"/>
                    </a:solidFill>
                  </a:endParaRPr>
                </a:p>
              </p:txBody>
            </p:sp>
          </mc:Choice>
          <mc:Fallback xmlns="">
            <p:sp>
              <p:nvSpPr>
                <p:cNvPr id="91" name="TextBox 90">
                  <a:extLst>
                    <a:ext uri="{FF2B5EF4-FFF2-40B4-BE49-F238E27FC236}">
                      <a16:creationId xmlns:a16="http://schemas.microsoft.com/office/drawing/2014/main" id="{05FBB4A5-A5DC-472F-8F5B-F9788EF545E5}"/>
                    </a:ext>
                  </a:extLst>
                </p:cNvPr>
                <p:cNvSpPr txBox="1">
                  <a:spLocks noRot="1" noChangeAspect="1" noMove="1" noResize="1" noEditPoints="1" noAdjustHandles="1" noChangeArrowheads="1" noChangeShapeType="1" noTextEdit="1"/>
                </p:cNvSpPr>
                <p:nvPr/>
              </p:nvSpPr>
              <p:spPr>
                <a:xfrm>
                  <a:off x="11425508" y="1197800"/>
                  <a:ext cx="766492" cy="707886"/>
                </a:xfrm>
                <a:prstGeom prst="rect">
                  <a:avLst/>
                </a:prstGeom>
                <a:blipFill>
                  <a:blip r:embed="rId22"/>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92" name="TextBox 91">
                  <a:extLst>
                    <a:ext uri="{FF2B5EF4-FFF2-40B4-BE49-F238E27FC236}">
                      <a16:creationId xmlns:a16="http://schemas.microsoft.com/office/drawing/2014/main" id="{6E6C1226-EE55-4E75-9843-71048126191F}"/>
                    </a:ext>
                  </a:extLst>
                </p:cNvPr>
                <p:cNvSpPr txBox="1"/>
                <p:nvPr/>
              </p:nvSpPr>
              <p:spPr>
                <a:xfrm>
                  <a:off x="11220450" y="38100"/>
                  <a:ext cx="1085850" cy="954107"/>
                </a:xfrm>
                <a:prstGeom prst="rect">
                  <a:avLst/>
                </a:prstGeom>
                <a:noFill/>
              </p:spPr>
              <p:txBody>
                <a:bodyPr wrap="square">
                  <a:spAutoFit/>
                </a:bodyPr>
                <a:lstStyle/>
                <a:p>
                  <a:pPr algn="ctr"/>
                  <a:r>
                    <a:rPr lang="en-US" sz="2800" dirty="0"/>
                    <a:t>accel.</a:t>
                  </a:r>
                </a:p>
                <a:p>
                  <a:pPr algn="ctr"/>
                  <a14:m>
                    <m:oMath xmlns:m="http://schemas.openxmlformats.org/officeDocument/2006/math">
                      <m:r>
                        <a:rPr lang="en-US" sz="2800" i="1">
                          <a:latin typeface="Cambria Math" panose="02040503050406030204" pitchFamily="18" charset="0"/>
                        </a:rPr>
                        <m:t>=</m:t>
                      </m:r>
                      <m:r>
                        <a:rPr lang="en-US" sz="2800" b="0" i="1" smtClean="0">
                          <a:latin typeface="Cambria Math" panose="02040503050406030204" pitchFamily="18" charset="0"/>
                        </a:rPr>
                        <m:t>𝛼</m:t>
                      </m:r>
                    </m:oMath>
                  </a14:m>
                  <a:r>
                    <a:rPr lang="en-CA" sz="2800" dirty="0"/>
                    <a:t> </a:t>
                  </a:r>
                </a:p>
              </p:txBody>
            </p:sp>
          </mc:Choice>
          <mc:Fallback xmlns="">
            <p:sp>
              <p:nvSpPr>
                <p:cNvPr id="92" name="TextBox 91">
                  <a:extLst>
                    <a:ext uri="{FF2B5EF4-FFF2-40B4-BE49-F238E27FC236}">
                      <a16:creationId xmlns:a16="http://schemas.microsoft.com/office/drawing/2014/main" id="{6E6C1226-EE55-4E75-9843-71048126191F}"/>
                    </a:ext>
                  </a:extLst>
                </p:cNvPr>
                <p:cNvSpPr txBox="1">
                  <a:spLocks noRot="1" noChangeAspect="1" noMove="1" noResize="1" noEditPoints="1" noAdjustHandles="1" noChangeArrowheads="1" noChangeShapeType="1" noTextEdit="1"/>
                </p:cNvSpPr>
                <p:nvPr/>
              </p:nvSpPr>
              <p:spPr>
                <a:xfrm>
                  <a:off x="11220450" y="38100"/>
                  <a:ext cx="1085850" cy="954107"/>
                </a:xfrm>
                <a:prstGeom prst="rect">
                  <a:avLst/>
                </a:prstGeom>
                <a:blipFill>
                  <a:blip r:embed="rId23"/>
                  <a:stretch>
                    <a:fillRect l="-8427" t="-5732" r="-7303"/>
                  </a:stretch>
                </a:blipFill>
              </p:spPr>
              <p:txBody>
                <a:bodyPr/>
                <a:lstStyle/>
                <a:p>
                  <a:r>
                    <a:rPr lang="en-CA">
                      <a:noFill/>
                    </a:rPr>
                    <a:t> </a:t>
                  </a:r>
                </a:p>
              </p:txBody>
            </p:sp>
          </mc:Fallback>
        </mc:AlternateContent>
      </p:grpSp>
      <mc:AlternateContent xmlns:mc="http://schemas.openxmlformats.org/markup-compatibility/2006" xmlns:a14="http://schemas.microsoft.com/office/drawing/2010/main">
        <mc:Choice Requires="a14">
          <p:sp>
            <p:nvSpPr>
              <p:cNvPr id="93" name="TextBox 92">
                <a:extLst>
                  <a:ext uri="{FF2B5EF4-FFF2-40B4-BE49-F238E27FC236}">
                    <a16:creationId xmlns:a16="http://schemas.microsoft.com/office/drawing/2014/main" id="{DC859D5A-4822-4537-AF0B-10F4C9C6FCB6}"/>
                  </a:ext>
                </a:extLst>
              </p:cNvPr>
              <p:cNvSpPr txBox="1"/>
              <p:nvPr/>
            </p:nvSpPr>
            <p:spPr>
              <a:xfrm>
                <a:off x="1390650" y="504242"/>
                <a:ext cx="2628900" cy="707886"/>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US" sz="4000" i="1" smtClean="0">
                          <a:latin typeface="Cambria Math" panose="02040503050406030204" pitchFamily="18" charset="0"/>
                        </a:rPr>
                        <m:t>𝑐</m:t>
                      </m:r>
                      <m:acc>
                        <m:accPr>
                          <m:chr m:val="̃"/>
                          <m:ctrlPr>
                            <a:rPr lang="en-US" sz="4000" b="0" i="1" smtClean="0">
                              <a:solidFill>
                                <a:srgbClr val="FF0000"/>
                              </a:solidFill>
                              <a:latin typeface="Cambria Math" panose="02040503050406030204" pitchFamily="18" charset="0"/>
                            </a:rPr>
                          </m:ctrlPr>
                        </m:accPr>
                        <m:e>
                          <m:r>
                            <a:rPr lang="en-US" sz="4000" i="1">
                              <a:solidFill>
                                <a:srgbClr val="FF0000"/>
                              </a:solidFill>
                              <a:latin typeface="Cambria Math" panose="02040503050406030204" pitchFamily="18" charset="0"/>
                            </a:rPr>
                            <m:t>𝑡</m:t>
                          </m:r>
                        </m:e>
                      </m:acc>
                      <m:d>
                        <m:dPr>
                          <m:ctrlPr>
                            <a:rPr lang="en-US" sz="4000" b="0" i="1" smtClean="0">
                              <a:solidFill>
                                <a:schemeClr val="tx1"/>
                              </a:solidFill>
                              <a:latin typeface="Cambria Math" panose="02040503050406030204" pitchFamily="18" charset="0"/>
                            </a:rPr>
                          </m:ctrlPr>
                        </m:dPr>
                        <m:e>
                          <m:r>
                            <a:rPr lang="en-US" sz="4000" b="0" i="1" smtClean="0">
                              <a:solidFill>
                                <a:srgbClr val="FFC000"/>
                              </a:solidFill>
                              <a:latin typeface="Cambria Math" panose="02040503050406030204" pitchFamily="18" charset="0"/>
                            </a:rPr>
                            <m:t>𝜏</m:t>
                          </m:r>
                        </m:e>
                      </m:d>
                      <m:r>
                        <a:rPr lang="en-US" sz="4000" i="1">
                          <a:latin typeface="Cambria Math" panose="02040503050406030204" pitchFamily="18" charset="0"/>
                        </a:rPr>
                        <m:t>=</m:t>
                      </m:r>
                      <m:r>
                        <a:rPr lang="en-US" sz="4000" b="0" i="1" smtClean="0">
                          <a:latin typeface="Cambria Math" panose="02040503050406030204" pitchFamily="18" charset="0"/>
                        </a:rPr>
                        <m:t>𝑐</m:t>
                      </m:r>
                      <m:r>
                        <a:rPr lang="en-US" sz="4000" i="1">
                          <a:solidFill>
                            <a:srgbClr val="FFC000"/>
                          </a:solidFill>
                          <a:latin typeface="Cambria Math" panose="02040503050406030204" pitchFamily="18" charset="0"/>
                        </a:rPr>
                        <m:t>𝜏</m:t>
                      </m:r>
                    </m:oMath>
                  </m:oMathPara>
                </a14:m>
                <a:endParaRPr lang="en-CA" sz="4000" dirty="0"/>
              </a:p>
            </p:txBody>
          </p:sp>
        </mc:Choice>
        <mc:Fallback xmlns="">
          <p:sp>
            <p:nvSpPr>
              <p:cNvPr id="93" name="TextBox 92">
                <a:extLst>
                  <a:ext uri="{FF2B5EF4-FFF2-40B4-BE49-F238E27FC236}">
                    <a16:creationId xmlns:a16="http://schemas.microsoft.com/office/drawing/2014/main" id="{DC859D5A-4822-4537-AF0B-10F4C9C6FCB6}"/>
                  </a:ext>
                </a:extLst>
              </p:cNvPr>
              <p:cNvSpPr txBox="1">
                <a:spLocks noRot="1" noChangeAspect="1" noMove="1" noResize="1" noEditPoints="1" noAdjustHandles="1" noChangeArrowheads="1" noChangeShapeType="1" noTextEdit="1"/>
              </p:cNvSpPr>
              <p:nvPr/>
            </p:nvSpPr>
            <p:spPr>
              <a:xfrm>
                <a:off x="1390650" y="504242"/>
                <a:ext cx="2628900" cy="707886"/>
              </a:xfrm>
              <a:prstGeom prst="rect">
                <a:avLst/>
              </a:prstGeom>
              <a:blipFill>
                <a:blip r:embed="rId24"/>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94" name="TextBox 93">
                <a:extLst>
                  <a:ext uri="{FF2B5EF4-FFF2-40B4-BE49-F238E27FC236}">
                    <a16:creationId xmlns:a16="http://schemas.microsoft.com/office/drawing/2014/main" id="{2CF7AC2E-2D8A-42C1-8AF1-F4B72328DAFC}"/>
                  </a:ext>
                </a:extLst>
              </p:cNvPr>
              <p:cNvSpPr txBox="1"/>
              <p:nvPr/>
            </p:nvSpPr>
            <p:spPr>
              <a:xfrm>
                <a:off x="1828800" y="1761542"/>
                <a:ext cx="2000250" cy="1026691"/>
              </a:xfrm>
              <a:prstGeom prst="rect">
                <a:avLst/>
              </a:prstGeom>
              <a:noFill/>
            </p:spPr>
            <p:txBody>
              <a:bodyPr wrap="square">
                <a:spAutoFit/>
              </a:bodyPr>
              <a:lstStyle/>
              <a:p>
                <a14:m>
                  <m:oMath xmlns:m="http://schemas.openxmlformats.org/officeDocument/2006/math">
                    <m:f>
                      <m:fPr>
                        <m:ctrlPr>
                          <a:rPr lang="en-US" sz="4000" i="1" smtClean="0">
                            <a:latin typeface="Cambria Math" panose="02040503050406030204" pitchFamily="18" charset="0"/>
                          </a:rPr>
                        </m:ctrlPr>
                      </m:fPr>
                      <m:num>
                        <m:r>
                          <a:rPr lang="en-US" sz="4000" i="1">
                            <a:latin typeface="Cambria Math" panose="02040503050406030204" pitchFamily="18" charset="0"/>
                          </a:rPr>
                          <m:t>𝑑</m:t>
                        </m:r>
                        <m:r>
                          <a:rPr lang="en-US" sz="4000" i="1">
                            <a:solidFill>
                              <a:srgbClr val="7030A0"/>
                            </a:solidFill>
                            <a:latin typeface="Cambria Math" panose="02040503050406030204" pitchFamily="18" charset="0"/>
                          </a:rPr>
                          <m:t> </m:t>
                        </m:r>
                        <m:r>
                          <a:rPr lang="en-US" sz="4000" i="1">
                            <a:latin typeface="Cambria Math" panose="02040503050406030204" pitchFamily="18" charset="0"/>
                          </a:rPr>
                          <m:t>𝑐</m:t>
                        </m:r>
                        <m:acc>
                          <m:accPr>
                            <m:chr m:val="̃"/>
                            <m:ctrlPr>
                              <a:rPr lang="en-US" sz="4000" i="1">
                                <a:solidFill>
                                  <a:srgbClr val="FF0000"/>
                                </a:solidFill>
                                <a:latin typeface="Cambria Math" panose="02040503050406030204" pitchFamily="18" charset="0"/>
                              </a:rPr>
                            </m:ctrlPr>
                          </m:accPr>
                          <m:e>
                            <m:r>
                              <a:rPr lang="en-US" sz="4000" i="1">
                                <a:solidFill>
                                  <a:srgbClr val="FF0000"/>
                                </a:solidFill>
                                <a:latin typeface="Cambria Math" panose="02040503050406030204" pitchFamily="18" charset="0"/>
                              </a:rPr>
                              <m:t>𝑡</m:t>
                            </m:r>
                          </m:e>
                        </m:acc>
                      </m:num>
                      <m:den>
                        <m:r>
                          <a:rPr lang="en-US" sz="4000" i="1">
                            <a:latin typeface="Cambria Math" panose="02040503050406030204" pitchFamily="18" charset="0"/>
                          </a:rPr>
                          <m:t>𝑑</m:t>
                        </m:r>
                        <m:r>
                          <a:rPr lang="en-US" sz="4000" i="1">
                            <a:solidFill>
                              <a:srgbClr val="FFC000"/>
                            </a:solidFill>
                            <a:latin typeface="Cambria Math" panose="02040503050406030204" pitchFamily="18" charset="0"/>
                          </a:rPr>
                          <m:t>𝜏</m:t>
                        </m:r>
                      </m:den>
                    </m:f>
                    <m:r>
                      <a:rPr lang="en-US" sz="4000" i="1">
                        <a:latin typeface="Cambria Math" panose="02040503050406030204" pitchFamily="18" charset="0"/>
                      </a:rPr>
                      <m:t>=</m:t>
                    </m:r>
                    <m:r>
                      <a:rPr lang="en-US" sz="4000" i="1">
                        <a:latin typeface="Cambria Math" panose="02040503050406030204" pitchFamily="18" charset="0"/>
                      </a:rPr>
                      <m:t>𝑐</m:t>
                    </m:r>
                  </m:oMath>
                </a14:m>
                <a:r>
                  <a:rPr lang="en-CA" sz="4000" dirty="0"/>
                  <a:t> </a:t>
                </a:r>
              </a:p>
            </p:txBody>
          </p:sp>
        </mc:Choice>
        <mc:Fallback xmlns="">
          <p:sp>
            <p:nvSpPr>
              <p:cNvPr id="94" name="TextBox 93">
                <a:extLst>
                  <a:ext uri="{FF2B5EF4-FFF2-40B4-BE49-F238E27FC236}">
                    <a16:creationId xmlns:a16="http://schemas.microsoft.com/office/drawing/2014/main" id="{2CF7AC2E-2D8A-42C1-8AF1-F4B72328DAFC}"/>
                  </a:ext>
                </a:extLst>
              </p:cNvPr>
              <p:cNvSpPr txBox="1">
                <a:spLocks noRot="1" noChangeAspect="1" noMove="1" noResize="1" noEditPoints="1" noAdjustHandles="1" noChangeArrowheads="1" noChangeShapeType="1" noTextEdit="1"/>
              </p:cNvSpPr>
              <p:nvPr/>
            </p:nvSpPr>
            <p:spPr>
              <a:xfrm>
                <a:off x="1828800" y="1761542"/>
                <a:ext cx="2000250" cy="1026691"/>
              </a:xfrm>
              <a:prstGeom prst="rect">
                <a:avLst/>
              </a:prstGeom>
              <a:blipFill>
                <a:blip r:embed="rId25"/>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1A82AF5D-1149-470B-9044-0AC8094D0F8F}"/>
                  </a:ext>
                </a:extLst>
              </p:cNvPr>
              <p:cNvSpPr txBox="1"/>
              <p:nvPr/>
            </p:nvSpPr>
            <p:spPr>
              <a:xfrm>
                <a:off x="4548188" y="304374"/>
                <a:ext cx="2309812" cy="1052596"/>
              </a:xfrm>
              <a:prstGeom prst="rect">
                <a:avLst/>
              </a:prstGeom>
              <a:noFill/>
            </p:spPr>
            <p:txBody>
              <a:bodyPr wrap="square">
                <a:spAutoFit/>
              </a:bodyPr>
              <a:lstStyle/>
              <a:p>
                <a14:m>
                  <m:oMath xmlns:m="http://schemas.openxmlformats.org/officeDocument/2006/math">
                    <m:acc>
                      <m:accPr>
                        <m:chr m:val="̃"/>
                        <m:ctrlPr>
                          <a:rPr lang="en-US" sz="4000" b="0" i="1" smtClean="0">
                            <a:solidFill>
                              <a:srgbClr val="FF0000"/>
                            </a:solidFill>
                            <a:latin typeface="Cambria Math" panose="02040503050406030204" pitchFamily="18" charset="0"/>
                          </a:rPr>
                        </m:ctrlPr>
                      </m:accPr>
                      <m:e>
                        <m:r>
                          <a:rPr lang="en-US" sz="4000" b="0" i="1" smtClean="0">
                            <a:solidFill>
                              <a:srgbClr val="FF0000"/>
                            </a:solidFill>
                            <a:latin typeface="Cambria Math" panose="02040503050406030204" pitchFamily="18" charset="0"/>
                          </a:rPr>
                          <m:t>𝑥</m:t>
                        </m:r>
                      </m:e>
                    </m:acc>
                    <m:d>
                      <m:dPr>
                        <m:ctrlPr>
                          <a:rPr lang="en-US" sz="4000" b="0" i="1" smtClean="0">
                            <a:solidFill>
                              <a:schemeClr val="tx1"/>
                            </a:solidFill>
                            <a:latin typeface="Cambria Math" panose="02040503050406030204" pitchFamily="18" charset="0"/>
                          </a:rPr>
                        </m:ctrlPr>
                      </m:dPr>
                      <m:e>
                        <m:r>
                          <a:rPr lang="en-US" sz="4000" b="0" i="1" smtClean="0">
                            <a:solidFill>
                              <a:srgbClr val="FFC000"/>
                            </a:solidFill>
                            <a:latin typeface="Cambria Math" panose="02040503050406030204" pitchFamily="18" charset="0"/>
                          </a:rPr>
                          <m:t>𝜏</m:t>
                        </m:r>
                      </m:e>
                    </m:d>
                    <m:r>
                      <a:rPr lang="en-US" sz="4000" i="1">
                        <a:latin typeface="Cambria Math" panose="02040503050406030204" pitchFamily="18" charset="0"/>
                      </a:rPr>
                      <m:t>=</m:t>
                    </m:r>
                    <m:f>
                      <m:fPr>
                        <m:ctrlPr>
                          <a:rPr lang="en-US" sz="4000" i="1">
                            <a:latin typeface="Cambria Math" panose="02040503050406030204" pitchFamily="18" charset="0"/>
                          </a:rPr>
                        </m:ctrlPr>
                      </m:fPr>
                      <m:num>
                        <m:sSup>
                          <m:sSupPr>
                            <m:ctrlPr>
                              <a:rPr lang="en-US" sz="4000" i="1">
                                <a:latin typeface="Cambria Math" panose="02040503050406030204" pitchFamily="18" charset="0"/>
                              </a:rPr>
                            </m:ctrlPr>
                          </m:sSupPr>
                          <m:e>
                            <m:r>
                              <a:rPr lang="en-US" sz="4000" i="1">
                                <a:latin typeface="Cambria Math" panose="02040503050406030204" pitchFamily="18" charset="0"/>
                              </a:rPr>
                              <m:t>𝑐</m:t>
                            </m:r>
                          </m:e>
                          <m:sup>
                            <m:r>
                              <a:rPr lang="en-US" sz="4000" i="1">
                                <a:latin typeface="Cambria Math" panose="02040503050406030204" pitchFamily="18" charset="0"/>
                              </a:rPr>
                              <m:t>2</m:t>
                            </m:r>
                          </m:sup>
                        </m:sSup>
                      </m:num>
                      <m:den>
                        <m:r>
                          <a:rPr lang="en-US" sz="4000" i="1">
                            <a:latin typeface="Cambria Math" panose="02040503050406030204" pitchFamily="18" charset="0"/>
                          </a:rPr>
                          <m:t>𝛼</m:t>
                        </m:r>
                      </m:den>
                    </m:f>
                  </m:oMath>
                </a14:m>
                <a:r>
                  <a:rPr lang="en-CA" sz="4000" dirty="0"/>
                  <a:t> </a:t>
                </a:r>
              </a:p>
            </p:txBody>
          </p:sp>
        </mc:Choice>
        <mc:Fallback xmlns="">
          <p:sp>
            <p:nvSpPr>
              <p:cNvPr id="95" name="TextBox 94">
                <a:extLst>
                  <a:ext uri="{FF2B5EF4-FFF2-40B4-BE49-F238E27FC236}">
                    <a16:creationId xmlns:a16="http://schemas.microsoft.com/office/drawing/2014/main" id="{1A82AF5D-1149-470B-9044-0AC8094D0F8F}"/>
                  </a:ext>
                </a:extLst>
              </p:cNvPr>
              <p:cNvSpPr txBox="1">
                <a:spLocks noRot="1" noChangeAspect="1" noMove="1" noResize="1" noEditPoints="1" noAdjustHandles="1" noChangeArrowheads="1" noChangeShapeType="1" noTextEdit="1"/>
              </p:cNvSpPr>
              <p:nvPr/>
            </p:nvSpPr>
            <p:spPr>
              <a:xfrm>
                <a:off x="4548188" y="304374"/>
                <a:ext cx="2309812" cy="1052596"/>
              </a:xfrm>
              <a:prstGeom prst="rect">
                <a:avLst/>
              </a:prstGeom>
              <a:blipFill>
                <a:blip r:embed="rId26"/>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3DCB976B-CB2F-4CBE-A88A-EBF01F2EF506}"/>
                  </a:ext>
                </a:extLst>
              </p:cNvPr>
              <p:cNvSpPr txBox="1"/>
              <p:nvPr/>
            </p:nvSpPr>
            <p:spPr>
              <a:xfrm>
                <a:off x="4986338" y="1767295"/>
                <a:ext cx="1928812" cy="995209"/>
              </a:xfrm>
              <a:prstGeom prst="rect">
                <a:avLst/>
              </a:prstGeom>
              <a:noFill/>
            </p:spPr>
            <p:txBody>
              <a:bodyPr wrap="square">
                <a:spAutoFit/>
              </a:bodyPr>
              <a:lstStyle/>
              <a:p>
                <a14:m>
                  <m:oMath xmlns:m="http://schemas.openxmlformats.org/officeDocument/2006/math">
                    <m:f>
                      <m:fPr>
                        <m:ctrlPr>
                          <a:rPr lang="en-US" sz="4000" i="1" smtClean="0">
                            <a:latin typeface="Cambria Math" panose="02040503050406030204" pitchFamily="18" charset="0"/>
                          </a:rPr>
                        </m:ctrlPr>
                      </m:fPr>
                      <m:num>
                        <m:r>
                          <a:rPr lang="en-US" sz="4000" i="1">
                            <a:latin typeface="Cambria Math" panose="02040503050406030204" pitchFamily="18" charset="0"/>
                          </a:rPr>
                          <m:t>𝑑</m:t>
                        </m:r>
                        <m:acc>
                          <m:accPr>
                            <m:chr m:val="̃"/>
                            <m:ctrlPr>
                              <a:rPr lang="en-US" sz="4000" b="0" i="1" smtClean="0">
                                <a:solidFill>
                                  <a:srgbClr val="FF0000"/>
                                </a:solidFill>
                                <a:latin typeface="Cambria Math" panose="02040503050406030204" pitchFamily="18" charset="0"/>
                              </a:rPr>
                            </m:ctrlPr>
                          </m:accPr>
                          <m:e>
                            <m:r>
                              <a:rPr lang="en-US" sz="4000" i="1">
                                <a:solidFill>
                                  <a:srgbClr val="FF0000"/>
                                </a:solidFill>
                                <a:latin typeface="Cambria Math" panose="02040503050406030204" pitchFamily="18" charset="0"/>
                              </a:rPr>
                              <m:t>𝑥</m:t>
                            </m:r>
                          </m:e>
                        </m:acc>
                      </m:num>
                      <m:den>
                        <m:r>
                          <a:rPr lang="en-US" sz="4000" i="1">
                            <a:latin typeface="Cambria Math" panose="02040503050406030204" pitchFamily="18" charset="0"/>
                          </a:rPr>
                          <m:t>𝑑</m:t>
                        </m:r>
                        <m:r>
                          <a:rPr lang="en-US" sz="4000" i="1">
                            <a:solidFill>
                              <a:srgbClr val="FFC000"/>
                            </a:solidFill>
                            <a:latin typeface="Cambria Math" panose="02040503050406030204" pitchFamily="18" charset="0"/>
                          </a:rPr>
                          <m:t>𝜏</m:t>
                        </m:r>
                      </m:den>
                    </m:f>
                    <m:r>
                      <a:rPr lang="en-US" sz="4000" i="1">
                        <a:latin typeface="Cambria Math" panose="02040503050406030204" pitchFamily="18" charset="0"/>
                      </a:rPr>
                      <m:t>=</m:t>
                    </m:r>
                    <m:r>
                      <a:rPr lang="en-US" sz="4000" b="0" i="1" smtClean="0">
                        <a:latin typeface="Cambria Math" panose="02040503050406030204" pitchFamily="18" charset="0"/>
                      </a:rPr>
                      <m:t>0</m:t>
                    </m:r>
                  </m:oMath>
                </a14:m>
                <a:r>
                  <a:rPr lang="en-CA" sz="4000" dirty="0"/>
                  <a:t> </a:t>
                </a:r>
              </a:p>
            </p:txBody>
          </p:sp>
        </mc:Choice>
        <mc:Fallback xmlns="">
          <p:sp>
            <p:nvSpPr>
              <p:cNvPr id="96" name="TextBox 95">
                <a:extLst>
                  <a:ext uri="{FF2B5EF4-FFF2-40B4-BE49-F238E27FC236}">
                    <a16:creationId xmlns:a16="http://schemas.microsoft.com/office/drawing/2014/main" id="{3DCB976B-CB2F-4CBE-A88A-EBF01F2EF506}"/>
                  </a:ext>
                </a:extLst>
              </p:cNvPr>
              <p:cNvSpPr txBox="1">
                <a:spLocks noRot="1" noChangeAspect="1" noMove="1" noResize="1" noEditPoints="1" noAdjustHandles="1" noChangeArrowheads="1" noChangeShapeType="1" noTextEdit="1"/>
              </p:cNvSpPr>
              <p:nvPr/>
            </p:nvSpPr>
            <p:spPr>
              <a:xfrm>
                <a:off x="4986338" y="1767295"/>
                <a:ext cx="1928812" cy="995209"/>
              </a:xfrm>
              <a:prstGeom prst="rect">
                <a:avLst/>
              </a:prstGeom>
              <a:blipFill>
                <a:blip r:embed="rId27"/>
                <a:stretch>
                  <a:fillRect/>
                </a:stretch>
              </a:blipFill>
            </p:spPr>
            <p:txBody>
              <a:bodyPr/>
              <a:lstStyle/>
              <a:p>
                <a:r>
                  <a:rPr lang="en-CA">
                    <a:noFill/>
                  </a:rPr>
                  <a:t> </a:t>
                </a:r>
              </a:p>
            </p:txBody>
          </p:sp>
        </mc:Fallback>
      </mc:AlternateContent>
      <mc:AlternateContent xmlns:mc="http://schemas.openxmlformats.org/markup-compatibility/2006" xmlns:p14="http://schemas.microsoft.com/office/powerpoint/2010/main" xmlns:iact="http://schemas.microsoft.com/office/powerpoint/2014/inkAction">
        <mc:Choice Requires="p14 iact">
          <p:contentPart p14:bwMode="auto" r:id="rId28">
            <p14:nvContentPartPr>
              <p14:cNvPr id="4" name="Ink 3">
                <a:extLst>
                  <a:ext uri="{FF2B5EF4-FFF2-40B4-BE49-F238E27FC236}">
                    <a16:creationId xmlns:a16="http://schemas.microsoft.com/office/drawing/2014/main" id="{D44E2618-A7E0-40D4-98D1-283B1938794A}"/>
                  </a:ext>
                </a:extLst>
              </p14:cNvPr>
              <p14:cNvContentPartPr/>
              <p14:nvPr>
                <p:extLst>
                  <p:ext uri="{42D2F446-02D8-4167-A562-619A0277C38B}">
                    <p15:isNarration xmlns:p15="http://schemas.microsoft.com/office/powerpoint/2012/main" val="1"/>
                  </p:ext>
                </p:extLst>
              </p14:nvPr>
            </p14:nvContentPartPr>
            <p14:xfrm>
              <a:off x="1849680" y="1148400"/>
              <a:ext cx="4672080" cy="2545560"/>
            </p14:xfrm>
          </p:contentPart>
        </mc:Choice>
        <mc:Fallback xmlns="">
          <p:pic>
            <p:nvPicPr>
              <p:cNvPr id="4" name="Ink 3">
                <a:extLst>
                  <a:ext uri="{FF2B5EF4-FFF2-40B4-BE49-F238E27FC236}">
                    <a16:creationId xmlns:a16="http://schemas.microsoft.com/office/drawing/2014/main" id="{D44E2618-A7E0-40D4-98D1-283B1938794A}"/>
                  </a:ext>
                </a:extLst>
              </p:cNvPr>
              <p:cNvPicPr>
                <a:picLocks noGrp="1" noRot="1" noChangeAspect="1" noMove="1" noResize="1" noEditPoints="1" noAdjustHandles="1" noChangeArrowheads="1" noChangeShapeType="1"/>
              </p:cNvPicPr>
              <p:nvPr/>
            </p:nvPicPr>
            <p:blipFill>
              <a:blip r:embed="rId29"/>
              <a:stretch>
                <a:fillRect/>
              </a:stretch>
            </p:blipFill>
            <p:spPr>
              <a:xfrm>
                <a:off x="1840320" y="1139040"/>
                <a:ext cx="4690800" cy="2564280"/>
              </a:xfrm>
              <a:prstGeom prst="rect">
                <a:avLst/>
              </a:prstGeom>
            </p:spPr>
          </p:pic>
        </mc:Fallback>
      </mc:AlternateContent>
    </p:spTree>
    <p:custDataLst>
      <p:tags r:id="rId1"/>
    </p:custDataLst>
    <p:extLst>
      <p:ext uri="{BB962C8B-B14F-4D97-AF65-F5344CB8AC3E}">
        <p14:creationId xmlns:p14="http://schemas.microsoft.com/office/powerpoint/2010/main" val="2358227798"/>
      </p:ext>
    </p:extLst>
  </p:cSld>
  <p:clrMapOvr>
    <a:masterClrMapping/>
  </p:clrMapOvr>
  <mc:AlternateContent xmlns:mc="http://schemas.openxmlformats.org/markup-compatibility/2006" xmlns:p14="http://schemas.microsoft.com/office/powerpoint/2010/main">
    <mc:Choice Requires="p14">
      <p:transition spd="slow" p14:dur="2000" advTm="50003"/>
    </mc:Choice>
    <mc:Fallback xmlns="">
      <p:transition spd="slow" advTm="5000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cmd type="call" cmd="playFrom(0.0)">
                                      <p:cBhvr>
                                        <p:cTn id="7" dur="1" fill="hold"/>
                                        <p:tgtEl>
                                          <p:spTgt spid="4"/>
                                        </p:tgtEl>
                                      </p:cBhvr>
                                    </p:cmd>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87"/>
                                        </p:tgtEl>
                                        <p:attrNameLst>
                                          <p:attrName>style.visibility</p:attrName>
                                        </p:attrNameLst>
                                      </p:cBhvr>
                                      <p:to>
                                        <p:strVal val="visible"/>
                                      </p:to>
                                    </p:set>
                                    <p:animEffect transition="in" filter="fade">
                                      <p:cBhvr>
                                        <p:cTn id="12" dur="500"/>
                                        <p:tgtEl>
                                          <p:spTgt spid="87"/>
                                        </p:tgtEl>
                                      </p:cBhvr>
                                    </p:animEffect>
                                    <p:anim calcmode="lin" valueType="num">
                                      <p:cBhvr>
                                        <p:cTn id="13" dur="500" fill="hold"/>
                                        <p:tgtEl>
                                          <p:spTgt spid="87"/>
                                        </p:tgtEl>
                                        <p:attrNameLst>
                                          <p:attrName>ppt_x</p:attrName>
                                        </p:attrNameLst>
                                      </p:cBhvr>
                                      <p:tavLst>
                                        <p:tav tm="0">
                                          <p:val>
                                            <p:strVal val="#ppt_x"/>
                                          </p:val>
                                        </p:tav>
                                        <p:tav tm="100000">
                                          <p:val>
                                            <p:strVal val="#ppt_x"/>
                                          </p:val>
                                        </p:tav>
                                      </p:tavLst>
                                    </p:anim>
                                    <p:anim calcmode="lin" valueType="num">
                                      <p:cBhvr>
                                        <p:cTn id="14" dur="500" fill="hold"/>
                                        <p:tgtEl>
                                          <p:spTgt spid="87"/>
                                        </p:tgtEl>
                                        <p:attrNameLst>
                                          <p:attrName>ppt_y</p:attrName>
                                        </p:attrNameLst>
                                      </p:cBhvr>
                                      <p:tavLst>
                                        <p:tav tm="0">
                                          <p:val>
                                            <p:strVal val="#ppt_y+.1"/>
                                          </p:val>
                                        </p:tav>
                                        <p:tav tm="100000">
                                          <p:val>
                                            <p:strVal val="#ppt_y"/>
                                          </p:val>
                                        </p:tav>
                                      </p:tavLst>
                                    </p:anim>
                                  </p:childTnLst>
                                </p:cTn>
                              </p:par>
                            </p:childTnLst>
                          </p:cTn>
                        </p:par>
                        <p:par>
                          <p:cTn id="15" fill="hold">
                            <p:stCondLst>
                              <p:cond delay="500"/>
                            </p:stCondLst>
                            <p:childTnLst>
                              <p:par>
                                <p:cTn id="16" presetID="42" presetClass="entr" presetSubtype="0" fill="hold" nodeType="afterEffect">
                                  <p:stCondLst>
                                    <p:cond delay="0"/>
                                  </p:stCondLst>
                                  <p:childTnLst>
                                    <p:set>
                                      <p:cBhvr>
                                        <p:cTn id="17" dur="1" fill="hold">
                                          <p:stCondLst>
                                            <p:cond delay="0"/>
                                          </p:stCondLst>
                                        </p:cTn>
                                        <p:tgtEl>
                                          <p:spTgt spid="84"/>
                                        </p:tgtEl>
                                        <p:attrNameLst>
                                          <p:attrName>style.visibility</p:attrName>
                                        </p:attrNameLst>
                                      </p:cBhvr>
                                      <p:to>
                                        <p:strVal val="visible"/>
                                      </p:to>
                                    </p:set>
                                    <p:animEffect transition="in" filter="fade">
                                      <p:cBhvr>
                                        <p:cTn id="18" dur="500"/>
                                        <p:tgtEl>
                                          <p:spTgt spid="84"/>
                                        </p:tgtEl>
                                      </p:cBhvr>
                                    </p:animEffect>
                                    <p:anim calcmode="lin" valueType="num">
                                      <p:cBhvr>
                                        <p:cTn id="19" dur="500" fill="hold"/>
                                        <p:tgtEl>
                                          <p:spTgt spid="84"/>
                                        </p:tgtEl>
                                        <p:attrNameLst>
                                          <p:attrName>ppt_x</p:attrName>
                                        </p:attrNameLst>
                                      </p:cBhvr>
                                      <p:tavLst>
                                        <p:tav tm="0">
                                          <p:val>
                                            <p:strVal val="#ppt_x"/>
                                          </p:val>
                                        </p:tav>
                                        <p:tav tm="100000">
                                          <p:val>
                                            <p:strVal val="#ppt_x"/>
                                          </p:val>
                                        </p:tav>
                                      </p:tavLst>
                                    </p:anim>
                                    <p:anim calcmode="lin" valueType="num">
                                      <p:cBhvr>
                                        <p:cTn id="20" dur="500" fill="hold"/>
                                        <p:tgtEl>
                                          <p:spTgt spid="84"/>
                                        </p:tgtEl>
                                        <p:attrNameLst>
                                          <p:attrName>ppt_y</p:attrName>
                                        </p:attrNameLst>
                                      </p:cBhvr>
                                      <p:tavLst>
                                        <p:tav tm="0">
                                          <p:val>
                                            <p:strVal val="#ppt_y+.1"/>
                                          </p:val>
                                        </p:tav>
                                        <p:tav tm="100000">
                                          <p:val>
                                            <p:strVal val="#ppt_y"/>
                                          </p:val>
                                        </p:tav>
                                      </p:tavLst>
                                    </p:anim>
                                  </p:childTnLst>
                                </p:cTn>
                              </p:par>
                            </p:childTnLst>
                          </p:cTn>
                        </p:par>
                        <p:par>
                          <p:cTn id="21" fill="hold">
                            <p:stCondLst>
                              <p:cond delay="1000"/>
                            </p:stCondLst>
                            <p:childTnLst>
                              <p:par>
                                <p:cTn id="22" presetID="42" presetClass="entr" presetSubtype="0" fill="hold" nodeType="afterEffect">
                                  <p:stCondLst>
                                    <p:cond delay="0"/>
                                  </p:stCondLst>
                                  <p:childTnLst>
                                    <p:set>
                                      <p:cBhvr>
                                        <p:cTn id="23" dur="1" fill="hold">
                                          <p:stCondLst>
                                            <p:cond delay="0"/>
                                          </p:stCondLst>
                                        </p:cTn>
                                        <p:tgtEl>
                                          <p:spTgt spid="81"/>
                                        </p:tgtEl>
                                        <p:attrNameLst>
                                          <p:attrName>style.visibility</p:attrName>
                                        </p:attrNameLst>
                                      </p:cBhvr>
                                      <p:to>
                                        <p:strVal val="visible"/>
                                      </p:to>
                                    </p:set>
                                    <p:animEffect transition="in" filter="fade">
                                      <p:cBhvr>
                                        <p:cTn id="24" dur="500"/>
                                        <p:tgtEl>
                                          <p:spTgt spid="81"/>
                                        </p:tgtEl>
                                      </p:cBhvr>
                                    </p:animEffect>
                                    <p:anim calcmode="lin" valueType="num">
                                      <p:cBhvr>
                                        <p:cTn id="25" dur="500" fill="hold"/>
                                        <p:tgtEl>
                                          <p:spTgt spid="81"/>
                                        </p:tgtEl>
                                        <p:attrNameLst>
                                          <p:attrName>ppt_x</p:attrName>
                                        </p:attrNameLst>
                                      </p:cBhvr>
                                      <p:tavLst>
                                        <p:tav tm="0">
                                          <p:val>
                                            <p:strVal val="#ppt_x"/>
                                          </p:val>
                                        </p:tav>
                                        <p:tav tm="100000">
                                          <p:val>
                                            <p:strVal val="#ppt_x"/>
                                          </p:val>
                                        </p:tav>
                                      </p:tavLst>
                                    </p:anim>
                                    <p:anim calcmode="lin" valueType="num">
                                      <p:cBhvr>
                                        <p:cTn id="26" dur="500" fill="hold"/>
                                        <p:tgtEl>
                                          <p:spTgt spid="81"/>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95"/>
                                        </p:tgtEl>
                                        <p:attrNameLst>
                                          <p:attrName>style.visibility</p:attrName>
                                        </p:attrNameLst>
                                      </p:cBhvr>
                                      <p:to>
                                        <p:strVal val="visible"/>
                                      </p:to>
                                    </p:set>
                                    <p:animEffect transition="in" filter="fade">
                                      <p:cBhvr>
                                        <p:cTn id="31" dur="500"/>
                                        <p:tgtEl>
                                          <p:spTgt spid="95"/>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93"/>
                                        </p:tgtEl>
                                        <p:attrNameLst>
                                          <p:attrName>style.visibility</p:attrName>
                                        </p:attrNameLst>
                                      </p:cBhvr>
                                      <p:to>
                                        <p:strVal val="visible"/>
                                      </p:to>
                                    </p:set>
                                    <p:animEffect transition="in" filter="fade">
                                      <p:cBhvr>
                                        <p:cTn id="36" dur="500"/>
                                        <p:tgtEl>
                                          <p:spTgt spid="93"/>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96"/>
                                        </p:tgtEl>
                                        <p:attrNameLst>
                                          <p:attrName>style.visibility</p:attrName>
                                        </p:attrNameLst>
                                      </p:cBhvr>
                                      <p:to>
                                        <p:strVal val="visible"/>
                                      </p:to>
                                    </p:set>
                                    <p:animEffect transition="in" filter="fade">
                                      <p:cBhvr>
                                        <p:cTn id="41" dur="500"/>
                                        <p:tgtEl>
                                          <p:spTgt spid="96"/>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94"/>
                                        </p:tgtEl>
                                        <p:attrNameLst>
                                          <p:attrName>style.visibility</p:attrName>
                                        </p:attrNameLst>
                                      </p:cBhvr>
                                      <p:to>
                                        <p:strVal val="visible"/>
                                      </p:to>
                                    </p:set>
                                    <p:animEffect transition="in" filter="fade">
                                      <p:cBhvr>
                                        <p:cTn id="46" dur="500"/>
                                        <p:tgtEl>
                                          <p:spTgt spid="94"/>
                                        </p:tgtEl>
                                      </p:cBhvr>
                                    </p:animEffect>
                                  </p:childTnLst>
                                </p:cTn>
                              </p:par>
                            </p:childTnLst>
                          </p:cTn>
                        </p:par>
                      </p:childTnLst>
                    </p:cTn>
                  </p:par>
                  <p:par>
                    <p:cTn id="47" fill="hold">
                      <p:stCondLst>
                        <p:cond delay="indefinite"/>
                      </p:stCondLst>
                      <p:childTnLst>
                        <p:par>
                          <p:cTn id="48" fill="hold">
                            <p:stCondLst>
                              <p:cond delay="0"/>
                            </p:stCondLst>
                            <p:childTnLst>
                              <p:par>
                                <p:cTn id="49" presetID="42" presetClass="entr" presetSubtype="0" fill="hold" nodeType="clickEffect">
                                  <p:stCondLst>
                                    <p:cond delay="0"/>
                                  </p:stCondLst>
                                  <p:childTnLst>
                                    <p:set>
                                      <p:cBhvr>
                                        <p:cTn id="50" dur="1" fill="hold">
                                          <p:stCondLst>
                                            <p:cond delay="0"/>
                                          </p:stCondLst>
                                        </p:cTn>
                                        <p:tgtEl>
                                          <p:spTgt spid="69"/>
                                        </p:tgtEl>
                                        <p:attrNameLst>
                                          <p:attrName>style.visibility</p:attrName>
                                        </p:attrNameLst>
                                      </p:cBhvr>
                                      <p:to>
                                        <p:strVal val="visible"/>
                                      </p:to>
                                    </p:set>
                                    <p:animEffect transition="in" filter="fade">
                                      <p:cBhvr>
                                        <p:cTn id="51" dur="1000"/>
                                        <p:tgtEl>
                                          <p:spTgt spid="69"/>
                                        </p:tgtEl>
                                      </p:cBhvr>
                                    </p:animEffect>
                                    <p:anim calcmode="lin" valueType="num">
                                      <p:cBhvr>
                                        <p:cTn id="52" dur="1000" fill="hold"/>
                                        <p:tgtEl>
                                          <p:spTgt spid="69"/>
                                        </p:tgtEl>
                                        <p:attrNameLst>
                                          <p:attrName>ppt_x</p:attrName>
                                        </p:attrNameLst>
                                      </p:cBhvr>
                                      <p:tavLst>
                                        <p:tav tm="0">
                                          <p:val>
                                            <p:strVal val="#ppt_x"/>
                                          </p:val>
                                        </p:tav>
                                        <p:tav tm="100000">
                                          <p:val>
                                            <p:strVal val="#ppt_x"/>
                                          </p:val>
                                        </p:tav>
                                      </p:tavLst>
                                    </p:anim>
                                    <p:anim calcmode="lin" valueType="num">
                                      <p:cBhvr>
                                        <p:cTn id="53" dur="1000" fill="hold"/>
                                        <p:tgtEl>
                                          <p:spTgt spid="69"/>
                                        </p:tgtEl>
                                        <p:attrNameLst>
                                          <p:attrName>ppt_y</p:attrName>
                                        </p:attrNameLst>
                                      </p:cBhvr>
                                      <p:tavLst>
                                        <p:tav tm="0">
                                          <p:val>
                                            <p:strVal val="#ppt_y+.1"/>
                                          </p:val>
                                        </p:tav>
                                        <p:tav tm="100000">
                                          <p:val>
                                            <p:strVal val="#ppt_y"/>
                                          </p:val>
                                        </p:tav>
                                      </p:tavLst>
                                    </p:anim>
                                  </p:childTnLst>
                                </p:cTn>
                              </p:par>
                              <p:par>
                                <p:cTn id="54" presetID="42" presetClass="entr" presetSubtype="0" fill="hold" nodeType="withEffect">
                                  <p:stCondLst>
                                    <p:cond delay="0"/>
                                  </p:stCondLst>
                                  <p:childTnLst>
                                    <p:set>
                                      <p:cBhvr>
                                        <p:cTn id="55" dur="1" fill="hold">
                                          <p:stCondLst>
                                            <p:cond delay="0"/>
                                          </p:stCondLst>
                                        </p:cTn>
                                        <p:tgtEl>
                                          <p:spTgt spid="62"/>
                                        </p:tgtEl>
                                        <p:attrNameLst>
                                          <p:attrName>style.visibility</p:attrName>
                                        </p:attrNameLst>
                                      </p:cBhvr>
                                      <p:to>
                                        <p:strVal val="visible"/>
                                      </p:to>
                                    </p:set>
                                    <p:animEffect transition="in" filter="fade">
                                      <p:cBhvr>
                                        <p:cTn id="56" dur="1000"/>
                                        <p:tgtEl>
                                          <p:spTgt spid="62"/>
                                        </p:tgtEl>
                                      </p:cBhvr>
                                    </p:animEffect>
                                    <p:anim calcmode="lin" valueType="num">
                                      <p:cBhvr>
                                        <p:cTn id="57" dur="1000" fill="hold"/>
                                        <p:tgtEl>
                                          <p:spTgt spid="62"/>
                                        </p:tgtEl>
                                        <p:attrNameLst>
                                          <p:attrName>ppt_x</p:attrName>
                                        </p:attrNameLst>
                                      </p:cBhvr>
                                      <p:tavLst>
                                        <p:tav tm="0">
                                          <p:val>
                                            <p:strVal val="#ppt_x"/>
                                          </p:val>
                                        </p:tav>
                                        <p:tav tm="100000">
                                          <p:val>
                                            <p:strVal val="#ppt_x"/>
                                          </p:val>
                                        </p:tav>
                                      </p:tavLst>
                                    </p:anim>
                                    <p:anim calcmode="lin" valueType="num">
                                      <p:cBhvr>
                                        <p:cTn id="58" dur="1000" fill="hold"/>
                                        <p:tgtEl>
                                          <p:spTgt spid="62"/>
                                        </p:tgtEl>
                                        <p:attrNameLst>
                                          <p:attrName>ppt_y</p:attrName>
                                        </p:attrNameLst>
                                      </p:cBhvr>
                                      <p:tavLst>
                                        <p:tav tm="0">
                                          <p:val>
                                            <p:strVal val="#ppt_y+.1"/>
                                          </p:val>
                                        </p:tav>
                                        <p:tav tm="100000">
                                          <p:val>
                                            <p:strVal val="#ppt_y"/>
                                          </p:val>
                                        </p:tav>
                                      </p:tavLst>
                                    </p:anim>
                                  </p:childTnLst>
                                </p:cTn>
                              </p:par>
                              <p:par>
                                <p:cTn id="59" presetID="42" presetClass="entr" presetSubtype="0" fill="hold" nodeType="withEffect">
                                  <p:stCondLst>
                                    <p:cond delay="0"/>
                                  </p:stCondLst>
                                  <p:childTnLst>
                                    <p:set>
                                      <p:cBhvr>
                                        <p:cTn id="60" dur="1" fill="hold">
                                          <p:stCondLst>
                                            <p:cond delay="0"/>
                                          </p:stCondLst>
                                        </p:cTn>
                                        <p:tgtEl>
                                          <p:spTgt spid="75"/>
                                        </p:tgtEl>
                                        <p:attrNameLst>
                                          <p:attrName>style.visibility</p:attrName>
                                        </p:attrNameLst>
                                      </p:cBhvr>
                                      <p:to>
                                        <p:strVal val="visible"/>
                                      </p:to>
                                    </p:set>
                                    <p:animEffect transition="in" filter="fade">
                                      <p:cBhvr>
                                        <p:cTn id="61" dur="1000"/>
                                        <p:tgtEl>
                                          <p:spTgt spid="75"/>
                                        </p:tgtEl>
                                      </p:cBhvr>
                                    </p:animEffect>
                                    <p:anim calcmode="lin" valueType="num">
                                      <p:cBhvr>
                                        <p:cTn id="62" dur="1000" fill="hold"/>
                                        <p:tgtEl>
                                          <p:spTgt spid="75"/>
                                        </p:tgtEl>
                                        <p:attrNameLst>
                                          <p:attrName>ppt_x</p:attrName>
                                        </p:attrNameLst>
                                      </p:cBhvr>
                                      <p:tavLst>
                                        <p:tav tm="0">
                                          <p:val>
                                            <p:strVal val="#ppt_x"/>
                                          </p:val>
                                        </p:tav>
                                        <p:tav tm="100000">
                                          <p:val>
                                            <p:strVal val="#ppt_x"/>
                                          </p:val>
                                        </p:tav>
                                      </p:tavLst>
                                    </p:anim>
                                    <p:anim calcmode="lin" valueType="num">
                                      <p:cBhvr>
                                        <p:cTn id="63" dur="1000" fill="hold"/>
                                        <p:tgtEl>
                                          <p:spTgt spid="75"/>
                                        </p:tgtEl>
                                        <p:attrNameLst>
                                          <p:attrName>ppt_y</p:attrName>
                                        </p:attrNameLst>
                                      </p:cBhvr>
                                      <p:tavLst>
                                        <p:tav tm="0">
                                          <p:val>
                                            <p:strVal val="#ppt_y+.1"/>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grpId="0" nodeType="clickEffect">
                                  <p:stCondLst>
                                    <p:cond delay="0"/>
                                  </p:stCondLst>
                                  <p:childTnLst>
                                    <p:set>
                                      <p:cBhvr>
                                        <p:cTn id="67"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68" fill="hold">
                      <p:stCondLst>
                        <p:cond delay="indefinite"/>
                      </p:stCondLst>
                      <p:childTnLst>
                        <p:par>
                          <p:cTn id="69" fill="hold">
                            <p:stCondLst>
                              <p:cond delay="0"/>
                            </p:stCondLst>
                            <p:childTnLst>
                              <p:par>
                                <p:cTn id="70" presetID="1" presetClass="entr" presetSubtype="0" fill="hold" grpId="0" nodeType="clickEffect">
                                  <p:stCondLst>
                                    <p:cond delay="0"/>
                                  </p:stCondLst>
                                  <p:childTnLst>
                                    <p:set>
                                      <p:cBhvr>
                                        <p:cTn id="71"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93" grpId="0"/>
      <p:bldP spid="94" grpId="0"/>
      <p:bldP spid="95" grpId="0"/>
      <p:bldP spid="96"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E019FB69-38F6-4EFE-9286-FEEFE5940DFC}"/>
                  </a:ext>
                </a:extLst>
              </p:cNvPr>
              <p:cNvSpPr txBox="1"/>
              <p:nvPr/>
            </p:nvSpPr>
            <p:spPr>
              <a:xfrm>
                <a:off x="0" y="0"/>
                <a:ext cx="6076950" cy="2326534"/>
              </a:xfrm>
              <a:prstGeom prst="rect">
                <a:avLst/>
              </a:prstGeom>
              <a:noFill/>
            </p:spPr>
            <p:txBody>
              <a:bodyPr wrap="square">
                <a:spAutoFit/>
              </a:bodyPr>
              <a:lstStyle/>
              <a:p>
                <a14:m>
                  <m:oMath xmlns:m="http://schemas.openxmlformats.org/officeDocument/2006/math">
                    <m:acc>
                      <m:accPr>
                        <m:chr m:val="⃗"/>
                        <m:ctrlPr>
                          <a:rPr lang="en-US" sz="4000" i="1">
                            <a:solidFill>
                              <a:srgbClr val="7030A0"/>
                            </a:solidFill>
                            <a:latin typeface="Cambria Math" panose="02040503050406030204" pitchFamily="18" charset="0"/>
                          </a:rPr>
                        </m:ctrlPr>
                      </m:accPr>
                      <m:e>
                        <m:r>
                          <a:rPr lang="en-US" sz="4000" i="1">
                            <a:solidFill>
                              <a:srgbClr val="7030A0"/>
                            </a:solidFill>
                            <a:latin typeface="Cambria Math" panose="02040503050406030204" pitchFamily="18" charset="0"/>
                          </a:rPr>
                          <m:t>𝑈</m:t>
                        </m:r>
                      </m:e>
                    </m:acc>
                    <m:r>
                      <a:rPr lang="en-US" sz="4000" i="1">
                        <a:latin typeface="Cambria Math" panose="02040503050406030204" pitchFamily="18" charset="0"/>
                      </a:rPr>
                      <m:t>= </m:t>
                    </m:r>
                    <m:f>
                      <m:fPr>
                        <m:ctrlPr>
                          <a:rPr lang="en-US" sz="4000" i="1">
                            <a:latin typeface="Cambria Math" panose="02040503050406030204" pitchFamily="18" charset="0"/>
                          </a:rPr>
                        </m:ctrlPr>
                      </m:fPr>
                      <m:num>
                        <m:r>
                          <a:rPr lang="en-US" sz="4000" i="1">
                            <a:latin typeface="Cambria Math" panose="02040503050406030204" pitchFamily="18" charset="0"/>
                          </a:rPr>
                          <m:t>𝑑</m:t>
                        </m:r>
                        <m:acc>
                          <m:accPr>
                            <m:chr m:val="⃗"/>
                            <m:ctrlPr>
                              <a:rPr lang="en-US" sz="4000" i="1">
                                <a:solidFill>
                                  <a:srgbClr val="7030A0"/>
                                </a:solidFill>
                                <a:latin typeface="Cambria Math" panose="02040503050406030204" pitchFamily="18" charset="0"/>
                              </a:rPr>
                            </m:ctrlPr>
                          </m:accPr>
                          <m:e>
                            <m:r>
                              <a:rPr lang="en-US" sz="4000" i="1">
                                <a:solidFill>
                                  <a:srgbClr val="7030A0"/>
                                </a:solidFill>
                                <a:latin typeface="Cambria Math" panose="02040503050406030204" pitchFamily="18" charset="0"/>
                              </a:rPr>
                              <m:t>𝑆</m:t>
                            </m:r>
                          </m:e>
                        </m:acc>
                      </m:num>
                      <m:den>
                        <m:r>
                          <a:rPr lang="en-US" sz="4000" i="1">
                            <a:latin typeface="Cambria Math" panose="02040503050406030204" pitchFamily="18" charset="0"/>
                          </a:rPr>
                          <m:t>𝑑</m:t>
                        </m:r>
                        <m:r>
                          <a:rPr lang="en-US" sz="4000" i="1">
                            <a:solidFill>
                              <a:srgbClr val="FFC000"/>
                            </a:solidFill>
                            <a:latin typeface="Cambria Math" panose="02040503050406030204" pitchFamily="18" charset="0"/>
                          </a:rPr>
                          <m:t>𝜏</m:t>
                        </m:r>
                      </m:den>
                    </m:f>
                    <m:r>
                      <a:rPr lang="en-US" sz="4000" i="1">
                        <a:latin typeface="Cambria Math" panose="02040503050406030204" pitchFamily="18" charset="0"/>
                      </a:rPr>
                      <m:t>=</m:t>
                    </m:r>
                    <m:f>
                      <m:fPr>
                        <m:ctrlPr>
                          <a:rPr lang="en-US" sz="4000" i="1">
                            <a:latin typeface="Cambria Math" panose="02040503050406030204" pitchFamily="18" charset="0"/>
                          </a:rPr>
                        </m:ctrlPr>
                      </m:fPr>
                      <m:num>
                        <m:r>
                          <a:rPr lang="en-US" sz="4000" i="1">
                            <a:latin typeface="Cambria Math" panose="02040503050406030204" pitchFamily="18" charset="0"/>
                          </a:rPr>
                          <m:t>𝑑</m:t>
                        </m:r>
                        <m:r>
                          <a:rPr lang="en-US" sz="4000" i="1">
                            <a:solidFill>
                              <a:srgbClr val="7030A0"/>
                            </a:solidFill>
                            <a:latin typeface="Cambria Math" panose="02040503050406030204" pitchFamily="18" charset="0"/>
                          </a:rPr>
                          <m:t> </m:t>
                        </m:r>
                        <m:r>
                          <a:rPr lang="en-US" sz="4000" i="1">
                            <a:latin typeface="Cambria Math" panose="02040503050406030204" pitchFamily="18" charset="0"/>
                          </a:rPr>
                          <m:t>𝑐</m:t>
                        </m:r>
                        <m:acc>
                          <m:accPr>
                            <m:chr m:val="̃"/>
                            <m:ctrlPr>
                              <a:rPr lang="en-US" sz="4000" i="1">
                                <a:solidFill>
                                  <a:srgbClr val="FF0000"/>
                                </a:solidFill>
                                <a:latin typeface="Cambria Math" panose="02040503050406030204" pitchFamily="18" charset="0"/>
                              </a:rPr>
                            </m:ctrlPr>
                          </m:accPr>
                          <m:e>
                            <m:r>
                              <a:rPr lang="en-US" sz="4000" i="1">
                                <a:solidFill>
                                  <a:srgbClr val="FF0000"/>
                                </a:solidFill>
                                <a:latin typeface="Cambria Math" panose="02040503050406030204" pitchFamily="18" charset="0"/>
                              </a:rPr>
                              <m:t>𝑡</m:t>
                            </m:r>
                          </m:e>
                        </m:acc>
                      </m:num>
                      <m:den>
                        <m:r>
                          <a:rPr lang="en-US" sz="4000" i="1">
                            <a:latin typeface="Cambria Math" panose="02040503050406030204" pitchFamily="18" charset="0"/>
                          </a:rPr>
                          <m:t>𝑑</m:t>
                        </m:r>
                        <m:r>
                          <a:rPr lang="en-US" sz="4000" i="1">
                            <a:solidFill>
                              <a:srgbClr val="FFC000"/>
                            </a:solidFill>
                            <a:latin typeface="Cambria Math" panose="02040503050406030204" pitchFamily="18" charset="0"/>
                          </a:rPr>
                          <m:t>𝜏</m:t>
                        </m:r>
                      </m:den>
                    </m:f>
                    <m:f>
                      <m:fPr>
                        <m:ctrlPr>
                          <a:rPr lang="en-US" sz="4000" i="1">
                            <a:latin typeface="Cambria Math" panose="02040503050406030204" pitchFamily="18" charset="0"/>
                          </a:rPr>
                        </m:ctrlPr>
                      </m:fPr>
                      <m:num>
                        <m:r>
                          <a:rPr lang="en-US" sz="4000" i="1">
                            <a:latin typeface="Cambria Math" panose="02040503050406030204" pitchFamily="18" charset="0"/>
                          </a:rPr>
                          <m:t>𝜕</m:t>
                        </m:r>
                        <m:acc>
                          <m:accPr>
                            <m:chr m:val="⃗"/>
                            <m:ctrlPr>
                              <a:rPr lang="en-US" sz="4000" i="1">
                                <a:solidFill>
                                  <a:srgbClr val="7030A0"/>
                                </a:solidFill>
                                <a:latin typeface="Cambria Math" panose="02040503050406030204" pitchFamily="18" charset="0"/>
                              </a:rPr>
                            </m:ctrlPr>
                          </m:accPr>
                          <m:e>
                            <m:r>
                              <a:rPr lang="en-US" sz="4000" i="1">
                                <a:solidFill>
                                  <a:srgbClr val="7030A0"/>
                                </a:solidFill>
                                <a:latin typeface="Cambria Math" panose="02040503050406030204" pitchFamily="18" charset="0"/>
                              </a:rPr>
                              <m:t>𝑆</m:t>
                            </m:r>
                          </m:e>
                        </m:acc>
                      </m:num>
                      <m:den>
                        <m:r>
                          <a:rPr lang="en-US" sz="4000" i="1">
                            <a:latin typeface="Cambria Math" panose="02040503050406030204" pitchFamily="18" charset="0"/>
                          </a:rPr>
                          <m:t>𝜕</m:t>
                        </m:r>
                        <m:r>
                          <a:rPr lang="en-US" sz="4000" i="1">
                            <a:solidFill>
                              <a:srgbClr val="FFC000"/>
                            </a:solidFill>
                            <a:latin typeface="Cambria Math" panose="02040503050406030204" pitchFamily="18" charset="0"/>
                          </a:rPr>
                          <m:t> </m:t>
                        </m:r>
                        <m:r>
                          <a:rPr lang="en-US" sz="4000" i="1">
                            <a:latin typeface="Cambria Math" panose="02040503050406030204" pitchFamily="18" charset="0"/>
                          </a:rPr>
                          <m:t>𝑐</m:t>
                        </m:r>
                        <m:acc>
                          <m:accPr>
                            <m:chr m:val="̃"/>
                            <m:ctrlPr>
                              <a:rPr lang="en-US" sz="4000" i="1">
                                <a:solidFill>
                                  <a:srgbClr val="FF0000"/>
                                </a:solidFill>
                                <a:latin typeface="Cambria Math" panose="02040503050406030204" pitchFamily="18" charset="0"/>
                              </a:rPr>
                            </m:ctrlPr>
                          </m:accPr>
                          <m:e>
                            <m:r>
                              <a:rPr lang="en-US" sz="4000" i="1">
                                <a:solidFill>
                                  <a:srgbClr val="FF0000"/>
                                </a:solidFill>
                                <a:latin typeface="Cambria Math" panose="02040503050406030204" pitchFamily="18" charset="0"/>
                              </a:rPr>
                              <m:t>𝑡</m:t>
                            </m:r>
                          </m:e>
                        </m:acc>
                      </m:den>
                    </m:f>
                    <m:r>
                      <a:rPr lang="en-US" sz="4000" i="1">
                        <a:latin typeface="Cambria Math" panose="02040503050406030204" pitchFamily="18" charset="0"/>
                      </a:rPr>
                      <m:t>+</m:t>
                    </m:r>
                    <m:f>
                      <m:fPr>
                        <m:ctrlPr>
                          <a:rPr lang="en-US" sz="4000" i="1">
                            <a:latin typeface="Cambria Math" panose="02040503050406030204" pitchFamily="18" charset="0"/>
                          </a:rPr>
                        </m:ctrlPr>
                      </m:fPr>
                      <m:num>
                        <m:r>
                          <a:rPr lang="en-US" sz="4000" i="1">
                            <a:latin typeface="Cambria Math" panose="02040503050406030204" pitchFamily="18" charset="0"/>
                          </a:rPr>
                          <m:t>𝑑</m:t>
                        </m:r>
                        <m:acc>
                          <m:accPr>
                            <m:chr m:val="̃"/>
                            <m:ctrlPr>
                              <a:rPr lang="en-US" sz="4000" i="1">
                                <a:solidFill>
                                  <a:srgbClr val="FF0000"/>
                                </a:solidFill>
                                <a:latin typeface="Cambria Math" panose="02040503050406030204" pitchFamily="18" charset="0"/>
                              </a:rPr>
                            </m:ctrlPr>
                          </m:accPr>
                          <m:e>
                            <m:r>
                              <a:rPr lang="en-US" sz="4000" i="1">
                                <a:solidFill>
                                  <a:srgbClr val="FF0000"/>
                                </a:solidFill>
                                <a:latin typeface="Cambria Math" panose="02040503050406030204" pitchFamily="18" charset="0"/>
                              </a:rPr>
                              <m:t>𝑥</m:t>
                            </m:r>
                          </m:e>
                        </m:acc>
                      </m:num>
                      <m:den>
                        <m:r>
                          <a:rPr lang="en-US" sz="4000" i="1">
                            <a:latin typeface="Cambria Math" panose="02040503050406030204" pitchFamily="18" charset="0"/>
                          </a:rPr>
                          <m:t>𝑑</m:t>
                        </m:r>
                        <m:r>
                          <a:rPr lang="en-US" sz="4000" i="1">
                            <a:solidFill>
                              <a:srgbClr val="FFC000"/>
                            </a:solidFill>
                            <a:latin typeface="Cambria Math" panose="02040503050406030204" pitchFamily="18" charset="0"/>
                          </a:rPr>
                          <m:t>𝜏</m:t>
                        </m:r>
                      </m:den>
                    </m:f>
                    <m:f>
                      <m:fPr>
                        <m:ctrlPr>
                          <a:rPr lang="en-US" sz="4000" i="1">
                            <a:latin typeface="Cambria Math" panose="02040503050406030204" pitchFamily="18" charset="0"/>
                          </a:rPr>
                        </m:ctrlPr>
                      </m:fPr>
                      <m:num>
                        <m:r>
                          <a:rPr lang="en-US" sz="4000" i="1">
                            <a:latin typeface="Cambria Math" panose="02040503050406030204" pitchFamily="18" charset="0"/>
                          </a:rPr>
                          <m:t>𝜕</m:t>
                        </m:r>
                        <m:acc>
                          <m:accPr>
                            <m:chr m:val="⃗"/>
                            <m:ctrlPr>
                              <a:rPr lang="en-US" sz="4000" i="1">
                                <a:solidFill>
                                  <a:srgbClr val="7030A0"/>
                                </a:solidFill>
                                <a:latin typeface="Cambria Math" panose="02040503050406030204" pitchFamily="18" charset="0"/>
                              </a:rPr>
                            </m:ctrlPr>
                          </m:accPr>
                          <m:e>
                            <m:r>
                              <a:rPr lang="en-US" sz="4000" i="1">
                                <a:solidFill>
                                  <a:srgbClr val="7030A0"/>
                                </a:solidFill>
                                <a:latin typeface="Cambria Math" panose="02040503050406030204" pitchFamily="18" charset="0"/>
                              </a:rPr>
                              <m:t>𝑆</m:t>
                            </m:r>
                          </m:e>
                        </m:acc>
                      </m:num>
                      <m:den>
                        <m:r>
                          <a:rPr lang="en-US" sz="4000" i="1">
                            <a:latin typeface="Cambria Math" panose="02040503050406030204" pitchFamily="18" charset="0"/>
                          </a:rPr>
                          <m:t>𝜕</m:t>
                        </m:r>
                        <m:acc>
                          <m:accPr>
                            <m:chr m:val="̃"/>
                            <m:ctrlPr>
                              <a:rPr lang="en-US" sz="4000" i="1">
                                <a:solidFill>
                                  <a:srgbClr val="FF0000"/>
                                </a:solidFill>
                                <a:latin typeface="Cambria Math" panose="02040503050406030204" pitchFamily="18" charset="0"/>
                              </a:rPr>
                            </m:ctrlPr>
                          </m:accPr>
                          <m:e>
                            <m:r>
                              <a:rPr lang="en-US" sz="4000" i="1">
                                <a:solidFill>
                                  <a:srgbClr val="FF0000"/>
                                </a:solidFill>
                                <a:latin typeface="Cambria Math" panose="02040503050406030204" pitchFamily="18" charset="0"/>
                              </a:rPr>
                              <m:t>𝑥</m:t>
                            </m:r>
                          </m:e>
                        </m:acc>
                      </m:den>
                    </m:f>
                  </m:oMath>
                </a14:m>
                <a:r>
                  <a:rPr lang="en-CA" sz="4000" dirty="0"/>
                  <a:t> </a:t>
                </a:r>
              </a:p>
              <a:p>
                <a14:m>
                  <m:oMath xmlns:m="http://schemas.openxmlformats.org/officeDocument/2006/math">
                    <m:acc>
                      <m:accPr>
                        <m:chr m:val="⃗"/>
                        <m:ctrlPr>
                          <a:rPr lang="en-US" sz="4000" i="1">
                            <a:solidFill>
                              <a:schemeClr val="bg1"/>
                            </a:solidFill>
                            <a:latin typeface="Cambria Math" panose="02040503050406030204" pitchFamily="18" charset="0"/>
                          </a:rPr>
                        </m:ctrlPr>
                      </m:accPr>
                      <m:e>
                        <m:r>
                          <a:rPr lang="en-US" sz="4000" i="1">
                            <a:solidFill>
                              <a:schemeClr val="bg1"/>
                            </a:solidFill>
                            <a:latin typeface="Cambria Math" panose="02040503050406030204" pitchFamily="18" charset="0"/>
                          </a:rPr>
                          <m:t>𝑈</m:t>
                        </m:r>
                      </m:e>
                    </m:acc>
                    <m:r>
                      <a:rPr lang="en-US" sz="4000" i="1">
                        <a:solidFill>
                          <a:schemeClr val="bg1"/>
                        </a:solidFill>
                        <a:latin typeface="Cambria Math" panose="02040503050406030204" pitchFamily="18" charset="0"/>
                      </a:rPr>
                      <m:t>= </m:t>
                    </m:r>
                    <m:f>
                      <m:fPr>
                        <m:ctrlPr>
                          <a:rPr lang="en-US" sz="4000" i="1">
                            <a:solidFill>
                              <a:schemeClr val="bg1"/>
                            </a:solidFill>
                            <a:latin typeface="Cambria Math" panose="02040503050406030204" pitchFamily="18" charset="0"/>
                          </a:rPr>
                        </m:ctrlPr>
                      </m:fPr>
                      <m:num>
                        <m:r>
                          <a:rPr lang="en-US" sz="4000" i="1">
                            <a:solidFill>
                              <a:schemeClr val="bg1"/>
                            </a:solidFill>
                            <a:latin typeface="Cambria Math" panose="02040503050406030204" pitchFamily="18" charset="0"/>
                          </a:rPr>
                          <m:t>𝑑</m:t>
                        </m:r>
                        <m:acc>
                          <m:accPr>
                            <m:chr m:val="⃗"/>
                            <m:ctrlPr>
                              <a:rPr lang="en-US" sz="4000" i="1">
                                <a:solidFill>
                                  <a:schemeClr val="bg1"/>
                                </a:solidFill>
                                <a:latin typeface="Cambria Math" panose="02040503050406030204" pitchFamily="18" charset="0"/>
                              </a:rPr>
                            </m:ctrlPr>
                          </m:accPr>
                          <m:e>
                            <m:r>
                              <a:rPr lang="en-US" sz="4000" i="1">
                                <a:solidFill>
                                  <a:schemeClr val="bg1"/>
                                </a:solidFill>
                                <a:latin typeface="Cambria Math" panose="02040503050406030204" pitchFamily="18" charset="0"/>
                              </a:rPr>
                              <m:t>𝑆</m:t>
                            </m:r>
                          </m:e>
                        </m:acc>
                      </m:num>
                      <m:den>
                        <m:r>
                          <a:rPr lang="en-US" sz="4000" i="1">
                            <a:solidFill>
                              <a:schemeClr val="bg1"/>
                            </a:solidFill>
                            <a:latin typeface="Cambria Math" panose="02040503050406030204" pitchFamily="18" charset="0"/>
                          </a:rPr>
                          <m:t>𝑑</m:t>
                        </m:r>
                        <m:r>
                          <a:rPr lang="en-US" sz="4000" i="1">
                            <a:solidFill>
                              <a:schemeClr val="bg1"/>
                            </a:solidFill>
                            <a:latin typeface="Cambria Math" panose="02040503050406030204" pitchFamily="18" charset="0"/>
                          </a:rPr>
                          <m:t>𝜏</m:t>
                        </m:r>
                      </m:den>
                    </m:f>
                    <m:r>
                      <a:rPr lang="en-US" sz="4000" i="1">
                        <a:latin typeface="Cambria Math" panose="02040503050406030204" pitchFamily="18" charset="0"/>
                      </a:rPr>
                      <m:t>=  </m:t>
                    </m:r>
                    <m:r>
                      <a:rPr lang="en-US" sz="4000" i="1">
                        <a:latin typeface="Cambria Math" panose="02040503050406030204" pitchFamily="18" charset="0"/>
                      </a:rPr>
                      <m:t>𝑐</m:t>
                    </m:r>
                    <m:r>
                      <a:rPr lang="en-US" sz="4000" i="1">
                        <a:latin typeface="Cambria Math" panose="02040503050406030204" pitchFamily="18" charset="0"/>
                      </a:rPr>
                      <m:t>  </m:t>
                    </m:r>
                    <m:f>
                      <m:fPr>
                        <m:ctrlPr>
                          <a:rPr lang="en-US" sz="4000" i="1">
                            <a:latin typeface="Cambria Math" panose="02040503050406030204" pitchFamily="18" charset="0"/>
                          </a:rPr>
                        </m:ctrlPr>
                      </m:fPr>
                      <m:num>
                        <m:r>
                          <a:rPr lang="en-US" sz="4000" i="1">
                            <a:latin typeface="Cambria Math" panose="02040503050406030204" pitchFamily="18" charset="0"/>
                          </a:rPr>
                          <m:t>𝜕</m:t>
                        </m:r>
                        <m:acc>
                          <m:accPr>
                            <m:chr m:val="⃗"/>
                            <m:ctrlPr>
                              <a:rPr lang="en-US" sz="4000" i="1">
                                <a:solidFill>
                                  <a:srgbClr val="7030A0"/>
                                </a:solidFill>
                                <a:latin typeface="Cambria Math" panose="02040503050406030204" pitchFamily="18" charset="0"/>
                              </a:rPr>
                            </m:ctrlPr>
                          </m:accPr>
                          <m:e>
                            <m:r>
                              <a:rPr lang="en-US" sz="4000" i="1">
                                <a:solidFill>
                                  <a:srgbClr val="7030A0"/>
                                </a:solidFill>
                                <a:latin typeface="Cambria Math" panose="02040503050406030204" pitchFamily="18" charset="0"/>
                              </a:rPr>
                              <m:t>𝑆</m:t>
                            </m:r>
                          </m:e>
                        </m:acc>
                      </m:num>
                      <m:den>
                        <m:r>
                          <a:rPr lang="en-US" sz="4000" i="1">
                            <a:latin typeface="Cambria Math" panose="02040503050406030204" pitchFamily="18" charset="0"/>
                          </a:rPr>
                          <m:t>𝜕</m:t>
                        </m:r>
                        <m:r>
                          <a:rPr lang="en-US" sz="4000" i="1">
                            <a:solidFill>
                              <a:srgbClr val="FFC000"/>
                            </a:solidFill>
                            <a:latin typeface="Cambria Math" panose="02040503050406030204" pitchFamily="18" charset="0"/>
                          </a:rPr>
                          <m:t> </m:t>
                        </m:r>
                        <m:r>
                          <a:rPr lang="en-US" sz="4000" i="1">
                            <a:latin typeface="Cambria Math" panose="02040503050406030204" pitchFamily="18" charset="0"/>
                          </a:rPr>
                          <m:t>𝑐</m:t>
                        </m:r>
                        <m:acc>
                          <m:accPr>
                            <m:chr m:val="̃"/>
                            <m:ctrlPr>
                              <a:rPr lang="en-US" sz="4000" i="1">
                                <a:solidFill>
                                  <a:srgbClr val="FF0000"/>
                                </a:solidFill>
                                <a:latin typeface="Cambria Math" panose="02040503050406030204" pitchFamily="18" charset="0"/>
                              </a:rPr>
                            </m:ctrlPr>
                          </m:accPr>
                          <m:e>
                            <m:r>
                              <a:rPr lang="en-US" sz="4000" i="1">
                                <a:solidFill>
                                  <a:srgbClr val="FF0000"/>
                                </a:solidFill>
                                <a:latin typeface="Cambria Math" panose="02040503050406030204" pitchFamily="18" charset="0"/>
                              </a:rPr>
                              <m:t>𝑡</m:t>
                            </m:r>
                          </m:e>
                        </m:acc>
                      </m:den>
                    </m:f>
                    <m:r>
                      <a:rPr lang="en-US" sz="4000" i="1">
                        <a:latin typeface="Cambria Math" panose="02040503050406030204" pitchFamily="18" charset="0"/>
                      </a:rPr>
                      <m:t>+ </m:t>
                    </m:r>
                    <m:r>
                      <a:rPr lang="en-US" sz="4000" i="1">
                        <a:latin typeface="Cambria Math" panose="02040503050406030204" pitchFamily="18" charset="0"/>
                      </a:rPr>
                      <m:t>0</m:t>
                    </m:r>
                    <m:r>
                      <a:rPr lang="en-US" sz="4000" i="1">
                        <a:latin typeface="Cambria Math" panose="02040503050406030204" pitchFamily="18" charset="0"/>
                      </a:rPr>
                      <m:t> </m:t>
                    </m:r>
                    <m:f>
                      <m:fPr>
                        <m:ctrlPr>
                          <a:rPr lang="en-US" sz="4000" i="1">
                            <a:latin typeface="Cambria Math" panose="02040503050406030204" pitchFamily="18" charset="0"/>
                          </a:rPr>
                        </m:ctrlPr>
                      </m:fPr>
                      <m:num>
                        <m:r>
                          <a:rPr lang="en-US" sz="4000" i="1">
                            <a:latin typeface="Cambria Math" panose="02040503050406030204" pitchFamily="18" charset="0"/>
                          </a:rPr>
                          <m:t>𝜕</m:t>
                        </m:r>
                        <m:acc>
                          <m:accPr>
                            <m:chr m:val="⃗"/>
                            <m:ctrlPr>
                              <a:rPr lang="en-US" sz="4000" i="1">
                                <a:solidFill>
                                  <a:srgbClr val="7030A0"/>
                                </a:solidFill>
                                <a:latin typeface="Cambria Math" panose="02040503050406030204" pitchFamily="18" charset="0"/>
                              </a:rPr>
                            </m:ctrlPr>
                          </m:accPr>
                          <m:e>
                            <m:r>
                              <a:rPr lang="en-US" sz="4000" i="1">
                                <a:solidFill>
                                  <a:srgbClr val="7030A0"/>
                                </a:solidFill>
                                <a:latin typeface="Cambria Math" panose="02040503050406030204" pitchFamily="18" charset="0"/>
                              </a:rPr>
                              <m:t>𝑆</m:t>
                            </m:r>
                          </m:e>
                        </m:acc>
                      </m:num>
                      <m:den>
                        <m:r>
                          <a:rPr lang="en-US" sz="4000" i="1">
                            <a:latin typeface="Cambria Math" panose="02040503050406030204" pitchFamily="18" charset="0"/>
                          </a:rPr>
                          <m:t>𝜕</m:t>
                        </m:r>
                        <m:acc>
                          <m:accPr>
                            <m:chr m:val="̃"/>
                            <m:ctrlPr>
                              <a:rPr lang="en-US" sz="4000" i="1">
                                <a:solidFill>
                                  <a:srgbClr val="FF0000"/>
                                </a:solidFill>
                                <a:latin typeface="Cambria Math" panose="02040503050406030204" pitchFamily="18" charset="0"/>
                              </a:rPr>
                            </m:ctrlPr>
                          </m:accPr>
                          <m:e>
                            <m:r>
                              <a:rPr lang="en-US" sz="4000" i="1">
                                <a:solidFill>
                                  <a:srgbClr val="FF0000"/>
                                </a:solidFill>
                                <a:latin typeface="Cambria Math" panose="02040503050406030204" pitchFamily="18" charset="0"/>
                              </a:rPr>
                              <m:t>𝑥</m:t>
                            </m:r>
                          </m:e>
                        </m:acc>
                      </m:den>
                    </m:f>
                  </m:oMath>
                </a14:m>
                <a:r>
                  <a:rPr lang="en-CA" sz="4000" dirty="0"/>
                  <a:t> </a:t>
                </a:r>
              </a:p>
              <a:p>
                <a:endParaRPr lang="en-CA" sz="1600" dirty="0"/>
              </a:p>
            </p:txBody>
          </p:sp>
        </mc:Choice>
        <mc:Fallback xmlns="">
          <p:sp>
            <p:nvSpPr>
              <p:cNvPr id="5" name="TextBox 4">
                <a:extLst>
                  <a:ext uri="{FF2B5EF4-FFF2-40B4-BE49-F238E27FC236}">
                    <a16:creationId xmlns:a16="http://schemas.microsoft.com/office/drawing/2014/main" id="{E019FB69-38F6-4EFE-9286-FEEFE5940DFC}"/>
                  </a:ext>
                </a:extLst>
              </p:cNvPr>
              <p:cNvSpPr txBox="1">
                <a:spLocks noRot="1" noChangeAspect="1" noMove="1" noResize="1" noEditPoints="1" noAdjustHandles="1" noChangeArrowheads="1" noChangeShapeType="1" noTextEdit="1"/>
              </p:cNvSpPr>
              <p:nvPr/>
            </p:nvSpPr>
            <p:spPr>
              <a:xfrm>
                <a:off x="0" y="0"/>
                <a:ext cx="6076950" cy="2326534"/>
              </a:xfrm>
              <a:prstGeom prst="rect">
                <a:avLst/>
              </a:prstGeom>
              <a:blipFill>
                <a:blip r:embed="rId3"/>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9FB697EB-E8F0-45F1-BFAD-B4632EC19AFE}"/>
                  </a:ext>
                </a:extLst>
              </p:cNvPr>
              <p:cNvSpPr txBox="1"/>
              <p:nvPr/>
            </p:nvSpPr>
            <p:spPr>
              <a:xfrm>
                <a:off x="1714500" y="2133600"/>
                <a:ext cx="3886200" cy="1086323"/>
              </a:xfrm>
              <a:prstGeom prst="rect">
                <a:avLst/>
              </a:prstGeom>
              <a:noFill/>
            </p:spPr>
            <p:txBody>
              <a:bodyPr wrap="square">
                <a:spAutoFit/>
              </a:bodyPr>
              <a:lstStyle/>
              <a:p>
                <a14:m>
                  <m:oMath xmlns:m="http://schemas.openxmlformats.org/officeDocument/2006/math">
                    <m:r>
                      <a:rPr lang="en-US" sz="4000" i="1">
                        <a:latin typeface="Cambria Math" panose="02040503050406030204" pitchFamily="18" charset="0"/>
                      </a:rPr>
                      <m:t>=</m:t>
                    </m:r>
                    <m:f>
                      <m:fPr>
                        <m:ctrlPr>
                          <a:rPr lang="en-US" sz="4000" i="1">
                            <a:latin typeface="Cambria Math" panose="02040503050406030204" pitchFamily="18" charset="0"/>
                          </a:rPr>
                        </m:ctrlPr>
                      </m:fPr>
                      <m:num>
                        <m:r>
                          <a:rPr lang="en-US" sz="4000" i="1">
                            <a:latin typeface="Cambria Math" panose="02040503050406030204" pitchFamily="18" charset="0"/>
                          </a:rPr>
                          <m:t>𝑑</m:t>
                        </m:r>
                        <m:r>
                          <a:rPr lang="en-US" sz="4000" i="1">
                            <a:solidFill>
                              <a:srgbClr val="7030A0"/>
                            </a:solidFill>
                            <a:latin typeface="Cambria Math" panose="02040503050406030204" pitchFamily="18" charset="0"/>
                          </a:rPr>
                          <m:t> </m:t>
                        </m:r>
                        <m:r>
                          <a:rPr lang="en-US" sz="4000" i="1">
                            <a:latin typeface="Cambria Math" panose="02040503050406030204" pitchFamily="18" charset="0"/>
                          </a:rPr>
                          <m:t>𝑐</m:t>
                        </m:r>
                        <m:r>
                          <a:rPr lang="en-US" sz="4000" i="1">
                            <a:solidFill>
                              <a:srgbClr val="0070C0"/>
                            </a:solidFill>
                            <a:latin typeface="Cambria Math" panose="02040503050406030204" pitchFamily="18" charset="0"/>
                          </a:rPr>
                          <m:t>𝑡</m:t>
                        </m:r>
                      </m:num>
                      <m:den>
                        <m:r>
                          <a:rPr lang="en-US" sz="4000" i="1">
                            <a:latin typeface="Cambria Math" panose="02040503050406030204" pitchFamily="18" charset="0"/>
                          </a:rPr>
                          <m:t>𝑑</m:t>
                        </m:r>
                        <m:r>
                          <a:rPr lang="en-US" sz="4000" i="1">
                            <a:solidFill>
                              <a:srgbClr val="FFC000"/>
                            </a:solidFill>
                            <a:latin typeface="Cambria Math" panose="02040503050406030204" pitchFamily="18" charset="0"/>
                          </a:rPr>
                          <m:t>𝜏</m:t>
                        </m:r>
                      </m:den>
                    </m:f>
                    <m:f>
                      <m:fPr>
                        <m:ctrlPr>
                          <a:rPr lang="en-US" sz="4000" i="1">
                            <a:latin typeface="Cambria Math" panose="02040503050406030204" pitchFamily="18" charset="0"/>
                          </a:rPr>
                        </m:ctrlPr>
                      </m:fPr>
                      <m:num>
                        <m:r>
                          <a:rPr lang="en-US" sz="4000" i="1">
                            <a:latin typeface="Cambria Math" panose="02040503050406030204" pitchFamily="18" charset="0"/>
                          </a:rPr>
                          <m:t>𝜕</m:t>
                        </m:r>
                        <m:acc>
                          <m:accPr>
                            <m:chr m:val="⃗"/>
                            <m:ctrlPr>
                              <a:rPr lang="en-US" sz="4000" i="1">
                                <a:solidFill>
                                  <a:srgbClr val="7030A0"/>
                                </a:solidFill>
                                <a:latin typeface="Cambria Math" panose="02040503050406030204" pitchFamily="18" charset="0"/>
                              </a:rPr>
                            </m:ctrlPr>
                          </m:accPr>
                          <m:e>
                            <m:r>
                              <a:rPr lang="en-US" sz="4000" i="1">
                                <a:solidFill>
                                  <a:srgbClr val="7030A0"/>
                                </a:solidFill>
                                <a:latin typeface="Cambria Math" panose="02040503050406030204" pitchFamily="18" charset="0"/>
                              </a:rPr>
                              <m:t>𝑆</m:t>
                            </m:r>
                          </m:e>
                        </m:acc>
                      </m:num>
                      <m:den>
                        <m:r>
                          <a:rPr lang="en-US" sz="4000" i="1">
                            <a:latin typeface="Cambria Math" panose="02040503050406030204" pitchFamily="18" charset="0"/>
                          </a:rPr>
                          <m:t>𝜕</m:t>
                        </m:r>
                        <m:r>
                          <a:rPr lang="en-US" sz="4000" i="1">
                            <a:latin typeface="Cambria Math" panose="02040503050406030204" pitchFamily="18" charset="0"/>
                          </a:rPr>
                          <m:t> </m:t>
                        </m:r>
                        <m:r>
                          <a:rPr lang="en-US" sz="4000" i="1">
                            <a:latin typeface="Cambria Math" panose="02040503050406030204" pitchFamily="18" charset="0"/>
                          </a:rPr>
                          <m:t>𝑐𝑡</m:t>
                        </m:r>
                      </m:den>
                    </m:f>
                    <m:r>
                      <a:rPr lang="en-US" sz="4000" i="1">
                        <a:latin typeface="Cambria Math" panose="02040503050406030204" pitchFamily="18" charset="0"/>
                      </a:rPr>
                      <m:t>+</m:t>
                    </m:r>
                    <m:f>
                      <m:fPr>
                        <m:ctrlPr>
                          <a:rPr lang="en-US" sz="4000" i="1">
                            <a:latin typeface="Cambria Math" panose="02040503050406030204" pitchFamily="18" charset="0"/>
                          </a:rPr>
                        </m:ctrlPr>
                      </m:fPr>
                      <m:num>
                        <m:r>
                          <a:rPr lang="en-US" sz="4000" i="1">
                            <a:latin typeface="Cambria Math" panose="02040503050406030204" pitchFamily="18" charset="0"/>
                          </a:rPr>
                          <m:t>𝑑</m:t>
                        </m:r>
                        <m:r>
                          <a:rPr lang="en-US" sz="4000" i="1">
                            <a:solidFill>
                              <a:srgbClr val="0070C0"/>
                            </a:solidFill>
                            <a:latin typeface="Cambria Math" panose="02040503050406030204" pitchFamily="18" charset="0"/>
                          </a:rPr>
                          <m:t>𝑥</m:t>
                        </m:r>
                      </m:num>
                      <m:den>
                        <m:r>
                          <a:rPr lang="en-US" sz="4000" i="1">
                            <a:latin typeface="Cambria Math" panose="02040503050406030204" pitchFamily="18" charset="0"/>
                          </a:rPr>
                          <m:t>𝑑</m:t>
                        </m:r>
                        <m:r>
                          <a:rPr lang="en-US" sz="4000" i="1">
                            <a:solidFill>
                              <a:srgbClr val="FFC000"/>
                            </a:solidFill>
                            <a:latin typeface="Cambria Math" panose="02040503050406030204" pitchFamily="18" charset="0"/>
                          </a:rPr>
                          <m:t>𝜏</m:t>
                        </m:r>
                      </m:den>
                    </m:f>
                    <m:f>
                      <m:fPr>
                        <m:ctrlPr>
                          <a:rPr lang="en-US" sz="4000" i="1">
                            <a:latin typeface="Cambria Math" panose="02040503050406030204" pitchFamily="18" charset="0"/>
                          </a:rPr>
                        </m:ctrlPr>
                      </m:fPr>
                      <m:num>
                        <m:r>
                          <a:rPr lang="en-US" sz="4000" i="1">
                            <a:latin typeface="Cambria Math" panose="02040503050406030204" pitchFamily="18" charset="0"/>
                          </a:rPr>
                          <m:t>𝜕</m:t>
                        </m:r>
                        <m:acc>
                          <m:accPr>
                            <m:chr m:val="⃗"/>
                            <m:ctrlPr>
                              <a:rPr lang="en-US" sz="4000" i="1">
                                <a:solidFill>
                                  <a:srgbClr val="7030A0"/>
                                </a:solidFill>
                                <a:latin typeface="Cambria Math" panose="02040503050406030204" pitchFamily="18" charset="0"/>
                              </a:rPr>
                            </m:ctrlPr>
                          </m:accPr>
                          <m:e>
                            <m:r>
                              <a:rPr lang="en-US" sz="4000" i="1">
                                <a:solidFill>
                                  <a:srgbClr val="7030A0"/>
                                </a:solidFill>
                                <a:latin typeface="Cambria Math" panose="02040503050406030204" pitchFamily="18" charset="0"/>
                              </a:rPr>
                              <m:t>𝑆</m:t>
                            </m:r>
                          </m:e>
                        </m:acc>
                      </m:num>
                      <m:den>
                        <m:r>
                          <a:rPr lang="en-US" sz="4000" i="1">
                            <a:latin typeface="Cambria Math" panose="02040503050406030204" pitchFamily="18" charset="0"/>
                          </a:rPr>
                          <m:t>𝜕</m:t>
                        </m:r>
                        <m:r>
                          <a:rPr lang="en-US" sz="4000" i="1">
                            <a:solidFill>
                              <a:srgbClr val="0070C0"/>
                            </a:solidFill>
                            <a:latin typeface="Cambria Math" panose="02040503050406030204" pitchFamily="18" charset="0"/>
                          </a:rPr>
                          <m:t>𝑥</m:t>
                        </m:r>
                      </m:den>
                    </m:f>
                  </m:oMath>
                </a14:m>
                <a:r>
                  <a:rPr lang="en-CA" dirty="0"/>
                  <a:t> </a:t>
                </a:r>
              </a:p>
            </p:txBody>
          </p:sp>
        </mc:Choice>
        <mc:Fallback xmlns="">
          <p:sp>
            <p:nvSpPr>
              <p:cNvPr id="10" name="TextBox 9">
                <a:extLst>
                  <a:ext uri="{FF2B5EF4-FFF2-40B4-BE49-F238E27FC236}">
                    <a16:creationId xmlns:a16="http://schemas.microsoft.com/office/drawing/2014/main" id="{9FB697EB-E8F0-45F1-BFAD-B4632EC19AFE}"/>
                  </a:ext>
                </a:extLst>
              </p:cNvPr>
              <p:cNvSpPr txBox="1">
                <a:spLocks noRot="1" noChangeAspect="1" noMove="1" noResize="1" noEditPoints="1" noAdjustHandles="1" noChangeArrowheads="1" noChangeShapeType="1" noTextEdit="1"/>
              </p:cNvSpPr>
              <p:nvPr/>
            </p:nvSpPr>
            <p:spPr>
              <a:xfrm>
                <a:off x="1714500" y="2133600"/>
                <a:ext cx="3886200" cy="1086323"/>
              </a:xfrm>
              <a:prstGeom prst="rect">
                <a:avLst/>
              </a:prstGeom>
              <a:blipFill>
                <a:blip r:embed="rId15"/>
                <a:stretch>
                  <a:fillRect/>
                </a:stretch>
              </a:blipFill>
            </p:spPr>
            <p:txBody>
              <a:bodyPr/>
              <a:lstStyle/>
              <a:p>
                <a:r>
                  <a:rPr lang="en-CA">
                    <a:noFill/>
                  </a:rPr>
                  <a:t> </a:t>
                </a:r>
              </a:p>
            </p:txBody>
          </p:sp>
        </mc:Fallback>
      </mc:AlternateContent>
      <p:pic>
        <p:nvPicPr>
          <p:cNvPr id="13" name="Picture 12">
            <a:extLst>
              <a:ext uri="{FF2B5EF4-FFF2-40B4-BE49-F238E27FC236}">
                <a16:creationId xmlns:a16="http://schemas.microsoft.com/office/drawing/2014/main" id="{AFF75896-FB9E-452B-B50D-83E50D357F37}"/>
              </a:ext>
            </a:extLst>
          </p:cNvPr>
          <p:cNvPicPr>
            <a:picLocks noChangeAspect="1"/>
          </p:cNvPicPr>
          <p:nvPr/>
        </p:nvPicPr>
        <p:blipFill rotWithShape="1">
          <a:blip r:embed="rId16"/>
          <a:srcRect l="2656" t="5535" r="55099" b="6728"/>
          <a:stretch/>
        </p:blipFill>
        <p:spPr>
          <a:xfrm>
            <a:off x="7265596" y="452511"/>
            <a:ext cx="5291075" cy="6153150"/>
          </a:xfrm>
          <a:prstGeom prst="rect">
            <a:avLst/>
          </a:prstGeom>
          <a:ln w="19050">
            <a:noFill/>
          </a:ln>
        </p:spPr>
      </p:pic>
      <p:grpSp>
        <p:nvGrpSpPr>
          <p:cNvPr id="25" name="Group 24">
            <a:extLst>
              <a:ext uri="{FF2B5EF4-FFF2-40B4-BE49-F238E27FC236}">
                <a16:creationId xmlns:a16="http://schemas.microsoft.com/office/drawing/2014/main" id="{8C5A9AF9-50CD-45BF-829A-90058FE92A74}"/>
              </a:ext>
            </a:extLst>
          </p:cNvPr>
          <p:cNvGrpSpPr/>
          <p:nvPr/>
        </p:nvGrpSpPr>
        <p:grpSpPr>
          <a:xfrm>
            <a:off x="8094358" y="100691"/>
            <a:ext cx="3127020" cy="6965950"/>
            <a:chOff x="7048451" y="-44450"/>
            <a:chExt cx="3127020" cy="6965950"/>
          </a:xfrm>
        </p:grpSpPr>
        <p:grpSp>
          <p:nvGrpSpPr>
            <p:cNvPr id="54" name="Group 53">
              <a:extLst>
                <a:ext uri="{FF2B5EF4-FFF2-40B4-BE49-F238E27FC236}">
                  <a16:creationId xmlns:a16="http://schemas.microsoft.com/office/drawing/2014/main" id="{40086F04-3ED1-491F-BBB6-05BEEEDD02FA}"/>
                </a:ext>
              </a:extLst>
            </p:cNvPr>
            <p:cNvGrpSpPr/>
            <p:nvPr/>
          </p:nvGrpSpPr>
          <p:grpSpPr>
            <a:xfrm>
              <a:off x="7048451" y="1918357"/>
              <a:ext cx="1111568" cy="3016991"/>
              <a:chOff x="4723570" y="360362"/>
              <a:chExt cx="2121730" cy="6141905"/>
            </a:xfrm>
          </p:grpSpPr>
          <p:sp>
            <p:nvSpPr>
              <p:cNvPr id="57" name="Freeform: Shape 56">
                <a:extLst>
                  <a:ext uri="{FF2B5EF4-FFF2-40B4-BE49-F238E27FC236}">
                    <a16:creationId xmlns:a16="http://schemas.microsoft.com/office/drawing/2014/main" id="{7DA4E69C-5A5F-4D22-BCA0-C492887A7AA0}"/>
                  </a:ext>
                </a:extLst>
              </p:cNvPr>
              <p:cNvSpPr/>
              <p:nvPr/>
            </p:nvSpPr>
            <p:spPr>
              <a:xfrm>
                <a:off x="4724400" y="360362"/>
                <a:ext cx="2120900" cy="3073400"/>
              </a:xfrm>
              <a:custGeom>
                <a:avLst/>
                <a:gdLst>
                  <a:gd name="connsiteX0" fmla="*/ 0 w 2120900"/>
                  <a:gd name="connsiteY0" fmla="*/ 3073400 h 3073400"/>
                  <a:gd name="connsiteX1" fmla="*/ 31750 w 2120900"/>
                  <a:gd name="connsiteY1" fmla="*/ 2781300 h 3073400"/>
                  <a:gd name="connsiteX2" fmla="*/ 139700 w 2120900"/>
                  <a:gd name="connsiteY2" fmla="*/ 2470150 h 3073400"/>
                  <a:gd name="connsiteX3" fmla="*/ 361950 w 2120900"/>
                  <a:gd name="connsiteY3" fmla="*/ 2070100 h 3073400"/>
                  <a:gd name="connsiteX4" fmla="*/ 673100 w 2120900"/>
                  <a:gd name="connsiteY4" fmla="*/ 1625600 h 3073400"/>
                  <a:gd name="connsiteX5" fmla="*/ 1104900 w 2120900"/>
                  <a:gd name="connsiteY5" fmla="*/ 1098550 h 3073400"/>
                  <a:gd name="connsiteX6" fmla="*/ 2120900 w 2120900"/>
                  <a:gd name="connsiteY6" fmla="*/ 0 h 307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0900" h="3073400">
                    <a:moveTo>
                      <a:pt x="0" y="3073400"/>
                    </a:moveTo>
                    <a:cubicBezTo>
                      <a:pt x="4233" y="2977621"/>
                      <a:pt x="8467" y="2881842"/>
                      <a:pt x="31750" y="2781300"/>
                    </a:cubicBezTo>
                    <a:cubicBezTo>
                      <a:pt x="55033" y="2680758"/>
                      <a:pt x="84667" y="2588683"/>
                      <a:pt x="139700" y="2470150"/>
                    </a:cubicBezTo>
                    <a:cubicBezTo>
                      <a:pt x="194733" y="2351617"/>
                      <a:pt x="273050" y="2210858"/>
                      <a:pt x="361950" y="2070100"/>
                    </a:cubicBezTo>
                    <a:cubicBezTo>
                      <a:pt x="450850" y="1929342"/>
                      <a:pt x="549275" y="1787525"/>
                      <a:pt x="673100" y="1625600"/>
                    </a:cubicBezTo>
                    <a:cubicBezTo>
                      <a:pt x="796925" y="1463675"/>
                      <a:pt x="863600" y="1369483"/>
                      <a:pt x="1104900" y="1098550"/>
                    </a:cubicBezTo>
                    <a:cubicBezTo>
                      <a:pt x="1346200" y="827617"/>
                      <a:pt x="1733550" y="413808"/>
                      <a:pt x="2120900" y="0"/>
                    </a:cubicBezTo>
                  </a:path>
                </a:pathLst>
              </a:custGeom>
              <a:noFill/>
              <a:ln w="19050">
                <a:solidFill>
                  <a:srgbClr val="FF53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58" name="Freeform: Shape 57">
                <a:extLst>
                  <a:ext uri="{FF2B5EF4-FFF2-40B4-BE49-F238E27FC236}">
                    <a16:creationId xmlns:a16="http://schemas.microsoft.com/office/drawing/2014/main" id="{95C64932-DCE0-4F0D-BF16-731697BE640B}"/>
                  </a:ext>
                </a:extLst>
              </p:cNvPr>
              <p:cNvSpPr/>
              <p:nvPr/>
            </p:nvSpPr>
            <p:spPr>
              <a:xfrm flipV="1">
                <a:off x="4723570" y="3428867"/>
                <a:ext cx="2120900" cy="3073400"/>
              </a:xfrm>
              <a:custGeom>
                <a:avLst/>
                <a:gdLst>
                  <a:gd name="connsiteX0" fmla="*/ 0 w 2120900"/>
                  <a:gd name="connsiteY0" fmla="*/ 3073400 h 3073400"/>
                  <a:gd name="connsiteX1" fmla="*/ 31750 w 2120900"/>
                  <a:gd name="connsiteY1" fmla="*/ 2781300 h 3073400"/>
                  <a:gd name="connsiteX2" fmla="*/ 139700 w 2120900"/>
                  <a:gd name="connsiteY2" fmla="*/ 2470150 h 3073400"/>
                  <a:gd name="connsiteX3" fmla="*/ 361950 w 2120900"/>
                  <a:gd name="connsiteY3" fmla="*/ 2070100 h 3073400"/>
                  <a:gd name="connsiteX4" fmla="*/ 673100 w 2120900"/>
                  <a:gd name="connsiteY4" fmla="*/ 1625600 h 3073400"/>
                  <a:gd name="connsiteX5" fmla="*/ 1104900 w 2120900"/>
                  <a:gd name="connsiteY5" fmla="*/ 1098550 h 3073400"/>
                  <a:gd name="connsiteX6" fmla="*/ 2120900 w 2120900"/>
                  <a:gd name="connsiteY6" fmla="*/ 0 h 307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0900" h="3073400">
                    <a:moveTo>
                      <a:pt x="0" y="3073400"/>
                    </a:moveTo>
                    <a:cubicBezTo>
                      <a:pt x="4233" y="2977621"/>
                      <a:pt x="8467" y="2881842"/>
                      <a:pt x="31750" y="2781300"/>
                    </a:cubicBezTo>
                    <a:cubicBezTo>
                      <a:pt x="55033" y="2680758"/>
                      <a:pt x="84667" y="2588683"/>
                      <a:pt x="139700" y="2470150"/>
                    </a:cubicBezTo>
                    <a:cubicBezTo>
                      <a:pt x="194733" y="2351617"/>
                      <a:pt x="273050" y="2210858"/>
                      <a:pt x="361950" y="2070100"/>
                    </a:cubicBezTo>
                    <a:cubicBezTo>
                      <a:pt x="450850" y="1929342"/>
                      <a:pt x="549275" y="1787525"/>
                      <a:pt x="673100" y="1625600"/>
                    </a:cubicBezTo>
                    <a:cubicBezTo>
                      <a:pt x="796925" y="1463675"/>
                      <a:pt x="863600" y="1369483"/>
                      <a:pt x="1104900" y="1098550"/>
                    </a:cubicBezTo>
                    <a:cubicBezTo>
                      <a:pt x="1346200" y="827617"/>
                      <a:pt x="1733550" y="413808"/>
                      <a:pt x="2120900" y="0"/>
                    </a:cubicBezTo>
                  </a:path>
                </a:pathLst>
              </a:custGeom>
              <a:noFill/>
              <a:ln w="19050">
                <a:solidFill>
                  <a:srgbClr val="FF53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cxnSp>
          <p:nvCxnSpPr>
            <p:cNvPr id="55" name="Straight Connector 54">
              <a:extLst>
                <a:ext uri="{FF2B5EF4-FFF2-40B4-BE49-F238E27FC236}">
                  <a16:creationId xmlns:a16="http://schemas.microsoft.com/office/drawing/2014/main" id="{29624A10-3050-4126-A00A-16D241E543CC}"/>
                </a:ext>
              </a:extLst>
            </p:cNvPr>
            <p:cNvCxnSpPr>
              <a:cxnSpLocks/>
            </p:cNvCxnSpPr>
            <p:nvPr/>
          </p:nvCxnSpPr>
          <p:spPr>
            <a:xfrm flipV="1">
              <a:off x="8030603" y="-44450"/>
              <a:ext cx="2121914" cy="2092005"/>
            </a:xfrm>
            <a:prstGeom prst="line">
              <a:avLst/>
            </a:prstGeom>
            <a:ln w="19050">
              <a:solidFill>
                <a:srgbClr val="FF5353"/>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7FBBFA41-5BC0-4A60-8144-C623C14C8A14}"/>
                </a:ext>
              </a:extLst>
            </p:cNvPr>
            <p:cNvCxnSpPr>
              <a:cxnSpLocks/>
            </p:cNvCxnSpPr>
            <p:nvPr/>
          </p:nvCxnSpPr>
          <p:spPr>
            <a:xfrm>
              <a:off x="8116513" y="4891564"/>
              <a:ext cx="2058958" cy="2029936"/>
            </a:xfrm>
            <a:prstGeom prst="line">
              <a:avLst/>
            </a:prstGeom>
            <a:ln w="19050">
              <a:solidFill>
                <a:srgbClr val="FF5353"/>
              </a:solidFill>
            </a:ln>
          </p:spPr>
          <p:style>
            <a:lnRef idx="1">
              <a:schemeClr val="accent1"/>
            </a:lnRef>
            <a:fillRef idx="0">
              <a:schemeClr val="accent1"/>
            </a:fillRef>
            <a:effectRef idx="0">
              <a:schemeClr val="accent1"/>
            </a:effectRef>
            <a:fontRef idx="minor">
              <a:schemeClr val="tx1"/>
            </a:fontRef>
          </p:style>
        </p:cxnSp>
      </p:grpSp>
      <p:grpSp>
        <p:nvGrpSpPr>
          <p:cNvPr id="26" name="Group 25">
            <a:extLst>
              <a:ext uri="{FF2B5EF4-FFF2-40B4-BE49-F238E27FC236}">
                <a16:creationId xmlns:a16="http://schemas.microsoft.com/office/drawing/2014/main" id="{7CBB237D-EFF2-40B2-949A-966452674765}"/>
              </a:ext>
            </a:extLst>
          </p:cNvPr>
          <p:cNvGrpSpPr/>
          <p:nvPr/>
        </p:nvGrpSpPr>
        <p:grpSpPr>
          <a:xfrm>
            <a:off x="8602102" y="202291"/>
            <a:ext cx="2803909" cy="6902450"/>
            <a:chOff x="7575245" y="57150"/>
            <a:chExt cx="2803909" cy="6902450"/>
          </a:xfrm>
        </p:grpSpPr>
        <p:grpSp>
          <p:nvGrpSpPr>
            <p:cNvPr id="49" name="Group 48">
              <a:extLst>
                <a:ext uri="{FF2B5EF4-FFF2-40B4-BE49-F238E27FC236}">
                  <a16:creationId xmlns:a16="http://schemas.microsoft.com/office/drawing/2014/main" id="{08940ED8-A429-4960-B1B5-F8581FCF601A}"/>
                </a:ext>
              </a:extLst>
            </p:cNvPr>
            <p:cNvGrpSpPr/>
            <p:nvPr/>
          </p:nvGrpSpPr>
          <p:grpSpPr>
            <a:xfrm>
              <a:off x="7575245" y="529619"/>
              <a:ext cx="2121730" cy="5758744"/>
              <a:chOff x="4723570" y="360362"/>
              <a:chExt cx="2121730" cy="6141905"/>
            </a:xfrm>
          </p:grpSpPr>
          <p:sp>
            <p:nvSpPr>
              <p:cNvPr id="52" name="Freeform: Shape 51">
                <a:extLst>
                  <a:ext uri="{FF2B5EF4-FFF2-40B4-BE49-F238E27FC236}">
                    <a16:creationId xmlns:a16="http://schemas.microsoft.com/office/drawing/2014/main" id="{0BC707F6-DA20-4D4E-9FAC-A58C17EE674C}"/>
                  </a:ext>
                </a:extLst>
              </p:cNvPr>
              <p:cNvSpPr/>
              <p:nvPr/>
            </p:nvSpPr>
            <p:spPr>
              <a:xfrm>
                <a:off x="4724400" y="360362"/>
                <a:ext cx="2120900" cy="3073400"/>
              </a:xfrm>
              <a:custGeom>
                <a:avLst/>
                <a:gdLst>
                  <a:gd name="connsiteX0" fmla="*/ 0 w 2120900"/>
                  <a:gd name="connsiteY0" fmla="*/ 3073400 h 3073400"/>
                  <a:gd name="connsiteX1" fmla="*/ 31750 w 2120900"/>
                  <a:gd name="connsiteY1" fmla="*/ 2781300 h 3073400"/>
                  <a:gd name="connsiteX2" fmla="*/ 139700 w 2120900"/>
                  <a:gd name="connsiteY2" fmla="*/ 2470150 h 3073400"/>
                  <a:gd name="connsiteX3" fmla="*/ 361950 w 2120900"/>
                  <a:gd name="connsiteY3" fmla="*/ 2070100 h 3073400"/>
                  <a:gd name="connsiteX4" fmla="*/ 673100 w 2120900"/>
                  <a:gd name="connsiteY4" fmla="*/ 1625600 h 3073400"/>
                  <a:gd name="connsiteX5" fmla="*/ 1104900 w 2120900"/>
                  <a:gd name="connsiteY5" fmla="*/ 1098550 h 3073400"/>
                  <a:gd name="connsiteX6" fmla="*/ 2120900 w 2120900"/>
                  <a:gd name="connsiteY6" fmla="*/ 0 h 307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0900" h="3073400">
                    <a:moveTo>
                      <a:pt x="0" y="3073400"/>
                    </a:moveTo>
                    <a:cubicBezTo>
                      <a:pt x="4233" y="2977621"/>
                      <a:pt x="8467" y="2881842"/>
                      <a:pt x="31750" y="2781300"/>
                    </a:cubicBezTo>
                    <a:cubicBezTo>
                      <a:pt x="55033" y="2680758"/>
                      <a:pt x="84667" y="2588683"/>
                      <a:pt x="139700" y="2470150"/>
                    </a:cubicBezTo>
                    <a:cubicBezTo>
                      <a:pt x="194733" y="2351617"/>
                      <a:pt x="273050" y="2210858"/>
                      <a:pt x="361950" y="2070100"/>
                    </a:cubicBezTo>
                    <a:cubicBezTo>
                      <a:pt x="450850" y="1929342"/>
                      <a:pt x="549275" y="1787525"/>
                      <a:pt x="673100" y="1625600"/>
                    </a:cubicBezTo>
                    <a:cubicBezTo>
                      <a:pt x="796925" y="1463675"/>
                      <a:pt x="863600" y="1369483"/>
                      <a:pt x="1104900" y="1098550"/>
                    </a:cubicBezTo>
                    <a:cubicBezTo>
                      <a:pt x="1346200" y="827617"/>
                      <a:pt x="1733550" y="413808"/>
                      <a:pt x="2120900" y="0"/>
                    </a:cubicBezTo>
                  </a:path>
                </a:pathLst>
              </a:custGeom>
              <a:noFill/>
              <a:ln w="19050">
                <a:solidFill>
                  <a:srgbClr val="FF53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53" name="Freeform: Shape 52">
                <a:extLst>
                  <a:ext uri="{FF2B5EF4-FFF2-40B4-BE49-F238E27FC236}">
                    <a16:creationId xmlns:a16="http://schemas.microsoft.com/office/drawing/2014/main" id="{8B5F5DFF-E22F-47AB-B694-72BFFAC9293B}"/>
                  </a:ext>
                </a:extLst>
              </p:cNvPr>
              <p:cNvSpPr/>
              <p:nvPr/>
            </p:nvSpPr>
            <p:spPr>
              <a:xfrm flipV="1">
                <a:off x="4723570" y="3428867"/>
                <a:ext cx="2120900" cy="3073400"/>
              </a:xfrm>
              <a:custGeom>
                <a:avLst/>
                <a:gdLst>
                  <a:gd name="connsiteX0" fmla="*/ 0 w 2120900"/>
                  <a:gd name="connsiteY0" fmla="*/ 3073400 h 3073400"/>
                  <a:gd name="connsiteX1" fmla="*/ 31750 w 2120900"/>
                  <a:gd name="connsiteY1" fmla="*/ 2781300 h 3073400"/>
                  <a:gd name="connsiteX2" fmla="*/ 139700 w 2120900"/>
                  <a:gd name="connsiteY2" fmla="*/ 2470150 h 3073400"/>
                  <a:gd name="connsiteX3" fmla="*/ 361950 w 2120900"/>
                  <a:gd name="connsiteY3" fmla="*/ 2070100 h 3073400"/>
                  <a:gd name="connsiteX4" fmla="*/ 673100 w 2120900"/>
                  <a:gd name="connsiteY4" fmla="*/ 1625600 h 3073400"/>
                  <a:gd name="connsiteX5" fmla="*/ 1104900 w 2120900"/>
                  <a:gd name="connsiteY5" fmla="*/ 1098550 h 3073400"/>
                  <a:gd name="connsiteX6" fmla="*/ 2120900 w 2120900"/>
                  <a:gd name="connsiteY6" fmla="*/ 0 h 307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0900" h="3073400">
                    <a:moveTo>
                      <a:pt x="0" y="3073400"/>
                    </a:moveTo>
                    <a:cubicBezTo>
                      <a:pt x="4233" y="2977621"/>
                      <a:pt x="8467" y="2881842"/>
                      <a:pt x="31750" y="2781300"/>
                    </a:cubicBezTo>
                    <a:cubicBezTo>
                      <a:pt x="55033" y="2680758"/>
                      <a:pt x="84667" y="2588683"/>
                      <a:pt x="139700" y="2470150"/>
                    </a:cubicBezTo>
                    <a:cubicBezTo>
                      <a:pt x="194733" y="2351617"/>
                      <a:pt x="273050" y="2210858"/>
                      <a:pt x="361950" y="2070100"/>
                    </a:cubicBezTo>
                    <a:cubicBezTo>
                      <a:pt x="450850" y="1929342"/>
                      <a:pt x="549275" y="1787525"/>
                      <a:pt x="673100" y="1625600"/>
                    </a:cubicBezTo>
                    <a:cubicBezTo>
                      <a:pt x="796925" y="1463675"/>
                      <a:pt x="863600" y="1369483"/>
                      <a:pt x="1104900" y="1098550"/>
                    </a:cubicBezTo>
                    <a:cubicBezTo>
                      <a:pt x="1346200" y="827617"/>
                      <a:pt x="1733550" y="413808"/>
                      <a:pt x="2120900" y="0"/>
                    </a:cubicBezTo>
                  </a:path>
                </a:pathLst>
              </a:custGeom>
              <a:noFill/>
              <a:ln w="19050">
                <a:solidFill>
                  <a:srgbClr val="FF53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cxnSp>
          <p:nvCxnSpPr>
            <p:cNvPr id="50" name="Straight Connector 49">
              <a:extLst>
                <a:ext uri="{FF2B5EF4-FFF2-40B4-BE49-F238E27FC236}">
                  <a16:creationId xmlns:a16="http://schemas.microsoft.com/office/drawing/2014/main" id="{173E95F3-1DA5-48E8-A620-A2097F6865F5}"/>
                </a:ext>
              </a:extLst>
            </p:cNvPr>
            <p:cNvCxnSpPr>
              <a:cxnSpLocks/>
            </p:cNvCxnSpPr>
            <p:nvPr/>
          </p:nvCxnSpPr>
          <p:spPr>
            <a:xfrm flipV="1">
              <a:off x="9627628" y="57150"/>
              <a:ext cx="547142" cy="539430"/>
            </a:xfrm>
            <a:prstGeom prst="line">
              <a:avLst/>
            </a:prstGeom>
            <a:ln w="19050">
              <a:solidFill>
                <a:srgbClr val="FF5353"/>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41988802-0168-4D85-902D-23D39CACF9EC}"/>
                </a:ext>
              </a:extLst>
            </p:cNvPr>
            <p:cNvCxnSpPr>
              <a:cxnSpLocks/>
            </p:cNvCxnSpPr>
            <p:nvPr/>
          </p:nvCxnSpPr>
          <p:spPr>
            <a:xfrm>
              <a:off x="9628422" y="6219449"/>
              <a:ext cx="750732" cy="740151"/>
            </a:xfrm>
            <a:prstGeom prst="line">
              <a:avLst/>
            </a:prstGeom>
            <a:ln w="19050">
              <a:solidFill>
                <a:srgbClr val="FF5353"/>
              </a:solidFill>
            </a:ln>
          </p:spPr>
          <p:style>
            <a:lnRef idx="1">
              <a:schemeClr val="accent1"/>
            </a:lnRef>
            <a:fillRef idx="0">
              <a:schemeClr val="accent1"/>
            </a:fillRef>
            <a:effectRef idx="0">
              <a:schemeClr val="accent1"/>
            </a:effectRef>
            <a:fontRef idx="minor">
              <a:schemeClr val="tx1"/>
            </a:fontRef>
          </p:style>
        </p:cxnSp>
      </p:grpSp>
      <p:grpSp>
        <p:nvGrpSpPr>
          <p:cNvPr id="27" name="Group 26">
            <a:extLst>
              <a:ext uri="{FF2B5EF4-FFF2-40B4-BE49-F238E27FC236}">
                <a16:creationId xmlns:a16="http://schemas.microsoft.com/office/drawing/2014/main" id="{92AB2117-6E34-49EE-A168-C684BF9D5C50}"/>
              </a:ext>
            </a:extLst>
          </p:cNvPr>
          <p:cNvGrpSpPr/>
          <p:nvPr/>
        </p:nvGrpSpPr>
        <p:grpSpPr>
          <a:xfrm>
            <a:off x="9160212" y="211848"/>
            <a:ext cx="2121730" cy="6709420"/>
            <a:chOff x="4723570" y="360362"/>
            <a:chExt cx="2121730" cy="6141905"/>
          </a:xfrm>
        </p:grpSpPr>
        <p:sp>
          <p:nvSpPr>
            <p:cNvPr id="47" name="Freeform: Shape 46">
              <a:extLst>
                <a:ext uri="{FF2B5EF4-FFF2-40B4-BE49-F238E27FC236}">
                  <a16:creationId xmlns:a16="http://schemas.microsoft.com/office/drawing/2014/main" id="{B7C114B5-B22D-46DE-A47A-8ACD1185C8C2}"/>
                </a:ext>
              </a:extLst>
            </p:cNvPr>
            <p:cNvSpPr/>
            <p:nvPr/>
          </p:nvSpPr>
          <p:spPr>
            <a:xfrm>
              <a:off x="4724400" y="360362"/>
              <a:ext cx="2120900" cy="3073400"/>
            </a:xfrm>
            <a:custGeom>
              <a:avLst/>
              <a:gdLst>
                <a:gd name="connsiteX0" fmla="*/ 0 w 2120900"/>
                <a:gd name="connsiteY0" fmla="*/ 3073400 h 3073400"/>
                <a:gd name="connsiteX1" fmla="*/ 31750 w 2120900"/>
                <a:gd name="connsiteY1" fmla="*/ 2781300 h 3073400"/>
                <a:gd name="connsiteX2" fmla="*/ 139700 w 2120900"/>
                <a:gd name="connsiteY2" fmla="*/ 2470150 h 3073400"/>
                <a:gd name="connsiteX3" fmla="*/ 361950 w 2120900"/>
                <a:gd name="connsiteY3" fmla="*/ 2070100 h 3073400"/>
                <a:gd name="connsiteX4" fmla="*/ 673100 w 2120900"/>
                <a:gd name="connsiteY4" fmla="*/ 1625600 h 3073400"/>
                <a:gd name="connsiteX5" fmla="*/ 1104900 w 2120900"/>
                <a:gd name="connsiteY5" fmla="*/ 1098550 h 3073400"/>
                <a:gd name="connsiteX6" fmla="*/ 2120900 w 2120900"/>
                <a:gd name="connsiteY6" fmla="*/ 0 h 307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0900" h="3073400">
                  <a:moveTo>
                    <a:pt x="0" y="3073400"/>
                  </a:moveTo>
                  <a:cubicBezTo>
                    <a:pt x="4233" y="2977621"/>
                    <a:pt x="8467" y="2881842"/>
                    <a:pt x="31750" y="2781300"/>
                  </a:cubicBezTo>
                  <a:cubicBezTo>
                    <a:pt x="55033" y="2680758"/>
                    <a:pt x="84667" y="2588683"/>
                    <a:pt x="139700" y="2470150"/>
                  </a:cubicBezTo>
                  <a:cubicBezTo>
                    <a:pt x="194733" y="2351617"/>
                    <a:pt x="273050" y="2210858"/>
                    <a:pt x="361950" y="2070100"/>
                  </a:cubicBezTo>
                  <a:cubicBezTo>
                    <a:pt x="450850" y="1929342"/>
                    <a:pt x="549275" y="1787525"/>
                    <a:pt x="673100" y="1625600"/>
                  </a:cubicBezTo>
                  <a:cubicBezTo>
                    <a:pt x="796925" y="1463675"/>
                    <a:pt x="863600" y="1369483"/>
                    <a:pt x="1104900" y="1098550"/>
                  </a:cubicBezTo>
                  <a:cubicBezTo>
                    <a:pt x="1346200" y="827617"/>
                    <a:pt x="1733550" y="413808"/>
                    <a:pt x="2120900" y="0"/>
                  </a:cubicBezTo>
                </a:path>
              </a:pathLst>
            </a:custGeom>
            <a:noFill/>
            <a:ln w="571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48" name="Freeform: Shape 47">
              <a:extLst>
                <a:ext uri="{FF2B5EF4-FFF2-40B4-BE49-F238E27FC236}">
                  <a16:creationId xmlns:a16="http://schemas.microsoft.com/office/drawing/2014/main" id="{FA5A1414-062B-46DC-9A15-4A2FC730F6F2}"/>
                </a:ext>
              </a:extLst>
            </p:cNvPr>
            <p:cNvSpPr/>
            <p:nvPr/>
          </p:nvSpPr>
          <p:spPr>
            <a:xfrm flipV="1">
              <a:off x="4723570" y="3428867"/>
              <a:ext cx="2120900" cy="3073400"/>
            </a:xfrm>
            <a:custGeom>
              <a:avLst/>
              <a:gdLst>
                <a:gd name="connsiteX0" fmla="*/ 0 w 2120900"/>
                <a:gd name="connsiteY0" fmla="*/ 3073400 h 3073400"/>
                <a:gd name="connsiteX1" fmla="*/ 31750 w 2120900"/>
                <a:gd name="connsiteY1" fmla="*/ 2781300 h 3073400"/>
                <a:gd name="connsiteX2" fmla="*/ 139700 w 2120900"/>
                <a:gd name="connsiteY2" fmla="*/ 2470150 h 3073400"/>
                <a:gd name="connsiteX3" fmla="*/ 361950 w 2120900"/>
                <a:gd name="connsiteY3" fmla="*/ 2070100 h 3073400"/>
                <a:gd name="connsiteX4" fmla="*/ 673100 w 2120900"/>
                <a:gd name="connsiteY4" fmla="*/ 1625600 h 3073400"/>
                <a:gd name="connsiteX5" fmla="*/ 1104900 w 2120900"/>
                <a:gd name="connsiteY5" fmla="*/ 1098550 h 3073400"/>
                <a:gd name="connsiteX6" fmla="*/ 2120900 w 2120900"/>
                <a:gd name="connsiteY6" fmla="*/ 0 h 307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0900" h="3073400">
                  <a:moveTo>
                    <a:pt x="0" y="3073400"/>
                  </a:moveTo>
                  <a:cubicBezTo>
                    <a:pt x="4233" y="2977621"/>
                    <a:pt x="8467" y="2881842"/>
                    <a:pt x="31750" y="2781300"/>
                  </a:cubicBezTo>
                  <a:cubicBezTo>
                    <a:pt x="55033" y="2680758"/>
                    <a:pt x="84667" y="2588683"/>
                    <a:pt x="139700" y="2470150"/>
                  </a:cubicBezTo>
                  <a:cubicBezTo>
                    <a:pt x="194733" y="2351617"/>
                    <a:pt x="273050" y="2210858"/>
                    <a:pt x="361950" y="2070100"/>
                  </a:cubicBezTo>
                  <a:cubicBezTo>
                    <a:pt x="450850" y="1929342"/>
                    <a:pt x="549275" y="1787525"/>
                    <a:pt x="673100" y="1625600"/>
                  </a:cubicBezTo>
                  <a:cubicBezTo>
                    <a:pt x="796925" y="1463675"/>
                    <a:pt x="863600" y="1369483"/>
                    <a:pt x="1104900" y="1098550"/>
                  </a:cubicBezTo>
                  <a:cubicBezTo>
                    <a:pt x="1346200" y="827617"/>
                    <a:pt x="1733550" y="413808"/>
                    <a:pt x="2120900" y="0"/>
                  </a:cubicBezTo>
                </a:path>
              </a:pathLst>
            </a:custGeom>
            <a:noFill/>
            <a:ln w="571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28" name="Group 27">
            <a:extLst>
              <a:ext uri="{FF2B5EF4-FFF2-40B4-BE49-F238E27FC236}">
                <a16:creationId xmlns:a16="http://schemas.microsoft.com/office/drawing/2014/main" id="{7D9E8836-483F-4A95-9145-FAE667C3311E}"/>
              </a:ext>
            </a:extLst>
          </p:cNvPr>
          <p:cNvGrpSpPr/>
          <p:nvPr/>
        </p:nvGrpSpPr>
        <p:grpSpPr>
          <a:xfrm>
            <a:off x="9674700" y="-261417"/>
            <a:ext cx="2121730" cy="7655946"/>
            <a:chOff x="4723570" y="360362"/>
            <a:chExt cx="2121730" cy="6141905"/>
          </a:xfrm>
        </p:grpSpPr>
        <p:sp>
          <p:nvSpPr>
            <p:cNvPr id="45" name="Freeform: Shape 44">
              <a:extLst>
                <a:ext uri="{FF2B5EF4-FFF2-40B4-BE49-F238E27FC236}">
                  <a16:creationId xmlns:a16="http://schemas.microsoft.com/office/drawing/2014/main" id="{31BEF5A1-BE47-4E3C-90B8-04707895CD64}"/>
                </a:ext>
              </a:extLst>
            </p:cNvPr>
            <p:cNvSpPr/>
            <p:nvPr/>
          </p:nvSpPr>
          <p:spPr>
            <a:xfrm>
              <a:off x="4724400" y="360362"/>
              <a:ext cx="2120900" cy="3073400"/>
            </a:xfrm>
            <a:custGeom>
              <a:avLst/>
              <a:gdLst>
                <a:gd name="connsiteX0" fmla="*/ 0 w 2120900"/>
                <a:gd name="connsiteY0" fmla="*/ 3073400 h 3073400"/>
                <a:gd name="connsiteX1" fmla="*/ 31750 w 2120900"/>
                <a:gd name="connsiteY1" fmla="*/ 2781300 h 3073400"/>
                <a:gd name="connsiteX2" fmla="*/ 139700 w 2120900"/>
                <a:gd name="connsiteY2" fmla="*/ 2470150 h 3073400"/>
                <a:gd name="connsiteX3" fmla="*/ 361950 w 2120900"/>
                <a:gd name="connsiteY3" fmla="*/ 2070100 h 3073400"/>
                <a:gd name="connsiteX4" fmla="*/ 673100 w 2120900"/>
                <a:gd name="connsiteY4" fmla="*/ 1625600 h 3073400"/>
                <a:gd name="connsiteX5" fmla="*/ 1104900 w 2120900"/>
                <a:gd name="connsiteY5" fmla="*/ 1098550 h 3073400"/>
                <a:gd name="connsiteX6" fmla="*/ 2120900 w 2120900"/>
                <a:gd name="connsiteY6" fmla="*/ 0 h 307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0900" h="3073400">
                  <a:moveTo>
                    <a:pt x="0" y="3073400"/>
                  </a:moveTo>
                  <a:cubicBezTo>
                    <a:pt x="4233" y="2977621"/>
                    <a:pt x="8467" y="2881842"/>
                    <a:pt x="31750" y="2781300"/>
                  </a:cubicBezTo>
                  <a:cubicBezTo>
                    <a:pt x="55033" y="2680758"/>
                    <a:pt x="84667" y="2588683"/>
                    <a:pt x="139700" y="2470150"/>
                  </a:cubicBezTo>
                  <a:cubicBezTo>
                    <a:pt x="194733" y="2351617"/>
                    <a:pt x="273050" y="2210858"/>
                    <a:pt x="361950" y="2070100"/>
                  </a:cubicBezTo>
                  <a:cubicBezTo>
                    <a:pt x="450850" y="1929342"/>
                    <a:pt x="549275" y="1787525"/>
                    <a:pt x="673100" y="1625600"/>
                  </a:cubicBezTo>
                  <a:cubicBezTo>
                    <a:pt x="796925" y="1463675"/>
                    <a:pt x="863600" y="1369483"/>
                    <a:pt x="1104900" y="1098550"/>
                  </a:cubicBezTo>
                  <a:cubicBezTo>
                    <a:pt x="1346200" y="827617"/>
                    <a:pt x="1733550" y="413808"/>
                    <a:pt x="2120900" y="0"/>
                  </a:cubicBezTo>
                </a:path>
              </a:pathLst>
            </a:custGeom>
            <a:noFill/>
            <a:ln w="19050">
              <a:solidFill>
                <a:srgbClr val="FF53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46" name="Freeform: Shape 45">
              <a:extLst>
                <a:ext uri="{FF2B5EF4-FFF2-40B4-BE49-F238E27FC236}">
                  <a16:creationId xmlns:a16="http://schemas.microsoft.com/office/drawing/2014/main" id="{07C65C52-7C95-43D3-954C-0257033FAB52}"/>
                </a:ext>
              </a:extLst>
            </p:cNvPr>
            <p:cNvSpPr/>
            <p:nvPr/>
          </p:nvSpPr>
          <p:spPr>
            <a:xfrm flipV="1">
              <a:off x="4723570" y="3428867"/>
              <a:ext cx="2120900" cy="3073400"/>
            </a:xfrm>
            <a:custGeom>
              <a:avLst/>
              <a:gdLst>
                <a:gd name="connsiteX0" fmla="*/ 0 w 2120900"/>
                <a:gd name="connsiteY0" fmla="*/ 3073400 h 3073400"/>
                <a:gd name="connsiteX1" fmla="*/ 31750 w 2120900"/>
                <a:gd name="connsiteY1" fmla="*/ 2781300 h 3073400"/>
                <a:gd name="connsiteX2" fmla="*/ 139700 w 2120900"/>
                <a:gd name="connsiteY2" fmla="*/ 2470150 h 3073400"/>
                <a:gd name="connsiteX3" fmla="*/ 361950 w 2120900"/>
                <a:gd name="connsiteY3" fmla="*/ 2070100 h 3073400"/>
                <a:gd name="connsiteX4" fmla="*/ 673100 w 2120900"/>
                <a:gd name="connsiteY4" fmla="*/ 1625600 h 3073400"/>
                <a:gd name="connsiteX5" fmla="*/ 1104900 w 2120900"/>
                <a:gd name="connsiteY5" fmla="*/ 1098550 h 3073400"/>
                <a:gd name="connsiteX6" fmla="*/ 2120900 w 2120900"/>
                <a:gd name="connsiteY6" fmla="*/ 0 h 307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0900" h="3073400">
                  <a:moveTo>
                    <a:pt x="0" y="3073400"/>
                  </a:moveTo>
                  <a:cubicBezTo>
                    <a:pt x="4233" y="2977621"/>
                    <a:pt x="8467" y="2881842"/>
                    <a:pt x="31750" y="2781300"/>
                  </a:cubicBezTo>
                  <a:cubicBezTo>
                    <a:pt x="55033" y="2680758"/>
                    <a:pt x="84667" y="2588683"/>
                    <a:pt x="139700" y="2470150"/>
                  </a:cubicBezTo>
                  <a:cubicBezTo>
                    <a:pt x="194733" y="2351617"/>
                    <a:pt x="273050" y="2210858"/>
                    <a:pt x="361950" y="2070100"/>
                  </a:cubicBezTo>
                  <a:cubicBezTo>
                    <a:pt x="450850" y="1929342"/>
                    <a:pt x="549275" y="1787525"/>
                    <a:pt x="673100" y="1625600"/>
                  </a:cubicBezTo>
                  <a:cubicBezTo>
                    <a:pt x="796925" y="1463675"/>
                    <a:pt x="863600" y="1369483"/>
                    <a:pt x="1104900" y="1098550"/>
                  </a:cubicBezTo>
                  <a:cubicBezTo>
                    <a:pt x="1346200" y="827617"/>
                    <a:pt x="1733550" y="413808"/>
                    <a:pt x="2120900" y="0"/>
                  </a:cubicBezTo>
                </a:path>
              </a:pathLst>
            </a:custGeom>
            <a:noFill/>
            <a:ln w="19050">
              <a:solidFill>
                <a:srgbClr val="FF53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29" name="Group 28">
            <a:extLst>
              <a:ext uri="{FF2B5EF4-FFF2-40B4-BE49-F238E27FC236}">
                <a16:creationId xmlns:a16="http://schemas.microsoft.com/office/drawing/2014/main" id="{487D45AD-5084-4C29-AA73-C0A43EDAB139}"/>
              </a:ext>
            </a:extLst>
          </p:cNvPr>
          <p:cNvGrpSpPr/>
          <p:nvPr/>
        </p:nvGrpSpPr>
        <p:grpSpPr>
          <a:xfrm>
            <a:off x="10224665" y="-807359"/>
            <a:ext cx="2121730" cy="8735406"/>
            <a:chOff x="4723570" y="360362"/>
            <a:chExt cx="2121730" cy="6141905"/>
          </a:xfrm>
        </p:grpSpPr>
        <p:sp>
          <p:nvSpPr>
            <p:cNvPr id="43" name="Freeform: Shape 42">
              <a:extLst>
                <a:ext uri="{FF2B5EF4-FFF2-40B4-BE49-F238E27FC236}">
                  <a16:creationId xmlns:a16="http://schemas.microsoft.com/office/drawing/2014/main" id="{DBDBDD2F-1AF6-47BC-B878-42290B51B574}"/>
                </a:ext>
              </a:extLst>
            </p:cNvPr>
            <p:cNvSpPr/>
            <p:nvPr/>
          </p:nvSpPr>
          <p:spPr>
            <a:xfrm>
              <a:off x="4724400" y="360362"/>
              <a:ext cx="2120900" cy="3073400"/>
            </a:xfrm>
            <a:custGeom>
              <a:avLst/>
              <a:gdLst>
                <a:gd name="connsiteX0" fmla="*/ 0 w 2120900"/>
                <a:gd name="connsiteY0" fmla="*/ 3073400 h 3073400"/>
                <a:gd name="connsiteX1" fmla="*/ 31750 w 2120900"/>
                <a:gd name="connsiteY1" fmla="*/ 2781300 h 3073400"/>
                <a:gd name="connsiteX2" fmla="*/ 139700 w 2120900"/>
                <a:gd name="connsiteY2" fmla="*/ 2470150 h 3073400"/>
                <a:gd name="connsiteX3" fmla="*/ 361950 w 2120900"/>
                <a:gd name="connsiteY3" fmla="*/ 2070100 h 3073400"/>
                <a:gd name="connsiteX4" fmla="*/ 673100 w 2120900"/>
                <a:gd name="connsiteY4" fmla="*/ 1625600 h 3073400"/>
                <a:gd name="connsiteX5" fmla="*/ 1104900 w 2120900"/>
                <a:gd name="connsiteY5" fmla="*/ 1098550 h 3073400"/>
                <a:gd name="connsiteX6" fmla="*/ 2120900 w 2120900"/>
                <a:gd name="connsiteY6" fmla="*/ 0 h 307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0900" h="3073400">
                  <a:moveTo>
                    <a:pt x="0" y="3073400"/>
                  </a:moveTo>
                  <a:cubicBezTo>
                    <a:pt x="4233" y="2977621"/>
                    <a:pt x="8467" y="2881842"/>
                    <a:pt x="31750" y="2781300"/>
                  </a:cubicBezTo>
                  <a:cubicBezTo>
                    <a:pt x="55033" y="2680758"/>
                    <a:pt x="84667" y="2588683"/>
                    <a:pt x="139700" y="2470150"/>
                  </a:cubicBezTo>
                  <a:cubicBezTo>
                    <a:pt x="194733" y="2351617"/>
                    <a:pt x="273050" y="2210858"/>
                    <a:pt x="361950" y="2070100"/>
                  </a:cubicBezTo>
                  <a:cubicBezTo>
                    <a:pt x="450850" y="1929342"/>
                    <a:pt x="549275" y="1787525"/>
                    <a:pt x="673100" y="1625600"/>
                  </a:cubicBezTo>
                  <a:cubicBezTo>
                    <a:pt x="796925" y="1463675"/>
                    <a:pt x="863600" y="1369483"/>
                    <a:pt x="1104900" y="1098550"/>
                  </a:cubicBezTo>
                  <a:cubicBezTo>
                    <a:pt x="1346200" y="827617"/>
                    <a:pt x="1733550" y="413808"/>
                    <a:pt x="2120900" y="0"/>
                  </a:cubicBezTo>
                </a:path>
              </a:pathLst>
            </a:custGeom>
            <a:noFill/>
            <a:ln w="19050">
              <a:solidFill>
                <a:srgbClr val="FF53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44" name="Freeform: Shape 43">
              <a:extLst>
                <a:ext uri="{FF2B5EF4-FFF2-40B4-BE49-F238E27FC236}">
                  <a16:creationId xmlns:a16="http://schemas.microsoft.com/office/drawing/2014/main" id="{19B284D8-9299-4F3C-9615-DE0CCD992F6D}"/>
                </a:ext>
              </a:extLst>
            </p:cNvPr>
            <p:cNvSpPr/>
            <p:nvPr/>
          </p:nvSpPr>
          <p:spPr>
            <a:xfrm flipV="1">
              <a:off x="4723570" y="3428867"/>
              <a:ext cx="2120900" cy="3073400"/>
            </a:xfrm>
            <a:custGeom>
              <a:avLst/>
              <a:gdLst>
                <a:gd name="connsiteX0" fmla="*/ 0 w 2120900"/>
                <a:gd name="connsiteY0" fmla="*/ 3073400 h 3073400"/>
                <a:gd name="connsiteX1" fmla="*/ 31750 w 2120900"/>
                <a:gd name="connsiteY1" fmla="*/ 2781300 h 3073400"/>
                <a:gd name="connsiteX2" fmla="*/ 139700 w 2120900"/>
                <a:gd name="connsiteY2" fmla="*/ 2470150 h 3073400"/>
                <a:gd name="connsiteX3" fmla="*/ 361950 w 2120900"/>
                <a:gd name="connsiteY3" fmla="*/ 2070100 h 3073400"/>
                <a:gd name="connsiteX4" fmla="*/ 673100 w 2120900"/>
                <a:gd name="connsiteY4" fmla="*/ 1625600 h 3073400"/>
                <a:gd name="connsiteX5" fmla="*/ 1104900 w 2120900"/>
                <a:gd name="connsiteY5" fmla="*/ 1098550 h 3073400"/>
                <a:gd name="connsiteX6" fmla="*/ 2120900 w 2120900"/>
                <a:gd name="connsiteY6" fmla="*/ 0 h 307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0900" h="3073400">
                  <a:moveTo>
                    <a:pt x="0" y="3073400"/>
                  </a:moveTo>
                  <a:cubicBezTo>
                    <a:pt x="4233" y="2977621"/>
                    <a:pt x="8467" y="2881842"/>
                    <a:pt x="31750" y="2781300"/>
                  </a:cubicBezTo>
                  <a:cubicBezTo>
                    <a:pt x="55033" y="2680758"/>
                    <a:pt x="84667" y="2588683"/>
                    <a:pt x="139700" y="2470150"/>
                  </a:cubicBezTo>
                  <a:cubicBezTo>
                    <a:pt x="194733" y="2351617"/>
                    <a:pt x="273050" y="2210858"/>
                    <a:pt x="361950" y="2070100"/>
                  </a:cubicBezTo>
                  <a:cubicBezTo>
                    <a:pt x="450850" y="1929342"/>
                    <a:pt x="549275" y="1787525"/>
                    <a:pt x="673100" y="1625600"/>
                  </a:cubicBezTo>
                  <a:cubicBezTo>
                    <a:pt x="796925" y="1463675"/>
                    <a:pt x="863600" y="1369483"/>
                    <a:pt x="1104900" y="1098550"/>
                  </a:cubicBezTo>
                  <a:cubicBezTo>
                    <a:pt x="1346200" y="827617"/>
                    <a:pt x="1733550" y="413808"/>
                    <a:pt x="2120900" y="0"/>
                  </a:cubicBezTo>
                </a:path>
              </a:pathLst>
            </a:custGeom>
            <a:noFill/>
            <a:ln w="19050">
              <a:solidFill>
                <a:srgbClr val="FF53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30" name="Group 29">
            <a:extLst>
              <a:ext uri="{FF2B5EF4-FFF2-40B4-BE49-F238E27FC236}">
                <a16:creationId xmlns:a16="http://schemas.microsoft.com/office/drawing/2014/main" id="{F9938D08-70C8-42D6-8919-3DFE225C63A0}"/>
              </a:ext>
            </a:extLst>
          </p:cNvPr>
          <p:cNvGrpSpPr/>
          <p:nvPr/>
        </p:nvGrpSpPr>
        <p:grpSpPr>
          <a:xfrm>
            <a:off x="7536250" y="537027"/>
            <a:ext cx="4006207" cy="6008914"/>
            <a:chOff x="6490343" y="391886"/>
            <a:chExt cx="4006207" cy="6008914"/>
          </a:xfrm>
        </p:grpSpPr>
        <p:cxnSp>
          <p:nvCxnSpPr>
            <p:cNvPr id="34" name="Straight Connector 33">
              <a:extLst>
                <a:ext uri="{FF2B5EF4-FFF2-40B4-BE49-F238E27FC236}">
                  <a16:creationId xmlns:a16="http://schemas.microsoft.com/office/drawing/2014/main" id="{8636A367-7261-44B1-8E49-42746ADBB20A}"/>
                </a:ext>
              </a:extLst>
            </p:cNvPr>
            <p:cNvCxnSpPr>
              <a:cxnSpLocks/>
            </p:cNvCxnSpPr>
            <p:nvPr/>
          </p:nvCxnSpPr>
          <p:spPr>
            <a:xfrm>
              <a:off x="6490343" y="3403418"/>
              <a:ext cx="3644257"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19E3E6C8-5815-448B-9B48-64379DE9104D}"/>
                </a:ext>
              </a:extLst>
            </p:cNvPr>
            <p:cNvCxnSpPr>
              <a:cxnSpLocks/>
            </p:cNvCxnSpPr>
            <p:nvPr/>
          </p:nvCxnSpPr>
          <p:spPr>
            <a:xfrm flipV="1">
              <a:off x="6509938" y="2397055"/>
              <a:ext cx="3986612" cy="1009767"/>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859AEBA2-3AA7-47C2-8AB3-FFCAD98F65DB}"/>
                </a:ext>
              </a:extLst>
            </p:cNvPr>
            <p:cNvCxnSpPr>
              <a:cxnSpLocks/>
            </p:cNvCxnSpPr>
            <p:nvPr/>
          </p:nvCxnSpPr>
          <p:spPr>
            <a:xfrm flipV="1">
              <a:off x="6517558" y="1695450"/>
              <a:ext cx="3639656" cy="1718518"/>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15AEF00E-6490-4CBE-964A-8E6A917AE817}"/>
                </a:ext>
              </a:extLst>
            </p:cNvPr>
            <p:cNvCxnSpPr>
              <a:cxnSpLocks/>
            </p:cNvCxnSpPr>
            <p:nvPr/>
          </p:nvCxnSpPr>
          <p:spPr>
            <a:xfrm flipV="1">
              <a:off x="6517558" y="850900"/>
              <a:ext cx="3959007" cy="2563066"/>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5B205BD9-BA66-4FA1-B319-A7FA06E86EC9}"/>
                </a:ext>
              </a:extLst>
            </p:cNvPr>
            <p:cNvCxnSpPr>
              <a:cxnSpLocks/>
            </p:cNvCxnSpPr>
            <p:nvPr/>
          </p:nvCxnSpPr>
          <p:spPr>
            <a:xfrm flipV="1">
              <a:off x="6509938" y="391886"/>
              <a:ext cx="3905244" cy="3014936"/>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07F0BCCD-1CF7-4A0C-8F6A-46150CA3DC57}"/>
                </a:ext>
              </a:extLst>
            </p:cNvPr>
            <p:cNvCxnSpPr>
              <a:cxnSpLocks/>
            </p:cNvCxnSpPr>
            <p:nvPr/>
          </p:nvCxnSpPr>
          <p:spPr>
            <a:xfrm>
              <a:off x="6497238" y="3390150"/>
              <a:ext cx="3688274" cy="93420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3FEA53D5-DCA5-4E4A-B750-61F80E700C9C}"/>
                </a:ext>
              </a:extLst>
            </p:cNvPr>
            <p:cNvCxnSpPr>
              <a:cxnSpLocks/>
            </p:cNvCxnSpPr>
            <p:nvPr/>
          </p:nvCxnSpPr>
          <p:spPr>
            <a:xfrm>
              <a:off x="6504858" y="3383005"/>
              <a:ext cx="3809256" cy="1798595"/>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63D62E30-28FB-46FB-8982-CEA39B3A8099}"/>
                </a:ext>
              </a:extLst>
            </p:cNvPr>
            <p:cNvCxnSpPr>
              <a:cxnSpLocks/>
            </p:cNvCxnSpPr>
            <p:nvPr/>
          </p:nvCxnSpPr>
          <p:spPr>
            <a:xfrm>
              <a:off x="6504858" y="3383005"/>
              <a:ext cx="3749213" cy="2427245"/>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A5EF0CFC-92E6-4CA1-8E4D-6B4E04616040}"/>
                </a:ext>
              </a:extLst>
            </p:cNvPr>
            <p:cNvCxnSpPr>
              <a:cxnSpLocks/>
            </p:cNvCxnSpPr>
            <p:nvPr/>
          </p:nvCxnSpPr>
          <p:spPr>
            <a:xfrm>
              <a:off x="6497238" y="3390150"/>
              <a:ext cx="3899694" cy="301065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grpSp>
      <p:cxnSp>
        <p:nvCxnSpPr>
          <p:cNvPr id="31" name="Straight Connector 30">
            <a:extLst>
              <a:ext uri="{FF2B5EF4-FFF2-40B4-BE49-F238E27FC236}">
                <a16:creationId xmlns:a16="http://schemas.microsoft.com/office/drawing/2014/main" id="{91D1CB76-4A83-477D-840A-49BAECCFBFFC}"/>
              </a:ext>
            </a:extLst>
          </p:cNvPr>
          <p:cNvCxnSpPr>
            <a:cxnSpLocks/>
          </p:cNvCxnSpPr>
          <p:nvPr/>
        </p:nvCxnSpPr>
        <p:spPr>
          <a:xfrm flipV="1">
            <a:off x="7530893" y="-452418"/>
            <a:ext cx="4011564" cy="4011568"/>
          </a:xfrm>
          <a:prstGeom prst="line">
            <a:avLst/>
          </a:prstGeom>
          <a:ln w="38100">
            <a:solidFill>
              <a:srgbClr val="FFC000"/>
            </a:solidFill>
          </a:ln>
          <a:effectLst>
            <a:glow rad="1397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118782BD-24BB-4B40-BD85-3AB98B01DC05}"/>
              </a:ext>
            </a:extLst>
          </p:cNvPr>
          <p:cNvCxnSpPr>
            <a:cxnSpLocks/>
          </p:cNvCxnSpPr>
          <p:nvPr/>
        </p:nvCxnSpPr>
        <p:spPr>
          <a:xfrm>
            <a:off x="7526130" y="3538557"/>
            <a:ext cx="4011564" cy="4011568"/>
          </a:xfrm>
          <a:prstGeom prst="line">
            <a:avLst/>
          </a:prstGeom>
          <a:ln w="38100">
            <a:solidFill>
              <a:srgbClr val="FFC000"/>
            </a:solidFill>
          </a:ln>
          <a:effectLst>
            <a:glow rad="1397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A179AD04-3159-4932-8BF5-E1340CF5085A}"/>
              </a:ext>
            </a:extLst>
          </p:cNvPr>
          <p:cNvSpPr/>
          <p:nvPr/>
        </p:nvSpPr>
        <p:spPr>
          <a:xfrm>
            <a:off x="10999341" y="-946240"/>
            <a:ext cx="1992760" cy="9144000"/>
          </a:xfrm>
          <a:prstGeom prst="rect">
            <a:avLst/>
          </a:prstGeom>
          <a:solidFill>
            <a:schemeClr val="bg1"/>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16" name="Group 15">
            <a:extLst>
              <a:ext uri="{FF2B5EF4-FFF2-40B4-BE49-F238E27FC236}">
                <a16:creationId xmlns:a16="http://schemas.microsoft.com/office/drawing/2014/main" id="{3021C2AA-1D1B-47B1-A907-40373B86B333}"/>
              </a:ext>
            </a:extLst>
          </p:cNvPr>
          <p:cNvGrpSpPr/>
          <p:nvPr/>
        </p:nvGrpSpPr>
        <p:grpSpPr>
          <a:xfrm>
            <a:off x="7374728" y="319710"/>
            <a:ext cx="4398173" cy="6347790"/>
            <a:chOff x="1608732" y="-2283693"/>
            <a:chExt cx="4398173" cy="6347790"/>
          </a:xfrm>
        </p:grpSpPr>
        <p:cxnSp>
          <p:nvCxnSpPr>
            <p:cNvPr id="21" name="Straight Arrow Connector 20">
              <a:extLst>
                <a:ext uri="{FF2B5EF4-FFF2-40B4-BE49-F238E27FC236}">
                  <a16:creationId xmlns:a16="http://schemas.microsoft.com/office/drawing/2014/main" id="{F3B8618C-9B82-493C-8C38-21EDC4597E16}"/>
                </a:ext>
              </a:extLst>
            </p:cNvPr>
            <p:cNvCxnSpPr>
              <a:cxnSpLocks/>
            </p:cNvCxnSpPr>
            <p:nvPr/>
          </p:nvCxnSpPr>
          <p:spPr>
            <a:xfrm flipV="1">
              <a:off x="1781033" y="-2082019"/>
              <a:ext cx="0" cy="6146116"/>
            </a:xfrm>
            <a:prstGeom prst="straightConnector1">
              <a:avLst/>
            </a:prstGeom>
            <a:ln w="76200">
              <a:solidFill>
                <a:srgbClr val="002060"/>
              </a:solidFill>
              <a:tailEnd type="triangle"/>
            </a:ln>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2EDF02D4-9C35-4052-A563-394985C99048}"/>
                    </a:ext>
                  </a:extLst>
                </p:cNvPr>
                <p:cNvSpPr txBox="1"/>
                <p:nvPr/>
              </p:nvSpPr>
              <p:spPr>
                <a:xfrm>
                  <a:off x="5418795" y="194597"/>
                  <a:ext cx="588110" cy="70788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4000" i="1">
                            <a:solidFill>
                              <a:srgbClr val="0070C0"/>
                            </a:solidFill>
                            <a:latin typeface="Cambria Math" panose="02040503050406030204" pitchFamily="18" charset="0"/>
                          </a:rPr>
                          <m:t>𝑥</m:t>
                        </m:r>
                      </m:oMath>
                    </m:oMathPara>
                  </a14:m>
                  <a:endParaRPr lang="en-CA" sz="4000" dirty="0">
                    <a:solidFill>
                      <a:srgbClr val="002060"/>
                    </a:solidFill>
                  </a:endParaRPr>
                </a:p>
              </p:txBody>
            </p:sp>
          </mc:Choice>
          <mc:Fallback xmlns="">
            <p:sp>
              <p:nvSpPr>
                <p:cNvPr id="22" name="TextBox 21">
                  <a:extLst>
                    <a:ext uri="{FF2B5EF4-FFF2-40B4-BE49-F238E27FC236}">
                      <a16:creationId xmlns:a16="http://schemas.microsoft.com/office/drawing/2014/main" id="{2EDF02D4-9C35-4052-A563-394985C99048}"/>
                    </a:ext>
                  </a:extLst>
                </p:cNvPr>
                <p:cNvSpPr txBox="1">
                  <a:spLocks noRot="1" noChangeAspect="1" noMove="1" noResize="1" noEditPoints="1" noAdjustHandles="1" noChangeArrowheads="1" noChangeShapeType="1" noTextEdit="1"/>
                </p:cNvSpPr>
                <p:nvPr/>
              </p:nvSpPr>
              <p:spPr>
                <a:xfrm>
                  <a:off x="5418795" y="194597"/>
                  <a:ext cx="588110" cy="707886"/>
                </a:xfrm>
                <a:prstGeom prst="rect">
                  <a:avLst/>
                </a:prstGeom>
                <a:blipFill>
                  <a:blip r:embed="rId6"/>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D1D5704A-B4FA-43B2-8AD9-F0BE3B3210F5}"/>
                    </a:ext>
                  </a:extLst>
                </p:cNvPr>
                <p:cNvSpPr txBox="1"/>
                <p:nvPr/>
              </p:nvSpPr>
              <p:spPr>
                <a:xfrm>
                  <a:off x="1847814" y="-2283693"/>
                  <a:ext cx="750205" cy="70788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4000" i="1">
                            <a:latin typeface="Cambria Math" panose="02040503050406030204" pitchFamily="18" charset="0"/>
                          </a:rPr>
                          <m:t>𝑐</m:t>
                        </m:r>
                        <m:r>
                          <a:rPr lang="en-US" sz="4000" i="1">
                            <a:solidFill>
                              <a:srgbClr val="0070C0"/>
                            </a:solidFill>
                            <a:latin typeface="Cambria Math" panose="02040503050406030204" pitchFamily="18" charset="0"/>
                          </a:rPr>
                          <m:t>𝑡</m:t>
                        </m:r>
                      </m:oMath>
                    </m:oMathPara>
                  </a14:m>
                  <a:endParaRPr lang="en-CA" sz="4000" dirty="0">
                    <a:solidFill>
                      <a:schemeClr val="accent6">
                        <a:lumMod val="50000"/>
                      </a:schemeClr>
                    </a:solidFill>
                  </a:endParaRPr>
                </a:p>
              </p:txBody>
            </p:sp>
          </mc:Choice>
          <mc:Fallback xmlns="">
            <p:sp>
              <p:nvSpPr>
                <p:cNvPr id="23" name="TextBox 22">
                  <a:extLst>
                    <a:ext uri="{FF2B5EF4-FFF2-40B4-BE49-F238E27FC236}">
                      <a16:creationId xmlns:a16="http://schemas.microsoft.com/office/drawing/2014/main" id="{D1D5704A-B4FA-43B2-8AD9-F0BE3B3210F5}"/>
                    </a:ext>
                  </a:extLst>
                </p:cNvPr>
                <p:cNvSpPr txBox="1">
                  <a:spLocks noRot="1" noChangeAspect="1" noMove="1" noResize="1" noEditPoints="1" noAdjustHandles="1" noChangeArrowheads="1" noChangeShapeType="1" noTextEdit="1"/>
                </p:cNvSpPr>
                <p:nvPr/>
              </p:nvSpPr>
              <p:spPr>
                <a:xfrm>
                  <a:off x="1847814" y="-2283693"/>
                  <a:ext cx="750205" cy="707886"/>
                </a:xfrm>
                <a:prstGeom prst="rect">
                  <a:avLst/>
                </a:prstGeom>
                <a:blipFill>
                  <a:blip r:embed="rId7"/>
                  <a:stretch>
                    <a:fillRect/>
                  </a:stretch>
                </a:blipFill>
              </p:spPr>
              <p:txBody>
                <a:bodyPr/>
                <a:lstStyle/>
                <a:p>
                  <a:r>
                    <a:rPr lang="en-CA">
                      <a:noFill/>
                    </a:rPr>
                    <a:t> </a:t>
                  </a:r>
                </a:p>
              </p:txBody>
            </p:sp>
          </mc:Fallback>
        </mc:AlternateContent>
        <p:cxnSp>
          <p:nvCxnSpPr>
            <p:cNvPr id="24" name="Straight Arrow Connector 23">
              <a:extLst>
                <a:ext uri="{FF2B5EF4-FFF2-40B4-BE49-F238E27FC236}">
                  <a16:creationId xmlns:a16="http://schemas.microsoft.com/office/drawing/2014/main" id="{9410F55F-6D2E-4547-BFB7-6B35EEE944F8}"/>
                </a:ext>
              </a:extLst>
            </p:cNvPr>
            <p:cNvCxnSpPr>
              <a:cxnSpLocks/>
            </p:cNvCxnSpPr>
            <p:nvPr/>
          </p:nvCxnSpPr>
          <p:spPr>
            <a:xfrm>
              <a:off x="1608732" y="931483"/>
              <a:ext cx="4194972" cy="0"/>
            </a:xfrm>
            <a:prstGeom prst="straightConnector1">
              <a:avLst/>
            </a:prstGeom>
            <a:ln w="76200">
              <a:solidFill>
                <a:srgbClr val="002060"/>
              </a:solidFill>
              <a:tailEnd type="triangle"/>
            </a:ln>
          </p:spPr>
          <p:style>
            <a:lnRef idx="1">
              <a:schemeClr val="accent2"/>
            </a:lnRef>
            <a:fillRef idx="0">
              <a:schemeClr val="accent2"/>
            </a:fillRef>
            <a:effectRef idx="0">
              <a:schemeClr val="accent2"/>
            </a:effectRef>
            <a:fontRef idx="minor">
              <a:schemeClr val="tx1"/>
            </a:fontRef>
          </p:style>
        </p:cxnSp>
      </p:grpSp>
      <p:cxnSp>
        <p:nvCxnSpPr>
          <p:cNvPr id="17" name="Straight Arrow Connector 16">
            <a:extLst>
              <a:ext uri="{FF2B5EF4-FFF2-40B4-BE49-F238E27FC236}">
                <a16:creationId xmlns:a16="http://schemas.microsoft.com/office/drawing/2014/main" id="{C563BC5F-77F2-4C1B-A19F-978152FEF02B}"/>
              </a:ext>
            </a:extLst>
          </p:cNvPr>
          <p:cNvCxnSpPr>
            <a:cxnSpLocks/>
          </p:cNvCxnSpPr>
          <p:nvPr/>
        </p:nvCxnSpPr>
        <p:spPr>
          <a:xfrm flipV="1">
            <a:off x="10809237" y="2279837"/>
            <a:ext cx="830313" cy="215713"/>
          </a:xfrm>
          <a:prstGeom prst="straightConnector1">
            <a:avLst/>
          </a:prstGeom>
          <a:ln w="76200">
            <a:solidFill>
              <a:srgbClr val="C00000"/>
            </a:solidFill>
            <a:tailEnd type="triangle"/>
          </a:ln>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EABCBCE5-5265-4025-89FB-3266BA55A007}"/>
                  </a:ext>
                </a:extLst>
              </p:cNvPr>
              <p:cNvSpPr txBox="1"/>
              <p:nvPr/>
            </p:nvSpPr>
            <p:spPr>
              <a:xfrm>
                <a:off x="11489590" y="1883600"/>
                <a:ext cx="588110" cy="70788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4000" b="0" i="1" smtClean="0">
                              <a:solidFill>
                                <a:srgbClr val="FF0000"/>
                              </a:solidFill>
                              <a:latin typeface="Cambria Math" panose="02040503050406030204" pitchFamily="18" charset="0"/>
                            </a:rPr>
                          </m:ctrlPr>
                        </m:accPr>
                        <m:e>
                          <m:r>
                            <a:rPr lang="en-US" sz="4000" i="1" smtClean="0">
                              <a:solidFill>
                                <a:srgbClr val="FF0000"/>
                              </a:solidFill>
                              <a:latin typeface="Cambria Math" panose="02040503050406030204" pitchFamily="18" charset="0"/>
                            </a:rPr>
                            <m:t>𝑥</m:t>
                          </m:r>
                        </m:e>
                      </m:acc>
                    </m:oMath>
                  </m:oMathPara>
                </a14:m>
                <a:endParaRPr lang="en-CA" sz="4000" dirty="0">
                  <a:solidFill>
                    <a:srgbClr val="FF0000"/>
                  </a:solidFill>
                </a:endParaRPr>
              </a:p>
            </p:txBody>
          </p:sp>
        </mc:Choice>
        <mc:Fallback xmlns="">
          <p:sp>
            <p:nvSpPr>
              <p:cNvPr id="18" name="TextBox 17">
                <a:extLst>
                  <a:ext uri="{FF2B5EF4-FFF2-40B4-BE49-F238E27FC236}">
                    <a16:creationId xmlns:a16="http://schemas.microsoft.com/office/drawing/2014/main" id="{EABCBCE5-5265-4025-89FB-3266BA55A007}"/>
                  </a:ext>
                </a:extLst>
              </p:cNvPr>
              <p:cNvSpPr txBox="1">
                <a:spLocks noRot="1" noChangeAspect="1" noMove="1" noResize="1" noEditPoints="1" noAdjustHandles="1" noChangeArrowheads="1" noChangeShapeType="1" noTextEdit="1"/>
              </p:cNvSpPr>
              <p:nvPr/>
            </p:nvSpPr>
            <p:spPr>
              <a:xfrm>
                <a:off x="11489590" y="1883600"/>
                <a:ext cx="588110" cy="707886"/>
              </a:xfrm>
              <a:prstGeom prst="rect">
                <a:avLst/>
              </a:prstGeom>
              <a:blipFill>
                <a:blip r:embed="rId8"/>
                <a:stretch>
                  <a:fillRect/>
                </a:stretch>
              </a:blipFill>
            </p:spPr>
            <p:txBody>
              <a:bodyPr/>
              <a:lstStyle/>
              <a:p>
                <a:r>
                  <a:rPr lang="en-CA">
                    <a:noFill/>
                  </a:rPr>
                  <a:t> </a:t>
                </a:r>
              </a:p>
            </p:txBody>
          </p:sp>
        </mc:Fallback>
      </mc:AlternateContent>
      <p:grpSp>
        <p:nvGrpSpPr>
          <p:cNvPr id="59" name="Group 58">
            <a:extLst>
              <a:ext uri="{FF2B5EF4-FFF2-40B4-BE49-F238E27FC236}">
                <a16:creationId xmlns:a16="http://schemas.microsoft.com/office/drawing/2014/main" id="{D2C7316F-C9A5-45F1-9E73-AFD350732822}"/>
              </a:ext>
            </a:extLst>
          </p:cNvPr>
          <p:cNvGrpSpPr/>
          <p:nvPr/>
        </p:nvGrpSpPr>
        <p:grpSpPr>
          <a:xfrm>
            <a:off x="8702399" y="155275"/>
            <a:ext cx="834461" cy="6302675"/>
            <a:chOff x="2804088" y="-914400"/>
            <a:chExt cx="834461" cy="6302675"/>
          </a:xfrm>
        </p:grpSpPr>
        <p:cxnSp>
          <p:nvCxnSpPr>
            <p:cNvPr id="60" name="Straight Arrow Connector 59">
              <a:extLst>
                <a:ext uri="{FF2B5EF4-FFF2-40B4-BE49-F238E27FC236}">
                  <a16:creationId xmlns:a16="http://schemas.microsoft.com/office/drawing/2014/main" id="{0AFFEA48-E5EE-465D-B43B-789A0782781F}"/>
                </a:ext>
              </a:extLst>
            </p:cNvPr>
            <p:cNvCxnSpPr>
              <a:cxnSpLocks/>
            </p:cNvCxnSpPr>
            <p:nvPr/>
          </p:nvCxnSpPr>
          <p:spPr>
            <a:xfrm flipV="1">
              <a:off x="3243513" y="-421974"/>
              <a:ext cx="0" cy="5810249"/>
            </a:xfrm>
            <a:prstGeom prst="straightConnector1">
              <a:avLst/>
            </a:prstGeom>
            <a:ln w="76200">
              <a:solidFill>
                <a:srgbClr val="00B0F0"/>
              </a:solidFill>
              <a:headEnd type="none" w="med" len="med"/>
              <a:tailEnd type="none" w="med" len="med"/>
            </a:ln>
          </p:spPr>
          <p:style>
            <a:lnRef idx="1">
              <a:schemeClr val="accent2"/>
            </a:lnRef>
            <a:fillRef idx="0">
              <a:schemeClr val="accent2"/>
            </a:fillRef>
            <a:effectRef idx="0">
              <a:schemeClr val="accent2"/>
            </a:effectRef>
            <a:fontRef idx="minor">
              <a:schemeClr val="tx1"/>
            </a:fontRef>
          </p:style>
        </p:cxnSp>
        <p:pic>
          <p:nvPicPr>
            <p:cNvPr id="61" name="Picture 2">
              <a:extLst>
                <a:ext uri="{FF2B5EF4-FFF2-40B4-BE49-F238E27FC236}">
                  <a16:creationId xmlns:a16="http://schemas.microsoft.com/office/drawing/2014/main" id="{0A7467B3-511F-4618-9FB2-B53C8BC2E112}"/>
                </a:ext>
              </a:extLst>
            </p:cNvPr>
            <p:cNvPicPr>
              <a:picLocks noChangeAspect="1" noChangeArrowheads="1"/>
            </p:cNvPicPr>
            <p:nvPr/>
          </p:nvPicPr>
          <p:blipFill rotWithShape="1">
            <a:blip r:embed="rId17">
              <a:extLst>
                <a:ext uri="{28A0092B-C50C-407E-A947-70E740481C1C}">
                  <a14:useLocalDpi xmlns:a14="http://schemas.microsoft.com/office/drawing/2010/main" val="0"/>
                </a:ext>
              </a:extLst>
            </a:blip>
            <a:srcRect l="19095" t="10139" b="5438"/>
            <a:stretch/>
          </p:blipFill>
          <p:spPr bwMode="auto">
            <a:xfrm>
              <a:off x="2804088" y="-914400"/>
              <a:ext cx="834461" cy="1143000"/>
            </a:xfrm>
            <a:prstGeom prst="rect">
              <a:avLst/>
            </a:prstGeom>
            <a:noFill/>
            <a:extLst>
              <a:ext uri="{909E8E84-426E-40DD-AFC4-6F175D3DCCD1}">
                <a14:hiddenFill xmlns:a14="http://schemas.microsoft.com/office/drawing/2010/main">
                  <a:solidFill>
                    <a:srgbClr val="FFFFFF"/>
                  </a:solidFill>
                </a14:hiddenFill>
              </a:ext>
            </a:extLst>
          </p:spPr>
        </p:pic>
      </p:grpSp>
      <p:pic>
        <p:nvPicPr>
          <p:cNvPr id="63" name="Picture 2">
            <a:extLst>
              <a:ext uri="{FF2B5EF4-FFF2-40B4-BE49-F238E27FC236}">
                <a16:creationId xmlns:a16="http://schemas.microsoft.com/office/drawing/2014/main" id="{A5D8E6C0-6768-48EA-8D35-BCE9F8BF965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0447934" y="0"/>
            <a:ext cx="811286" cy="1132114"/>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08279795-0F3E-4C70-86B9-B3B8D69B39D3}"/>
                  </a:ext>
                </a:extLst>
              </p:cNvPr>
              <p:cNvSpPr txBox="1"/>
              <p:nvPr/>
            </p:nvSpPr>
            <p:spPr>
              <a:xfrm>
                <a:off x="800100" y="3943350"/>
                <a:ext cx="5219700" cy="1961050"/>
              </a:xfrm>
              <a:prstGeom prst="rect">
                <a:avLst/>
              </a:prstGeom>
              <a:noFill/>
            </p:spPr>
            <p:txBody>
              <a:bodyPr wrap="square">
                <a:spAutoFit/>
              </a:bodyPr>
              <a:lstStyle/>
              <a:p>
                <a14:m>
                  <m:oMath xmlns:m="http://schemas.openxmlformats.org/officeDocument/2006/math">
                    <m:f>
                      <m:fPr>
                        <m:ctrlPr>
                          <a:rPr lang="en-US" sz="4000" i="1" smtClean="0">
                            <a:latin typeface="Cambria Math" panose="02040503050406030204" pitchFamily="18" charset="0"/>
                          </a:rPr>
                        </m:ctrlPr>
                      </m:fPr>
                      <m:num>
                        <m:r>
                          <a:rPr lang="en-US" sz="4000" i="1">
                            <a:latin typeface="Cambria Math" panose="02040503050406030204" pitchFamily="18" charset="0"/>
                          </a:rPr>
                          <m:t>𝑑</m:t>
                        </m:r>
                        <m:r>
                          <a:rPr lang="en-US" sz="4000" i="1">
                            <a:solidFill>
                              <a:srgbClr val="7030A0"/>
                            </a:solidFill>
                            <a:latin typeface="Cambria Math" panose="02040503050406030204" pitchFamily="18" charset="0"/>
                          </a:rPr>
                          <m:t> </m:t>
                        </m:r>
                        <m:r>
                          <a:rPr lang="en-US" sz="4000" i="1">
                            <a:latin typeface="Cambria Math" panose="02040503050406030204" pitchFamily="18" charset="0"/>
                          </a:rPr>
                          <m:t>𝑐</m:t>
                        </m:r>
                        <m:r>
                          <a:rPr lang="en-US" sz="4000" i="1">
                            <a:solidFill>
                              <a:srgbClr val="0070C0"/>
                            </a:solidFill>
                            <a:latin typeface="Cambria Math" panose="02040503050406030204" pitchFamily="18" charset="0"/>
                          </a:rPr>
                          <m:t>𝑡</m:t>
                        </m:r>
                      </m:num>
                      <m:den>
                        <m:r>
                          <a:rPr lang="en-US" sz="4000" i="1">
                            <a:latin typeface="Cambria Math" panose="02040503050406030204" pitchFamily="18" charset="0"/>
                          </a:rPr>
                          <m:t>𝑑</m:t>
                        </m:r>
                        <m:r>
                          <a:rPr lang="en-US" sz="4000" i="1">
                            <a:solidFill>
                              <a:srgbClr val="FFC000"/>
                            </a:solidFill>
                            <a:latin typeface="Cambria Math" panose="02040503050406030204" pitchFamily="18" charset="0"/>
                          </a:rPr>
                          <m:t>𝜏</m:t>
                        </m:r>
                      </m:den>
                    </m:f>
                    <m:r>
                      <a:rPr lang="en-US" sz="4000" i="1">
                        <a:latin typeface="Cambria Math" panose="02040503050406030204" pitchFamily="18" charset="0"/>
                      </a:rPr>
                      <m:t>=</m:t>
                    </m:r>
                    <m:f>
                      <m:fPr>
                        <m:ctrlPr>
                          <a:rPr lang="en-US" sz="4000" i="1">
                            <a:latin typeface="Cambria Math" panose="02040503050406030204" pitchFamily="18" charset="0"/>
                          </a:rPr>
                        </m:ctrlPr>
                      </m:fPr>
                      <m:num>
                        <m:r>
                          <a:rPr lang="en-US" sz="4000" i="1">
                            <a:latin typeface="Cambria Math" panose="02040503050406030204" pitchFamily="18" charset="0"/>
                          </a:rPr>
                          <m:t>𝜕</m:t>
                        </m:r>
                        <m:r>
                          <a:rPr lang="en-US" sz="4000" i="1">
                            <a:latin typeface="Cambria Math" panose="02040503050406030204" pitchFamily="18" charset="0"/>
                          </a:rPr>
                          <m:t> </m:t>
                        </m:r>
                        <m:r>
                          <a:rPr lang="en-US" sz="4000" i="1">
                            <a:latin typeface="Cambria Math" panose="02040503050406030204" pitchFamily="18" charset="0"/>
                          </a:rPr>
                          <m:t>𝑐𝑡</m:t>
                        </m:r>
                      </m:num>
                      <m:den>
                        <m:r>
                          <a:rPr lang="en-US" sz="4000" i="1">
                            <a:latin typeface="Cambria Math" panose="02040503050406030204" pitchFamily="18" charset="0"/>
                          </a:rPr>
                          <m:t>𝜕</m:t>
                        </m:r>
                        <m:r>
                          <a:rPr lang="en-US" sz="4000" i="1">
                            <a:latin typeface="Cambria Math" panose="02040503050406030204" pitchFamily="18" charset="0"/>
                          </a:rPr>
                          <m:t> </m:t>
                        </m:r>
                        <m:r>
                          <a:rPr lang="en-US" sz="4000" i="1">
                            <a:latin typeface="Cambria Math" panose="02040503050406030204" pitchFamily="18" charset="0"/>
                          </a:rPr>
                          <m:t>𝑐</m:t>
                        </m:r>
                        <m:acc>
                          <m:accPr>
                            <m:chr m:val="̃"/>
                            <m:ctrlPr>
                              <a:rPr lang="en-US" sz="4000" i="1">
                                <a:solidFill>
                                  <a:srgbClr val="FF0000"/>
                                </a:solidFill>
                                <a:latin typeface="Cambria Math" panose="02040503050406030204" pitchFamily="18" charset="0"/>
                              </a:rPr>
                            </m:ctrlPr>
                          </m:accPr>
                          <m:e>
                            <m:r>
                              <a:rPr lang="en-US" sz="4000" i="1">
                                <a:solidFill>
                                  <a:srgbClr val="FF0000"/>
                                </a:solidFill>
                                <a:latin typeface="Cambria Math" panose="02040503050406030204" pitchFamily="18" charset="0"/>
                              </a:rPr>
                              <m:t>𝑡</m:t>
                            </m:r>
                          </m:e>
                        </m:acc>
                      </m:den>
                    </m:f>
                    <m:f>
                      <m:fPr>
                        <m:ctrlPr>
                          <a:rPr lang="en-US" sz="4000" i="1">
                            <a:latin typeface="Cambria Math" panose="02040503050406030204" pitchFamily="18" charset="0"/>
                          </a:rPr>
                        </m:ctrlPr>
                      </m:fPr>
                      <m:num>
                        <m:r>
                          <a:rPr lang="en-US" sz="4000" i="1">
                            <a:latin typeface="Cambria Math" panose="02040503050406030204" pitchFamily="18" charset="0"/>
                          </a:rPr>
                          <m:t>𝑑</m:t>
                        </m:r>
                        <m:r>
                          <a:rPr lang="en-US" sz="4000" i="1">
                            <a:solidFill>
                              <a:srgbClr val="7030A0"/>
                            </a:solidFill>
                            <a:latin typeface="Cambria Math" panose="02040503050406030204" pitchFamily="18" charset="0"/>
                          </a:rPr>
                          <m:t> </m:t>
                        </m:r>
                        <m:r>
                          <a:rPr lang="en-US" sz="4000" i="1">
                            <a:latin typeface="Cambria Math" panose="02040503050406030204" pitchFamily="18" charset="0"/>
                          </a:rPr>
                          <m:t>𝑐</m:t>
                        </m:r>
                        <m:acc>
                          <m:accPr>
                            <m:chr m:val="̃"/>
                            <m:ctrlPr>
                              <a:rPr lang="en-US" sz="4000" i="1">
                                <a:solidFill>
                                  <a:srgbClr val="FF0000"/>
                                </a:solidFill>
                                <a:latin typeface="Cambria Math" panose="02040503050406030204" pitchFamily="18" charset="0"/>
                              </a:rPr>
                            </m:ctrlPr>
                          </m:accPr>
                          <m:e>
                            <m:r>
                              <a:rPr lang="en-US" sz="4000" i="1">
                                <a:solidFill>
                                  <a:srgbClr val="FF0000"/>
                                </a:solidFill>
                                <a:latin typeface="Cambria Math" panose="02040503050406030204" pitchFamily="18" charset="0"/>
                              </a:rPr>
                              <m:t>𝑡</m:t>
                            </m:r>
                          </m:e>
                        </m:acc>
                      </m:num>
                      <m:den>
                        <m:r>
                          <a:rPr lang="en-US" sz="4000" i="1">
                            <a:latin typeface="Cambria Math" panose="02040503050406030204" pitchFamily="18" charset="0"/>
                          </a:rPr>
                          <m:t>𝑑</m:t>
                        </m:r>
                        <m:r>
                          <a:rPr lang="en-US" sz="4000" i="1">
                            <a:solidFill>
                              <a:srgbClr val="FFC000"/>
                            </a:solidFill>
                            <a:latin typeface="Cambria Math" panose="02040503050406030204" pitchFamily="18" charset="0"/>
                          </a:rPr>
                          <m:t>𝜏</m:t>
                        </m:r>
                      </m:den>
                    </m:f>
                    <m:r>
                      <a:rPr lang="en-US" sz="4000" i="1">
                        <a:latin typeface="Cambria Math" panose="02040503050406030204" pitchFamily="18" charset="0"/>
                      </a:rPr>
                      <m:t>+</m:t>
                    </m:r>
                    <m:f>
                      <m:fPr>
                        <m:ctrlPr>
                          <a:rPr lang="en-US" sz="4000" i="1">
                            <a:latin typeface="Cambria Math" panose="02040503050406030204" pitchFamily="18" charset="0"/>
                          </a:rPr>
                        </m:ctrlPr>
                      </m:fPr>
                      <m:num>
                        <m:r>
                          <a:rPr lang="en-US" sz="4000" i="1">
                            <a:latin typeface="Cambria Math" panose="02040503050406030204" pitchFamily="18" charset="0"/>
                          </a:rPr>
                          <m:t>𝜕</m:t>
                        </m:r>
                        <m:r>
                          <a:rPr lang="en-US" sz="4000" i="1">
                            <a:latin typeface="Cambria Math" panose="02040503050406030204" pitchFamily="18" charset="0"/>
                          </a:rPr>
                          <m:t> </m:t>
                        </m:r>
                        <m:r>
                          <a:rPr lang="en-US" sz="4000" i="1">
                            <a:latin typeface="Cambria Math" panose="02040503050406030204" pitchFamily="18" charset="0"/>
                          </a:rPr>
                          <m:t>𝑐𝑡</m:t>
                        </m:r>
                      </m:num>
                      <m:den>
                        <m:r>
                          <a:rPr lang="en-US" sz="4000" i="1">
                            <a:latin typeface="Cambria Math" panose="02040503050406030204" pitchFamily="18" charset="0"/>
                          </a:rPr>
                          <m:t>𝜕</m:t>
                        </m:r>
                        <m:acc>
                          <m:accPr>
                            <m:chr m:val="̃"/>
                            <m:ctrlPr>
                              <a:rPr lang="en-US" sz="4000" i="1">
                                <a:solidFill>
                                  <a:srgbClr val="FF0000"/>
                                </a:solidFill>
                                <a:latin typeface="Cambria Math" panose="02040503050406030204" pitchFamily="18" charset="0"/>
                              </a:rPr>
                            </m:ctrlPr>
                          </m:accPr>
                          <m:e>
                            <m:r>
                              <a:rPr lang="en-US" sz="4000" i="1">
                                <a:solidFill>
                                  <a:srgbClr val="FF0000"/>
                                </a:solidFill>
                                <a:latin typeface="Cambria Math" panose="02040503050406030204" pitchFamily="18" charset="0"/>
                              </a:rPr>
                              <m:t>𝑥</m:t>
                            </m:r>
                          </m:e>
                        </m:acc>
                      </m:den>
                    </m:f>
                    <m:f>
                      <m:fPr>
                        <m:ctrlPr>
                          <a:rPr lang="en-US" sz="4000" i="1">
                            <a:latin typeface="Cambria Math" panose="02040503050406030204" pitchFamily="18" charset="0"/>
                          </a:rPr>
                        </m:ctrlPr>
                      </m:fPr>
                      <m:num>
                        <m:r>
                          <a:rPr lang="en-US" sz="4000" i="1">
                            <a:latin typeface="Cambria Math" panose="02040503050406030204" pitchFamily="18" charset="0"/>
                          </a:rPr>
                          <m:t>𝑑</m:t>
                        </m:r>
                        <m:acc>
                          <m:accPr>
                            <m:chr m:val="̃"/>
                            <m:ctrlPr>
                              <a:rPr lang="en-US" sz="4000" i="1">
                                <a:solidFill>
                                  <a:srgbClr val="FF0000"/>
                                </a:solidFill>
                                <a:latin typeface="Cambria Math" panose="02040503050406030204" pitchFamily="18" charset="0"/>
                              </a:rPr>
                            </m:ctrlPr>
                          </m:accPr>
                          <m:e>
                            <m:r>
                              <a:rPr lang="en-US" sz="4000" i="1">
                                <a:solidFill>
                                  <a:srgbClr val="FF0000"/>
                                </a:solidFill>
                                <a:latin typeface="Cambria Math" panose="02040503050406030204" pitchFamily="18" charset="0"/>
                              </a:rPr>
                              <m:t>𝑥</m:t>
                            </m:r>
                          </m:e>
                        </m:acc>
                      </m:num>
                      <m:den>
                        <m:r>
                          <a:rPr lang="en-US" sz="4000" i="1">
                            <a:latin typeface="Cambria Math" panose="02040503050406030204" pitchFamily="18" charset="0"/>
                          </a:rPr>
                          <m:t>𝑑</m:t>
                        </m:r>
                        <m:r>
                          <a:rPr lang="en-US" sz="4000" i="1">
                            <a:solidFill>
                              <a:srgbClr val="FFC000"/>
                            </a:solidFill>
                            <a:latin typeface="Cambria Math" panose="02040503050406030204" pitchFamily="18" charset="0"/>
                          </a:rPr>
                          <m:t>𝜏</m:t>
                        </m:r>
                      </m:den>
                    </m:f>
                  </m:oMath>
                </a14:m>
                <a:r>
                  <a:rPr lang="en-US" sz="4000" i="1" dirty="0">
                    <a:latin typeface="Cambria Math" panose="02040503050406030204" pitchFamily="18" charset="0"/>
                  </a:rPr>
                  <a:t> </a:t>
                </a:r>
              </a:p>
              <a:p>
                <a:r>
                  <a:rPr lang="en-US" sz="4000" dirty="0"/>
                  <a:t> </a:t>
                </a:r>
                <a14:m>
                  <m:oMath xmlns:m="http://schemas.openxmlformats.org/officeDocument/2006/math">
                    <m:f>
                      <m:fPr>
                        <m:ctrlPr>
                          <a:rPr lang="en-US" sz="4000" i="1">
                            <a:latin typeface="Cambria Math" panose="02040503050406030204" pitchFamily="18" charset="0"/>
                          </a:rPr>
                        </m:ctrlPr>
                      </m:fPr>
                      <m:num>
                        <m:r>
                          <a:rPr lang="en-US" sz="4000" i="1">
                            <a:latin typeface="Cambria Math" panose="02040503050406030204" pitchFamily="18" charset="0"/>
                          </a:rPr>
                          <m:t>𝑑</m:t>
                        </m:r>
                        <m:r>
                          <a:rPr lang="en-US" sz="4000" i="1">
                            <a:solidFill>
                              <a:srgbClr val="0070C0"/>
                            </a:solidFill>
                            <a:latin typeface="Cambria Math" panose="02040503050406030204" pitchFamily="18" charset="0"/>
                          </a:rPr>
                          <m:t>𝑥</m:t>
                        </m:r>
                      </m:num>
                      <m:den>
                        <m:r>
                          <a:rPr lang="en-US" sz="4000" i="1">
                            <a:latin typeface="Cambria Math" panose="02040503050406030204" pitchFamily="18" charset="0"/>
                          </a:rPr>
                          <m:t>𝑑</m:t>
                        </m:r>
                        <m:r>
                          <a:rPr lang="en-US" sz="4000" i="1">
                            <a:solidFill>
                              <a:srgbClr val="FFC000"/>
                            </a:solidFill>
                            <a:latin typeface="Cambria Math" panose="02040503050406030204" pitchFamily="18" charset="0"/>
                          </a:rPr>
                          <m:t>𝜏</m:t>
                        </m:r>
                      </m:den>
                    </m:f>
                    <m:r>
                      <a:rPr lang="en-US" sz="4000" b="0" i="1" smtClean="0">
                        <a:solidFill>
                          <a:srgbClr val="FFC000"/>
                        </a:solidFill>
                        <a:latin typeface="Cambria Math" panose="02040503050406030204" pitchFamily="18" charset="0"/>
                      </a:rPr>
                      <m:t> </m:t>
                    </m:r>
                    <m:r>
                      <a:rPr lang="en-US" sz="4000" i="1">
                        <a:latin typeface="Cambria Math" panose="02040503050406030204" pitchFamily="18" charset="0"/>
                      </a:rPr>
                      <m:t>=</m:t>
                    </m:r>
                    <m:f>
                      <m:fPr>
                        <m:ctrlPr>
                          <a:rPr lang="en-US" sz="4000" i="1">
                            <a:latin typeface="Cambria Math" panose="02040503050406030204" pitchFamily="18" charset="0"/>
                          </a:rPr>
                        </m:ctrlPr>
                      </m:fPr>
                      <m:num>
                        <m:r>
                          <a:rPr lang="en-US" sz="4000" i="1">
                            <a:latin typeface="Cambria Math" panose="02040503050406030204" pitchFamily="18" charset="0"/>
                          </a:rPr>
                          <m:t>𝜕</m:t>
                        </m:r>
                        <m:r>
                          <a:rPr lang="en-US" sz="4000" i="1">
                            <a:solidFill>
                              <a:srgbClr val="0070C0"/>
                            </a:solidFill>
                            <a:latin typeface="Cambria Math" panose="02040503050406030204" pitchFamily="18" charset="0"/>
                          </a:rPr>
                          <m:t>𝑥</m:t>
                        </m:r>
                      </m:num>
                      <m:den>
                        <m:r>
                          <a:rPr lang="en-US" sz="4000" i="1">
                            <a:latin typeface="Cambria Math" panose="02040503050406030204" pitchFamily="18" charset="0"/>
                          </a:rPr>
                          <m:t>𝜕</m:t>
                        </m:r>
                        <m:r>
                          <a:rPr lang="en-US" sz="4000" i="1">
                            <a:latin typeface="Cambria Math" panose="02040503050406030204" pitchFamily="18" charset="0"/>
                          </a:rPr>
                          <m:t> </m:t>
                        </m:r>
                        <m:r>
                          <a:rPr lang="en-US" sz="4000" i="1">
                            <a:latin typeface="Cambria Math" panose="02040503050406030204" pitchFamily="18" charset="0"/>
                          </a:rPr>
                          <m:t>𝑐</m:t>
                        </m:r>
                        <m:acc>
                          <m:accPr>
                            <m:chr m:val="̃"/>
                            <m:ctrlPr>
                              <a:rPr lang="en-US" sz="4000" i="1">
                                <a:solidFill>
                                  <a:srgbClr val="FF0000"/>
                                </a:solidFill>
                                <a:latin typeface="Cambria Math" panose="02040503050406030204" pitchFamily="18" charset="0"/>
                              </a:rPr>
                            </m:ctrlPr>
                          </m:accPr>
                          <m:e>
                            <m:r>
                              <a:rPr lang="en-US" sz="4000" i="1">
                                <a:solidFill>
                                  <a:srgbClr val="FF0000"/>
                                </a:solidFill>
                                <a:latin typeface="Cambria Math" panose="02040503050406030204" pitchFamily="18" charset="0"/>
                              </a:rPr>
                              <m:t>𝑡</m:t>
                            </m:r>
                          </m:e>
                        </m:acc>
                      </m:den>
                    </m:f>
                    <m:f>
                      <m:fPr>
                        <m:ctrlPr>
                          <a:rPr lang="en-US" sz="4000" i="1">
                            <a:latin typeface="Cambria Math" panose="02040503050406030204" pitchFamily="18" charset="0"/>
                          </a:rPr>
                        </m:ctrlPr>
                      </m:fPr>
                      <m:num>
                        <m:r>
                          <a:rPr lang="en-US" sz="4000" i="1">
                            <a:latin typeface="Cambria Math" panose="02040503050406030204" pitchFamily="18" charset="0"/>
                          </a:rPr>
                          <m:t>𝑑</m:t>
                        </m:r>
                        <m:r>
                          <a:rPr lang="en-US" sz="4000" i="1">
                            <a:solidFill>
                              <a:srgbClr val="7030A0"/>
                            </a:solidFill>
                            <a:latin typeface="Cambria Math" panose="02040503050406030204" pitchFamily="18" charset="0"/>
                          </a:rPr>
                          <m:t> </m:t>
                        </m:r>
                        <m:r>
                          <a:rPr lang="en-US" sz="4000" i="1">
                            <a:latin typeface="Cambria Math" panose="02040503050406030204" pitchFamily="18" charset="0"/>
                          </a:rPr>
                          <m:t>𝑐</m:t>
                        </m:r>
                        <m:acc>
                          <m:accPr>
                            <m:chr m:val="̃"/>
                            <m:ctrlPr>
                              <a:rPr lang="en-US" sz="4000" i="1">
                                <a:solidFill>
                                  <a:srgbClr val="FF0000"/>
                                </a:solidFill>
                                <a:latin typeface="Cambria Math" panose="02040503050406030204" pitchFamily="18" charset="0"/>
                              </a:rPr>
                            </m:ctrlPr>
                          </m:accPr>
                          <m:e>
                            <m:r>
                              <a:rPr lang="en-US" sz="4000" i="1">
                                <a:solidFill>
                                  <a:srgbClr val="FF0000"/>
                                </a:solidFill>
                                <a:latin typeface="Cambria Math" panose="02040503050406030204" pitchFamily="18" charset="0"/>
                              </a:rPr>
                              <m:t>𝑡</m:t>
                            </m:r>
                          </m:e>
                        </m:acc>
                      </m:num>
                      <m:den>
                        <m:r>
                          <a:rPr lang="en-US" sz="4000" i="1">
                            <a:latin typeface="Cambria Math" panose="02040503050406030204" pitchFamily="18" charset="0"/>
                          </a:rPr>
                          <m:t>𝑑</m:t>
                        </m:r>
                        <m:r>
                          <a:rPr lang="en-US" sz="4000" i="1">
                            <a:solidFill>
                              <a:srgbClr val="FFC000"/>
                            </a:solidFill>
                            <a:latin typeface="Cambria Math" panose="02040503050406030204" pitchFamily="18" charset="0"/>
                          </a:rPr>
                          <m:t>𝜏</m:t>
                        </m:r>
                      </m:den>
                    </m:f>
                    <m:r>
                      <a:rPr lang="en-US" sz="4000" i="1">
                        <a:latin typeface="Cambria Math" panose="02040503050406030204" pitchFamily="18" charset="0"/>
                      </a:rPr>
                      <m:t>+</m:t>
                    </m:r>
                    <m:r>
                      <a:rPr lang="en-US" sz="4000" b="0" i="1" smtClean="0">
                        <a:latin typeface="Cambria Math" panose="02040503050406030204" pitchFamily="18" charset="0"/>
                      </a:rPr>
                      <m:t> </m:t>
                    </m:r>
                    <m:f>
                      <m:fPr>
                        <m:ctrlPr>
                          <a:rPr lang="en-US" sz="4000" i="1">
                            <a:latin typeface="Cambria Math" panose="02040503050406030204" pitchFamily="18" charset="0"/>
                          </a:rPr>
                        </m:ctrlPr>
                      </m:fPr>
                      <m:num>
                        <m:r>
                          <a:rPr lang="en-US" sz="4000" i="1">
                            <a:latin typeface="Cambria Math" panose="02040503050406030204" pitchFamily="18" charset="0"/>
                          </a:rPr>
                          <m:t>𝜕</m:t>
                        </m:r>
                        <m:r>
                          <a:rPr lang="en-US" sz="4000" i="1">
                            <a:solidFill>
                              <a:srgbClr val="0070C0"/>
                            </a:solidFill>
                            <a:latin typeface="Cambria Math" panose="02040503050406030204" pitchFamily="18" charset="0"/>
                          </a:rPr>
                          <m:t>𝑥</m:t>
                        </m:r>
                      </m:num>
                      <m:den>
                        <m:r>
                          <a:rPr lang="en-US" sz="4000" i="1">
                            <a:latin typeface="Cambria Math" panose="02040503050406030204" pitchFamily="18" charset="0"/>
                          </a:rPr>
                          <m:t>𝜕</m:t>
                        </m:r>
                        <m:acc>
                          <m:accPr>
                            <m:chr m:val="̃"/>
                            <m:ctrlPr>
                              <a:rPr lang="en-US" sz="4000" i="1">
                                <a:solidFill>
                                  <a:srgbClr val="FF0000"/>
                                </a:solidFill>
                                <a:latin typeface="Cambria Math" panose="02040503050406030204" pitchFamily="18" charset="0"/>
                              </a:rPr>
                            </m:ctrlPr>
                          </m:accPr>
                          <m:e>
                            <m:r>
                              <a:rPr lang="en-US" sz="4000" i="1">
                                <a:solidFill>
                                  <a:srgbClr val="FF0000"/>
                                </a:solidFill>
                                <a:latin typeface="Cambria Math" panose="02040503050406030204" pitchFamily="18" charset="0"/>
                              </a:rPr>
                              <m:t>𝑥</m:t>
                            </m:r>
                          </m:e>
                        </m:acc>
                      </m:den>
                    </m:f>
                    <m:f>
                      <m:fPr>
                        <m:ctrlPr>
                          <a:rPr lang="en-US" sz="4000" i="1">
                            <a:latin typeface="Cambria Math" panose="02040503050406030204" pitchFamily="18" charset="0"/>
                          </a:rPr>
                        </m:ctrlPr>
                      </m:fPr>
                      <m:num>
                        <m:r>
                          <a:rPr lang="en-US" sz="4000" i="1">
                            <a:latin typeface="Cambria Math" panose="02040503050406030204" pitchFamily="18" charset="0"/>
                          </a:rPr>
                          <m:t>𝑑</m:t>
                        </m:r>
                        <m:acc>
                          <m:accPr>
                            <m:chr m:val="̃"/>
                            <m:ctrlPr>
                              <a:rPr lang="en-US" sz="4000" i="1">
                                <a:solidFill>
                                  <a:srgbClr val="FF0000"/>
                                </a:solidFill>
                                <a:latin typeface="Cambria Math" panose="02040503050406030204" pitchFamily="18" charset="0"/>
                              </a:rPr>
                            </m:ctrlPr>
                          </m:accPr>
                          <m:e>
                            <m:r>
                              <a:rPr lang="en-US" sz="4000" i="1">
                                <a:solidFill>
                                  <a:srgbClr val="FF0000"/>
                                </a:solidFill>
                                <a:latin typeface="Cambria Math" panose="02040503050406030204" pitchFamily="18" charset="0"/>
                              </a:rPr>
                              <m:t>𝑥</m:t>
                            </m:r>
                          </m:e>
                        </m:acc>
                      </m:num>
                      <m:den>
                        <m:r>
                          <a:rPr lang="en-US" sz="4000" i="1">
                            <a:latin typeface="Cambria Math" panose="02040503050406030204" pitchFamily="18" charset="0"/>
                          </a:rPr>
                          <m:t>𝑑</m:t>
                        </m:r>
                        <m:r>
                          <a:rPr lang="en-US" sz="4000" i="1">
                            <a:solidFill>
                              <a:srgbClr val="FFC000"/>
                            </a:solidFill>
                            <a:latin typeface="Cambria Math" panose="02040503050406030204" pitchFamily="18" charset="0"/>
                          </a:rPr>
                          <m:t>𝜏</m:t>
                        </m:r>
                      </m:den>
                    </m:f>
                  </m:oMath>
                </a14:m>
                <a:r>
                  <a:rPr lang="en-CA" sz="4000" dirty="0"/>
                  <a:t> </a:t>
                </a:r>
              </a:p>
            </p:txBody>
          </p:sp>
        </mc:Choice>
        <mc:Fallback xmlns="">
          <p:sp>
            <p:nvSpPr>
              <p:cNvPr id="3" name="TextBox 2">
                <a:extLst>
                  <a:ext uri="{FF2B5EF4-FFF2-40B4-BE49-F238E27FC236}">
                    <a16:creationId xmlns:a16="http://schemas.microsoft.com/office/drawing/2014/main" id="{08279795-0F3E-4C70-86B9-B3B8D69B39D3}"/>
                  </a:ext>
                </a:extLst>
              </p:cNvPr>
              <p:cNvSpPr txBox="1">
                <a:spLocks noRot="1" noChangeAspect="1" noMove="1" noResize="1" noEditPoints="1" noAdjustHandles="1" noChangeArrowheads="1" noChangeShapeType="1" noTextEdit="1"/>
              </p:cNvSpPr>
              <p:nvPr/>
            </p:nvSpPr>
            <p:spPr>
              <a:xfrm>
                <a:off x="800100" y="3943350"/>
                <a:ext cx="5219700" cy="1961050"/>
              </a:xfrm>
              <a:prstGeom prst="rect">
                <a:avLst/>
              </a:prstGeom>
              <a:blipFill>
                <a:blip r:embed="rId19"/>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AFB010D7-8BAB-44BE-AC53-DAEA499DAF46}"/>
                  </a:ext>
                </a:extLst>
              </p:cNvPr>
              <p:cNvSpPr txBox="1"/>
              <p:nvPr/>
            </p:nvSpPr>
            <p:spPr>
              <a:xfrm>
                <a:off x="633184" y="3969774"/>
                <a:ext cx="5600700" cy="2049472"/>
              </a:xfrm>
              <a:prstGeom prst="rect">
                <a:avLst/>
              </a:prstGeom>
              <a:solidFill>
                <a:schemeClr val="bg1"/>
              </a:solidFill>
            </p:spPr>
            <p:txBody>
              <a:bodyPr wrap="square">
                <a:spAutoFit/>
              </a:bodyPr>
              <a:lstStyle/>
              <a:p>
                <a14:m>
                  <m:oMath xmlns:m="http://schemas.openxmlformats.org/officeDocument/2006/math">
                    <m:d>
                      <m:dPr>
                        <m:begChr m:val="["/>
                        <m:endChr m:val="]"/>
                        <m:ctrlPr>
                          <a:rPr lang="en-US" sz="4000" i="1" smtClean="0">
                            <a:latin typeface="Cambria Math" panose="02040503050406030204" pitchFamily="18" charset="0"/>
                          </a:rPr>
                        </m:ctrlPr>
                      </m:dPr>
                      <m:e>
                        <m:eqArr>
                          <m:eqArrPr>
                            <m:ctrlPr>
                              <a:rPr lang="en-US" sz="4000" i="1">
                                <a:latin typeface="Cambria Math" panose="02040503050406030204" pitchFamily="18" charset="0"/>
                              </a:rPr>
                            </m:ctrlPr>
                          </m:eqArrPr>
                          <m:e>
                            <m:f>
                              <m:fPr>
                                <m:ctrlPr>
                                  <a:rPr lang="en-US" sz="4000" i="1">
                                    <a:latin typeface="Cambria Math" panose="02040503050406030204" pitchFamily="18" charset="0"/>
                                  </a:rPr>
                                </m:ctrlPr>
                              </m:fPr>
                              <m:num>
                                <m:r>
                                  <a:rPr lang="en-US" sz="4000" i="1">
                                    <a:latin typeface="Cambria Math" panose="02040503050406030204" pitchFamily="18" charset="0"/>
                                  </a:rPr>
                                  <m:t>𝑑</m:t>
                                </m:r>
                                <m:r>
                                  <a:rPr lang="en-US" sz="4000" i="1">
                                    <a:solidFill>
                                      <a:srgbClr val="7030A0"/>
                                    </a:solidFill>
                                    <a:latin typeface="Cambria Math" panose="02040503050406030204" pitchFamily="18" charset="0"/>
                                  </a:rPr>
                                  <m:t> </m:t>
                                </m:r>
                                <m:r>
                                  <a:rPr lang="en-US" sz="4000" i="1">
                                    <a:latin typeface="Cambria Math" panose="02040503050406030204" pitchFamily="18" charset="0"/>
                                  </a:rPr>
                                  <m:t>𝑐</m:t>
                                </m:r>
                                <m:r>
                                  <a:rPr lang="en-US" sz="4000" i="1">
                                    <a:solidFill>
                                      <a:srgbClr val="0070C0"/>
                                    </a:solidFill>
                                    <a:latin typeface="Cambria Math" panose="02040503050406030204" pitchFamily="18" charset="0"/>
                                  </a:rPr>
                                  <m:t>𝑡</m:t>
                                </m:r>
                              </m:num>
                              <m:den>
                                <m:r>
                                  <a:rPr lang="en-US" sz="4000" i="1">
                                    <a:latin typeface="Cambria Math" panose="02040503050406030204" pitchFamily="18" charset="0"/>
                                  </a:rPr>
                                  <m:t>𝑑</m:t>
                                </m:r>
                                <m:r>
                                  <a:rPr lang="en-US" sz="4000" i="1">
                                    <a:solidFill>
                                      <a:srgbClr val="FFC000"/>
                                    </a:solidFill>
                                    <a:latin typeface="Cambria Math" panose="02040503050406030204" pitchFamily="18" charset="0"/>
                                  </a:rPr>
                                  <m:t>𝜏</m:t>
                                </m:r>
                              </m:den>
                            </m:f>
                          </m:e>
                          <m:e>
                            <m:f>
                              <m:fPr>
                                <m:ctrlPr>
                                  <a:rPr lang="en-US" sz="4000" i="1">
                                    <a:latin typeface="Cambria Math" panose="02040503050406030204" pitchFamily="18" charset="0"/>
                                  </a:rPr>
                                </m:ctrlPr>
                              </m:fPr>
                              <m:num>
                                <m:r>
                                  <a:rPr lang="en-US" sz="4000" i="1">
                                    <a:latin typeface="Cambria Math" panose="02040503050406030204" pitchFamily="18" charset="0"/>
                                  </a:rPr>
                                  <m:t>𝑑</m:t>
                                </m:r>
                                <m:r>
                                  <a:rPr lang="en-US" sz="4000" i="1">
                                    <a:solidFill>
                                      <a:srgbClr val="0070C0"/>
                                    </a:solidFill>
                                    <a:latin typeface="Cambria Math" panose="02040503050406030204" pitchFamily="18" charset="0"/>
                                  </a:rPr>
                                  <m:t>𝑥</m:t>
                                </m:r>
                              </m:num>
                              <m:den>
                                <m:r>
                                  <a:rPr lang="en-US" sz="4000" i="1">
                                    <a:latin typeface="Cambria Math" panose="02040503050406030204" pitchFamily="18" charset="0"/>
                                  </a:rPr>
                                  <m:t>𝑑</m:t>
                                </m:r>
                                <m:r>
                                  <a:rPr lang="en-US" sz="4000" i="1">
                                    <a:solidFill>
                                      <a:srgbClr val="FFC000"/>
                                    </a:solidFill>
                                    <a:latin typeface="Cambria Math" panose="02040503050406030204" pitchFamily="18" charset="0"/>
                                  </a:rPr>
                                  <m:t>𝜏</m:t>
                                </m:r>
                              </m:den>
                            </m:f>
                          </m:e>
                        </m:eqArr>
                      </m:e>
                    </m:d>
                    <m:r>
                      <a:rPr lang="en-US" sz="4000" i="1">
                        <a:latin typeface="Cambria Math" panose="02040503050406030204" pitchFamily="18" charset="0"/>
                      </a:rPr>
                      <m:t>=</m:t>
                    </m:r>
                    <m:d>
                      <m:dPr>
                        <m:begChr m:val="["/>
                        <m:endChr m:val="]"/>
                        <m:ctrlPr>
                          <a:rPr lang="en-US" sz="4000" b="0" i="1" smtClean="0">
                            <a:latin typeface="Cambria Math" panose="02040503050406030204" pitchFamily="18" charset="0"/>
                          </a:rPr>
                        </m:ctrlPr>
                      </m:dPr>
                      <m:e>
                        <m:m>
                          <m:mPr>
                            <m:mcs>
                              <m:mc>
                                <m:mcPr>
                                  <m:count m:val="2"/>
                                  <m:mcJc m:val="center"/>
                                </m:mcPr>
                              </m:mc>
                            </m:mcs>
                            <m:ctrlPr>
                              <a:rPr lang="en-US" sz="4000" b="0" i="1" smtClean="0">
                                <a:latin typeface="Cambria Math" panose="02040503050406030204" pitchFamily="18" charset="0"/>
                              </a:rPr>
                            </m:ctrlPr>
                          </m:mPr>
                          <m:mr>
                            <m:e>
                              <m:f>
                                <m:fPr>
                                  <m:ctrlPr>
                                    <a:rPr lang="en-US" sz="4000" i="1">
                                      <a:latin typeface="Cambria Math" panose="02040503050406030204" pitchFamily="18" charset="0"/>
                                    </a:rPr>
                                  </m:ctrlPr>
                                </m:fPr>
                                <m:num>
                                  <m:r>
                                    <a:rPr lang="en-US" sz="4000" i="1">
                                      <a:latin typeface="Cambria Math" panose="02040503050406030204" pitchFamily="18" charset="0"/>
                                    </a:rPr>
                                    <m:t>𝜕</m:t>
                                  </m:r>
                                  <m:r>
                                    <a:rPr lang="en-US" sz="4000" b="0" i="1" smtClean="0">
                                      <a:latin typeface="Cambria Math" panose="02040503050406030204" pitchFamily="18" charset="0"/>
                                    </a:rPr>
                                    <m:t> </m:t>
                                  </m:r>
                                  <m:r>
                                    <a:rPr lang="en-US" sz="4000" i="1">
                                      <a:latin typeface="Cambria Math" panose="02040503050406030204" pitchFamily="18" charset="0"/>
                                    </a:rPr>
                                    <m:t>𝑐</m:t>
                                  </m:r>
                                  <m:r>
                                    <a:rPr lang="en-US" sz="4000" i="1">
                                      <a:solidFill>
                                        <a:srgbClr val="0070C0"/>
                                      </a:solidFill>
                                      <a:latin typeface="Cambria Math" panose="02040503050406030204" pitchFamily="18" charset="0"/>
                                    </a:rPr>
                                    <m:t>𝑡</m:t>
                                  </m:r>
                                </m:num>
                                <m:den>
                                  <m:r>
                                    <a:rPr lang="en-US" sz="4000" i="1">
                                      <a:latin typeface="Cambria Math" panose="02040503050406030204" pitchFamily="18" charset="0"/>
                                    </a:rPr>
                                    <m:t>𝜕</m:t>
                                  </m:r>
                                  <m:r>
                                    <a:rPr lang="en-US" sz="4000" b="0" i="1" smtClean="0">
                                      <a:latin typeface="Cambria Math" panose="02040503050406030204" pitchFamily="18" charset="0"/>
                                    </a:rPr>
                                    <m:t> </m:t>
                                  </m:r>
                                  <m:r>
                                    <a:rPr lang="en-US" sz="4000" i="1">
                                      <a:latin typeface="Cambria Math" panose="02040503050406030204" pitchFamily="18" charset="0"/>
                                    </a:rPr>
                                    <m:t>𝑐</m:t>
                                  </m:r>
                                  <m:acc>
                                    <m:accPr>
                                      <m:chr m:val="̃"/>
                                      <m:ctrlPr>
                                        <a:rPr lang="en-US" sz="4000" i="1">
                                          <a:solidFill>
                                            <a:srgbClr val="FF0000"/>
                                          </a:solidFill>
                                          <a:latin typeface="Cambria Math" panose="02040503050406030204" pitchFamily="18" charset="0"/>
                                        </a:rPr>
                                      </m:ctrlPr>
                                    </m:accPr>
                                    <m:e>
                                      <m:r>
                                        <a:rPr lang="en-US" sz="4000" i="1">
                                          <a:solidFill>
                                            <a:srgbClr val="FF0000"/>
                                          </a:solidFill>
                                          <a:latin typeface="Cambria Math" panose="02040503050406030204" pitchFamily="18" charset="0"/>
                                        </a:rPr>
                                        <m:t>𝑡</m:t>
                                      </m:r>
                                    </m:e>
                                  </m:acc>
                                </m:den>
                              </m:f>
                            </m:e>
                            <m:e>
                              <m:f>
                                <m:fPr>
                                  <m:ctrlPr>
                                    <a:rPr lang="en-US" sz="4000" i="1">
                                      <a:latin typeface="Cambria Math" panose="02040503050406030204" pitchFamily="18" charset="0"/>
                                    </a:rPr>
                                  </m:ctrlPr>
                                </m:fPr>
                                <m:num>
                                  <m:r>
                                    <a:rPr lang="en-US" sz="4000" i="1">
                                      <a:latin typeface="Cambria Math" panose="02040503050406030204" pitchFamily="18" charset="0"/>
                                    </a:rPr>
                                    <m:t>𝜕</m:t>
                                  </m:r>
                                  <m:r>
                                    <a:rPr lang="en-US" sz="4000" b="0" i="1" smtClean="0">
                                      <a:latin typeface="Cambria Math" panose="02040503050406030204" pitchFamily="18" charset="0"/>
                                    </a:rPr>
                                    <m:t> </m:t>
                                  </m:r>
                                  <m:r>
                                    <a:rPr lang="en-US" sz="4000" i="1">
                                      <a:latin typeface="Cambria Math" panose="02040503050406030204" pitchFamily="18" charset="0"/>
                                    </a:rPr>
                                    <m:t>𝑐</m:t>
                                  </m:r>
                                  <m:r>
                                    <a:rPr lang="en-US" sz="4000" i="1">
                                      <a:solidFill>
                                        <a:srgbClr val="0070C0"/>
                                      </a:solidFill>
                                      <a:latin typeface="Cambria Math" panose="02040503050406030204" pitchFamily="18" charset="0"/>
                                    </a:rPr>
                                    <m:t>𝑡</m:t>
                                  </m:r>
                                </m:num>
                                <m:den>
                                  <m:r>
                                    <a:rPr lang="en-US" sz="4000" i="1">
                                      <a:latin typeface="Cambria Math" panose="02040503050406030204" pitchFamily="18" charset="0"/>
                                    </a:rPr>
                                    <m:t>𝜕</m:t>
                                  </m:r>
                                  <m:acc>
                                    <m:accPr>
                                      <m:chr m:val="̃"/>
                                      <m:ctrlPr>
                                        <a:rPr lang="en-US" sz="4000" i="1">
                                          <a:solidFill>
                                            <a:srgbClr val="FF0000"/>
                                          </a:solidFill>
                                          <a:latin typeface="Cambria Math" panose="02040503050406030204" pitchFamily="18" charset="0"/>
                                        </a:rPr>
                                      </m:ctrlPr>
                                    </m:accPr>
                                    <m:e>
                                      <m:r>
                                        <a:rPr lang="en-US" sz="4000" i="1">
                                          <a:solidFill>
                                            <a:srgbClr val="FF0000"/>
                                          </a:solidFill>
                                          <a:latin typeface="Cambria Math" panose="02040503050406030204" pitchFamily="18" charset="0"/>
                                        </a:rPr>
                                        <m:t>𝑥</m:t>
                                      </m:r>
                                    </m:e>
                                  </m:acc>
                                </m:den>
                              </m:f>
                            </m:e>
                          </m:mr>
                          <m:mr>
                            <m:e>
                              <m:f>
                                <m:fPr>
                                  <m:ctrlPr>
                                    <a:rPr lang="en-US" sz="4000" i="1">
                                      <a:latin typeface="Cambria Math" panose="02040503050406030204" pitchFamily="18" charset="0"/>
                                    </a:rPr>
                                  </m:ctrlPr>
                                </m:fPr>
                                <m:num>
                                  <m:r>
                                    <a:rPr lang="en-US" sz="4000" i="1">
                                      <a:latin typeface="Cambria Math" panose="02040503050406030204" pitchFamily="18" charset="0"/>
                                    </a:rPr>
                                    <m:t>𝜕</m:t>
                                  </m:r>
                                  <m:r>
                                    <a:rPr lang="en-US" sz="4000" i="1">
                                      <a:solidFill>
                                        <a:srgbClr val="0070C0"/>
                                      </a:solidFill>
                                      <a:latin typeface="Cambria Math" panose="02040503050406030204" pitchFamily="18" charset="0"/>
                                    </a:rPr>
                                    <m:t>𝑥</m:t>
                                  </m:r>
                                </m:num>
                                <m:den>
                                  <m:r>
                                    <a:rPr lang="en-US" sz="4000" i="1">
                                      <a:latin typeface="Cambria Math" panose="02040503050406030204" pitchFamily="18" charset="0"/>
                                    </a:rPr>
                                    <m:t>𝜕</m:t>
                                  </m:r>
                                  <m:r>
                                    <a:rPr lang="en-US" sz="4000" b="0" i="1" smtClean="0">
                                      <a:latin typeface="Cambria Math" panose="02040503050406030204" pitchFamily="18" charset="0"/>
                                    </a:rPr>
                                    <m:t> </m:t>
                                  </m:r>
                                  <m:r>
                                    <a:rPr lang="en-US" sz="4000" i="1">
                                      <a:latin typeface="Cambria Math" panose="02040503050406030204" pitchFamily="18" charset="0"/>
                                    </a:rPr>
                                    <m:t>𝑐</m:t>
                                  </m:r>
                                  <m:acc>
                                    <m:accPr>
                                      <m:chr m:val="̃"/>
                                      <m:ctrlPr>
                                        <a:rPr lang="en-US" sz="4000" i="1">
                                          <a:solidFill>
                                            <a:srgbClr val="FF0000"/>
                                          </a:solidFill>
                                          <a:latin typeface="Cambria Math" panose="02040503050406030204" pitchFamily="18" charset="0"/>
                                        </a:rPr>
                                      </m:ctrlPr>
                                    </m:accPr>
                                    <m:e>
                                      <m:r>
                                        <a:rPr lang="en-US" sz="4000" i="1">
                                          <a:solidFill>
                                            <a:srgbClr val="FF0000"/>
                                          </a:solidFill>
                                          <a:latin typeface="Cambria Math" panose="02040503050406030204" pitchFamily="18" charset="0"/>
                                        </a:rPr>
                                        <m:t>𝑡</m:t>
                                      </m:r>
                                    </m:e>
                                  </m:acc>
                                </m:den>
                              </m:f>
                            </m:e>
                            <m:e>
                              <m:f>
                                <m:fPr>
                                  <m:ctrlPr>
                                    <a:rPr lang="en-US" sz="4000" i="1">
                                      <a:latin typeface="Cambria Math" panose="02040503050406030204" pitchFamily="18" charset="0"/>
                                    </a:rPr>
                                  </m:ctrlPr>
                                </m:fPr>
                                <m:num>
                                  <m:r>
                                    <a:rPr lang="en-US" sz="4000" i="1">
                                      <a:latin typeface="Cambria Math" panose="02040503050406030204" pitchFamily="18" charset="0"/>
                                    </a:rPr>
                                    <m:t>𝜕</m:t>
                                  </m:r>
                                  <m:r>
                                    <a:rPr lang="en-US" sz="4000" i="1">
                                      <a:solidFill>
                                        <a:srgbClr val="0070C0"/>
                                      </a:solidFill>
                                      <a:latin typeface="Cambria Math" panose="02040503050406030204" pitchFamily="18" charset="0"/>
                                    </a:rPr>
                                    <m:t>𝑥</m:t>
                                  </m:r>
                                </m:num>
                                <m:den>
                                  <m:r>
                                    <a:rPr lang="en-US" sz="4000" i="1">
                                      <a:latin typeface="Cambria Math" panose="02040503050406030204" pitchFamily="18" charset="0"/>
                                    </a:rPr>
                                    <m:t>𝜕</m:t>
                                  </m:r>
                                  <m:acc>
                                    <m:accPr>
                                      <m:chr m:val="̃"/>
                                      <m:ctrlPr>
                                        <a:rPr lang="en-US" sz="4000" i="1">
                                          <a:solidFill>
                                            <a:srgbClr val="FF0000"/>
                                          </a:solidFill>
                                          <a:latin typeface="Cambria Math" panose="02040503050406030204" pitchFamily="18" charset="0"/>
                                        </a:rPr>
                                      </m:ctrlPr>
                                    </m:accPr>
                                    <m:e>
                                      <m:r>
                                        <a:rPr lang="en-US" sz="4000" i="1">
                                          <a:solidFill>
                                            <a:srgbClr val="FF0000"/>
                                          </a:solidFill>
                                          <a:latin typeface="Cambria Math" panose="02040503050406030204" pitchFamily="18" charset="0"/>
                                        </a:rPr>
                                        <m:t>𝑥</m:t>
                                      </m:r>
                                    </m:e>
                                  </m:acc>
                                </m:den>
                              </m:f>
                            </m:e>
                          </m:mr>
                        </m:m>
                      </m:e>
                    </m:d>
                  </m:oMath>
                </a14:m>
                <a:r>
                  <a:rPr lang="en-US" sz="4000" dirty="0"/>
                  <a:t> </a:t>
                </a:r>
                <a14:m>
                  <m:oMath xmlns:m="http://schemas.openxmlformats.org/officeDocument/2006/math">
                    <m:d>
                      <m:dPr>
                        <m:begChr m:val="["/>
                        <m:endChr m:val="]"/>
                        <m:ctrlPr>
                          <a:rPr lang="en-US" sz="4000" i="1">
                            <a:latin typeface="Cambria Math" panose="02040503050406030204" pitchFamily="18" charset="0"/>
                          </a:rPr>
                        </m:ctrlPr>
                      </m:dPr>
                      <m:e>
                        <m:eqArr>
                          <m:eqArrPr>
                            <m:ctrlPr>
                              <a:rPr lang="en-US" sz="4000" i="1">
                                <a:latin typeface="Cambria Math" panose="02040503050406030204" pitchFamily="18" charset="0"/>
                              </a:rPr>
                            </m:ctrlPr>
                          </m:eqArrPr>
                          <m:e>
                            <m:f>
                              <m:fPr>
                                <m:ctrlPr>
                                  <a:rPr lang="en-US" sz="4000" i="1">
                                    <a:latin typeface="Cambria Math" panose="02040503050406030204" pitchFamily="18" charset="0"/>
                                  </a:rPr>
                                </m:ctrlPr>
                              </m:fPr>
                              <m:num>
                                <m:r>
                                  <a:rPr lang="en-US" sz="4000" i="1">
                                    <a:latin typeface="Cambria Math" panose="02040503050406030204" pitchFamily="18" charset="0"/>
                                  </a:rPr>
                                  <m:t>𝑑</m:t>
                                </m:r>
                                <m:r>
                                  <a:rPr lang="en-US" sz="4000" i="1">
                                    <a:solidFill>
                                      <a:srgbClr val="7030A0"/>
                                    </a:solidFill>
                                    <a:latin typeface="Cambria Math" panose="02040503050406030204" pitchFamily="18" charset="0"/>
                                  </a:rPr>
                                  <m:t> </m:t>
                                </m:r>
                                <m:r>
                                  <a:rPr lang="en-US" sz="4000" i="1">
                                    <a:latin typeface="Cambria Math" panose="02040503050406030204" pitchFamily="18" charset="0"/>
                                  </a:rPr>
                                  <m:t>𝑐</m:t>
                                </m:r>
                                <m:acc>
                                  <m:accPr>
                                    <m:chr m:val="̃"/>
                                    <m:ctrlPr>
                                      <a:rPr lang="en-US" sz="4000" i="1">
                                        <a:solidFill>
                                          <a:srgbClr val="FF0000"/>
                                        </a:solidFill>
                                        <a:latin typeface="Cambria Math" panose="02040503050406030204" pitchFamily="18" charset="0"/>
                                      </a:rPr>
                                    </m:ctrlPr>
                                  </m:accPr>
                                  <m:e>
                                    <m:r>
                                      <a:rPr lang="en-US" sz="4000" i="1">
                                        <a:solidFill>
                                          <a:srgbClr val="FF0000"/>
                                        </a:solidFill>
                                        <a:latin typeface="Cambria Math" panose="02040503050406030204" pitchFamily="18" charset="0"/>
                                      </a:rPr>
                                      <m:t>𝑡</m:t>
                                    </m:r>
                                  </m:e>
                                </m:acc>
                              </m:num>
                              <m:den>
                                <m:r>
                                  <a:rPr lang="en-US" sz="4000" i="1">
                                    <a:latin typeface="Cambria Math" panose="02040503050406030204" pitchFamily="18" charset="0"/>
                                  </a:rPr>
                                  <m:t>𝑑</m:t>
                                </m:r>
                                <m:r>
                                  <a:rPr lang="en-US" sz="4000" i="1">
                                    <a:solidFill>
                                      <a:srgbClr val="FFC000"/>
                                    </a:solidFill>
                                    <a:latin typeface="Cambria Math" panose="02040503050406030204" pitchFamily="18" charset="0"/>
                                  </a:rPr>
                                  <m:t>𝜏</m:t>
                                </m:r>
                              </m:den>
                            </m:f>
                          </m:e>
                          <m:e>
                            <m:f>
                              <m:fPr>
                                <m:ctrlPr>
                                  <a:rPr lang="en-US" sz="4000" i="1">
                                    <a:latin typeface="Cambria Math" panose="02040503050406030204" pitchFamily="18" charset="0"/>
                                  </a:rPr>
                                </m:ctrlPr>
                              </m:fPr>
                              <m:num>
                                <m:r>
                                  <a:rPr lang="en-US" sz="4000" i="1">
                                    <a:latin typeface="Cambria Math" panose="02040503050406030204" pitchFamily="18" charset="0"/>
                                  </a:rPr>
                                  <m:t>𝑑</m:t>
                                </m:r>
                                <m:acc>
                                  <m:accPr>
                                    <m:chr m:val="̃"/>
                                    <m:ctrlPr>
                                      <a:rPr lang="en-US" sz="4000" i="1">
                                        <a:solidFill>
                                          <a:srgbClr val="FF0000"/>
                                        </a:solidFill>
                                        <a:latin typeface="Cambria Math" panose="02040503050406030204" pitchFamily="18" charset="0"/>
                                      </a:rPr>
                                    </m:ctrlPr>
                                  </m:accPr>
                                  <m:e>
                                    <m:r>
                                      <a:rPr lang="en-US" sz="4000" i="1">
                                        <a:solidFill>
                                          <a:srgbClr val="FF0000"/>
                                        </a:solidFill>
                                        <a:latin typeface="Cambria Math" panose="02040503050406030204" pitchFamily="18" charset="0"/>
                                      </a:rPr>
                                      <m:t>𝑥</m:t>
                                    </m:r>
                                  </m:e>
                                </m:acc>
                              </m:num>
                              <m:den>
                                <m:r>
                                  <a:rPr lang="en-US" sz="4000" i="1">
                                    <a:latin typeface="Cambria Math" panose="02040503050406030204" pitchFamily="18" charset="0"/>
                                  </a:rPr>
                                  <m:t>𝑑</m:t>
                                </m:r>
                                <m:r>
                                  <a:rPr lang="en-US" sz="4000" i="1">
                                    <a:solidFill>
                                      <a:srgbClr val="FFC000"/>
                                    </a:solidFill>
                                    <a:latin typeface="Cambria Math" panose="02040503050406030204" pitchFamily="18" charset="0"/>
                                  </a:rPr>
                                  <m:t>𝜏</m:t>
                                </m:r>
                              </m:den>
                            </m:f>
                          </m:e>
                        </m:eqArr>
                      </m:e>
                    </m:d>
                  </m:oMath>
                </a14:m>
                <a:endParaRPr lang="en-CA" sz="4000" dirty="0"/>
              </a:p>
            </p:txBody>
          </p:sp>
        </mc:Choice>
        <mc:Fallback xmlns="">
          <p:sp>
            <p:nvSpPr>
              <p:cNvPr id="4" name="TextBox 3">
                <a:extLst>
                  <a:ext uri="{FF2B5EF4-FFF2-40B4-BE49-F238E27FC236}">
                    <a16:creationId xmlns:a16="http://schemas.microsoft.com/office/drawing/2014/main" id="{AFB010D7-8BAB-44BE-AC53-DAEA499DAF46}"/>
                  </a:ext>
                </a:extLst>
              </p:cNvPr>
              <p:cNvSpPr txBox="1">
                <a:spLocks noRot="1" noChangeAspect="1" noMove="1" noResize="1" noEditPoints="1" noAdjustHandles="1" noChangeArrowheads="1" noChangeShapeType="1" noTextEdit="1"/>
              </p:cNvSpPr>
              <p:nvPr/>
            </p:nvSpPr>
            <p:spPr>
              <a:xfrm>
                <a:off x="633184" y="3969774"/>
                <a:ext cx="5600700" cy="2049472"/>
              </a:xfrm>
              <a:prstGeom prst="rect">
                <a:avLst/>
              </a:prstGeom>
              <a:blipFill>
                <a:blip r:embed="rId20"/>
                <a:stretch>
                  <a:fillRect/>
                </a:stretch>
              </a:blipFill>
            </p:spPr>
            <p:txBody>
              <a:bodyPr/>
              <a:lstStyle/>
              <a:p>
                <a:r>
                  <a:rPr lang="en-CA">
                    <a:noFill/>
                  </a:rPr>
                  <a:t> </a:t>
                </a:r>
              </a:p>
            </p:txBody>
          </p:sp>
        </mc:Fallback>
      </mc:AlternateContent>
      <p:sp>
        <p:nvSpPr>
          <p:cNvPr id="6" name="TextBox 5">
            <a:extLst>
              <a:ext uri="{FF2B5EF4-FFF2-40B4-BE49-F238E27FC236}">
                <a16:creationId xmlns:a16="http://schemas.microsoft.com/office/drawing/2014/main" id="{BB1D7260-A40B-426C-934C-08C02061FC9A}"/>
              </a:ext>
            </a:extLst>
          </p:cNvPr>
          <p:cNvSpPr txBox="1"/>
          <p:nvPr/>
        </p:nvSpPr>
        <p:spPr>
          <a:xfrm>
            <a:off x="2387288" y="6113443"/>
            <a:ext cx="2527612" cy="523220"/>
          </a:xfrm>
          <a:prstGeom prst="rect">
            <a:avLst/>
          </a:prstGeom>
          <a:noFill/>
        </p:spPr>
        <p:txBody>
          <a:bodyPr wrap="square" rtlCol="0">
            <a:spAutoFit/>
          </a:bodyPr>
          <a:lstStyle/>
          <a:p>
            <a:pPr algn="ctr"/>
            <a:r>
              <a:rPr lang="en-US" sz="2800" dirty="0">
                <a:solidFill>
                  <a:schemeClr val="accent4">
                    <a:lumMod val="75000"/>
                  </a:schemeClr>
                </a:solidFill>
              </a:rPr>
              <a:t>Jacobian Matrix</a:t>
            </a:r>
            <a:endParaRPr lang="en-CA" sz="2800" dirty="0">
              <a:solidFill>
                <a:schemeClr val="accent4">
                  <a:lumMod val="75000"/>
                </a:schemeClr>
              </a:solidFill>
            </a:endParaRPr>
          </a:p>
        </p:txBody>
      </p:sp>
      <p:grpSp>
        <p:nvGrpSpPr>
          <p:cNvPr id="62" name="Group 61">
            <a:extLst>
              <a:ext uri="{FF2B5EF4-FFF2-40B4-BE49-F238E27FC236}">
                <a16:creationId xmlns:a16="http://schemas.microsoft.com/office/drawing/2014/main" id="{E567266A-B59C-4AC0-839B-09989F4B7A4C}"/>
              </a:ext>
            </a:extLst>
          </p:cNvPr>
          <p:cNvGrpSpPr/>
          <p:nvPr/>
        </p:nvGrpSpPr>
        <p:grpSpPr>
          <a:xfrm>
            <a:off x="11194468" y="38100"/>
            <a:ext cx="1111832" cy="1943100"/>
            <a:chOff x="11194468" y="38100"/>
            <a:chExt cx="1111832" cy="1943100"/>
          </a:xfrm>
        </p:grpSpPr>
        <p:cxnSp>
          <p:nvCxnSpPr>
            <p:cNvPr id="64" name="Straight Arrow Connector 63">
              <a:extLst>
                <a:ext uri="{FF2B5EF4-FFF2-40B4-BE49-F238E27FC236}">
                  <a16:creationId xmlns:a16="http://schemas.microsoft.com/office/drawing/2014/main" id="{26142082-E7B8-4EA5-94B5-A8AE5EAED482}"/>
                </a:ext>
              </a:extLst>
            </p:cNvPr>
            <p:cNvCxnSpPr>
              <a:cxnSpLocks/>
            </p:cNvCxnSpPr>
            <p:nvPr/>
          </p:nvCxnSpPr>
          <p:spPr>
            <a:xfrm flipV="1">
              <a:off x="11194468" y="1056804"/>
              <a:ext cx="438150" cy="924396"/>
            </a:xfrm>
            <a:prstGeom prst="straightConnector1">
              <a:avLst/>
            </a:prstGeom>
            <a:ln w="76200">
              <a:solidFill>
                <a:srgbClr val="FF5353"/>
              </a:solidFill>
              <a:tailEnd type="triangle"/>
            </a:ln>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4C861AF9-2F27-401F-87B2-6B15496273F3}"/>
                    </a:ext>
                  </a:extLst>
                </p:cNvPr>
                <p:cNvSpPr txBox="1"/>
                <p:nvPr/>
              </p:nvSpPr>
              <p:spPr>
                <a:xfrm>
                  <a:off x="11425508" y="1197800"/>
                  <a:ext cx="766492" cy="70788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4000" b="0" i="1" smtClean="0">
                            <a:solidFill>
                              <a:schemeClr val="tx1"/>
                            </a:solidFill>
                            <a:latin typeface="Cambria Math" panose="02040503050406030204" pitchFamily="18" charset="0"/>
                          </a:rPr>
                          <m:t>𝑐</m:t>
                        </m:r>
                        <m:acc>
                          <m:accPr>
                            <m:chr m:val="̃"/>
                            <m:ctrlPr>
                              <a:rPr lang="en-US" sz="4000" b="0" i="1" smtClean="0">
                                <a:solidFill>
                                  <a:srgbClr val="FF0000"/>
                                </a:solidFill>
                                <a:latin typeface="Cambria Math" panose="02040503050406030204" pitchFamily="18" charset="0"/>
                              </a:rPr>
                            </m:ctrlPr>
                          </m:accPr>
                          <m:e>
                            <m:r>
                              <a:rPr lang="en-US" sz="4000" b="0" i="1" smtClean="0">
                                <a:solidFill>
                                  <a:srgbClr val="FF0000"/>
                                </a:solidFill>
                                <a:latin typeface="Cambria Math" panose="02040503050406030204" pitchFamily="18" charset="0"/>
                              </a:rPr>
                              <m:t>𝑡</m:t>
                            </m:r>
                          </m:e>
                        </m:acc>
                      </m:oMath>
                    </m:oMathPara>
                  </a14:m>
                  <a:endParaRPr lang="en-CA" sz="4000" dirty="0">
                    <a:solidFill>
                      <a:srgbClr val="FF0000"/>
                    </a:solidFill>
                  </a:endParaRPr>
                </a:p>
              </p:txBody>
            </p:sp>
          </mc:Choice>
          <mc:Fallback xmlns="">
            <p:sp>
              <p:nvSpPr>
                <p:cNvPr id="65" name="TextBox 64">
                  <a:extLst>
                    <a:ext uri="{FF2B5EF4-FFF2-40B4-BE49-F238E27FC236}">
                      <a16:creationId xmlns:a16="http://schemas.microsoft.com/office/drawing/2014/main" id="{4C861AF9-2F27-401F-87B2-6B15496273F3}"/>
                    </a:ext>
                  </a:extLst>
                </p:cNvPr>
                <p:cNvSpPr txBox="1">
                  <a:spLocks noRot="1" noChangeAspect="1" noMove="1" noResize="1" noEditPoints="1" noAdjustHandles="1" noChangeArrowheads="1" noChangeShapeType="1" noTextEdit="1"/>
                </p:cNvSpPr>
                <p:nvPr/>
              </p:nvSpPr>
              <p:spPr>
                <a:xfrm>
                  <a:off x="11425508" y="1197800"/>
                  <a:ext cx="766492" cy="707886"/>
                </a:xfrm>
                <a:prstGeom prst="rect">
                  <a:avLst/>
                </a:prstGeom>
                <a:blipFill>
                  <a:blip r:embed="rId13"/>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67EFB9A0-B443-4F1C-8E12-E7D58A109963}"/>
                    </a:ext>
                  </a:extLst>
                </p:cNvPr>
                <p:cNvSpPr txBox="1"/>
                <p:nvPr/>
              </p:nvSpPr>
              <p:spPr>
                <a:xfrm>
                  <a:off x="11220450" y="38100"/>
                  <a:ext cx="1085850" cy="954107"/>
                </a:xfrm>
                <a:prstGeom prst="rect">
                  <a:avLst/>
                </a:prstGeom>
                <a:noFill/>
              </p:spPr>
              <p:txBody>
                <a:bodyPr wrap="square">
                  <a:spAutoFit/>
                </a:bodyPr>
                <a:lstStyle/>
                <a:p>
                  <a:pPr algn="ctr"/>
                  <a:r>
                    <a:rPr lang="en-US" sz="2800" dirty="0"/>
                    <a:t>accel.</a:t>
                  </a:r>
                </a:p>
                <a:p>
                  <a:pPr algn="ctr"/>
                  <a14:m>
                    <m:oMath xmlns:m="http://schemas.openxmlformats.org/officeDocument/2006/math">
                      <m:r>
                        <a:rPr lang="en-US" sz="2800" i="1">
                          <a:latin typeface="Cambria Math" panose="02040503050406030204" pitchFamily="18" charset="0"/>
                        </a:rPr>
                        <m:t>=</m:t>
                      </m:r>
                      <m:r>
                        <a:rPr lang="en-US" sz="2800" b="0" i="1" smtClean="0">
                          <a:latin typeface="Cambria Math" panose="02040503050406030204" pitchFamily="18" charset="0"/>
                        </a:rPr>
                        <m:t>𝛼</m:t>
                      </m:r>
                    </m:oMath>
                  </a14:m>
                  <a:r>
                    <a:rPr lang="en-CA" sz="2800" dirty="0"/>
                    <a:t> </a:t>
                  </a:r>
                </a:p>
              </p:txBody>
            </p:sp>
          </mc:Choice>
          <mc:Fallback xmlns="">
            <p:sp>
              <p:nvSpPr>
                <p:cNvPr id="66" name="TextBox 65">
                  <a:extLst>
                    <a:ext uri="{FF2B5EF4-FFF2-40B4-BE49-F238E27FC236}">
                      <a16:creationId xmlns:a16="http://schemas.microsoft.com/office/drawing/2014/main" id="{67EFB9A0-B443-4F1C-8E12-E7D58A109963}"/>
                    </a:ext>
                  </a:extLst>
                </p:cNvPr>
                <p:cNvSpPr txBox="1">
                  <a:spLocks noRot="1" noChangeAspect="1" noMove="1" noResize="1" noEditPoints="1" noAdjustHandles="1" noChangeArrowheads="1" noChangeShapeType="1" noTextEdit="1"/>
                </p:cNvSpPr>
                <p:nvPr/>
              </p:nvSpPr>
              <p:spPr>
                <a:xfrm>
                  <a:off x="11220450" y="38100"/>
                  <a:ext cx="1085850" cy="954107"/>
                </a:xfrm>
                <a:prstGeom prst="rect">
                  <a:avLst/>
                </a:prstGeom>
                <a:blipFill>
                  <a:blip r:embed="rId14"/>
                  <a:stretch>
                    <a:fillRect l="-8427" t="-5732" r="-7303"/>
                  </a:stretch>
                </a:blipFill>
              </p:spPr>
              <p:txBody>
                <a:bodyPr/>
                <a:lstStyle/>
                <a:p>
                  <a:r>
                    <a:rPr lang="en-CA">
                      <a:noFill/>
                    </a:rPr>
                    <a:t> </a:t>
                  </a:r>
                </a:p>
              </p:txBody>
            </p:sp>
          </mc:Fallback>
        </mc:AlternateContent>
      </p:grpSp>
      <p:grpSp>
        <p:nvGrpSpPr>
          <p:cNvPr id="67" name="Group 66">
            <a:extLst>
              <a:ext uri="{FF2B5EF4-FFF2-40B4-BE49-F238E27FC236}">
                <a16:creationId xmlns:a16="http://schemas.microsoft.com/office/drawing/2014/main" id="{F7555EA1-739A-44EF-B6D5-7EFCD5CE3AC6}"/>
              </a:ext>
            </a:extLst>
          </p:cNvPr>
          <p:cNvGrpSpPr/>
          <p:nvPr/>
        </p:nvGrpSpPr>
        <p:grpSpPr>
          <a:xfrm>
            <a:off x="9717563" y="658756"/>
            <a:ext cx="786826" cy="1536725"/>
            <a:chOff x="9201369" y="658756"/>
            <a:chExt cx="786826" cy="1536725"/>
          </a:xfrm>
        </p:grpSpPr>
        <p:cxnSp>
          <p:nvCxnSpPr>
            <p:cNvPr id="68" name="Straight Arrow Connector 67">
              <a:extLst>
                <a:ext uri="{FF2B5EF4-FFF2-40B4-BE49-F238E27FC236}">
                  <a16:creationId xmlns:a16="http://schemas.microsoft.com/office/drawing/2014/main" id="{1DDEE2D2-64F5-424E-84AF-664440A93849}"/>
                </a:ext>
              </a:extLst>
            </p:cNvPr>
            <p:cNvCxnSpPr>
              <a:cxnSpLocks/>
            </p:cNvCxnSpPr>
            <p:nvPr/>
          </p:nvCxnSpPr>
          <p:spPr>
            <a:xfrm flipV="1">
              <a:off x="9201369" y="1333500"/>
              <a:ext cx="645637" cy="861981"/>
            </a:xfrm>
            <a:prstGeom prst="straightConnector1">
              <a:avLst/>
            </a:prstGeom>
            <a:ln w="88900">
              <a:solidFill>
                <a:srgbClr val="7030A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4E546E96-D2E2-44A1-B2DA-4EC253191B83}"/>
                    </a:ext>
                  </a:extLst>
                </p:cNvPr>
                <p:cNvSpPr txBox="1"/>
                <p:nvPr/>
              </p:nvSpPr>
              <p:spPr>
                <a:xfrm>
                  <a:off x="9327704" y="658756"/>
                  <a:ext cx="660491" cy="783035"/>
                </a:xfrm>
                <a:prstGeom prst="rect">
                  <a:avLst/>
                </a:prstGeom>
                <a:solidFill>
                  <a:schemeClr val="bg1"/>
                </a:solidFill>
                <a:ln>
                  <a:solidFill>
                    <a:schemeClr val="bg1"/>
                  </a:solidFill>
                </a:ln>
                <a:effectLst>
                  <a:softEdge rad="127000"/>
                </a:effectLst>
              </p:spPr>
              <p:txBody>
                <a:bodyPr wrap="square" rtlCol="0">
                  <a:spAutoFit/>
                </a:bodyPr>
                <a:lstStyle/>
                <a:p>
                  <a:pPr algn="ctr"/>
                  <a14:m>
                    <m:oMathPara xmlns:m="http://schemas.openxmlformats.org/officeDocument/2006/math">
                      <m:oMathParaPr>
                        <m:jc m:val="centerGroup"/>
                      </m:oMathParaPr>
                      <m:oMath xmlns:m="http://schemas.openxmlformats.org/officeDocument/2006/math">
                        <m:acc>
                          <m:accPr>
                            <m:chr m:val="⃗"/>
                            <m:ctrlPr>
                              <a:rPr lang="en-US" sz="4000" b="0" i="1" smtClean="0">
                                <a:solidFill>
                                  <a:srgbClr val="7030A0"/>
                                </a:solidFill>
                                <a:latin typeface="Cambria Math" panose="02040503050406030204" pitchFamily="18" charset="0"/>
                              </a:rPr>
                            </m:ctrlPr>
                          </m:accPr>
                          <m:e>
                            <m:r>
                              <a:rPr lang="en-US" sz="4000" b="0" i="1" smtClean="0">
                                <a:solidFill>
                                  <a:srgbClr val="7030A0"/>
                                </a:solidFill>
                                <a:latin typeface="Cambria Math" panose="02040503050406030204" pitchFamily="18" charset="0"/>
                              </a:rPr>
                              <m:t>𝑈</m:t>
                            </m:r>
                          </m:e>
                        </m:acc>
                      </m:oMath>
                    </m:oMathPara>
                  </a14:m>
                  <a:endParaRPr lang="en-CA" sz="4000" dirty="0">
                    <a:solidFill>
                      <a:srgbClr val="002060"/>
                    </a:solidFill>
                  </a:endParaRPr>
                </a:p>
              </p:txBody>
            </p:sp>
          </mc:Choice>
          <mc:Fallback xmlns="">
            <p:sp>
              <p:nvSpPr>
                <p:cNvPr id="83" name="TextBox 82">
                  <a:extLst>
                    <a:ext uri="{FF2B5EF4-FFF2-40B4-BE49-F238E27FC236}">
                      <a16:creationId xmlns:a16="http://schemas.microsoft.com/office/drawing/2014/main" id="{46790BE0-931F-4B55-9927-934D43D38285}"/>
                    </a:ext>
                  </a:extLst>
                </p:cNvPr>
                <p:cNvSpPr txBox="1">
                  <a:spLocks noRot="1" noChangeAspect="1" noMove="1" noResize="1" noEditPoints="1" noAdjustHandles="1" noChangeArrowheads="1" noChangeShapeType="1" noTextEdit="1"/>
                </p:cNvSpPr>
                <p:nvPr/>
              </p:nvSpPr>
              <p:spPr>
                <a:xfrm>
                  <a:off x="9327704" y="658756"/>
                  <a:ext cx="660491" cy="783035"/>
                </a:xfrm>
                <a:prstGeom prst="rect">
                  <a:avLst/>
                </a:prstGeom>
                <a:blipFill>
                  <a:blip r:embed="rId21"/>
                  <a:stretch>
                    <a:fillRect/>
                  </a:stretch>
                </a:blipFill>
                <a:ln>
                  <a:solidFill>
                    <a:schemeClr val="bg1"/>
                  </a:solidFill>
                </a:ln>
                <a:effectLst>
                  <a:softEdge rad="127000"/>
                </a:effectLst>
              </p:spPr>
              <p:txBody>
                <a:bodyPr/>
                <a:lstStyle/>
                <a:p>
                  <a:r>
                    <a:rPr lang="en-CA">
                      <a:noFill/>
                    </a:rPr>
                    <a:t> </a:t>
                  </a:r>
                </a:p>
              </p:txBody>
            </p:sp>
          </mc:Fallback>
        </mc:AlternateContent>
      </p:grpSp>
      <p:grpSp>
        <p:nvGrpSpPr>
          <p:cNvPr id="70" name="Group 69">
            <a:extLst>
              <a:ext uri="{FF2B5EF4-FFF2-40B4-BE49-F238E27FC236}">
                <a16:creationId xmlns:a16="http://schemas.microsoft.com/office/drawing/2014/main" id="{5EC1A147-5E1A-419E-9E52-F9F925F56757}"/>
              </a:ext>
            </a:extLst>
          </p:cNvPr>
          <p:cNvGrpSpPr/>
          <p:nvPr/>
        </p:nvGrpSpPr>
        <p:grpSpPr>
          <a:xfrm>
            <a:off x="9218302" y="2556931"/>
            <a:ext cx="702160" cy="959349"/>
            <a:chOff x="9218301" y="2556931"/>
            <a:chExt cx="702160" cy="959349"/>
          </a:xfrm>
        </p:grpSpPr>
        <p:cxnSp>
          <p:nvCxnSpPr>
            <p:cNvPr id="71" name="Straight Arrow Connector 70">
              <a:extLst>
                <a:ext uri="{FF2B5EF4-FFF2-40B4-BE49-F238E27FC236}">
                  <a16:creationId xmlns:a16="http://schemas.microsoft.com/office/drawing/2014/main" id="{61274FAB-8AA7-412C-85A3-39547FB7AAD9}"/>
                </a:ext>
              </a:extLst>
            </p:cNvPr>
            <p:cNvCxnSpPr>
              <a:cxnSpLocks/>
            </p:cNvCxnSpPr>
            <p:nvPr/>
          </p:nvCxnSpPr>
          <p:spPr>
            <a:xfrm flipV="1">
              <a:off x="9218301" y="2556931"/>
              <a:ext cx="0" cy="959349"/>
            </a:xfrm>
            <a:prstGeom prst="straightConnector1">
              <a:avLst/>
            </a:prstGeom>
            <a:ln w="88900">
              <a:solidFill>
                <a:srgbClr val="7030A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289C205D-C250-41F7-A3CF-E80CCBA75D8F}"/>
                    </a:ext>
                  </a:extLst>
                </p:cNvPr>
                <p:cNvSpPr txBox="1"/>
                <p:nvPr/>
              </p:nvSpPr>
              <p:spPr>
                <a:xfrm>
                  <a:off x="9259970" y="2707690"/>
                  <a:ext cx="660491" cy="783035"/>
                </a:xfrm>
                <a:prstGeom prst="rect">
                  <a:avLst/>
                </a:prstGeom>
                <a:solidFill>
                  <a:schemeClr val="bg1"/>
                </a:solidFill>
                <a:ln>
                  <a:solidFill>
                    <a:schemeClr val="bg1"/>
                  </a:solidFill>
                </a:ln>
                <a:effectLst>
                  <a:softEdge rad="127000"/>
                </a:effectLst>
              </p:spPr>
              <p:txBody>
                <a:bodyPr wrap="square" rtlCol="0">
                  <a:spAutoFit/>
                </a:bodyPr>
                <a:lstStyle/>
                <a:p>
                  <a:pPr algn="ctr"/>
                  <a14:m>
                    <m:oMathPara xmlns:m="http://schemas.openxmlformats.org/officeDocument/2006/math">
                      <m:oMathParaPr>
                        <m:jc m:val="centerGroup"/>
                      </m:oMathParaPr>
                      <m:oMath xmlns:m="http://schemas.openxmlformats.org/officeDocument/2006/math">
                        <m:acc>
                          <m:accPr>
                            <m:chr m:val="⃗"/>
                            <m:ctrlPr>
                              <a:rPr lang="en-US" sz="4000" b="0" i="1" smtClean="0">
                                <a:solidFill>
                                  <a:srgbClr val="7030A0"/>
                                </a:solidFill>
                                <a:latin typeface="Cambria Math" panose="02040503050406030204" pitchFamily="18" charset="0"/>
                              </a:rPr>
                            </m:ctrlPr>
                          </m:accPr>
                          <m:e>
                            <m:r>
                              <a:rPr lang="en-US" sz="4000" b="0" i="1" smtClean="0">
                                <a:solidFill>
                                  <a:srgbClr val="7030A0"/>
                                </a:solidFill>
                                <a:latin typeface="Cambria Math" panose="02040503050406030204" pitchFamily="18" charset="0"/>
                              </a:rPr>
                              <m:t>𝑈</m:t>
                            </m:r>
                          </m:e>
                        </m:acc>
                      </m:oMath>
                    </m:oMathPara>
                  </a14:m>
                  <a:endParaRPr lang="en-CA" sz="4000" dirty="0">
                    <a:solidFill>
                      <a:srgbClr val="002060"/>
                    </a:solidFill>
                  </a:endParaRPr>
                </a:p>
              </p:txBody>
            </p:sp>
          </mc:Choice>
          <mc:Fallback xmlns="">
            <p:sp>
              <p:nvSpPr>
                <p:cNvPr id="86" name="TextBox 85">
                  <a:extLst>
                    <a:ext uri="{FF2B5EF4-FFF2-40B4-BE49-F238E27FC236}">
                      <a16:creationId xmlns:a16="http://schemas.microsoft.com/office/drawing/2014/main" id="{3AB7DDEC-A203-4E50-BDE4-4CB76FD6590D}"/>
                    </a:ext>
                  </a:extLst>
                </p:cNvPr>
                <p:cNvSpPr txBox="1">
                  <a:spLocks noRot="1" noChangeAspect="1" noMove="1" noResize="1" noEditPoints="1" noAdjustHandles="1" noChangeArrowheads="1" noChangeShapeType="1" noTextEdit="1"/>
                </p:cNvSpPr>
                <p:nvPr/>
              </p:nvSpPr>
              <p:spPr>
                <a:xfrm>
                  <a:off x="9259970" y="2707690"/>
                  <a:ext cx="660491" cy="783035"/>
                </a:xfrm>
                <a:prstGeom prst="rect">
                  <a:avLst/>
                </a:prstGeom>
                <a:blipFill>
                  <a:blip r:embed="rId22"/>
                  <a:stretch>
                    <a:fillRect/>
                  </a:stretch>
                </a:blipFill>
                <a:ln>
                  <a:solidFill>
                    <a:schemeClr val="bg1"/>
                  </a:solidFill>
                </a:ln>
                <a:effectLst>
                  <a:softEdge rad="127000"/>
                </a:effectLst>
              </p:spPr>
              <p:txBody>
                <a:bodyPr/>
                <a:lstStyle/>
                <a:p>
                  <a:r>
                    <a:rPr lang="en-CA">
                      <a:noFill/>
                    </a:rPr>
                    <a:t> </a:t>
                  </a:r>
                </a:p>
              </p:txBody>
            </p:sp>
          </mc:Fallback>
        </mc:AlternateContent>
      </p:grpSp>
      <p:grpSp>
        <p:nvGrpSpPr>
          <p:cNvPr id="73" name="Group 72">
            <a:extLst>
              <a:ext uri="{FF2B5EF4-FFF2-40B4-BE49-F238E27FC236}">
                <a16:creationId xmlns:a16="http://schemas.microsoft.com/office/drawing/2014/main" id="{E734D90B-2B95-416B-9881-9C2877143E77}"/>
              </a:ext>
            </a:extLst>
          </p:cNvPr>
          <p:cNvGrpSpPr/>
          <p:nvPr/>
        </p:nvGrpSpPr>
        <p:grpSpPr>
          <a:xfrm>
            <a:off x="9145905" y="4076700"/>
            <a:ext cx="1176450" cy="954958"/>
            <a:chOff x="8744011" y="4076700"/>
            <a:chExt cx="1176450" cy="954958"/>
          </a:xfrm>
        </p:grpSpPr>
        <p:cxnSp>
          <p:nvCxnSpPr>
            <p:cNvPr id="74" name="Straight Arrow Connector 73">
              <a:extLst>
                <a:ext uri="{FF2B5EF4-FFF2-40B4-BE49-F238E27FC236}">
                  <a16:creationId xmlns:a16="http://schemas.microsoft.com/office/drawing/2014/main" id="{5872BB96-A944-4921-B487-841342721EDF}"/>
                </a:ext>
              </a:extLst>
            </p:cNvPr>
            <p:cNvCxnSpPr>
              <a:cxnSpLocks/>
            </p:cNvCxnSpPr>
            <p:nvPr/>
          </p:nvCxnSpPr>
          <p:spPr>
            <a:xfrm flipH="1" flipV="1">
              <a:off x="8744011" y="4076700"/>
              <a:ext cx="626745" cy="895350"/>
            </a:xfrm>
            <a:prstGeom prst="straightConnector1">
              <a:avLst/>
            </a:prstGeom>
            <a:ln w="88900">
              <a:solidFill>
                <a:srgbClr val="7030A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EC100AAC-B87F-4115-94A4-BF1E001A97B0}"/>
                    </a:ext>
                  </a:extLst>
                </p:cNvPr>
                <p:cNvSpPr txBox="1"/>
                <p:nvPr/>
              </p:nvSpPr>
              <p:spPr>
                <a:xfrm>
                  <a:off x="9259970" y="4248623"/>
                  <a:ext cx="660491" cy="783035"/>
                </a:xfrm>
                <a:prstGeom prst="rect">
                  <a:avLst/>
                </a:prstGeom>
                <a:solidFill>
                  <a:schemeClr val="bg1"/>
                </a:solidFill>
                <a:ln>
                  <a:solidFill>
                    <a:schemeClr val="bg1"/>
                  </a:solidFill>
                </a:ln>
                <a:effectLst>
                  <a:softEdge rad="127000"/>
                </a:effectLst>
              </p:spPr>
              <p:txBody>
                <a:bodyPr wrap="square" rtlCol="0">
                  <a:spAutoFit/>
                </a:bodyPr>
                <a:lstStyle/>
                <a:p>
                  <a:pPr algn="ctr"/>
                  <a14:m>
                    <m:oMathPara xmlns:m="http://schemas.openxmlformats.org/officeDocument/2006/math">
                      <m:oMathParaPr>
                        <m:jc m:val="centerGroup"/>
                      </m:oMathParaPr>
                      <m:oMath xmlns:m="http://schemas.openxmlformats.org/officeDocument/2006/math">
                        <m:acc>
                          <m:accPr>
                            <m:chr m:val="⃗"/>
                            <m:ctrlPr>
                              <a:rPr lang="en-US" sz="4000" b="0" i="1" smtClean="0">
                                <a:solidFill>
                                  <a:srgbClr val="7030A0"/>
                                </a:solidFill>
                                <a:latin typeface="Cambria Math" panose="02040503050406030204" pitchFamily="18" charset="0"/>
                              </a:rPr>
                            </m:ctrlPr>
                          </m:accPr>
                          <m:e>
                            <m:r>
                              <a:rPr lang="en-US" sz="4000" b="0" i="1" smtClean="0">
                                <a:solidFill>
                                  <a:srgbClr val="7030A0"/>
                                </a:solidFill>
                                <a:latin typeface="Cambria Math" panose="02040503050406030204" pitchFamily="18" charset="0"/>
                              </a:rPr>
                              <m:t>𝑈</m:t>
                            </m:r>
                          </m:e>
                        </m:acc>
                      </m:oMath>
                    </m:oMathPara>
                  </a14:m>
                  <a:endParaRPr lang="en-CA" sz="4000" dirty="0">
                    <a:solidFill>
                      <a:srgbClr val="002060"/>
                    </a:solidFill>
                  </a:endParaRPr>
                </a:p>
              </p:txBody>
            </p:sp>
          </mc:Choice>
          <mc:Fallback xmlns="">
            <p:sp>
              <p:nvSpPr>
                <p:cNvPr id="89" name="TextBox 88">
                  <a:extLst>
                    <a:ext uri="{FF2B5EF4-FFF2-40B4-BE49-F238E27FC236}">
                      <a16:creationId xmlns:a16="http://schemas.microsoft.com/office/drawing/2014/main" id="{3AC1327B-0078-4A2F-A5AE-A3054BDD0DEC}"/>
                    </a:ext>
                  </a:extLst>
                </p:cNvPr>
                <p:cNvSpPr txBox="1">
                  <a:spLocks noRot="1" noChangeAspect="1" noMove="1" noResize="1" noEditPoints="1" noAdjustHandles="1" noChangeArrowheads="1" noChangeShapeType="1" noTextEdit="1"/>
                </p:cNvSpPr>
                <p:nvPr/>
              </p:nvSpPr>
              <p:spPr>
                <a:xfrm>
                  <a:off x="9259970" y="4248623"/>
                  <a:ext cx="660491" cy="783035"/>
                </a:xfrm>
                <a:prstGeom prst="rect">
                  <a:avLst/>
                </a:prstGeom>
                <a:blipFill>
                  <a:blip r:embed="rId23"/>
                  <a:stretch>
                    <a:fillRect/>
                  </a:stretch>
                </a:blipFill>
                <a:ln>
                  <a:solidFill>
                    <a:schemeClr val="bg1"/>
                  </a:solidFill>
                </a:ln>
                <a:effectLst>
                  <a:softEdge rad="127000"/>
                </a:effectLst>
              </p:spPr>
              <p:txBody>
                <a:bodyPr/>
                <a:lstStyle/>
                <a:p>
                  <a:r>
                    <a:rPr lang="en-CA">
                      <a:noFill/>
                    </a:rPr>
                    <a:t> </a:t>
                  </a:r>
                </a:p>
              </p:txBody>
            </p:sp>
          </mc:Fallback>
        </mc:AlternateContent>
      </p:grpSp>
      <p:grpSp>
        <p:nvGrpSpPr>
          <p:cNvPr id="76" name="Group 75">
            <a:extLst>
              <a:ext uri="{FF2B5EF4-FFF2-40B4-BE49-F238E27FC236}">
                <a16:creationId xmlns:a16="http://schemas.microsoft.com/office/drawing/2014/main" id="{E1FBDAD9-D11C-4063-917D-0D2047ACA309}"/>
              </a:ext>
            </a:extLst>
          </p:cNvPr>
          <p:cNvGrpSpPr/>
          <p:nvPr/>
        </p:nvGrpSpPr>
        <p:grpSpPr>
          <a:xfrm>
            <a:off x="9005495" y="4180836"/>
            <a:ext cx="2127817" cy="1137621"/>
            <a:chOff x="1731603" y="3547952"/>
            <a:chExt cx="2127817" cy="1137621"/>
          </a:xfrm>
        </p:grpSpPr>
        <p:grpSp>
          <p:nvGrpSpPr>
            <p:cNvPr id="77" name="Group 76">
              <a:extLst>
                <a:ext uri="{FF2B5EF4-FFF2-40B4-BE49-F238E27FC236}">
                  <a16:creationId xmlns:a16="http://schemas.microsoft.com/office/drawing/2014/main" id="{97412F87-6934-4AD3-BE8C-A1101883B751}"/>
                </a:ext>
              </a:extLst>
            </p:cNvPr>
            <p:cNvGrpSpPr/>
            <p:nvPr/>
          </p:nvGrpSpPr>
          <p:grpSpPr>
            <a:xfrm>
              <a:off x="2411232" y="3606573"/>
              <a:ext cx="739441" cy="739442"/>
              <a:chOff x="14316927" y="3518814"/>
              <a:chExt cx="2814171" cy="2814172"/>
            </a:xfrm>
          </p:grpSpPr>
          <p:cxnSp>
            <p:nvCxnSpPr>
              <p:cNvPr id="80" name="Straight Arrow Connector 79">
                <a:extLst>
                  <a:ext uri="{FF2B5EF4-FFF2-40B4-BE49-F238E27FC236}">
                    <a16:creationId xmlns:a16="http://schemas.microsoft.com/office/drawing/2014/main" id="{21AAC6A8-B5C3-4AFC-9E62-A601C8C54CF5}"/>
                  </a:ext>
                </a:extLst>
              </p:cNvPr>
              <p:cNvCxnSpPr>
                <a:cxnSpLocks/>
              </p:cNvCxnSpPr>
              <p:nvPr/>
            </p:nvCxnSpPr>
            <p:spPr>
              <a:xfrm>
                <a:off x="14316927" y="6235383"/>
                <a:ext cx="2814171" cy="0"/>
              </a:xfrm>
              <a:prstGeom prst="straightConnector1">
                <a:avLst/>
              </a:prstGeom>
              <a:ln w="8890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6B8B4B7B-43DC-4ADC-834A-0C08B99C7FE0}"/>
                  </a:ext>
                </a:extLst>
              </p:cNvPr>
              <p:cNvCxnSpPr>
                <a:cxnSpLocks/>
              </p:cNvCxnSpPr>
              <p:nvPr/>
            </p:nvCxnSpPr>
            <p:spPr>
              <a:xfrm rot="16200000">
                <a:off x="12977947" y="4925900"/>
                <a:ext cx="2814172" cy="0"/>
              </a:xfrm>
              <a:prstGeom prst="straightConnector1">
                <a:avLst/>
              </a:prstGeom>
              <a:ln w="88900">
                <a:solidFill>
                  <a:srgbClr val="002060"/>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24D49004-7A20-4C11-87BD-AD49522A77E6}"/>
                    </a:ext>
                  </a:extLst>
                </p:cNvPr>
                <p:cNvSpPr txBox="1"/>
                <p:nvPr/>
              </p:nvSpPr>
              <p:spPr>
                <a:xfrm>
                  <a:off x="1731603" y="3547952"/>
                  <a:ext cx="660491" cy="707886"/>
                </a:xfrm>
                <a:prstGeom prst="rect">
                  <a:avLst/>
                </a:prstGeom>
                <a:solidFill>
                  <a:schemeClr val="bg1"/>
                </a:solidFill>
                <a:effectLst>
                  <a:softEdge rad="127000"/>
                </a:effectLst>
              </p:spPr>
              <p:txBody>
                <a:bodyPr wrap="square" rtlCol="0">
                  <a:spAutoFit/>
                </a:bodyPr>
                <a:lstStyle/>
                <a:p>
                  <a:pPr algn="ctr"/>
                  <a14:m>
                    <m:oMathPara xmlns:m="http://schemas.openxmlformats.org/officeDocument/2006/math">
                      <m:oMathParaPr>
                        <m:jc m:val="centerGroup"/>
                      </m:oMathParaPr>
                      <m:oMath xmlns:m="http://schemas.openxmlformats.org/officeDocument/2006/math">
                        <m:acc>
                          <m:accPr>
                            <m:chr m:val="⃗"/>
                            <m:ctrlPr>
                              <a:rPr lang="en-US" sz="4000" b="0" i="1" smtClean="0">
                                <a:solidFill>
                                  <a:srgbClr val="002060"/>
                                </a:solidFill>
                                <a:latin typeface="Cambria Math" panose="02040503050406030204" pitchFamily="18" charset="0"/>
                              </a:rPr>
                            </m:ctrlPr>
                          </m:accPr>
                          <m:e>
                            <m:sSub>
                              <m:sSubPr>
                                <m:ctrlPr>
                                  <a:rPr lang="en-US" sz="4000" b="0" i="1" smtClean="0">
                                    <a:solidFill>
                                      <a:srgbClr val="002060"/>
                                    </a:solidFill>
                                    <a:latin typeface="Cambria Math" panose="02040503050406030204" pitchFamily="18" charset="0"/>
                                  </a:rPr>
                                </m:ctrlPr>
                              </m:sSubPr>
                              <m:e>
                                <m:r>
                                  <a:rPr lang="en-US" sz="4000" b="0" i="1" smtClean="0">
                                    <a:solidFill>
                                      <a:srgbClr val="002060"/>
                                    </a:solidFill>
                                    <a:latin typeface="Cambria Math" panose="02040503050406030204" pitchFamily="18" charset="0"/>
                                  </a:rPr>
                                  <m:t>𝑒</m:t>
                                </m:r>
                              </m:e>
                              <m:sub>
                                <m:r>
                                  <a:rPr lang="en-US" sz="4000" b="0" i="1" smtClean="0">
                                    <a:solidFill>
                                      <a:srgbClr val="002060"/>
                                    </a:solidFill>
                                    <a:latin typeface="Cambria Math" panose="02040503050406030204" pitchFamily="18" charset="0"/>
                                  </a:rPr>
                                  <m:t>𝑡</m:t>
                                </m:r>
                              </m:sub>
                            </m:sSub>
                          </m:e>
                        </m:acc>
                      </m:oMath>
                    </m:oMathPara>
                  </a14:m>
                  <a:endParaRPr lang="en-CA" sz="4000" dirty="0">
                    <a:solidFill>
                      <a:srgbClr val="002060"/>
                    </a:solidFill>
                  </a:endParaRPr>
                </a:p>
              </p:txBody>
            </p:sp>
          </mc:Choice>
          <mc:Fallback xmlns="">
            <p:sp>
              <p:nvSpPr>
                <p:cNvPr id="66" name="TextBox 65">
                  <a:extLst>
                    <a:ext uri="{FF2B5EF4-FFF2-40B4-BE49-F238E27FC236}">
                      <a16:creationId xmlns:a16="http://schemas.microsoft.com/office/drawing/2014/main" id="{E66258B8-8E57-45B7-9F45-3A4626DC6D44}"/>
                    </a:ext>
                  </a:extLst>
                </p:cNvPr>
                <p:cNvSpPr txBox="1">
                  <a:spLocks noRot="1" noChangeAspect="1" noMove="1" noResize="1" noEditPoints="1" noAdjustHandles="1" noChangeArrowheads="1" noChangeShapeType="1" noTextEdit="1"/>
                </p:cNvSpPr>
                <p:nvPr/>
              </p:nvSpPr>
              <p:spPr>
                <a:xfrm>
                  <a:off x="1731603" y="3547952"/>
                  <a:ext cx="660491" cy="707886"/>
                </a:xfrm>
                <a:prstGeom prst="rect">
                  <a:avLst/>
                </a:prstGeom>
                <a:blipFill>
                  <a:blip r:embed="rId24"/>
                  <a:stretch>
                    <a:fillRect/>
                  </a:stretch>
                </a:blipFill>
                <a:effectLst>
                  <a:softEdge rad="127000"/>
                </a:effectLst>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7419DB06-1CE0-4D98-A42B-B98A51D20564}"/>
                    </a:ext>
                  </a:extLst>
                </p:cNvPr>
                <p:cNvSpPr txBox="1"/>
                <p:nvPr/>
              </p:nvSpPr>
              <p:spPr>
                <a:xfrm>
                  <a:off x="3198929" y="3977687"/>
                  <a:ext cx="660491" cy="707886"/>
                </a:xfrm>
                <a:prstGeom prst="rect">
                  <a:avLst/>
                </a:prstGeom>
                <a:solidFill>
                  <a:schemeClr val="bg1"/>
                </a:solidFill>
                <a:effectLst>
                  <a:softEdge rad="127000"/>
                </a:effectLst>
              </p:spPr>
              <p:txBody>
                <a:bodyPr wrap="square" rtlCol="0">
                  <a:spAutoFit/>
                </a:bodyPr>
                <a:lstStyle/>
                <a:p>
                  <a:pPr algn="ctr"/>
                  <a14:m>
                    <m:oMathPara xmlns:m="http://schemas.openxmlformats.org/officeDocument/2006/math">
                      <m:oMathParaPr>
                        <m:jc m:val="centerGroup"/>
                      </m:oMathParaPr>
                      <m:oMath xmlns:m="http://schemas.openxmlformats.org/officeDocument/2006/math">
                        <m:acc>
                          <m:accPr>
                            <m:chr m:val="⃗"/>
                            <m:ctrlPr>
                              <a:rPr lang="en-US" sz="4000" b="0" i="1" smtClean="0">
                                <a:solidFill>
                                  <a:srgbClr val="002060"/>
                                </a:solidFill>
                                <a:latin typeface="Cambria Math" panose="02040503050406030204" pitchFamily="18" charset="0"/>
                              </a:rPr>
                            </m:ctrlPr>
                          </m:accPr>
                          <m:e>
                            <m:sSub>
                              <m:sSubPr>
                                <m:ctrlPr>
                                  <a:rPr lang="en-US" sz="4000" b="0" i="1" smtClean="0">
                                    <a:solidFill>
                                      <a:srgbClr val="002060"/>
                                    </a:solidFill>
                                    <a:latin typeface="Cambria Math" panose="02040503050406030204" pitchFamily="18" charset="0"/>
                                  </a:rPr>
                                </m:ctrlPr>
                              </m:sSubPr>
                              <m:e>
                                <m:r>
                                  <a:rPr lang="en-US" sz="4000" b="0" i="1" smtClean="0">
                                    <a:solidFill>
                                      <a:srgbClr val="002060"/>
                                    </a:solidFill>
                                    <a:latin typeface="Cambria Math" panose="02040503050406030204" pitchFamily="18" charset="0"/>
                                  </a:rPr>
                                  <m:t>𝑒</m:t>
                                </m:r>
                              </m:e>
                              <m:sub>
                                <m:r>
                                  <a:rPr lang="en-US" sz="4000" b="0" i="1" smtClean="0">
                                    <a:solidFill>
                                      <a:srgbClr val="002060"/>
                                    </a:solidFill>
                                    <a:latin typeface="Cambria Math" panose="02040503050406030204" pitchFamily="18" charset="0"/>
                                  </a:rPr>
                                  <m:t>𝑥</m:t>
                                </m:r>
                              </m:sub>
                            </m:sSub>
                          </m:e>
                        </m:acc>
                      </m:oMath>
                    </m:oMathPara>
                  </a14:m>
                  <a:endParaRPr lang="en-CA" sz="4000" dirty="0">
                    <a:solidFill>
                      <a:srgbClr val="002060"/>
                    </a:solidFill>
                  </a:endParaRPr>
                </a:p>
              </p:txBody>
            </p:sp>
          </mc:Choice>
          <mc:Fallback xmlns="">
            <p:sp>
              <p:nvSpPr>
                <p:cNvPr id="67" name="TextBox 66">
                  <a:extLst>
                    <a:ext uri="{FF2B5EF4-FFF2-40B4-BE49-F238E27FC236}">
                      <a16:creationId xmlns:a16="http://schemas.microsoft.com/office/drawing/2014/main" id="{467D0644-F2F8-4FF8-A764-77ECBCFC0623}"/>
                    </a:ext>
                  </a:extLst>
                </p:cNvPr>
                <p:cNvSpPr txBox="1">
                  <a:spLocks noRot="1" noChangeAspect="1" noMove="1" noResize="1" noEditPoints="1" noAdjustHandles="1" noChangeArrowheads="1" noChangeShapeType="1" noTextEdit="1"/>
                </p:cNvSpPr>
                <p:nvPr/>
              </p:nvSpPr>
              <p:spPr>
                <a:xfrm>
                  <a:off x="3198929" y="3977687"/>
                  <a:ext cx="660491" cy="707886"/>
                </a:xfrm>
                <a:prstGeom prst="rect">
                  <a:avLst/>
                </a:prstGeom>
                <a:blipFill>
                  <a:blip r:embed="rId25"/>
                  <a:stretch>
                    <a:fillRect/>
                  </a:stretch>
                </a:blipFill>
                <a:effectLst>
                  <a:softEdge rad="127000"/>
                </a:effectLst>
              </p:spPr>
              <p:txBody>
                <a:bodyPr/>
                <a:lstStyle/>
                <a:p>
                  <a:r>
                    <a:rPr lang="en-CA">
                      <a:noFill/>
                    </a:rPr>
                    <a:t> </a:t>
                  </a:r>
                </a:p>
              </p:txBody>
            </p:sp>
          </mc:Fallback>
        </mc:AlternateContent>
      </p:grpSp>
      <p:grpSp>
        <p:nvGrpSpPr>
          <p:cNvPr id="82" name="Group 81">
            <a:extLst>
              <a:ext uri="{FF2B5EF4-FFF2-40B4-BE49-F238E27FC236}">
                <a16:creationId xmlns:a16="http://schemas.microsoft.com/office/drawing/2014/main" id="{E389DE03-4324-4C67-9D0A-C01256CFEBCF}"/>
              </a:ext>
            </a:extLst>
          </p:cNvPr>
          <p:cNvGrpSpPr/>
          <p:nvPr/>
        </p:nvGrpSpPr>
        <p:grpSpPr>
          <a:xfrm>
            <a:off x="8453045" y="2730921"/>
            <a:ext cx="2127817" cy="1137621"/>
            <a:chOff x="1731603" y="3547952"/>
            <a:chExt cx="2127817" cy="1137621"/>
          </a:xfrm>
        </p:grpSpPr>
        <p:grpSp>
          <p:nvGrpSpPr>
            <p:cNvPr id="83" name="Group 82">
              <a:extLst>
                <a:ext uri="{FF2B5EF4-FFF2-40B4-BE49-F238E27FC236}">
                  <a16:creationId xmlns:a16="http://schemas.microsoft.com/office/drawing/2014/main" id="{A8A7B669-61AF-4875-9AF7-567DA7C9C9D4}"/>
                </a:ext>
              </a:extLst>
            </p:cNvPr>
            <p:cNvGrpSpPr/>
            <p:nvPr/>
          </p:nvGrpSpPr>
          <p:grpSpPr>
            <a:xfrm>
              <a:off x="2411232" y="3606573"/>
              <a:ext cx="739441" cy="739442"/>
              <a:chOff x="14316927" y="3518814"/>
              <a:chExt cx="2814171" cy="2814172"/>
            </a:xfrm>
          </p:grpSpPr>
          <p:cxnSp>
            <p:nvCxnSpPr>
              <p:cNvPr id="86" name="Straight Arrow Connector 85">
                <a:extLst>
                  <a:ext uri="{FF2B5EF4-FFF2-40B4-BE49-F238E27FC236}">
                    <a16:creationId xmlns:a16="http://schemas.microsoft.com/office/drawing/2014/main" id="{D7D6D40E-890E-4F66-B600-5E036135C005}"/>
                  </a:ext>
                </a:extLst>
              </p:cNvPr>
              <p:cNvCxnSpPr>
                <a:cxnSpLocks/>
              </p:cNvCxnSpPr>
              <p:nvPr/>
            </p:nvCxnSpPr>
            <p:spPr>
              <a:xfrm>
                <a:off x="14316927" y="6235383"/>
                <a:ext cx="2814171" cy="0"/>
              </a:xfrm>
              <a:prstGeom prst="straightConnector1">
                <a:avLst/>
              </a:prstGeom>
              <a:ln w="8890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A92E5CE6-5824-4481-AFBE-91A1AFE502B4}"/>
                  </a:ext>
                </a:extLst>
              </p:cNvPr>
              <p:cNvCxnSpPr>
                <a:cxnSpLocks/>
              </p:cNvCxnSpPr>
              <p:nvPr/>
            </p:nvCxnSpPr>
            <p:spPr>
              <a:xfrm rot="16200000">
                <a:off x="12977947" y="4925900"/>
                <a:ext cx="2814172" cy="0"/>
              </a:xfrm>
              <a:prstGeom prst="straightConnector1">
                <a:avLst/>
              </a:prstGeom>
              <a:ln w="88900">
                <a:solidFill>
                  <a:srgbClr val="002060"/>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84" name="TextBox 83">
                  <a:extLst>
                    <a:ext uri="{FF2B5EF4-FFF2-40B4-BE49-F238E27FC236}">
                      <a16:creationId xmlns:a16="http://schemas.microsoft.com/office/drawing/2014/main" id="{4151FF1A-8985-45C4-9077-E38718BA59AF}"/>
                    </a:ext>
                  </a:extLst>
                </p:cNvPr>
                <p:cNvSpPr txBox="1"/>
                <p:nvPr/>
              </p:nvSpPr>
              <p:spPr>
                <a:xfrm>
                  <a:off x="1731603" y="3547952"/>
                  <a:ext cx="660491" cy="707886"/>
                </a:xfrm>
                <a:prstGeom prst="rect">
                  <a:avLst/>
                </a:prstGeom>
                <a:solidFill>
                  <a:schemeClr val="bg1"/>
                </a:solidFill>
                <a:effectLst>
                  <a:softEdge rad="127000"/>
                </a:effectLst>
              </p:spPr>
              <p:txBody>
                <a:bodyPr wrap="square" rtlCol="0">
                  <a:spAutoFit/>
                </a:bodyPr>
                <a:lstStyle/>
                <a:p>
                  <a:pPr algn="ctr"/>
                  <a14:m>
                    <m:oMathPara xmlns:m="http://schemas.openxmlformats.org/officeDocument/2006/math">
                      <m:oMathParaPr>
                        <m:jc m:val="centerGroup"/>
                      </m:oMathParaPr>
                      <m:oMath xmlns:m="http://schemas.openxmlformats.org/officeDocument/2006/math">
                        <m:acc>
                          <m:accPr>
                            <m:chr m:val="⃗"/>
                            <m:ctrlPr>
                              <a:rPr lang="en-US" sz="4000" b="0" i="1" smtClean="0">
                                <a:solidFill>
                                  <a:srgbClr val="002060"/>
                                </a:solidFill>
                                <a:latin typeface="Cambria Math" panose="02040503050406030204" pitchFamily="18" charset="0"/>
                              </a:rPr>
                            </m:ctrlPr>
                          </m:accPr>
                          <m:e>
                            <m:sSub>
                              <m:sSubPr>
                                <m:ctrlPr>
                                  <a:rPr lang="en-US" sz="4000" b="0" i="1" smtClean="0">
                                    <a:solidFill>
                                      <a:srgbClr val="002060"/>
                                    </a:solidFill>
                                    <a:latin typeface="Cambria Math" panose="02040503050406030204" pitchFamily="18" charset="0"/>
                                  </a:rPr>
                                </m:ctrlPr>
                              </m:sSubPr>
                              <m:e>
                                <m:r>
                                  <a:rPr lang="en-US" sz="4000" b="0" i="1" smtClean="0">
                                    <a:solidFill>
                                      <a:srgbClr val="002060"/>
                                    </a:solidFill>
                                    <a:latin typeface="Cambria Math" panose="02040503050406030204" pitchFamily="18" charset="0"/>
                                  </a:rPr>
                                  <m:t>𝑒</m:t>
                                </m:r>
                              </m:e>
                              <m:sub>
                                <m:r>
                                  <a:rPr lang="en-US" sz="4000" b="0" i="1" smtClean="0">
                                    <a:solidFill>
                                      <a:srgbClr val="002060"/>
                                    </a:solidFill>
                                    <a:latin typeface="Cambria Math" panose="02040503050406030204" pitchFamily="18" charset="0"/>
                                  </a:rPr>
                                  <m:t>𝑡</m:t>
                                </m:r>
                              </m:sub>
                            </m:sSub>
                          </m:e>
                        </m:acc>
                      </m:oMath>
                    </m:oMathPara>
                  </a14:m>
                  <a:endParaRPr lang="en-CA" sz="4000" dirty="0">
                    <a:solidFill>
                      <a:srgbClr val="002060"/>
                    </a:solidFill>
                  </a:endParaRPr>
                </a:p>
              </p:txBody>
            </p:sp>
          </mc:Choice>
          <mc:Fallback xmlns="">
            <p:sp>
              <p:nvSpPr>
                <p:cNvPr id="72" name="TextBox 71">
                  <a:extLst>
                    <a:ext uri="{FF2B5EF4-FFF2-40B4-BE49-F238E27FC236}">
                      <a16:creationId xmlns:a16="http://schemas.microsoft.com/office/drawing/2014/main" id="{E8E8C2D3-598F-4E94-945A-E388A38C4AEA}"/>
                    </a:ext>
                  </a:extLst>
                </p:cNvPr>
                <p:cNvSpPr txBox="1">
                  <a:spLocks noRot="1" noChangeAspect="1" noMove="1" noResize="1" noEditPoints="1" noAdjustHandles="1" noChangeArrowheads="1" noChangeShapeType="1" noTextEdit="1"/>
                </p:cNvSpPr>
                <p:nvPr/>
              </p:nvSpPr>
              <p:spPr>
                <a:xfrm>
                  <a:off x="1731603" y="3547952"/>
                  <a:ext cx="660491" cy="707886"/>
                </a:xfrm>
                <a:prstGeom prst="rect">
                  <a:avLst/>
                </a:prstGeom>
                <a:blipFill>
                  <a:blip r:embed="rId26"/>
                  <a:stretch>
                    <a:fillRect/>
                  </a:stretch>
                </a:blipFill>
                <a:effectLst>
                  <a:softEdge rad="127000"/>
                </a:effectLst>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85" name="TextBox 84">
                  <a:extLst>
                    <a:ext uri="{FF2B5EF4-FFF2-40B4-BE49-F238E27FC236}">
                      <a16:creationId xmlns:a16="http://schemas.microsoft.com/office/drawing/2014/main" id="{3BCB288F-064C-4AB5-91C3-A4F4C7BBDF51}"/>
                    </a:ext>
                  </a:extLst>
                </p:cNvPr>
                <p:cNvSpPr txBox="1"/>
                <p:nvPr/>
              </p:nvSpPr>
              <p:spPr>
                <a:xfrm>
                  <a:off x="3198929" y="3977687"/>
                  <a:ext cx="660491" cy="707886"/>
                </a:xfrm>
                <a:prstGeom prst="rect">
                  <a:avLst/>
                </a:prstGeom>
                <a:solidFill>
                  <a:schemeClr val="bg1"/>
                </a:solidFill>
                <a:effectLst>
                  <a:softEdge rad="127000"/>
                </a:effectLst>
              </p:spPr>
              <p:txBody>
                <a:bodyPr wrap="square" rtlCol="0">
                  <a:spAutoFit/>
                </a:bodyPr>
                <a:lstStyle/>
                <a:p>
                  <a:pPr algn="ctr"/>
                  <a14:m>
                    <m:oMathPara xmlns:m="http://schemas.openxmlformats.org/officeDocument/2006/math">
                      <m:oMathParaPr>
                        <m:jc m:val="centerGroup"/>
                      </m:oMathParaPr>
                      <m:oMath xmlns:m="http://schemas.openxmlformats.org/officeDocument/2006/math">
                        <m:acc>
                          <m:accPr>
                            <m:chr m:val="⃗"/>
                            <m:ctrlPr>
                              <a:rPr lang="en-US" sz="4000" b="0" i="1" smtClean="0">
                                <a:solidFill>
                                  <a:srgbClr val="002060"/>
                                </a:solidFill>
                                <a:latin typeface="Cambria Math" panose="02040503050406030204" pitchFamily="18" charset="0"/>
                              </a:rPr>
                            </m:ctrlPr>
                          </m:accPr>
                          <m:e>
                            <m:sSub>
                              <m:sSubPr>
                                <m:ctrlPr>
                                  <a:rPr lang="en-US" sz="4000" b="0" i="1" smtClean="0">
                                    <a:solidFill>
                                      <a:srgbClr val="002060"/>
                                    </a:solidFill>
                                    <a:latin typeface="Cambria Math" panose="02040503050406030204" pitchFamily="18" charset="0"/>
                                  </a:rPr>
                                </m:ctrlPr>
                              </m:sSubPr>
                              <m:e>
                                <m:r>
                                  <a:rPr lang="en-US" sz="4000" b="0" i="1" smtClean="0">
                                    <a:solidFill>
                                      <a:srgbClr val="002060"/>
                                    </a:solidFill>
                                    <a:latin typeface="Cambria Math" panose="02040503050406030204" pitchFamily="18" charset="0"/>
                                  </a:rPr>
                                  <m:t>𝑒</m:t>
                                </m:r>
                              </m:e>
                              <m:sub>
                                <m:r>
                                  <a:rPr lang="en-US" sz="4000" b="0" i="1" smtClean="0">
                                    <a:solidFill>
                                      <a:srgbClr val="002060"/>
                                    </a:solidFill>
                                    <a:latin typeface="Cambria Math" panose="02040503050406030204" pitchFamily="18" charset="0"/>
                                  </a:rPr>
                                  <m:t>𝑥</m:t>
                                </m:r>
                              </m:sub>
                            </m:sSub>
                          </m:e>
                        </m:acc>
                      </m:oMath>
                    </m:oMathPara>
                  </a14:m>
                  <a:endParaRPr lang="en-CA" sz="4000" dirty="0">
                    <a:solidFill>
                      <a:srgbClr val="002060"/>
                    </a:solidFill>
                  </a:endParaRPr>
                </a:p>
              </p:txBody>
            </p:sp>
          </mc:Choice>
          <mc:Fallback xmlns="">
            <p:sp>
              <p:nvSpPr>
                <p:cNvPr id="73" name="TextBox 72">
                  <a:extLst>
                    <a:ext uri="{FF2B5EF4-FFF2-40B4-BE49-F238E27FC236}">
                      <a16:creationId xmlns:a16="http://schemas.microsoft.com/office/drawing/2014/main" id="{3315FC4A-8137-40E8-ADA8-D262AA213AF9}"/>
                    </a:ext>
                  </a:extLst>
                </p:cNvPr>
                <p:cNvSpPr txBox="1">
                  <a:spLocks noRot="1" noChangeAspect="1" noMove="1" noResize="1" noEditPoints="1" noAdjustHandles="1" noChangeArrowheads="1" noChangeShapeType="1" noTextEdit="1"/>
                </p:cNvSpPr>
                <p:nvPr/>
              </p:nvSpPr>
              <p:spPr>
                <a:xfrm>
                  <a:off x="3198929" y="3977687"/>
                  <a:ext cx="660491" cy="707886"/>
                </a:xfrm>
                <a:prstGeom prst="rect">
                  <a:avLst/>
                </a:prstGeom>
                <a:blipFill>
                  <a:blip r:embed="rId27"/>
                  <a:stretch>
                    <a:fillRect/>
                  </a:stretch>
                </a:blipFill>
                <a:effectLst>
                  <a:softEdge rad="127000"/>
                </a:effectLst>
              </p:spPr>
              <p:txBody>
                <a:bodyPr/>
                <a:lstStyle/>
                <a:p>
                  <a:r>
                    <a:rPr lang="en-CA">
                      <a:noFill/>
                    </a:rPr>
                    <a:t> </a:t>
                  </a:r>
                </a:p>
              </p:txBody>
            </p:sp>
          </mc:Fallback>
        </mc:AlternateContent>
      </p:grpSp>
      <p:grpSp>
        <p:nvGrpSpPr>
          <p:cNvPr id="88" name="Group 87">
            <a:extLst>
              <a:ext uri="{FF2B5EF4-FFF2-40B4-BE49-F238E27FC236}">
                <a16:creationId xmlns:a16="http://schemas.microsoft.com/office/drawing/2014/main" id="{4F15795F-64B4-4466-B74C-046F8C9952C0}"/>
              </a:ext>
            </a:extLst>
          </p:cNvPr>
          <p:cNvGrpSpPr/>
          <p:nvPr/>
        </p:nvGrpSpPr>
        <p:grpSpPr>
          <a:xfrm>
            <a:off x="9043595" y="1418588"/>
            <a:ext cx="2127817" cy="1137621"/>
            <a:chOff x="1731603" y="3547952"/>
            <a:chExt cx="2127817" cy="1137621"/>
          </a:xfrm>
        </p:grpSpPr>
        <p:grpSp>
          <p:nvGrpSpPr>
            <p:cNvPr id="89" name="Group 88">
              <a:extLst>
                <a:ext uri="{FF2B5EF4-FFF2-40B4-BE49-F238E27FC236}">
                  <a16:creationId xmlns:a16="http://schemas.microsoft.com/office/drawing/2014/main" id="{FDCC253D-692E-4A18-B8CB-6D843C2E39E1}"/>
                </a:ext>
              </a:extLst>
            </p:cNvPr>
            <p:cNvGrpSpPr/>
            <p:nvPr/>
          </p:nvGrpSpPr>
          <p:grpSpPr>
            <a:xfrm>
              <a:off x="2411232" y="3606573"/>
              <a:ext cx="739441" cy="739442"/>
              <a:chOff x="14316927" y="3518814"/>
              <a:chExt cx="2814171" cy="2814172"/>
            </a:xfrm>
          </p:grpSpPr>
          <p:cxnSp>
            <p:nvCxnSpPr>
              <p:cNvPr id="92" name="Straight Arrow Connector 91">
                <a:extLst>
                  <a:ext uri="{FF2B5EF4-FFF2-40B4-BE49-F238E27FC236}">
                    <a16:creationId xmlns:a16="http://schemas.microsoft.com/office/drawing/2014/main" id="{90EDC9E2-94BA-412E-A3F5-825BAB9FC42C}"/>
                  </a:ext>
                </a:extLst>
              </p:cNvPr>
              <p:cNvCxnSpPr>
                <a:cxnSpLocks/>
              </p:cNvCxnSpPr>
              <p:nvPr/>
            </p:nvCxnSpPr>
            <p:spPr>
              <a:xfrm>
                <a:off x="14316927" y="6235383"/>
                <a:ext cx="2814171" cy="0"/>
              </a:xfrm>
              <a:prstGeom prst="straightConnector1">
                <a:avLst/>
              </a:prstGeom>
              <a:ln w="8890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48F91864-D0D4-4630-BDC6-0817A142F82F}"/>
                  </a:ext>
                </a:extLst>
              </p:cNvPr>
              <p:cNvCxnSpPr>
                <a:cxnSpLocks/>
              </p:cNvCxnSpPr>
              <p:nvPr/>
            </p:nvCxnSpPr>
            <p:spPr>
              <a:xfrm rot="16200000">
                <a:off x="12977947" y="4925900"/>
                <a:ext cx="2814172" cy="0"/>
              </a:xfrm>
              <a:prstGeom prst="straightConnector1">
                <a:avLst/>
              </a:prstGeom>
              <a:ln w="88900">
                <a:solidFill>
                  <a:srgbClr val="002060"/>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BCBA6C79-5374-4D0A-B47C-5EF1D0FFEC75}"/>
                    </a:ext>
                  </a:extLst>
                </p:cNvPr>
                <p:cNvSpPr txBox="1"/>
                <p:nvPr/>
              </p:nvSpPr>
              <p:spPr>
                <a:xfrm>
                  <a:off x="1731603" y="3547952"/>
                  <a:ext cx="660491" cy="707886"/>
                </a:xfrm>
                <a:prstGeom prst="rect">
                  <a:avLst/>
                </a:prstGeom>
                <a:solidFill>
                  <a:schemeClr val="bg1"/>
                </a:solidFill>
                <a:effectLst>
                  <a:softEdge rad="127000"/>
                </a:effectLst>
              </p:spPr>
              <p:txBody>
                <a:bodyPr wrap="square" rtlCol="0">
                  <a:spAutoFit/>
                </a:bodyPr>
                <a:lstStyle/>
                <a:p>
                  <a:pPr algn="ctr"/>
                  <a14:m>
                    <m:oMathPara xmlns:m="http://schemas.openxmlformats.org/officeDocument/2006/math">
                      <m:oMathParaPr>
                        <m:jc m:val="centerGroup"/>
                      </m:oMathParaPr>
                      <m:oMath xmlns:m="http://schemas.openxmlformats.org/officeDocument/2006/math">
                        <m:acc>
                          <m:accPr>
                            <m:chr m:val="⃗"/>
                            <m:ctrlPr>
                              <a:rPr lang="en-US" sz="4000" b="0" i="1" smtClean="0">
                                <a:solidFill>
                                  <a:srgbClr val="002060"/>
                                </a:solidFill>
                                <a:latin typeface="Cambria Math" panose="02040503050406030204" pitchFamily="18" charset="0"/>
                              </a:rPr>
                            </m:ctrlPr>
                          </m:accPr>
                          <m:e>
                            <m:sSub>
                              <m:sSubPr>
                                <m:ctrlPr>
                                  <a:rPr lang="en-US" sz="4000" b="0" i="1" smtClean="0">
                                    <a:solidFill>
                                      <a:srgbClr val="002060"/>
                                    </a:solidFill>
                                    <a:latin typeface="Cambria Math" panose="02040503050406030204" pitchFamily="18" charset="0"/>
                                  </a:rPr>
                                </m:ctrlPr>
                              </m:sSubPr>
                              <m:e>
                                <m:r>
                                  <a:rPr lang="en-US" sz="4000" b="0" i="1" smtClean="0">
                                    <a:solidFill>
                                      <a:srgbClr val="002060"/>
                                    </a:solidFill>
                                    <a:latin typeface="Cambria Math" panose="02040503050406030204" pitchFamily="18" charset="0"/>
                                  </a:rPr>
                                  <m:t>𝑒</m:t>
                                </m:r>
                              </m:e>
                              <m:sub>
                                <m:r>
                                  <a:rPr lang="en-US" sz="4000" b="0" i="1" smtClean="0">
                                    <a:solidFill>
                                      <a:srgbClr val="002060"/>
                                    </a:solidFill>
                                    <a:latin typeface="Cambria Math" panose="02040503050406030204" pitchFamily="18" charset="0"/>
                                  </a:rPr>
                                  <m:t>𝑡</m:t>
                                </m:r>
                              </m:sub>
                            </m:sSub>
                          </m:e>
                        </m:acc>
                      </m:oMath>
                    </m:oMathPara>
                  </a14:m>
                  <a:endParaRPr lang="en-CA" sz="4000" dirty="0">
                    <a:solidFill>
                      <a:srgbClr val="002060"/>
                    </a:solidFill>
                  </a:endParaRPr>
                </a:p>
              </p:txBody>
            </p:sp>
          </mc:Choice>
          <mc:Fallback xmlns="">
            <p:sp>
              <p:nvSpPr>
                <p:cNvPr id="78" name="TextBox 77">
                  <a:extLst>
                    <a:ext uri="{FF2B5EF4-FFF2-40B4-BE49-F238E27FC236}">
                      <a16:creationId xmlns:a16="http://schemas.microsoft.com/office/drawing/2014/main" id="{5B0AD3F5-EF9A-416B-8B1C-B70A4882FD61}"/>
                    </a:ext>
                  </a:extLst>
                </p:cNvPr>
                <p:cNvSpPr txBox="1">
                  <a:spLocks noRot="1" noChangeAspect="1" noMove="1" noResize="1" noEditPoints="1" noAdjustHandles="1" noChangeArrowheads="1" noChangeShapeType="1" noTextEdit="1"/>
                </p:cNvSpPr>
                <p:nvPr/>
              </p:nvSpPr>
              <p:spPr>
                <a:xfrm>
                  <a:off x="1731603" y="3547952"/>
                  <a:ext cx="660491" cy="707886"/>
                </a:xfrm>
                <a:prstGeom prst="rect">
                  <a:avLst/>
                </a:prstGeom>
                <a:blipFill>
                  <a:blip r:embed="rId28"/>
                  <a:stretch>
                    <a:fillRect/>
                  </a:stretch>
                </a:blipFill>
                <a:effectLst>
                  <a:softEdge rad="127000"/>
                </a:effectLst>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79355C84-ED4C-4178-8C47-AFD0811B1394}"/>
                    </a:ext>
                  </a:extLst>
                </p:cNvPr>
                <p:cNvSpPr txBox="1"/>
                <p:nvPr/>
              </p:nvSpPr>
              <p:spPr>
                <a:xfrm>
                  <a:off x="3198929" y="3977687"/>
                  <a:ext cx="660491" cy="707886"/>
                </a:xfrm>
                <a:prstGeom prst="rect">
                  <a:avLst/>
                </a:prstGeom>
                <a:solidFill>
                  <a:schemeClr val="bg1"/>
                </a:solidFill>
                <a:effectLst>
                  <a:softEdge rad="127000"/>
                </a:effectLst>
              </p:spPr>
              <p:txBody>
                <a:bodyPr wrap="square" rtlCol="0">
                  <a:spAutoFit/>
                </a:bodyPr>
                <a:lstStyle/>
                <a:p>
                  <a:pPr algn="ctr"/>
                  <a14:m>
                    <m:oMathPara xmlns:m="http://schemas.openxmlformats.org/officeDocument/2006/math">
                      <m:oMathParaPr>
                        <m:jc m:val="centerGroup"/>
                      </m:oMathParaPr>
                      <m:oMath xmlns:m="http://schemas.openxmlformats.org/officeDocument/2006/math">
                        <m:acc>
                          <m:accPr>
                            <m:chr m:val="⃗"/>
                            <m:ctrlPr>
                              <a:rPr lang="en-US" sz="4000" b="0" i="1" smtClean="0">
                                <a:solidFill>
                                  <a:srgbClr val="002060"/>
                                </a:solidFill>
                                <a:latin typeface="Cambria Math" panose="02040503050406030204" pitchFamily="18" charset="0"/>
                              </a:rPr>
                            </m:ctrlPr>
                          </m:accPr>
                          <m:e>
                            <m:sSub>
                              <m:sSubPr>
                                <m:ctrlPr>
                                  <a:rPr lang="en-US" sz="4000" b="0" i="1" smtClean="0">
                                    <a:solidFill>
                                      <a:srgbClr val="002060"/>
                                    </a:solidFill>
                                    <a:latin typeface="Cambria Math" panose="02040503050406030204" pitchFamily="18" charset="0"/>
                                  </a:rPr>
                                </m:ctrlPr>
                              </m:sSubPr>
                              <m:e>
                                <m:r>
                                  <a:rPr lang="en-US" sz="4000" b="0" i="1" smtClean="0">
                                    <a:solidFill>
                                      <a:srgbClr val="002060"/>
                                    </a:solidFill>
                                    <a:latin typeface="Cambria Math" panose="02040503050406030204" pitchFamily="18" charset="0"/>
                                  </a:rPr>
                                  <m:t>𝑒</m:t>
                                </m:r>
                              </m:e>
                              <m:sub>
                                <m:r>
                                  <a:rPr lang="en-US" sz="4000" b="0" i="1" smtClean="0">
                                    <a:solidFill>
                                      <a:srgbClr val="002060"/>
                                    </a:solidFill>
                                    <a:latin typeface="Cambria Math" panose="02040503050406030204" pitchFamily="18" charset="0"/>
                                  </a:rPr>
                                  <m:t>𝑥</m:t>
                                </m:r>
                              </m:sub>
                            </m:sSub>
                          </m:e>
                        </m:acc>
                      </m:oMath>
                    </m:oMathPara>
                  </a14:m>
                  <a:endParaRPr lang="en-CA" sz="4000" dirty="0">
                    <a:solidFill>
                      <a:srgbClr val="002060"/>
                    </a:solidFill>
                  </a:endParaRPr>
                </a:p>
              </p:txBody>
            </p:sp>
          </mc:Choice>
          <mc:Fallback xmlns="">
            <p:sp>
              <p:nvSpPr>
                <p:cNvPr id="79" name="TextBox 78">
                  <a:extLst>
                    <a:ext uri="{FF2B5EF4-FFF2-40B4-BE49-F238E27FC236}">
                      <a16:creationId xmlns:a16="http://schemas.microsoft.com/office/drawing/2014/main" id="{E941681C-3E83-4D68-862F-CBC80040619B}"/>
                    </a:ext>
                  </a:extLst>
                </p:cNvPr>
                <p:cNvSpPr txBox="1">
                  <a:spLocks noRot="1" noChangeAspect="1" noMove="1" noResize="1" noEditPoints="1" noAdjustHandles="1" noChangeArrowheads="1" noChangeShapeType="1" noTextEdit="1"/>
                </p:cNvSpPr>
                <p:nvPr/>
              </p:nvSpPr>
              <p:spPr>
                <a:xfrm>
                  <a:off x="3198929" y="3977687"/>
                  <a:ext cx="660491" cy="707886"/>
                </a:xfrm>
                <a:prstGeom prst="rect">
                  <a:avLst/>
                </a:prstGeom>
                <a:blipFill>
                  <a:blip r:embed="rId25"/>
                  <a:stretch>
                    <a:fillRect/>
                  </a:stretch>
                </a:blipFill>
                <a:effectLst>
                  <a:softEdge rad="127000"/>
                </a:effectLst>
              </p:spPr>
              <p:txBody>
                <a:bodyPr/>
                <a:lstStyle/>
                <a:p>
                  <a:r>
                    <a:rPr lang="en-CA">
                      <a:noFill/>
                    </a:rPr>
                    <a:t> </a:t>
                  </a:r>
                </a:p>
              </p:txBody>
            </p:sp>
          </mc:Fallback>
        </mc:AlternateContent>
      </p:grpSp>
    </p:spTree>
    <p:custDataLst>
      <p:tags r:id="rId1"/>
    </p:custDataLst>
    <p:extLst>
      <p:ext uri="{BB962C8B-B14F-4D97-AF65-F5344CB8AC3E}">
        <p14:creationId xmlns:p14="http://schemas.microsoft.com/office/powerpoint/2010/main" val="3405666045"/>
      </p:ext>
    </p:extLst>
  </p:cSld>
  <p:clrMapOvr>
    <a:masterClrMapping/>
  </p:clrMapOvr>
  <mc:AlternateContent xmlns:mc="http://schemas.openxmlformats.org/markup-compatibility/2006" xmlns:p14="http://schemas.microsoft.com/office/powerpoint/2010/main">
    <mc:Choice Requires="p14">
      <p:transition spd="med" p14:dur="700" advTm="15324">
        <p:fade/>
      </p:transition>
    </mc:Choice>
    <mc:Fallback xmlns="">
      <p:transition spd="med" advTm="15324">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wipe(left)">
                                      <p:cBhvr>
                                        <p:cTn id="19" dur="500"/>
                                        <p:tgtEl>
                                          <p:spTgt spid="3"/>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wipe(left)">
                                      <p:cBhvr>
                                        <p:cTn id="24" dur="500"/>
                                        <p:tgtEl>
                                          <p:spTgt spid="4"/>
                                        </p:tgtEl>
                                      </p:cBhvr>
                                    </p:animEffect>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1000"/>
                                        <p:tgtEl>
                                          <p:spTgt spid="6"/>
                                        </p:tgtEl>
                                      </p:cBhvr>
                                    </p:animEffect>
                                    <p:anim calcmode="lin" valueType="num">
                                      <p:cBhvr>
                                        <p:cTn id="30" dur="1000" fill="hold"/>
                                        <p:tgtEl>
                                          <p:spTgt spid="6"/>
                                        </p:tgtEl>
                                        <p:attrNameLst>
                                          <p:attrName>ppt_x</p:attrName>
                                        </p:attrNameLst>
                                      </p:cBhvr>
                                      <p:tavLst>
                                        <p:tav tm="0">
                                          <p:val>
                                            <p:strVal val="#ppt_x"/>
                                          </p:val>
                                        </p:tav>
                                        <p:tav tm="100000">
                                          <p:val>
                                            <p:strVal val="#ppt_x"/>
                                          </p:val>
                                        </p:tav>
                                      </p:tavLst>
                                    </p:anim>
                                    <p:anim calcmode="lin" valueType="num">
                                      <p:cBhvr>
                                        <p:cTn id="31"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nodeType="clickEffect">
                                  <p:stCondLst>
                                    <p:cond delay="0"/>
                                  </p:stCondLst>
                                  <p:childTnLst>
                                    <p:set>
                                      <p:cBhvr>
                                        <p:cTn id="35" dur="1" fill="hold">
                                          <p:stCondLst>
                                            <p:cond delay="0"/>
                                          </p:stCondLst>
                                        </p:cTn>
                                        <p:tgtEl>
                                          <p:spTgt spid="73"/>
                                        </p:tgtEl>
                                        <p:attrNameLst>
                                          <p:attrName>style.visibility</p:attrName>
                                        </p:attrNameLst>
                                      </p:cBhvr>
                                      <p:to>
                                        <p:strVal val="visible"/>
                                      </p:to>
                                    </p:set>
                                    <p:animEffect transition="in" filter="fade">
                                      <p:cBhvr>
                                        <p:cTn id="36" dur="500"/>
                                        <p:tgtEl>
                                          <p:spTgt spid="73"/>
                                        </p:tgtEl>
                                      </p:cBhvr>
                                    </p:animEffect>
                                    <p:anim calcmode="lin" valueType="num">
                                      <p:cBhvr>
                                        <p:cTn id="37" dur="500" fill="hold"/>
                                        <p:tgtEl>
                                          <p:spTgt spid="73"/>
                                        </p:tgtEl>
                                        <p:attrNameLst>
                                          <p:attrName>ppt_x</p:attrName>
                                        </p:attrNameLst>
                                      </p:cBhvr>
                                      <p:tavLst>
                                        <p:tav tm="0">
                                          <p:val>
                                            <p:strVal val="#ppt_x"/>
                                          </p:val>
                                        </p:tav>
                                        <p:tav tm="100000">
                                          <p:val>
                                            <p:strVal val="#ppt_x"/>
                                          </p:val>
                                        </p:tav>
                                      </p:tavLst>
                                    </p:anim>
                                    <p:anim calcmode="lin" valueType="num">
                                      <p:cBhvr>
                                        <p:cTn id="38" dur="500" fill="hold"/>
                                        <p:tgtEl>
                                          <p:spTgt spid="73"/>
                                        </p:tgtEl>
                                        <p:attrNameLst>
                                          <p:attrName>ppt_y</p:attrName>
                                        </p:attrNameLst>
                                      </p:cBhvr>
                                      <p:tavLst>
                                        <p:tav tm="0">
                                          <p:val>
                                            <p:strVal val="#ppt_y+.1"/>
                                          </p:val>
                                        </p:tav>
                                        <p:tav tm="100000">
                                          <p:val>
                                            <p:strVal val="#ppt_y"/>
                                          </p:val>
                                        </p:tav>
                                      </p:tavLst>
                                    </p:anim>
                                  </p:childTnLst>
                                </p:cTn>
                              </p:par>
                            </p:childTnLst>
                          </p:cTn>
                        </p:par>
                        <p:par>
                          <p:cTn id="39" fill="hold">
                            <p:stCondLst>
                              <p:cond delay="500"/>
                            </p:stCondLst>
                            <p:childTnLst>
                              <p:par>
                                <p:cTn id="40" presetID="42" presetClass="entr" presetSubtype="0" fill="hold" nodeType="afterEffect">
                                  <p:stCondLst>
                                    <p:cond delay="0"/>
                                  </p:stCondLst>
                                  <p:childTnLst>
                                    <p:set>
                                      <p:cBhvr>
                                        <p:cTn id="41" dur="1" fill="hold">
                                          <p:stCondLst>
                                            <p:cond delay="0"/>
                                          </p:stCondLst>
                                        </p:cTn>
                                        <p:tgtEl>
                                          <p:spTgt spid="70"/>
                                        </p:tgtEl>
                                        <p:attrNameLst>
                                          <p:attrName>style.visibility</p:attrName>
                                        </p:attrNameLst>
                                      </p:cBhvr>
                                      <p:to>
                                        <p:strVal val="visible"/>
                                      </p:to>
                                    </p:set>
                                    <p:animEffect transition="in" filter="fade">
                                      <p:cBhvr>
                                        <p:cTn id="42" dur="500"/>
                                        <p:tgtEl>
                                          <p:spTgt spid="70"/>
                                        </p:tgtEl>
                                      </p:cBhvr>
                                    </p:animEffect>
                                    <p:anim calcmode="lin" valueType="num">
                                      <p:cBhvr>
                                        <p:cTn id="43" dur="500" fill="hold"/>
                                        <p:tgtEl>
                                          <p:spTgt spid="70"/>
                                        </p:tgtEl>
                                        <p:attrNameLst>
                                          <p:attrName>ppt_x</p:attrName>
                                        </p:attrNameLst>
                                      </p:cBhvr>
                                      <p:tavLst>
                                        <p:tav tm="0">
                                          <p:val>
                                            <p:strVal val="#ppt_x"/>
                                          </p:val>
                                        </p:tav>
                                        <p:tav tm="100000">
                                          <p:val>
                                            <p:strVal val="#ppt_x"/>
                                          </p:val>
                                        </p:tav>
                                      </p:tavLst>
                                    </p:anim>
                                    <p:anim calcmode="lin" valueType="num">
                                      <p:cBhvr>
                                        <p:cTn id="44" dur="500" fill="hold"/>
                                        <p:tgtEl>
                                          <p:spTgt spid="70"/>
                                        </p:tgtEl>
                                        <p:attrNameLst>
                                          <p:attrName>ppt_y</p:attrName>
                                        </p:attrNameLst>
                                      </p:cBhvr>
                                      <p:tavLst>
                                        <p:tav tm="0">
                                          <p:val>
                                            <p:strVal val="#ppt_y+.1"/>
                                          </p:val>
                                        </p:tav>
                                        <p:tav tm="100000">
                                          <p:val>
                                            <p:strVal val="#ppt_y"/>
                                          </p:val>
                                        </p:tav>
                                      </p:tavLst>
                                    </p:anim>
                                  </p:childTnLst>
                                </p:cTn>
                              </p:par>
                            </p:childTnLst>
                          </p:cTn>
                        </p:par>
                        <p:par>
                          <p:cTn id="45" fill="hold">
                            <p:stCondLst>
                              <p:cond delay="1000"/>
                            </p:stCondLst>
                            <p:childTnLst>
                              <p:par>
                                <p:cTn id="46" presetID="42" presetClass="entr" presetSubtype="0" fill="hold" nodeType="afterEffect">
                                  <p:stCondLst>
                                    <p:cond delay="0"/>
                                  </p:stCondLst>
                                  <p:childTnLst>
                                    <p:set>
                                      <p:cBhvr>
                                        <p:cTn id="47" dur="1" fill="hold">
                                          <p:stCondLst>
                                            <p:cond delay="0"/>
                                          </p:stCondLst>
                                        </p:cTn>
                                        <p:tgtEl>
                                          <p:spTgt spid="67"/>
                                        </p:tgtEl>
                                        <p:attrNameLst>
                                          <p:attrName>style.visibility</p:attrName>
                                        </p:attrNameLst>
                                      </p:cBhvr>
                                      <p:to>
                                        <p:strVal val="visible"/>
                                      </p:to>
                                    </p:set>
                                    <p:animEffect transition="in" filter="fade">
                                      <p:cBhvr>
                                        <p:cTn id="48" dur="500"/>
                                        <p:tgtEl>
                                          <p:spTgt spid="67"/>
                                        </p:tgtEl>
                                      </p:cBhvr>
                                    </p:animEffect>
                                    <p:anim calcmode="lin" valueType="num">
                                      <p:cBhvr>
                                        <p:cTn id="49" dur="500" fill="hold"/>
                                        <p:tgtEl>
                                          <p:spTgt spid="67"/>
                                        </p:tgtEl>
                                        <p:attrNameLst>
                                          <p:attrName>ppt_x</p:attrName>
                                        </p:attrNameLst>
                                      </p:cBhvr>
                                      <p:tavLst>
                                        <p:tav tm="0">
                                          <p:val>
                                            <p:strVal val="#ppt_x"/>
                                          </p:val>
                                        </p:tav>
                                        <p:tav tm="100000">
                                          <p:val>
                                            <p:strVal val="#ppt_x"/>
                                          </p:val>
                                        </p:tav>
                                      </p:tavLst>
                                    </p:anim>
                                    <p:anim calcmode="lin" valueType="num">
                                      <p:cBhvr>
                                        <p:cTn id="50" dur="500" fill="hold"/>
                                        <p:tgtEl>
                                          <p:spTgt spid="67"/>
                                        </p:tgtEl>
                                        <p:attrNameLst>
                                          <p:attrName>ppt_y</p:attrName>
                                        </p:attrNameLst>
                                      </p:cBhvr>
                                      <p:tavLst>
                                        <p:tav tm="0">
                                          <p:val>
                                            <p:strVal val="#ppt_y+.1"/>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42" presetClass="entr" presetSubtype="0" fill="hold" nodeType="clickEffect">
                                  <p:stCondLst>
                                    <p:cond delay="0"/>
                                  </p:stCondLst>
                                  <p:childTnLst>
                                    <p:set>
                                      <p:cBhvr>
                                        <p:cTn id="54" dur="1" fill="hold">
                                          <p:stCondLst>
                                            <p:cond delay="0"/>
                                          </p:stCondLst>
                                        </p:cTn>
                                        <p:tgtEl>
                                          <p:spTgt spid="76"/>
                                        </p:tgtEl>
                                        <p:attrNameLst>
                                          <p:attrName>style.visibility</p:attrName>
                                        </p:attrNameLst>
                                      </p:cBhvr>
                                      <p:to>
                                        <p:strVal val="visible"/>
                                      </p:to>
                                    </p:set>
                                    <p:animEffect transition="in" filter="fade">
                                      <p:cBhvr>
                                        <p:cTn id="55" dur="500"/>
                                        <p:tgtEl>
                                          <p:spTgt spid="76"/>
                                        </p:tgtEl>
                                      </p:cBhvr>
                                    </p:animEffect>
                                    <p:anim calcmode="lin" valueType="num">
                                      <p:cBhvr>
                                        <p:cTn id="56" dur="500" fill="hold"/>
                                        <p:tgtEl>
                                          <p:spTgt spid="76"/>
                                        </p:tgtEl>
                                        <p:attrNameLst>
                                          <p:attrName>ppt_x</p:attrName>
                                        </p:attrNameLst>
                                      </p:cBhvr>
                                      <p:tavLst>
                                        <p:tav tm="0">
                                          <p:val>
                                            <p:strVal val="#ppt_x"/>
                                          </p:val>
                                        </p:tav>
                                        <p:tav tm="100000">
                                          <p:val>
                                            <p:strVal val="#ppt_x"/>
                                          </p:val>
                                        </p:tav>
                                      </p:tavLst>
                                    </p:anim>
                                    <p:anim calcmode="lin" valueType="num">
                                      <p:cBhvr>
                                        <p:cTn id="57" dur="500" fill="hold"/>
                                        <p:tgtEl>
                                          <p:spTgt spid="76"/>
                                        </p:tgtEl>
                                        <p:attrNameLst>
                                          <p:attrName>ppt_y</p:attrName>
                                        </p:attrNameLst>
                                      </p:cBhvr>
                                      <p:tavLst>
                                        <p:tav tm="0">
                                          <p:val>
                                            <p:strVal val="#ppt_y+.1"/>
                                          </p:val>
                                        </p:tav>
                                        <p:tav tm="100000">
                                          <p:val>
                                            <p:strVal val="#ppt_y"/>
                                          </p:val>
                                        </p:tav>
                                      </p:tavLst>
                                    </p:anim>
                                  </p:childTnLst>
                                </p:cTn>
                              </p:par>
                            </p:childTnLst>
                          </p:cTn>
                        </p:par>
                        <p:par>
                          <p:cTn id="58" fill="hold">
                            <p:stCondLst>
                              <p:cond delay="500"/>
                            </p:stCondLst>
                            <p:childTnLst>
                              <p:par>
                                <p:cTn id="59" presetID="42" presetClass="entr" presetSubtype="0" fill="hold" nodeType="afterEffect">
                                  <p:stCondLst>
                                    <p:cond delay="0"/>
                                  </p:stCondLst>
                                  <p:childTnLst>
                                    <p:set>
                                      <p:cBhvr>
                                        <p:cTn id="60" dur="1" fill="hold">
                                          <p:stCondLst>
                                            <p:cond delay="0"/>
                                          </p:stCondLst>
                                        </p:cTn>
                                        <p:tgtEl>
                                          <p:spTgt spid="82"/>
                                        </p:tgtEl>
                                        <p:attrNameLst>
                                          <p:attrName>style.visibility</p:attrName>
                                        </p:attrNameLst>
                                      </p:cBhvr>
                                      <p:to>
                                        <p:strVal val="visible"/>
                                      </p:to>
                                    </p:set>
                                    <p:animEffect transition="in" filter="fade">
                                      <p:cBhvr>
                                        <p:cTn id="61" dur="500"/>
                                        <p:tgtEl>
                                          <p:spTgt spid="82"/>
                                        </p:tgtEl>
                                      </p:cBhvr>
                                    </p:animEffect>
                                    <p:anim calcmode="lin" valueType="num">
                                      <p:cBhvr>
                                        <p:cTn id="62" dur="500" fill="hold"/>
                                        <p:tgtEl>
                                          <p:spTgt spid="82"/>
                                        </p:tgtEl>
                                        <p:attrNameLst>
                                          <p:attrName>ppt_x</p:attrName>
                                        </p:attrNameLst>
                                      </p:cBhvr>
                                      <p:tavLst>
                                        <p:tav tm="0">
                                          <p:val>
                                            <p:strVal val="#ppt_x"/>
                                          </p:val>
                                        </p:tav>
                                        <p:tav tm="100000">
                                          <p:val>
                                            <p:strVal val="#ppt_x"/>
                                          </p:val>
                                        </p:tav>
                                      </p:tavLst>
                                    </p:anim>
                                    <p:anim calcmode="lin" valueType="num">
                                      <p:cBhvr>
                                        <p:cTn id="63" dur="500" fill="hold"/>
                                        <p:tgtEl>
                                          <p:spTgt spid="82"/>
                                        </p:tgtEl>
                                        <p:attrNameLst>
                                          <p:attrName>ppt_y</p:attrName>
                                        </p:attrNameLst>
                                      </p:cBhvr>
                                      <p:tavLst>
                                        <p:tav tm="0">
                                          <p:val>
                                            <p:strVal val="#ppt_y+.1"/>
                                          </p:val>
                                        </p:tav>
                                        <p:tav tm="100000">
                                          <p:val>
                                            <p:strVal val="#ppt_y"/>
                                          </p:val>
                                        </p:tav>
                                      </p:tavLst>
                                    </p:anim>
                                  </p:childTnLst>
                                </p:cTn>
                              </p:par>
                            </p:childTnLst>
                          </p:cTn>
                        </p:par>
                        <p:par>
                          <p:cTn id="64" fill="hold">
                            <p:stCondLst>
                              <p:cond delay="1000"/>
                            </p:stCondLst>
                            <p:childTnLst>
                              <p:par>
                                <p:cTn id="65" presetID="42" presetClass="entr" presetSubtype="0" fill="hold" nodeType="afterEffect">
                                  <p:stCondLst>
                                    <p:cond delay="0"/>
                                  </p:stCondLst>
                                  <p:childTnLst>
                                    <p:set>
                                      <p:cBhvr>
                                        <p:cTn id="66" dur="1" fill="hold">
                                          <p:stCondLst>
                                            <p:cond delay="0"/>
                                          </p:stCondLst>
                                        </p:cTn>
                                        <p:tgtEl>
                                          <p:spTgt spid="88"/>
                                        </p:tgtEl>
                                        <p:attrNameLst>
                                          <p:attrName>style.visibility</p:attrName>
                                        </p:attrNameLst>
                                      </p:cBhvr>
                                      <p:to>
                                        <p:strVal val="visible"/>
                                      </p:to>
                                    </p:set>
                                    <p:animEffect transition="in" filter="fade">
                                      <p:cBhvr>
                                        <p:cTn id="67" dur="500"/>
                                        <p:tgtEl>
                                          <p:spTgt spid="88"/>
                                        </p:tgtEl>
                                      </p:cBhvr>
                                    </p:animEffect>
                                    <p:anim calcmode="lin" valueType="num">
                                      <p:cBhvr>
                                        <p:cTn id="68" dur="500" fill="hold"/>
                                        <p:tgtEl>
                                          <p:spTgt spid="88"/>
                                        </p:tgtEl>
                                        <p:attrNameLst>
                                          <p:attrName>ppt_x</p:attrName>
                                        </p:attrNameLst>
                                      </p:cBhvr>
                                      <p:tavLst>
                                        <p:tav tm="0">
                                          <p:val>
                                            <p:strVal val="#ppt_x"/>
                                          </p:val>
                                        </p:tav>
                                        <p:tav tm="100000">
                                          <p:val>
                                            <p:strVal val="#ppt_x"/>
                                          </p:val>
                                        </p:tav>
                                      </p:tavLst>
                                    </p:anim>
                                    <p:anim calcmode="lin" valueType="num">
                                      <p:cBhvr>
                                        <p:cTn id="69" dur="500" fill="hold"/>
                                        <p:tgtEl>
                                          <p:spTgt spid="8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10" grpId="0"/>
      <p:bldP spid="3" grpId="0"/>
      <p:bldP spid="4" grpId="0" animBg="1"/>
      <p:bldP spid="6" grpId="0"/>
    </p:bldLst>
  </p:timing>
</p:sld>
</file>

<file path=ppt/tags/tag1.xml><?xml version="1.0" encoding="utf-8"?>
<p:tagLst xmlns:a="http://schemas.openxmlformats.org/drawingml/2006/main" xmlns:r="http://schemas.openxmlformats.org/officeDocument/2006/relationships" xmlns:p="http://schemas.openxmlformats.org/presentationml/2006/main">
  <p:tag name="TIMING" val="|3.3|1.4|1.8|1.9|1.7|4.9|12.5"/>
</p:tagLst>
</file>

<file path=ppt/tags/tag10.xml><?xml version="1.0" encoding="utf-8"?>
<p:tagLst xmlns:a="http://schemas.openxmlformats.org/drawingml/2006/main" xmlns:r="http://schemas.openxmlformats.org/officeDocument/2006/relationships" xmlns:p="http://schemas.openxmlformats.org/presentationml/2006/main">
  <p:tag name="TIMING" val="|2.2|2.5|18.1|2.7|2.6|27.1|12.6|10.4"/>
</p:tagLst>
</file>

<file path=ppt/tags/tag11.xml><?xml version="1.0" encoding="utf-8"?>
<p:tagLst xmlns:a="http://schemas.openxmlformats.org/drawingml/2006/main" xmlns:r="http://schemas.openxmlformats.org/officeDocument/2006/relationships" xmlns:p="http://schemas.openxmlformats.org/presentationml/2006/main">
  <p:tag name="TIMING" val="|2.2|2.5|18.1|2.7|2.6|27.1|12.6|10.4"/>
</p:tagLst>
</file>

<file path=ppt/tags/tag12.xml><?xml version="1.0" encoding="utf-8"?>
<p:tagLst xmlns:a="http://schemas.openxmlformats.org/drawingml/2006/main" xmlns:r="http://schemas.openxmlformats.org/officeDocument/2006/relationships" xmlns:p="http://schemas.openxmlformats.org/presentationml/2006/main">
  <p:tag name="TIMING" val="|2.3|6.3|3.1|3.4|3.9|6.1|2.4"/>
</p:tagLst>
</file>

<file path=ppt/tags/tag13.xml><?xml version="1.0" encoding="utf-8"?>
<p:tagLst xmlns:a="http://schemas.openxmlformats.org/drawingml/2006/main" xmlns:r="http://schemas.openxmlformats.org/officeDocument/2006/relationships" xmlns:p="http://schemas.openxmlformats.org/presentationml/2006/main">
  <p:tag name="TIMING" val="|1.9|1.6|1.8|3.8|2.6|1.9|2.5|4.9"/>
</p:tagLst>
</file>

<file path=ppt/tags/tag14.xml><?xml version="1.0" encoding="utf-8"?>
<p:tagLst xmlns:a="http://schemas.openxmlformats.org/drawingml/2006/main" xmlns:r="http://schemas.openxmlformats.org/officeDocument/2006/relationships" xmlns:p="http://schemas.openxmlformats.org/presentationml/2006/main">
  <p:tag name="TIMING" val="|0.8|2.2|2.7|8.4|8.1"/>
</p:tagLst>
</file>

<file path=ppt/tags/tag15.xml><?xml version="1.0" encoding="utf-8"?>
<p:tagLst xmlns:a="http://schemas.openxmlformats.org/drawingml/2006/main" xmlns:r="http://schemas.openxmlformats.org/officeDocument/2006/relationships" xmlns:p="http://schemas.openxmlformats.org/presentationml/2006/main">
  <p:tag name="TIMING" val="|3|6.4|6.4|3.1|2.8|5.9|8.6"/>
</p:tagLst>
</file>

<file path=ppt/tags/tag16.xml><?xml version="1.0" encoding="utf-8"?>
<p:tagLst xmlns:a="http://schemas.openxmlformats.org/drawingml/2006/main" xmlns:r="http://schemas.openxmlformats.org/officeDocument/2006/relationships" xmlns:p="http://schemas.openxmlformats.org/presentationml/2006/main">
  <p:tag name="TIMING" val="|3.7|34.6|9"/>
</p:tagLst>
</file>

<file path=ppt/tags/tag17.xml><?xml version="1.0" encoding="utf-8"?>
<p:tagLst xmlns:a="http://schemas.openxmlformats.org/drawingml/2006/main" xmlns:r="http://schemas.openxmlformats.org/officeDocument/2006/relationships" xmlns:p="http://schemas.openxmlformats.org/presentationml/2006/main">
  <p:tag name="TIMING" val="|13.2"/>
</p:tagLst>
</file>

<file path=ppt/tags/tag18.xml><?xml version="1.0" encoding="utf-8"?>
<p:tagLst xmlns:a="http://schemas.openxmlformats.org/drawingml/2006/main" xmlns:r="http://schemas.openxmlformats.org/officeDocument/2006/relationships" xmlns:p="http://schemas.openxmlformats.org/presentationml/2006/main">
  <p:tag name="TIMING" val="|1.6"/>
</p:tagLst>
</file>

<file path=ppt/tags/tag19.xml><?xml version="1.0" encoding="utf-8"?>
<p:tagLst xmlns:a="http://schemas.openxmlformats.org/drawingml/2006/main" xmlns:r="http://schemas.openxmlformats.org/officeDocument/2006/relationships" xmlns:p="http://schemas.openxmlformats.org/presentationml/2006/main">
  <p:tag name="TIMING" val="|1.5|2.2|1.9|3.8"/>
</p:tagLst>
</file>

<file path=ppt/tags/tag2.xml><?xml version="1.0" encoding="utf-8"?>
<p:tagLst xmlns:a="http://schemas.openxmlformats.org/drawingml/2006/main" xmlns:r="http://schemas.openxmlformats.org/officeDocument/2006/relationships" xmlns:p="http://schemas.openxmlformats.org/presentationml/2006/main">
  <p:tag name="TIMING" val="|0.1|2.9|1.3|1.1"/>
</p:tagLst>
</file>

<file path=ppt/tags/tag20.xml><?xml version="1.0" encoding="utf-8"?>
<p:tagLst xmlns:a="http://schemas.openxmlformats.org/drawingml/2006/main" xmlns:r="http://schemas.openxmlformats.org/officeDocument/2006/relationships" xmlns:p="http://schemas.openxmlformats.org/presentationml/2006/main">
  <p:tag name="TIMING" val="|1.5|2.2|1.9|3.8"/>
</p:tagLst>
</file>

<file path=ppt/tags/tag21.xml><?xml version="1.0" encoding="utf-8"?>
<p:tagLst xmlns:a="http://schemas.openxmlformats.org/drawingml/2006/main" xmlns:r="http://schemas.openxmlformats.org/officeDocument/2006/relationships" xmlns:p="http://schemas.openxmlformats.org/presentationml/2006/main">
  <p:tag name="TIMING" val="|1.5|2.2|1.9|3.8"/>
</p:tagLst>
</file>

<file path=ppt/tags/tag22.xml><?xml version="1.0" encoding="utf-8"?>
<p:tagLst xmlns:a="http://schemas.openxmlformats.org/drawingml/2006/main" xmlns:r="http://schemas.openxmlformats.org/officeDocument/2006/relationships" xmlns:p="http://schemas.openxmlformats.org/presentationml/2006/main">
  <p:tag name="TIMING" val="|1.5|2.2|1.9|3.8"/>
</p:tagLst>
</file>

<file path=ppt/tags/tag23.xml><?xml version="1.0" encoding="utf-8"?>
<p:tagLst xmlns:a="http://schemas.openxmlformats.org/drawingml/2006/main" xmlns:r="http://schemas.openxmlformats.org/officeDocument/2006/relationships" xmlns:p="http://schemas.openxmlformats.org/presentationml/2006/main">
  <p:tag name="TIMING" val="|1.5|2.2|1.9|3.8"/>
</p:tagLst>
</file>

<file path=ppt/tags/tag24.xml><?xml version="1.0" encoding="utf-8"?>
<p:tagLst xmlns:a="http://schemas.openxmlformats.org/drawingml/2006/main" xmlns:r="http://schemas.openxmlformats.org/officeDocument/2006/relationships" xmlns:p="http://schemas.openxmlformats.org/presentationml/2006/main">
  <p:tag name="TIMING" val="|1.5|2.2|1.9|3.8"/>
</p:tagLst>
</file>

<file path=ppt/tags/tag25.xml><?xml version="1.0" encoding="utf-8"?>
<p:tagLst xmlns:a="http://schemas.openxmlformats.org/drawingml/2006/main" xmlns:r="http://schemas.openxmlformats.org/officeDocument/2006/relationships" xmlns:p="http://schemas.openxmlformats.org/presentationml/2006/main">
  <p:tag name="TIMING" val="|1.5|2.2|1.9|3.8"/>
</p:tagLst>
</file>

<file path=ppt/tags/tag26.xml><?xml version="1.0" encoding="utf-8"?>
<p:tagLst xmlns:a="http://schemas.openxmlformats.org/drawingml/2006/main" xmlns:r="http://schemas.openxmlformats.org/officeDocument/2006/relationships" xmlns:p="http://schemas.openxmlformats.org/presentationml/2006/main">
  <p:tag name="TIMING" val="|2.1|2.6|1.9|1.8|1.9|3.3|1.6|2.1"/>
</p:tagLst>
</file>

<file path=ppt/tags/tag27.xml><?xml version="1.0" encoding="utf-8"?>
<p:tagLst xmlns:a="http://schemas.openxmlformats.org/drawingml/2006/main" xmlns:r="http://schemas.openxmlformats.org/officeDocument/2006/relationships" xmlns:p="http://schemas.openxmlformats.org/presentationml/2006/main">
  <p:tag name="TIMING" val="|1.5|2.2|1.9|3.8"/>
</p:tagLst>
</file>

<file path=ppt/tags/tag28.xml><?xml version="1.0" encoding="utf-8"?>
<p:tagLst xmlns:a="http://schemas.openxmlformats.org/drawingml/2006/main" xmlns:r="http://schemas.openxmlformats.org/officeDocument/2006/relationships" xmlns:p="http://schemas.openxmlformats.org/presentationml/2006/main">
  <p:tag name="TIMING" val="|3.7|9|7|2.2"/>
</p:tagLst>
</file>

<file path=ppt/tags/tag29.xml><?xml version="1.0" encoding="utf-8"?>
<p:tagLst xmlns:a="http://schemas.openxmlformats.org/drawingml/2006/main" xmlns:r="http://schemas.openxmlformats.org/officeDocument/2006/relationships" xmlns:p="http://schemas.openxmlformats.org/presentationml/2006/main">
  <p:tag name="TIMING" val="|1.2|1.9|2|1.5"/>
</p:tagLst>
</file>

<file path=ppt/tags/tag3.xml><?xml version="1.0" encoding="utf-8"?>
<p:tagLst xmlns:a="http://schemas.openxmlformats.org/drawingml/2006/main" xmlns:r="http://schemas.openxmlformats.org/officeDocument/2006/relationships" xmlns:p="http://schemas.openxmlformats.org/presentationml/2006/main">
  <p:tag name="TIMING" val="|1.6|1.5"/>
</p:tagLst>
</file>

<file path=ppt/tags/tag30.xml><?xml version="1.0" encoding="utf-8"?>
<p:tagLst xmlns:a="http://schemas.openxmlformats.org/drawingml/2006/main" xmlns:r="http://schemas.openxmlformats.org/officeDocument/2006/relationships" xmlns:p="http://schemas.openxmlformats.org/presentationml/2006/main">
  <p:tag name="TIMING" val="|3.8|2.3"/>
</p:tagLst>
</file>

<file path=ppt/tags/tag31.xml><?xml version="1.0" encoding="utf-8"?>
<p:tagLst xmlns:a="http://schemas.openxmlformats.org/drawingml/2006/main" xmlns:r="http://schemas.openxmlformats.org/officeDocument/2006/relationships" xmlns:p="http://schemas.openxmlformats.org/presentationml/2006/main">
  <p:tag name="TIMING" val="|3.7|1.5|2.2|2.8|1.1|1.1|1.8|3.2"/>
</p:tagLst>
</file>

<file path=ppt/tags/tag32.xml><?xml version="1.0" encoding="utf-8"?>
<p:tagLst xmlns:a="http://schemas.openxmlformats.org/drawingml/2006/main" xmlns:r="http://schemas.openxmlformats.org/officeDocument/2006/relationships" xmlns:p="http://schemas.openxmlformats.org/presentationml/2006/main">
  <p:tag name="TIMING" val="|1.5|1.6|1.4|1.7|1.8|1.7|1.7"/>
</p:tagLst>
</file>

<file path=ppt/tags/tag33.xml><?xml version="1.0" encoding="utf-8"?>
<p:tagLst xmlns:a="http://schemas.openxmlformats.org/drawingml/2006/main" xmlns:r="http://schemas.openxmlformats.org/officeDocument/2006/relationships" xmlns:p="http://schemas.openxmlformats.org/presentationml/2006/main">
  <p:tag name="TIMING" val="|2.1|1.8|2.3|2.3|2.4"/>
</p:tagLst>
</file>

<file path=ppt/tags/tag34.xml><?xml version="1.0" encoding="utf-8"?>
<p:tagLst xmlns:a="http://schemas.openxmlformats.org/drawingml/2006/main" xmlns:r="http://schemas.openxmlformats.org/officeDocument/2006/relationships" xmlns:p="http://schemas.openxmlformats.org/presentationml/2006/main">
  <p:tag name="TIMING" val="|1.8|2|2.3|2.7"/>
</p:tagLst>
</file>

<file path=ppt/tags/tag35.xml><?xml version="1.0" encoding="utf-8"?>
<p:tagLst xmlns:a="http://schemas.openxmlformats.org/drawingml/2006/main" xmlns:r="http://schemas.openxmlformats.org/officeDocument/2006/relationships" xmlns:p="http://schemas.openxmlformats.org/presentationml/2006/main">
  <p:tag name="TIMING" val="|0.9|1.7|1.8"/>
</p:tagLst>
</file>

<file path=ppt/tags/tag36.xml><?xml version="1.0" encoding="utf-8"?>
<p:tagLst xmlns:a="http://schemas.openxmlformats.org/drawingml/2006/main" xmlns:r="http://schemas.openxmlformats.org/officeDocument/2006/relationships" xmlns:p="http://schemas.openxmlformats.org/presentationml/2006/main">
  <p:tag name="TIMING" val="|1.1|1.3|1.2"/>
</p:tagLst>
</file>

<file path=ppt/tags/tag37.xml><?xml version="1.0" encoding="utf-8"?>
<p:tagLst xmlns:a="http://schemas.openxmlformats.org/drawingml/2006/main" xmlns:r="http://schemas.openxmlformats.org/officeDocument/2006/relationships" xmlns:p="http://schemas.openxmlformats.org/presentationml/2006/main">
  <p:tag name="TIMING" val="|1|1|1.1"/>
</p:tagLst>
</file>

<file path=ppt/tags/tag38.xml><?xml version="1.0" encoding="utf-8"?>
<p:tagLst xmlns:a="http://schemas.openxmlformats.org/drawingml/2006/main" xmlns:r="http://schemas.openxmlformats.org/officeDocument/2006/relationships" xmlns:p="http://schemas.openxmlformats.org/presentationml/2006/main">
  <p:tag name="TIMING" val="|1.1|1.4|1.5|1.3|4.1"/>
</p:tagLst>
</file>

<file path=ppt/tags/tag39.xml><?xml version="1.0" encoding="utf-8"?>
<p:tagLst xmlns:a="http://schemas.openxmlformats.org/drawingml/2006/main" xmlns:r="http://schemas.openxmlformats.org/officeDocument/2006/relationships" xmlns:p="http://schemas.openxmlformats.org/presentationml/2006/main">
  <p:tag name="TIMING" val="|1.5"/>
</p:tagLst>
</file>

<file path=ppt/tags/tag4.xml><?xml version="1.0" encoding="utf-8"?>
<p:tagLst xmlns:a="http://schemas.openxmlformats.org/drawingml/2006/main" xmlns:r="http://schemas.openxmlformats.org/officeDocument/2006/relationships" xmlns:p="http://schemas.openxmlformats.org/presentationml/2006/main">
  <p:tag name="TIMING" val="|4.4|0.4|0.6|1.1|0.4|0.6|1|5.6"/>
</p:tagLst>
</file>

<file path=ppt/tags/tag40.xml><?xml version="1.0" encoding="utf-8"?>
<p:tagLst xmlns:a="http://schemas.openxmlformats.org/drawingml/2006/main" xmlns:r="http://schemas.openxmlformats.org/officeDocument/2006/relationships" xmlns:p="http://schemas.openxmlformats.org/presentationml/2006/main">
  <p:tag name="TIMING" val="|1|1.4|1.2|1.1|2.3"/>
</p:tagLst>
</file>

<file path=ppt/tags/tag41.xml><?xml version="1.0" encoding="utf-8"?>
<p:tagLst xmlns:a="http://schemas.openxmlformats.org/drawingml/2006/main" xmlns:r="http://schemas.openxmlformats.org/officeDocument/2006/relationships" xmlns:p="http://schemas.openxmlformats.org/presentationml/2006/main">
  <p:tag name="TIMING" val="|1.4|1.4|1.3|1.5|1.3"/>
</p:tagLst>
</file>

<file path=ppt/tags/tag42.xml><?xml version="1.0" encoding="utf-8"?>
<p:tagLst xmlns:a="http://schemas.openxmlformats.org/drawingml/2006/main" xmlns:r="http://schemas.openxmlformats.org/officeDocument/2006/relationships" xmlns:p="http://schemas.openxmlformats.org/presentationml/2006/main">
  <p:tag name="TIMING" val="|0.9"/>
</p:tagLst>
</file>

<file path=ppt/tags/tag43.xml><?xml version="1.0" encoding="utf-8"?>
<p:tagLst xmlns:a="http://schemas.openxmlformats.org/drawingml/2006/main" xmlns:r="http://schemas.openxmlformats.org/officeDocument/2006/relationships" xmlns:p="http://schemas.openxmlformats.org/presentationml/2006/main">
  <p:tag name="TIMING" val="|2.3"/>
</p:tagLst>
</file>

<file path=ppt/tags/tag44.xml><?xml version="1.0" encoding="utf-8"?>
<p:tagLst xmlns:a="http://schemas.openxmlformats.org/drawingml/2006/main" xmlns:r="http://schemas.openxmlformats.org/officeDocument/2006/relationships" xmlns:p="http://schemas.openxmlformats.org/presentationml/2006/main">
  <p:tag name="TIMING" val="|1.2|1.7|1.6|1.1"/>
</p:tagLst>
</file>

<file path=ppt/tags/tag45.xml><?xml version="1.0" encoding="utf-8"?>
<p:tagLst xmlns:a="http://schemas.openxmlformats.org/drawingml/2006/main" xmlns:r="http://schemas.openxmlformats.org/officeDocument/2006/relationships" xmlns:p="http://schemas.openxmlformats.org/presentationml/2006/main">
  <p:tag name="TIMING" val="|1.1"/>
</p:tagLst>
</file>

<file path=ppt/tags/tag46.xml><?xml version="1.0" encoding="utf-8"?>
<p:tagLst xmlns:a="http://schemas.openxmlformats.org/drawingml/2006/main" xmlns:r="http://schemas.openxmlformats.org/officeDocument/2006/relationships" xmlns:p="http://schemas.openxmlformats.org/presentationml/2006/main">
  <p:tag name="TIMING" val="|3.1|0.9|4.7"/>
</p:tagLst>
</file>

<file path=ppt/tags/tag47.xml><?xml version="1.0" encoding="utf-8"?>
<p:tagLst xmlns:a="http://schemas.openxmlformats.org/drawingml/2006/main" xmlns:r="http://schemas.openxmlformats.org/officeDocument/2006/relationships" xmlns:p="http://schemas.openxmlformats.org/presentationml/2006/main">
  <p:tag name="TIMING" val="|1.3|2|1.4|2|1.3|1.8|1.5"/>
</p:tagLst>
</file>

<file path=ppt/tags/tag48.xml><?xml version="1.0" encoding="utf-8"?>
<p:tagLst xmlns:a="http://schemas.openxmlformats.org/drawingml/2006/main" xmlns:r="http://schemas.openxmlformats.org/officeDocument/2006/relationships" xmlns:p="http://schemas.openxmlformats.org/presentationml/2006/main">
  <p:tag name="TIMING" val="|2.9|2"/>
</p:tagLst>
</file>

<file path=ppt/tags/tag49.xml><?xml version="1.0" encoding="utf-8"?>
<p:tagLst xmlns:a="http://schemas.openxmlformats.org/drawingml/2006/main" xmlns:r="http://schemas.openxmlformats.org/officeDocument/2006/relationships" xmlns:p="http://schemas.openxmlformats.org/presentationml/2006/main">
  <p:tag name="TIMING" val="|2.8|2.4|5.4|3.5|3|12.7"/>
</p:tagLst>
</file>

<file path=ppt/tags/tag5.xml><?xml version="1.0" encoding="utf-8"?>
<p:tagLst xmlns:a="http://schemas.openxmlformats.org/drawingml/2006/main" xmlns:r="http://schemas.openxmlformats.org/officeDocument/2006/relationships" xmlns:p="http://schemas.openxmlformats.org/presentationml/2006/main">
  <p:tag name="TIMING" val="|1.6|0.8|0.5|1.8|1.2|1.4|7.5"/>
</p:tagLst>
</file>

<file path=ppt/tags/tag50.xml><?xml version="1.0" encoding="utf-8"?>
<p:tagLst xmlns:a="http://schemas.openxmlformats.org/drawingml/2006/main" xmlns:r="http://schemas.openxmlformats.org/officeDocument/2006/relationships" xmlns:p="http://schemas.openxmlformats.org/presentationml/2006/main">
  <p:tag name="TIMING" val="|4|5.5|5.5|6"/>
</p:tagLst>
</file>

<file path=ppt/tags/tag51.xml><?xml version="1.0" encoding="utf-8"?>
<p:tagLst xmlns:a="http://schemas.openxmlformats.org/drawingml/2006/main" xmlns:r="http://schemas.openxmlformats.org/officeDocument/2006/relationships" xmlns:p="http://schemas.openxmlformats.org/presentationml/2006/main">
  <p:tag name="TIMING" val="|4.2|1.9|1.6|1.8|3.8|1.7|1.1|1.4|3.1|2.1|1.5|1.8"/>
</p:tagLst>
</file>

<file path=ppt/tags/tag52.xml><?xml version="1.0" encoding="utf-8"?>
<p:tagLst xmlns:a="http://schemas.openxmlformats.org/drawingml/2006/main" xmlns:r="http://schemas.openxmlformats.org/officeDocument/2006/relationships" xmlns:p="http://schemas.openxmlformats.org/presentationml/2006/main">
  <p:tag name="TIMING" val="|2.9|2.6|13.1|17.8"/>
</p:tagLst>
</file>

<file path=ppt/tags/tag53.xml><?xml version="1.0" encoding="utf-8"?>
<p:tagLst xmlns:a="http://schemas.openxmlformats.org/drawingml/2006/main" xmlns:r="http://schemas.openxmlformats.org/officeDocument/2006/relationships" xmlns:p="http://schemas.openxmlformats.org/presentationml/2006/main">
  <p:tag name="TIMING" val="|1.3|1.4|1.5"/>
</p:tagLst>
</file>

<file path=ppt/tags/tag54.xml><?xml version="1.0" encoding="utf-8"?>
<p:tagLst xmlns:a="http://schemas.openxmlformats.org/drawingml/2006/main" xmlns:r="http://schemas.openxmlformats.org/officeDocument/2006/relationships" xmlns:p="http://schemas.openxmlformats.org/presentationml/2006/main">
  <p:tag name="TIMING" val="|5.5|5.6|16.2|20.1|10.1|22.8"/>
</p:tagLst>
</file>

<file path=ppt/tags/tag55.xml><?xml version="1.0" encoding="utf-8"?>
<p:tagLst xmlns:a="http://schemas.openxmlformats.org/drawingml/2006/main" xmlns:r="http://schemas.openxmlformats.org/officeDocument/2006/relationships" xmlns:p="http://schemas.openxmlformats.org/presentationml/2006/main">
  <p:tag name="TIMING" val="|5.5|5.6|16.2|20.1|10.1|22.8"/>
</p:tagLst>
</file>

<file path=ppt/tags/tag56.xml><?xml version="1.0" encoding="utf-8"?>
<p:tagLst xmlns:a="http://schemas.openxmlformats.org/drawingml/2006/main" xmlns:r="http://schemas.openxmlformats.org/officeDocument/2006/relationships" xmlns:p="http://schemas.openxmlformats.org/presentationml/2006/main">
  <p:tag name="TIMING" val="|1.9|1.7|5.9|2|5.3|13.2|2|0.9"/>
</p:tagLst>
</file>

<file path=ppt/tags/tag57.xml><?xml version="1.0" encoding="utf-8"?>
<p:tagLst xmlns:a="http://schemas.openxmlformats.org/drawingml/2006/main" xmlns:r="http://schemas.openxmlformats.org/officeDocument/2006/relationships" xmlns:p="http://schemas.openxmlformats.org/presentationml/2006/main">
  <p:tag name="TIMING" val="|1.6|1.8|0.7|8.5|1.4|0.8|1.6"/>
</p:tagLst>
</file>

<file path=ppt/tags/tag58.xml><?xml version="1.0" encoding="utf-8"?>
<p:tagLst xmlns:a="http://schemas.openxmlformats.org/drawingml/2006/main" xmlns:r="http://schemas.openxmlformats.org/officeDocument/2006/relationships" xmlns:p="http://schemas.openxmlformats.org/presentationml/2006/main">
  <p:tag name="TIMING" val="|2.6|1.1|0.8|0.8|1.7|1"/>
</p:tagLst>
</file>

<file path=ppt/tags/tag59.xml><?xml version="1.0" encoding="utf-8"?>
<p:tagLst xmlns:a="http://schemas.openxmlformats.org/drawingml/2006/main" xmlns:r="http://schemas.openxmlformats.org/officeDocument/2006/relationships" xmlns:p="http://schemas.openxmlformats.org/presentationml/2006/main">
  <p:tag name="TIMING" val="|1.7|1.4|4.8"/>
</p:tagLst>
</file>

<file path=ppt/tags/tag6.xml><?xml version="1.0" encoding="utf-8"?>
<p:tagLst xmlns:a="http://schemas.openxmlformats.org/drawingml/2006/main" xmlns:r="http://schemas.openxmlformats.org/officeDocument/2006/relationships" xmlns:p="http://schemas.openxmlformats.org/presentationml/2006/main">
  <p:tag name="TIMING" val="|1.1|0.6|0.7|1.9|1.2|2.2|7.6"/>
</p:tagLst>
</file>

<file path=ppt/tags/tag60.xml><?xml version="1.0" encoding="utf-8"?>
<p:tagLst xmlns:a="http://schemas.openxmlformats.org/drawingml/2006/main" xmlns:r="http://schemas.openxmlformats.org/officeDocument/2006/relationships" xmlns:p="http://schemas.openxmlformats.org/presentationml/2006/main">
  <p:tag name="TIMING" val="|1.6|3.3|1.7|2.1|1.5"/>
</p:tagLst>
</file>

<file path=ppt/tags/tag61.xml><?xml version="1.0" encoding="utf-8"?>
<p:tagLst xmlns:a="http://schemas.openxmlformats.org/drawingml/2006/main" xmlns:r="http://schemas.openxmlformats.org/officeDocument/2006/relationships" xmlns:p="http://schemas.openxmlformats.org/presentationml/2006/main">
  <p:tag name="TIMING" val="|1.7"/>
</p:tagLst>
</file>

<file path=ppt/tags/tag62.xml><?xml version="1.0" encoding="utf-8"?>
<p:tagLst xmlns:a="http://schemas.openxmlformats.org/drawingml/2006/main" xmlns:r="http://schemas.openxmlformats.org/officeDocument/2006/relationships" xmlns:p="http://schemas.openxmlformats.org/presentationml/2006/main">
  <p:tag name="TIMING" val="|1|2|3.9|5.8|4.7|1.8|1.4|1.3|0.7"/>
</p:tagLst>
</file>

<file path=ppt/tags/tag63.xml><?xml version="1.0" encoding="utf-8"?>
<p:tagLst xmlns:a="http://schemas.openxmlformats.org/drawingml/2006/main" xmlns:r="http://schemas.openxmlformats.org/officeDocument/2006/relationships" xmlns:p="http://schemas.openxmlformats.org/presentationml/2006/main">
  <p:tag name="TIMING" val="|0.9|0.7|0.3|0.5"/>
</p:tagLst>
</file>

<file path=ppt/tags/tag64.xml><?xml version="1.0" encoding="utf-8"?>
<p:tagLst xmlns:a="http://schemas.openxmlformats.org/drawingml/2006/main" xmlns:r="http://schemas.openxmlformats.org/officeDocument/2006/relationships" xmlns:p="http://schemas.openxmlformats.org/presentationml/2006/main">
  <p:tag name="TIMING" val="|1.5|1.7|5.7|1.1|25.4|1.2|10.7|13.3|36.3|5.9|7"/>
</p:tagLst>
</file>

<file path=ppt/tags/tag65.xml><?xml version="1.0" encoding="utf-8"?>
<p:tagLst xmlns:a="http://schemas.openxmlformats.org/drawingml/2006/main" xmlns:r="http://schemas.openxmlformats.org/officeDocument/2006/relationships" xmlns:p="http://schemas.openxmlformats.org/presentationml/2006/main">
  <p:tag name="TIMING" val="|1.5|1.7|5.7|1.1|25.4|1.2|10.7|13.3|36.3|5.9|7"/>
</p:tagLst>
</file>

<file path=ppt/tags/tag66.xml><?xml version="1.0" encoding="utf-8"?>
<p:tagLst xmlns:a="http://schemas.openxmlformats.org/drawingml/2006/main" xmlns:r="http://schemas.openxmlformats.org/officeDocument/2006/relationships" xmlns:p="http://schemas.openxmlformats.org/presentationml/2006/main">
  <p:tag name="TIMING" val="|1.1|2.2|0.7|0.6|0.5"/>
</p:tagLst>
</file>

<file path=ppt/tags/tag67.xml><?xml version="1.0" encoding="utf-8"?>
<p:tagLst xmlns:a="http://schemas.openxmlformats.org/drawingml/2006/main" xmlns:r="http://schemas.openxmlformats.org/officeDocument/2006/relationships" xmlns:p="http://schemas.openxmlformats.org/presentationml/2006/main">
  <p:tag name="TIMING" val="|1.3|1.2|0.8|6.2|1.9|0.8|1.9"/>
</p:tagLst>
</file>

<file path=ppt/tags/tag68.xml><?xml version="1.0" encoding="utf-8"?>
<p:tagLst xmlns:a="http://schemas.openxmlformats.org/drawingml/2006/main" xmlns:r="http://schemas.openxmlformats.org/officeDocument/2006/relationships" xmlns:p="http://schemas.openxmlformats.org/presentationml/2006/main">
  <p:tag name="TIMING" val="|2|1.5|3.1"/>
</p:tagLst>
</file>

<file path=ppt/tags/tag69.xml><?xml version="1.0" encoding="utf-8"?>
<p:tagLst xmlns:a="http://schemas.openxmlformats.org/drawingml/2006/main" xmlns:r="http://schemas.openxmlformats.org/officeDocument/2006/relationships" xmlns:p="http://schemas.openxmlformats.org/presentationml/2006/main">
  <p:tag name="TIMING" val="|2.5|30.7|10.9|5.1|0.7|0.7|3.9|2.6|4.9"/>
</p:tagLst>
</file>

<file path=ppt/tags/tag7.xml><?xml version="1.0" encoding="utf-8"?>
<p:tagLst xmlns:a="http://schemas.openxmlformats.org/drawingml/2006/main" xmlns:r="http://schemas.openxmlformats.org/officeDocument/2006/relationships" xmlns:p="http://schemas.openxmlformats.org/presentationml/2006/main">
  <p:tag name="TIMING" val="|4.4|1.6|5.1|1.1|2.4|2.2|3.5|5.6|6.7"/>
</p:tagLst>
</file>

<file path=ppt/tags/tag70.xml><?xml version="1.0" encoding="utf-8"?>
<p:tagLst xmlns:a="http://schemas.openxmlformats.org/drawingml/2006/main" xmlns:r="http://schemas.openxmlformats.org/officeDocument/2006/relationships" xmlns:p="http://schemas.openxmlformats.org/presentationml/2006/main">
  <p:tag name="TIMING" val="|1.6|1.4|1.5|2.4|3.7"/>
</p:tagLst>
</file>

<file path=ppt/tags/tag71.xml><?xml version="1.0" encoding="utf-8"?>
<p:tagLst xmlns:a="http://schemas.openxmlformats.org/drawingml/2006/main" xmlns:r="http://schemas.openxmlformats.org/officeDocument/2006/relationships" xmlns:p="http://schemas.openxmlformats.org/presentationml/2006/main">
  <p:tag name="TIMING" val="|2|7|29.6|1.4|1.4|2.1|1.5|2.4|1.8|2.1|2.6"/>
</p:tagLst>
</file>

<file path=ppt/tags/tag72.xml><?xml version="1.0" encoding="utf-8"?>
<p:tagLst xmlns:a="http://schemas.openxmlformats.org/drawingml/2006/main" xmlns:r="http://schemas.openxmlformats.org/officeDocument/2006/relationships" xmlns:p="http://schemas.openxmlformats.org/presentationml/2006/main">
  <p:tag name="TIMING" val="|1.8|1.8|2.5|1.1|1.1"/>
</p:tagLst>
</file>

<file path=ppt/tags/tag73.xml><?xml version="1.0" encoding="utf-8"?>
<p:tagLst xmlns:a="http://schemas.openxmlformats.org/drawingml/2006/main" xmlns:r="http://schemas.openxmlformats.org/officeDocument/2006/relationships" xmlns:p="http://schemas.openxmlformats.org/presentationml/2006/main">
  <p:tag name="TIMING" val="|1.7|3.4|18.2|14.6"/>
</p:tagLst>
</file>

<file path=ppt/tags/tag74.xml><?xml version="1.0" encoding="utf-8"?>
<p:tagLst xmlns:a="http://schemas.openxmlformats.org/drawingml/2006/main" xmlns:r="http://schemas.openxmlformats.org/officeDocument/2006/relationships" xmlns:p="http://schemas.openxmlformats.org/presentationml/2006/main">
  <p:tag name="TIMING" val="|1.7|3.4|18.2|14.6"/>
</p:tagLst>
</file>

<file path=ppt/tags/tag75.xml><?xml version="1.0" encoding="utf-8"?>
<p:tagLst xmlns:a="http://schemas.openxmlformats.org/drawingml/2006/main" xmlns:r="http://schemas.openxmlformats.org/officeDocument/2006/relationships" xmlns:p="http://schemas.openxmlformats.org/presentationml/2006/main">
  <p:tag name="TIMING" val="|2|1.7"/>
</p:tagLst>
</file>

<file path=ppt/tags/tag76.xml><?xml version="1.0" encoding="utf-8"?>
<p:tagLst xmlns:a="http://schemas.openxmlformats.org/drawingml/2006/main" xmlns:r="http://schemas.openxmlformats.org/officeDocument/2006/relationships" xmlns:p="http://schemas.openxmlformats.org/presentationml/2006/main">
  <p:tag name="TIMING" val="|4.4|1.6|5.1|1.1|2.4|2.2|3.5|5.6|6.7"/>
</p:tagLst>
</file>

<file path=ppt/tags/tag77.xml><?xml version="1.0" encoding="utf-8"?>
<p:tagLst xmlns:a="http://schemas.openxmlformats.org/drawingml/2006/main" xmlns:r="http://schemas.openxmlformats.org/officeDocument/2006/relationships" xmlns:p="http://schemas.openxmlformats.org/presentationml/2006/main">
  <p:tag name="TIMING" val="|2.3|6.9|3.1|4.8|3.1|7|2.4|4.1"/>
</p:tagLst>
</file>

<file path=ppt/tags/tag78.xml><?xml version="1.0" encoding="utf-8"?>
<p:tagLst xmlns:a="http://schemas.openxmlformats.org/drawingml/2006/main" xmlns:r="http://schemas.openxmlformats.org/officeDocument/2006/relationships" xmlns:p="http://schemas.openxmlformats.org/presentationml/2006/main">
  <p:tag name="TIMING" val="|8.8"/>
</p:tagLst>
</file>

<file path=ppt/tags/tag79.xml><?xml version="1.0" encoding="utf-8"?>
<p:tagLst xmlns:a="http://schemas.openxmlformats.org/drawingml/2006/main" xmlns:r="http://schemas.openxmlformats.org/officeDocument/2006/relationships" xmlns:p="http://schemas.openxmlformats.org/presentationml/2006/main">
  <p:tag name="TIMING" val="|4.6|2.8|2.2|1.7|3.6|43.1|5|3.5|3.7|1.8|10.6|30.9|3.8"/>
</p:tagLst>
</file>

<file path=ppt/tags/tag8.xml><?xml version="1.0" encoding="utf-8"?>
<p:tagLst xmlns:a="http://schemas.openxmlformats.org/drawingml/2006/main" xmlns:r="http://schemas.openxmlformats.org/officeDocument/2006/relationships" xmlns:p="http://schemas.openxmlformats.org/presentationml/2006/main">
  <p:tag name="TIMING" val="|2.6|4|2|2|5|1.4|4.9|0.7"/>
</p:tagLst>
</file>

<file path=ppt/tags/tag80.xml><?xml version="1.0" encoding="utf-8"?>
<p:tagLst xmlns:a="http://schemas.openxmlformats.org/drawingml/2006/main" xmlns:r="http://schemas.openxmlformats.org/officeDocument/2006/relationships" xmlns:p="http://schemas.openxmlformats.org/presentationml/2006/main">
  <p:tag name="TIMING" val="|2.4|1.1|1.9|3.8|7.3|5.6|2.2"/>
</p:tagLst>
</file>

<file path=ppt/tags/tag81.xml><?xml version="1.0" encoding="utf-8"?>
<p:tagLst xmlns:a="http://schemas.openxmlformats.org/drawingml/2006/main" xmlns:r="http://schemas.openxmlformats.org/officeDocument/2006/relationships" xmlns:p="http://schemas.openxmlformats.org/presentationml/2006/main">
  <p:tag name="TIMING" val="|5|1.5|1.2|2.9|5.6|1.9|8.7"/>
</p:tagLst>
</file>

<file path=ppt/tags/tag82.xml><?xml version="1.0" encoding="utf-8"?>
<p:tagLst xmlns:a="http://schemas.openxmlformats.org/drawingml/2006/main" xmlns:r="http://schemas.openxmlformats.org/officeDocument/2006/relationships" xmlns:p="http://schemas.openxmlformats.org/presentationml/2006/main">
  <p:tag name="TIMING" val="|0.5|0.9|1.8|14.6|4.3|7.9|24.7"/>
</p:tagLst>
</file>

<file path=ppt/tags/tag83.xml><?xml version="1.0" encoding="utf-8"?>
<p:tagLst xmlns:a="http://schemas.openxmlformats.org/drawingml/2006/main" xmlns:r="http://schemas.openxmlformats.org/officeDocument/2006/relationships" xmlns:p="http://schemas.openxmlformats.org/presentationml/2006/main">
  <p:tag name="TIMING" val="|2.5|3|13.7|2.9|3.3|3.3|2.9|10.5"/>
</p:tagLst>
</file>

<file path=ppt/tags/tag84.xml><?xml version="1.0" encoding="utf-8"?>
<p:tagLst xmlns:a="http://schemas.openxmlformats.org/drawingml/2006/main" xmlns:r="http://schemas.openxmlformats.org/officeDocument/2006/relationships" xmlns:p="http://schemas.openxmlformats.org/presentationml/2006/main">
  <p:tag name="TIMING" val="|1.3|1.3|1.9|3.4|2.3|2.1"/>
</p:tagLst>
</file>

<file path=ppt/tags/tag85.xml><?xml version="1.0" encoding="utf-8"?>
<p:tagLst xmlns:a="http://schemas.openxmlformats.org/drawingml/2006/main" xmlns:r="http://schemas.openxmlformats.org/officeDocument/2006/relationships" xmlns:p="http://schemas.openxmlformats.org/presentationml/2006/main">
  <p:tag name="TIMING" val="|5|1.5|1.2|2.9|5.6|1.9|8.7"/>
</p:tagLst>
</file>

<file path=ppt/tags/tag86.xml><?xml version="1.0" encoding="utf-8"?>
<p:tagLst xmlns:a="http://schemas.openxmlformats.org/drawingml/2006/main" xmlns:r="http://schemas.openxmlformats.org/officeDocument/2006/relationships" xmlns:p="http://schemas.openxmlformats.org/presentationml/2006/main">
  <p:tag name="TIMING" val="|0.8|3.1|1.9|2.1|2.7|2.6|2.6"/>
</p:tagLst>
</file>

<file path=ppt/tags/tag87.xml><?xml version="1.0" encoding="utf-8"?>
<p:tagLst xmlns:a="http://schemas.openxmlformats.org/drawingml/2006/main" xmlns:r="http://schemas.openxmlformats.org/officeDocument/2006/relationships" xmlns:p="http://schemas.openxmlformats.org/presentationml/2006/main">
  <p:tag name="TIMING" val="|1.3|2.5|0.7|11.1|2.1"/>
</p:tagLst>
</file>

<file path=ppt/tags/tag88.xml><?xml version="1.0" encoding="utf-8"?>
<p:tagLst xmlns:a="http://schemas.openxmlformats.org/drawingml/2006/main" xmlns:r="http://schemas.openxmlformats.org/officeDocument/2006/relationships" xmlns:p="http://schemas.openxmlformats.org/presentationml/2006/main">
  <p:tag name="TIMING" val="|1.3|2.5|0.7|11.1|2.1"/>
</p:tagLst>
</file>

<file path=ppt/tags/tag89.xml><?xml version="1.0" encoding="utf-8"?>
<p:tagLst xmlns:a="http://schemas.openxmlformats.org/drawingml/2006/main" xmlns:r="http://schemas.openxmlformats.org/officeDocument/2006/relationships" xmlns:p="http://schemas.openxmlformats.org/presentationml/2006/main">
  <p:tag name="TIMING" val="|1.3|2.5|0.7|11.1|2.1"/>
</p:tagLst>
</file>

<file path=ppt/tags/tag9.xml><?xml version="1.0" encoding="utf-8"?>
<p:tagLst xmlns:a="http://schemas.openxmlformats.org/drawingml/2006/main" xmlns:r="http://schemas.openxmlformats.org/officeDocument/2006/relationships" xmlns:p="http://schemas.openxmlformats.org/presentationml/2006/main">
  <p:tag name="TIMING" val="|2.7|10.6"/>
</p:tagLst>
</file>

<file path=ppt/tags/tag90.xml><?xml version="1.0" encoding="utf-8"?>
<p:tagLst xmlns:a="http://schemas.openxmlformats.org/drawingml/2006/main" xmlns:r="http://schemas.openxmlformats.org/officeDocument/2006/relationships" xmlns:p="http://schemas.openxmlformats.org/presentationml/2006/main">
  <p:tag name="TIMING" val="|1.3|2.5|0.7|11.1|2.1"/>
</p:tagLst>
</file>

<file path=ppt/tags/tag91.xml><?xml version="1.0" encoding="utf-8"?>
<p:tagLst xmlns:a="http://schemas.openxmlformats.org/drawingml/2006/main" xmlns:r="http://schemas.openxmlformats.org/officeDocument/2006/relationships" xmlns:p="http://schemas.openxmlformats.org/presentationml/2006/main">
  <p:tag name="TIMING" val="|1.3|2.5|0.7|11.1|2.1"/>
</p:tagLst>
</file>

<file path=ppt/tags/tag92.xml><?xml version="1.0" encoding="utf-8"?>
<p:tagLst xmlns:a="http://schemas.openxmlformats.org/drawingml/2006/main" xmlns:r="http://schemas.openxmlformats.org/officeDocument/2006/relationships" xmlns:p="http://schemas.openxmlformats.org/presentationml/2006/main">
  <p:tag name="TIMING" val="|1.3|2.5|0.7|11.1|2.1"/>
</p:tagLst>
</file>

<file path=ppt/tags/tag93.xml><?xml version="1.0" encoding="utf-8"?>
<p:tagLst xmlns:a="http://schemas.openxmlformats.org/drawingml/2006/main" xmlns:r="http://schemas.openxmlformats.org/officeDocument/2006/relationships" xmlns:p="http://schemas.openxmlformats.org/presentationml/2006/main">
  <p:tag name="TIMING" val="|1.3|2.5|0.7|11.1|2.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58748</TotalTime>
  <Words>7724</Words>
  <Application>Microsoft Office PowerPoint</Application>
  <PresentationFormat>Widescreen</PresentationFormat>
  <Paragraphs>1188</Paragraphs>
  <Slides>112</Slides>
  <Notes>43</Notes>
  <HiddenSlides>1</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112</vt:i4>
      </vt:variant>
    </vt:vector>
  </HeadingPairs>
  <TitlesOfParts>
    <vt:vector size="118" baseType="lpstr">
      <vt:lpstr>Arial</vt:lpstr>
      <vt:lpstr>Calibri</vt:lpstr>
      <vt:lpstr>Calibri Light</vt:lpstr>
      <vt:lpstr>Cambria Math</vt:lpstr>
      <vt:lpstr>Comic Sans MS</vt:lpstr>
      <vt:lpstr>Office Theme</vt:lpstr>
      <vt:lpstr>Relativity 105: Acceleration In Special Relativity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Relativity 104: Special Relativity</dc:title>
  <dc:creator>Chris D</dc:creator>
  <cp:lastModifiedBy>Chris D</cp:lastModifiedBy>
  <cp:revision>554</cp:revision>
  <dcterms:created xsi:type="dcterms:W3CDTF">2020-06-30T21:01:35Z</dcterms:created>
  <dcterms:modified xsi:type="dcterms:W3CDTF">2022-09-12T04:41:26Z</dcterms:modified>
</cp:coreProperties>
</file>